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0" r:id="rId1"/>
  </p:sldMasterIdLst>
  <p:notesMasterIdLst>
    <p:notesMasterId r:id="rId18"/>
  </p:notesMasterIdLst>
  <p:sldIdLst>
    <p:sldId id="256" r:id="rId2"/>
    <p:sldId id="258" r:id="rId3"/>
    <p:sldId id="259" r:id="rId4"/>
    <p:sldId id="260" r:id="rId5"/>
    <p:sldId id="262" r:id="rId6"/>
    <p:sldId id="265" r:id="rId7"/>
    <p:sldId id="283" r:id="rId8"/>
    <p:sldId id="278" r:id="rId9"/>
    <p:sldId id="280" r:id="rId10"/>
    <p:sldId id="287" r:id="rId11"/>
    <p:sldId id="267" r:id="rId12"/>
    <p:sldId id="266" r:id="rId13"/>
    <p:sldId id="270" r:id="rId14"/>
    <p:sldId id="272" r:id="rId15"/>
    <p:sldId id="286" r:id="rId16"/>
    <p:sldId id="284" r:id="rId17"/>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7455515-702F-4D2E-A8B3-E155D645E1D5}">
  <a:tblStyle styleId="{07455515-702F-4D2E-A8B3-E155D645E1D5}"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31"/>
    <p:restoredTop sz="94632"/>
  </p:normalViewPr>
  <p:slideViewPr>
    <p:cSldViewPr snapToGrid="0" snapToObjects="1">
      <p:cViewPr varScale="1">
        <p:scale>
          <a:sx n="142" d="100"/>
          <a:sy n="142" d="100"/>
        </p:scale>
        <p:origin x="76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6"/>
        <p:cNvGrpSpPr/>
        <p:nvPr/>
      </p:nvGrpSpPr>
      <p:grpSpPr>
        <a:xfrm>
          <a:off x="0" y="0"/>
          <a:ext cx="0" cy="0"/>
          <a:chOff x="0" y="0"/>
          <a:chExt cx="0" cy="0"/>
        </a:xfrm>
      </p:grpSpPr>
      <p:sp>
        <p:nvSpPr>
          <p:cNvPr id="1687" name="Google Shape;1687;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88" name="Google Shape;1688;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7"/>
        <p:cNvGrpSpPr/>
        <p:nvPr/>
      </p:nvGrpSpPr>
      <p:grpSpPr>
        <a:xfrm>
          <a:off x="0" y="0"/>
          <a:ext cx="0" cy="0"/>
          <a:chOff x="0" y="0"/>
          <a:chExt cx="0" cy="0"/>
        </a:xfrm>
      </p:grpSpPr>
      <p:sp>
        <p:nvSpPr>
          <p:cNvPr id="2338" name="Google Shape;2338;g86fa6133bc_4_215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9" name="Google Shape;2339;g86fa6133bc_4_215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2"/>
        <p:cNvGrpSpPr/>
        <p:nvPr/>
      </p:nvGrpSpPr>
      <p:grpSpPr>
        <a:xfrm>
          <a:off x="0" y="0"/>
          <a:ext cx="0" cy="0"/>
          <a:chOff x="0" y="0"/>
          <a:chExt cx="0" cy="0"/>
        </a:xfrm>
      </p:grpSpPr>
      <p:sp>
        <p:nvSpPr>
          <p:cNvPr id="2333" name="Google Shape;2333;g8728718f4e_1_13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4" name="Google Shape;2334;g8728718f4e_1_13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0"/>
        <p:cNvGrpSpPr/>
        <p:nvPr/>
      </p:nvGrpSpPr>
      <p:grpSpPr>
        <a:xfrm>
          <a:off x="0" y="0"/>
          <a:ext cx="0" cy="0"/>
          <a:chOff x="0" y="0"/>
          <a:chExt cx="0" cy="0"/>
        </a:xfrm>
      </p:grpSpPr>
      <p:sp>
        <p:nvSpPr>
          <p:cNvPr id="2691" name="Google Shape;2691;g8714a43093_1_2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92" name="Google Shape;2692;g8714a43093_1_2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4"/>
        <p:cNvGrpSpPr/>
        <p:nvPr/>
      </p:nvGrpSpPr>
      <p:grpSpPr>
        <a:xfrm>
          <a:off x="0" y="0"/>
          <a:ext cx="0" cy="0"/>
          <a:chOff x="0" y="0"/>
          <a:chExt cx="0" cy="0"/>
        </a:xfrm>
      </p:grpSpPr>
      <p:sp>
        <p:nvSpPr>
          <p:cNvPr id="2735" name="Google Shape;2735;g8714a43093_1_3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36" name="Google Shape;2736;g8714a43093_1_3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46"/>
        <p:cNvGrpSpPr/>
        <p:nvPr/>
      </p:nvGrpSpPr>
      <p:grpSpPr>
        <a:xfrm>
          <a:off x="0" y="0"/>
          <a:ext cx="0" cy="0"/>
          <a:chOff x="0" y="0"/>
          <a:chExt cx="0" cy="0"/>
        </a:xfrm>
      </p:grpSpPr>
      <p:sp>
        <p:nvSpPr>
          <p:cNvPr id="4947" name="Google Shape;4947;g804e9800b4_0_14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48" name="Google Shape;4948;g804e9800b4_0_14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1"/>
        <p:cNvGrpSpPr/>
        <p:nvPr/>
      </p:nvGrpSpPr>
      <p:grpSpPr>
        <a:xfrm>
          <a:off x="0" y="0"/>
          <a:ext cx="0" cy="0"/>
          <a:chOff x="0" y="0"/>
          <a:chExt cx="0" cy="0"/>
        </a:xfrm>
      </p:grpSpPr>
      <p:sp>
        <p:nvSpPr>
          <p:cNvPr id="3602" name="Google Shape;3602;g8714a43093_5_5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03" name="Google Shape;3603;g8714a43093_5_5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2"/>
        <p:cNvGrpSpPr/>
        <p:nvPr/>
      </p:nvGrpSpPr>
      <p:grpSpPr>
        <a:xfrm>
          <a:off x="0" y="0"/>
          <a:ext cx="0" cy="0"/>
          <a:chOff x="0" y="0"/>
          <a:chExt cx="0" cy="0"/>
        </a:xfrm>
      </p:grpSpPr>
      <p:sp>
        <p:nvSpPr>
          <p:cNvPr id="1893" name="Google Shape;1893;g804e9800b4_0_8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4" name="Google Shape;1894;g804e9800b4_0_8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1"/>
        <p:cNvGrpSpPr/>
        <p:nvPr/>
      </p:nvGrpSpPr>
      <p:grpSpPr>
        <a:xfrm>
          <a:off x="0" y="0"/>
          <a:ext cx="0" cy="0"/>
          <a:chOff x="0" y="0"/>
          <a:chExt cx="0" cy="0"/>
        </a:xfrm>
      </p:grpSpPr>
      <p:sp>
        <p:nvSpPr>
          <p:cNvPr id="2152" name="Google Shape;2152;g8714a43093_3_9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3" name="Google Shape;2153;g8714a43093_3_9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0"/>
        <p:cNvGrpSpPr/>
        <p:nvPr/>
      </p:nvGrpSpPr>
      <p:grpSpPr>
        <a:xfrm>
          <a:off x="0" y="0"/>
          <a:ext cx="0" cy="0"/>
          <a:chOff x="0" y="0"/>
          <a:chExt cx="0" cy="0"/>
        </a:xfrm>
      </p:grpSpPr>
      <p:sp>
        <p:nvSpPr>
          <p:cNvPr id="2221" name="Google Shape;2221;g804e9800b4_0_13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2" name="Google Shape;2222;g804e9800b4_0_13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2"/>
        <p:cNvGrpSpPr/>
        <p:nvPr/>
      </p:nvGrpSpPr>
      <p:grpSpPr>
        <a:xfrm>
          <a:off x="0" y="0"/>
          <a:ext cx="0" cy="0"/>
          <a:chOff x="0" y="0"/>
          <a:chExt cx="0" cy="0"/>
        </a:xfrm>
      </p:grpSpPr>
      <p:sp>
        <p:nvSpPr>
          <p:cNvPr id="2323" name="Google Shape;2323;g8714a43093_3_6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4" name="Google Shape;2324;g8714a43093_3_6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9"/>
        <p:cNvGrpSpPr/>
        <p:nvPr/>
      </p:nvGrpSpPr>
      <p:grpSpPr>
        <a:xfrm>
          <a:off x="0" y="0"/>
          <a:ext cx="0" cy="0"/>
          <a:chOff x="0" y="0"/>
          <a:chExt cx="0" cy="0"/>
        </a:xfrm>
      </p:grpSpPr>
      <p:sp>
        <p:nvSpPr>
          <p:cNvPr id="3510" name="Google Shape;3510;g8714a43093_3_15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11" name="Google Shape;3511;g8714a43093_3_15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9"/>
        <p:cNvGrpSpPr/>
        <p:nvPr/>
      </p:nvGrpSpPr>
      <p:grpSpPr>
        <a:xfrm>
          <a:off x="0" y="0"/>
          <a:ext cx="0" cy="0"/>
          <a:chOff x="0" y="0"/>
          <a:chExt cx="0" cy="0"/>
        </a:xfrm>
      </p:grpSpPr>
      <p:sp>
        <p:nvSpPr>
          <p:cNvPr id="3210" name="Google Shape;3210;g8714a43093_3_9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1" name="Google Shape;3211;g8714a43093_3_9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8"/>
        <p:cNvGrpSpPr/>
        <p:nvPr/>
      </p:nvGrpSpPr>
      <p:grpSpPr>
        <a:xfrm>
          <a:off x="0" y="0"/>
          <a:ext cx="0" cy="0"/>
          <a:chOff x="0" y="0"/>
          <a:chExt cx="0" cy="0"/>
        </a:xfrm>
      </p:grpSpPr>
      <p:sp>
        <p:nvSpPr>
          <p:cNvPr id="3459" name="Google Shape;3459;g8728718f4e_1_13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60" name="Google Shape;3460;g8728718f4e_1_13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s://www.flaticon.com/" TargetMode="External"/><Relationship Id="rId2" Type="http://schemas.openxmlformats.org/officeDocument/2006/relationships/hyperlink" Target="https://slidesgo.com/" TargetMode="External"/><Relationship Id="rId1" Type="http://schemas.openxmlformats.org/officeDocument/2006/relationships/slideMaster" Target="../slideMasters/slideMaster1.xml"/><Relationship Id="rId5" Type="http://schemas.openxmlformats.org/officeDocument/2006/relationships/hyperlink" Target="https://stories.freepik.com/" TargetMode="External"/><Relationship Id="rId4" Type="http://schemas.openxmlformats.org/officeDocument/2006/relationships/hyperlink" Target="https://www.freepik.com/" TargetMode="Externa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7"/>
        <p:cNvGrpSpPr/>
        <p:nvPr/>
      </p:nvGrpSpPr>
      <p:grpSpPr>
        <a:xfrm>
          <a:off x="0" y="0"/>
          <a:ext cx="0" cy="0"/>
          <a:chOff x="0" y="0"/>
          <a:chExt cx="0" cy="0"/>
        </a:xfrm>
      </p:grpSpPr>
      <p:sp>
        <p:nvSpPr>
          <p:cNvPr id="8" name="Google Shape;8;p2"/>
          <p:cNvSpPr txBox="1">
            <a:spLocks noGrp="1"/>
          </p:cNvSpPr>
          <p:nvPr>
            <p:ph type="ctrTitle"/>
          </p:nvPr>
        </p:nvSpPr>
        <p:spPr>
          <a:xfrm>
            <a:off x="5248656" y="2002536"/>
            <a:ext cx="3264300" cy="1792200"/>
          </a:xfrm>
          <a:prstGeom prst="rect">
            <a:avLst/>
          </a:prstGeom>
        </p:spPr>
        <p:txBody>
          <a:bodyPr spcFirstLastPara="1" wrap="square" lIns="91425" tIns="91425" rIns="91425" bIns="91425" anchor="b" anchorCtr="0">
            <a:noAutofit/>
          </a:bodyPr>
          <a:lstStyle>
            <a:lvl1pPr lvl="0" algn="r" rtl="0">
              <a:spcBef>
                <a:spcPts val="0"/>
              </a:spcBef>
              <a:spcAft>
                <a:spcPts val="0"/>
              </a:spcAft>
              <a:buSzPts val="5200"/>
              <a:buNone/>
              <a:defRPr sz="5200"/>
            </a:lvl1pPr>
            <a:lvl2pPr lvl="1" algn="r" rtl="0">
              <a:spcBef>
                <a:spcPts val="0"/>
              </a:spcBef>
              <a:spcAft>
                <a:spcPts val="0"/>
              </a:spcAft>
              <a:buSzPts val="5200"/>
              <a:buNone/>
              <a:defRPr sz="5200"/>
            </a:lvl2pPr>
            <a:lvl3pPr lvl="2" algn="r" rtl="0">
              <a:spcBef>
                <a:spcPts val="0"/>
              </a:spcBef>
              <a:spcAft>
                <a:spcPts val="0"/>
              </a:spcAft>
              <a:buSzPts val="5200"/>
              <a:buNone/>
              <a:defRPr sz="5200"/>
            </a:lvl3pPr>
            <a:lvl4pPr lvl="3" algn="r" rtl="0">
              <a:spcBef>
                <a:spcPts val="0"/>
              </a:spcBef>
              <a:spcAft>
                <a:spcPts val="0"/>
              </a:spcAft>
              <a:buSzPts val="5200"/>
              <a:buNone/>
              <a:defRPr sz="5200"/>
            </a:lvl4pPr>
            <a:lvl5pPr lvl="4" algn="r" rtl="0">
              <a:spcBef>
                <a:spcPts val="0"/>
              </a:spcBef>
              <a:spcAft>
                <a:spcPts val="0"/>
              </a:spcAft>
              <a:buSzPts val="5200"/>
              <a:buNone/>
              <a:defRPr sz="5200"/>
            </a:lvl5pPr>
            <a:lvl6pPr lvl="5" algn="r" rtl="0">
              <a:spcBef>
                <a:spcPts val="0"/>
              </a:spcBef>
              <a:spcAft>
                <a:spcPts val="0"/>
              </a:spcAft>
              <a:buSzPts val="5200"/>
              <a:buNone/>
              <a:defRPr sz="5200"/>
            </a:lvl6pPr>
            <a:lvl7pPr lvl="6" algn="r" rtl="0">
              <a:spcBef>
                <a:spcPts val="0"/>
              </a:spcBef>
              <a:spcAft>
                <a:spcPts val="0"/>
              </a:spcAft>
              <a:buSzPts val="5200"/>
              <a:buNone/>
              <a:defRPr sz="5200"/>
            </a:lvl7pPr>
            <a:lvl8pPr lvl="7" algn="r" rtl="0">
              <a:spcBef>
                <a:spcPts val="0"/>
              </a:spcBef>
              <a:spcAft>
                <a:spcPts val="0"/>
              </a:spcAft>
              <a:buSzPts val="5200"/>
              <a:buNone/>
              <a:defRPr sz="5200"/>
            </a:lvl8pPr>
            <a:lvl9pPr lvl="8" algn="r" rtl="0">
              <a:spcBef>
                <a:spcPts val="0"/>
              </a:spcBef>
              <a:spcAft>
                <a:spcPts val="0"/>
              </a:spcAft>
              <a:buSzPts val="5200"/>
              <a:buNone/>
              <a:defRPr sz="5200"/>
            </a:lvl9pPr>
          </a:lstStyle>
          <a:p>
            <a:endParaRPr/>
          </a:p>
        </p:txBody>
      </p:sp>
      <p:sp>
        <p:nvSpPr>
          <p:cNvPr id="9" name="Google Shape;9;p2"/>
          <p:cNvSpPr txBox="1">
            <a:spLocks noGrp="1"/>
          </p:cNvSpPr>
          <p:nvPr>
            <p:ph type="subTitle" idx="1"/>
          </p:nvPr>
        </p:nvSpPr>
        <p:spPr>
          <a:xfrm>
            <a:off x="5248656" y="3721608"/>
            <a:ext cx="3264300" cy="8961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1pPr>
            <a:lvl2pPr lvl="1" algn="r" rtl="0">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2pPr>
            <a:lvl3pPr lvl="2" algn="r" rtl="0">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3pPr>
            <a:lvl4pPr lvl="3" algn="r" rtl="0">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4pPr>
            <a:lvl5pPr lvl="4" algn="r" rtl="0">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5pPr>
            <a:lvl6pPr lvl="5" algn="r" rtl="0">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6pPr>
            <a:lvl7pPr lvl="6" algn="r" rtl="0">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7pPr>
            <a:lvl8pPr lvl="7" algn="r" rtl="0">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8pPr>
            <a:lvl9pPr lvl="8" algn="r" rtl="0">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9pPr>
          </a:lstStyle>
          <a:p>
            <a:endParaRPr/>
          </a:p>
        </p:txBody>
      </p:sp>
      <p:cxnSp>
        <p:nvCxnSpPr>
          <p:cNvPr id="10" name="Google Shape;10;p2"/>
          <p:cNvCxnSpPr/>
          <p:nvPr/>
        </p:nvCxnSpPr>
        <p:spPr>
          <a:xfrm flipH="1">
            <a:off x="5827050" y="451300"/>
            <a:ext cx="1672500" cy="126000"/>
          </a:xfrm>
          <a:prstGeom prst="straightConnector1">
            <a:avLst/>
          </a:prstGeom>
          <a:noFill/>
          <a:ln w="9525" cap="flat" cmpd="sng">
            <a:solidFill>
              <a:schemeClr val="dk1"/>
            </a:solidFill>
            <a:prstDash val="solid"/>
            <a:round/>
            <a:headEnd type="none" w="med" len="med"/>
            <a:tailEnd type="none" w="med" len="med"/>
          </a:ln>
        </p:spPr>
      </p:cxnSp>
      <p:cxnSp>
        <p:nvCxnSpPr>
          <p:cNvPr id="11" name="Google Shape;11;p2"/>
          <p:cNvCxnSpPr/>
          <p:nvPr/>
        </p:nvCxnSpPr>
        <p:spPr>
          <a:xfrm rot="10800000">
            <a:off x="7512925" y="457850"/>
            <a:ext cx="829500" cy="743400"/>
          </a:xfrm>
          <a:prstGeom prst="straightConnector1">
            <a:avLst/>
          </a:prstGeom>
          <a:noFill/>
          <a:ln w="9525" cap="flat" cmpd="sng">
            <a:solidFill>
              <a:schemeClr val="dk1"/>
            </a:solidFill>
            <a:prstDash val="solid"/>
            <a:round/>
            <a:headEnd type="none" w="med" len="med"/>
            <a:tailEnd type="none" w="med" len="med"/>
          </a:ln>
        </p:spPr>
      </p:cxnSp>
      <p:cxnSp>
        <p:nvCxnSpPr>
          <p:cNvPr id="12" name="Google Shape;12;p2"/>
          <p:cNvCxnSpPr/>
          <p:nvPr/>
        </p:nvCxnSpPr>
        <p:spPr>
          <a:xfrm flipH="1">
            <a:off x="8348975" y="-6625"/>
            <a:ext cx="796500" cy="1188000"/>
          </a:xfrm>
          <a:prstGeom prst="straightConnector1">
            <a:avLst/>
          </a:prstGeom>
          <a:noFill/>
          <a:ln w="9525" cap="flat" cmpd="sng">
            <a:solidFill>
              <a:schemeClr val="dk1"/>
            </a:solidFill>
            <a:prstDash val="solid"/>
            <a:round/>
            <a:headEnd type="none" w="med" len="med"/>
            <a:tailEnd type="none" w="med" len="med"/>
          </a:ln>
        </p:spPr>
      </p:cxnSp>
      <p:grpSp>
        <p:nvGrpSpPr>
          <p:cNvPr id="13" name="Google Shape;13;p2"/>
          <p:cNvGrpSpPr/>
          <p:nvPr/>
        </p:nvGrpSpPr>
        <p:grpSpPr>
          <a:xfrm>
            <a:off x="8064275" y="887850"/>
            <a:ext cx="581800" cy="582350"/>
            <a:chOff x="8064275" y="887850"/>
            <a:chExt cx="581800" cy="582350"/>
          </a:xfrm>
        </p:grpSpPr>
        <p:sp>
          <p:nvSpPr>
            <p:cNvPr id="14" name="Google Shape;14;p2"/>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 name="Google Shape;20;p2"/>
          <p:cNvGrpSpPr/>
          <p:nvPr/>
        </p:nvGrpSpPr>
        <p:grpSpPr>
          <a:xfrm>
            <a:off x="7353050" y="316275"/>
            <a:ext cx="292025" cy="292575"/>
            <a:chOff x="7353050" y="316275"/>
            <a:chExt cx="292025" cy="292575"/>
          </a:xfrm>
        </p:grpSpPr>
        <p:sp>
          <p:nvSpPr>
            <p:cNvPr id="21" name="Google Shape;21;p2"/>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 name="Google Shape;25;p2"/>
          <p:cNvSpPr/>
          <p:nvPr/>
        </p:nvSpPr>
        <p:spPr>
          <a:xfrm>
            <a:off x="5690580" y="425807"/>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5688325" y="423275"/>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5727069" y="46230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5724827" y="459777"/>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5766657" y="501884"/>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5764415" y="499642"/>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 name="Google Shape;31;p2"/>
          <p:cNvGrpSpPr/>
          <p:nvPr/>
        </p:nvGrpSpPr>
        <p:grpSpPr>
          <a:xfrm>
            <a:off x="5443350" y="289275"/>
            <a:ext cx="175013" cy="27000"/>
            <a:chOff x="5662375" y="212375"/>
            <a:chExt cx="175013" cy="27000"/>
          </a:xfrm>
        </p:grpSpPr>
        <p:sp>
          <p:nvSpPr>
            <p:cNvPr id="32" name="Google Shape;32;p2"/>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5810388"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 name="Google Shape;35;p2"/>
          <p:cNvGrpSpPr/>
          <p:nvPr/>
        </p:nvGrpSpPr>
        <p:grpSpPr>
          <a:xfrm>
            <a:off x="8490050" y="170875"/>
            <a:ext cx="175013" cy="27000"/>
            <a:chOff x="5662375" y="212375"/>
            <a:chExt cx="175013" cy="27000"/>
          </a:xfrm>
        </p:grpSpPr>
        <p:sp>
          <p:nvSpPr>
            <p:cNvPr id="36" name="Google Shape;36;p2"/>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5810388"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 name="Google Shape;39;p2"/>
          <p:cNvGrpSpPr/>
          <p:nvPr/>
        </p:nvGrpSpPr>
        <p:grpSpPr>
          <a:xfrm>
            <a:off x="8068750" y="1581800"/>
            <a:ext cx="175013" cy="27000"/>
            <a:chOff x="5662375" y="212375"/>
            <a:chExt cx="175013" cy="27000"/>
          </a:xfrm>
        </p:grpSpPr>
        <p:sp>
          <p:nvSpPr>
            <p:cNvPr id="40" name="Google Shape;40;p2"/>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5810388"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623"/>
        <p:cNvGrpSpPr/>
        <p:nvPr/>
      </p:nvGrpSpPr>
      <p:grpSpPr>
        <a:xfrm>
          <a:off x="0" y="0"/>
          <a:ext cx="0" cy="0"/>
          <a:chOff x="0" y="0"/>
          <a:chExt cx="0" cy="0"/>
        </a:xfrm>
      </p:grpSpPr>
      <p:sp>
        <p:nvSpPr>
          <p:cNvPr id="624" name="Google Shape;624;p13"/>
          <p:cNvSpPr txBox="1">
            <a:spLocks noGrp="1"/>
          </p:cNvSpPr>
          <p:nvPr>
            <p:ph type="title"/>
          </p:nvPr>
        </p:nvSpPr>
        <p:spPr>
          <a:xfrm>
            <a:off x="5907024" y="356616"/>
            <a:ext cx="2615100" cy="576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800"/>
              <a:buNone/>
              <a:defRPr/>
            </a:lvl1pPr>
            <a:lvl2pPr lvl="1" algn="r" rtl="0">
              <a:spcBef>
                <a:spcPts val="0"/>
              </a:spcBef>
              <a:spcAft>
                <a:spcPts val="0"/>
              </a:spcAft>
              <a:buSzPts val="2800"/>
              <a:buNone/>
              <a:defRPr/>
            </a:lvl2pPr>
            <a:lvl3pPr lvl="2" algn="r" rtl="0">
              <a:spcBef>
                <a:spcPts val="0"/>
              </a:spcBef>
              <a:spcAft>
                <a:spcPts val="0"/>
              </a:spcAft>
              <a:buSzPts val="2800"/>
              <a:buNone/>
              <a:defRPr/>
            </a:lvl3pPr>
            <a:lvl4pPr lvl="3" algn="r" rtl="0">
              <a:spcBef>
                <a:spcPts val="0"/>
              </a:spcBef>
              <a:spcAft>
                <a:spcPts val="0"/>
              </a:spcAft>
              <a:buSzPts val="2800"/>
              <a:buNone/>
              <a:defRPr/>
            </a:lvl4pPr>
            <a:lvl5pPr lvl="4" algn="r" rtl="0">
              <a:spcBef>
                <a:spcPts val="0"/>
              </a:spcBef>
              <a:spcAft>
                <a:spcPts val="0"/>
              </a:spcAft>
              <a:buSzPts val="2800"/>
              <a:buNone/>
              <a:defRPr/>
            </a:lvl5pPr>
            <a:lvl6pPr lvl="5" algn="r" rtl="0">
              <a:spcBef>
                <a:spcPts val="0"/>
              </a:spcBef>
              <a:spcAft>
                <a:spcPts val="0"/>
              </a:spcAft>
              <a:buSzPts val="2800"/>
              <a:buNone/>
              <a:defRPr/>
            </a:lvl6pPr>
            <a:lvl7pPr lvl="6" algn="r" rtl="0">
              <a:spcBef>
                <a:spcPts val="0"/>
              </a:spcBef>
              <a:spcAft>
                <a:spcPts val="0"/>
              </a:spcAft>
              <a:buSzPts val="2800"/>
              <a:buNone/>
              <a:defRPr/>
            </a:lvl7pPr>
            <a:lvl8pPr lvl="7" algn="r" rtl="0">
              <a:spcBef>
                <a:spcPts val="0"/>
              </a:spcBef>
              <a:spcAft>
                <a:spcPts val="0"/>
              </a:spcAft>
              <a:buSzPts val="2800"/>
              <a:buNone/>
              <a:defRPr/>
            </a:lvl8pPr>
            <a:lvl9pPr lvl="8" algn="r" rtl="0">
              <a:spcBef>
                <a:spcPts val="0"/>
              </a:spcBef>
              <a:spcAft>
                <a:spcPts val="0"/>
              </a:spcAft>
              <a:buSzPts val="2800"/>
              <a:buNone/>
              <a:defRPr/>
            </a:lvl9pPr>
          </a:lstStyle>
          <a:p>
            <a:endParaRPr/>
          </a:p>
        </p:txBody>
      </p:sp>
      <p:sp>
        <p:nvSpPr>
          <p:cNvPr id="625" name="Google Shape;625;p13"/>
          <p:cNvSpPr txBox="1">
            <a:spLocks noGrp="1"/>
          </p:cNvSpPr>
          <p:nvPr>
            <p:ph type="subTitle" idx="1"/>
          </p:nvPr>
        </p:nvSpPr>
        <p:spPr>
          <a:xfrm>
            <a:off x="1664208" y="429768"/>
            <a:ext cx="2615100" cy="384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a:endParaRPr/>
          </a:p>
        </p:txBody>
      </p:sp>
      <p:sp>
        <p:nvSpPr>
          <p:cNvPr id="626" name="Google Shape;626;p13"/>
          <p:cNvSpPr txBox="1">
            <a:spLocks noGrp="1"/>
          </p:cNvSpPr>
          <p:nvPr>
            <p:ph type="subTitle" idx="2"/>
          </p:nvPr>
        </p:nvSpPr>
        <p:spPr>
          <a:xfrm>
            <a:off x="1664208" y="713232"/>
            <a:ext cx="2615100" cy="576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a:endParaRPr/>
          </a:p>
        </p:txBody>
      </p:sp>
      <p:sp>
        <p:nvSpPr>
          <p:cNvPr id="627" name="Google Shape;627;p13"/>
          <p:cNvSpPr txBox="1">
            <a:spLocks noGrp="1"/>
          </p:cNvSpPr>
          <p:nvPr>
            <p:ph type="subTitle" idx="3"/>
          </p:nvPr>
        </p:nvSpPr>
        <p:spPr>
          <a:xfrm>
            <a:off x="1664208" y="1508760"/>
            <a:ext cx="2615100" cy="384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a:endParaRPr/>
          </a:p>
        </p:txBody>
      </p:sp>
      <p:sp>
        <p:nvSpPr>
          <p:cNvPr id="628" name="Google Shape;628;p13"/>
          <p:cNvSpPr txBox="1">
            <a:spLocks noGrp="1"/>
          </p:cNvSpPr>
          <p:nvPr>
            <p:ph type="subTitle" idx="4"/>
          </p:nvPr>
        </p:nvSpPr>
        <p:spPr>
          <a:xfrm>
            <a:off x="1664208" y="1792224"/>
            <a:ext cx="2615100" cy="576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a:endParaRPr/>
          </a:p>
        </p:txBody>
      </p:sp>
      <p:sp>
        <p:nvSpPr>
          <p:cNvPr id="629" name="Google Shape;629;p13"/>
          <p:cNvSpPr txBox="1">
            <a:spLocks noGrp="1"/>
          </p:cNvSpPr>
          <p:nvPr>
            <p:ph type="subTitle" idx="5"/>
          </p:nvPr>
        </p:nvSpPr>
        <p:spPr>
          <a:xfrm>
            <a:off x="1664208" y="2587752"/>
            <a:ext cx="2615100" cy="384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a:endParaRPr/>
          </a:p>
        </p:txBody>
      </p:sp>
      <p:sp>
        <p:nvSpPr>
          <p:cNvPr id="630" name="Google Shape;630;p13"/>
          <p:cNvSpPr txBox="1">
            <a:spLocks noGrp="1"/>
          </p:cNvSpPr>
          <p:nvPr>
            <p:ph type="subTitle" idx="6"/>
          </p:nvPr>
        </p:nvSpPr>
        <p:spPr>
          <a:xfrm>
            <a:off x="1664208" y="2871216"/>
            <a:ext cx="2615100" cy="576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a:endParaRPr/>
          </a:p>
        </p:txBody>
      </p:sp>
      <p:sp>
        <p:nvSpPr>
          <p:cNvPr id="631" name="Google Shape;631;p13"/>
          <p:cNvSpPr txBox="1">
            <a:spLocks noGrp="1"/>
          </p:cNvSpPr>
          <p:nvPr>
            <p:ph type="subTitle" idx="7"/>
          </p:nvPr>
        </p:nvSpPr>
        <p:spPr>
          <a:xfrm>
            <a:off x="1664208" y="3666744"/>
            <a:ext cx="2615100" cy="384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a:endParaRPr/>
          </a:p>
        </p:txBody>
      </p:sp>
      <p:sp>
        <p:nvSpPr>
          <p:cNvPr id="632" name="Google Shape;632;p13"/>
          <p:cNvSpPr txBox="1">
            <a:spLocks noGrp="1"/>
          </p:cNvSpPr>
          <p:nvPr>
            <p:ph type="subTitle" idx="8"/>
          </p:nvPr>
        </p:nvSpPr>
        <p:spPr>
          <a:xfrm>
            <a:off x="1664208" y="3950208"/>
            <a:ext cx="2615100" cy="576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a:endParaRPr/>
          </a:p>
        </p:txBody>
      </p:sp>
      <p:sp>
        <p:nvSpPr>
          <p:cNvPr id="633" name="Google Shape;633;p13"/>
          <p:cNvSpPr txBox="1">
            <a:spLocks noGrp="1"/>
          </p:cNvSpPr>
          <p:nvPr>
            <p:ph type="title" idx="9" hasCustomPrompt="1"/>
          </p:nvPr>
        </p:nvSpPr>
        <p:spPr>
          <a:xfrm>
            <a:off x="813816" y="722376"/>
            <a:ext cx="457200" cy="347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2000"/>
              <a:buNone/>
              <a:defRPr sz="2000">
                <a:solidFill>
                  <a:schemeClr val="lt1"/>
                </a:solidFill>
              </a:defRPr>
            </a:lvl1pPr>
            <a:lvl2pPr lvl="1" algn="ctr" rtl="0">
              <a:spcBef>
                <a:spcPts val="0"/>
              </a:spcBef>
              <a:spcAft>
                <a:spcPts val="0"/>
              </a:spcAft>
              <a:buClr>
                <a:schemeClr val="lt1"/>
              </a:buClr>
              <a:buSzPts val="2000"/>
              <a:buNone/>
              <a:defRPr sz="2000">
                <a:solidFill>
                  <a:schemeClr val="lt1"/>
                </a:solidFill>
              </a:defRPr>
            </a:lvl2pPr>
            <a:lvl3pPr lvl="2" algn="ctr" rtl="0">
              <a:spcBef>
                <a:spcPts val="0"/>
              </a:spcBef>
              <a:spcAft>
                <a:spcPts val="0"/>
              </a:spcAft>
              <a:buClr>
                <a:schemeClr val="lt1"/>
              </a:buClr>
              <a:buSzPts val="2000"/>
              <a:buNone/>
              <a:defRPr sz="2000">
                <a:solidFill>
                  <a:schemeClr val="lt1"/>
                </a:solidFill>
              </a:defRPr>
            </a:lvl3pPr>
            <a:lvl4pPr lvl="3" algn="ctr" rtl="0">
              <a:spcBef>
                <a:spcPts val="0"/>
              </a:spcBef>
              <a:spcAft>
                <a:spcPts val="0"/>
              </a:spcAft>
              <a:buClr>
                <a:schemeClr val="lt1"/>
              </a:buClr>
              <a:buSzPts val="2000"/>
              <a:buNone/>
              <a:defRPr sz="2000">
                <a:solidFill>
                  <a:schemeClr val="lt1"/>
                </a:solidFill>
              </a:defRPr>
            </a:lvl4pPr>
            <a:lvl5pPr lvl="4" algn="ctr" rtl="0">
              <a:spcBef>
                <a:spcPts val="0"/>
              </a:spcBef>
              <a:spcAft>
                <a:spcPts val="0"/>
              </a:spcAft>
              <a:buClr>
                <a:schemeClr val="lt1"/>
              </a:buClr>
              <a:buSzPts val="2000"/>
              <a:buNone/>
              <a:defRPr sz="2000">
                <a:solidFill>
                  <a:schemeClr val="lt1"/>
                </a:solidFill>
              </a:defRPr>
            </a:lvl5pPr>
            <a:lvl6pPr lvl="5" algn="ctr" rtl="0">
              <a:spcBef>
                <a:spcPts val="0"/>
              </a:spcBef>
              <a:spcAft>
                <a:spcPts val="0"/>
              </a:spcAft>
              <a:buClr>
                <a:schemeClr val="lt1"/>
              </a:buClr>
              <a:buSzPts val="2000"/>
              <a:buNone/>
              <a:defRPr sz="2000">
                <a:solidFill>
                  <a:schemeClr val="lt1"/>
                </a:solidFill>
              </a:defRPr>
            </a:lvl6pPr>
            <a:lvl7pPr lvl="6" algn="ctr" rtl="0">
              <a:spcBef>
                <a:spcPts val="0"/>
              </a:spcBef>
              <a:spcAft>
                <a:spcPts val="0"/>
              </a:spcAft>
              <a:buClr>
                <a:schemeClr val="lt1"/>
              </a:buClr>
              <a:buSzPts val="2000"/>
              <a:buNone/>
              <a:defRPr sz="2000">
                <a:solidFill>
                  <a:schemeClr val="lt1"/>
                </a:solidFill>
              </a:defRPr>
            </a:lvl7pPr>
            <a:lvl8pPr lvl="7" algn="ctr" rtl="0">
              <a:spcBef>
                <a:spcPts val="0"/>
              </a:spcBef>
              <a:spcAft>
                <a:spcPts val="0"/>
              </a:spcAft>
              <a:buClr>
                <a:schemeClr val="lt1"/>
              </a:buClr>
              <a:buSzPts val="2000"/>
              <a:buNone/>
              <a:defRPr sz="2000">
                <a:solidFill>
                  <a:schemeClr val="lt1"/>
                </a:solidFill>
              </a:defRPr>
            </a:lvl8pPr>
            <a:lvl9pPr lvl="8" algn="ctr" rtl="0">
              <a:spcBef>
                <a:spcPts val="0"/>
              </a:spcBef>
              <a:spcAft>
                <a:spcPts val="0"/>
              </a:spcAft>
              <a:buClr>
                <a:schemeClr val="lt1"/>
              </a:buClr>
              <a:buSzPts val="2000"/>
              <a:buNone/>
              <a:defRPr sz="2000">
                <a:solidFill>
                  <a:schemeClr val="lt1"/>
                </a:solidFill>
              </a:defRPr>
            </a:lvl9pPr>
          </a:lstStyle>
          <a:p>
            <a:r>
              <a:t>xx%</a:t>
            </a:r>
          </a:p>
        </p:txBody>
      </p:sp>
      <p:sp>
        <p:nvSpPr>
          <p:cNvPr id="634" name="Google Shape;634;p13"/>
          <p:cNvSpPr txBox="1">
            <a:spLocks noGrp="1"/>
          </p:cNvSpPr>
          <p:nvPr>
            <p:ph type="title" idx="13" hasCustomPrompt="1"/>
          </p:nvPr>
        </p:nvSpPr>
        <p:spPr>
          <a:xfrm>
            <a:off x="813816" y="1801368"/>
            <a:ext cx="457200" cy="347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2000"/>
              <a:buNone/>
              <a:defRPr sz="2000">
                <a:solidFill>
                  <a:schemeClr val="lt1"/>
                </a:solidFill>
              </a:defRPr>
            </a:lvl1pPr>
            <a:lvl2pPr lvl="1" algn="ctr" rtl="0">
              <a:spcBef>
                <a:spcPts val="0"/>
              </a:spcBef>
              <a:spcAft>
                <a:spcPts val="0"/>
              </a:spcAft>
              <a:buClr>
                <a:schemeClr val="lt1"/>
              </a:buClr>
              <a:buSzPts val="2000"/>
              <a:buNone/>
              <a:defRPr sz="2000">
                <a:solidFill>
                  <a:schemeClr val="lt1"/>
                </a:solidFill>
              </a:defRPr>
            </a:lvl2pPr>
            <a:lvl3pPr lvl="2" algn="ctr" rtl="0">
              <a:spcBef>
                <a:spcPts val="0"/>
              </a:spcBef>
              <a:spcAft>
                <a:spcPts val="0"/>
              </a:spcAft>
              <a:buClr>
                <a:schemeClr val="lt1"/>
              </a:buClr>
              <a:buSzPts val="2000"/>
              <a:buNone/>
              <a:defRPr sz="2000">
                <a:solidFill>
                  <a:schemeClr val="lt1"/>
                </a:solidFill>
              </a:defRPr>
            </a:lvl3pPr>
            <a:lvl4pPr lvl="3" algn="ctr" rtl="0">
              <a:spcBef>
                <a:spcPts val="0"/>
              </a:spcBef>
              <a:spcAft>
                <a:spcPts val="0"/>
              </a:spcAft>
              <a:buClr>
                <a:schemeClr val="lt1"/>
              </a:buClr>
              <a:buSzPts val="2000"/>
              <a:buNone/>
              <a:defRPr sz="2000">
                <a:solidFill>
                  <a:schemeClr val="lt1"/>
                </a:solidFill>
              </a:defRPr>
            </a:lvl4pPr>
            <a:lvl5pPr lvl="4" algn="ctr" rtl="0">
              <a:spcBef>
                <a:spcPts val="0"/>
              </a:spcBef>
              <a:spcAft>
                <a:spcPts val="0"/>
              </a:spcAft>
              <a:buClr>
                <a:schemeClr val="lt1"/>
              </a:buClr>
              <a:buSzPts val="2000"/>
              <a:buNone/>
              <a:defRPr sz="2000">
                <a:solidFill>
                  <a:schemeClr val="lt1"/>
                </a:solidFill>
              </a:defRPr>
            </a:lvl5pPr>
            <a:lvl6pPr lvl="5" algn="ctr" rtl="0">
              <a:spcBef>
                <a:spcPts val="0"/>
              </a:spcBef>
              <a:spcAft>
                <a:spcPts val="0"/>
              </a:spcAft>
              <a:buClr>
                <a:schemeClr val="lt1"/>
              </a:buClr>
              <a:buSzPts val="2000"/>
              <a:buNone/>
              <a:defRPr sz="2000">
                <a:solidFill>
                  <a:schemeClr val="lt1"/>
                </a:solidFill>
              </a:defRPr>
            </a:lvl6pPr>
            <a:lvl7pPr lvl="6" algn="ctr" rtl="0">
              <a:spcBef>
                <a:spcPts val="0"/>
              </a:spcBef>
              <a:spcAft>
                <a:spcPts val="0"/>
              </a:spcAft>
              <a:buClr>
                <a:schemeClr val="lt1"/>
              </a:buClr>
              <a:buSzPts val="2000"/>
              <a:buNone/>
              <a:defRPr sz="2000">
                <a:solidFill>
                  <a:schemeClr val="lt1"/>
                </a:solidFill>
              </a:defRPr>
            </a:lvl7pPr>
            <a:lvl8pPr lvl="7" algn="ctr" rtl="0">
              <a:spcBef>
                <a:spcPts val="0"/>
              </a:spcBef>
              <a:spcAft>
                <a:spcPts val="0"/>
              </a:spcAft>
              <a:buClr>
                <a:schemeClr val="lt1"/>
              </a:buClr>
              <a:buSzPts val="2000"/>
              <a:buNone/>
              <a:defRPr sz="2000">
                <a:solidFill>
                  <a:schemeClr val="lt1"/>
                </a:solidFill>
              </a:defRPr>
            </a:lvl8pPr>
            <a:lvl9pPr lvl="8" algn="ctr" rtl="0">
              <a:spcBef>
                <a:spcPts val="0"/>
              </a:spcBef>
              <a:spcAft>
                <a:spcPts val="0"/>
              </a:spcAft>
              <a:buClr>
                <a:schemeClr val="lt1"/>
              </a:buClr>
              <a:buSzPts val="2000"/>
              <a:buNone/>
              <a:defRPr sz="2000">
                <a:solidFill>
                  <a:schemeClr val="lt1"/>
                </a:solidFill>
              </a:defRPr>
            </a:lvl9pPr>
          </a:lstStyle>
          <a:p>
            <a:r>
              <a:t>xx%</a:t>
            </a:r>
          </a:p>
        </p:txBody>
      </p:sp>
      <p:sp>
        <p:nvSpPr>
          <p:cNvPr id="635" name="Google Shape;635;p13"/>
          <p:cNvSpPr txBox="1">
            <a:spLocks noGrp="1"/>
          </p:cNvSpPr>
          <p:nvPr>
            <p:ph type="title" idx="14" hasCustomPrompt="1"/>
          </p:nvPr>
        </p:nvSpPr>
        <p:spPr>
          <a:xfrm>
            <a:off x="813816" y="2880360"/>
            <a:ext cx="457200" cy="347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2000"/>
              <a:buNone/>
              <a:defRPr sz="2000">
                <a:solidFill>
                  <a:schemeClr val="lt1"/>
                </a:solidFill>
              </a:defRPr>
            </a:lvl1pPr>
            <a:lvl2pPr lvl="1" algn="ctr" rtl="0">
              <a:spcBef>
                <a:spcPts val="0"/>
              </a:spcBef>
              <a:spcAft>
                <a:spcPts val="0"/>
              </a:spcAft>
              <a:buClr>
                <a:schemeClr val="lt1"/>
              </a:buClr>
              <a:buSzPts val="2000"/>
              <a:buNone/>
              <a:defRPr sz="2000">
                <a:solidFill>
                  <a:schemeClr val="lt1"/>
                </a:solidFill>
              </a:defRPr>
            </a:lvl2pPr>
            <a:lvl3pPr lvl="2" algn="ctr" rtl="0">
              <a:spcBef>
                <a:spcPts val="0"/>
              </a:spcBef>
              <a:spcAft>
                <a:spcPts val="0"/>
              </a:spcAft>
              <a:buClr>
                <a:schemeClr val="lt1"/>
              </a:buClr>
              <a:buSzPts val="2000"/>
              <a:buNone/>
              <a:defRPr sz="2000">
                <a:solidFill>
                  <a:schemeClr val="lt1"/>
                </a:solidFill>
              </a:defRPr>
            </a:lvl3pPr>
            <a:lvl4pPr lvl="3" algn="ctr" rtl="0">
              <a:spcBef>
                <a:spcPts val="0"/>
              </a:spcBef>
              <a:spcAft>
                <a:spcPts val="0"/>
              </a:spcAft>
              <a:buClr>
                <a:schemeClr val="lt1"/>
              </a:buClr>
              <a:buSzPts val="2000"/>
              <a:buNone/>
              <a:defRPr sz="2000">
                <a:solidFill>
                  <a:schemeClr val="lt1"/>
                </a:solidFill>
              </a:defRPr>
            </a:lvl4pPr>
            <a:lvl5pPr lvl="4" algn="ctr" rtl="0">
              <a:spcBef>
                <a:spcPts val="0"/>
              </a:spcBef>
              <a:spcAft>
                <a:spcPts val="0"/>
              </a:spcAft>
              <a:buClr>
                <a:schemeClr val="lt1"/>
              </a:buClr>
              <a:buSzPts val="2000"/>
              <a:buNone/>
              <a:defRPr sz="2000">
                <a:solidFill>
                  <a:schemeClr val="lt1"/>
                </a:solidFill>
              </a:defRPr>
            </a:lvl5pPr>
            <a:lvl6pPr lvl="5" algn="ctr" rtl="0">
              <a:spcBef>
                <a:spcPts val="0"/>
              </a:spcBef>
              <a:spcAft>
                <a:spcPts val="0"/>
              </a:spcAft>
              <a:buClr>
                <a:schemeClr val="lt1"/>
              </a:buClr>
              <a:buSzPts val="2000"/>
              <a:buNone/>
              <a:defRPr sz="2000">
                <a:solidFill>
                  <a:schemeClr val="lt1"/>
                </a:solidFill>
              </a:defRPr>
            </a:lvl6pPr>
            <a:lvl7pPr lvl="6" algn="ctr" rtl="0">
              <a:spcBef>
                <a:spcPts val="0"/>
              </a:spcBef>
              <a:spcAft>
                <a:spcPts val="0"/>
              </a:spcAft>
              <a:buClr>
                <a:schemeClr val="lt1"/>
              </a:buClr>
              <a:buSzPts val="2000"/>
              <a:buNone/>
              <a:defRPr sz="2000">
                <a:solidFill>
                  <a:schemeClr val="lt1"/>
                </a:solidFill>
              </a:defRPr>
            </a:lvl7pPr>
            <a:lvl8pPr lvl="7" algn="ctr" rtl="0">
              <a:spcBef>
                <a:spcPts val="0"/>
              </a:spcBef>
              <a:spcAft>
                <a:spcPts val="0"/>
              </a:spcAft>
              <a:buClr>
                <a:schemeClr val="lt1"/>
              </a:buClr>
              <a:buSzPts val="2000"/>
              <a:buNone/>
              <a:defRPr sz="2000">
                <a:solidFill>
                  <a:schemeClr val="lt1"/>
                </a:solidFill>
              </a:defRPr>
            </a:lvl8pPr>
            <a:lvl9pPr lvl="8" algn="ctr" rtl="0">
              <a:spcBef>
                <a:spcPts val="0"/>
              </a:spcBef>
              <a:spcAft>
                <a:spcPts val="0"/>
              </a:spcAft>
              <a:buClr>
                <a:schemeClr val="lt1"/>
              </a:buClr>
              <a:buSzPts val="2000"/>
              <a:buNone/>
              <a:defRPr sz="2000">
                <a:solidFill>
                  <a:schemeClr val="lt1"/>
                </a:solidFill>
              </a:defRPr>
            </a:lvl9pPr>
          </a:lstStyle>
          <a:p>
            <a:r>
              <a:t>xx%</a:t>
            </a:r>
          </a:p>
        </p:txBody>
      </p:sp>
      <p:sp>
        <p:nvSpPr>
          <p:cNvPr id="636" name="Google Shape;636;p13"/>
          <p:cNvSpPr txBox="1">
            <a:spLocks noGrp="1"/>
          </p:cNvSpPr>
          <p:nvPr>
            <p:ph type="title" idx="15" hasCustomPrompt="1"/>
          </p:nvPr>
        </p:nvSpPr>
        <p:spPr>
          <a:xfrm>
            <a:off x="813816" y="3959352"/>
            <a:ext cx="457200" cy="347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2000"/>
              <a:buNone/>
              <a:defRPr sz="2000">
                <a:solidFill>
                  <a:schemeClr val="lt1"/>
                </a:solidFill>
              </a:defRPr>
            </a:lvl1pPr>
            <a:lvl2pPr lvl="1" algn="ctr" rtl="0">
              <a:spcBef>
                <a:spcPts val="0"/>
              </a:spcBef>
              <a:spcAft>
                <a:spcPts val="0"/>
              </a:spcAft>
              <a:buClr>
                <a:schemeClr val="lt1"/>
              </a:buClr>
              <a:buSzPts val="2000"/>
              <a:buNone/>
              <a:defRPr sz="2000">
                <a:solidFill>
                  <a:schemeClr val="lt1"/>
                </a:solidFill>
              </a:defRPr>
            </a:lvl2pPr>
            <a:lvl3pPr lvl="2" algn="ctr" rtl="0">
              <a:spcBef>
                <a:spcPts val="0"/>
              </a:spcBef>
              <a:spcAft>
                <a:spcPts val="0"/>
              </a:spcAft>
              <a:buClr>
                <a:schemeClr val="lt1"/>
              </a:buClr>
              <a:buSzPts val="2000"/>
              <a:buNone/>
              <a:defRPr sz="2000">
                <a:solidFill>
                  <a:schemeClr val="lt1"/>
                </a:solidFill>
              </a:defRPr>
            </a:lvl3pPr>
            <a:lvl4pPr lvl="3" algn="ctr" rtl="0">
              <a:spcBef>
                <a:spcPts val="0"/>
              </a:spcBef>
              <a:spcAft>
                <a:spcPts val="0"/>
              </a:spcAft>
              <a:buClr>
                <a:schemeClr val="lt1"/>
              </a:buClr>
              <a:buSzPts val="2000"/>
              <a:buNone/>
              <a:defRPr sz="2000">
                <a:solidFill>
                  <a:schemeClr val="lt1"/>
                </a:solidFill>
              </a:defRPr>
            </a:lvl4pPr>
            <a:lvl5pPr lvl="4" algn="ctr" rtl="0">
              <a:spcBef>
                <a:spcPts val="0"/>
              </a:spcBef>
              <a:spcAft>
                <a:spcPts val="0"/>
              </a:spcAft>
              <a:buClr>
                <a:schemeClr val="lt1"/>
              </a:buClr>
              <a:buSzPts val="2000"/>
              <a:buNone/>
              <a:defRPr sz="2000">
                <a:solidFill>
                  <a:schemeClr val="lt1"/>
                </a:solidFill>
              </a:defRPr>
            </a:lvl5pPr>
            <a:lvl6pPr lvl="5" algn="ctr" rtl="0">
              <a:spcBef>
                <a:spcPts val="0"/>
              </a:spcBef>
              <a:spcAft>
                <a:spcPts val="0"/>
              </a:spcAft>
              <a:buClr>
                <a:schemeClr val="lt1"/>
              </a:buClr>
              <a:buSzPts val="2000"/>
              <a:buNone/>
              <a:defRPr sz="2000">
                <a:solidFill>
                  <a:schemeClr val="lt1"/>
                </a:solidFill>
              </a:defRPr>
            </a:lvl6pPr>
            <a:lvl7pPr lvl="6" algn="ctr" rtl="0">
              <a:spcBef>
                <a:spcPts val="0"/>
              </a:spcBef>
              <a:spcAft>
                <a:spcPts val="0"/>
              </a:spcAft>
              <a:buClr>
                <a:schemeClr val="lt1"/>
              </a:buClr>
              <a:buSzPts val="2000"/>
              <a:buNone/>
              <a:defRPr sz="2000">
                <a:solidFill>
                  <a:schemeClr val="lt1"/>
                </a:solidFill>
              </a:defRPr>
            </a:lvl7pPr>
            <a:lvl8pPr lvl="7" algn="ctr" rtl="0">
              <a:spcBef>
                <a:spcPts val="0"/>
              </a:spcBef>
              <a:spcAft>
                <a:spcPts val="0"/>
              </a:spcAft>
              <a:buClr>
                <a:schemeClr val="lt1"/>
              </a:buClr>
              <a:buSzPts val="2000"/>
              <a:buNone/>
              <a:defRPr sz="2000">
                <a:solidFill>
                  <a:schemeClr val="lt1"/>
                </a:solidFill>
              </a:defRPr>
            </a:lvl8pPr>
            <a:lvl9pPr lvl="8" algn="ctr" rtl="0">
              <a:spcBef>
                <a:spcPts val="0"/>
              </a:spcBef>
              <a:spcAft>
                <a:spcPts val="0"/>
              </a:spcAft>
              <a:buClr>
                <a:schemeClr val="lt1"/>
              </a:buClr>
              <a:buSzPts val="2000"/>
              <a:buNone/>
              <a:defRPr sz="2000">
                <a:solidFill>
                  <a:schemeClr val="lt1"/>
                </a:solidFill>
              </a:defRPr>
            </a:lvl9pPr>
          </a:lstStyle>
          <a:p>
            <a:r>
              <a:t>xx%</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Four columns of text">
  <p:cSld name="CUSTOM_2">
    <p:spTree>
      <p:nvGrpSpPr>
        <p:cNvPr id="1" name="Shape 665"/>
        <p:cNvGrpSpPr/>
        <p:nvPr/>
      </p:nvGrpSpPr>
      <p:grpSpPr>
        <a:xfrm>
          <a:off x="0" y="0"/>
          <a:ext cx="0" cy="0"/>
          <a:chOff x="0" y="0"/>
          <a:chExt cx="0" cy="0"/>
        </a:xfrm>
      </p:grpSpPr>
      <p:sp>
        <p:nvSpPr>
          <p:cNvPr id="666" name="Google Shape;666;p15"/>
          <p:cNvSpPr txBox="1">
            <a:spLocks noGrp="1"/>
          </p:cNvSpPr>
          <p:nvPr>
            <p:ph type="title"/>
          </p:nvPr>
        </p:nvSpPr>
        <p:spPr>
          <a:xfrm>
            <a:off x="1568775" y="442350"/>
            <a:ext cx="6006300" cy="595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667" name="Google Shape;667;p15"/>
          <p:cNvSpPr txBox="1">
            <a:spLocks noGrp="1"/>
          </p:cNvSpPr>
          <p:nvPr>
            <p:ph type="subTitle" idx="1"/>
          </p:nvPr>
        </p:nvSpPr>
        <p:spPr>
          <a:xfrm>
            <a:off x="1709928" y="1545336"/>
            <a:ext cx="1945200" cy="375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9pPr>
          </a:lstStyle>
          <a:p>
            <a:endParaRPr/>
          </a:p>
        </p:txBody>
      </p:sp>
      <p:sp>
        <p:nvSpPr>
          <p:cNvPr id="668" name="Google Shape;668;p15"/>
          <p:cNvSpPr txBox="1">
            <a:spLocks noGrp="1"/>
          </p:cNvSpPr>
          <p:nvPr>
            <p:ph type="subTitle" idx="2"/>
          </p:nvPr>
        </p:nvSpPr>
        <p:spPr>
          <a:xfrm>
            <a:off x="1709928" y="1938528"/>
            <a:ext cx="1945200" cy="759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2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2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2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2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2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2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2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2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200">
                <a:solidFill>
                  <a:schemeClr val="dk2"/>
                </a:solidFill>
                <a:latin typeface="Barlow Semi Condensed"/>
                <a:ea typeface="Barlow Semi Condensed"/>
                <a:cs typeface="Barlow Semi Condensed"/>
                <a:sym typeface="Barlow Semi Condensed"/>
              </a:defRPr>
            </a:lvl9pPr>
          </a:lstStyle>
          <a:p>
            <a:endParaRPr/>
          </a:p>
        </p:txBody>
      </p:sp>
      <p:sp>
        <p:nvSpPr>
          <p:cNvPr id="669" name="Google Shape;669;p15"/>
          <p:cNvSpPr txBox="1">
            <a:spLocks noGrp="1"/>
          </p:cNvSpPr>
          <p:nvPr>
            <p:ph type="subTitle" idx="3"/>
          </p:nvPr>
        </p:nvSpPr>
        <p:spPr>
          <a:xfrm>
            <a:off x="5468112" y="1545336"/>
            <a:ext cx="1947600" cy="375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9pPr>
          </a:lstStyle>
          <a:p>
            <a:endParaRPr/>
          </a:p>
        </p:txBody>
      </p:sp>
      <p:sp>
        <p:nvSpPr>
          <p:cNvPr id="670" name="Google Shape;670;p15"/>
          <p:cNvSpPr txBox="1">
            <a:spLocks noGrp="1"/>
          </p:cNvSpPr>
          <p:nvPr>
            <p:ph type="subTitle" idx="4"/>
          </p:nvPr>
        </p:nvSpPr>
        <p:spPr>
          <a:xfrm>
            <a:off x="5468112" y="1938528"/>
            <a:ext cx="1947600" cy="759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2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2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2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2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2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2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2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2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200">
                <a:solidFill>
                  <a:schemeClr val="dk2"/>
                </a:solidFill>
                <a:latin typeface="Barlow Semi Condensed"/>
                <a:ea typeface="Barlow Semi Condensed"/>
                <a:cs typeface="Barlow Semi Condensed"/>
                <a:sym typeface="Barlow Semi Condensed"/>
              </a:defRPr>
            </a:lvl9pPr>
          </a:lstStyle>
          <a:p>
            <a:endParaRPr/>
          </a:p>
        </p:txBody>
      </p:sp>
      <p:sp>
        <p:nvSpPr>
          <p:cNvPr id="671" name="Google Shape;671;p15"/>
          <p:cNvSpPr txBox="1">
            <a:spLocks noGrp="1"/>
          </p:cNvSpPr>
          <p:nvPr>
            <p:ph type="subTitle" idx="5"/>
          </p:nvPr>
        </p:nvSpPr>
        <p:spPr>
          <a:xfrm>
            <a:off x="2825496" y="3200400"/>
            <a:ext cx="1945200" cy="375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9pPr>
          </a:lstStyle>
          <a:p>
            <a:endParaRPr/>
          </a:p>
        </p:txBody>
      </p:sp>
      <p:sp>
        <p:nvSpPr>
          <p:cNvPr id="672" name="Google Shape;672;p15"/>
          <p:cNvSpPr txBox="1">
            <a:spLocks noGrp="1"/>
          </p:cNvSpPr>
          <p:nvPr>
            <p:ph type="subTitle" idx="6"/>
          </p:nvPr>
        </p:nvSpPr>
        <p:spPr>
          <a:xfrm>
            <a:off x="2825496" y="3593592"/>
            <a:ext cx="1945200" cy="759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2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2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2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2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2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2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2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2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200">
                <a:solidFill>
                  <a:schemeClr val="dk2"/>
                </a:solidFill>
                <a:latin typeface="Barlow Semi Condensed"/>
                <a:ea typeface="Barlow Semi Condensed"/>
                <a:cs typeface="Barlow Semi Condensed"/>
                <a:sym typeface="Barlow Semi Condensed"/>
              </a:defRPr>
            </a:lvl9pPr>
          </a:lstStyle>
          <a:p>
            <a:endParaRPr/>
          </a:p>
        </p:txBody>
      </p:sp>
      <p:sp>
        <p:nvSpPr>
          <p:cNvPr id="673" name="Google Shape;673;p15"/>
          <p:cNvSpPr txBox="1">
            <a:spLocks noGrp="1"/>
          </p:cNvSpPr>
          <p:nvPr>
            <p:ph type="subTitle" idx="7"/>
          </p:nvPr>
        </p:nvSpPr>
        <p:spPr>
          <a:xfrm>
            <a:off x="6464808" y="3200400"/>
            <a:ext cx="1993500" cy="375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9pPr>
          </a:lstStyle>
          <a:p>
            <a:endParaRPr/>
          </a:p>
        </p:txBody>
      </p:sp>
      <p:sp>
        <p:nvSpPr>
          <p:cNvPr id="674" name="Google Shape;674;p15"/>
          <p:cNvSpPr txBox="1">
            <a:spLocks noGrp="1"/>
          </p:cNvSpPr>
          <p:nvPr>
            <p:ph type="subTitle" idx="8"/>
          </p:nvPr>
        </p:nvSpPr>
        <p:spPr>
          <a:xfrm>
            <a:off x="6464808" y="3593592"/>
            <a:ext cx="1993500" cy="759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2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2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2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2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2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2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2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2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200">
                <a:solidFill>
                  <a:schemeClr val="dk2"/>
                </a:solidFill>
                <a:latin typeface="Barlow Semi Condensed"/>
                <a:ea typeface="Barlow Semi Condensed"/>
                <a:cs typeface="Barlow Semi Condensed"/>
                <a:sym typeface="Barlow Semi Condensed"/>
              </a:defRPr>
            </a:lvl9pPr>
          </a:lstStyle>
          <a:p>
            <a:endParaRPr/>
          </a:p>
        </p:txBody>
      </p:sp>
      <p:cxnSp>
        <p:nvCxnSpPr>
          <p:cNvPr id="675" name="Google Shape;675;p15"/>
          <p:cNvCxnSpPr/>
          <p:nvPr/>
        </p:nvCxnSpPr>
        <p:spPr>
          <a:xfrm rot="10800000">
            <a:off x="8109000" y="501275"/>
            <a:ext cx="737700" cy="737700"/>
          </a:xfrm>
          <a:prstGeom prst="straightConnector1">
            <a:avLst/>
          </a:prstGeom>
          <a:noFill/>
          <a:ln w="9525" cap="flat" cmpd="sng">
            <a:solidFill>
              <a:schemeClr val="dk1"/>
            </a:solidFill>
            <a:prstDash val="solid"/>
            <a:round/>
            <a:headEnd type="none" w="med" len="med"/>
            <a:tailEnd type="none" w="med" len="med"/>
          </a:ln>
        </p:spPr>
      </p:cxnSp>
      <p:cxnSp>
        <p:nvCxnSpPr>
          <p:cNvPr id="676" name="Google Shape;676;p15"/>
          <p:cNvCxnSpPr/>
          <p:nvPr/>
        </p:nvCxnSpPr>
        <p:spPr>
          <a:xfrm>
            <a:off x="582475" y="282188"/>
            <a:ext cx="1212900" cy="422700"/>
          </a:xfrm>
          <a:prstGeom prst="straightConnector1">
            <a:avLst/>
          </a:prstGeom>
          <a:noFill/>
          <a:ln w="9525" cap="flat" cmpd="sng">
            <a:solidFill>
              <a:schemeClr val="dk1"/>
            </a:solidFill>
            <a:prstDash val="solid"/>
            <a:round/>
            <a:headEnd type="none" w="med" len="med"/>
            <a:tailEnd type="none" w="med" len="med"/>
          </a:ln>
        </p:spPr>
      </p:cxnSp>
      <p:cxnSp>
        <p:nvCxnSpPr>
          <p:cNvPr id="677" name="Google Shape;677;p15"/>
          <p:cNvCxnSpPr/>
          <p:nvPr/>
        </p:nvCxnSpPr>
        <p:spPr>
          <a:xfrm rot="10800000" flipH="1">
            <a:off x="0" y="274188"/>
            <a:ext cx="582600" cy="654300"/>
          </a:xfrm>
          <a:prstGeom prst="straightConnector1">
            <a:avLst/>
          </a:prstGeom>
          <a:noFill/>
          <a:ln w="9525" cap="flat" cmpd="sng">
            <a:solidFill>
              <a:schemeClr val="dk1"/>
            </a:solidFill>
            <a:prstDash val="solid"/>
            <a:round/>
            <a:headEnd type="none" w="med" len="med"/>
            <a:tailEnd type="none" w="med" len="med"/>
          </a:ln>
        </p:spPr>
      </p:cxnSp>
      <p:grpSp>
        <p:nvGrpSpPr>
          <p:cNvPr id="678" name="Google Shape;678;p15"/>
          <p:cNvGrpSpPr/>
          <p:nvPr/>
        </p:nvGrpSpPr>
        <p:grpSpPr>
          <a:xfrm flipH="1">
            <a:off x="423750" y="125363"/>
            <a:ext cx="292025" cy="292575"/>
            <a:chOff x="7353050" y="316275"/>
            <a:chExt cx="292025" cy="292575"/>
          </a:xfrm>
        </p:grpSpPr>
        <p:sp>
          <p:nvSpPr>
            <p:cNvPr id="679" name="Google Shape;679;p15"/>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15"/>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15"/>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15"/>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83" name="Google Shape;683;p15"/>
          <p:cNvGrpSpPr/>
          <p:nvPr/>
        </p:nvGrpSpPr>
        <p:grpSpPr>
          <a:xfrm>
            <a:off x="1638739" y="558163"/>
            <a:ext cx="293111" cy="293388"/>
            <a:chOff x="3164039" y="430875"/>
            <a:chExt cx="293111" cy="293388"/>
          </a:xfrm>
        </p:grpSpPr>
        <p:sp>
          <p:nvSpPr>
            <p:cNvPr id="684" name="Google Shape;684;p15"/>
            <p:cNvSpPr/>
            <p:nvPr/>
          </p:nvSpPr>
          <p:spPr>
            <a:xfrm flipH="1">
              <a:off x="3166281" y="433407"/>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15"/>
            <p:cNvSpPr/>
            <p:nvPr/>
          </p:nvSpPr>
          <p:spPr>
            <a:xfrm flipH="1">
              <a:off x="3164039" y="430875"/>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15"/>
            <p:cNvSpPr/>
            <p:nvPr/>
          </p:nvSpPr>
          <p:spPr>
            <a:xfrm flipH="1">
              <a:off x="3202780" y="46990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15"/>
            <p:cNvSpPr/>
            <p:nvPr/>
          </p:nvSpPr>
          <p:spPr>
            <a:xfrm flipH="1">
              <a:off x="3200525" y="467377"/>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15"/>
            <p:cNvSpPr/>
            <p:nvPr/>
          </p:nvSpPr>
          <p:spPr>
            <a:xfrm flipH="1">
              <a:off x="3242641" y="509484"/>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15"/>
            <p:cNvSpPr/>
            <p:nvPr/>
          </p:nvSpPr>
          <p:spPr>
            <a:xfrm flipH="1">
              <a:off x="3240109" y="507242"/>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90" name="Google Shape;690;p15"/>
          <p:cNvGrpSpPr/>
          <p:nvPr/>
        </p:nvGrpSpPr>
        <p:grpSpPr>
          <a:xfrm>
            <a:off x="1591750" y="362600"/>
            <a:ext cx="175013" cy="27000"/>
            <a:chOff x="5662375" y="212375"/>
            <a:chExt cx="175013" cy="27000"/>
          </a:xfrm>
        </p:grpSpPr>
        <p:sp>
          <p:nvSpPr>
            <p:cNvPr id="691" name="Google Shape;691;p15"/>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15"/>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15"/>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694" name="Google Shape;694;p15"/>
          <p:cNvCxnSpPr/>
          <p:nvPr/>
        </p:nvCxnSpPr>
        <p:spPr>
          <a:xfrm flipH="1">
            <a:off x="8151325" y="6875"/>
            <a:ext cx="1002600" cy="494400"/>
          </a:xfrm>
          <a:prstGeom prst="straightConnector1">
            <a:avLst/>
          </a:prstGeom>
          <a:noFill/>
          <a:ln w="9525" cap="flat" cmpd="sng">
            <a:solidFill>
              <a:schemeClr val="dk1"/>
            </a:solidFill>
            <a:prstDash val="solid"/>
            <a:round/>
            <a:headEnd type="none" w="med" len="med"/>
            <a:tailEnd type="none" w="med" len="med"/>
          </a:ln>
        </p:spPr>
      </p:cxnSp>
      <p:grpSp>
        <p:nvGrpSpPr>
          <p:cNvPr id="695" name="Google Shape;695;p15"/>
          <p:cNvGrpSpPr/>
          <p:nvPr/>
        </p:nvGrpSpPr>
        <p:grpSpPr>
          <a:xfrm>
            <a:off x="7823875" y="202375"/>
            <a:ext cx="581800" cy="582350"/>
            <a:chOff x="8064275" y="887850"/>
            <a:chExt cx="581800" cy="582350"/>
          </a:xfrm>
        </p:grpSpPr>
        <p:sp>
          <p:nvSpPr>
            <p:cNvPr id="696" name="Google Shape;696;p15"/>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15"/>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15"/>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15"/>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15"/>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15"/>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02" name="Google Shape;702;p15"/>
          <p:cNvGrpSpPr/>
          <p:nvPr/>
        </p:nvGrpSpPr>
        <p:grpSpPr>
          <a:xfrm flipH="1">
            <a:off x="8698650" y="1117488"/>
            <a:ext cx="292025" cy="292575"/>
            <a:chOff x="7353050" y="316275"/>
            <a:chExt cx="292025" cy="292575"/>
          </a:xfrm>
        </p:grpSpPr>
        <p:sp>
          <p:nvSpPr>
            <p:cNvPr id="703" name="Google Shape;703;p15"/>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15"/>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15"/>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15"/>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07" name="Google Shape;707;p15"/>
          <p:cNvGrpSpPr/>
          <p:nvPr/>
        </p:nvGrpSpPr>
        <p:grpSpPr>
          <a:xfrm>
            <a:off x="8678350" y="1581800"/>
            <a:ext cx="175013" cy="27000"/>
            <a:chOff x="5662375" y="212375"/>
            <a:chExt cx="175013" cy="27000"/>
          </a:xfrm>
        </p:grpSpPr>
        <p:sp>
          <p:nvSpPr>
            <p:cNvPr id="708" name="Google Shape;708;p15"/>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15"/>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15"/>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hree columns of text 2">
  <p:cSld name="CUSTOM_7">
    <p:spTree>
      <p:nvGrpSpPr>
        <p:cNvPr id="1" name="Shape 711"/>
        <p:cNvGrpSpPr/>
        <p:nvPr/>
      </p:nvGrpSpPr>
      <p:grpSpPr>
        <a:xfrm>
          <a:off x="0" y="0"/>
          <a:ext cx="0" cy="0"/>
          <a:chOff x="0" y="0"/>
          <a:chExt cx="0" cy="0"/>
        </a:xfrm>
      </p:grpSpPr>
      <p:cxnSp>
        <p:nvCxnSpPr>
          <p:cNvPr id="712" name="Google Shape;712;p16"/>
          <p:cNvCxnSpPr/>
          <p:nvPr/>
        </p:nvCxnSpPr>
        <p:spPr>
          <a:xfrm>
            <a:off x="590450" y="4340600"/>
            <a:ext cx="670200" cy="423000"/>
          </a:xfrm>
          <a:prstGeom prst="straightConnector1">
            <a:avLst/>
          </a:prstGeom>
          <a:noFill/>
          <a:ln w="9525" cap="flat" cmpd="sng">
            <a:solidFill>
              <a:schemeClr val="dk1"/>
            </a:solidFill>
            <a:prstDash val="solid"/>
            <a:round/>
            <a:headEnd type="none" w="med" len="med"/>
            <a:tailEnd type="none" w="med" len="med"/>
          </a:ln>
        </p:spPr>
      </p:cxnSp>
      <p:sp>
        <p:nvSpPr>
          <p:cNvPr id="713" name="Google Shape;713;p16"/>
          <p:cNvSpPr txBox="1">
            <a:spLocks noGrp="1"/>
          </p:cNvSpPr>
          <p:nvPr>
            <p:ph type="title"/>
          </p:nvPr>
        </p:nvSpPr>
        <p:spPr>
          <a:xfrm>
            <a:off x="2208175" y="342775"/>
            <a:ext cx="47277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cxnSp>
        <p:nvCxnSpPr>
          <p:cNvPr id="714" name="Google Shape;714;p16"/>
          <p:cNvCxnSpPr/>
          <p:nvPr/>
        </p:nvCxnSpPr>
        <p:spPr>
          <a:xfrm rot="10800000" flipH="1">
            <a:off x="0" y="4332550"/>
            <a:ext cx="590700" cy="663900"/>
          </a:xfrm>
          <a:prstGeom prst="straightConnector1">
            <a:avLst/>
          </a:prstGeom>
          <a:noFill/>
          <a:ln w="9525" cap="flat" cmpd="sng">
            <a:solidFill>
              <a:schemeClr val="dk1"/>
            </a:solidFill>
            <a:prstDash val="solid"/>
            <a:round/>
            <a:headEnd type="none" w="med" len="med"/>
            <a:tailEnd type="none" w="med" len="med"/>
          </a:ln>
        </p:spPr>
      </p:cxnSp>
      <p:grpSp>
        <p:nvGrpSpPr>
          <p:cNvPr id="715" name="Google Shape;715;p16"/>
          <p:cNvGrpSpPr/>
          <p:nvPr/>
        </p:nvGrpSpPr>
        <p:grpSpPr>
          <a:xfrm flipH="1">
            <a:off x="431725" y="4183775"/>
            <a:ext cx="292025" cy="292575"/>
            <a:chOff x="7353050" y="316275"/>
            <a:chExt cx="292025" cy="292575"/>
          </a:xfrm>
        </p:grpSpPr>
        <p:sp>
          <p:nvSpPr>
            <p:cNvPr id="716" name="Google Shape;716;p16"/>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16"/>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16"/>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16"/>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20" name="Google Shape;720;p16"/>
          <p:cNvGrpSpPr/>
          <p:nvPr/>
        </p:nvGrpSpPr>
        <p:grpSpPr>
          <a:xfrm>
            <a:off x="1075789" y="4604675"/>
            <a:ext cx="293111" cy="293388"/>
            <a:chOff x="3164039" y="430875"/>
            <a:chExt cx="293111" cy="293388"/>
          </a:xfrm>
        </p:grpSpPr>
        <p:sp>
          <p:nvSpPr>
            <p:cNvPr id="721" name="Google Shape;721;p16"/>
            <p:cNvSpPr/>
            <p:nvPr/>
          </p:nvSpPr>
          <p:spPr>
            <a:xfrm flipH="1">
              <a:off x="3166281" y="433407"/>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16"/>
            <p:cNvSpPr/>
            <p:nvPr/>
          </p:nvSpPr>
          <p:spPr>
            <a:xfrm flipH="1">
              <a:off x="3164039" y="430875"/>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16"/>
            <p:cNvSpPr/>
            <p:nvPr/>
          </p:nvSpPr>
          <p:spPr>
            <a:xfrm flipH="1">
              <a:off x="3202780" y="46990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16"/>
            <p:cNvSpPr/>
            <p:nvPr/>
          </p:nvSpPr>
          <p:spPr>
            <a:xfrm flipH="1">
              <a:off x="3200525" y="467377"/>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16"/>
            <p:cNvSpPr/>
            <p:nvPr/>
          </p:nvSpPr>
          <p:spPr>
            <a:xfrm flipH="1">
              <a:off x="3242641" y="509484"/>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16"/>
            <p:cNvSpPr/>
            <p:nvPr/>
          </p:nvSpPr>
          <p:spPr>
            <a:xfrm flipH="1">
              <a:off x="3240109" y="507242"/>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727" name="Google Shape;727;p16"/>
          <p:cNvCxnSpPr/>
          <p:nvPr/>
        </p:nvCxnSpPr>
        <p:spPr>
          <a:xfrm rot="10800000">
            <a:off x="7196975" y="295100"/>
            <a:ext cx="1157100" cy="542700"/>
          </a:xfrm>
          <a:prstGeom prst="straightConnector1">
            <a:avLst/>
          </a:prstGeom>
          <a:noFill/>
          <a:ln w="9525" cap="flat" cmpd="sng">
            <a:solidFill>
              <a:schemeClr val="dk1"/>
            </a:solidFill>
            <a:prstDash val="solid"/>
            <a:round/>
            <a:headEnd type="none" w="med" len="med"/>
            <a:tailEnd type="none" w="med" len="med"/>
          </a:ln>
        </p:spPr>
      </p:cxnSp>
      <p:cxnSp>
        <p:nvCxnSpPr>
          <p:cNvPr id="728" name="Google Shape;728;p16"/>
          <p:cNvCxnSpPr/>
          <p:nvPr/>
        </p:nvCxnSpPr>
        <p:spPr>
          <a:xfrm flipH="1">
            <a:off x="8354075" y="-6625"/>
            <a:ext cx="791400" cy="836400"/>
          </a:xfrm>
          <a:prstGeom prst="straightConnector1">
            <a:avLst/>
          </a:prstGeom>
          <a:noFill/>
          <a:ln w="9525" cap="flat" cmpd="sng">
            <a:solidFill>
              <a:schemeClr val="dk1"/>
            </a:solidFill>
            <a:prstDash val="solid"/>
            <a:round/>
            <a:headEnd type="none" w="med" len="med"/>
            <a:tailEnd type="none" w="med" len="med"/>
          </a:ln>
        </p:spPr>
      </p:cxnSp>
      <p:grpSp>
        <p:nvGrpSpPr>
          <p:cNvPr id="729" name="Google Shape;729;p16"/>
          <p:cNvGrpSpPr/>
          <p:nvPr/>
        </p:nvGrpSpPr>
        <p:grpSpPr>
          <a:xfrm>
            <a:off x="8064275" y="526925"/>
            <a:ext cx="581800" cy="582350"/>
            <a:chOff x="8064275" y="887850"/>
            <a:chExt cx="581800" cy="582350"/>
          </a:xfrm>
        </p:grpSpPr>
        <p:sp>
          <p:nvSpPr>
            <p:cNvPr id="730" name="Google Shape;730;p16"/>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16"/>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16"/>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16"/>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16"/>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16"/>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36" name="Google Shape;736;p16"/>
          <p:cNvGrpSpPr/>
          <p:nvPr/>
        </p:nvGrpSpPr>
        <p:grpSpPr>
          <a:xfrm>
            <a:off x="7033875" y="170875"/>
            <a:ext cx="292025" cy="292575"/>
            <a:chOff x="7353050" y="316275"/>
            <a:chExt cx="292025" cy="292575"/>
          </a:xfrm>
        </p:grpSpPr>
        <p:sp>
          <p:nvSpPr>
            <p:cNvPr id="737" name="Google Shape;737;p16"/>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16"/>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16"/>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16"/>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1" name="Google Shape;741;p16"/>
          <p:cNvGrpSpPr/>
          <p:nvPr/>
        </p:nvGrpSpPr>
        <p:grpSpPr>
          <a:xfrm>
            <a:off x="8757950" y="229650"/>
            <a:ext cx="175000" cy="175000"/>
            <a:chOff x="8792300" y="321275"/>
            <a:chExt cx="175000" cy="175000"/>
          </a:xfrm>
        </p:grpSpPr>
        <p:sp>
          <p:nvSpPr>
            <p:cNvPr id="742" name="Google Shape;742;p16"/>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16"/>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16"/>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16"/>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6" name="Google Shape;746;p16"/>
          <p:cNvGrpSpPr/>
          <p:nvPr/>
        </p:nvGrpSpPr>
        <p:grpSpPr>
          <a:xfrm>
            <a:off x="8490050" y="170875"/>
            <a:ext cx="175013" cy="27000"/>
            <a:chOff x="5662375" y="212375"/>
            <a:chExt cx="175013" cy="27000"/>
          </a:xfrm>
        </p:grpSpPr>
        <p:sp>
          <p:nvSpPr>
            <p:cNvPr id="747" name="Google Shape;747;p16"/>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16"/>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16"/>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50" name="Google Shape;750;p16"/>
          <p:cNvGrpSpPr/>
          <p:nvPr/>
        </p:nvGrpSpPr>
        <p:grpSpPr>
          <a:xfrm>
            <a:off x="7916350" y="1124600"/>
            <a:ext cx="175013" cy="27000"/>
            <a:chOff x="5662375" y="212375"/>
            <a:chExt cx="175013" cy="27000"/>
          </a:xfrm>
        </p:grpSpPr>
        <p:sp>
          <p:nvSpPr>
            <p:cNvPr id="751" name="Google Shape;751;p16"/>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16"/>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16"/>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54" name="Google Shape;754;p16"/>
          <p:cNvSpPr txBox="1">
            <a:spLocks noGrp="1"/>
          </p:cNvSpPr>
          <p:nvPr>
            <p:ph type="subTitle" idx="1"/>
          </p:nvPr>
        </p:nvSpPr>
        <p:spPr>
          <a:xfrm>
            <a:off x="6217920" y="1819656"/>
            <a:ext cx="1636800" cy="3567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a:endParaRPr/>
          </a:p>
        </p:txBody>
      </p:sp>
      <p:sp>
        <p:nvSpPr>
          <p:cNvPr id="755" name="Google Shape;755;p16"/>
          <p:cNvSpPr txBox="1">
            <a:spLocks noGrp="1"/>
          </p:cNvSpPr>
          <p:nvPr>
            <p:ph type="subTitle" idx="2"/>
          </p:nvPr>
        </p:nvSpPr>
        <p:spPr>
          <a:xfrm>
            <a:off x="3749040" y="1252728"/>
            <a:ext cx="1636800" cy="3567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a:endParaRPr/>
          </a:p>
        </p:txBody>
      </p:sp>
      <p:sp>
        <p:nvSpPr>
          <p:cNvPr id="756" name="Google Shape;756;p16"/>
          <p:cNvSpPr txBox="1">
            <a:spLocks noGrp="1"/>
          </p:cNvSpPr>
          <p:nvPr>
            <p:ph type="subTitle" idx="3"/>
          </p:nvPr>
        </p:nvSpPr>
        <p:spPr>
          <a:xfrm>
            <a:off x="1289304" y="1819656"/>
            <a:ext cx="1636800" cy="3567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a:endParaRPr/>
          </a:p>
        </p:txBody>
      </p:sp>
      <p:sp>
        <p:nvSpPr>
          <p:cNvPr id="757" name="Google Shape;757;p16"/>
          <p:cNvSpPr txBox="1">
            <a:spLocks noGrp="1"/>
          </p:cNvSpPr>
          <p:nvPr>
            <p:ph type="subTitle" idx="4"/>
          </p:nvPr>
        </p:nvSpPr>
        <p:spPr>
          <a:xfrm>
            <a:off x="6217920" y="2139696"/>
            <a:ext cx="1636800" cy="8778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600">
                <a:solidFill>
                  <a:schemeClr val="dk2"/>
                </a:solidFill>
              </a:defRPr>
            </a:lvl1pPr>
            <a:lvl2pPr lvl="1" algn="ctr" rtl="0">
              <a:spcBef>
                <a:spcPts val="0"/>
              </a:spcBef>
              <a:spcAft>
                <a:spcPts val="0"/>
              </a:spcAft>
              <a:buNone/>
              <a:defRPr sz="1600">
                <a:solidFill>
                  <a:schemeClr val="dk2"/>
                </a:solidFill>
              </a:defRPr>
            </a:lvl2pPr>
            <a:lvl3pPr lvl="2" algn="ctr" rtl="0">
              <a:spcBef>
                <a:spcPts val="0"/>
              </a:spcBef>
              <a:spcAft>
                <a:spcPts val="0"/>
              </a:spcAft>
              <a:buNone/>
              <a:defRPr sz="1600">
                <a:solidFill>
                  <a:schemeClr val="dk2"/>
                </a:solidFill>
              </a:defRPr>
            </a:lvl3pPr>
            <a:lvl4pPr lvl="3" algn="ctr" rtl="0">
              <a:spcBef>
                <a:spcPts val="0"/>
              </a:spcBef>
              <a:spcAft>
                <a:spcPts val="0"/>
              </a:spcAft>
              <a:buNone/>
              <a:defRPr sz="1600">
                <a:solidFill>
                  <a:schemeClr val="dk2"/>
                </a:solidFill>
              </a:defRPr>
            </a:lvl4pPr>
            <a:lvl5pPr lvl="4" algn="ctr" rtl="0">
              <a:spcBef>
                <a:spcPts val="0"/>
              </a:spcBef>
              <a:spcAft>
                <a:spcPts val="0"/>
              </a:spcAft>
              <a:buNone/>
              <a:defRPr sz="1600">
                <a:solidFill>
                  <a:schemeClr val="dk2"/>
                </a:solidFill>
              </a:defRPr>
            </a:lvl5pPr>
            <a:lvl6pPr lvl="5" algn="ctr" rtl="0">
              <a:spcBef>
                <a:spcPts val="0"/>
              </a:spcBef>
              <a:spcAft>
                <a:spcPts val="0"/>
              </a:spcAft>
              <a:buNone/>
              <a:defRPr sz="1600">
                <a:solidFill>
                  <a:schemeClr val="dk2"/>
                </a:solidFill>
              </a:defRPr>
            </a:lvl6pPr>
            <a:lvl7pPr lvl="6" algn="ctr" rtl="0">
              <a:spcBef>
                <a:spcPts val="0"/>
              </a:spcBef>
              <a:spcAft>
                <a:spcPts val="0"/>
              </a:spcAft>
              <a:buNone/>
              <a:defRPr sz="1600">
                <a:solidFill>
                  <a:schemeClr val="dk2"/>
                </a:solidFill>
              </a:defRPr>
            </a:lvl7pPr>
            <a:lvl8pPr lvl="7" algn="ctr" rtl="0">
              <a:spcBef>
                <a:spcPts val="0"/>
              </a:spcBef>
              <a:spcAft>
                <a:spcPts val="0"/>
              </a:spcAft>
              <a:buNone/>
              <a:defRPr sz="1600">
                <a:solidFill>
                  <a:schemeClr val="dk2"/>
                </a:solidFill>
              </a:defRPr>
            </a:lvl8pPr>
            <a:lvl9pPr lvl="8" algn="ctr" rtl="0">
              <a:spcBef>
                <a:spcPts val="0"/>
              </a:spcBef>
              <a:spcAft>
                <a:spcPts val="0"/>
              </a:spcAft>
              <a:buNone/>
              <a:defRPr sz="1600">
                <a:solidFill>
                  <a:schemeClr val="dk2"/>
                </a:solidFill>
              </a:defRPr>
            </a:lvl9pPr>
          </a:lstStyle>
          <a:p>
            <a:endParaRPr/>
          </a:p>
        </p:txBody>
      </p:sp>
      <p:sp>
        <p:nvSpPr>
          <p:cNvPr id="758" name="Google Shape;758;p16"/>
          <p:cNvSpPr txBox="1">
            <a:spLocks noGrp="1"/>
          </p:cNvSpPr>
          <p:nvPr>
            <p:ph type="subTitle" idx="5"/>
          </p:nvPr>
        </p:nvSpPr>
        <p:spPr>
          <a:xfrm>
            <a:off x="3749040" y="1581912"/>
            <a:ext cx="1636800" cy="8778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a:endParaRPr/>
          </a:p>
        </p:txBody>
      </p:sp>
      <p:sp>
        <p:nvSpPr>
          <p:cNvPr id="759" name="Google Shape;759;p16"/>
          <p:cNvSpPr txBox="1">
            <a:spLocks noGrp="1"/>
          </p:cNvSpPr>
          <p:nvPr>
            <p:ph type="subTitle" idx="6"/>
          </p:nvPr>
        </p:nvSpPr>
        <p:spPr>
          <a:xfrm>
            <a:off x="1289304" y="2139696"/>
            <a:ext cx="1636800" cy="8778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2">
  <p:cSld name="CUSTOM_10">
    <p:spTree>
      <p:nvGrpSpPr>
        <p:cNvPr id="1" name="Shape 840"/>
        <p:cNvGrpSpPr/>
        <p:nvPr/>
      </p:nvGrpSpPr>
      <p:grpSpPr>
        <a:xfrm>
          <a:off x="0" y="0"/>
          <a:ext cx="0" cy="0"/>
          <a:chOff x="0" y="0"/>
          <a:chExt cx="0" cy="0"/>
        </a:xfrm>
      </p:grpSpPr>
      <p:sp>
        <p:nvSpPr>
          <p:cNvPr id="841" name="Google Shape;841;p18"/>
          <p:cNvSpPr txBox="1">
            <a:spLocks noGrp="1"/>
          </p:cNvSpPr>
          <p:nvPr>
            <p:ph type="title"/>
          </p:nvPr>
        </p:nvSpPr>
        <p:spPr>
          <a:xfrm>
            <a:off x="1271016" y="338328"/>
            <a:ext cx="6611100" cy="548700"/>
          </a:xfrm>
          <a:prstGeom prst="rect">
            <a:avLst/>
          </a:prstGeom>
        </p:spPr>
        <p:txBody>
          <a:bodyPr spcFirstLastPara="1" wrap="square" lIns="91425" tIns="91425" rIns="91425" bIns="91425" anchor="t" anchorCtr="0">
            <a:noAutofit/>
          </a:bodyPr>
          <a:lstStyle>
            <a:lvl1pPr lvl="0" algn="ctr">
              <a:spcBef>
                <a:spcPts val="0"/>
              </a:spcBef>
              <a:spcAft>
                <a:spcPts val="0"/>
              </a:spcAft>
              <a:buNone/>
              <a:defRPr/>
            </a:lvl1pPr>
            <a:lvl2pPr lvl="1" algn="ctr">
              <a:spcBef>
                <a:spcPts val="0"/>
              </a:spcBef>
              <a:spcAft>
                <a:spcPts val="0"/>
              </a:spcAft>
              <a:buNone/>
              <a:defRPr/>
            </a:lvl2pPr>
            <a:lvl3pPr lvl="2" algn="ctr">
              <a:spcBef>
                <a:spcPts val="0"/>
              </a:spcBef>
              <a:spcAft>
                <a:spcPts val="0"/>
              </a:spcAft>
              <a:buNone/>
              <a:defRPr/>
            </a:lvl3pPr>
            <a:lvl4pPr lvl="3" algn="ctr">
              <a:spcBef>
                <a:spcPts val="0"/>
              </a:spcBef>
              <a:spcAft>
                <a:spcPts val="0"/>
              </a:spcAft>
              <a:buNone/>
              <a:defRPr/>
            </a:lvl4pPr>
            <a:lvl5pPr lvl="4" algn="ctr">
              <a:spcBef>
                <a:spcPts val="0"/>
              </a:spcBef>
              <a:spcAft>
                <a:spcPts val="0"/>
              </a:spcAft>
              <a:buNone/>
              <a:defRPr/>
            </a:lvl5pPr>
            <a:lvl6pPr lvl="5" algn="ctr">
              <a:spcBef>
                <a:spcPts val="0"/>
              </a:spcBef>
              <a:spcAft>
                <a:spcPts val="0"/>
              </a:spcAft>
              <a:buNone/>
              <a:defRPr/>
            </a:lvl6pPr>
            <a:lvl7pPr lvl="6" algn="ctr">
              <a:spcBef>
                <a:spcPts val="0"/>
              </a:spcBef>
              <a:spcAft>
                <a:spcPts val="0"/>
              </a:spcAft>
              <a:buNone/>
              <a:defRPr/>
            </a:lvl7pPr>
            <a:lvl8pPr lvl="7" algn="ctr">
              <a:spcBef>
                <a:spcPts val="0"/>
              </a:spcBef>
              <a:spcAft>
                <a:spcPts val="0"/>
              </a:spcAft>
              <a:buNone/>
              <a:defRPr/>
            </a:lvl8pPr>
            <a:lvl9pPr lvl="8" algn="ctr">
              <a:spcBef>
                <a:spcPts val="0"/>
              </a:spcBef>
              <a:spcAft>
                <a:spcPts val="0"/>
              </a:spcAft>
              <a:buNone/>
              <a:defRPr/>
            </a:lvl9pPr>
          </a:lstStyle>
          <a:p>
            <a:endParaRPr/>
          </a:p>
        </p:txBody>
      </p:sp>
      <p:sp>
        <p:nvSpPr>
          <p:cNvPr id="842" name="Google Shape;842;p18"/>
          <p:cNvSpPr txBox="1">
            <a:spLocks noGrp="1"/>
          </p:cNvSpPr>
          <p:nvPr>
            <p:ph type="subTitle" idx="1"/>
          </p:nvPr>
        </p:nvSpPr>
        <p:spPr>
          <a:xfrm>
            <a:off x="4690875" y="1491351"/>
            <a:ext cx="3557100" cy="26562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a:endParaRPr/>
          </a:p>
        </p:txBody>
      </p:sp>
      <p:cxnSp>
        <p:nvCxnSpPr>
          <p:cNvPr id="843" name="Google Shape;843;p18"/>
          <p:cNvCxnSpPr/>
          <p:nvPr/>
        </p:nvCxnSpPr>
        <p:spPr>
          <a:xfrm rot="10800000">
            <a:off x="8109000" y="501275"/>
            <a:ext cx="737700" cy="737700"/>
          </a:xfrm>
          <a:prstGeom prst="straightConnector1">
            <a:avLst/>
          </a:prstGeom>
          <a:noFill/>
          <a:ln w="9525" cap="flat" cmpd="sng">
            <a:solidFill>
              <a:schemeClr val="dk1"/>
            </a:solidFill>
            <a:prstDash val="solid"/>
            <a:round/>
            <a:headEnd type="none" w="med" len="med"/>
            <a:tailEnd type="none" w="med" len="med"/>
          </a:ln>
        </p:spPr>
      </p:cxnSp>
      <p:cxnSp>
        <p:nvCxnSpPr>
          <p:cNvPr id="844" name="Google Shape;844;p18"/>
          <p:cNvCxnSpPr/>
          <p:nvPr/>
        </p:nvCxnSpPr>
        <p:spPr>
          <a:xfrm>
            <a:off x="582475" y="282188"/>
            <a:ext cx="1212900" cy="422700"/>
          </a:xfrm>
          <a:prstGeom prst="straightConnector1">
            <a:avLst/>
          </a:prstGeom>
          <a:noFill/>
          <a:ln w="9525" cap="flat" cmpd="sng">
            <a:solidFill>
              <a:schemeClr val="dk1"/>
            </a:solidFill>
            <a:prstDash val="solid"/>
            <a:round/>
            <a:headEnd type="none" w="med" len="med"/>
            <a:tailEnd type="none" w="med" len="med"/>
          </a:ln>
        </p:spPr>
      </p:cxnSp>
      <p:cxnSp>
        <p:nvCxnSpPr>
          <p:cNvPr id="845" name="Google Shape;845;p18"/>
          <p:cNvCxnSpPr/>
          <p:nvPr/>
        </p:nvCxnSpPr>
        <p:spPr>
          <a:xfrm rot="10800000" flipH="1">
            <a:off x="0" y="274188"/>
            <a:ext cx="582600" cy="654300"/>
          </a:xfrm>
          <a:prstGeom prst="straightConnector1">
            <a:avLst/>
          </a:prstGeom>
          <a:noFill/>
          <a:ln w="9525" cap="flat" cmpd="sng">
            <a:solidFill>
              <a:schemeClr val="dk1"/>
            </a:solidFill>
            <a:prstDash val="solid"/>
            <a:round/>
            <a:headEnd type="none" w="med" len="med"/>
            <a:tailEnd type="none" w="med" len="med"/>
          </a:ln>
        </p:spPr>
      </p:cxnSp>
      <p:grpSp>
        <p:nvGrpSpPr>
          <p:cNvPr id="846" name="Google Shape;846;p18"/>
          <p:cNvGrpSpPr/>
          <p:nvPr/>
        </p:nvGrpSpPr>
        <p:grpSpPr>
          <a:xfrm flipH="1">
            <a:off x="423750" y="125363"/>
            <a:ext cx="292025" cy="292575"/>
            <a:chOff x="7353050" y="316275"/>
            <a:chExt cx="292025" cy="292575"/>
          </a:xfrm>
        </p:grpSpPr>
        <p:sp>
          <p:nvSpPr>
            <p:cNvPr id="847" name="Google Shape;847;p18"/>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18"/>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18"/>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18"/>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51" name="Google Shape;851;p18"/>
          <p:cNvGrpSpPr/>
          <p:nvPr/>
        </p:nvGrpSpPr>
        <p:grpSpPr>
          <a:xfrm>
            <a:off x="1638739" y="558163"/>
            <a:ext cx="293111" cy="293388"/>
            <a:chOff x="3164039" y="430875"/>
            <a:chExt cx="293111" cy="293388"/>
          </a:xfrm>
        </p:grpSpPr>
        <p:sp>
          <p:nvSpPr>
            <p:cNvPr id="852" name="Google Shape;852;p18"/>
            <p:cNvSpPr/>
            <p:nvPr/>
          </p:nvSpPr>
          <p:spPr>
            <a:xfrm flipH="1">
              <a:off x="3166281" y="433407"/>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18"/>
            <p:cNvSpPr/>
            <p:nvPr/>
          </p:nvSpPr>
          <p:spPr>
            <a:xfrm flipH="1">
              <a:off x="3164039" y="430875"/>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18"/>
            <p:cNvSpPr/>
            <p:nvPr/>
          </p:nvSpPr>
          <p:spPr>
            <a:xfrm flipH="1">
              <a:off x="3202780" y="46990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18"/>
            <p:cNvSpPr/>
            <p:nvPr/>
          </p:nvSpPr>
          <p:spPr>
            <a:xfrm flipH="1">
              <a:off x="3200525" y="467377"/>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18"/>
            <p:cNvSpPr/>
            <p:nvPr/>
          </p:nvSpPr>
          <p:spPr>
            <a:xfrm flipH="1">
              <a:off x="3242641" y="509484"/>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18"/>
            <p:cNvSpPr/>
            <p:nvPr/>
          </p:nvSpPr>
          <p:spPr>
            <a:xfrm flipH="1">
              <a:off x="3240109" y="507242"/>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58" name="Google Shape;858;p18"/>
          <p:cNvGrpSpPr/>
          <p:nvPr/>
        </p:nvGrpSpPr>
        <p:grpSpPr>
          <a:xfrm>
            <a:off x="1591750" y="362600"/>
            <a:ext cx="175013" cy="27000"/>
            <a:chOff x="5662375" y="212375"/>
            <a:chExt cx="175013" cy="27000"/>
          </a:xfrm>
        </p:grpSpPr>
        <p:sp>
          <p:nvSpPr>
            <p:cNvPr id="859" name="Google Shape;859;p18"/>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18"/>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18"/>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862" name="Google Shape;862;p18"/>
          <p:cNvCxnSpPr/>
          <p:nvPr/>
        </p:nvCxnSpPr>
        <p:spPr>
          <a:xfrm flipH="1">
            <a:off x="8151325" y="6875"/>
            <a:ext cx="1002600" cy="494400"/>
          </a:xfrm>
          <a:prstGeom prst="straightConnector1">
            <a:avLst/>
          </a:prstGeom>
          <a:noFill/>
          <a:ln w="9525" cap="flat" cmpd="sng">
            <a:solidFill>
              <a:schemeClr val="dk1"/>
            </a:solidFill>
            <a:prstDash val="solid"/>
            <a:round/>
            <a:headEnd type="none" w="med" len="med"/>
            <a:tailEnd type="none" w="med" len="med"/>
          </a:ln>
        </p:spPr>
      </p:cxnSp>
      <p:grpSp>
        <p:nvGrpSpPr>
          <p:cNvPr id="863" name="Google Shape;863;p18"/>
          <p:cNvGrpSpPr/>
          <p:nvPr/>
        </p:nvGrpSpPr>
        <p:grpSpPr>
          <a:xfrm>
            <a:off x="7823875" y="202375"/>
            <a:ext cx="581800" cy="582350"/>
            <a:chOff x="8064275" y="887850"/>
            <a:chExt cx="581800" cy="582350"/>
          </a:xfrm>
        </p:grpSpPr>
        <p:sp>
          <p:nvSpPr>
            <p:cNvPr id="864" name="Google Shape;864;p18"/>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18"/>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18"/>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18"/>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18"/>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18"/>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70" name="Google Shape;870;p18"/>
          <p:cNvGrpSpPr/>
          <p:nvPr/>
        </p:nvGrpSpPr>
        <p:grpSpPr>
          <a:xfrm flipH="1">
            <a:off x="8698650" y="1117488"/>
            <a:ext cx="292025" cy="292575"/>
            <a:chOff x="7353050" y="316275"/>
            <a:chExt cx="292025" cy="292575"/>
          </a:xfrm>
        </p:grpSpPr>
        <p:sp>
          <p:nvSpPr>
            <p:cNvPr id="871" name="Google Shape;871;p18"/>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18"/>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18"/>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18"/>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75" name="Google Shape;875;p18"/>
          <p:cNvGrpSpPr/>
          <p:nvPr/>
        </p:nvGrpSpPr>
        <p:grpSpPr>
          <a:xfrm>
            <a:off x="8678350" y="1581800"/>
            <a:ext cx="175013" cy="27000"/>
            <a:chOff x="5662375" y="212375"/>
            <a:chExt cx="175013" cy="27000"/>
          </a:xfrm>
        </p:grpSpPr>
        <p:sp>
          <p:nvSpPr>
            <p:cNvPr id="876" name="Google Shape;876;p18"/>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18"/>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18"/>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879" name="Google Shape;879;p18"/>
          <p:cNvCxnSpPr/>
          <p:nvPr/>
        </p:nvCxnSpPr>
        <p:spPr>
          <a:xfrm flipH="1">
            <a:off x="5101704" y="4513075"/>
            <a:ext cx="1133100" cy="306300"/>
          </a:xfrm>
          <a:prstGeom prst="straightConnector1">
            <a:avLst/>
          </a:prstGeom>
          <a:noFill/>
          <a:ln w="9525" cap="flat" cmpd="sng">
            <a:solidFill>
              <a:schemeClr val="dk2"/>
            </a:solidFill>
            <a:prstDash val="solid"/>
            <a:round/>
            <a:headEnd type="none" w="med" len="med"/>
            <a:tailEnd type="none" w="med" len="med"/>
          </a:ln>
        </p:spPr>
      </p:cxnSp>
      <p:cxnSp>
        <p:nvCxnSpPr>
          <p:cNvPr id="880" name="Google Shape;880;p18"/>
          <p:cNvCxnSpPr/>
          <p:nvPr/>
        </p:nvCxnSpPr>
        <p:spPr>
          <a:xfrm rot="10800000">
            <a:off x="6234804" y="4492325"/>
            <a:ext cx="1342200" cy="315300"/>
          </a:xfrm>
          <a:prstGeom prst="straightConnector1">
            <a:avLst/>
          </a:prstGeom>
          <a:noFill/>
          <a:ln w="9525" cap="flat" cmpd="sng">
            <a:solidFill>
              <a:schemeClr val="dk2"/>
            </a:solidFill>
            <a:prstDash val="solid"/>
            <a:round/>
            <a:headEnd type="none" w="med" len="med"/>
            <a:tailEnd type="none" w="med" len="med"/>
          </a:ln>
        </p:spPr>
      </p:cxnSp>
      <p:cxnSp>
        <p:nvCxnSpPr>
          <p:cNvPr id="881" name="Google Shape;881;p18"/>
          <p:cNvCxnSpPr/>
          <p:nvPr/>
        </p:nvCxnSpPr>
        <p:spPr>
          <a:xfrm flipH="1">
            <a:off x="7547529" y="4408000"/>
            <a:ext cx="1332000" cy="392100"/>
          </a:xfrm>
          <a:prstGeom prst="straightConnector1">
            <a:avLst/>
          </a:prstGeom>
          <a:noFill/>
          <a:ln w="9525" cap="flat" cmpd="sng">
            <a:solidFill>
              <a:schemeClr val="dk2"/>
            </a:solidFill>
            <a:prstDash val="solid"/>
            <a:round/>
            <a:headEnd type="none" w="med" len="med"/>
            <a:tailEnd type="none" w="med" len="med"/>
          </a:ln>
        </p:spPr>
      </p:cxnSp>
      <p:cxnSp>
        <p:nvCxnSpPr>
          <p:cNvPr id="882" name="Google Shape;882;p18"/>
          <p:cNvCxnSpPr/>
          <p:nvPr/>
        </p:nvCxnSpPr>
        <p:spPr>
          <a:xfrm flipH="1">
            <a:off x="8872054" y="3993550"/>
            <a:ext cx="273900" cy="407100"/>
          </a:xfrm>
          <a:prstGeom prst="straightConnector1">
            <a:avLst/>
          </a:prstGeom>
          <a:noFill/>
          <a:ln w="9525" cap="flat" cmpd="sng">
            <a:solidFill>
              <a:schemeClr val="dk2"/>
            </a:solidFill>
            <a:prstDash val="solid"/>
            <a:round/>
            <a:headEnd type="none" w="med" len="med"/>
            <a:tailEnd type="none" w="med" len="med"/>
          </a:ln>
        </p:spPr>
      </p:cxnSp>
      <p:grpSp>
        <p:nvGrpSpPr>
          <p:cNvPr id="883" name="Google Shape;883;p18"/>
          <p:cNvGrpSpPr/>
          <p:nvPr/>
        </p:nvGrpSpPr>
        <p:grpSpPr>
          <a:xfrm>
            <a:off x="7278954" y="4513075"/>
            <a:ext cx="581800" cy="582350"/>
            <a:chOff x="8064275" y="887850"/>
            <a:chExt cx="581800" cy="582350"/>
          </a:xfrm>
        </p:grpSpPr>
        <p:sp>
          <p:nvSpPr>
            <p:cNvPr id="884" name="Google Shape;884;p18"/>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18"/>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18"/>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18"/>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18"/>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18"/>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90" name="Google Shape;890;p18"/>
          <p:cNvGrpSpPr/>
          <p:nvPr/>
        </p:nvGrpSpPr>
        <p:grpSpPr>
          <a:xfrm>
            <a:off x="6099454" y="4340463"/>
            <a:ext cx="292025" cy="292575"/>
            <a:chOff x="7353050" y="316275"/>
            <a:chExt cx="292025" cy="292575"/>
          </a:xfrm>
        </p:grpSpPr>
        <p:sp>
          <p:nvSpPr>
            <p:cNvPr id="891" name="Google Shape;891;p18"/>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18"/>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18"/>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18"/>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95" name="Google Shape;895;p18"/>
          <p:cNvGrpSpPr/>
          <p:nvPr/>
        </p:nvGrpSpPr>
        <p:grpSpPr>
          <a:xfrm>
            <a:off x="8792779" y="4315025"/>
            <a:ext cx="175000" cy="175000"/>
            <a:chOff x="8792300" y="321275"/>
            <a:chExt cx="175000" cy="175000"/>
          </a:xfrm>
        </p:grpSpPr>
        <p:sp>
          <p:nvSpPr>
            <p:cNvPr id="896" name="Google Shape;896;p18"/>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18"/>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18"/>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18"/>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00" name="Google Shape;900;p18"/>
          <p:cNvGrpSpPr/>
          <p:nvPr/>
        </p:nvGrpSpPr>
        <p:grpSpPr>
          <a:xfrm flipH="1">
            <a:off x="4972779" y="4657550"/>
            <a:ext cx="293111" cy="293388"/>
            <a:chOff x="3164039" y="430875"/>
            <a:chExt cx="293111" cy="293388"/>
          </a:xfrm>
        </p:grpSpPr>
        <p:sp>
          <p:nvSpPr>
            <p:cNvPr id="901" name="Google Shape;901;p18"/>
            <p:cNvSpPr/>
            <p:nvPr/>
          </p:nvSpPr>
          <p:spPr>
            <a:xfrm flipH="1">
              <a:off x="3166281" y="433407"/>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18"/>
            <p:cNvSpPr/>
            <p:nvPr/>
          </p:nvSpPr>
          <p:spPr>
            <a:xfrm flipH="1">
              <a:off x="3164039" y="430875"/>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18"/>
            <p:cNvSpPr/>
            <p:nvPr/>
          </p:nvSpPr>
          <p:spPr>
            <a:xfrm flipH="1">
              <a:off x="3202780" y="46990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18"/>
            <p:cNvSpPr/>
            <p:nvPr/>
          </p:nvSpPr>
          <p:spPr>
            <a:xfrm flipH="1">
              <a:off x="3200525" y="467377"/>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18"/>
            <p:cNvSpPr/>
            <p:nvPr/>
          </p:nvSpPr>
          <p:spPr>
            <a:xfrm flipH="1">
              <a:off x="3242641" y="509484"/>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18"/>
            <p:cNvSpPr/>
            <p:nvPr/>
          </p:nvSpPr>
          <p:spPr>
            <a:xfrm flipH="1">
              <a:off x="3240109" y="507242"/>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07" name="Google Shape;907;p18"/>
          <p:cNvGrpSpPr/>
          <p:nvPr/>
        </p:nvGrpSpPr>
        <p:grpSpPr>
          <a:xfrm>
            <a:off x="8721804" y="4142425"/>
            <a:ext cx="175013" cy="27000"/>
            <a:chOff x="5662375" y="212375"/>
            <a:chExt cx="175013" cy="27000"/>
          </a:xfrm>
        </p:grpSpPr>
        <p:sp>
          <p:nvSpPr>
            <p:cNvPr id="908" name="Google Shape;908;p18"/>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18"/>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18"/>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hanks">
  <p:cSld name="CUSTOM_9">
    <p:spTree>
      <p:nvGrpSpPr>
        <p:cNvPr id="1" name="Shape 911"/>
        <p:cNvGrpSpPr/>
        <p:nvPr/>
      </p:nvGrpSpPr>
      <p:grpSpPr>
        <a:xfrm>
          <a:off x="0" y="0"/>
          <a:ext cx="0" cy="0"/>
          <a:chOff x="0" y="0"/>
          <a:chExt cx="0" cy="0"/>
        </a:xfrm>
      </p:grpSpPr>
      <p:sp>
        <p:nvSpPr>
          <p:cNvPr id="912" name="Google Shape;912;p19"/>
          <p:cNvSpPr txBox="1">
            <a:spLocks noGrp="1"/>
          </p:cNvSpPr>
          <p:nvPr>
            <p:ph type="title"/>
          </p:nvPr>
        </p:nvSpPr>
        <p:spPr>
          <a:xfrm>
            <a:off x="2105425" y="384048"/>
            <a:ext cx="4937700" cy="1079100"/>
          </a:xfrm>
          <a:prstGeom prst="rect">
            <a:avLst/>
          </a:prstGeom>
        </p:spPr>
        <p:txBody>
          <a:bodyPr spcFirstLastPara="1" wrap="square" lIns="91425" tIns="91425" rIns="91425" bIns="91425" anchor="t" anchorCtr="0">
            <a:noAutofit/>
          </a:bodyPr>
          <a:lstStyle>
            <a:lvl1pPr lvl="0" algn="ctr">
              <a:spcBef>
                <a:spcPts val="0"/>
              </a:spcBef>
              <a:spcAft>
                <a:spcPts val="0"/>
              </a:spcAft>
              <a:buNone/>
              <a:defRPr sz="4800"/>
            </a:lvl1pPr>
            <a:lvl2pPr lvl="1">
              <a:spcBef>
                <a:spcPts val="0"/>
              </a:spcBef>
              <a:spcAft>
                <a:spcPts val="0"/>
              </a:spcAft>
              <a:buNone/>
              <a:defRPr sz="4800"/>
            </a:lvl2pPr>
            <a:lvl3pPr lvl="2">
              <a:spcBef>
                <a:spcPts val="0"/>
              </a:spcBef>
              <a:spcAft>
                <a:spcPts val="0"/>
              </a:spcAft>
              <a:buNone/>
              <a:defRPr sz="4800"/>
            </a:lvl3pPr>
            <a:lvl4pPr lvl="3">
              <a:spcBef>
                <a:spcPts val="0"/>
              </a:spcBef>
              <a:spcAft>
                <a:spcPts val="0"/>
              </a:spcAft>
              <a:buNone/>
              <a:defRPr sz="4800"/>
            </a:lvl4pPr>
            <a:lvl5pPr lvl="4">
              <a:spcBef>
                <a:spcPts val="0"/>
              </a:spcBef>
              <a:spcAft>
                <a:spcPts val="0"/>
              </a:spcAft>
              <a:buNone/>
              <a:defRPr sz="4800"/>
            </a:lvl5pPr>
            <a:lvl6pPr lvl="5">
              <a:spcBef>
                <a:spcPts val="0"/>
              </a:spcBef>
              <a:spcAft>
                <a:spcPts val="0"/>
              </a:spcAft>
              <a:buNone/>
              <a:defRPr sz="4800"/>
            </a:lvl6pPr>
            <a:lvl7pPr lvl="6">
              <a:spcBef>
                <a:spcPts val="0"/>
              </a:spcBef>
              <a:spcAft>
                <a:spcPts val="0"/>
              </a:spcAft>
              <a:buNone/>
              <a:defRPr sz="4800"/>
            </a:lvl7pPr>
            <a:lvl8pPr lvl="7">
              <a:spcBef>
                <a:spcPts val="0"/>
              </a:spcBef>
              <a:spcAft>
                <a:spcPts val="0"/>
              </a:spcAft>
              <a:buNone/>
              <a:defRPr sz="4800"/>
            </a:lvl8pPr>
            <a:lvl9pPr lvl="8">
              <a:spcBef>
                <a:spcPts val="0"/>
              </a:spcBef>
              <a:spcAft>
                <a:spcPts val="0"/>
              </a:spcAft>
              <a:buNone/>
              <a:defRPr sz="4800"/>
            </a:lvl9pPr>
          </a:lstStyle>
          <a:p>
            <a:endParaRPr/>
          </a:p>
        </p:txBody>
      </p:sp>
      <p:sp>
        <p:nvSpPr>
          <p:cNvPr id="913" name="Google Shape;913;p19"/>
          <p:cNvSpPr txBox="1">
            <a:spLocks noGrp="1"/>
          </p:cNvSpPr>
          <p:nvPr>
            <p:ph type="subTitle" idx="1"/>
          </p:nvPr>
        </p:nvSpPr>
        <p:spPr>
          <a:xfrm>
            <a:off x="3017520" y="1709928"/>
            <a:ext cx="3099900" cy="1435500"/>
          </a:xfrm>
          <a:prstGeom prst="rect">
            <a:avLst/>
          </a:prstGeom>
          <a:noFill/>
          <a:ln>
            <a:noFill/>
          </a:ln>
        </p:spPr>
        <p:txBody>
          <a:bodyPr spcFirstLastPara="1" wrap="square" lIns="91425" tIns="91425" rIns="91425" bIns="91425" anchor="t" anchorCtr="0">
            <a:noAutofit/>
          </a:bodyPr>
          <a:lstStyle>
            <a:lvl1pPr lvl="0" algn="ctr">
              <a:spcBef>
                <a:spcPts val="0"/>
              </a:spcBef>
              <a:spcAft>
                <a:spcPts val="0"/>
              </a:spcAft>
              <a:buNone/>
              <a:defRPr sz="1600">
                <a:latin typeface="Barlow Semi Condensed"/>
                <a:ea typeface="Barlow Semi Condensed"/>
                <a:cs typeface="Barlow Semi Condensed"/>
                <a:sym typeface="Barlow Semi Condensed"/>
              </a:defRPr>
            </a:lvl1pPr>
            <a:lvl2pPr lvl="1">
              <a:spcBef>
                <a:spcPts val="0"/>
              </a:spcBef>
              <a:spcAft>
                <a:spcPts val="0"/>
              </a:spcAft>
              <a:buNone/>
              <a:defRPr>
                <a:latin typeface="Barlow Semi Condensed"/>
                <a:ea typeface="Barlow Semi Condensed"/>
                <a:cs typeface="Barlow Semi Condensed"/>
                <a:sym typeface="Barlow Semi Condensed"/>
              </a:defRPr>
            </a:lvl2pPr>
            <a:lvl3pPr lvl="2">
              <a:spcBef>
                <a:spcPts val="0"/>
              </a:spcBef>
              <a:spcAft>
                <a:spcPts val="0"/>
              </a:spcAft>
              <a:buNone/>
              <a:defRPr>
                <a:latin typeface="Barlow Semi Condensed"/>
                <a:ea typeface="Barlow Semi Condensed"/>
                <a:cs typeface="Barlow Semi Condensed"/>
                <a:sym typeface="Barlow Semi Condensed"/>
              </a:defRPr>
            </a:lvl3pPr>
            <a:lvl4pPr lvl="3">
              <a:spcBef>
                <a:spcPts val="0"/>
              </a:spcBef>
              <a:spcAft>
                <a:spcPts val="0"/>
              </a:spcAft>
              <a:buNone/>
              <a:defRPr>
                <a:latin typeface="Barlow Semi Condensed"/>
                <a:ea typeface="Barlow Semi Condensed"/>
                <a:cs typeface="Barlow Semi Condensed"/>
                <a:sym typeface="Barlow Semi Condensed"/>
              </a:defRPr>
            </a:lvl4pPr>
            <a:lvl5pPr lvl="4">
              <a:spcBef>
                <a:spcPts val="0"/>
              </a:spcBef>
              <a:spcAft>
                <a:spcPts val="0"/>
              </a:spcAft>
              <a:buNone/>
              <a:defRPr>
                <a:latin typeface="Barlow Semi Condensed"/>
                <a:ea typeface="Barlow Semi Condensed"/>
                <a:cs typeface="Barlow Semi Condensed"/>
                <a:sym typeface="Barlow Semi Condensed"/>
              </a:defRPr>
            </a:lvl5pPr>
            <a:lvl6pPr lvl="5">
              <a:spcBef>
                <a:spcPts val="0"/>
              </a:spcBef>
              <a:spcAft>
                <a:spcPts val="0"/>
              </a:spcAft>
              <a:buNone/>
              <a:defRPr>
                <a:latin typeface="Barlow Semi Condensed"/>
                <a:ea typeface="Barlow Semi Condensed"/>
                <a:cs typeface="Barlow Semi Condensed"/>
                <a:sym typeface="Barlow Semi Condensed"/>
              </a:defRPr>
            </a:lvl6pPr>
            <a:lvl7pPr lvl="6">
              <a:spcBef>
                <a:spcPts val="0"/>
              </a:spcBef>
              <a:spcAft>
                <a:spcPts val="0"/>
              </a:spcAft>
              <a:buNone/>
              <a:defRPr>
                <a:latin typeface="Barlow Semi Condensed"/>
                <a:ea typeface="Barlow Semi Condensed"/>
                <a:cs typeface="Barlow Semi Condensed"/>
                <a:sym typeface="Barlow Semi Condensed"/>
              </a:defRPr>
            </a:lvl7pPr>
            <a:lvl8pPr lvl="7">
              <a:spcBef>
                <a:spcPts val="0"/>
              </a:spcBef>
              <a:spcAft>
                <a:spcPts val="0"/>
              </a:spcAft>
              <a:buNone/>
              <a:defRPr>
                <a:latin typeface="Barlow Semi Condensed"/>
                <a:ea typeface="Barlow Semi Condensed"/>
                <a:cs typeface="Barlow Semi Condensed"/>
                <a:sym typeface="Barlow Semi Condensed"/>
              </a:defRPr>
            </a:lvl8pPr>
            <a:lvl9pPr lvl="8">
              <a:spcBef>
                <a:spcPts val="0"/>
              </a:spcBef>
              <a:spcAft>
                <a:spcPts val="0"/>
              </a:spcAft>
              <a:buNone/>
              <a:defRPr>
                <a:latin typeface="Barlow Semi Condensed"/>
                <a:ea typeface="Barlow Semi Condensed"/>
                <a:cs typeface="Barlow Semi Condensed"/>
                <a:sym typeface="Barlow Semi Condensed"/>
              </a:defRPr>
            </a:lvl9pPr>
          </a:lstStyle>
          <a:p>
            <a:endParaRPr/>
          </a:p>
        </p:txBody>
      </p:sp>
      <p:sp>
        <p:nvSpPr>
          <p:cNvPr id="914" name="Google Shape;914;p19"/>
          <p:cNvSpPr txBox="1"/>
          <p:nvPr/>
        </p:nvSpPr>
        <p:spPr>
          <a:xfrm>
            <a:off x="2489375" y="3664200"/>
            <a:ext cx="4161600" cy="7623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sz="1100">
                <a:solidFill>
                  <a:schemeClr val="accent1"/>
                </a:solidFill>
                <a:latin typeface="Barlow Semi Condensed Medium"/>
                <a:ea typeface="Barlow Semi Condensed Medium"/>
                <a:cs typeface="Barlow Semi Condensed Medium"/>
                <a:sym typeface="Barlow Semi Condensed Medium"/>
              </a:rPr>
              <a:t>CREDITS:</a:t>
            </a:r>
            <a:r>
              <a:rPr lang="en" sz="1100">
                <a:solidFill>
                  <a:schemeClr val="dk2"/>
                </a:solidFill>
                <a:latin typeface="Barlow Semi Condensed"/>
                <a:ea typeface="Barlow Semi Condensed"/>
                <a:cs typeface="Barlow Semi Condensed"/>
                <a:sym typeface="Barlow Semi Condensed"/>
              </a:rPr>
              <a:t> This presentation template was created by </a:t>
            </a:r>
            <a:r>
              <a:rPr lang="en" sz="1100">
                <a:solidFill>
                  <a:schemeClr val="accent1"/>
                </a:solidFill>
                <a:uFill>
                  <a:noFill/>
                </a:uFill>
                <a:latin typeface="Barlow Semi Condensed Medium"/>
                <a:ea typeface="Barlow Semi Condensed Medium"/>
                <a:cs typeface="Barlow Semi Condensed Medium"/>
                <a:sym typeface="Barlow Semi Condensed Medium"/>
                <a:hlinkClick r:id="rId2">
                  <a:extLst>
                    <a:ext uri="{A12FA001-AC4F-418D-AE19-62706E023703}">
                      <ahyp:hlinkClr xmlns:ahyp="http://schemas.microsoft.com/office/drawing/2018/hyperlinkcolor" val="tx"/>
                    </a:ext>
                  </a:extLst>
                </a:hlinkClick>
              </a:rPr>
              <a:t>Slidesgo</a:t>
            </a:r>
            <a:r>
              <a:rPr lang="en" sz="1100">
                <a:solidFill>
                  <a:schemeClr val="dk2"/>
                </a:solidFill>
                <a:latin typeface="Barlow Semi Condensed"/>
                <a:ea typeface="Barlow Semi Condensed"/>
                <a:cs typeface="Barlow Semi Condensed"/>
                <a:sym typeface="Barlow Semi Condensed"/>
              </a:rPr>
              <a:t>, including icons by </a:t>
            </a:r>
            <a:r>
              <a:rPr lang="en" sz="1100">
                <a:solidFill>
                  <a:schemeClr val="accent1"/>
                </a:solidFill>
                <a:uFill>
                  <a:noFill/>
                </a:uFill>
                <a:latin typeface="Barlow Semi Condensed Medium"/>
                <a:ea typeface="Barlow Semi Condensed Medium"/>
                <a:cs typeface="Barlow Semi Condensed Medium"/>
                <a:sym typeface="Barlow Semi Condensed Medium"/>
                <a:hlinkClick r:id="rId3">
                  <a:extLst>
                    <a:ext uri="{A12FA001-AC4F-418D-AE19-62706E023703}">
                      <ahyp:hlinkClr xmlns:ahyp="http://schemas.microsoft.com/office/drawing/2018/hyperlinkcolor" val="tx"/>
                    </a:ext>
                  </a:extLst>
                </a:hlinkClick>
              </a:rPr>
              <a:t>Flaticon</a:t>
            </a:r>
            <a:r>
              <a:rPr lang="en" sz="1100">
                <a:solidFill>
                  <a:schemeClr val="dk2"/>
                </a:solidFill>
                <a:latin typeface="Barlow Semi Condensed"/>
                <a:ea typeface="Barlow Semi Condensed"/>
                <a:cs typeface="Barlow Semi Condensed"/>
                <a:sym typeface="Barlow Semi Condensed"/>
              </a:rPr>
              <a:t>, infographics &amp; images by </a:t>
            </a:r>
            <a:r>
              <a:rPr lang="en" sz="1100">
                <a:solidFill>
                  <a:schemeClr val="accent1"/>
                </a:solidFill>
                <a:uFill>
                  <a:noFill/>
                </a:uFill>
                <a:latin typeface="Barlow Semi Condensed Medium"/>
                <a:ea typeface="Barlow Semi Condensed Medium"/>
                <a:cs typeface="Barlow Semi Condensed Medium"/>
                <a:sym typeface="Barlow Semi Condensed Medium"/>
                <a:hlinkClick r:id="rId4">
                  <a:extLst>
                    <a:ext uri="{A12FA001-AC4F-418D-AE19-62706E023703}">
                      <ahyp:hlinkClr xmlns:ahyp="http://schemas.microsoft.com/office/drawing/2018/hyperlinkcolor" val="tx"/>
                    </a:ext>
                  </a:extLst>
                </a:hlinkClick>
              </a:rPr>
              <a:t>Freepik</a:t>
            </a:r>
            <a:r>
              <a:rPr lang="en" sz="1100">
                <a:solidFill>
                  <a:schemeClr val="dk2"/>
                </a:solidFill>
                <a:latin typeface="Barlow Semi Condensed"/>
                <a:ea typeface="Barlow Semi Condensed"/>
                <a:cs typeface="Barlow Semi Condensed"/>
                <a:sym typeface="Barlow Semi Condensed"/>
              </a:rPr>
              <a:t> and illustrations by </a:t>
            </a:r>
            <a:r>
              <a:rPr lang="en" sz="1100">
                <a:solidFill>
                  <a:schemeClr val="accent1"/>
                </a:solidFill>
                <a:uFill>
                  <a:noFill/>
                </a:uFill>
                <a:latin typeface="Barlow Semi Condensed Medium"/>
                <a:ea typeface="Barlow Semi Condensed Medium"/>
                <a:cs typeface="Barlow Semi Condensed Medium"/>
                <a:sym typeface="Barlow Semi Condensed Medium"/>
                <a:hlinkClick r:id="rId5">
                  <a:extLst>
                    <a:ext uri="{A12FA001-AC4F-418D-AE19-62706E023703}">
                      <ahyp:hlinkClr xmlns:ahyp="http://schemas.microsoft.com/office/drawing/2018/hyperlinkcolor" val="tx"/>
                    </a:ext>
                  </a:extLst>
                </a:hlinkClick>
              </a:rPr>
              <a:t>Stories</a:t>
            </a:r>
            <a:endParaRPr>
              <a:solidFill>
                <a:schemeClr val="dk2"/>
              </a:solidFill>
              <a:latin typeface="Barlow Semi Condensed Medium"/>
              <a:ea typeface="Barlow Semi Condensed Medium"/>
              <a:cs typeface="Barlow Semi Condensed Medium"/>
              <a:sym typeface="Barlow Semi Condensed Medium"/>
            </a:endParaRPr>
          </a:p>
          <a:p>
            <a:pPr marL="0" lvl="0" indent="0" algn="ctr" rtl="0">
              <a:spcBef>
                <a:spcPts val="0"/>
              </a:spcBef>
              <a:spcAft>
                <a:spcPts val="0"/>
              </a:spcAft>
              <a:buNone/>
            </a:pPr>
            <a:endParaRPr>
              <a:solidFill>
                <a:schemeClr val="dk2"/>
              </a:solidFill>
              <a:latin typeface="Barlow Semi Condensed"/>
              <a:ea typeface="Barlow Semi Condensed"/>
              <a:cs typeface="Barlow Semi Condensed"/>
              <a:sym typeface="Barlow Semi Condensed"/>
            </a:endParaRPr>
          </a:p>
        </p:txBody>
      </p:sp>
      <p:cxnSp>
        <p:nvCxnSpPr>
          <p:cNvPr id="915" name="Google Shape;915;p19"/>
          <p:cNvCxnSpPr/>
          <p:nvPr/>
        </p:nvCxnSpPr>
        <p:spPr>
          <a:xfrm rot="5400000">
            <a:off x="7269708" y="3324550"/>
            <a:ext cx="1133100" cy="306300"/>
          </a:xfrm>
          <a:prstGeom prst="straightConnector1">
            <a:avLst/>
          </a:prstGeom>
          <a:noFill/>
          <a:ln w="9525" cap="flat" cmpd="sng">
            <a:solidFill>
              <a:schemeClr val="dk2"/>
            </a:solidFill>
            <a:prstDash val="solid"/>
            <a:round/>
            <a:headEnd type="none" w="med" len="med"/>
            <a:tailEnd type="none" w="med" len="med"/>
          </a:ln>
        </p:spPr>
      </p:cxnSp>
      <p:cxnSp>
        <p:nvCxnSpPr>
          <p:cNvPr id="916" name="Google Shape;916;p19"/>
          <p:cNvCxnSpPr/>
          <p:nvPr/>
        </p:nvCxnSpPr>
        <p:spPr>
          <a:xfrm rot="-5400000" flipH="1">
            <a:off x="7181408" y="2082400"/>
            <a:ext cx="1342200" cy="315300"/>
          </a:xfrm>
          <a:prstGeom prst="straightConnector1">
            <a:avLst/>
          </a:prstGeom>
          <a:noFill/>
          <a:ln w="9525" cap="flat" cmpd="sng">
            <a:solidFill>
              <a:schemeClr val="dk2"/>
            </a:solidFill>
            <a:prstDash val="solid"/>
            <a:round/>
            <a:headEnd type="none" w="med" len="med"/>
            <a:tailEnd type="none" w="med" len="med"/>
          </a:ln>
        </p:spPr>
      </p:cxnSp>
      <p:cxnSp>
        <p:nvCxnSpPr>
          <p:cNvPr id="917" name="Google Shape;917;p19"/>
          <p:cNvCxnSpPr/>
          <p:nvPr/>
        </p:nvCxnSpPr>
        <p:spPr>
          <a:xfrm rot="5400000">
            <a:off x="7232433" y="736375"/>
            <a:ext cx="1332000" cy="392100"/>
          </a:xfrm>
          <a:prstGeom prst="straightConnector1">
            <a:avLst/>
          </a:prstGeom>
          <a:noFill/>
          <a:ln w="9525" cap="flat" cmpd="sng">
            <a:solidFill>
              <a:schemeClr val="dk2"/>
            </a:solidFill>
            <a:prstDash val="solid"/>
            <a:round/>
            <a:headEnd type="none" w="med" len="med"/>
            <a:tailEnd type="none" w="med" len="med"/>
          </a:ln>
        </p:spPr>
      </p:cxnSp>
      <p:cxnSp>
        <p:nvCxnSpPr>
          <p:cNvPr id="918" name="Google Shape;918;p19"/>
          <p:cNvCxnSpPr/>
          <p:nvPr/>
        </p:nvCxnSpPr>
        <p:spPr>
          <a:xfrm rot="5400000">
            <a:off x="8168433" y="-66600"/>
            <a:ext cx="273900" cy="407100"/>
          </a:xfrm>
          <a:prstGeom prst="straightConnector1">
            <a:avLst/>
          </a:prstGeom>
          <a:noFill/>
          <a:ln w="9525" cap="flat" cmpd="sng">
            <a:solidFill>
              <a:schemeClr val="dk2"/>
            </a:solidFill>
            <a:prstDash val="solid"/>
            <a:round/>
            <a:headEnd type="none" w="med" len="med"/>
            <a:tailEnd type="none" w="med" len="med"/>
          </a:ln>
        </p:spPr>
      </p:cxnSp>
      <p:grpSp>
        <p:nvGrpSpPr>
          <p:cNvPr id="919" name="Google Shape;919;p19"/>
          <p:cNvGrpSpPr/>
          <p:nvPr/>
        </p:nvGrpSpPr>
        <p:grpSpPr>
          <a:xfrm rot="5400000" flipH="1">
            <a:off x="7407333" y="1284925"/>
            <a:ext cx="581800" cy="582350"/>
            <a:chOff x="8064275" y="887850"/>
            <a:chExt cx="581800" cy="582350"/>
          </a:xfrm>
        </p:grpSpPr>
        <p:sp>
          <p:nvSpPr>
            <p:cNvPr id="920" name="Google Shape;920;p19"/>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19"/>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19"/>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19"/>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19"/>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19"/>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26" name="Google Shape;926;p19"/>
          <p:cNvGrpSpPr/>
          <p:nvPr/>
        </p:nvGrpSpPr>
        <p:grpSpPr>
          <a:xfrm rot="5400000" flipH="1">
            <a:off x="7869720" y="2754200"/>
            <a:ext cx="292025" cy="292575"/>
            <a:chOff x="7353050" y="316275"/>
            <a:chExt cx="292025" cy="292575"/>
          </a:xfrm>
        </p:grpSpPr>
        <p:sp>
          <p:nvSpPr>
            <p:cNvPr id="927" name="Google Shape;927;p19"/>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19"/>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19"/>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19"/>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31" name="Google Shape;931;p19"/>
          <p:cNvGrpSpPr/>
          <p:nvPr/>
        </p:nvGrpSpPr>
        <p:grpSpPr>
          <a:xfrm rot="5400000" flipH="1">
            <a:off x="8012458" y="178175"/>
            <a:ext cx="175000" cy="175000"/>
            <a:chOff x="8792300" y="321275"/>
            <a:chExt cx="175000" cy="175000"/>
          </a:xfrm>
        </p:grpSpPr>
        <p:sp>
          <p:nvSpPr>
            <p:cNvPr id="932" name="Google Shape;932;p19"/>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19"/>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19"/>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19"/>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36" name="Google Shape;936;p19"/>
          <p:cNvGrpSpPr/>
          <p:nvPr/>
        </p:nvGrpSpPr>
        <p:grpSpPr>
          <a:xfrm rot="5400000">
            <a:off x="7551683" y="3879926"/>
            <a:ext cx="293111" cy="293388"/>
            <a:chOff x="3164039" y="430875"/>
            <a:chExt cx="293111" cy="293388"/>
          </a:xfrm>
        </p:grpSpPr>
        <p:sp>
          <p:nvSpPr>
            <p:cNvPr id="937" name="Google Shape;937;p19"/>
            <p:cNvSpPr/>
            <p:nvPr/>
          </p:nvSpPr>
          <p:spPr>
            <a:xfrm flipH="1">
              <a:off x="3166281" y="433407"/>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19"/>
            <p:cNvSpPr/>
            <p:nvPr/>
          </p:nvSpPr>
          <p:spPr>
            <a:xfrm flipH="1">
              <a:off x="3164039" y="430875"/>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19"/>
            <p:cNvSpPr/>
            <p:nvPr/>
          </p:nvSpPr>
          <p:spPr>
            <a:xfrm flipH="1">
              <a:off x="3202780" y="46990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19"/>
            <p:cNvSpPr/>
            <p:nvPr/>
          </p:nvSpPr>
          <p:spPr>
            <a:xfrm flipH="1">
              <a:off x="3200525" y="467377"/>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19"/>
            <p:cNvSpPr/>
            <p:nvPr/>
          </p:nvSpPr>
          <p:spPr>
            <a:xfrm flipH="1">
              <a:off x="3242641" y="509484"/>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19"/>
            <p:cNvSpPr/>
            <p:nvPr/>
          </p:nvSpPr>
          <p:spPr>
            <a:xfrm flipH="1">
              <a:off x="3240109" y="507242"/>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43" name="Google Shape;943;p19"/>
          <p:cNvGrpSpPr/>
          <p:nvPr/>
        </p:nvGrpSpPr>
        <p:grpSpPr>
          <a:xfrm rot="5400000" flipH="1">
            <a:off x="8259052" y="323144"/>
            <a:ext cx="175013" cy="27000"/>
            <a:chOff x="5662375" y="212375"/>
            <a:chExt cx="175013" cy="27000"/>
          </a:xfrm>
        </p:grpSpPr>
        <p:sp>
          <p:nvSpPr>
            <p:cNvPr id="944" name="Google Shape;944;p19"/>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19"/>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19"/>
            <p:cNvSpPr/>
            <p:nvPr/>
          </p:nvSpPr>
          <p:spPr>
            <a:xfrm>
              <a:off x="5810388"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947" name="Google Shape;947;p19"/>
          <p:cNvCxnSpPr/>
          <p:nvPr/>
        </p:nvCxnSpPr>
        <p:spPr>
          <a:xfrm rot="5400000" flipH="1">
            <a:off x="740850" y="2598325"/>
            <a:ext cx="1672500" cy="126000"/>
          </a:xfrm>
          <a:prstGeom prst="straightConnector1">
            <a:avLst/>
          </a:prstGeom>
          <a:noFill/>
          <a:ln w="9525" cap="flat" cmpd="sng">
            <a:solidFill>
              <a:schemeClr val="dk2"/>
            </a:solidFill>
            <a:prstDash val="solid"/>
            <a:round/>
            <a:headEnd type="none" w="med" len="med"/>
            <a:tailEnd type="none" w="med" len="med"/>
          </a:ln>
        </p:spPr>
      </p:cxnSp>
      <p:cxnSp>
        <p:nvCxnSpPr>
          <p:cNvPr id="948" name="Google Shape;948;p19"/>
          <p:cNvCxnSpPr/>
          <p:nvPr/>
        </p:nvCxnSpPr>
        <p:spPr>
          <a:xfrm rot="-5400000">
            <a:off x="847100" y="3554000"/>
            <a:ext cx="829500" cy="743400"/>
          </a:xfrm>
          <a:prstGeom prst="straightConnector1">
            <a:avLst/>
          </a:prstGeom>
          <a:noFill/>
          <a:ln w="9525" cap="flat" cmpd="sng">
            <a:solidFill>
              <a:schemeClr val="dk2"/>
            </a:solidFill>
            <a:prstDash val="solid"/>
            <a:round/>
            <a:headEnd type="none" w="med" len="med"/>
            <a:tailEnd type="none" w="med" len="med"/>
          </a:ln>
        </p:spPr>
      </p:cxnSp>
      <p:cxnSp>
        <p:nvCxnSpPr>
          <p:cNvPr id="949" name="Google Shape;949;p19"/>
          <p:cNvCxnSpPr/>
          <p:nvPr/>
        </p:nvCxnSpPr>
        <p:spPr>
          <a:xfrm rot="5400000" flipH="1">
            <a:off x="1105775" y="4151250"/>
            <a:ext cx="796500" cy="1188000"/>
          </a:xfrm>
          <a:prstGeom prst="straightConnector1">
            <a:avLst/>
          </a:prstGeom>
          <a:noFill/>
          <a:ln w="9525" cap="flat" cmpd="sng">
            <a:solidFill>
              <a:schemeClr val="dk2"/>
            </a:solidFill>
            <a:prstDash val="solid"/>
            <a:round/>
            <a:headEnd type="none" w="med" len="med"/>
            <a:tailEnd type="none" w="med" len="med"/>
          </a:ln>
        </p:spPr>
      </p:cxnSp>
      <p:grpSp>
        <p:nvGrpSpPr>
          <p:cNvPr id="950" name="Google Shape;950;p19"/>
          <p:cNvGrpSpPr/>
          <p:nvPr/>
        </p:nvGrpSpPr>
        <p:grpSpPr>
          <a:xfrm rot="5400000">
            <a:off x="621475" y="4062025"/>
            <a:ext cx="581800" cy="582350"/>
            <a:chOff x="8064275" y="887850"/>
            <a:chExt cx="581800" cy="582350"/>
          </a:xfrm>
        </p:grpSpPr>
        <p:sp>
          <p:nvSpPr>
            <p:cNvPr id="951" name="Google Shape;951;p19"/>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19"/>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19"/>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19"/>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19"/>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19"/>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57" name="Google Shape;957;p19"/>
          <p:cNvGrpSpPr/>
          <p:nvPr/>
        </p:nvGrpSpPr>
        <p:grpSpPr>
          <a:xfrm rot="5400000">
            <a:off x="1482825" y="3350800"/>
            <a:ext cx="292025" cy="292575"/>
            <a:chOff x="7353050" y="316275"/>
            <a:chExt cx="292025" cy="292575"/>
          </a:xfrm>
        </p:grpSpPr>
        <p:sp>
          <p:nvSpPr>
            <p:cNvPr id="958" name="Google Shape;958;p19"/>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19"/>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19"/>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19"/>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62" name="Google Shape;962;p19"/>
          <p:cNvGrpSpPr/>
          <p:nvPr/>
        </p:nvGrpSpPr>
        <p:grpSpPr>
          <a:xfrm rot="5400000">
            <a:off x="1595125" y="4790325"/>
            <a:ext cx="175000" cy="175000"/>
            <a:chOff x="8792300" y="321275"/>
            <a:chExt cx="175000" cy="175000"/>
          </a:xfrm>
        </p:grpSpPr>
        <p:sp>
          <p:nvSpPr>
            <p:cNvPr id="963" name="Google Shape;963;p19"/>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19"/>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19"/>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19"/>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67" name="Google Shape;967;p19"/>
          <p:cNvSpPr/>
          <p:nvPr/>
        </p:nvSpPr>
        <p:spPr>
          <a:xfrm rot="5400000">
            <a:off x="1377117" y="1688743"/>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19"/>
          <p:cNvSpPr/>
          <p:nvPr/>
        </p:nvSpPr>
        <p:spPr>
          <a:xfrm rot="5400000">
            <a:off x="1374876" y="1686211"/>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19"/>
          <p:cNvSpPr/>
          <p:nvPr/>
        </p:nvSpPr>
        <p:spPr>
          <a:xfrm rot="5400000">
            <a:off x="1413610" y="172523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19"/>
          <p:cNvSpPr/>
          <p:nvPr/>
        </p:nvSpPr>
        <p:spPr>
          <a:xfrm rot="5400000">
            <a:off x="1411362" y="1722714"/>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19"/>
          <p:cNvSpPr/>
          <p:nvPr/>
        </p:nvSpPr>
        <p:spPr>
          <a:xfrm rot="5400000">
            <a:off x="1453339" y="1764682"/>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19"/>
          <p:cNvSpPr/>
          <p:nvPr/>
        </p:nvSpPr>
        <p:spPr>
          <a:xfrm rot="5400000">
            <a:off x="1450946" y="1762579"/>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73" name="Google Shape;973;p19"/>
          <p:cNvGrpSpPr/>
          <p:nvPr/>
        </p:nvGrpSpPr>
        <p:grpSpPr>
          <a:xfrm rot="5400000">
            <a:off x="1701119" y="1515381"/>
            <a:ext cx="175013" cy="27000"/>
            <a:chOff x="5662375" y="212375"/>
            <a:chExt cx="175013" cy="27000"/>
          </a:xfrm>
        </p:grpSpPr>
        <p:sp>
          <p:nvSpPr>
            <p:cNvPr id="974" name="Google Shape;974;p19"/>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19"/>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19"/>
            <p:cNvSpPr/>
            <p:nvPr/>
          </p:nvSpPr>
          <p:spPr>
            <a:xfrm>
              <a:off x="5810388"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77" name="Google Shape;977;p19"/>
          <p:cNvGrpSpPr/>
          <p:nvPr/>
        </p:nvGrpSpPr>
        <p:grpSpPr>
          <a:xfrm rot="5400000">
            <a:off x="1819519" y="4562081"/>
            <a:ext cx="175013" cy="27000"/>
            <a:chOff x="5662375" y="212375"/>
            <a:chExt cx="175013" cy="27000"/>
          </a:xfrm>
        </p:grpSpPr>
        <p:sp>
          <p:nvSpPr>
            <p:cNvPr id="978" name="Google Shape;978;p19"/>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19"/>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19"/>
            <p:cNvSpPr/>
            <p:nvPr/>
          </p:nvSpPr>
          <p:spPr>
            <a:xfrm>
              <a:off x="5810388"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1" name="Google Shape;981;p19"/>
          <p:cNvGrpSpPr/>
          <p:nvPr/>
        </p:nvGrpSpPr>
        <p:grpSpPr>
          <a:xfrm rot="5400000">
            <a:off x="408594" y="4140781"/>
            <a:ext cx="175013" cy="27000"/>
            <a:chOff x="5662375" y="212375"/>
            <a:chExt cx="175013" cy="27000"/>
          </a:xfrm>
        </p:grpSpPr>
        <p:sp>
          <p:nvSpPr>
            <p:cNvPr id="982" name="Google Shape;982;p19"/>
            <p:cNvSpPr/>
            <p:nvPr/>
          </p:nvSpPr>
          <p:spPr>
            <a:xfrm>
              <a:off x="5662375"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19"/>
            <p:cNvSpPr/>
            <p:nvPr/>
          </p:nvSpPr>
          <p:spPr>
            <a:xfrm>
              <a:off x="5736381"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19"/>
            <p:cNvSpPr/>
            <p:nvPr/>
          </p:nvSpPr>
          <p:spPr>
            <a:xfrm>
              <a:off x="5810388"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2">
  <p:cSld name="CUSTOM_15">
    <p:spTree>
      <p:nvGrpSpPr>
        <p:cNvPr id="1" name="Shape 1183"/>
        <p:cNvGrpSpPr/>
        <p:nvPr/>
      </p:nvGrpSpPr>
      <p:grpSpPr>
        <a:xfrm>
          <a:off x="0" y="0"/>
          <a:ext cx="0" cy="0"/>
          <a:chOff x="0" y="0"/>
          <a:chExt cx="0" cy="0"/>
        </a:xfrm>
      </p:grpSpPr>
      <p:sp>
        <p:nvSpPr>
          <p:cNvPr id="1184" name="Google Shape;1184;p24"/>
          <p:cNvSpPr txBox="1">
            <a:spLocks noGrp="1"/>
          </p:cNvSpPr>
          <p:nvPr>
            <p:ph type="title"/>
          </p:nvPr>
        </p:nvSpPr>
        <p:spPr>
          <a:xfrm>
            <a:off x="723750" y="526925"/>
            <a:ext cx="7696500" cy="572700"/>
          </a:xfrm>
          <a:prstGeom prst="rect">
            <a:avLst/>
          </a:prstGeom>
        </p:spPr>
        <p:txBody>
          <a:bodyPr spcFirstLastPara="1" wrap="square" lIns="91425" tIns="91425" rIns="91425" bIns="91425" anchor="t" anchorCtr="0">
            <a:noAutofit/>
          </a:bodyPr>
          <a:lstStyle>
            <a:lvl1pPr lvl="0" algn="ctr">
              <a:spcBef>
                <a:spcPts val="0"/>
              </a:spcBef>
              <a:spcAft>
                <a:spcPts val="0"/>
              </a:spcAft>
              <a:buNone/>
              <a:defRPr/>
            </a:lvl1pPr>
            <a:lvl2pPr lvl="1" algn="ctr">
              <a:spcBef>
                <a:spcPts val="0"/>
              </a:spcBef>
              <a:spcAft>
                <a:spcPts val="0"/>
              </a:spcAft>
              <a:buNone/>
              <a:defRPr/>
            </a:lvl2pPr>
            <a:lvl3pPr lvl="2" algn="ctr">
              <a:spcBef>
                <a:spcPts val="0"/>
              </a:spcBef>
              <a:spcAft>
                <a:spcPts val="0"/>
              </a:spcAft>
              <a:buNone/>
              <a:defRPr/>
            </a:lvl3pPr>
            <a:lvl4pPr lvl="3" algn="ctr">
              <a:spcBef>
                <a:spcPts val="0"/>
              </a:spcBef>
              <a:spcAft>
                <a:spcPts val="0"/>
              </a:spcAft>
              <a:buNone/>
              <a:defRPr/>
            </a:lvl4pPr>
            <a:lvl5pPr lvl="4" algn="ctr">
              <a:spcBef>
                <a:spcPts val="0"/>
              </a:spcBef>
              <a:spcAft>
                <a:spcPts val="0"/>
              </a:spcAft>
              <a:buNone/>
              <a:defRPr/>
            </a:lvl5pPr>
            <a:lvl6pPr lvl="5" algn="ctr">
              <a:spcBef>
                <a:spcPts val="0"/>
              </a:spcBef>
              <a:spcAft>
                <a:spcPts val="0"/>
              </a:spcAft>
              <a:buNone/>
              <a:defRPr/>
            </a:lvl6pPr>
            <a:lvl7pPr lvl="6" algn="ctr">
              <a:spcBef>
                <a:spcPts val="0"/>
              </a:spcBef>
              <a:spcAft>
                <a:spcPts val="0"/>
              </a:spcAft>
              <a:buNone/>
              <a:defRPr/>
            </a:lvl7pPr>
            <a:lvl8pPr lvl="7" algn="ctr">
              <a:spcBef>
                <a:spcPts val="0"/>
              </a:spcBef>
              <a:spcAft>
                <a:spcPts val="0"/>
              </a:spcAft>
              <a:buNone/>
              <a:defRPr/>
            </a:lvl8pPr>
            <a:lvl9pPr lvl="8" algn="ctr">
              <a:spcBef>
                <a:spcPts val="0"/>
              </a:spcBef>
              <a:spcAft>
                <a:spcPts val="0"/>
              </a:spcAft>
              <a:buNone/>
              <a:defRPr/>
            </a:lvl9pPr>
          </a:lstStyle>
          <a:p>
            <a:endParaRPr/>
          </a:p>
        </p:txBody>
      </p:sp>
      <p:cxnSp>
        <p:nvCxnSpPr>
          <p:cNvPr id="1185" name="Google Shape;1185;p24"/>
          <p:cNvCxnSpPr/>
          <p:nvPr/>
        </p:nvCxnSpPr>
        <p:spPr>
          <a:xfrm>
            <a:off x="590450" y="4340600"/>
            <a:ext cx="670200" cy="423000"/>
          </a:xfrm>
          <a:prstGeom prst="straightConnector1">
            <a:avLst/>
          </a:prstGeom>
          <a:noFill/>
          <a:ln w="9525" cap="flat" cmpd="sng">
            <a:solidFill>
              <a:schemeClr val="dk1"/>
            </a:solidFill>
            <a:prstDash val="solid"/>
            <a:round/>
            <a:headEnd type="none" w="med" len="med"/>
            <a:tailEnd type="none" w="med" len="med"/>
          </a:ln>
        </p:spPr>
      </p:cxnSp>
      <p:cxnSp>
        <p:nvCxnSpPr>
          <p:cNvPr id="1186" name="Google Shape;1186;p24"/>
          <p:cNvCxnSpPr/>
          <p:nvPr/>
        </p:nvCxnSpPr>
        <p:spPr>
          <a:xfrm rot="10800000" flipH="1">
            <a:off x="0" y="4332550"/>
            <a:ext cx="590700" cy="663900"/>
          </a:xfrm>
          <a:prstGeom prst="straightConnector1">
            <a:avLst/>
          </a:prstGeom>
          <a:noFill/>
          <a:ln w="9525" cap="flat" cmpd="sng">
            <a:solidFill>
              <a:schemeClr val="dk1"/>
            </a:solidFill>
            <a:prstDash val="solid"/>
            <a:round/>
            <a:headEnd type="none" w="med" len="med"/>
            <a:tailEnd type="none" w="med" len="med"/>
          </a:ln>
        </p:spPr>
      </p:cxnSp>
      <p:grpSp>
        <p:nvGrpSpPr>
          <p:cNvPr id="1187" name="Google Shape;1187;p24"/>
          <p:cNvGrpSpPr/>
          <p:nvPr/>
        </p:nvGrpSpPr>
        <p:grpSpPr>
          <a:xfrm flipH="1">
            <a:off x="431725" y="4183775"/>
            <a:ext cx="292025" cy="292575"/>
            <a:chOff x="7353050" y="316275"/>
            <a:chExt cx="292025" cy="292575"/>
          </a:xfrm>
        </p:grpSpPr>
        <p:sp>
          <p:nvSpPr>
            <p:cNvPr id="1188" name="Google Shape;1188;p24"/>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24"/>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24"/>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24"/>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92" name="Google Shape;1192;p24"/>
          <p:cNvGrpSpPr/>
          <p:nvPr/>
        </p:nvGrpSpPr>
        <p:grpSpPr>
          <a:xfrm>
            <a:off x="1075789" y="4604675"/>
            <a:ext cx="293111" cy="293388"/>
            <a:chOff x="3164039" y="430875"/>
            <a:chExt cx="293111" cy="293388"/>
          </a:xfrm>
        </p:grpSpPr>
        <p:sp>
          <p:nvSpPr>
            <p:cNvPr id="1193" name="Google Shape;1193;p24"/>
            <p:cNvSpPr/>
            <p:nvPr/>
          </p:nvSpPr>
          <p:spPr>
            <a:xfrm flipH="1">
              <a:off x="3166281" y="433407"/>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24"/>
            <p:cNvSpPr/>
            <p:nvPr/>
          </p:nvSpPr>
          <p:spPr>
            <a:xfrm flipH="1">
              <a:off x="3164039" y="430875"/>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24"/>
            <p:cNvSpPr/>
            <p:nvPr/>
          </p:nvSpPr>
          <p:spPr>
            <a:xfrm flipH="1">
              <a:off x="3202780" y="46990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24"/>
            <p:cNvSpPr/>
            <p:nvPr/>
          </p:nvSpPr>
          <p:spPr>
            <a:xfrm flipH="1">
              <a:off x="3200525" y="467377"/>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24"/>
            <p:cNvSpPr/>
            <p:nvPr/>
          </p:nvSpPr>
          <p:spPr>
            <a:xfrm flipH="1">
              <a:off x="3242641" y="509484"/>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24"/>
            <p:cNvSpPr/>
            <p:nvPr/>
          </p:nvSpPr>
          <p:spPr>
            <a:xfrm flipH="1">
              <a:off x="3240109" y="507242"/>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199" name="Google Shape;1199;p24"/>
          <p:cNvCxnSpPr/>
          <p:nvPr/>
        </p:nvCxnSpPr>
        <p:spPr>
          <a:xfrm rot="10800000">
            <a:off x="7196975" y="295100"/>
            <a:ext cx="1157100" cy="542700"/>
          </a:xfrm>
          <a:prstGeom prst="straightConnector1">
            <a:avLst/>
          </a:prstGeom>
          <a:noFill/>
          <a:ln w="9525" cap="flat" cmpd="sng">
            <a:solidFill>
              <a:schemeClr val="dk2"/>
            </a:solidFill>
            <a:prstDash val="solid"/>
            <a:round/>
            <a:headEnd type="none" w="med" len="med"/>
            <a:tailEnd type="none" w="med" len="med"/>
          </a:ln>
        </p:spPr>
      </p:cxnSp>
      <p:cxnSp>
        <p:nvCxnSpPr>
          <p:cNvPr id="1200" name="Google Shape;1200;p24"/>
          <p:cNvCxnSpPr/>
          <p:nvPr/>
        </p:nvCxnSpPr>
        <p:spPr>
          <a:xfrm flipH="1">
            <a:off x="8354075" y="-6625"/>
            <a:ext cx="791400" cy="836400"/>
          </a:xfrm>
          <a:prstGeom prst="straightConnector1">
            <a:avLst/>
          </a:prstGeom>
          <a:noFill/>
          <a:ln w="9525" cap="flat" cmpd="sng">
            <a:solidFill>
              <a:schemeClr val="dk2"/>
            </a:solidFill>
            <a:prstDash val="solid"/>
            <a:round/>
            <a:headEnd type="none" w="med" len="med"/>
            <a:tailEnd type="none" w="med" len="med"/>
          </a:ln>
        </p:spPr>
      </p:cxnSp>
      <p:grpSp>
        <p:nvGrpSpPr>
          <p:cNvPr id="1201" name="Google Shape;1201;p24"/>
          <p:cNvGrpSpPr/>
          <p:nvPr/>
        </p:nvGrpSpPr>
        <p:grpSpPr>
          <a:xfrm>
            <a:off x="8064275" y="526925"/>
            <a:ext cx="581800" cy="582350"/>
            <a:chOff x="8064275" y="887850"/>
            <a:chExt cx="581800" cy="582350"/>
          </a:xfrm>
        </p:grpSpPr>
        <p:sp>
          <p:nvSpPr>
            <p:cNvPr id="1202" name="Google Shape;1202;p24"/>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24"/>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24"/>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24"/>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24"/>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24"/>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08" name="Google Shape;1208;p24"/>
          <p:cNvGrpSpPr/>
          <p:nvPr/>
        </p:nvGrpSpPr>
        <p:grpSpPr>
          <a:xfrm>
            <a:off x="7033875" y="170875"/>
            <a:ext cx="292025" cy="292575"/>
            <a:chOff x="7353050" y="316275"/>
            <a:chExt cx="292025" cy="292575"/>
          </a:xfrm>
        </p:grpSpPr>
        <p:sp>
          <p:nvSpPr>
            <p:cNvPr id="1209" name="Google Shape;1209;p24"/>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24"/>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24"/>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24"/>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13" name="Google Shape;1213;p24"/>
          <p:cNvGrpSpPr/>
          <p:nvPr/>
        </p:nvGrpSpPr>
        <p:grpSpPr>
          <a:xfrm>
            <a:off x="8757950" y="229650"/>
            <a:ext cx="175000" cy="175000"/>
            <a:chOff x="8792300" y="321275"/>
            <a:chExt cx="175000" cy="175000"/>
          </a:xfrm>
        </p:grpSpPr>
        <p:sp>
          <p:nvSpPr>
            <p:cNvPr id="1214" name="Google Shape;1214;p24"/>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24"/>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24"/>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24"/>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18" name="Google Shape;1218;p24"/>
          <p:cNvGrpSpPr/>
          <p:nvPr/>
        </p:nvGrpSpPr>
        <p:grpSpPr>
          <a:xfrm>
            <a:off x="8490050" y="170875"/>
            <a:ext cx="175013" cy="27000"/>
            <a:chOff x="5662375" y="212375"/>
            <a:chExt cx="175013" cy="27000"/>
          </a:xfrm>
        </p:grpSpPr>
        <p:sp>
          <p:nvSpPr>
            <p:cNvPr id="1219" name="Google Shape;1219;p24"/>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24"/>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24"/>
            <p:cNvSpPr/>
            <p:nvPr/>
          </p:nvSpPr>
          <p:spPr>
            <a:xfrm>
              <a:off x="5810388"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22" name="Google Shape;1222;p24"/>
          <p:cNvGrpSpPr/>
          <p:nvPr/>
        </p:nvGrpSpPr>
        <p:grpSpPr>
          <a:xfrm>
            <a:off x="7916350" y="1124600"/>
            <a:ext cx="175013" cy="27000"/>
            <a:chOff x="5662375" y="212375"/>
            <a:chExt cx="175013" cy="27000"/>
          </a:xfrm>
        </p:grpSpPr>
        <p:sp>
          <p:nvSpPr>
            <p:cNvPr id="1223" name="Google Shape;1223;p24"/>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24"/>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24"/>
            <p:cNvSpPr/>
            <p:nvPr/>
          </p:nvSpPr>
          <p:spPr>
            <a:xfrm>
              <a:off x="5810388"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ackground 1">
  <p:cSld name="CUSTOM_18">
    <p:spTree>
      <p:nvGrpSpPr>
        <p:cNvPr id="1" name="Shape 1326"/>
        <p:cNvGrpSpPr/>
        <p:nvPr/>
      </p:nvGrpSpPr>
      <p:grpSpPr>
        <a:xfrm>
          <a:off x="0" y="0"/>
          <a:ext cx="0" cy="0"/>
          <a:chOff x="0" y="0"/>
          <a:chExt cx="0" cy="0"/>
        </a:xfrm>
      </p:grpSpPr>
      <p:cxnSp>
        <p:nvCxnSpPr>
          <p:cNvPr id="1327" name="Google Shape;1327;p27"/>
          <p:cNvCxnSpPr/>
          <p:nvPr/>
        </p:nvCxnSpPr>
        <p:spPr>
          <a:xfrm rot="5400000">
            <a:off x="7269708" y="3324550"/>
            <a:ext cx="1133100" cy="306300"/>
          </a:xfrm>
          <a:prstGeom prst="straightConnector1">
            <a:avLst/>
          </a:prstGeom>
          <a:noFill/>
          <a:ln w="9525" cap="flat" cmpd="sng">
            <a:solidFill>
              <a:srgbClr val="1A2E35"/>
            </a:solidFill>
            <a:prstDash val="solid"/>
            <a:round/>
            <a:headEnd type="none" w="med" len="med"/>
            <a:tailEnd type="none" w="med" len="med"/>
          </a:ln>
        </p:spPr>
      </p:cxnSp>
      <p:cxnSp>
        <p:nvCxnSpPr>
          <p:cNvPr id="1328" name="Google Shape;1328;p27"/>
          <p:cNvCxnSpPr/>
          <p:nvPr/>
        </p:nvCxnSpPr>
        <p:spPr>
          <a:xfrm rot="-5400000" flipH="1">
            <a:off x="7181408" y="2082400"/>
            <a:ext cx="1342200" cy="315300"/>
          </a:xfrm>
          <a:prstGeom prst="straightConnector1">
            <a:avLst/>
          </a:prstGeom>
          <a:noFill/>
          <a:ln w="9525" cap="flat" cmpd="sng">
            <a:solidFill>
              <a:srgbClr val="1A2E35"/>
            </a:solidFill>
            <a:prstDash val="solid"/>
            <a:round/>
            <a:headEnd type="none" w="med" len="med"/>
            <a:tailEnd type="none" w="med" len="med"/>
          </a:ln>
        </p:spPr>
      </p:cxnSp>
      <p:cxnSp>
        <p:nvCxnSpPr>
          <p:cNvPr id="1329" name="Google Shape;1329;p27"/>
          <p:cNvCxnSpPr/>
          <p:nvPr/>
        </p:nvCxnSpPr>
        <p:spPr>
          <a:xfrm rot="5400000">
            <a:off x="7232433" y="736375"/>
            <a:ext cx="1332000" cy="392100"/>
          </a:xfrm>
          <a:prstGeom prst="straightConnector1">
            <a:avLst/>
          </a:prstGeom>
          <a:noFill/>
          <a:ln w="9525" cap="flat" cmpd="sng">
            <a:solidFill>
              <a:srgbClr val="1A2E35"/>
            </a:solidFill>
            <a:prstDash val="solid"/>
            <a:round/>
            <a:headEnd type="none" w="med" len="med"/>
            <a:tailEnd type="none" w="med" len="med"/>
          </a:ln>
        </p:spPr>
      </p:cxnSp>
      <p:cxnSp>
        <p:nvCxnSpPr>
          <p:cNvPr id="1330" name="Google Shape;1330;p27"/>
          <p:cNvCxnSpPr/>
          <p:nvPr/>
        </p:nvCxnSpPr>
        <p:spPr>
          <a:xfrm rot="5400000">
            <a:off x="8168433" y="-66600"/>
            <a:ext cx="273900" cy="407100"/>
          </a:xfrm>
          <a:prstGeom prst="straightConnector1">
            <a:avLst/>
          </a:prstGeom>
          <a:noFill/>
          <a:ln w="9525" cap="flat" cmpd="sng">
            <a:solidFill>
              <a:srgbClr val="1A2E35"/>
            </a:solidFill>
            <a:prstDash val="solid"/>
            <a:round/>
            <a:headEnd type="none" w="med" len="med"/>
            <a:tailEnd type="none" w="med" len="med"/>
          </a:ln>
        </p:spPr>
      </p:cxnSp>
      <p:grpSp>
        <p:nvGrpSpPr>
          <p:cNvPr id="1331" name="Google Shape;1331;p27"/>
          <p:cNvGrpSpPr/>
          <p:nvPr/>
        </p:nvGrpSpPr>
        <p:grpSpPr>
          <a:xfrm rot="5400000" flipH="1">
            <a:off x="7407333" y="1284925"/>
            <a:ext cx="581800" cy="582350"/>
            <a:chOff x="8064275" y="887850"/>
            <a:chExt cx="581800" cy="582350"/>
          </a:xfrm>
        </p:grpSpPr>
        <p:sp>
          <p:nvSpPr>
            <p:cNvPr id="1332" name="Google Shape;1332;p27"/>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27"/>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27"/>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27"/>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27"/>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27"/>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38" name="Google Shape;1338;p27"/>
          <p:cNvGrpSpPr/>
          <p:nvPr/>
        </p:nvGrpSpPr>
        <p:grpSpPr>
          <a:xfrm rot="5400000" flipH="1">
            <a:off x="7869720" y="2754200"/>
            <a:ext cx="292025" cy="292575"/>
            <a:chOff x="7353050" y="316275"/>
            <a:chExt cx="292025" cy="292575"/>
          </a:xfrm>
        </p:grpSpPr>
        <p:sp>
          <p:nvSpPr>
            <p:cNvPr id="1339" name="Google Shape;1339;p27"/>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27"/>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27"/>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27"/>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43" name="Google Shape;1343;p27"/>
          <p:cNvGrpSpPr/>
          <p:nvPr/>
        </p:nvGrpSpPr>
        <p:grpSpPr>
          <a:xfrm rot="5400000" flipH="1">
            <a:off x="8012458" y="178175"/>
            <a:ext cx="175000" cy="175000"/>
            <a:chOff x="8792300" y="321275"/>
            <a:chExt cx="175000" cy="175000"/>
          </a:xfrm>
        </p:grpSpPr>
        <p:sp>
          <p:nvSpPr>
            <p:cNvPr id="1344" name="Google Shape;1344;p27"/>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27"/>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27"/>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27"/>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48" name="Google Shape;1348;p27"/>
          <p:cNvGrpSpPr/>
          <p:nvPr/>
        </p:nvGrpSpPr>
        <p:grpSpPr>
          <a:xfrm rot="5400000">
            <a:off x="7551683" y="3879926"/>
            <a:ext cx="293111" cy="293388"/>
            <a:chOff x="3164039" y="430875"/>
            <a:chExt cx="293111" cy="293388"/>
          </a:xfrm>
        </p:grpSpPr>
        <p:sp>
          <p:nvSpPr>
            <p:cNvPr id="1349" name="Google Shape;1349;p27"/>
            <p:cNvSpPr/>
            <p:nvPr/>
          </p:nvSpPr>
          <p:spPr>
            <a:xfrm flipH="1">
              <a:off x="3166281" y="433407"/>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27"/>
            <p:cNvSpPr/>
            <p:nvPr/>
          </p:nvSpPr>
          <p:spPr>
            <a:xfrm flipH="1">
              <a:off x="3164039" y="430875"/>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27"/>
            <p:cNvSpPr/>
            <p:nvPr/>
          </p:nvSpPr>
          <p:spPr>
            <a:xfrm flipH="1">
              <a:off x="3202780" y="46990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27"/>
            <p:cNvSpPr/>
            <p:nvPr/>
          </p:nvSpPr>
          <p:spPr>
            <a:xfrm flipH="1">
              <a:off x="3200525" y="467377"/>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27"/>
            <p:cNvSpPr/>
            <p:nvPr/>
          </p:nvSpPr>
          <p:spPr>
            <a:xfrm flipH="1">
              <a:off x="3242641" y="509484"/>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27"/>
            <p:cNvSpPr/>
            <p:nvPr/>
          </p:nvSpPr>
          <p:spPr>
            <a:xfrm flipH="1">
              <a:off x="3240109" y="507242"/>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55" name="Google Shape;1355;p27"/>
          <p:cNvGrpSpPr/>
          <p:nvPr/>
        </p:nvGrpSpPr>
        <p:grpSpPr>
          <a:xfrm rot="5400000" flipH="1">
            <a:off x="8259052" y="323144"/>
            <a:ext cx="175013" cy="27000"/>
            <a:chOff x="5662375" y="212375"/>
            <a:chExt cx="175013" cy="27000"/>
          </a:xfrm>
        </p:grpSpPr>
        <p:sp>
          <p:nvSpPr>
            <p:cNvPr id="1356" name="Google Shape;1356;p27"/>
            <p:cNvSpPr/>
            <p:nvPr/>
          </p:nvSpPr>
          <p:spPr>
            <a:xfrm>
              <a:off x="5662375"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27"/>
            <p:cNvSpPr/>
            <p:nvPr/>
          </p:nvSpPr>
          <p:spPr>
            <a:xfrm>
              <a:off x="5736381"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27"/>
            <p:cNvSpPr/>
            <p:nvPr/>
          </p:nvSpPr>
          <p:spPr>
            <a:xfrm>
              <a:off x="5810388"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359" name="Google Shape;1359;p27"/>
          <p:cNvCxnSpPr/>
          <p:nvPr/>
        </p:nvCxnSpPr>
        <p:spPr>
          <a:xfrm rot="5400000" flipH="1">
            <a:off x="740850" y="2598325"/>
            <a:ext cx="1672500" cy="126000"/>
          </a:xfrm>
          <a:prstGeom prst="straightConnector1">
            <a:avLst/>
          </a:prstGeom>
          <a:noFill/>
          <a:ln w="9525" cap="flat" cmpd="sng">
            <a:solidFill>
              <a:srgbClr val="1A2E35"/>
            </a:solidFill>
            <a:prstDash val="solid"/>
            <a:round/>
            <a:headEnd type="none" w="med" len="med"/>
            <a:tailEnd type="none" w="med" len="med"/>
          </a:ln>
        </p:spPr>
      </p:cxnSp>
      <p:cxnSp>
        <p:nvCxnSpPr>
          <p:cNvPr id="1360" name="Google Shape;1360;p27"/>
          <p:cNvCxnSpPr/>
          <p:nvPr/>
        </p:nvCxnSpPr>
        <p:spPr>
          <a:xfrm rot="-5400000">
            <a:off x="847100" y="3554000"/>
            <a:ext cx="829500" cy="743400"/>
          </a:xfrm>
          <a:prstGeom prst="straightConnector1">
            <a:avLst/>
          </a:prstGeom>
          <a:noFill/>
          <a:ln w="9525" cap="flat" cmpd="sng">
            <a:solidFill>
              <a:srgbClr val="1A2E35"/>
            </a:solidFill>
            <a:prstDash val="solid"/>
            <a:round/>
            <a:headEnd type="none" w="med" len="med"/>
            <a:tailEnd type="none" w="med" len="med"/>
          </a:ln>
        </p:spPr>
      </p:cxnSp>
      <p:cxnSp>
        <p:nvCxnSpPr>
          <p:cNvPr id="1361" name="Google Shape;1361;p27"/>
          <p:cNvCxnSpPr/>
          <p:nvPr/>
        </p:nvCxnSpPr>
        <p:spPr>
          <a:xfrm rot="5400000" flipH="1">
            <a:off x="1105775" y="4151250"/>
            <a:ext cx="796500" cy="1188000"/>
          </a:xfrm>
          <a:prstGeom prst="straightConnector1">
            <a:avLst/>
          </a:prstGeom>
          <a:noFill/>
          <a:ln w="9525" cap="flat" cmpd="sng">
            <a:solidFill>
              <a:srgbClr val="1A2E35"/>
            </a:solidFill>
            <a:prstDash val="solid"/>
            <a:round/>
            <a:headEnd type="none" w="med" len="med"/>
            <a:tailEnd type="none" w="med" len="med"/>
          </a:ln>
        </p:spPr>
      </p:cxnSp>
      <p:grpSp>
        <p:nvGrpSpPr>
          <p:cNvPr id="1362" name="Google Shape;1362;p27"/>
          <p:cNvGrpSpPr/>
          <p:nvPr/>
        </p:nvGrpSpPr>
        <p:grpSpPr>
          <a:xfrm rot="5400000">
            <a:off x="621475" y="4062025"/>
            <a:ext cx="581800" cy="582350"/>
            <a:chOff x="8064275" y="887850"/>
            <a:chExt cx="581800" cy="582350"/>
          </a:xfrm>
        </p:grpSpPr>
        <p:sp>
          <p:nvSpPr>
            <p:cNvPr id="1363" name="Google Shape;1363;p27"/>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27"/>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27"/>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27"/>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27"/>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27"/>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69" name="Google Shape;1369;p27"/>
          <p:cNvGrpSpPr/>
          <p:nvPr/>
        </p:nvGrpSpPr>
        <p:grpSpPr>
          <a:xfrm rot="5400000">
            <a:off x="1482825" y="3350800"/>
            <a:ext cx="292025" cy="292575"/>
            <a:chOff x="7353050" y="316275"/>
            <a:chExt cx="292025" cy="292575"/>
          </a:xfrm>
        </p:grpSpPr>
        <p:sp>
          <p:nvSpPr>
            <p:cNvPr id="1370" name="Google Shape;1370;p27"/>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27"/>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27"/>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27"/>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74" name="Google Shape;1374;p27"/>
          <p:cNvGrpSpPr/>
          <p:nvPr/>
        </p:nvGrpSpPr>
        <p:grpSpPr>
          <a:xfrm rot="5400000">
            <a:off x="1595125" y="4790325"/>
            <a:ext cx="175000" cy="175000"/>
            <a:chOff x="8792300" y="321275"/>
            <a:chExt cx="175000" cy="175000"/>
          </a:xfrm>
        </p:grpSpPr>
        <p:sp>
          <p:nvSpPr>
            <p:cNvPr id="1375" name="Google Shape;1375;p27"/>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27"/>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27"/>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27"/>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79" name="Google Shape;1379;p27"/>
          <p:cNvSpPr/>
          <p:nvPr/>
        </p:nvSpPr>
        <p:spPr>
          <a:xfrm rot="5400000">
            <a:off x="1377117" y="1688743"/>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27"/>
          <p:cNvSpPr/>
          <p:nvPr/>
        </p:nvSpPr>
        <p:spPr>
          <a:xfrm rot="5400000">
            <a:off x="1374876" y="1686211"/>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27"/>
          <p:cNvSpPr/>
          <p:nvPr/>
        </p:nvSpPr>
        <p:spPr>
          <a:xfrm rot="5400000">
            <a:off x="1413610" y="172523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27"/>
          <p:cNvSpPr/>
          <p:nvPr/>
        </p:nvSpPr>
        <p:spPr>
          <a:xfrm rot="5400000">
            <a:off x="1411362" y="1722714"/>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27"/>
          <p:cNvSpPr/>
          <p:nvPr/>
        </p:nvSpPr>
        <p:spPr>
          <a:xfrm rot="5400000">
            <a:off x="1453339" y="1764682"/>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27"/>
          <p:cNvSpPr/>
          <p:nvPr/>
        </p:nvSpPr>
        <p:spPr>
          <a:xfrm rot="5400000">
            <a:off x="1450946" y="1762579"/>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85" name="Google Shape;1385;p27"/>
          <p:cNvGrpSpPr/>
          <p:nvPr/>
        </p:nvGrpSpPr>
        <p:grpSpPr>
          <a:xfrm rot="5400000">
            <a:off x="1701119" y="1515381"/>
            <a:ext cx="175013" cy="27000"/>
            <a:chOff x="5662375" y="212375"/>
            <a:chExt cx="175013" cy="27000"/>
          </a:xfrm>
        </p:grpSpPr>
        <p:sp>
          <p:nvSpPr>
            <p:cNvPr id="1386" name="Google Shape;1386;p27"/>
            <p:cNvSpPr/>
            <p:nvPr/>
          </p:nvSpPr>
          <p:spPr>
            <a:xfrm>
              <a:off x="5662375"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27"/>
            <p:cNvSpPr/>
            <p:nvPr/>
          </p:nvSpPr>
          <p:spPr>
            <a:xfrm>
              <a:off x="5736381"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27"/>
            <p:cNvSpPr/>
            <p:nvPr/>
          </p:nvSpPr>
          <p:spPr>
            <a:xfrm>
              <a:off x="5810388"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89" name="Google Shape;1389;p27"/>
          <p:cNvGrpSpPr/>
          <p:nvPr/>
        </p:nvGrpSpPr>
        <p:grpSpPr>
          <a:xfrm rot="5400000">
            <a:off x="1819519" y="4562081"/>
            <a:ext cx="175013" cy="27000"/>
            <a:chOff x="5662375" y="212375"/>
            <a:chExt cx="175013" cy="27000"/>
          </a:xfrm>
        </p:grpSpPr>
        <p:sp>
          <p:nvSpPr>
            <p:cNvPr id="1390" name="Google Shape;1390;p27"/>
            <p:cNvSpPr/>
            <p:nvPr/>
          </p:nvSpPr>
          <p:spPr>
            <a:xfrm>
              <a:off x="5662375"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27"/>
            <p:cNvSpPr/>
            <p:nvPr/>
          </p:nvSpPr>
          <p:spPr>
            <a:xfrm>
              <a:off x="5736381"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27"/>
            <p:cNvSpPr/>
            <p:nvPr/>
          </p:nvSpPr>
          <p:spPr>
            <a:xfrm>
              <a:off x="5810388"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93" name="Google Shape;1393;p27"/>
          <p:cNvGrpSpPr/>
          <p:nvPr/>
        </p:nvGrpSpPr>
        <p:grpSpPr>
          <a:xfrm rot="5400000">
            <a:off x="408594" y="4140781"/>
            <a:ext cx="175013" cy="27000"/>
            <a:chOff x="5662375" y="212375"/>
            <a:chExt cx="175013" cy="27000"/>
          </a:xfrm>
        </p:grpSpPr>
        <p:sp>
          <p:nvSpPr>
            <p:cNvPr id="1394" name="Google Shape;1394;p27"/>
            <p:cNvSpPr/>
            <p:nvPr/>
          </p:nvSpPr>
          <p:spPr>
            <a:xfrm>
              <a:off x="5662375"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27"/>
            <p:cNvSpPr/>
            <p:nvPr/>
          </p:nvSpPr>
          <p:spPr>
            <a:xfrm>
              <a:off x="5736381"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27"/>
            <p:cNvSpPr/>
            <p:nvPr/>
          </p:nvSpPr>
          <p:spPr>
            <a:xfrm>
              <a:off x="5810388"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ackground 2">
  <p:cSld name="CUSTOM_19">
    <p:spTree>
      <p:nvGrpSpPr>
        <p:cNvPr id="1" name="Shape 1397"/>
        <p:cNvGrpSpPr/>
        <p:nvPr/>
      </p:nvGrpSpPr>
      <p:grpSpPr>
        <a:xfrm>
          <a:off x="0" y="0"/>
          <a:ext cx="0" cy="0"/>
          <a:chOff x="0" y="0"/>
          <a:chExt cx="0" cy="0"/>
        </a:xfrm>
      </p:grpSpPr>
      <p:grpSp>
        <p:nvGrpSpPr>
          <p:cNvPr id="1398" name="Google Shape;1398;p28"/>
          <p:cNvGrpSpPr/>
          <p:nvPr/>
        </p:nvGrpSpPr>
        <p:grpSpPr>
          <a:xfrm>
            <a:off x="261711" y="-1158"/>
            <a:ext cx="8550326" cy="3981600"/>
            <a:chOff x="261711" y="-1158"/>
            <a:chExt cx="8550326" cy="3981600"/>
          </a:xfrm>
        </p:grpSpPr>
        <p:cxnSp>
          <p:nvCxnSpPr>
            <p:cNvPr id="1399" name="Google Shape;1399;p28"/>
            <p:cNvCxnSpPr/>
            <p:nvPr/>
          </p:nvCxnSpPr>
          <p:spPr>
            <a:xfrm>
              <a:off x="515925" y="-1158"/>
              <a:ext cx="0" cy="3981600"/>
            </a:xfrm>
            <a:prstGeom prst="straightConnector1">
              <a:avLst/>
            </a:prstGeom>
            <a:noFill/>
            <a:ln w="9525" cap="flat" cmpd="sng">
              <a:solidFill>
                <a:srgbClr val="595959"/>
              </a:solidFill>
              <a:prstDash val="solid"/>
              <a:round/>
              <a:headEnd type="none" w="med" len="med"/>
              <a:tailEnd type="none" w="med" len="med"/>
            </a:ln>
          </p:spPr>
        </p:cxnSp>
        <p:cxnSp>
          <p:nvCxnSpPr>
            <p:cNvPr id="1400" name="Google Shape;1400;p28"/>
            <p:cNvCxnSpPr/>
            <p:nvPr/>
          </p:nvCxnSpPr>
          <p:spPr>
            <a:xfrm>
              <a:off x="8666025" y="-1158"/>
              <a:ext cx="0" cy="1902000"/>
            </a:xfrm>
            <a:prstGeom prst="straightConnector1">
              <a:avLst/>
            </a:prstGeom>
            <a:noFill/>
            <a:ln w="9525" cap="flat" cmpd="sng">
              <a:solidFill>
                <a:srgbClr val="595959"/>
              </a:solidFill>
              <a:prstDash val="solid"/>
              <a:round/>
              <a:headEnd type="none" w="med" len="med"/>
              <a:tailEnd type="none" w="med" len="med"/>
            </a:ln>
          </p:spPr>
        </p:cxnSp>
        <p:grpSp>
          <p:nvGrpSpPr>
            <p:cNvPr id="1401" name="Google Shape;1401;p28"/>
            <p:cNvGrpSpPr/>
            <p:nvPr/>
          </p:nvGrpSpPr>
          <p:grpSpPr>
            <a:xfrm rot="10800000">
              <a:off x="343275" y="3300779"/>
              <a:ext cx="344736" cy="345385"/>
              <a:chOff x="7353050" y="316275"/>
              <a:chExt cx="292025" cy="292575"/>
            </a:xfrm>
          </p:grpSpPr>
          <p:sp>
            <p:nvSpPr>
              <p:cNvPr id="1402" name="Google Shape;1402;p28"/>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28"/>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28"/>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28"/>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06" name="Google Shape;1406;p28"/>
            <p:cNvGrpSpPr/>
            <p:nvPr/>
          </p:nvGrpSpPr>
          <p:grpSpPr>
            <a:xfrm rot="10800000">
              <a:off x="8520013" y="714742"/>
              <a:ext cx="292025" cy="292575"/>
              <a:chOff x="7353050" y="316275"/>
              <a:chExt cx="292025" cy="292575"/>
            </a:xfrm>
          </p:grpSpPr>
          <p:sp>
            <p:nvSpPr>
              <p:cNvPr id="1407" name="Google Shape;1407;p28"/>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28"/>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28"/>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28"/>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11" name="Google Shape;1411;p28"/>
            <p:cNvGrpSpPr/>
            <p:nvPr/>
          </p:nvGrpSpPr>
          <p:grpSpPr>
            <a:xfrm rot="10800000">
              <a:off x="261711" y="465077"/>
              <a:ext cx="507562" cy="507984"/>
              <a:chOff x="8064275" y="887850"/>
              <a:chExt cx="581800" cy="582350"/>
            </a:xfrm>
          </p:grpSpPr>
          <p:sp>
            <p:nvSpPr>
              <p:cNvPr id="1412" name="Google Shape;1412;p28"/>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28"/>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28"/>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28"/>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28"/>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28"/>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ackground 3">
  <p:cSld name="CUSTOM_20">
    <p:spTree>
      <p:nvGrpSpPr>
        <p:cNvPr id="1" name="Shape 1418"/>
        <p:cNvGrpSpPr/>
        <p:nvPr/>
      </p:nvGrpSpPr>
      <p:grpSpPr>
        <a:xfrm>
          <a:off x="0" y="0"/>
          <a:ext cx="0" cy="0"/>
          <a:chOff x="0" y="0"/>
          <a:chExt cx="0" cy="0"/>
        </a:xfrm>
      </p:grpSpPr>
      <p:grpSp>
        <p:nvGrpSpPr>
          <p:cNvPr id="1419" name="Google Shape;1419;p29"/>
          <p:cNvGrpSpPr/>
          <p:nvPr/>
        </p:nvGrpSpPr>
        <p:grpSpPr>
          <a:xfrm>
            <a:off x="432850" y="0"/>
            <a:ext cx="8278300" cy="5165700"/>
            <a:chOff x="432850" y="0"/>
            <a:chExt cx="8278300" cy="5165700"/>
          </a:xfrm>
        </p:grpSpPr>
        <p:cxnSp>
          <p:nvCxnSpPr>
            <p:cNvPr id="1420" name="Google Shape;1420;p29"/>
            <p:cNvCxnSpPr/>
            <p:nvPr/>
          </p:nvCxnSpPr>
          <p:spPr>
            <a:xfrm rot="10800000">
              <a:off x="8420275" y="2664300"/>
              <a:ext cx="0" cy="2501400"/>
            </a:xfrm>
            <a:prstGeom prst="straightConnector1">
              <a:avLst/>
            </a:prstGeom>
            <a:noFill/>
            <a:ln w="9525" cap="flat" cmpd="sng">
              <a:solidFill>
                <a:srgbClr val="595959"/>
              </a:solidFill>
              <a:prstDash val="solid"/>
              <a:round/>
              <a:headEnd type="none" w="med" len="med"/>
              <a:tailEnd type="none" w="med" len="med"/>
            </a:ln>
          </p:spPr>
        </p:cxnSp>
        <p:grpSp>
          <p:nvGrpSpPr>
            <p:cNvPr id="1421" name="Google Shape;1421;p29"/>
            <p:cNvGrpSpPr/>
            <p:nvPr/>
          </p:nvGrpSpPr>
          <p:grpSpPr>
            <a:xfrm>
              <a:off x="8129350" y="4292175"/>
              <a:ext cx="581800" cy="582350"/>
              <a:chOff x="8064275" y="887850"/>
              <a:chExt cx="581800" cy="582350"/>
            </a:xfrm>
          </p:grpSpPr>
          <p:sp>
            <p:nvSpPr>
              <p:cNvPr id="1422" name="Google Shape;1422;p29"/>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29"/>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29"/>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29"/>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29"/>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29"/>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28" name="Google Shape;1428;p29"/>
            <p:cNvGrpSpPr/>
            <p:nvPr/>
          </p:nvGrpSpPr>
          <p:grpSpPr>
            <a:xfrm>
              <a:off x="8274238" y="3720600"/>
              <a:ext cx="292025" cy="292575"/>
              <a:chOff x="7353050" y="316275"/>
              <a:chExt cx="292025" cy="292575"/>
            </a:xfrm>
          </p:grpSpPr>
          <p:sp>
            <p:nvSpPr>
              <p:cNvPr id="1429" name="Google Shape;1429;p29"/>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29"/>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29"/>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29"/>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33" name="Google Shape;1433;p29"/>
            <p:cNvGrpSpPr/>
            <p:nvPr/>
          </p:nvGrpSpPr>
          <p:grpSpPr>
            <a:xfrm>
              <a:off x="8332763" y="3212475"/>
              <a:ext cx="175000" cy="175000"/>
              <a:chOff x="8792300" y="321275"/>
              <a:chExt cx="175000" cy="175000"/>
            </a:xfrm>
          </p:grpSpPr>
          <p:sp>
            <p:nvSpPr>
              <p:cNvPr id="1434" name="Google Shape;1434;p29"/>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29"/>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29"/>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29"/>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438" name="Google Shape;1438;p29"/>
            <p:cNvCxnSpPr/>
            <p:nvPr/>
          </p:nvCxnSpPr>
          <p:spPr>
            <a:xfrm>
              <a:off x="723725" y="613"/>
              <a:ext cx="0" cy="2501400"/>
            </a:xfrm>
            <a:prstGeom prst="straightConnector1">
              <a:avLst/>
            </a:prstGeom>
            <a:noFill/>
            <a:ln w="9525" cap="flat" cmpd="sng">
              <a:solidFill>
                <a:srgbClr val="595959"/>
              </a:solidFill>
              <a:prstDash val="solid"/>
              <a:round/>
              <a:headEnd type="none" w="med" len="med"/>
              <a:tailEnd type="none" w="med" len="med"/>
            </a:ln>
          </p:spPr>
        </p:cxnSp>
        <p:grpSp>
          <p:nvGrpSpPr>
            <p:cNvPr id="1439" name="Google Shape;1439;p29"/>
            <p:cNvGrpSpPr/>
            <p:nvPr/>
          </p:nvGrpSpPr>
          <p:grpSpPr>
            <a:xfrm rot="10800000">
              <a:off x="432850" y="291788"/>
              <a:ext cx="581800" cy="582350"/>
              <a:chOff x="8064275" y="887850"/>
              <a:chExt cx="581800" cy="582350"/>
            </a:xfrm>
          </p:grpSpPr>
          <p:sp>
            <p:nvSpPr>
              <p:cNvPr id="1440" name="Google Shape;1440;p29"/>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29"/>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29"/>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29"/>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29"/>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29"/>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46" name="Google Shape;1446;p29"/>
            <p:cNvGrpSpPr/>
            <p:nvPr/>
          </p:nvGrpSpPr>
          <p:grpSpPr>
            <a:xfrm rot="10800000">
              <a:off x="577738" y="1153138"/>
              <a:ext cx="292025" cy="292575"/>
              <a:chOff x="7353050" y="316275"/>
              <a:chExt cx="292025" cy="292575"/>
            </a:xfrm>
          </p:grpSpPr>
          <p:sp>
            <p:nvSpPr>
              <p:cNvPr id="1447" name="Google Shape;1447;p29"/>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29"/>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29"/>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29"/>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51" name="Google Shape;1451;p29"/>
            <p:cNvGrpSpPr/>
            <p:nvPr/>
          </p:nvGrpSpPr>
          <p:grpSpPr>
            <a:xfrm rot="10800000">
              <a:off x="636238" y="1778838"/>
              <a:ext cx="175000" cy="175000"/>
              <a:chOff x="8792300" y="321275"/>
              <a:chExt cx="175000" cy="175000"/>
            </a:xfrm>
          </p:grpSpPr>
          <p:sp>
            <p:nvSpPr>
              <p:cNvPr id="1452" name="Google Shape;1452;p29"/>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29"/>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29"/>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29"/>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56" name="Google Shape;1456;p29"/>
            <p:cNvGrpSpPr/>
            <p:nvPr/>
          </p:nvGrpSpPr>
          <p:grpSpPr>
            <a:xfrm>
              <a:off x="432850" y="2003163"/>
              <a:ext cx="175013" cy="27000"/>
              <a:chOff x="5662375" y="212375"/>
              <a:chExt cx="175013" cy="27000"/>
            </a:xfrm>
          </p:grpSpPr>
          <p:sp>
            <p:nvSpPr>
              <p:cNvPr id="1457" name="Google Shape;1457;p29"/>
              <p:cNvSpPr/>
              <p:nvPr/>
            </p:nvSpPr>
            <p:spPr>
              <a:xfrm>
                <a:off x="5662375"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29"/>
              <p:cNvSpPr/>
              <p:nvPr/>
            </p:nvSpPr>
            <p:spPr>
              <a:xfrm>
                <a:off x="5736381"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29"/>
              <p:cNvSpPr/>
              <p:nvPr/>
            </p:nvSpPr>
            <p:spPr>
              <a:xfrm>
                <a:off x="5810388"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60" name="Google Shape;1460;p29"/>
            <p:cNvGrpSpPr/>
            <p:nvPr/>
          </p:nvGrpSpPr>
          <p:grpSpPr>
            <a:xfrm>
              <a:off x="788100" y="208488"/>
              <a:ext cx="175013" cy="27000"/>
              <a:chOff x="5662375" y="212375"/>
              <a:chExt cx="175013" cy="27000"/>
            </a:xfrm>
          </p:grpSpPr>
          <p:sp>
            <p:nvSpPr>
              <p:cNvPr id="1461" name="Google Shape;1461;p29"/>
              <p:cNvSpPr/>
              <p:nvPr/>
            </p:nvSpPr>
            <p:spPr>
              <a:xfrm>
                <a:off x="5662375"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29"/>
              <p:cNvSpPr/>
              <p:nvPr/>
            </p:nvSpPr>
            <p:spPr>
              <a:xfrm>
                <a:off x="5736381"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29"/>
              <p:cNvSpPr/>
              <p:nvPr/>
            </p:nvSpPr>
            <p:spPr>
              <a:xfrm>
                <a:off x="5810388"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64" name="Google Shape;1464;p29"/>
            <p:cNvGrpSpPr/>
            <p:nvPr/>
          </p:nvGrpSpPr>
          <p:grpSpPr>
            <a:xfrm>
              <a:off x="8129350" y="4988725"/>
              <a:ext cx="175013" cy="27000"/>
              <a:chOff x="5662375" y="212375"/>
              <a:chExt cx="175013" cy="27000"/>
            </a:xfrm>
          </p:grpSpPr>
          <p:sp>
            <p:nvSpPr>
              <p:cNvPr id="1465" name="Google Shape;1465;p29"/>
              <p:cNvSpPr/>
              <p:nvPr/>
            </p:nvSpPr>
            <p:spPr>
              <a:xfrm>
                <a:off x="5662375"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29"/>
              <p:cNvSpPr/>
              <p:nvPr/>
            </p:nvSpPr>
            <p:spPr>
              <a:xfrm>
                <a:off x="5736381"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29"/>
              <p:cNvSpPr/>
              <p:nvPr/>
            </p:nvSpPr>
            <p:spPr>
              <a:xfrm>
                <a:off x="5810388"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68" name="Google Shape;1468;p29"/>
            <p:cNvGrpSpPr/>
            <p:nvPr/>
          </p:nvGrpSpPr>
          <p:grpSpPr>
            <a:xfrm>
              <a:off x="8497550" y="3429425"/>
              <a:ext cx="175013" cy="27000"/>
              <a:chOff x="5662375" y="212375"/>
              <a:chExt cx="175013" cy="27000"/>
            </a:xfrm>
          </p:grpSpPr>
          <p:sp>
            <p:nvSpPr>
              <p:cNvPr id="1469" name="Google Shape;1469;p29"/>
              <p:cNvSpPr/>
              <p:nvPr/>
            </p:nvSpPr>
            <p:spPr>
              <a:xfrm>
                <a:off x="5662375"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29"/>
              <p:cNvSpPr/>
              <p:nvPr/>
            </p:nvSpPr>
            <p:spPr>
              <a:xfrm>
                <a:off x="5736381"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29"/>
              <p:cNvSpPr/>
              <p:nvPr/>
            </p:nvSpPr>
            <p:spPr>
              <a:xfrm>
                <a:off x="5810388"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472" name="Google Shape;1472;p29"/>
            <p:cNvCxnSpPr/>
            <p:nvPr/>
          </p:nvCxnSpPr>
          <p:spPr>
            <a:xfrm>
              <a:off x="8407225" y="0"/>
              <a:ext cx="0" cy="2160900"/>
            </a:xfrm>
            <a:prstGeom prst="straightConnector1">
              <a:avLst/>
            </a:prstGeom>
            <a:noFill/>
            <a:ln w="9525" cap="flat" cmpd="sng">
              <a:solidFill>
                <a:srgbClr val="595959"/>
              </a:solidFill>
              <a:prstDash val="solid"/>
              <a:round/>
              <a:headEnd type="none" w="med" len="med"/>
              <a:tailEnd type="none" w="med" len="med"/>
            </a:ln>
          </p:spPr>
        </p:cxnSp>
        <p:cxnSp>
          <p:nvCxnSpPr>
            <p:cNvPr id="1473" name="Google Shape;1473;p29"/>
            <p:cNvCxnSpPr/>
            <p:nvPr/>
          </p:nvCxnSpPr>
          <p:spPr>
            <a:xfrm>
              <a:off x="718025" y="2985634"/>
              <a:ext cx="0" cy="2160900"/>
            </a:xfrm>
            <a:prstGeom prst="straightConnector1">
              <a:avLst/>
            </a:prstGeom>
            <a:noFill/>
            <a:ln w="9525" cap="flat" cmpd="sng">
              <a:solidFill>
                <a:srgbClr val="595959"/>
              </a:solidFill>
              <a:prstDash val="solid"/>
              <a:round/>
              <a:headEnd type="none" w="med" len="med"/>
              <a:tailEnd type="none" w="med" len="med"/>
            </a:ln>
          </p:spPr>
        </p:cxnSp>
        <p:sp>
          <p:nvSpPr>
            <p:cNvPr id="1474" name="Google Shape;1474;p29"/>
            <p:cNvSpPr/>
            <p:nvPr/>
          </p:nvSpPr>
          <p:spPr>
            <a:xfrm>
              <a:off x="671825" y="4587888"/>
              <a:ext cx="92400" cy="92400"/>
            </a:xfrm>
            <a:prstGeom prst="ellipse">
              <a:avLst/>
            </a:prstGeom>
            <a:solidFill>
              <a:srgbClr val="595959"/>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29"/>
            <p:cNvSpPr/>
            <p:nvPr/>
          </p:nvSpPr>
          <p:spPr>
            <a:xfrm>
              <a:off x="671825" y="3940338"/>
              <a:ext cx="92400" cy="92400"/>
            </a:xfrm>
            <a:prstGeom prst="ellipse">
              <a:avLst/>
            </a:prstGeom>
            <a:solidFill>
              <a:srgbClr val="595959"/>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29"/>
            <p:cNvSpPr/>
            <p:nvPr/>
          </p:nvSpPr>
          <p:spPr>
            <a:xfrm>
              <a:off x="8361025" y="1453500"/>
              <a:ext cx="92400" cy="92400"/>
            </a:xfrm>
            <a:prstGeom prst="ellipse">
              <a:avLst/>
            </a:prstGeom>
            <a:solidFill>
              <a:srgbClr val="595959"/>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29"/>
            <p:cNvSpPr/>
            <p:nvPr/>
          </p:nvSpPr>
          <p:spPr>
            <a:xfrm>
              <a:off x="8361025" y="234875"/>
              <a:ext cx="92400" cy="92400"/>
            </a:xfrm>
            <a:prstGeom prst="ellipse">
              <a:avLst/>
            </a:prstGeom>
            <a:solidFill>
              <a:srgbClr val="595959"/>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ackground 4">
  <p:cSld name="CUSTOM_21">
    <p:spTree>
      <p:nvGrpSpPr>
        <p:cNvPr id="1" name="Shape 1478"/>
        <p:cNvGrpSpPr/>
        <p:nvPr/>
      </p:nvGrpSpPr>
      <p:grpSpPr>
        <a:xfrm>
          <a:off x="0" y="0"/>
          <a:ext cx="0" cy="0"/>
          <a:chOff x="0" y="0"/>
          <a:chExt cx="0" cy="0"/>
        </a:xfrm>
      </p:grpSpPr>
      <p:grpSp>
        <p:nvGrpSpPr>
          <p:cNvPr id="1479" name="Google Shape;1479;p30"/>
          <p:cNvGrpSpPr/>
          <p:nvPr/>
        </p:nvGrpSpPr>
        <p:grpSpPr>
          <a:xfrm>
            <a:off x="-6867" y="-6625"/>
            <a:ext cx="9152342" cy="5102050"/>
            <a:chOff x="-6867" y="-6625"/>
            <a:chExt cx="9152342" cy="5102050"/>
          </a:xfrm>
        </p:grpSpPr>
        <p:cxnSp>
          <p:nvCxnSpPr>
            <p:cNvPr id="1480" name="Google Shape;1480;p30"/>
            <p:cNvCxnSpPr/>
            <p:nvPr/>
          </p:nvCxnSpPr>
          <p:spPr>
            <a:xfrm>
              <a:off x="2904283" y="4513075"/>
              <a:ext cx="1133100" cy="306300"/>
            </a:xfrm>
            <a:prstGeom prst="straightConnector1">
              <a:avLst/>
            </a:prstGeom>
            <a:noFill/>
            <a:ln w="9525" cap="flat" cmpd="sng">
              <a:solidFill>
                <a:schemeClr val="dk2"/>
              </a:solidFill>
              <a:prstDash val="solid"/>
              <a:round/>
              <a:headEnd type="none" w="med" len="med"/>
              <a:tailEnd type="none" w="med" len="med"/>
            </a:ln>
          </p:spPr>
        </p:cxnSp>
        <p:cxnSp>
          <p:nvCxnSpPr>
            <p:cNvPr id="1481" name="Google Shape;1481;p30"/>
            <p:cNvCxnSpPr/>
            <p:nvPr/>
          </p:nvCxnSpPr>
          <p:spPr>
            <a:xfrm rot="10800000" flipH="1">
              <a:off x="1562083" y="4492325"/>
              <a:ext cx="1342200" cy="315300"/>
            </a:xfrm>
            <a:prstGeom prst="straightConnector1">
              <a:avLst/>
            </a:prstGeom>
            <a:noFill/>
            <a:ln w="9525" cap="flat" cmpd="sng">
              <a:solidFill>
                <a:schemeClr val="dk2"/>
              </a:solidFill>
              <a:prstDash val="solid"/>
              <a:round/>
              <a:headEnd type="none" w="med" len="med"/>
              <a:tailEnd type="none" w="med" len="med"/>
            </a:ln>
          </p:spPr>
        </p:cxnSp>
        <p:cxnSp>
          <p:nvCxnSpPr>
            <p:cNvPr id="1482" name="Google Shape;1482;p30"/>
            <p:cNvCxnSpPr/>
            <p:nvPr/>
          </p:nvCxnSpPr>
          <p:spPr>
            <a:xfrm>
              <a:off x="259558" y="4408000"/>
              <a:ext cx="1332000" cy="392100"/>
            </a:xfrm>
            <a:prstGeom prst="straightConnector1">
              <a:avLst/>
            </a:prstGeom>
            <a:noFill/>
            <a:ln w="9525" cap="flat" cmpd="sng">
              <a:solidFill>
                <a:schemeClr val="dk2"/>
              </a:solidFill>
              <a:prstDash val="solid"/>
              <a:round/>
              <a:headEnd type="none" w="med" len="med"/>
              <a:tailEnd type="none" w="med" len="med"/>
            </a:ln>
          </p:spPr>
        </p:cxnSp>
        <p:cxnSp>
          <p:nvCxnSpPr>
            <p:cNvPr id="1483" name="Google Shape;1483;p30"/>
            <p:cNvCxnSpPr/>
            <p:nvPr/>
          </p:nvCxnSpPr>
          <p:spPr>
            <a:xfrm>
              <a:off x="-6867" y="3993550"/>
              <a:ext cx="273900" cy="407100"/>
            </a:xfrm>
            <a:prstGeom prst="straightConnector1">
              <a:avLst/>
            </a:prstGeom>
            <a:noFill/>
            <a:ln w="9525" cap="flat" cmpd="sng">
              <a:solidFill>
                <a:schemeClr val="dk2"/>
              </a:solidFill>
              <a:prstDash val="solid"/>
              <a:round/>
              <a:headEnd type="none" w="med" len="med"/>
              <a:tailEnd type="none" w="med" len="med"/>
            </a:ln>
          </p:spPr>
        </p:cxnSp>
        <p:grpSp>
          <p:nvGrpSpPr>
            <p:cNvPr id="1484" name="Google Shape;1484;p30"/>
            <p:cNvGrpSpPr/>
            <p:nvPr/>
          </p:nvGrpSpPr>
          <p:grpSpPr>
            <a:xfrm flipH="1">
              <a:off x="1278333" y="4513075"/>
              <a:ext cx="581800" cy="582350"/>
              <a:chOff x="8064275" y="887850"/>
              <a:chExt cx="581800" cy="582350"/>
            </a:xfrm>
          </p:grpSpPr>
          <p:sp>
            <p:nvSpPr>
              <p:cNvPr id="1485" name="Google Shape;1485;p30"/>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30"/>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30"/>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30"/>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30"/>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30"/>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91" name="Google Shape;1491;p30"/>
            <p:cNvGrpSpPr/>
            <p:nvPr/>
          </p:nvGrpSpPr>
          <p:grpSpPr>
            <a:xfrm flipH="1">
              <a:off x="2747608" y="4340463"/>
              <a:ext cx="292025" cy="292575"/>
              <a:chOff x="7353050" y="316275"/>
              <a:chExt cx="292025" cy="292575"/>
            </a:xfrm>
          </p:grpSpPr>
          <p:sp>
            <p:nvSpPr>
              <p:cNvPr id="1492" name="Google Shape;1492;p30"/>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30"/>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30"/>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30"/>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96" name="Google Shape;1496;p30"/>
            <p:cNvGrpSpPr/>
            <p:nvPr/>
          </p:nvGrpSpPr>
          <p:grpSpPr>
            <a:xfrm flipH="1">
              <a:off x="171308" y="4315025"/>
              <a:ext cx="175000" cy="175000"/>
              <a:chOff x="8792300" y="321275"/>
              <a:chExt cx="175000" cy="175000"/>
            </a:xfrm>
          </p:grpSpPr>
          <p:sp>
            <p:nvSpPr>
              <p:cNvPr id="1497" name="Google Shape;1497;p30"/>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30"/>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30"/>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30"/>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01" name="Google Shape;1501;p30"/>
            <p:cNvGrpSpPr/>
            <p:nvPr/>
          </p:nvGrpSpPr>
          <p:grpSpPr>
            <a:xfrm>
              <a:off x="3873197" y="4657550"/>
              <a:ext cx="293111" cy="293388"/>
              <a:chOff x="3164039" y="430875"/>
              <a:chExt cx="293111" cy="293388"/>
            </a:xfrm>
          </p:grpSpPr>
          <p:sp>
            <p:nvSpPr>
              <p:cNvPr id="1502" name="Google Shape;1502;p30"/>
              <p:cNvSpPr/>
              <p:nvPr/>
            </p:nvSpPr>
            <p:spPr>
              <a:xfrm flipH="1">
                <a:off x="3166281" y="433407"/>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30"/>
              <p:cNvSpPr/>
              <p:nvPr/>
            </p:nvSpPr>
            <p:spPr>
              <a:xfrm flipH="1">
                <a:off x="3164039" y="430875"/>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30"/>
              <p:cNvSpPr/>
              <p:nvPr/>
            </p:nvSpPr>
            <p:spPr>
              <a:xfrm flipH="1">
                <a:off x="3202780" y="46990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30"/>
              <p:cNvSpPr/>
              <p:nvPr/>
            </p:nvSpPr>
            <p:spPr>
              <a:xfrm flipH="1">
                <a:off x="3200525" y="467377"/>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30"/>
              <p:cNvSpPr/>
              <p:nvPr/>
            </p:nvSpPr>
            <p:spPr>
              <a:xfrm flipH="1">
                <a:off x="3242641" y="509484"/>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30"/>
              <p:cNvSpPr/>
              <p:nvPr/>
            </p:nvSpPr>
            <p:spPr>
              <a:xfrm flipH="1">
                <a:off x="3240109" y="507242"/>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08" name="Google Shape;1508;p30"/>
            <p:cNvGrpSpPr/>
            <p:nvPr/>
          </p:nvGrpSpPr>
          <p:grpSpPr>
            <a:xfrm flipH="1">
              <a:off x="242270" y="4142425"/>
              <a:ext cx="175013" cy="27000"/>
              <a:chOff x="5662375" y="212375"/>
              <a:chExt cx="175013" cy="27000"/>
            </a:xfrm>
          </p:grpSpPr>
          <p:sp>
            <p:nvSpPr>
              <p:cNvPr id="1509" name="Google Shape;1509;p30"/>
              <p:cNvSpPr/>
              <p:nvPr/>
            </p:nvSpPr>
            <p:spPr>
              <a:xfrm>
                <a:off x="5662375"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30"/>
              <p:cNvSpPr/>
              <p:nvPr/>
            </p:nvSpPr>
            <p:spPr>
              <a:xfrm>
                <a:off x="5736381"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30"/>
              <p:cNvSpPr/>
              <p:nvPr/>
            </p:nvSpPr>
            <p:spPr>
              <a:xfrm>
                <a:off x="5810388"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512" name="Google Shape;1512;p30"/>
            <p:cNvCxnSpPr/>
            <p:nvPr/>
          </p:nvCxnSpPr>
          <p:spPr>
            <a:xfrm rot="10800000">
              <a:off x="5995050" y="226600"/>
              <a:ext cx="1504500" cy="224700"/>
            </a:xfrm>
            <a:prstGeom prst="straightConnector1">
              <a:avLst/>
            </a:prstGeom>
            <a:noFill/>
            <a:ln w="9525" cap="flat" cmpd="sng">
              <a:solidFill>
                <a:schemeClr val="dk2"/>
              </a:solidFill>
              <a:prstDash val="solid"/>
              <a:round/>
              <a:headEnd type="none" w="med" len="med"/>
              <a:tailEnd type="none" w="med" len="med"/>
            </a:ln>
          </p:spPr>
        </p:cxnSp>
        <p:cxnSp>
          <p:nvCxnSpPr>
            <p:cNvPr id="1513" name="Google Shape;1513;p30"/>
            <p:cNvCxnSpPr/>
            <p:nvPr/>
          </p:nvCxnSpPr>
          <p:spPr>
            <a:xfrm rot="10800000">
              <a:off x="7512925" y="457850"/>
              <a:ext cx="829500" cy="743400"/>
            </a:xfrm>
            <a:prstGeom prst="straightConnector1">
              <a:avLst/>
            </a:prstGeom>
            <a:noFill/>
            <a:ln w="9525" cap="flat" cmpd="sng">
              <a:solidFill>
                <a:schemeClr val="dk2"/>
              </a:solidFill>
              <a:prstDash val="solid"/>
              <a:round/>
              <a:headEnd type="none" w="med" len="med"/>
              <a:tailEnd type="none" w="med" len="med"/>
            </a:ln>
          </p:spPr>
        </p:cxnSp>
        <p:cxnSp>
          <p:nvCxnSpPr>
            <p:cNvPr id="1514" name="Google Shape;1514;p30"/>
            <p:cNvCxnSpPr/>
            <p:nvPr/>
          </p:nvCxnSpPr>
          <p:spPr>
            <a:xfrm flipH="1">
              <a:off x="8348975" y="-6625"/>
              <a:ext cx="796500" cy="1188000"/>
            </a:xfrm>
            <a:prstGeom prst="straightConnector1">
              <a:avLst/>
            </a:prstGeom>
            <a:noFill/>
            <a:ln w="9525" cap="flat" cmpd="sng">
              <a:solidFill>
                <a:schemeClr val="dk2"/>
              </a:solidFill>
              <a:prstDash val="solid"/>
              <a:round/>
              <a:headEnd type="none" w="med" len="med"/>
              <a:tailEnd type="none" w="med" len="med"/>
            </a:ln>
          </p:spPr>
        </p:cxnSp>
        <p:grpSp>
          <p:nvGrpSpPr>
            <p:cNvPr id="1515" name="Google Shape;1515;p30"/>
            <p:cNvGrpSpPr/>
            <p:nvPr/>
          </p:nvGrpSpPr>
          <p:grpSpPr>
            <a:xfrm>
              <a:off x="8064275" y="1040250"/>
              <a:ext cx="581800" cy="582350"/>
              <a:chOff x="8064275" y="887850"/>
              <a:chExt cx="581800" cy="582350"/>
            </a:xfrm>
          </p:grpSpPr>
          <p:sp>
            <p:nvSpPr>
              <p:cNvPr id="1516" name="Google Shape;1516;p30"/>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30"/>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30"/>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30"/>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30"/>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30"/>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22" name="Google Shape;1522;p30"/>
            <p:cNvGrpSpPr/>
            <p:nvPr/>
          </p:nvGrpSpPr>
          <p:grpSpPr>
            <a:xfrm>
              <a:off x="7353050" y="316275"/>
              <a:ext cx="292025" cy="292575"/>
              <a:chOff x="7353050" y="316275"/>
              <a:chExt cx="292025" cy="292575"/>
            </a:xfrm>
          </p:grpSpPr>
          <p:sp>
            <p:nvSpPr>
              <p:cNvPr id="1523" name="Google Shape;1523;p30"/>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30"/>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30"/>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30"/>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27" name="Google Shape;1527;p30"/>
            <p:cNvGrpSpPr/>
            <p:nvPr/>
          </p:nvGrpSpPr>
          <p:grpSpPr>
            <a:xfrm>
              <a:off x="8792300" y="321275"/>
              <a:ext cx="175000" cy="175000"/>
              <a:chOff x="8792300" y="321275"/>
              <a:chExt cx="175000" cy="175000"/>
            </a:xfrm>
          </p:grpSpPr>
          <p:sp>
            <p:nvSpPr>
              <p:cNvPr id="1528" name="Google Shape;1528;p30"/>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30"/>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30"/>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30"/>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32" name="Google Shape;1532;p30"/>
            <p:cNvSpPr/>
            <p:nvPr/>
          </p:nvSpPr>
          <p:spPr>
            <a:xfrm>
              <a:off x="5829305" y="68707"/>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30"/>
            <p:cNvSpPr/>
            <p:nvPr/>
          </p:nvSpPr>
          <p:spPr>
            <a:xfrm>
              <a:off x="5827050" y="66175"/>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30"/>
            <p:cNvSpPr/>
            <p:nvPr/>
          </p:nvSpPr>
          <p:spPr>
            <a:xfrm>
              <a:off x="5865794" y="10520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30"/>
            <p:cNvSpPr/>
            <p:nvPr/>
          </p:nvSpPr>
          <p:spPr>
            <a:xfrm>
              <a:off x="5863552" y="102677"/>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6" name="Google Shape;1536;p30"/>
            <p:cNvSpPr/>
            <p:nvPr/>
          </p:nvSpPr>
          <p:spPr>
            <a:xfrm>
              <a:off x="5905382" y="144784"/>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1537;p30"/>
            <p:cNvSpPr/>
            <p:nvPr/>
          </p:nvSpPr>
          <p:spPr>
            <a:xfrm>
              <a:off x="5903140" y="142542"/>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38" name="Google Shape;1538;p30"/>
            <p:cNvGrpSpPr/>
            <p:nvPr/>
          </p:nvGrpSpPr>
          <p:grpSpPr>
            <a:xfrm>
              <a:off x="8490050" y="170875"/>
              <a:ext cx="175013" cy="27000"/>
              <a:chOff x="5662375" y="212375"/>
              <a:chExt cx="175013" cy="27000"/>
            </a:xfrm>
          </p:grpSpPr>
          <p:sp>
            <p:nvSpPr>
              <p:cNvPr id="1539" name="Google Shape;1539;p30"/>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30"/>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30"/>
              <p:cNvSpPr/>
              <p:nvPr/>
            </p:nvSpPr>
            <p:spPr>
              <a:xfrm>
                <a:off x="5810388"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42" name="Google Shape;1542;p30"/>
            <p:cNvGrpSpPr/>
            <p:nvPr/>
          </p:nvGrpSpPr>
          <p:grpSpPr>
            <a:xfrm>
              <a:off x="8678350" y="1658000"/>
              <a:ext cx="175013" cy="27000"/>
              <a:chOff x="5662375" y="212375"/>
              <a:chExt cx="175013" cy="27000"/>
            </a:xfrm>
          </p:grpSpPr>
          <p:sp>
            <p:nvSpPr>
              <p:cNvPr id="1543" name="Google Shape;1543;p30"/>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30"/>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1545;p30"/>
              <p:cNvSpPr/>
              <p:nvPr/>
            </p:nvSpPr>
            <p:spPr>
              <a:xfrm>
                <a:off x="5810388"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43"/>
        <p:cNvGrpSpPr/>
        <p:nvPr/>
      </p:nvGrpSpPr>
      <p:grpSpPr>
        <a:xfrm>
          <a:off x="0" y="0"/>
          <a:ext cx="0" cy="0"/>
          <a:chOff x="0" y="0"/>
          <a:chExt cx="0" cy="0"/>
        </a:xfrm>
      </p:grpSpPr>
      <p:grpSp>
        <p:nvGrpSpPr>
          <p:cNvPr id="44" name="Google Shape;44;p3"/>
          <p:cNvGrpSpPr/>
          <p:nvPr/>
        </p:nvGrpSpPr>
        <p:grpSpPr>
          <a:xfrm>
            <a:off x="2132649" y="713253"/>
            <a:ext cx="4878702" cy="3717004"/>
            <a:chOff x="399425" y="238125"/>
            <a:chExt cx="6810025" cy="5187000"/>
          </a:xfrm>
        </p:grpSpPr>
        <p:sp>
          <p:nvSpPr>
            <p:cNvPr id="45" name="Google Shape;45;p3"/>
            <p:cNvSpPr/>
            <p:nvPr/>
          </p:nvSpPr>
          <p:spPr>
            <a:xfrm>
              <a:off x="399425" y="238325"/>
              <a:ext cx="6810025" cy="5186100"/>
            </a:xfrm>
            <a:custGeom>
              <a:avLst/>
              <a:gdLst/>
              <a:ahLst/>
              <a:cxnLst/>
              <a:rect l="l" t="t" r="r" b="b"/>
              <a:pathLst>
                <a:path w="272401" h="207444" extrusionOk="0">
                  <a:moveTo>
                    <a:pt x="143525" y="0"/>
                  </a:moveTo>
                  <a:cubicBezTo>
                    <a:pt x="130816" y="0"/>
                    <a:pt x="118065" y="708"/>
                    <a:pt x="105367" y="1397"/>
                  </a:cubicBezTo>
                  <a:cubicBezTo>
                    <a:pt x="85699" y="2506"/>
                    <a:pt x="65661" y="3689"/>
                    <a:pt x="47175" y="10640"/>
                  </a:cubicBezTo>
                  <a:cubicBezTo>
                    <a:pt x="28764" y="17590"/>
                    <a:pt x="11832" y="31343"/>
                    <a:pt x="5990" y="50198"/>
                  </a:cubicBezTo>
                  <a:cubicBezTo>
                    <a:pt x="1" y="69867"/>
                    <a:pt x="6877" y="90940"/>
                    <a:pt x="13680" y="110387"/>
                  </a:cubicBezTo>
                  <a:cubicBezTo>
                    <a:pt x="22479" y="135305"/>
                    <a:pt x="31870" y="161332"/>
                    <a:pt x="51390" y="179152"/>
                  </a:cubicBezTo>
                  <a:cubicBezTo>
                    <a:pt x="67098" y="193557"/>
                    <a:pt x="97572" y="207444"/>
                    <a:pt x="121591" y="207444"/>
                  </a:cubicBezTo>
                  <a:cubicBezTo>
                    <a:pt x="124820" y="207444"/>
                    <a:pt x="127933" y="207193"/>
                    <a:pt x="130877" y="206658"/>
                  </a:cubicBezTo>
                  <a:cubicBezTo>
                    <a:pt x="145739" y="204070"/>
                    <a:pt x="159714" y="191205"/>
                    <a:pt x="171840" y="182923"/>
                  </a:cubicBezTo>
                  <a:cubicBezTo>
                    <a:pt x="188625" y="171314"/>
                    <a:pt x="205484" y="159705"/>
                    <a:pt x="222268" y="148097"/>
                  </a:cubicBezTo>
                  <a:cubicBezTo>
                    <a:pt x="236909" y="138041"/>
                    <a:pt x="252067" y="127319"/>
                    <a:pt x="260348" y="111644"/>
                  </a:cubicBezTo>
                  <a:cubicBezTo>
                    <a:pt x="272400" y="88722"/>
                    <a:pt x="266411" y="59071"/>
                    <a:pt x="249996" y="39033"/>
                  </a:cubicBezTo>
                  <a:cubicBezTo>
                    <a:pt x="233507" y="18995"/>
                    <a:pt x="208367" y="7756"/>
                    <a:pt x="182858" y="3098"/>
                  </a:cubicBezTo>
                  <a:cubicBezTo>
                    <a:pt x="169864" y="762"/>
                    <a:pt x="156717" y="0"/>
                    <a:pt x="14352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3"/>
            <p:cNvSpPr/>
            <p:nvPr/>
          </p:nvSpPr>
          <p:spPr>
            <a:xfrm>
              <a:off x="491875" y="238125"/>
              <a:ext cx="6575225" cy="5187000"/>
            </a:xfrm>
            <a:custGeom>
              <a:avLst/>
              <a:gdLst/>
              <a:ahLst/>
              <a:cxnLst/>
              <a:rect l="l" t="t" r="r" b="b"/>
              <a:pathLst>
                <a:path w="263009" h="207480" extrusionOk="0">
                  <a:moveTo>
                    <a:pt x="139601" y="0"/>
                  </a:moveTo>
                  <a:cubicBezTo>
                    <a:pt x="126957" y="0"/>
                    <a:pt x="114313" y="739"/>
                    <a:pt x="101669" y="1405"/>
                  </a:cubicBezTo>
                  <a:cubicBezTo>
                    <a:pt x="82001" y="2514"/>
                    <a:pt x="61963" y="3697"/>
                    <a:pt x="43477" y="10648"/>
                  </a:cubicBezTo>
                  <a:cubicBezTo>
                    <a:pt x="25066" y="17598"/>
                    <a:pt x="8134" y="31351"/>
                    <a:pt x="2292" y="50206"/>
                  </a:cubicBezTo>
                  <a:cubicBezTo>
                    <a:pt x="665" y="55530"/>
                    <a:pt x="0" y="60928"/>
                    <a:pt x="0" y="66399"/>
                  </a:cubicBezTo>
                  <a:cubicBezTo>
                    <a:pt x="0" y="81114"/>
                    <a:pt x="5028" y="96198"/>
                    <a:pt x="9982" y="110395"/>
                  </a:cubicBezTo>
                  <a:cubicBezTo>
                    <a:pt x="18781" y="135313"/>
                    <a:pt x="28172" y="161340"/>
                    <a:pt x="47692" y="179160"/>
                  </a:cubicBezTo>
                  <a:cubicBezTo>
                    <a:pt x="63442" y="193579"/>
                    <a:pt x="93979" y="207480"/>
                    <a:pt x="118010" y="207480"/>
                  </a:cubicBezTo>
                  <a:cubicBezTo>
                    <a:pt x="121190" y="207480"/>
                    <a:pt x="124221" y="207258"/>
                    <a:pt x="127179" y="206666"/>
                  </a:cubicBezTo>
                  <a:cubicBezTo>
                    <a:pt x="142041" y="204078"/>
                    <a:pt x="156016" y="191213"/>
                    <a:pt x="168142" y="182931"/>
                  </a:cubicBezTo>
                  <a:cubicBezTo>
                    <a:pt x="184927" y="171322"/>
                    <a:pt x="201786" y="159713"/>
                    <a:pt x="218570" y="148105"/>
                  </a:cubicBezTo>
                  <a:cubicBezTo>
                    <a:pt x="233211" y="138049"/>
                    <a:pt x="248369" y="127327"/>
                    <a:pt x="256650" y="111652"/>
                  </a:cubicBezTo>
                  <a:cubicBezTo>
                    <a:pt x="261013" y="103370"/>
                    <a:pt x="263009" y="94127"/>
                    <a:pt x="263009" y="84885"/>
                  </a:cubicBezTo>
                  <a:cubicBezTo>
                    <a:pt x="263009" y="68544"/>
                    <a:pt x="256798" y="51833"/>
                    <a:pt x="246298" y="39041"/>
                  </a:cubicBezTo>
                  <a:cubicBezTo>
                    <a:pt x="229809" y="19003"/>
                    <a:pt x="204669" y="7764"/>
                    <a:pt x="179160" y="3106"/>
                  </a:cubicBezTo>
                  <a:cubicBezTo>
                    <a:pt x="166146" y="813"/>
                    <a:pt x="152910" y="0"/>
                    <a:pt x="13960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 name="Google Shape;47;p3"/>
          <p:cNvSpPr txBox="1">
            <a:spLocks noGrp="1"/>
          </p:cNvSpPr>
          <p:nvPr>
            <p:ph type="title"/>
          </p:nvPr>
        </p:nvSpPr>
        <p:spPr>
          <a:xfrm>
            <a:off x="2971800" y="2231136"/>
            <a:ext cx="3200400" cy="80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48" name="Google Shape;48;p3"/>
          <p:cNvSpPr txBox="1">
            <a:spLocks noGrp="1"/>
          </p:cNvSpPr>
          <p:nvPr>
            <p:ph type="title" idx="2" hasCustomPrompt="1"/>
          </p:nvPr>
        </p:nvSpPr>
        <p:spPr>
          <a:xfrm>
            <a:off x="2971800" y="1161288"/>
            <a:ext cx="2967600" cy="1069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9600"/>
              <a:buNone/>
              <a:defRPr sz="9600"/>
            </a:lvl1pPr>
            <a:lvl2pPr lvl="1" algn="ctr" rtl="0">
              <a:spcBef>
                <a:spcPts val="0"/>
              </a:spcBef>
              <a:spcAft>
                <a:spcPts val="0"/>
              </a:spcAft>
              <a:buSzPts val="9600"/>
              <a:buNone/>
              <a:defRPr sz="9600"/>
            </a:lvl2pPr>
            <a:lvl3pPr lvl="2" algn="ctr" rtl="0">
              <a:spcBef>
                <a:spcPts val="0"/>
              </a:spcBef>
              <a:spcAft>
                <a:spcPts val="0"/>
              </a:spcAft>
              <a:buSzPts val="9600"/>
              <a:buNone/>
              <a:defRPr sz="9600"/>
            </a:lvl3pPr>
            <a:lvl4pPr lvl="3" algn="ctr" rtl="0">
              <a:spcBef>
                <a:spcPts val="0"/>
              </a:spcBef>
              <a:spcAft>
                <a:spcPts val="0"/>
              </a:spcAft>
              <a:buSzPts val="9600"/>
              <a:buNone/>
              <a:defRPr sz="9600"/>
            </a:lvl4pPr>
            <a:lvl5pPr lvl="4" algn="ctr" rtl="0">
              <a:spcBef>
                <a:spcPts val="0"/>
              </a:spcBef>
              <a:spcAft>
                <a:spcPts val="0"/>
              </a:spcAft>
              <a:buSzPts val="9600"/>
              <a:buNone/>
              <a:defRPr sz="9600"/>
            </a:lvl5pPr>
            <a:lvl6pPr lvl="5" algn="ctr" rtl="0">
              <a:spcBef>
                <a:spcPts val="0"/>
              </a:spcBef>
              <a:spcAft>
                <a:spcPts val="0"/>
              </a:spcAft>
              <a:buSzPts val="9600"/>
              <a:buNone/>
              <a:defRPr sz="9600"/>
            </a:lvl6pPr>
            <a:lvl7pPr lvl="6" algn="ctr" rtl="0">
              <a:spcBef>
                <a:spcPts val="0"/>
              </a:spcBef>
              <a:spcAft>
                <a:spcPts val="0"/>
              </a:spcAft>
              <a:buSzPts val="9600"/>
              <a:buNone/>
              <a:defRPr sz="9600"/>
            </a:lvl7pPr>
            <a:lvl8pPr lvl="7" algn="ctr" rtl="0">
              <a:spcBef>
                <a:spcPts val="0"/>
              </a:spcBef>
              <a:spcAft>
                <a:spcPts val="0"/>
              </a:spcAft>
              <a:buSzPts val="9600"/>
              <a:buNone/>
              <a:defRPr sz="9600"/>
            </a:lvl8pPr>
            <a:lvl9pPr lvl="8" algn="ctr" rtl="0">
              <a:spcBef>
                <a:spcPts val="0"/>
              </a:spcBef>
              <a:spcAft>
                <a:spcPts val="0"/>
              </a:spcAft>
              <a:buSzPts val="9600"/>
              <a:buNone/>
              <a:defRPr sz="9600"/>
            </a:lvl9pPr>
          </a:lstStyle>
          <a:p>
            <a:r>
              <a:t>xx%</a:t>
            </a:r>
          </a:p>
        </p:txBody>
      </p:sp>
      <p:sp>
        <p:nvSpPr>
          <p:cNvPr id="49" name="Google Shape;49;p3"/>
          <p:cNvSpPr txBox="1">
            <a:spLocks noGrp="1"/>
          </p:cNvSpPr>
          <p:nvPr>
            <p:ph type="subTitle" idx="1"/>
          </p:nvPr>
        </p:nvSpPr>
        <p:spPr>
          <a:xfrm>
            <a:off x="2973225" y="2999232"/>
            <a:ext cx="3200400" cy="6858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a:endParaRPr/>
          </a:p>
        </p:txBody>
      </p:sp>
      <p:grpSp>
        <p:nvGrpSpPr>
          <p:cNvPr id="50" name="Google Shape;50;p3"/>
          <p:cNvGrpSpPr/>
          <p:nvPr/>
        </p:nvGrpSpPr>
        <p:grpSpPr>
          <a:xfrm>
            <a:off x="432850" y="0"/>
            <a:ext cx="8278300" cy="5165700"/>
            <a:chOff x="432850" y="0"/>
            <a:chExt cx="8278300" cy="5165700"/>
          </a:xfrm>
        </p:grpSpPr>
        <p:cxnSp>
          <p:nvCxnSpPr>
            <p:cNvPr id="51" name="Google Shape;51;p3"/>
            <p:cNvCxnSpPr/>
            <p:nvPr/>
          </p:nvCxnSpPr>
          <p:spPr>
            <a:xfrm rot="10800000">
              <a:off x="8420275" y="2664300"/>
              <a:ext cx="0" cy="2501400"/>
            </a:xfrm>
            <a:prstGeom prst="straightConnector1">
              <a:avLst/>
            </a:prstGeom>
            <a:noFill/>
            <a:ln w="9525" cap="flat" cmpd="sng">
              <a:solidFill>
                <a:schemeClr val="dk1"/>
              </a:solidFill>
              <a:prstDash val="solid"/>
              <a:round/>
              <a:headEnd type="none" w="med" len="med"/>
              <a:tailEnd type="none" w="med" len="med"/>
            </a:ln>
          </p:spPr>
        </p:cxnSp>
        <p:grpSp>
          <p:nvGrpSpPr>
            <p:cNvPr id="52" name="Google Shape;52;p3"/>
            <p:cNvGrpSpPr/>
            <p:nvPr/>
          </p:nvGrpSpPr>
          <p:grpSpPr>
            <a:xfrm>
              <a:off x="8129350" y="4292175"/>
              <a:ext cx="581800" cy="582350"/>
              <a:chOff x="8064275" y="887850"/>
              <a:chExt cx="581800" cy="582350"/>
            </a:xfrm>
          </p:grpSpPr>
          <p:sp>
            <p:nvSpPr>
              <p:cNvPr id="53" name="Google Shape;53;p3"/>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3"/>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3"/>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3"/>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3"/>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3"/>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 name="Google Shape;59;p3"/>
            <p:cNvGrpSpPr/>
            <p:nvPr/>
          </p:nvGrpSpPr>
          <p:grpSpPr>
            <a:xfrm>
              <a:off x="8274238" y="3720600"/>
              <a:ext cx="292025" cy="292575"/>
              <a:chOff x="7353050" y="316275"/>
              <a:chExt cx="292025" cy="292575"/>
            </a:xfrm>
          </p:grpSpPr>
          <p:sp>
            <p:nvSpPr>
              <p:cNvPr id="60" name="Google Shape;60;p3"/>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3"/>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3"/>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3"/>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 name="Google Shape;64;p3"/>
            <p:cNvGrpSpPr/>
            <p:nvPr/>
          </p:nvGrpSpPr>
          <p:grpSpPr>
            <a:xfrm>
              <a:off x="8332763" y="3212475"/>
              <a:ext cx="175000" cy="175000"/>
              <a:chOff x="8792300" y="321275"/>
              <a:chExt cx="175000" cy="175000"/>
            </a:xfrm>
          </p:grpSpPr>
          <p:sp>
            <p:nvSpPr>
              <p:cNvPr id="65" name="Google Shape;65;p3"/>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3"/>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3"/>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3"/>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69" name="Google Shape;69;p3"/>
            <p:cNvCxnSpPr/>
            <p:nvPr/>
          </p:nvCxnSpPr>
          <p:spPr>
            <a:xfrm>
              <a:off x="723725" y="613"/>
              <a:ext cx="0" cy="2501400"/>
            </a:xfrm>
            <a:prstGeom prst="straightConnector1">
              <a:avLst/>
            </a:prstGeom>
            <a:noFill/>
            <a:ln w="9525" cap="flat" cmpd="sng">
              <a:solidFill>
                <a:schemeClr val="dk1"/>
              </a:solidFill>
              <a:prstDash val="solid"/>
              <a:round/>
              <a:headEnd type="none" w="med" len="med"/>
              <a:tailEnd type="none" w="med" len="med"/>
            </a:ln>
          </p:spPr>
        </p:cxnSp>
        <p:grpSp>
          <p:nvGrpSpPr>
            <p:cNvPr id="70" name="Google Shape;70;p3"/>
            <p:cNvGrpSpPr/>
            <p:nvPr/>
          </p:nvGrpSpPr>
          <p:grpSpPr>
            <a:xfrm rot="10800000">
              <a:off x="432850" y="291788"/>
              <a:ext cx="581800" cy="582350"/>
              <a:chOff x="8064275" y="887850"/>
              <a:chExt cx="581800" cy="582350"/>
            </a:xfrm>
          </p:grpSpPr>
          <p:sp>
            <p:nvSpPr>
              <p:cNvPr id="71" name="Google Shape;71;p3"/>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3"/>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3"/>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3"/>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3"/>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3"/>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7" name="Google Shape;77;p3"/>
            <p:cNvGrpSpPr/>
            <p:nvPr/>
          </p:nvGrpSpPr>
          <p:grpSpPr>
            <a:xfrm rot="10800000">
              <a:off x="577738" y="1153138"/>
              <a:ext cx="292025" cy="292575"/>
              <a:chOff x="7353050" y="316275"/>
              <a:chExt cx="292025" cy="292575"/>
            </a:xfrm>
          </p:grpSpPr>
          <p:sp>
            <p:nvSpPr>
              <p:cNvPr id="78" name="Google Shape;78;p3"/>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3"/>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3"/>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3"/>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 name="Google Shape;82;p3"/>
            <p:cNvGrpSpPr/>
            <p:nvPr/>
          </p:nvGrpSpPr>
          <p:grpSpPr>
            <a:xfrm rot="10800000">
              <a:off x="636238" y="1778838"/>
              <a:ext cx="175000" cy="175000"/>
              <a:chOff x="8792300" y="321275"/>
              <a:chExt cx="175000" cy="175000"/>
            </a:xfrm>
          </p:grpSpPr>
          <p:sp>
            <p:nvSpPr>
              <p:cNvPr id="83" name="Google Shape;83;p3"/>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3"/>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3"/>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3"/>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7" name="Google Shape;87;p3"/>
            <p:cNvGrpSpPr/>
            <p:nvPr/>
          </p:nvGrpSpPr>
          <p:grpSpPr>
            <a:xfrm>
              <a:off x="432850" y="2003163"/>
              <a:ext cx="175013" cy="27000"/>
              <a:chOff x="5662375" y="212375"/>
              <a:chExt cx="175013" cy="27000"/>
            </a:xfrm>
          </p:grpSpPr>
          <p:sp>
            <p:nvSpPr>
              <p:cNvPr id="88" name="Google Shape;88;p3"/>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3"/>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3"/>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1" name="Google Shape;91;p3"/>
            <p:cNvGrpSpPr/>
            <p:nvPr/>
          </p:nvGrpSpPr>
          <p:grpSpPr>
            <a:xfrm>
              <a:off x="788100" y="208488"/>
              <a:ext cx="175013" cy="27000"/>
              <a:chOff x="5662375" y="212375"/>
              <a:chExt cx="175013" cy="27000"/>
            </a:xfrm>
          </p:grpSpPr>
          <p:sp>
            <p:nvSpPr>
              <p:cNvPr id="92" name="Google Shape;92;p3"/>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3"/>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3"/>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5" name="Google Shape;95;p3"/>
            <p:cNvGrpSpPr/>
            <p:nvPr/>
          </p:nvGrpSpPr>
          <p:grpSpPr>
            <a:xfrm>
              <a:off x="8129350" y="4988725"/>
              <a:ext cx="175013" cy="27000"/>
              <a:chOff x="5662375" y="212375"/>
              <a:chExt cx="175013" cy="27000"/>
            </a:xfrm>
          </p:grpSpPr>
          <p:sp>
            <p:nvSpPr>
              <p:cNvPr id="96" name="Google Shape;96;p3"/>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3"/>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3"/>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9" name="Google Shape;99;p3"/>
            <p:cNvGrpSpPr/>
            <p:nvPr/>
          </p:nvGrpSpPr>
          <p:grpSpPr>
            <a:xfrm>
              <a:off x="8497550" y="3429425"/>
              <a:ext cx="175013" cy="27000"/>
              <a:chOff x="5662375" y="212375"/>
              <a:chExt cx="175013" cy="27000"/>
            </a:xfrm>
          </p:grpSpPr>
          <p:sp>
            <p:nvSpPr>
              <p:cNvPr id="100" name="Google Shape;100;p3"/>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3"/>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3"/>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03" name="Google Shape;103;p3"/>
            <p:cNvCxnSpPr/>
            <p:nvPr/>
          </p:nvCxnSpPr>
          <p:spPr>
            <a:xfrm>
              <a:off x="8407225" y="0"/>
              <a:ext cx="0" cy="2160900"/>
            </a:xfrm>
            <a:prstGeom prst="straightConnector1">
              <a:avLst/>
            </a:prstGeom>
            <a:noFill/>
            <a:ln w="9525" cap="flat" cmpd="sng">
              <a:solidFill>
                <a:schemeClr val="dk1"/>
              </a:solidFill>
              <a:prstDash val="solid"/>
              <a:round/>
              <a:headEnd type="none" w="med" len="med"/>
              <a:tailEnd type="none" w="med" len="med"/>
            </a:ln>
          </p:spPr>
        </p:cxnSp>
        <p:cxnSp>
          <p:nvCxnSpPr>
            <p:cNvPr id="104" name="Google Shape;104;p3"/>
            <p:cNvCxnSpPr/>
            <p:nvPr/>
          </p:nvCxnSpPr>
          <p:spPr>
            <a:xfrm>
              <a:off x="718025" y="2985634"/>
              <a:ext cx="0" cy="2160900"/>
            </a:xfrm>
            <a:prstGeom prst="straightConnector1">
              <a:avLst/>
            </a:prstGeom>
            <a:noFill/>
            <a:ln w="9525" cap="flat" cmpd="sng">
              <a:solidFill>
                <a:schemeClr val="dk1"/>
              </a:solidFill>
              <a:prstDash val="solid"/>
              <a:round/>
              <a:headEnd type="none" w="med" len="med"/>
              <a:tailEnd type="none" w="med" len="med"/>
            </a:ln>
          </p:spPr>
        </p:cxnSp>
        <p:sp>
          <p:nvSpPr>
            <p:cNvPr id="105" name="Google Shape;105;p3"/>
            <p:cNvSpPr/>
            <p:nvPr/>
          </p:nvSpPr>
          <p:spPr>
            <a:xfrm>
              <a:off x="671825" y="4587888"/>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3"/>
            <p:cNvSpPr/>
            <p:nvPr/>
          </p:nvSpPr>
          <p:spPr>
            <a:xfrm>
              <a:off x="671825" y="3940338"/>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3"/>
            <p:cNvSpPr/>
            <p:nvPr/>
          </p:nvSpPr>
          <p:spPr>
            <a:xfrm>
              <a:off x="8361025" y="1453500"/>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3"/>
            <p:cNvSpPr/>
            <p:nvPr/>
          </p:nvSpPr>
          <p:spPr>
            <a:xfrm>
              <a:off x="8361025" y="234875"/>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two columns 1">
  <p:cSld name="CUSTOM_23">
    <p:spTree>
      <p:nvGrpSpPr>
        <p:cNvPr id="1" name="Shape 1619"/>
        <p:cNvGrpSpPr/>
        <p:nvPr/>
      </p:nvGrpSpPr>
      <p:grpSpPr>
        <a:xfrm>
          <a:off x="0" y="0"/>
          <a:ext cx="0" cy="0"/>
          <a:chOff x="0" y="0"/>
          <a:chExt cx="0" cy="0"/>
        </a:xfrm>
      </p:grpSpPr>
      <p:sp>
        <p:nvSpPr>
          <p:cNvPr id="1620" name="Google Shape;1620;p32"/>
          <p:cNvSpPr txBox="1">
            <a:spLocks noGrp="1"/>
          </p:cNvSpPr>
          <p:nvPr>
            <p:ph type="body" idx="1"/>
          </p:nvPr>
        </p:nvSpPr>
        <p:spPr>
          <a:xfrm>
            <a:off x="1881350" y="1246850"/>
            <a:ext cx="2133300" cy="3524400"/>
          </a:xfrm>
          <a:prstGeom prst="rect">
            <a:avLst/>
          </a:prstGeom>
          <a:noFill/>
          <a:ln>
            <a:noFill/>
          </a:ln>
        </p:spPr>
        <p:txBody>
          <a:bodyPr spcFirstLastPara="1" wrap="square" lIns="91425" tIns="91425" rIns="91425" bIns="91425" anchor="t" anchorCtr="0">
            <a:noAutofit/>
          </a:bodyPr>
          <a:lstStyle>
            <a:lvl1pPr marL="457200" lvl="0" indent="-317500" rtl="0">
              <a:spcBef>
                <a:spcPts val="0"/>
              </a:spcBef>
              <a:spcAft>
                <a:spcPts val="0"/>
              </a:spcAft>
              <a:buClr>
                <a:schemeClr val="accent1"/>
              </a:buClr>
              <a:buSzPts val="1400"/>
              <a:buChar char="●"/>
              <a:defRPr sz="1200">
                <a:solidFill>
                  <a:schemeClr val="dk2"/>
                </a:solidFill>
                <a:latin typeface="Barlow Semi Condensed"/>
                <a:ea typeface="Barlow Semi Condensed"/>
                <a:cs typeface="Barlow Semi Condensed"/>
                <a:sym typeface="Barlow Semi Condensed"/>
              </a:defRPr>
            </a:lvl1pPr>
            <a:lvl2pPr marL="914400" lvl="1" indent="-3175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2pPr>
            <a:lvl3pPr marL="1371600" lvl="2" indent="-3175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3pPr>
            <a:lvl4pPr marL="1828800" lvl="3" indent="-3175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4pPr>
            <a:lvl5pPr marL="2286000" lvl="4" indent="-3175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5pPr>
            <a:lvl6pPr marL="2743200" lvl="5" indent="-3175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6pPr>
            <a:lvl7pPr marL="3200400" lvl="6" indent="-3175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7pPr>
            <a:lvl8pPr marL="3657600" lvl="7" indent="-3175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8pPr>
            <a:lvl9pPr marL="4114800" lvl="8" indent="-3175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9pPr>
          </a:lstStyle>
          <a:p>
            <a:endParaRPr/>
          </a:p>
        </p:txBody>
      </p:sp>
      <p:sp>
        <p:nvSpPr>
          <p:cNvPr id="1621" name="Google Shape;1621;p32"/>
          <p:cNvSpPr txBox="1">
            <a:spLocks noGrp="1"/>
          </p:cNvSpPr>
          <p:nvPr>
            <p:ph type="body" idx="2"/>
          </p:nvPr>
        </p:nvSpPr>
        <p:spPr>
          <a:xfrm>
            <a:off x="4220325" y="1246850"/>
            <a:ext cx="3099900" cy="3524400"/>
          </a:xfrm>
          <a:prstGeom prst="rect">
            <a:avLst/>
          </a:prstGeom>
          <a:noFill/>
          <a:ln>
            <a:noFill/>
          </a:ln>
        </p:spPr>
        <p:txBody>
          <a:bodyPr spcFirstLastPara="1" wrap="square" lIns="91425" tIns="91425" rIns="91425" bIns="91425" anchor="t" anchorCtr="0">
            <a:noAutofit/>
          </a:bodyPr>
          <a:lstStyle>
            <a:lvl1pPr marL="457200" lvl="0" indent="-317500" rtl="0">
              <a:spcBef>
                <a:spcPts val="0"/>
              </a:spcBef>
              <a:spcAft>
                <a:spcPts val="0"/>
              </a:spcAft>
              <a:buClr>
                <a:schemeClr val="accent1"/>
              </a:buClr>
              <a:buSzPts val="1400"/>
              <a:buChar char="●"/>
              <a:defRPr sz="1200">
                <a:solidFill>
                  <a:schemeClr val="dk2"/>
                </a:solidFill>
                <a:latin typeface="Barlow Semi Condensed"/>
                <a:ea typeface="Barlow Semi Condensed"/>
                <a:cs typeface="Barlow Semi Condensed"/>
                <a:sym typeface="Barlow Semi Condensed"/>
              </a:defRPr>
            </a:lvl1pPr>
            <a:lvl2pPr marL="914400" lvl="1" indent="-3175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2pPr>
            <a:lvl3pPr marL="1371600" lvl="2" indent="-3175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3pPr>
            <a:lvl4pPr marL="1828800" lvl="3" indent="-3175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4pPr>
            <a:lvl5pPr marL="2286000" lvl="4" indent="-3175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5pPr>
            <a:lvl6pPr marL="2743200" lvl="5" indent="-3175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6pPr>
            <a:lvl7pPr marL="3200400" lvl="6" indent="-3175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7pPr>
            <a:lvl8pPr marL="3657600" lvl="7" indent="-3175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8pPr>
            <a:lvl9pPr marL="4114800" lvl="8" indent="-3175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9pPr>
          </a:lstStyle>
          <a:p>
            <a:endParaRPr/>
          </a:p>
        </p:txBody>
      </p:sp>
      <p:sp>
        <p:nvSpPr>
          <p:cNvPr id="1622" name="Google Shape;1622;p32"/>
          <p:cNvSpPr txBox="1">
            <a:spLocks noGrp="1"/>
          </p:cNvSpPr>
          <p:nvPr>
            <p:ph type="title"/>
          </p:nvPr>
        </p:nvSpPr>
        <p:spPr>
          <a:xfrm>
            <a:off x="2532888" y="338328"/>
            <a:ext cx="4087500" cy="576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grpSp>
        <p:nvGrpSpPr>
          <p:cNvPr id="1623" name="Google Shape;1623;p32"/>
          <p:cNvGrpSpPr/>
          <p:nvPr/>
        </p:nvGrpSpPr>
        <p:grpSpPr>
          <a:xfrm>
            <a:off x="432850" y="0"/>
            <a:ext cx="8278300" cy="5165700"/>
            <a:chOff x="432850" y="0"/>
            <a:chExt cx="8278300" cy="5165700"/>
          </a:xfrm>
        </p:grpSpPr>
        <p:cxnSp>
          <p:nvCxnSpPr>
            <p:cNvPr id="1624" name="Google Shape;1624;p32"/>
            <p:cNvCxnSpPr/>
            <p:nvPr/>
          </p:nvCxnSpPr>
          <p:spPr>
            <a:xfrm rot="10800000">
              <a:off x="8420275" y="2664300"/>
              <a:ext cx="0" cy="2501400"/>
            </a:xfrm>
            <a:prstGeom prst="straightConnector1">
              <a:avLst/>
            </a:prstGeom>
            <a:noFill/>
            <a:ln w="9525" cap="flat" cmpd="sng">
              <a:solidFill>
                <a:schemeClr val="dk1"/>
              </a:solidFill>
              <a:prstDash val="solid"/>
              <a:round/>
              <a:headEnd type="none" w="med" len="med"/>
              <a:tailEnd type="none" w="med" len="med"/>
            </a:ln>
          </p:spPr>
        </p:cxnSp>
        <p:grpSp>
          <p:nvGrpSpPr>
            <p:cNvPr id="1625" name="Google Shape;1625;p32"/>
            <p:cNvGrpSpPr/>
            <p:nvPr/>
          </p:nvGrpSpPr>
          <p:grpSpPr>
            <a:xfrm>
              <a:off x="8129350" y="4292175"/>
              <a:ext cx="581800" cy="582350"/>
              <a:chOff x="8064275" y="887850"/>
              <a:chExt cx="581800" cy="582350"/>
            </a:xfrm>
          </p:grpSpPr>
          <p:sp>
            <p:nvSpPr>
              <p:cNvPr id="1626" name="Google Shape;1626;p32"/>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 name="Google Shape;1627;p32"/>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 name="Google Shape;1628;p32"/>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 name="Google Shape;1629;p32"/>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 name="Google Shape;1630;p32"/>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1631;p32"/>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32" name="Google Shape;1632;p32"/>
            <p:cNvGrpSpPr/>
            <p:nvPr/>
          </p:nvGrpSpPr>
          <p:grpSpPr>
            <a:xfrm>
              <a:off x="8274238" y="3720600"/>
              <a:ext cx="292025" cy="292575"/>
              <a:chOff x="7353050" y="316275"/>
              <a:chExt cx="292025" cy="292575"/>
            </a:xfrm>
          </p:grpSpPr>
          <p:sp>
            <p:nvSpPr>
              <p:cNvPr id="1633" name="Google Shape;1633;p32"/>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 name="Google Shape;1634;p32"/>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 name="Google Shape;1635;p32"/>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1636;p32"/>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37" name="Google Shape;1637;p32"/>
            <p:cNvGrpSpPr/>
            <p:nvPr/>
          </p:nvGrpSpPr>
          <p:grpSpPr>
            <a:xfrm>
              <a:off x="8332763" y="3212475"/>
              <a:ext cx="175000" cy="175000"/>
              <a:chOff x="8792300" y="321275"/>
              <a:chExt cx="175000" cy="175000"/>
            </a:xfrm>
          </p:grpSpPr>
          <p:sp>
            <p:nvSpPr>
              <p:cNvPr id="1638" name="Google Shape;1638;p32"/>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1639;p32"/>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32"/>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1641;p32"/>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642" name="Google Shape;1642;p32"/>
            <p:cNvCxnSpPr/>
            <p:nvPr/>
          </p:nvCxnSpPr>
          <p:spPr>
            <a:xfrm>
              <a:off x="723725" y="613"/>
              <a:ext cx="0" cy="2501400"/>
            </a:xfrm>
            <a:prstGeom prst="straightConnector1">
              <a:avLst/>
            </a:prstGeom>
            <a:noFill/>
            <a:ln w="9525" cap="flat" cmpd="sng">
              <a:solidFill>
                <a:schemeClr val="dk1"/>
              </a:solidFill>
              <a:prstDash val="solid"/>
              <a:round/>
              <a:headEnd type="none" w="med" len="med"/>
              <a:tailEnd type="none" w="med" len="med"/>
            </a:ln>
          </p:spPr>
        </p:cxnSp>
        <p:grpSp>
          <p:nvGrpSpPr>
            <p:cNvPr id="1643" name="Google Shape;1643;p32"/>
            <p:cNvGrpSpPr/>
            <p:nvPr/>
          </p:nvGrpSpPr>
          <p:grpSpPr>
            <a:xfrm rot="10800000">
              <a:off x="432850" y="291788"/>
              <a:ext cx="581800" cy="582350"/>
              <a:chOff x="8064275" y="887850"/>
              <a:chExt cx="581800" cy="582350"/>
            </a:xfrm>
          </p:grpSpPr>
          <p:sp>
            <p:nvSpPr>
              <p:cNvPr id="1644" name="Google Shape;1644;p32"/>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 name="Google Shape;1645;p32"/>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 name="Google Shape;1646;p32"/>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1647;p32"/>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 name="Google Shape;1648;p32"/>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 name="Google Shape;1649;p32"/>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50" name="Google Shape;1650;p32"/>
            <p:cNvGrpSpPr/>
            <p:nvPr/>
          </p:nvGrpSpPr>
          <p:grpSpPr>
            <a:xfrm rot="10800000">
              <a:off x="577738" y="1153138"/>
              <a:ext cx="292025" cy="292575"/>
              <a:chOff x="7353050" y="316275"/>
              <a:chExt cx="292025" cy="292575"/>
            </a:xfrm>
          </p:grpSpPr>
          <p:sp>
            <p:nvSpPr>
              <p:cNvPr id="1651" name="Google Shape;1651;p32"/>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1652;p32"/>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 name="Google Shape;1653;p32"/>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 name="Google Shape;1654;p32"/>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55" name="Google Shape;1655;p32"/>
            <p:cNvGrpSpPr/>
            <p:nvPr/>
          </p:nvGrpSpPr>
          <p:grpSpPr>
            <a:xfrm rot="10800000">
              <a:off x="636238" y="1778838"/>
              <a:ext cx="175000" cy="175000"/>
              <a:chOff x="8792300" y="321275"/>
              <a:chExt cx="175000" cy="175000"/>
            </a:xfrm>
          </p:grpSpPr>
          <p:sp>
            <p:nvSpPr>
              <p:cNvPr id="1656" name="Google Shape;1656;p32"/>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 name="Google Shape;1657;p32"/>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 name="Google Shape;1658;p32"/>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 name="Google Shape;1659;p32"/>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60" name="Google Shape;1660;p32"/>
            <p:cNvGrpSpPr/>
            <p:nvPr/>
          </p:nvGrpSpPr>
          <p:grpSpPr>
            <a:xfrm>
              <a:off x="432850" y="2003163"/>
              <a:ext cx="175013" cy="27000"/>
              <a:chOff x="5662375" y="212375"/>
              <a:chExt cx="175013" cy="27000"/>
            </a:xfrm>
          </p:grpSpPr>
          <p:sp>
            <p:nvSpPr>
              <p:cNvPr id="1661" name="Google Shape;1661;p32"/>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 name="Google Shape;1662;p32"/>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 name="Google Shape;1663;p32"/>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64" name="Google Shape;1664;p32"/>
            <p:cNvGrpSpPr/>
            <p:nvPr/>
          </p:nvGrpSpPr>
          <p:grpSpPr>
            <a:xfrm>
              <a:off x="788100" y="208488"/>
              <a:ext cx="175013" cy="27000"/>
              <a:chOff x="5662375" y="212375"/>
              <a:chExt cx="175013" cy="27000"/>
            </a:xfrm>
          </p:grpSpPr>
          <p:sp>
            <p:nvSpPr>
              <p:cNvPr id="1665" name="Google Shape;1665;p32"/>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 name="Google Shape;1666;p32"/>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 name="Google Shape;1667;p32"/>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68" name="Google Shape;1668;p32"/>
            <p:cNvGrpSpPr/>
            <p:nvPr/>
          </p:nvGrpSpPr>
          <p:grpSpPr>
            <a:xfrm>
              <a:off x="8129350" y="4988725"/>
              <a:ext cx="175013" cy="27000"/>
              <a:chOff x="5662375" y="212375"/>
              <a:chExt cx="175013" cy="27000"/>
            </a:xfrm>
          </p:grpSpPr>
          <p:sp>
            <p:nvSpPr>
              <p:cNvPr id="1669" name="Google Shape;1669;p32"/>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 name="Google Shape;1670;p32"/>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 name="Google Shape;1671;p32"/>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72" name="Google Shape;1672;p32"/>
            <p:cNvGrpSpPr/>
            <p:nvPr/>
          </p:nvGrpSpPr>
          <p:grpSpPr>
            <a:xfrm>
              <a:off x="8497550" y="3429425"/>
              <a:ext cx="175013" cy="27000"/>
              <a:chOff x="5662375" y="212375"/>
              <a:chExt cx="175013" cy="27000"/>
            </a:xfrm>
          </p:grpSpPr>
          <p:sp>
            <p:nvSpPr>
              <p:cNvPr id="1673" name="Google Shape;1673;p32"/>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 name="Google Shape;1674;p32"/>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 name="Google Shape;1675;p32"/>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676" name="Google Shape;1676;p32"/>
            <p:cNvCxnSpPr/>
            <p:nvPr/>
          </p:nvCxnSpPr>
          <p:spPr>
            <a:xfrm>
              <a:off x="8407225" y="0"/>
              <a:ext cx="0" cy="2160900"/>
            </a:xfrm>
            <a:prstGeom prst="straightConnector1">
              <a:avLst/>
            </a:prstGeom>
            <a:noFill/>
            <a:ln w="9525" cap="flat" cmpd="sng">
              <a:solidFill>
                <a:schemeClr val="dk1"/>
              </a:solidFill>
              <a:prstDash val="solid"/>
              <a:round/>
              <a:headEnd type="none" w="med" len="med"/>
              <a:tailEnd type="none" w="med" len="med"/>
            </a:ln>
          </p:spPr>
        </p:cxnSp>
        <p:cxnSp>
          <p:nvCxnSpPr>
            <p:cNvPr id="1677" name="Google Shape;1677;p32"/>
            <p:cNvCxnSpPr/>
            <p:nvPr/>
          </p:nvCxnSpPr>
          <p:spPr>
            <a:xfrm>
              <a:off x="718025" y="2985634"/>
              <a:ext cx="0" cy="2160900"/>
            </a:xfrm>
            <a:prstGeom prst="straightConnector1">
              <a:avLst/>
            </a:prstGeom>
            <a:noFill/>
            <a:ln w="9525" cap="flat" cmpd="sng">
              <a:solidFill>
                <a:schemeClr val="dk1"/>
              </a:solidFill>
              <a:prstDash val="solid"/>
              <a:round/>
              <a:headEnd type="none" w="med" len="med"/>
              <a:tailEnd type="none" w="med" len="med"/>
            </a:ln>
          </p:spPr>
        </p:cxnSp>
        <p:sp>
          <p:nvSpPr>
            <p:cNvPr id="1678" name="Google Shape;1678;p32"/>
            <p:cNvSpPr/>
            <p:nvPr/>
          </p:nvSpPr>
          <p:spPr>
            <a:xfrm>
              <a:off x="671825" y="4587888"/>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 name="Google Shape;1679;p32"/>
            <p:cNvSpPr/>
            <p:nvPr/>
          </p:nvSpPr>
          <p:spPr>
            <a:xfrm>
              <a:off x="671825" y="3940338"/>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 name="Google Shape;1680;p32"/>
            <p:cNvSpPr/>
            <p:nvPr/>
          </p:nvSpPr>
          <p:spPr>
            <a:xfrm>
              <a:off x="8361025" y="1453500"/>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 name="Google Shape;1681;p32"/>
            <p:cNvSpPr/>
            <p:nvPr/>
          </p:nvSpPr>
          <p:spPr>
            <a:xfrm>
              <a:off x="8361025" y="234875"/>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09"/>
        <p:cNvGrpSpPr/>
        <p:nvPr/>
      </p:nvGrpSpPr>
      <p:grpSpPr>
        <a:xfrm>
          <a:off x="0" y="0"/>
          <a:ext cx="0" cy="0"/>
          <a:chOff x="0" y="0"/>
          <a:chExt cx="0" cy="0"/>
        </a:xfrm>
      </p:grpSpPr>
      <p:sp>
        <p:nvSpPr>
          <p:cNvPr id="110" name="Google Shape;110;p4"/>
          <p:cNvSpPr txBox="1">
            <a:spLocks noGrp="1"/>
          </p:cNvSpPr>
          <p:nvPr>
            <p:ph type="subTitle" idx="1"/>
          </p:nvPr>
        </p:nvSpPr>
        <p:spPr>
          <a:xfrm>
            <a:off x="2167128" y="3054096"/>
            <a:ext cx="4809600" cy="11340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a:solidFill>
                  <a:schemeClr val="dk2"/>
                </a:solidFill>
                <a:latin typeface="Barlow Semi Condensed"/>
                <a:ea typeface="Barlow Semi Condensed"/>
                <a:cs typeface="Barlow Semi Condensed"/>
                <a:sym typeface="Barlow Semi Condensed"/>
              </a:defRPr>
            </a:lvl9pPr>
          </a:lstStyle>
          <a:p>
            <a:endParaRPr/>
          </a:p>
        </p:txBody>
      </p:sp>
      <p:grpSp>
        <p:nvGrpSpPr>
          <p:cNvPr id="111" name="Google Shape;111;p4"/>
          <p:cNvGrpSpPr/>
          <p:nvPr/>
        </p:nvGrpSpPr>
        <p:grpSpPr>
          <a:xfrm>
            <a:off x="4484494" y="4433000"/>
            <a:ext cx="175013" cy="27000"/>
            <a:chOff x="5662375" y="212375"/>
            <a:chExt cx="175013" cy="27000"/>
          </a:xfrm>
        </p:grpSpPr>
        <p:sp>
          <p:nvSpPr>
            <p:cNvPr id="112" name="Google Shape;112;p4"/>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4"/>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4"/>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5" name="Google Shape;115;p4"/>
          <p:cNvSpPr txBox="1">
            <a:spLocks noGrp="1"/>
          </p:cNvSpPr>
          <p:nvPr>
            <p:ph type="title"/>
          </p:nvPr>
        </p:nvSpPr>
        <p:spPr>
          <a:xfrm>
            <a:off x="2167128" y="2478024"/>
            <a:ext cx="4809600" cy="576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grpSp>
        <p:nvGrpSpPr>
          <p:cNvPr id="116" name="Google Shape;116;p4"/>
          <p:cNvGrpSpPr/>
          <p:nvPr/>
        </p:nvGrpSpPr>
        <p:grpSpPr>
          <a:xfrm>
            <a:off x="432850" y="0"/>
            <a:ext cx="8278300" cy="5165700"/>
            <a:chOff x="432850" y="0"/>
            <a:chExt cx="8278300" cy="5165700"/>
          </a:xfrm>
        </p:grpSpPr>
        <p:cxnSp>
          <p:nvCxnSpPr>
            <p:cNvPr id="117" name="Google Shape;117;p4"/>
            <p:cNvCxnSpPr/>
            <p:nvPr/>
          </p:nvCxnSpPr>
          <p:spPr>
            <a:xfrm rot="10800000">
              <a:off x="8420275" y="2664300"/>
              <a:ext cx="0" cy="2501400"/>
            </a:xfrm>
            <a:prstGeom prst="straightConnector1">
              <a:avLst/>
            </a:prstGeom>
            <a:noFill/>
            <a:ln w="9525" cap="flat" cmpd="sng">
              <a:solidFill>
                <a:schemeClr val="dk1"/>
              </a:solidFill>
              <a:prstDash val="solid"/>
              <a:round/>
              <a:headEnd type="none" w="med" len="med"/>
              <a:tailEnd type="none" w="med" len="med"/>
            </a:ln>
          </p:spPr>
        </p:cxnSp>
        <p:grpSp>
          <p:nvGrpSpPr>
            <p:cNvPr id="118" name="Google Shape;118;p4"/>
            <p:cNvGrpSpPr/>
            <p:nvPr/>
          </p:nvGrpSpPr>
          <p:grpSpPr>
            <a:xfrm>
              <a:off x="8129350" y="4292175"/>
              <a:ext cx="581800" cy="582350"/>
              <a:chOff x="8064275" y="887850"/>
              <a:chExt cx="581800" cy="582350"/>
            </a:xfrm>
          </p:grpSpPr>
          <p:sp>
            <p:nvSpPr>
              <p:cNvPr id="119" name="Google Shape;119;p4"/>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4"/>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4"/>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4"/>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4"/>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4"/>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5" name="Google Shape;125;p4"/>
            <p:cNvGrpSpPr/>
            <p:nvPr/>
          </p:nvGrpSpPr>
          <p:grpSpPr>
            <a:xfrm>
              <a:off x="8274238" y="3720600"/>
              <a:ext cx="292025" cy="292575"/>
              <a:chOff x="7353050" y="316275"/>
              <a:chExt cx="292025" cy="292575"/>
            </a:xfrm>
          </p:grpSpPr>
          <p:sp>
            <p:nvSpPr>
              <p:cNvPr id="126" name="Google Shape;126;p4"/>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4"/>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4"/>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4"/>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0" name="Google Shape;130;p4"/>
            <p:cNvGrpSpPr/>
            <p:nvPr/>
          </p:nvGrpSpPr>
          <p:grpSpPr>
            <a:xfrm>
              <a:off x="8332763" y="3212475"/>
              <a:ext cx="175000" cy="175000"/>
              <a:chOff x="8792300" y="321275"/>
              <a:chExt cx="175000" cy="175000"/>
            </a:xfrm>
          </p:grpSpPr>
          <p:sp>
            <p:nvSpPr>
              <p:cNvPr id="131" name="Google Shape;131;p4"/>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4"/>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4"/>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4"/>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35" name="Google Shape;135;p4"/>
            <p:cNvCxnSpPr/>
            <p:nvPr/>
          </p:nvCxnSpPr>
          <p:spPr>
            <a:xfrm>
              <a:off x="723725" y="613"/>
              <a:ext cx="0" cy="2501400"/>
            </a:xfrm>
            <a:prstGeom prst="straightConnector1">
              <a:avLst/>
            </a:prstGeom>
            <a:noFill/>
            <a:ln w="9525" cap="flat" cmpd="sng">
              <a:solidFill>
                <a:schemeClr val="dk1"/>
              </a:solidFill>
              <a:prstDash val="solid"/>
              <a:round/>
              <a:headEnd type="none" w="med" len="med"/>
              <a:tailEnd type="none" w="med" len="med"/>
            </a:ln>
          </p:spPr>
        </p:cxnSp>
        <p:grpSp>
          <p:nvGrpSpPr>
            <p:cNvPr id="136" name="Google Shape;136;p4"/>
            <p:cNvGrpSpPr/>
            <p:nvPr/>
          </p:nvGrpSpPr>
          <p:grpSpPr>
            <a:xfrm rot="10800000">
              <a:off x="432850" y="291788"/>
              <a:ext cx="581800" cy="582350"/>
              <a:chOff x="8064275" y="887850"/>
              <a:chExt cx="581800" cy="582350"/>
            </a:xfrm>
          </p:grpSpPr>
          <p:sp>
            <p:nvSpPr>
              <p:cNvPr id="137" name="Google Shape;137;p4"/>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4"/>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4"/>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4"/>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4"/>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4"/>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3" name="Google Shape;143;p4"/>
            <p:cNvGrpSpPr/>
            <p:nvPr/>
          </p:nvGrpSpPr>
          <p:grpSpPr>
            <a:xfrm rot="10800000">
              <a:off x="577738" y="1153138"/>
              <a:ext cx="292025" cy="292575"/>
              <a:chOff x="7353050" y="316275"/>
              <a:chExt cx="292025" cy="292575"/>
            </a:xfrm>
          </p:grpSpPr>
          <p:sp>
            <p:nvSpPr>
              <p:cNvPr id="144" name="Google Shape;144;p4"/>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4"/>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4"/>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4"/>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8" name="Google Shape;148;p4"/>
            <p:cNvGrpSpPr/>
            <p:nvPr/>
          </p:nvGrpSpPr>
          <p:grpSpPr>
            <a:xfrm rot="10800000">
              <a:off x="636238" y="1778838"/>
              <a:ext cx="175000" cy="175000"/>
              <a:chOff x="8792300" y="321275"/>
              <a:chExt cx="175000" cy="175000"/>
            </a:xfrm>
          </p:grpSpPr>
          <p:sp>
            <p:nvSpPr>
              <p:cNvPr id="149" name="Google Shape;149;p4"/>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4"/>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4"/>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4"/>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3" name="Google Shape;153;p4"/>
            <p:cNvGrpSpPr/>
            <p:nvPr/>
          </p:nvGrpSpPr>
          <p:grpSpPr>
            <a:xfrm>
              <a:off x="432850" y="2003163"/>
              <a:ext cx="175013" cy="27000"/>
              <a:chOff x="5662375" y="212375"/>
              <a:chExt cx="175013" cy="27000"/>
            </a:xfrm>
          </p:grpSpPr>
          <p:sp>
            <p:nvSpPr>
              <p:cNvPr id="154" name="Google Shape;154;p4"/>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4"/>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4"/>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7" name="Google Shape;157;p4"/>
            <p:cNvGrpSpPr/>
            <p:nvPr/>
          </p:nvGrpSpPr>
          <p:grpSpPr>
            <a:xfrm>
              <a:off x="788100" y="208488"/>
              <a:ext cx="175013" cy="27000"/>
              <a:chOff x="5662375" y="212375"/>
              <a:chExt cx="175013" cy="27000"/>
            </a:xfrm>
          </p:grpSpPr>
          <p:sp>
            <p:nvSpPr>
              <p:cNvPr id="158" name="Google Shape;158;p4"/>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4"/>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4"/>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1" name="Google Shape;161;p4"/>
            <p:cNvGrpSpPr/>
            <p:nvPr/>
          </p:nvGrpSpPr>
          <p:grpSpPr>
            <a:xfrm>
              <a:off x="8129350" y="4988725"/>
              <a:ext cx="175013" cy="27000"/>
              <a:chOff x="5662375" y="212375"/>
              <a:chExt cx="175013" cy="27000"/>
            </a:xfrm>
          </p:grpSpPr>
          <p:sp>
            <p:nvSpPr>
              <p:cNvPr id="162" name="Google Shape;162;p4"/>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4"/>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4"/>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5" name="Google Shape;165;p4"/>
            <p:cNvGrpSpPr/>
            <p:nvPr/>
          </p:nvGrpSpPr>
          <p:grpSpPr>
            <a:xfrm>
              <a:off x="8497550" y="3429425"/>
              <a:ext cx="175013" cy="27000"/>
              <a:chOff x="5662375" y="212375"/>
              <a:chExt cx="175013" cy="27000"/>
            </a:xfrm>
          </p:grpSpPr>
          <p:sp>
            <p:nvSpPr>
              <p:cNvPr id="166" name="Google Shape;166;p4"/>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4"/>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4"/>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69" name="Google Shape;169;p4"/>
            <p:cNvCxnSpPr/>
            <p:nvPr/>
          </p:nvCxnSpPr>
          <p:spPr>
            <a:xfrm>
              <a:off x="8407225" y="0"/>
              <a:ext cx="0" cy="2160900"/>
            </a:xfrm>
            <a:prstGeom prst="straightConnector1">
              <a:avLst/>
            </a:prstGeom>
            <a:noFill/>
            <a:ln w="9525" cap="flat" cmpd="sng">
              <a:solidFill>
                <a:schemeClr val="dk1"/>
              </a:solidFill>
              <a:prstDash val="solid"/>
              <a:round/>
              <a:headEnd type="none" w="med" len="med"/>
              <a:tailEnd type="none" w="med" len="med"/>
            </a:ln>
          </p:spPr>
        </p:cxnSp>
        <p:cxnSp>
          <p:nvCxnSpPr>
            <p:cNvPr id="170" name="Google Shape;170;p4"/>
            <p:cNvCxnSpPr/>
            <p:nvPr/>
          </p:nvCxnSpPr>
          <p:spPr>
            <a:xfrm>
              <a:off x="718025" y="2985634"/>
              <a:ext cx="0" cy="2160900"/>
            </a:xfrm>
            <a:prstGeom prst="straightConnector1">
              <a:avLst/>
            </a:prstGeom>
            <a:noFill/>
            <a:ln w="9525" cap="flat" cmpd="sng">
              <a:solidFill>
                <a:schemeClr val="dk1"/>
              </a:solidFill>
              <a:prstDash val="solid"/>
              <a:round/>
              <a:headEnd type="none" w="med" len="med"/>
              <a:tailEnd type="none" w="med" len="med"/>
            </a:ln>
          </p:spPr>
        </p:cxnSp>
        <p:sp>
          <p:nvSpPr>
            <p:cNvPr id="171" name="Google Shape;171;p4"/>
            <p:cNvSpPr/>
            <p:nvPr/>
          </p:nvSpPr>
          <p:spPr>
            <a:xfrm>
              <a:off x="671825" y="4587888"/>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4"/>
            <p:cNvSpPr/>
            <p:nvPr/>
          </p:nvSpPr>
          <p:spPr>
            <a:xfrm>
              <a:off x="671825" y="3940338"/>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4"/>
            <p:cNvSpPr/>
            <p:nvPr/>
          </p:nvSpPr>
          <p:spPr>
            <a:xfrm>
              <a:off x="8361025" y="1453500"/>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4"/>
            <p:cNvSpPr/>
            <p:nvPr/>
          </p:nvSpPr>
          <p:spPr>
            <a:xfrm>
              <a:off x="8361025" y="234875"/>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42"/>
        <p:cNvGrpSpPr/>
        <p:nvPr/>
      </p:nvGrpSpPr>
      <p:grpSpPr>
        <a:xfrm>
          <a:off x="0" y="0"/>
          <a:ext cx="0" cy="0"/>
          <a:chOff x="0" y="0"/>
          <a:chExt cx="0" cy="0"/>
        </a:xfrm>
      </p:grpSpPr>
      <p:sp>
        <p:nvSpPr>
          <p:cNvPr id="243" name="Google Shape;243;p6"/>
          <p:cNvSpPr txBox="1">
            <a:spLocks noGrp="1"/>
          </p:cNvSpPr>
          <p:nvPr>
            <p:ph type="title"/>
          </p:nvPr>
        </p:nvSpPr>
        <p:spPr>
          <a:xfrm>
            <a:off x="1823475" y="338328"/>
            <a:ext cx="5496900" cy="572700"/>
          </a:xfrm>
          <a:prstGeom prst="rect">
            <a:avLst/>
          </a:prstGeom>
        </p:spPr>
        <p:txBody>
          <a:bodyPr spcFirstLastPara="1" wrap="square" lIns="91425" tIns="91425" rIns="91425" bIns="91425" anchor="t" anchorCtr="0">
            <a:noAutofit/>
          </a:bodyPr>
          <a:lstStyle>
            <a:lvl1pPr lvl="0" algn="ctr">
              <a:spcBef>
                <a:spcPts val="0"/>
              </a:spcBef>
              <a:spcAft>
                <a:spcPts val="0"/>
              </a:spcAft>
              <a:buSzPts val="2800"/>
              <a:buNone/>
              <a:defRPr/>
            </a:lvl1pPr>
            <a:lvl2pPr lvl="1" algn="ctr">
              <a:spcBef>
                <a:spcPts val="0"/>
              </a:spcBef>
              <a:spcAft>
                <a:spcPts val="0"/>
              </a:spcAft>
              <a:buSzPts val="2800"/>
              <a:buNone/>
              <a:defRPr/>
            </a:lvl2pPr>
            <a:lvl3pPr lvl="2" algn="ctr">
              <a:spcBef>
                <a:spcPts val="0"/>
              </a:spcBef>
              <a:spcAft>
                <a:spcPts val="0"/>
              </a:spcAft>
              <a:buSzPts val="2800"/>
              <a:buNone/>
              <a:defRPr/>
            </a:lvl3pPr>
            <a:lvl4pPr lvl="3" algn="ctr">
              <a:spcBef>
                <a:spcPts val="0"/>
              </a:spcBef>
              <a:spcAft>
                <a:spcPts val="0"/>
              </a:spcAft>
              <a:buSzPts val="2800"/>
              <a:buNone/>
              <a:defRPr/>
            </a:lvl4pPr>
            <a:lvl5pPr lvl="4" algn="ctr">
              <a:spcBef>
                <a:spcPts val="0"/>
              </a:spcBef>
              <a:spcAft>
                <a:spcPts val="0"/>
              </a:spcAft>
              <a:buSzPts val="2800"/>
              <a:buNone/>
              <a:defRPr/>
            </a:lvl5pPr>
            <a:lvl6pPr lvl="5" algn="ctr">
              <a:spcBef>
                <a:spcPts val="0"/>
              </a:spcBef>
              <a:spcAft>
                <a:spcPts val="0"/>
              </a:spcAft>
              <a:buSzPts val="2800"/>
              <a:buNone/>
              <a:defRPr/>
            </a:lvl6pPr>
            <a:lvl7pPr lvl="6" algn="ctr">
              <a:spcBef>
                <a:spcPts val="0"/>
              </a:spcBef>
              <a:spcAft>
                <a:spcPts val="0"/>
              </a:spcAft>
              <a:buSzPts val="2800"/>
              <a:buNone/>
              <a:defRPr/>
            </a:lvl7pPr>
            <a:lvl8pPr lvl="7" algn="ctr">
              <a:spcBef>
                <a:spcPts val="0"/>
              </a:spcBef>
              <a:spcAft>
                <a:spcPts val="0"/>
              </a:spcAft>
              <a:buSzPts val="2800"/>
              <a:buNone/>
              <a:defRPr/>
            </a:lvl8pPr>
            <a:lvl9pPr lvl="8" algn="ctr">
              <a:spcBef>
                <a:spcPts val="0"/>
              </a:spcBef>
              <a:spcAft>
                <a:spcPts val="0"/>
              </a:spcAft>
              <a:buSzPts val="2800"/>
              <a:buNone/>
              <a:defRPr/>
            </a:lvl9pPr>
          </a:lstStyle>
          <a:p>
            <a:endParaRPr/>
          </a:p>
        </p:txBody>
      </p:sp>
      <p:grpSp>
        <p:nvGrpSpPr>
          <p:cNvPr id="244" name="Google Shape;244;p6"/>
          <p:cNvGrpSpPr/>
          <p:nvPr/>
        </p:nvGrpSpPr>
        <p:grpSpPr>
          <a:xfrm>
            <a:off x="432850" y="0"/>
            <a:ext cx="8278300" cy="5165700"/>
            <a:chOff x="432850" y="0"/>
            <a:chExt cx="8278300" cy="5165700"/>
          </a:xfrm>
        </p:grpSpPr>
        <p:cxnSp>
          <p:nvCxnSpPr>
            <p:cNvPr id="245" name="Google Shape;245;p6"/>
            <p:cNvCxnSpPr/>
            <p:nvPr/>
          </p:nvCxnSpPr>
          <p:spPr>
            <a:xfrm rot="10800000">
              <a:off x="8420275" y="2664300"/>
              <a:ext cx="0" cy="2501400"/>
            </a:xfrm>
            <a:prstGeom prst="straightConnector1">
              <a:avLst/>
            </a:prstGeom>
            <a:noFill/>
            <a:ln w="9525" cap="flat" cmpd="sng">
              <a:solidFill>
                <a:schemeClr val="dk1"/>
              </a:solidFill>
              <a:prstDash val="solid"/>
              <a:round/>
              <a:headEnd type="none" w="med" len="med"/>
              <a:tailEnd type="none" w="med" len="med"/>
            </a:ln>
          </p:spPr>
        </p:cxnSp>
        <p:grpSp>
          <p:nvGrpSpPr>
            <p:cNvPr id="246" name="Google Shape;246;p6"/>
            <p:cNvGrpSpPr/>
            <p:nvPr/>
          </p:nvGrpSpPr>
          <p:grpSpPr>
            <a:xfrm>
              <a:off x="8129350" y="4292175"/>
              <a:ext cx="581800" cy="582350"/>
              <a:chOff x="8064275" y="887850"/>
              <a:chExt cx="581800" cy="582350"/>
            </a:xfrm>
          </p:grpSpPr>
          <p:sp>
            <p:nvSpPr>
              <p:cNvPr id="247" name="Google Shape;247;p6"/>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6"/>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6"/>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6"/>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6"/>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6"/>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3" name="Google Shape;253;p6"/>
            <p:cNvGrpSpPr/>
            <p:nvPr/>
          </p:nvGrpSpPr>
          <p:grpSpPr>
            <a:xfrm>
              <a:off x="8274238" y="3720600"/>
              <a:ext cx="292025" cy="292575"/>
              <a:chOff x="7353050" y="316275"/>
              <a:chExt cx="292025" cy="292575"/>
            </a:xfrm>
          </p:grpSpPr>
          <p:sp>
            <p:nvSpPr>
              <p:cNvPr id="254" name="Google Shape;254;p6"/>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6"/>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6"/>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6"/>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8" name="Google Shape;258;p6"/>
            <p:cNvGrpSpPr/>
            <p:nvPr/>
          </p:nvGrpSpPr>
          <p:grpSpPr>
            <a:xfrm>
              <a:off x="8332763" y="3212475"/>
              <a:ext cx="175000" cy="175000"/>
              <a:chOff x="8792300" y="321275"/>
              <a:chExt cx="175000" cy="175000"/>
            </a:xfrm>
          </p:grpSpPr>
          <p:sp>
            <p:nvSpPr>
              <p:cNvPr id="259" name="Google Shape;259;p6"/>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6"/>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6"/>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6"/>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63" name="Google Shape;263;p6"/>
            <p:cNvCxnSpPr/>
            <p:nvPr/>
          </p:nvCxnSpPr>
          <p:spPr>
            <a:xfrm>
              <a:off x="723725" y="613"/>
              <a:ext cx="0" cy="2501400"/>
            </a:xfrm>
            <a:prstGeom prst="straightConnector1">
              <a:avLst/>
            </a:prstGeom>
            <a:noFill/>
            <a:ln w="9525" cap="flat" cmpd="sng">
              <a:solidFill>
                <a:schemeClr val="dk1"/>
              </a:solidFill>
              <a:prstDash val="solid"/>
              <a:round/>
              <a:headEnd type="none" w="med" len="med"/>
              <a:tailEnd type="none" w="med" len="med"/>
            </a:ln>
          </p:spPr>
        </p:cxnSp>
        <p:grpSp>
          <p:nvGrpSpPr>
            <p:cNvPr id="264" name="Google Shape;264;p6"/>
            <p:cNvGrpSpPr/>
            <p:nvPr/>
          </p:nvGrpSpPr>
          <p:grpSpPr>
            <a:xfrm rot="10800000">
              <a:off x="432850" y="291788"/>
              <a:ext cx="581800" cy="582350"/>
              <a:chOff x="8064275" y="887850"/>
              <a:chExt cx="581800" cy="582350"/>
            </a:xfrm>
          </p:grpSpPr>
          <p:sp>
            <p:nvSpPr>
              <p:cNvPr id="265" name="Google Shape;265;p6"/>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6"/>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6"/>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6"/>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6"/>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6"/>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1" name="Google Shape;271;p6"/>
            <p:cNvGrpSpPr/>
            <p:nvPr/>
          </p:nvGrpSpPr>
          <p:grpSpPr>
            <a:xfrm rot="10800000">
              <a:off x="577738" y="1153138"/>
              <a:ext cx="292025" cy="292575"/>
              <a:chOff x="7353050" y="316275"/>
              <a:chExt cx="292025" cy="292575"/>
            </a:xfrm>
          </p:grpSpPr>
          <p:sp>
            <p:nvSpPr>
              <p:cNvPr id="272" name="Google Shape;272;p6"/>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6"/>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6"/>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6"/>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6" name="Google Shape;276;p6"/>
            <p:cNvGrpSpPr/>
            <p:nvPr/>
          </p:nvGrpSpPr>
          <p:grpSpPr>
            <a:xfrm rot="10800000">
              <a:off x="636238" y="1778838"/>
              <a:ext cx="175000" cy="175000"/>
              <a:chOff x="8792300" y="321275"/>
              <a:chExt cx="175000" cy="175000"/>
            </a:xfrm>
          </p:grpSpPr>
          <p:sp>
            <p:nvSpPr>
              <p:cNvPr id="277" name="Google Shape;277;p6"/>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6"/>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6"/>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6"/>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1" name="Google Shape;281;p6"/>
            <p:cNvGrpSpPr/>
            <p:nvPr/>
          </p:nvGrpSpPr>
          <p:grpSpPr>
            <a:xfrm>
              <a:off x="432850" y="2003163"/>
              <a:ext cx="175013" cy="27000"/>
              <a:chOff x="5662375" y="212375"/>
              <a:chExt cx="175013" cy="27000"/>
            </a:xfrm>
          </p:grpSpPr>
          <p:sp>
            <p:nvSpPr>
              <p:cNvPr id="282" name="Google Shape;282;p6"/>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6"/>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6"/>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5" name="Google Shape;285;p6"/>
            <p:cNvGrpSpPr/>
            <p:nvPr/>
          </p:nvGrpSpPr>
          <p:grpSpPr>
            <a:xfrm>
              <a:off x="788100" y="208488"/>
              <a:ext cx="175013" cy="27000"/>
              <a:chOff x="5662375" y="212375"/>
              <a:chExt cx="175013" cy="27000"/>
            </a:xfrm>
          </p:grpSpPr>
          <p:sp>
            <p:nvSpPr>
              <p:cNvPr id="286" name="Google Shape;286;p6"/>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6"/>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6"/>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9" name="Google Shape;289;p6"/>
            <p:cNvGrpSpPr/>
            <p:nvPr/>
          </p:nvGrpSpPr>
          <p:grpSpPr>
            <a:xfrm>
              <a:off x="8129350" y="4988725"/>
              <a:ext cx="175013" cy="27000"/>
              <a:chOff x="5662375" y="212375"/>
              <a:chExt cx="175013" cy="27000"/>
            </a:xfrm>
          </p:grpSpPr>
          <p:sp>
            <p:nvSpPr>
              <p:cNvPr id="290" name="Google Shape;290;p6"/>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6"/>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6"/>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3" name="Google Shape;293;p6"/>
            <p:cNvGrpSpPr/>
            <p:nvPr/>
          </p:nvGrpSpPr>
          <p:grpSpPr>
            <a:xfrm>
              <a:off x="8497550" y="3429425"/>
              <a:ext cx="175013" cy="27000"/>
              <a:chOff x="5662375" y="212375"/>
              <a:chExt cx="175013" cy="27000"/>
            </a:xfrm>
          </p:grpSpPr>
          <p:sp>
            <p:nvSpPr>
              <p:cNvPr id="294" name="Google Shape;294;p6"/>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6"/>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6"/>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97" name="Google Shape;297;p6"/>
            <p:cNvCxnSpPr/>
            <p:nvPr/>
          </p:nvCxnSpPr>
          <p:spPr>
            <a:xfrm>
              <a:off x="8407225" y="0"/>
              <a:ext cx="0" cy="2160900"/>
            </a:xfrm>
            <a:prstGeom prst="straightConnector1">
              <a:avLst/>
            </a:prstGeom>
            <a:noFill/>
            <a:ln w="9525" cap="flat" cmpd="sng">
              <a:solidFill>
                <a:schemeClr val="dk1"/>
              </a:solidFill>
              <a:prstDash val="solid"/>
              <a:round/>
              <a:headEnd type="none" w="med" len="med"/>
              <a:tailEnd type="none" w="med" len="med"/>
            </a:ln>
          </p:spPr>
        </p:cxnSp>
        <p:cxnSp>
          <p:nvCxnSpPr>
            <p:cNvPr id="298" name="Google Shape;298;p6"/>
            <p:cNvCxnSpPr/>
            <p:nvPr/>
          </p:nvCxnSpPr>
          <p:spPr>
            <a:xfrm>
              <a:off x="718025" y="2985634"/>
              <a:ext cx="0" cy="2160900"/>
            </a:xfrm>
            <a:prstGeom prst="straightConnector1">
              <a:avLst/>
            </a:prstGeom>
            <a:noFill/>
            <a:ln w="9525" cap="flat" cmpd="sng">
              <a:solidFill>
                <a:schemeClr val="dk1"/>
              </a:solidFill>
              <a:prstDash val="solid"/>
              <a:round/>
              <a:headEnd type="none" w="med" len="med"/>
              <a:tailEnd type="none" w="med" len="med"/>
            </a:ln>
          </p:spPr>
        </p:cxnSp>
        <p:sp>
          <p:nvSpPr>
            <p:cNvPr id="299" name="Google Shape;299;p6"/>
            <p:cNvSpPr/>
            <p:nvPr/>
          </p:nvSpPr>
          <p:spPr>
            <a:xfrm>
              <a:off x="671825" y="4587888"/>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6"/>
            <p:cNvSpPr/>
            <p:nvPr/>
          </p:nvSpPr>
          <p:spPr>
            <a:xfrm>
              <a:off x="671825" y="3940338"/>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6"/>
            <p:cNvSpPr/>
            <p:nvPr/>
          </p:nvSpPr>
          <p:spPr>
            <a:xfrm>
              <a:off x="8361025" y="1453500"/>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6"/>
            <p:cNvSpPr/>
            <p:nvPr/>
          </p:nvSpPr>
          <p:spPr>
            <a:xfrm>
              <a:off x="8361025" y="234875"/>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03"/>
        <p:cNvGrpSpPr/>
        <p:nvPr/>
      </p:nvGrpSpPr>
      <p:grpSpPr>
        <a:xfrm>
          <a:off x="0" y="0"/>
          <a:ext cx="0" cy="0"/>
          <a:chOff x="0" y="0"/>
          <a:chExt cx="0" cy="0"/>
        </a:xfrm>
      </p:grpSpPr>
      <p:sp>
        <p:nvSpPr>
          <p:cNvPr id="304" name="Google Shape;304;p7"/>
          <p:cNvSpPr txBox="1">
            <a:spLocks noGrp="1"/>
          </p:cNvSpPr>
          <p:nvPr>
            <p:ph type="subTitle" idx="1"/>
          </p:nvPr>
        </p:nvSpPr>
        <p:spPr>
          <a:xfrm>
            <a:off x="804672" y="1984248"/>
            <a:ext cx="3291900" cy="1371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None/>
              <a:defRPr sz="1900">
                <a:solidFill>
                  <a:schemeClr val="dk2"/>
                </a:solidFill>
                <a:latin typeface="Barlow Semi Condensed"/>
                <a:ea typeface="Barlow Semi Condensed"/>
                <a:cs typeface="Barlow Semi Condensed"/>
                <a:sym typeface="Barlow Semi Condensed"/>
              </a:defRPr>
            </a:lvl1pPr>
            <a:lvl2pPr lvl="1">
              <a:spcBef>
                <a:spcPts val="0"/>
              </a:spcBef>
              <a:spcAft>
                <a:spcPts val="0"/>
              </a:spcAft>
              <a:buNone/>
              <a:defRPr sz="1900">
                <a:solidFill>
                  <a:schemeClr val="dk2"/>
                </a:solidFill>
                <a:latin typeface="Barlow Semi Condensed"/>
                <a:ea typeface="Barlow Semi Condensed"/>
                <a:cs typeface="Barlow Semi Condensed"/>
                <a:sym typeface="Barlow Semi Condensed"/>
              </a:defRPr>
            </a:lvl2pPr>
            <a:lvl3pPr lvl="2">
              <a:spcBef>
                <a:spcPts val="0"/>
              </a:spcBef>
              <a:spcAft>
                <a:spcPts val="0"/>
              </a:spcAft>
              <a:buNone/>
              <a:defRPr sz="1900">
                <a:solidFill>
                  <a:schemeClr val="dk2"/>
                </a:solidFill>
                <a:latin typeface="Barlow Semi Condensed"/>
                <a:ea typeface="Barlow Semi Condensed"/>
                <a:cs typeface="Barlow Semi Condensed"/>
                <a:sym typeface="Barlow Semi Condensed"/>
              </a:defRPr>
            </a:lvl3pPr>
            <a:lvl4pPr lvl="3">
              <a:spcBef>
                <a:spcPts val="0"/>
              </a:spcBef>
              <a:spcAft>
                <a:spcPts val="0"/>
              </a:spcAft>
              <a:buNone/>
              <a:defRPr sz="1900">
                <a:solidFill>
                  <a:schemeClr val="dk2"/>
                </a:solidFill>
                <a:latin typeface="Barlow Semi Condensed"/>
                <a:ea typeface="Barlow Semi Condensed"/>
                <a:cs typeface="Barlow Semi Condensed"/>
                <a:sym typeface="Barlow Semi Condensed"/>
              </a:defRPr>
            </a:lvl4pPr>
            <a:lvl5pPr lvl="4">
              <a:spcBef>
                <a:spcPts val="0"/>
              </a:spcBef>
              <a:spcAft>
                <a:spcPts val="0"/>
              </a:spcAft>
              <a:buNone/>
              <a:defRPr sz="1900">
                <a:solidFill>
                  <a:schemeClr val="dk2"/>
                </a:solidFill>
                <a:latin typeface="Barlow Semi Condensed"/>
                <a:ea typeface="Barlow Semi Condensed"/>
                <a:cs typeface="Barlow Semi Condensed"/>
                <a:sym typeface="Barlow Semi Condensed"/>
              </a:defRPr>
            </a:lvl5pPr>
            <a:lvl6pPr lvl="5">
              <a:spcBef>
                <a:spcPts val="0"/>
              </a:spcBef>
              <a:spcAft>
                <a:spcPts val="0"/>
              </a:spcAft>
              <a:buNone/>
              <a:defRPr sz="1900">
                <a:solidFill>
                  <a:schemeClr val="dk2"/>
                </a:solidFill>
                <a:latin typeface="Barlow Semi Condensed"/>
                <a:ea typeface="Barlow Semi Condensed"/>
                <a:cs typeface="Barlow Semi Condensed"/>
                <a:sym typeface="Barlow Semi Condensed"/>
              </a:defRPr>
            </a:lvl6pPr>
            <a:lvl7pPr lvl="6">
              <a:spcBef>
                <a:spcPts val="0"/>
              </a:spcBef>
              <a:spcAft>
                <a:spcPts val="0"/>
              </a:spcAft>
              <a:buNone/>
              <a:defRPr sz="1900">
                <a:solidFill>
                  <a:schemeClr val="dk2"/>
                </a:solidFill>
                <a:latin typeface="Barlow Semi Condensed"/>
                <a:ea typeface="Barlow Semi Condensed"/>
                <a:cs typeface="Barlow Semi Condensed"/>
                <a:sym typeface="Barlow Semi Condensed"/>
              </a:defRPr>
            </a:lvl7pPr>
            <a:lvl8pPr lvl="7">
              <a:spcBef>
                <a:spcPts val="0"/>
              </a:spcBef>
              <a:spcAft>
                <a:spcPts val="0"/>
              </a:spcAft>
              <a:buNone/>
              <a:defRPr sz="1900">
                <a:solidFill>
                  <a:schemeClr val="dk2"/>
                </a:solidFill>
                <a:latin typeface="Barlow Semi Condensed"/>
                <a:ea typeface="Barlow Semi Condensed"/>
                <a:cs typeface="Barlow Semi Condensed"/>
                <a:sym typeface="Barlow Semi Condensed"/>
              </a:defRPr>
            </a:lvl8pPr>
            <a:lvl9pPr lvl="8">
              <a:spcBef>
                <a:spcPts val="0"/>
              </a:spcBef>
              <a:spcAft>
                <a:spcPts val="0"/>
              </a:spcAft>
              <a:buNone/>
              <a:defRPr sz="1900">
                <a:solidFill>
                  <a:schemeClr val="dk2"/>
                </a:solidFill>
                <a:latin typeface="Barlow Semi Condensed"/>
                <a:ea typeface="Barlow Semi Condensed"/>
                <a:cs typeface="Barlow Semi Condensed"/>
                <a:sym typeface="Barlow Semi Condensed"/>
              </a:defRPr>
            </a:lvl9pPr>
          </a:lstStyle>
          <a:p>
            <a:endParaRPr/>
          </a:p>
        </p:txBody>
      </p:sp>
      <p:sp>
        <p:nvSpPr>
          <p:cNvPr id="305" name="Google Shape;305;p7"/>
          <p:cNvSpPr txBox="1">
            <a:spLocks noGrp="1"/>
          </p:cNvSpPr>
          <p:nvPr>
            <p:ph type="title"/>
          </p:nvPr>
        </p:nvSpPr>
        <p:spPr>
          <a:xfrm>
            <a:off x="804672" y="3319272"/>
            <a:ext cx="3291900" cy="402300"/>
          </a:xfrm>
          <a:prstGeom prst="rect">
            <a:avLst/>
          </a:prstGeom>
        </p:spPr>
        <p:txBody>
          <a:bodyPr spcFirstLastPara="1" wrap="square" lIns="91425" tIns="91425" rIns="91425" bIns="91425" anchor="b" anchorCtr="0">
            <a:noAutofit/>
          </a:bodyPr>
          <a:lstStyle>
            <a:lvl1pPr lvl="0"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1pPr>
            <a:lvl2pPr lvl="1"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2pPr>
            <a:lvl3pPr lvl="2"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3pPr>
            <a:lvl4pPr lvl="3"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4pPr>
            <a:lvl5pPr lvl="4"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5pPr>
            <a:lvl6pPr lvl="5"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6pPr>
            <a:lvl7pPr lvl="6"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7pPr>
            <a:lvl8pPr lvl="7"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8pPr>
            <a:lvl9pPr lvl="8"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9pPr>
          </a:lstStyle>
          <a:p>
            <a:endParaRPr/>
          </a:p>
        </p:txBody>
      </p:sp>
      <p:cxnSp>
        <p:nvCxnSpPr>
          <p:cNvPr id="306" name="Google Shape;306;p7"/>
          <p:cNvCxnSpPr/>
          <p:nvPr/>
        </p:nvCxnSpPr>
        <p:spPr>
          <a:xfrm>
            <a:off x="1645925" y="523125"/>
            <a:ext cx="1672500" cy="126000"/>
          </a:xfrm>
          <a:prstGeom prst="straightConnector1">
            <a:avLst/>
          </a:prstGeom>
          <a:noFill/>
          <a:ln w="9525" cap="flat" cmpd="sng">
            <a:solidFill>
              <a:schemeClr val="dk1"/>
            </a:solidFill>
            <a:prstDash val="solid"/>
            <a:round/>
            <a:headEnd type="none" w="med" len="med"/>
            <a:tailEnd type="none" w="med" len="med"/>
          </a:ln>
        </p:spPr>
      </p:cxnSp>
      <p:cxnSp>
        <p:nvCxnSpPr>
          <p:cNvPr id="307" name="Google Shape;307;p7"/>
          <p:cNvCxnSpPr/>
          <p:nvPr/>
        </p:nvCxnSpPr>
        <p:spPr>
          <a:xfrm rot="10800000" flipH="1">
            <a:off x="803050" y="529675"/>
            <a:ext cx="829500" cy="743400"/>
          </a:xfrm>
          <a:prstGeom prst="straightConnector1">
            <a:avLst/>
          </a:prstGeom>
          <a:noFill/>
          <a:ln w="9525" cap="flat" cmpd="sng">
            <a:solidFill>
              <a:schemeClr val="dk1"/>
            </a:solidFill>
            <a:prstDash val="solid"/>
            <a:round/>
            <a:headEnd type="none" w="med" len="med"/>
            <a:tailEnd type="none" w="med" len="med"/>
          </a:ln>
        </p:spPr>
      </p:cxnSp>
      <p:cxnSp>
        <p:nvCxnSpPr>
          <p:cNvPr id="308" name="Google Shape;308;p7"/>
          <p:cNvCxnSpPr/>
          <p:nvPr/>
        </p:nvCxnSpPr>
        <p:spPr>
          <a:xfrm>
            <a:off x="0" y="65200"/>
            <a:ext cx="796500" cy="1188000"/>
          </a:xfrm>
          <a:prstGeom prst="straightConnector1">
            <a:avLst/>
          </a:prstGeom>
          <a:noFill/>
          <a:ln w="9525" cap="flat" cmpd="sng">
            <a:solidFill>
              <a:schemeClr val="dk1"/>
            </a:solidFill>
            <a:prstDash val="solid"/>
            <a:round/>
            <a:headEnd type="none" w="med" len="med"/>
            <a:tailEnd type="none" w="med" len="med"/>
          </a:ln>
        </p:spPr>
      </p:cxnSp>
      <p:grpSp>
        <p:nvGrpSpPr>
          <p:cNvPr id="309" name="Google Shape;309;p7"/>
          <p:cNvGrpSpPr/>
          <p:nvPr/>
        </p:nvGrpSpPr>
        <p:grpSpPr>
          <a:xfrm flipH="1">
            <a:off x="499400" y="959675"/>
            <a:ext cx="581800" cy="582350"/>
            <a:chOff x="8064275" y="887850"/>
            <a:chExt cx="581800" cy="582350"/>
          </a:xfrm>
        </p:grpSpPr>
        <p:sp>
          <p:nvSpPr>
            <p:cNvPr id="310" name="Google Shape;310;p7"/>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7"/>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7"/>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7"/>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7"/>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7"/>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6" name="Google Shape;316;p7"/>
          <p:cNvGrpSpPr/>
          <p:nvPr/>
        </p:nvGrpSpPr>
        <p:grpSpPr>
          <a:xfrm flipH="1">
            <a:off x="1500400" y="388100"/>
            <a:ext cx="292025" cy="292575"/>
            <a:chOff x="7353050" y="316275"/>
            <a:chExt cx="292025" cy="292575"/>
          </a:xfrm>
        </p:grpSpPr>
        <p:sp>
          <p:nvSpPr>
            <p:cNvPr id="317" name="Google Shape;317;p7"/>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7"/>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7"/>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7"/>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1" name="Google Shape;321;p7"/>
          <p:cNvSpPr/>
          <p:nvPr/>
        </p:nvSpPr>
        <p:spPr>
          <a:xfrm flipH="1">
            <a:off x="3166281" y="497632"/>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7"/>
          <p:cNvSpPr/>
          <p:nvPr/>
        </p:nvSpPr>
        <p:spPr>
          <a:xfrm flipH="1">
            <a:off x="3164039" y="495100"/>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7"/>
          <p:cNvSpPr/>
          <p:nvPr/>
        </p:nvSpPr>
        <p:spPr>
          <a:xfrm flipH="1">
            <a:off x="3202780" y="534134"/>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7"/>
          <p:cNvSpPr/>
          <p:nvPr/>
        </p:nvSpPr>
        <p:spPr>
          <a:xfrm flipH="1">
            <a:off x="3200525" y="531602"/>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7"/>
          <p:cNvSpPr/>
          <p:nvPr/>
        </p:nvSpPr>
        <p:spPr>
          <a:xfrm flipH="1">
            <a:off x="3242641" y="573709"/>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7"/>
          <p:cNvSpPr/>
          <p:nvPr/>
        </p:nvSpPr>
        <p:spPr>
          <a:xfrm flipH="1">
            <a:off x="3240109" y="571467"/>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7" name="Google Shape;327;p7"/>
          <p:cNvGrpSpPr/>
          <p:nvPr/>
        </p:nvGrpSpPr>
        <p:grpSpPr>
          <a:xfrm flipH="1">
            <a:off x="3527112" y="361100"/>
            <a:ext cx="175013" cy="27000"/>
            <a:chOff x="5662375" y="212375"/>
            <a:chExt cx="175013" cy="27000"/>
          </a:xfrm>
        </p:grpSpPr>
        <p:sp>
          <p:nvSpPr>
            <p:cNvPr id="328" name="Google Shape;328;p7"/>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7"/>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7"/>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1" name="Google Shape;331;p7"/>
          <p:cNvGrpSpPr/>
          <p:nvPr/>
        </p:nvGrpSpPr>
        <p:grpSpPr>
          <a:xfrm flipH="1">
            <a:off x="480412" y="242700"/>
            <a:ext cx="175013" cy="27000"/>
            <a:chOff x="5662375" y="212375"/>
            <a:chExt cx="175013" cy="27000"/>
          </a:xfrm>
        </p:grpSpPr>
        <p:sp>
          <p:nvSpPr>
            <p:cNvPr id="332" name="Google Shape;332;p7"/>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7"/>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7"/>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5" name="Google Shape;335;p7"/>
          <p:cNvGrpSpPr/>
          <p:nvPr/>
        </p:nvGrpSpPr>
        <p:grpSpPr>
          <a:xfrm flipH="1">
            <a:off x="901712" y="1653625"/>
            <a:ext cx="175013" cy="27000"/>
            <a:chOff x="5662375" y="212375"/>
            <a:chExt cx="175013" cy="27000"/>
          </a:xfrm>
        </p:grpSpPr>
        <p:sp>
          <p:nvSpPr>
            <p:cNvPr id="336" name="Google Shape;336;p7"/>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7"/>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7"/>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339" name="Google Shape;339;p7"/>
          <p:cNvCxnSpPr/>
          <p:nvPr/>
        </p:nvCxnSpPr>
        <p:spPr>
          <a:xfrm>
            <a:off x="791400" y="4212400"/>
            <a:ext cx="1157100" cy="542700"/>
          </a:xfrm>
          <a:prstGeom prst="straightConnector1">
            <a:avLst/>
          </a:prstGeom>
          <a:noFill/>
          <a:ln w="9525" cap="flat" cmpd="sng">
            <a:solidFill>
              <a:schemeClr val="dk1"/>
            </a:solidFill>
            <a:prstDash val="solid"/>
            <a:round/>
            <a:headEnd type="none" w="med" len="med"/>
            <a:tailEnd type="none" w="med" len="med"/>
          </a:ln>
        </p:spPr>
      </p:cxnSp>
      <p:cxnSp>
        <p:nvCxnSpPr>
          <p:cNvPr id="340" name="Google Shape;340;p7"/>
          <p:cNvCxnSpPr/>
          <p:nvPr/>
        </p:nvCxnSpPr>
        <p:spPr>
          <a:xfrm rot="10800000" flipH="1">
            <a:off x="0" y="4220425"/>
            <a:ext cx="791400" cy="836400"/>
          </a:xfrm>
          <a:prstGeom prst="straightConnector1">
            <a:avLst/>
          </a:prstGeom>
          <a:noFill/>
          <a:ln w="9525" cap="flat" cmpd="sng">
            <a:solidFill>
              <a:schemeClr val="dk1"/>
            </a:solidFill>
            <a:prstDash val="solid"/>
            <a:round/>
            <a:headEnd type="none" w="med" len="med"/>
            <a:tailEnd type="none" w="med" len="med"/>
          </a:ln>
        </p:spPr>
      </p:cxnSp>
      <p:grpSp>
        <p:nvGrpSpPr>
          <p:cNvPr id="341" name="Google Shape;341;p7"/>
          <p:cNvGrpSpPr/>
          <p:nvPr/>
        </p:nvGrpSpPr>
        <p:grpSpPr>
          <a:xfrm rot="10800000">
            <a:off x="499400" y="3940925"/>
            <a:ext cx="581800" cy="582350"/>
            <a:chOff x="8064275" y="887850"/>
            <a:chExt cx="581800" cy="582350"/>
          </a:xfrm>
        </p:grpSpPr>
        <p:sp>
          <p:nvSpPr>
            <p:cNvPr id="342" name="Google Shape;342;p7"/>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7"/>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7"/>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7"/>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7"/>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7"/>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8" name="Google Shape;348;p7"/>
          <p:cNvGrpSpPr/>
          <p:nvPr/>
        </p:nvGrpSpPr>
        <p:grpSpPr>
          <a:xfrm rot="10800000">
            <a:off x="1819575" y="4586750"/>
            <a:ext cx="292025" cy="292575"/>
            <a:chOff x="7353050" y="316275"/>
            <a:chExt cx="292025" cy="292575"/>
          </a:xfrm>
        </p:grpSpPr>
        <p:sp>
          <p:nvSpPr>
            <p:cNvPr id="349" name="Google Shape;349;p7"/>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7"/>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7"/>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7"/>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3" name="Google Shape;353;p7"/>
          <p:cNvGrpSpPr/>
          <p:nvPr/>
        </p:nvGrpSpPr>
        <p:grpSpPr>
          <a:xfrm rot="10800000">
            <a:off x="212525" y="4645550"/>
            <a:ext cx="175000" cy="175000"/>
            <a:chOff x="8792300" y="321275"/>
            <a:chExt cx="175000" cy="175000"/>
          </a:xfrm>
        </p:grpSpPr>
        <p:sp>
          <p:nvSpPr>
            <p:cNvPr id="354" name="Google Shape;354;p7"/>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7"/>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7"/>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7"/>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8" name="Google Shape;358;p7"/>
          <p:cNvGrpSpPr/>
          <p:nvPr/>
        </p:nvGrpSpPr>
        <p:grpSpPr>
          <a:xfrm rot="10800000">
            <a:off x="480412" y="4852325"/>
            <a:ext cx="175013" cy="27000"/>
            <a:chOff x="5662375" y="212375"/>
            <a:chExt cx="175013" cy="27000"/>
          </a:xfrm>
        </p:grpSpPr>
        <p:sp>
          <p:nvSpPr>
            <p:cNvPr id="359" name="Google Shape;359;p7"/>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7"/>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7"/>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2" name="Google Shape;362;p7"/>
          <p:cNvGrpSpPr/>
          <p:nvPr/>
        </p:nvGrpSpPr>
        <p:grpSpPr>
          <a:xfrm rot="10800000">
            <a:off x="1054112" y="3898600"/>
            <a:ext cx="175013" cy="27000"/>
            <a:chOff x="5662375" y="212375"/>
            <a:chExt cx="175013" cy="27000"/>
          </a:xfrm>
        </p:grpSpPr>
        <p:sp>
          <p:nvSpPr>
            <p:cNvPr id="363" name="Google Shape;363;p7"/>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7"/>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7"/>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66"/>
        <p:cNvGrpSpPr/>
        <p:nvPr/>
      </p:nvGrpSpPr>
      <p:grpSpPr>
        <a:xfrm>
          <a:off x="0" y="0"/>
          <a:ext cx="0" cy="0"/>
          <a:chOff x="0" y="0"/>
          <a:chExt cx="0" cy="0"/>
        </a:xfrm>
      </p:grpSpPr>
      <p:grpSp>
        <p:nvGrpSpPr>
          <p:cNvPr id="367" name="Google Shape;367;p8"/>
          <p:cNvGrpSpPr/>
          <p:nvPr/>
        </p:nvGrpSpPr>
        <p:grpSpPr>
          <a:xfrm>
            <a:off x="1349626" y="598417"/>
            <a:ext cx="6453730" cy="3631136"/>
            <a:chOff x="365750" y="1285025"/>
            <a:chExt cx="6934275" cy="3315500"/>
          </a:xfrm>
        </p:grpSpPr>
        <p:sp>
          <p:nvSpPr>
            <p:cNvPr id="368" name="Google Shape;368;p8"/>
            <p:cNvSpPr/>
            <p:nvPr/>
          </p:nvSpPr>
          <p:spPr>
            <a:xfrm>
              <a:off x="365750" y="1285025"/>
              <a:ext cx="6934275" cy="3315500"/>
            </a:xfrm>
            <a:custGeom>
              <a:avLst/>
              <a:gdLst/>
              <a:ahLst/>
              <a:cxnLst/>
              <a:rect l="l" t="t" r="r" b="b"/>
              <a:pathLst>
                <a:path w="277371" h="132620" extrusionOk="0">
                  <a:moveTo>
                    <a:pt x="139292" y="1"/>
                  </a:moveTo>
                  <a:cubicBezTo>
                    <a:pt x="131931" y="1"/>
                    <a:pt x="124510" y="530"/>
                    <a:pt x="116820" y="2020"/>
                  </a:cubicBezTo>
                  <a:cubicBezTo>
                    <a:pt x="97286" y="5794"/>
                    <a:pt x="78528" y="13563"/>
                    <a:pt x="62212" y="24940"/>
                  </a:cubicBezTo>
                  <a:cubicBezTo>
                    <a:pt x="40180" y="40312"/>
                    <a:pt x="16039" y="63953"/>
                    <a:pt x="5883" y="89204"/>
                  </a:cubicBezTo>
                  <a:cubicBezTo>
                    <a:pt x="2054" y="98638"/>
                    <a:pt x="1" y="109904"/>
                    <a:pt x="5162" y="118672"/>
                  </a:cubicBezTo>
                  <a:cubicBezTo>
                    <a:pt x="10878" y="128329"/>
                    <a:pt x="23309" y="131547"/>
                    <a:pt x="34519" y="132324"/>
                  </a:cubicBezTo>
                  <a:cubicBezTo>
                    <a:pt x="37485" y="132528"/>
                    <a:pt x="40447" y="132620"/>
                    <a:pt x="43408" y="132620"/>
                  </a:cubicBezTo>
                  <a:cubicBezTo>
                    <a:pt x="64717" y="132620"/>
                    <a:pt x="85919" y="127832"/>
                    <a:pt x="107164" y="125054"/>
                  </a:cubicBezTo>
                  <a:cubicBezTo>
                    <a:pt x="121795" y="123154"/>
                    <a:pt x="136548" y="122208"/>
                    <a:pt x="151300" y="122208"/>
                  </a:cubicBezTo>
                  <a:cubicBezTo>
                    <a:pt x="172303" y="122208"/>
                    <a:pt x="193303" y="124126"/>
                    <a:pt x="213939" y="127940"/>
                  </a:cubicBezTo>
                  <a:cubicBezTo>
                    <a:pt x="222522" y="129553"/>
                    <a:pt x="231673" y="131360"/>
                    <a:pt x="240407" y="131360"/>
                  </a:cubicBezTo>
                  <a:cubicBezTo>
                    <a:pt x="248501" y="131360"/>
                    <a:pt x="256237" y="129808"/>
                    <a:pt x="262831" y="125110"/>
                  </a:cubicBezTo>
                  <a:cubicBezTo>
                    <a:pt x="276372" y="115454"/>
                    <a:pt x="277371" y="99138"/>
                    <a:pt x="274429" y="84431"/>
                  </a:cubicBezTo>
                  <a:cubicBezTo>
                    <a:pt x="271488" y="69670"/>
                    <a:pt x="264329" y="59902"/>
                    <a:pt x="257059" y="47305"/>
                  </a:cubicBezTo>
                  <a:cubicBezTo>
                    <a:pt x="252786" y="39868"/>
                    <a:pt x="247736" y="33098"/>
                    <a:pt x="241798" y="27215"/>
                  </a:cubicBezTo>
                  <a:cubicBezTo>
                    <a:pt x="234972" y="20500"/>
                    <a:pt x="226925" y="14951"/>
                    <a:pt x="217768" y="11177"/>
                  </a:cubicBezTo>
                  <a:cubicBezTo>
                    <a:pt x="203783" y="5350"/>
                    <a:pt x="188521" y="3407"/>
                    <a:pt x="173482" y="2186"/>
                  </a:cubicBezTo>
                  <a:cubicBezTo>
                    <a:pt x="161726" y="1246"/>
                    <a:pt x="150579" y="1"/>
                    <a:pt x="1392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8"/>
            <p:cNvSpPr/>
            <p:nvPr/>
          </p:nvSpPr>
          <p:spPr>
            <a:xfrm>
              <a:off x="417100" y="1285575"/>
              <a:ext cx="6842700" cy="3314500"/>
            </a:xfrm>
            <a:custGeom>
              <a:avLst/>
              <a:gdLst/>
              <a:ahLst/>
              <a:cxnLst/>
              <a:rect l="l" t="t" r="r" b="b"/>
              <a:pathLst>
                <a:path w="273708" h="132580" extrusionOk="0">
                  <a:moveTo>
                    <a:pt x="137298" y="0"/>
                  </a:moveTo>
                  <a:cubicBezTo>
                    <a:pt x="129917" y="0"/>
                    <a:pt x="122480" y="500"/>
                    <a:pt x="114766" y="1998"/>
                  </a:cubicBezTo>
                  <a:cubicBezTo>
                    <a:pt x="95232" y="5772"/>
                    <a:pt x="76474" y="13541"/>
                    <a:pt x="60158" y="24918"/>
                  </a:cubicBezTo>
                  <a:cubicBezTo>
                    <a:pt x="38126" y="40290"/>
                    <a:pt x="13985" y="63931"/>
                    <a:pt x="3829" y="89182"/>
                  </a:cubicBezTo>
                  <a:cubicBezTo>
                    <a:pt x="1609" y="94621"/>
                    <a:pt x="0" y="100614"/>
                    <a:pt x="56" y="106386"/>
                  </a:cubicBezTo>
                  <a:cubicBezTo>
                    <a:pt x="56" y="110715"/>
                    <a:pt x="943" y="114877"/>
                    <a:pt x="3108" y="118650"/>
                  </a:cubicBezTo>
                  <a:cubicBezTo>
                    <a:pt x="8824" y="128307"/>
                    <a:pt x="21255" y="131525"/>
                    <a:pt x="32465" y="132302"/>
                  </a:cubicBezTo>
                  <a:cubicBezTo>
                    <a:pt x="35407" y="132469"/>
                    <a:pt x="38403" y="132580"/>
                    <a:pt x="41345" y="132580"/>
                  </a:cubicBezTo>
                  <a:cubicBezTo>
                    <a:pt x="62655" y="132580"/>
                    <a:pt x="83855" y="127807"/>
                    <a:pt x="105110" y="125032"/>
                  </a:cubicBezTo>
                  <a:cubicBezTo>
                    <a:pt x="119761" y="123146"/>
                    <a:pt x="134523" y="122202"/>
                    <a:pt x="149340" y="122202"/>
                  </a:cubicBezTo>
                  <a:cubicBezTo>
                    <a:pt x="170318" y="122202"/>
                    <a:pt x="191240" y="124089"/>
                    <a:pt x="211885" y="127918"/>
                  </a:cubicBezTo>
                  <a:cubicBezTo>
                    <a:pt x="220486" y="129528"/>
                    <a:pt x="229643" y="131359"/>
                    <a:pt x="238412" y="131359"/>
                  </a:cubicBezTo>
                  <a:cubicBezTo>
                    <a:pt x="246459" y="131359"/>
                    <a:pt x="254173" y="129805"/>
                    <a:pt x="260777" y="125088"/>
                  </a:cubicBezTo>
                  <a:cubicBezTo>
                    <a:pt x="270433" y="118206"/>
                    <a:pt x="273707" y="107884"/>
                    <a:pt x="273707" y="97229"/>
                  </a:cubicBezTo>
                  <a:cubicBezTo>
                    <a:pt x="273707" y="92956"/>
                    <a:pt x="273208" y="88627"/>
                    <a:pt x="272375" y="84409"/>
                  </a:cubicBezTo>
                  <a:cubicBezTo>
                    <a:pt x="269434" y="69648"/>
                    <a:pt x="262275" y="59880"/>
                    <a:pt x="255005" y="47283"/>
                  </a:cubicBezTo>
                  <a:cubicBezTo>
                    <a:pt x="250732" y="39846"/>
                    <a:pt x="245682" y="33076"/>
                    <a:pt x="239744" y="27193"/>
                  </a:cubicBezTo>
                  <a:cubicBezTo>
                    <a:pt x="232918" y="20478"/>
                    <a:pt x="224871" y="14929"/>
                    <a:pt x="215714" y="11155"/>
                  </a:cubicBezTo>
                  <a:cubicBezTo>
                    <a:pt x="201729" y="5328"/>
                    <a:pt x="186467" y="3385"/>
                    <a:pt x="171428" y="2164"/>
                  </a:cubicBezTo>
                  <a:cubicBezTo>
                    <a:pt x="159663" y="1221"/>
                    <a:pt x="148563" y="0"/>
                    <a:pt x="13729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70" name="Google Shape;370;p8"/>
          <p:cNvSpPr txBox="1">
            <a:spLocks noGrp="1"/>
          </p:cNvSpPr>
          <p:nvPr>
            <p:ph type="title"/>
          </p:nvPr>
        </p:nvSpPr>
        <p:spPr>
          <a:xfrm>
            <a:off x="2624328" y="1620753"/>
            <a:ext cx="3904500" cy="1902000"/>
          </a:xfrm>
          <a:prstGeom prst="rect">
            <a:avLst/>
          </a:prstGeom>
        </p:spPr>
        <p:txBody>
          <a:bodyPr spcFirstLastPara="1" wrap="square" lIns="91425" tIns="91425" rIns="91425" bIns="91425" anchor="ctr" anchorCtr="0">
            <a:noAutofit/>
          </a:bodyPr>
          <a:lstStyle>
            <a:lvl1pPr lvl="0" algn="ctr">
              <a:spcBef>
                <a:spcPts val="0"/>
              </a:spcBef>
              <a:spcAft>
                <a:spcPts val="0"/>
              </a:spcAft>
              <a:buSzPts val="6000"/>
              <a:buNone/>
              <a:defRPr sz="7300"/>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a:endParaRPr/>
          </a:p>
        </p:txBody>
      </p:sp>
      <p:grpSp>
        <p:nvGrpSpPr>
          <p:cNvPr id="371" name="Google Shape;371;p8"/>
          <p:cNvGrpSpPr/>
          <p:nvPr/>
        </p:nvGrpSpPr>
        <p:grpSpPr>
          <a:xfrm>
            <a:off x="-6867" y="-6625"/>
            <a:ext cx="9152342" cy="5102050"/>
            <a:chOff x="-6867" y="-6625"/>
            <a:chExt cx="9152342" cy="5102050"/>
          </a:xfrm>
        </p:grpSpPr>
        <p:cxnSp>
          <p:nvCxnSpPr>
            <p:cNvPr id="372" name="Google Shape;372;p8"/>
            <p:cNvCxnSpPr/>
            <p:nvPr/>
          </p:nvCxnSpPr>
          <p:spPr>
            <a:xfrm>
              <a:off x="2904283" y="4513075"/>
              <a:ext cx="1133100" cy="306300"/>
            </a:xfrm>
            <a:prstGeom prst="straightConnector1">
              <a:avLst/>
            </a:prstGeom>
            <a:noFill/>
            <a:ln w="9525" cap="flat" cmpd="sng">
              <a:solidFill>
                <a:schemeClr val="dk1"/>
              </a:solidFill>
              <a:prstDash val="solid"/>
              <a:round/>
              <a:headEnd type="none" w="med" len="med"/>
              <a:tailEnd type="none" w="med" len="med"/>
            </a:ln>
          </p:spPr>
        </p:cxnSp>
        <p:cxnSp>
          <p:nvCxnSpPr>
            <p:cNvPr id="373" name="Google Shape;373;p8"/>
            <p:cNvCxnSpPr/>
            <p:nvPr/>
          </p:nvCxnSpPr>
          <p:spPr>
            <a:xfrm rot="10800000" flipH="1">
              <a:off x="1562083" y="4492325"/>
              <a:ext cx="1342200" cy="315300"/>
            </a:xfrm>
            <a:prstGeom prst="straightConnector1">
              <a:avLst/>
            </a:prstGeom>
            <a:noFill/>
            <a:ln w="9525" cap="flat" cmpd="sng">
              <a:solidFill>
                <a:schemeClr val="dk1"/>
              </a:solidFill>
              <a:prstDash val="solid"/>
              <a:round/>
              <a:headEnd type="none" w="med" len="med"/>
              <a:tailEnd type="none" w="med" len="med"/>
            </a:ln>
          </p:spPr>
        </p:cxnSp>
        <p:cxnSp>
          <p:nvCxnSpPr>
            <p:cNvPr id="374" name="Google Shape;374;p8"/>
            <p:cNvCxnSpPr/>
            <p:nvPr/>
          </p:nvCxnSpPr>
          <p:spPr>
            <a:xfrm>
              <a:off x="259558" y="4408000"/>
              <a:ext cx="1332000" cy="392100"/>
            </a:xfrm>
            <a:prstGeom prst="straightConnector1">
              <a:avLst/>
            </a:prstGeom>
            <a:noFill/>
            <a:ln w="9525" cap="flat" cmpd="sng">
              <a:solidFill>
                <a:schemeClr val="dk1"/>
              </a:solidFill>
              <a:prstDash val="solid"/>
              <a:round/>
              <a:headEnd type="none" w="med" len="med"/>
              <a:tailEnd type="none" w="med" len="med"/>
            </a:ln>
          </p:spPr>
        </p:cxnSp>
        <p:cxnSp>
          <p:nvCxnSpPr>
            <p:cNvPr id="375" name="Google Shape;375;p8"/>
            <p:cNvCxnSpPr/>
            <p:nvPr/>
          </p:nvCxnSpPr>
          <p:spPr>
            <a:xfrm>
              <a:off x="-6867" y="3993550"/>
              <a:ext cx="273900" cy="407100"/>
            </a:xfrm>
            <a:prstGeom prst="straightConnector1">
              <a:avLst/>
            </a:prstGeom>
            <a:noFill/>
            <a:ln w="9525" cap="flat" cmpd="sng">
              <a:solidFill>
                <a:schemeClr val="dk1"/>
              </a:solidFill>
              <a:prstDash val="solid"/>
              <a:round/>
              <a:headEnd type="none" w="med" len="med"/>
              <a:tailEnd type="none" w="med" len="med"/>
            </a:ln>
          </p:spPr>
        </p:cxnSp>
        <p:grpSp>
          <p:nvGrpSpPr>
            <p:cNvPr id="376" name="Google Shape;376;p8"/>
            <p:cNvGrpSpPr/>
            <p:nvPr/>
          </p:nvGrpSpPr>
          <p:grpSpPr>
            <a:xfrm flipH="1">
              <a:off x="1278333" y="4513075"/>
              <a:ext cx="581800" cy="582350"/>
              <a:chOff x="8064275" y="887850"/>
              <a:chExt cx="581800" cy="582350"/>
            </a:xfrm>
          </p:grpSpPr>
          <p:sp>
            <p:nvSpPr>
              <p:cNvPr id="377" name="Google Shape;377;p8"/>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8"/>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8"/>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8"/>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8"/>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8"/>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3" name="Google Shape;383;p8"/>
            <p:cNvGrpSpPr/>
            <p:nvPr/>
          </p:nvGrpSpPr>
          <p:grpSpPr>
            <a:xfrm flipH="1">
              <a:off x="2747608" y="4340463"/>
              <a:ext cx="292025" cy="292575"/>
              <a:chOff x="7353050" y="316275"/>
              <a:chExt cx="292025" cy="292575"/>
            </a:xfrm>
          </p:grpSpPr>
          <p:sp>
            <p:nvSpPr>
              <p:cNvPr id="384" name="Google Shape;384;p8"/>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8"/>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8"/>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8"/>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8" name="Google Shape;388;p8"/>
            <p:cNvGrpSpPr/>
            <p:nvPr/>
          </p:nvGrpSpPr>
          <p:grpSpPr>
            <a:xfrm flipH="1">
              <a:off x="171308" y="4315025"/>
              <a:ext cx="175000" cy="175000"/>
              <a:chOff x="8792300" y="321275"/>
              <a:chExt cx="175000" cy="175000"/>
            </a:xfrm>
          </p:grpSpPr>
          <p:sp>
            <p:nvSpPr>
              <p:cNvPr id="389" name="Google Shape;389;p8"/>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8"/>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8"/>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8"/>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3" name="Google Shape;393;p8"/>
            <p:cNvGrpSpPr/>
            <p:nvPr/>
          </p:nvGrpSpPr>
          <p:grpSpPr>
            <a:xfrm>
              <a:off x="3873197" y="4657550"/>
              <a:ext cx="293111" cy="293388"/>
              <a:chOff x="3164039" y="430875"/>
              <a:chExt cx="293111" cy="293388"/>
            </a:xfrm>
          </p:grpSpPr>
          <p:sp>
            <p:nvSpPr>
              <p:cNvPr id="394" name="Google Shape;394;p8"/>
              <p:cNvSpPr/>
              <p:nvPr/>
            </p:nvSpPr>
            <p:spPr>
              <a:xfrm flipH="1">
                <a:off x="3166281" y="433407"/>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8"/>
              <p:cNvSpPr/>
              <p:nvPr/>
            </p:nvSpPr>
            <p:spPr>
              <a:xfrm flipH="1">
                <a:off x="3164039" y="430875"/>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8"/>
              <p:cNvSpPr/>
              <p:nvPr/>
            </p:nvSpPr>
            <p:spPr>
              <a:xfrm flipH="1">
                <a:off x="3202780" y="46990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8"/>
              <p:cNvSpPr/>
              <p:nvPr/>
            </p:nvSpPr>
            <p:spPr>
              <a:xfrm flipH="1">
                <a:off x="3200525" y="467377"/>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8"/>
              <p:cNvSpPr/>
              <p:nvPr/>
            </p:nvSpPr>
            <p:spPr>
              <a:xfrm flipH="1">
                <a:off x="3242641" y="509484"/>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8"/>
              <p:cNvSpPr/>
              <p:nvPr/>
            </p:nvSpPr>
            <p:spPr>
              <a:xfrm flipH="1">
                <a:off x="3240109" y="507242"/>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0" name="Google Shape;400;p8"/>
            <p:cNvGrpSpPr/>
            <p:nvPr/>
          </p:nvGrpSpPr>
          <p:grpSpPr>
            <a:xfrm flipH="1">
              <a:off x="242270" y="4142425"/>
              <a:ext cx="175013" cy="27000"/>
              <a:chOff x="5662375" y="212375"/>
              <a:chExt cx="175013" cy="27000"/>
            </a:xfrm>
          </p:grpSpPr>
          <p:sp>
            <p:nvSpPr>
              <p:cNvPr id="401" name="Google Shape;401;p8"/>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8"/>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8"/>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404" name="Google Shape;404;p8"/>
            <p:cNvCxnSpPr/>
            <p:nvPr/>
          </p:nvCxnSpPr>
          <p:spPr>
            <a:xfrm rot="10800000">
              <a:off x="5995050" y="226600"/>
              <a:ext cx="1504500" cy="224700"/>
            </a:xfrm>
            <a:prstGeom prst="straightConnector1">
              <a:avLst/>
            </a:prstGeom>
            <a:noFill/>
            <a:ln w="9525" cap="flat" cmpd="sng">
              <a:solidFill>
                <a:schemeClr val="dk1"/>
              </a:solidFill>
              <a:prstDash val="solid"/>
              <a:round/>
              <a:headEnd type="none" w="med" len="med"/>
              <a:tailEnd type="none" w="med" len="med"/>
            </a:ln>
          </p:spPr>
        </p:cxnSp>
        <p:cxnSp>
          <p:nvCxnSpPr>
            <p:cNvPr id="405" name="Google Shape;405;p8"/>
            <p:cNvCxnSpPr/>
            <p:nvPr/>
          </p:nvCxnSpPr>
          <p:spPr>
            <a:xfrm rot="10800000">
              <a:off x="7512925" y="457850"/>
              <a:ext cx="829500" cy="743400"/>
            </a:xfrm>
            <a:prstGeom prst="straightConnector1">
              <a:avLst/>
            </a:prstGeom>
            <a:noFill/>
            <a:ln w="9525" cap="flat" cmpd="sng">
              <a:solidFill>
                <a:schemeClr val="dk1"/>
              </a:solidFill>
              <a:prstDash val="solid"/>
              <a:round/>
              <a:headEnd type="none" w="med" len="med"/>
              <a:tailEnd type="none" w="med" len="med"/>
            </a:ln>
          </p:spPr>
        </p:cxnSp>
        <p:cxnSp>
          <p:nvCxnSpPr>
            <p:cNvPr id="406" name="Google Shape;406;p8"/>
            <p:cNvCxnSpPr/>
            <p:nvPr/>
          </p:nvCxnSpPr>
          <p:spPr>
            <a:xfrm flipH="1">
              <a:off x="8348975" y="-6625"/>
              <a:ext cx="796500" cy="1188000"/>
            </a:xfrm>
            <a:prstGeom prst="straightConnector1">
              <a:avLst/>
            </a:prstGeom>
            <a:noFill/>
            <a:ln w="9525" cap="flat" cmpd="sng">
              <a:solidFill>
                <a:schemeClr val="dk1"/>
              </a:solidFill>
              <a:prstDash val="solid"/>
              <a:round/>
              <a:headEnd type="none" w="med" len="med"/>
              <a:tailEnd type="none" w="med" len="med"/>
            </a:ln>
          </p:spPr>
        </p:cxnSp>
        <p:grpSp>
          <p:nvGrpSpPr>
            <p:cNvPr id="407" name="Google Shape;407;p8"/>
            <p:cNvGrpSpPr/>
            <p:nvPr/>
          </p:nvGrpSpPr>
          <p:grpSpPr>
            <a:xfrm>
              <a:off x="8064275" y="1040250"/>
              <a:ext cx="581800" cy="582350"/>
              <a:chOff x="8064275" y="887850"/>
              <a:chExt cx="581800" cy="582350"/>
            </a:xfrm>
          </p:grpSpPr>
          <p:sp>
            <p:nvSpPr>
              <p:cNvPr id="408" name="Google Shape;408;p8"/>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8"/>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8"/>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8"/>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8"/>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8"/>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4" name="Google Shape;414;p8"/>
            <p:cNvGrpSpPr/>
            <p:nvPr/>
          </p:nvGrpSpPr>
          <p:grpSpPr>
            <a:xfrm>
              <a:off x="7353050" y="316275"/>
              <a:ext cx="292025" cy="292575"/>
              <a:chOff x="7353050" y="316275"/>
              <a:chExt cx="292025" cy="292575"/>
            </a:xfrm>
          </p:grpSpPr>
          <p:sp>
            <p:nvSpPr>
              <p:cNvPr id="415" name="Google Shape;415;p8"/>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8"/>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8"/>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8"/>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9" name="Google Shape;419;p8"/>
            <p:cNvGrpSpPr/>
            <p:nvPr/>
          </p:nvGrpSpPr>
          <p:grpSpPr>
            <a:xfrm>
              <a:off x="8792300" y="321275"/>
              <a:ext cx="175000" cy="175000"/>
              <a:chOff x="8792300" y="321275"/>
              <a:chExt cx="175000" cy="175000"/>
            </a:xfrm>
          </p:grpSpPr>
          <p:sp>
            <p:nvSpPr>
              <p:cNvPr id="420" name="Google Shape;420;p8"/>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8"/>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8"/>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8"/>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24" name="Google Shape;424;p8"/>
            <p:cNvSpPr/>
            <p:nvPr/>
          </p:nvSpPr>
          <p:spPr>
            <a:xfrm>
              <a:off x="5829305" y="68707"/>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8"/>
            <p:cNvSpPr/>
            <p:nvPr/>
          </p:nvSpPr>
          <p:spPr>
            <a:xfrm>
              <a:off x="5827050" y="66175"/>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8"/>
            <p:cNvSpPr/>
            <p:nvPr/>
          </p:nvSpPr>
          <p:spPr>
            <a:xfrm>
              <a:off x="5865794" y="10520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8"/>
            <p:cNvSpPr/>
            <p:nvPr/>
          </p:nvSpPr>
          <p:spPr>
            <a:xfrm>
              <a:off x="5863552" y="102677"/>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8"/>
            <p:cNvSpPr/>
            <p:nvPr/>
          </p:nvSpPr>
          <p:spPr>
            <a:xfrm>
              <a:off x="5905382" y="144784"/>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8"/>
            <p:cNvSpPr/>
            <p:nvPr/>
          </p:nvSpPr>
          <p:spPr>
            <a:xfrm>
              <a:off x="5903140" y="142542"/>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30" name="Google Shape;430;p8"/>
            <p:cNvGrpSpPr/>
            <p:nvPr/>
          </p:nvGrpSpPr>
          <p:grpSpPr>
            <a:xfrm>
              <a:off x="8490050" y="170875"/>
              <a:ext cx="175013" cy="27000"/>
              <a:chOff x="5662375" y="212375"/>
              <a:chExt cx="175013" cy="27000"/>
            </a:xfrm>
          </p:grpSpPr>
          <p:sp>
            <p:nvSpPr>
              <p:cNvPr id="431" name="Google Shape;431;p8"/>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8"/>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8"/>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4" name="Google Shape;434;p8"/>
            <p:cNvGrpSpPr/>
            <p:nvPr/>
          </p:nvGrpSpPr>
          <p:grpSpPr>
            <a:xfrm>
              <a:off x="8678350" y="1658000"/>
              <a:ext cx="175013" cy="27000"/>
              <a:chOff x="5662375" y="212375"/>
              <a:chExt cx="175013" cy="27000"/>
            </a:xfrm>
          </p:grpSpPr>
          <p:sp>
            <p:nvSpPr>
              <p:cNvPr id="435" name="Google Shape;435;p8"/>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8"/>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8"/>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38"/>
        <p:cNvGrpSpPr/>
        <p:nvPr/>
      </p:nvGrpSpPr>
      <p:grpSpPr>
        <a:xfrm>
          <a:off x="0" y="0"/>
          <a:ext cx="0" cy="0"/>
          <a:chOff x="0" y="0"/>
          <a:chExt cx="0" cy="0"/>
        </a:xfrm>
      </p:grpSpPr>
      <p:sp>
        <p:nvSpPr>
          <p:cNvPr id="439" name="Google Shape;439;p9"/>
          <p:cNvSpPr txBox="1">
            <a:spLocks noGrp="1"/>
          </p:cNvSpPr>
          <p:nvPr>
            <p:ph type="title"/>
          </p:nvPr>
        </p:nvSpPr>
        <p:spPr>
          <a:xfrm>
            <a:off x="896112" y="2039112"/>
            <a:ext cx="3566100" cy="13626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40" name="Google Shape;440;p9"/>
          <p:cNvSpPr txBox="1">
            <a:spLocks noGrp="1"/>
          </p:cNvSpPr>
          <p:nvPr>
            <p:ph type="body" idx="1"/>
          </p:nvPr>
        </p:nvSpPr>
        <p:spPr>
          <a:xfrm>
            <a:off x="4899150" y="821850"/>
            <a:ext cx="3096000" cy="3478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1pPr>
            <a:lvl2pPr marL="914400" lvl="1" indent="-3175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2pPr>
            <a:lvl3pPr marL="1371600" lvl="2" indent="-3175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3pPr>
            <a:lvl4pPr marL="1828800" lvl="3" indent="-3175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4pPr>
            <a:lvl5pPr marL="2286000" lvl="4" indent="-3175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5pPr>
            <a:lvl6pPr marL="2743200" lvl="5" indent="-3175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6pPr>
            <a:lvl7pPr marL="3200400" lvl="6" indent="-3175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7pPr>
            <a:lvl8pPr marL="3657600" lvl="7" indent="-3175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8pPr>
            <a:lvl9pPr marL="4114800" lvl="8" indent="-3175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9pPr>
          </a:lstStyle>
          <a:p>
            <a:endParaRPr/>
          </a:p>
        </p:txBody>
      </p:sp>
      <p:cxnSp>
        <p:nvCxnSpPr>
          <p:cNvPr id="441" name="Google Shape;441;p9"/>
          <p:cNvCxnSpPr/>
          <p:nvPr/>
        </p:nvCxnSpPr>
        <p:spPr>
          <a:xfrm>
            <a:off x="1645925" y="523125"/>
            <a:ext cx="1672500" cy="126000"/>
          </a:xfrm>
          <a:prstGeom prst="straightConnector1">
            <a:avLst/>
          </a:prstGeom>
          <a:noFill/>
          <a:ln w="9525" cap="flat" cmpd="sng">
            <a:solidFill>
              <a:schemeClr val="dk1"/>
            </a:solidFill>
            <a:prstDash val="solid"/>
            <a:round/>
            <a:headEnd type="none" w="med" len="med"/>
            <a:tailEnd type="none" w="med" len="med"/>
          </a:ln>
        </p:spPr>
      </p:cxnSp>
      <p:cxnSp>
        <p:nvCxnSpPr>
          <p:cNvPr id="442" name="Google Shape;442;p9"/>
          <p:cNvCxnSpPr/>
          <p:nvPr/>
        </p:nvCxnSpPr>
        <p:spPr>
          <a:xfrm rot="10800000" flipH="1">
            <a:off x="803050" y="529675"/>
            <a:ext cx="829500" cy="743400"/>
          </a:xfrm>
          <a:prstGeom prst="straightConnector1">
            <a:avLst/>
          </a:prstGeom>
          <a:noFill/>
          <a:ln w="9525" cap="flat" cmpd="sng">
            <a:solidFill>
              <a:schemeClr val="dk1"/>
            </a:solidFill>
            <a:prstDash val="solid"/>
            <a:round/>
            <a:headEnd type="none" w="med" len="med"/>
            <a:tailEnd type="none" w="med" len="med"/>
          </a:ln>
        </p:spPr>
      </p:cxnSp>
      <p:cxnSp>
        <p:nvCxnSpPr>
          <p:cNvPr id="443" name="Google Shape;443;p9"/>
          <p:cNvCxnSpPr/>
          <p:nvPr/>
        </p:nvCxnSpPr>
        <p:spPr>
          <a:xfrm>
            <a:off x="0" y="65200"/>
            <a:ext cx="796500" cy="1188000"/>
          </a:xfrm>
          <a:prstGeom prst="straightConnector1">
            <a:avLst/>
          </a:prstGeom>
          <a:noFill/>
          <a:ln w="9525" cap="flat" cmpd="sng">
            <a:solidFill>
              <a:schemeClr val="dk1"/>
            </a:solidFill>
            <a:prstDash val="solid"/>
            <a:round/>
            <a:headEnd type="none" w="med" len="med"/>
            <a:tailEnd type="none" w="med" len="med"/>
          </a:ln>
        </p:spPr>
      </p:cxnSp>
      <p:grpSp>
        <p:nvGrpSpPr>
          <p:cNvPr id="444" name="Google Shape;444;p9"/>
          <p:cNvGrpSpPr/>
          <p:nvPr/>
        </p:nvGrpSpPr>
        <p:grpSpPr>
          <a:xfrm flipH="1">
            <a:off x="499400" y="959675"/>
            <a:ext cx="581800" cy="582350"/>
            <a:chOff x="8064275" y="887850"/>
            <a:chExt cx="581800" cy="582350"/>
          </a:xfrm>
        </p:grpSpPr>
        <p:sp>
          <p:nvSpPr>
            <p:cNvPr id="445" name="Google Shape;445;p9"/>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9"/>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9"/>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9"/>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9"/>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9"/>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51" name="Google Shape;451;p9"/>
          <p:cNvGrpSpPr/>
          <p:nvPr/>
        </p:nvGrpSpPr>
        <p:grpSpPr>
          <a:xfrm flipH="1">
            <a:off x="1500400" y="388100"/>
            <a:ext cx="292025" cy="292575"/>
            <a:chOff x="7353050" y="316275"/>
            <a:chExt cx="292025" cy="292575"/>
          </a:xfrm>
        </p:grpSpPr>
        <p:sp>
          <p:nvSpPr>
            <p:cNvPr id="452" name="Google Shape;452;p9"/>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9"/>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9"/>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9"/>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6" name="Google Shape;456;p9"/>
          <p:cNvSpPr/>
          <p:nvPr/>
        </p:nvSpPr>
        <p:spPr>
          <a:xfrm flipH="1">
            <a:off x="3166281" y="497632"/>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9"/>
          <p:cNvSpPr/>
          <p:nvPr/>
        </p:nvSpPr>
        <p:spPr>
          <a:xfrm flipH="1">
            <a:off x="3164039" y="495100"/>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9"/>
          <p:cNvSpPr/>
          <p:nvPr/>
        </p:nvSpPr>
        <p:spPr>
          <a:xfrm flipH="1">
            <a:off x="3202780" y="534134"/>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9"/>
          <p:cNvSpPr/>
          <p:nvPr/>
        </p:nvSpPr>
        <p:spPr>
          <a:xfrm flipH="1">
            <a:off x="3200525" y="531602"/>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9"/>
          <p:cNvSpPr/>
          <p:nvPr/>
        </p:nvSpPr>
        <p:spPr>
          <a:xfrm flipH="1">
            <a:off x="3242641" y="573709"/>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9"/>
          <p:cNvSpPr/>
          <p:nvPr/>
        </p:nvSpPr>
        <p:spPr>
          <a:xfrm flipH="1">
            <a:off x="3240109" y="571467"/>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2" name="Google Shape;462;p9"/>
          <p:cNvGrpSpPr/>
          <p:nvPr/>
        </p:nvGrpSpPr>
        <p:grpSpPr>
          <a:xfrm flipH="1">
            <a:off x="3527112" y="361100"/>
            <a:ext cx="175013" cy="27000"/>
            <a:chOff x="5662375" y="212375"/>
            <a:chExt cx="175013" cy="27000"/>
          </a:xfrm>
        </p:grpSpPr>
        <p:sp>
          <p:nvSpPr>
            <p:cNvPr id="463" name="Google Shape;463;p9"/>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9"/>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9"/>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6" name="Google Shape;466;p9"/>
          <p:cNvGrpSpPr/>
          <p:nvPr/>
        </p:nvGrpSpPr>
        <p:grpSpPr>
          <a:xfrm flipH="1">
            <a:off x="480412" y="242700"/>
            <a:ext cx="175013" cy="27000"/>
            <a:chOff x="5662375" y="212375"/>
            <a:chExt cx="175013" cy="27000"/>
          </a:xfrm>
        </p:grpSpPr>
        <p:sp>
          <p:nvSpPr>
            <p:cNvPr id="467" name="Google Shape;467;p9"/>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9"/>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9"/>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0" name="Google Shape;470;p9"/>
          <p:cNvGrpSpPr/>
          <p:nvPr/>
        </p:nvGrpSpPr>
        <p:grpSpPr>
          <a:xfrm flipH="1">
            <a:off x="901712" y="1653625"/>
            <a:ext cx="175013" cy="27000"/>
            <a:chOff x="5662375" y="212375"/>
            <a:chExt cx="175013" cy="27000"/>
          </a:xfrm>
        </p:grpSpPr>
        <p:sp>
          <p:nvSpPr>
            <p:cNvPr id="471" name="Google Shape;471;p9"/>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9"/>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9"/>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474" name="Google Shape;474;p9"/>
          <p:cNvCxnSpPr/>
          <p:nvPr/>
        </p:nvCxnSpPr>
        <p:spPr>
          <a:xfrm>
            <a:off x="791400" y="4212400"/>
            <a:ext cx="1157100" cy="542700"/>
          </a:xfrm>
          <a:prstGeom prst="straightConnector1">
            <a:avLst/>
          </a:prstGeom>
          <a:noFill/>
          <a:ln w="9525" cap="flat" cmpd="sng">
            <a:solidFill>
              <a:schemeClr val="dk1"/>
            </a:solidFill>
            <a:prstDash val="solid"/>
            <a:round/>
            <a:headEnd type="none" w="med" len="med"/>
            <a:tailEnd type="none" w="med" len="med"/>
          </a:ln>
        </p:spPr>
      </p:cxnSp>
      <p:cxnSp>
        <p:nvCxnSpPr>
          <p:cNvPr id="475" name="Google Shape;475;p9"/>
          <p:cNvCxnSpPr/>
          <p:nvPr/>
        </p:nvCxnSpPr>
        <p:spPr>
          <a:xfrm rot="10800000" flipH="1">
            <a:off x="0" y="4220425"/>
            <a:ext cx="791400" cy="836400"/>
          </a:xfrm>
          <a:prstGeom prst="straightConnector1">
            <a:avLst/>
          </a:prstGeom>
          <a:noFill/>
          <a:ln w="9525" cap="flat" cmpd="sng">
            <a:solidFill>
              <a:schemeClr val="dk1"/>
            </a:solidFill>
            <a:prstDash val="solid"/>
            <a:round/>
            <a:headEnd type="none" w="med" len="med"/>
            <a:tailEnd type="none" w="med" len="med"/>
          </a:ln>
        </p:spPr>
      </p:cxnSp>
      <p:grpSp>
        <p:nvGrpSpPr>
          <p:cNvPr id="476" name="Google Shape;476;p9"/>
          <p:cNvGrpSpPr/>
          <p:nvPr/>
        </p:nvGrpSpPr>
        <p:grpSpPr>
          <a:xfrm rot="10800000">
            <a:off x="499400" y="3940925"/>
            <a:ext cx="581800" cy="582350"/>
            <a:chOff x="8064275" y="887850"/>
            <a:chExt cx="581800" cy="582350"/>
          </a:xfrm>
        </p:grpSpPr>
        <p:sp>
          <p:nvSpPr>
            <p:cNvPr id="477" name="Google Shape;477;p9"/>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9"/>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9"/>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9"/>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9"/>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9"/>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3" name="Google Shape;483;p9"/>
          <p:cNvGrpSpPr/>
          <p:nvPr/>
        </p:nvGrpSpPr>
        <p:grpSpPr>
          <a:xfrm rot="10800000">
            <a:off x="1819575" y="4586750"/>
            <a:ext cx="292025" cy="292575"/>
            <a:chOff x="7353050" y="316275"/>
            <a:chExt cx="292025" cy="292575"/>
          </a:xfrm>
        </p:grpSpPr>
        <p:sp>
          <p:nvSpPr>
            <p:cNvPr id="484" name="Google Shape;484;p9"/>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9"/>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9"/>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9"/>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8" name="Google Shape;488;p9"/>
          <p:cNvGrpSpPr/>
          <p:nvPr/>
        </p:nvGrpSpPr>
        <p:grpSpPr>
          <a:xfrm rot="10800000">
            <a:off x="212525" y="4645550"/>
            <a:ext cx="175000" cy="175000"/>
            <a:chOff x="8792300" y="321275"/>
            <a:chExt cx="175000" cy="175000"/>
          </a:xfrm>
        </p:grpSpPr>
        <p:sp>
          <p:nvSpPr>
            <p:cNvPr id="489" name="Google Shape;489;p9"/>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9"/>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9"/>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9"/>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3" name="Google Shape;493;p9"/>
          <p:cNvGrpSpPr/>
          <p:nvPr/>
        </p:nvGrpSpPr>
        <p:grpSpPr>
          <a:xfrm rot="10800000">
            <a:off x="480412" y="4852325"/>
            <a:ext cx="175013" cy="27000"/>
            <a:chOff x="5662375" y="212375"/>
            <a:chExt cx="175013" cy="27000"/>
          </a:xfrm>
        </p:grpSpPr>
        <p:sp>
          <p:nvSpPr>
            <p:cNvPr id="494" name="Google Shape;494;p9"/>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9"/>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9"/>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7" name="Google Shape;497;p9"/>
          <p:cNvGrpSpPr/>
          <p:nvPr/>
        </p:nvGrpSpPr>
        <p:grpSpPr>
          <a:xfrm rot="10800000">
            <a:off x="1054112" y="3898600"/>
            <a:ext cx="175013" cy="27000"/>
            <a:chOff x="5662375" y="212375"/>
            <a:chExt cx="175013" cy="27000"/>
          </a:xfrm>
        </p:grpSpPr>
        <p:sp>
          <p:nvSpPr>
            <p:cNvPr id="498" name="Google Shape;498;p9"/>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9"/>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9"/>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01"/>
        <p:cNvGrpSpPr/>
        <p:nvPr/>
      </p:nvGrpSpPr>
      <p:grpSpPr>
        <a:xfrm>
          <a:off x="0" y="0"/>
          <a:ext cx="0" cy="0"/>
          <a:chOff x="0" y="0"/>
          <a:chExt cx="0" cy="0"/>
        </a:xfrm>
      </p:grpSpPr>
      <p:sp>
        <p:nvSpPr>
          <p:cNvPr id="502" name="Google Shape;502;p10"/>
          <p:cNvSpPr txBox="1">
            <a:spLocks noGrp="1"/>
          </p:cNvSpPr>
          <p:nvPr>
            <p:ph type="body" idx="1"/>
          </p:nvPr>
        </p:nvSpPr>
        <p:spPr>
          <a:xfrm>
            <a:off x="1122050" y="1947672"/>
            <a:ext cx="2788800" cy="1362600"/>
          </a:xfrm>
          <a:prstGeom prst="rect">
            <a:avLst/>
          </a:prstGeom>
          <a:noFill/>
          <a:ln>
            <a:noFill/>
          </a:ln>
        </p:spPr>
        <p:txBody>
          <a:bodyPr spcFirstLastPara="1" wrap="square" lIns="91425" tIns="91425" rIns="91425" bIns="91425" anchor="ctr" anchorCtr="0">
            <a:noAutofit/>
          </a:bodyPr>
          <a:lstStyle>
            <a:lvl1pPr marL="457200" lvl="0" indent="-228600">
              <a:lnSpc>
                <a:spcPct val="100000"/>
              </a:lnSpc>
              <a:spcBef>
                <a:spcPts val="0"/>
              </a:spcBef>
              <a:spcAft>
                <a:spcPts val="0"/>
              </a:spcAft>
              <a:buClr>
                <a:schemeClr val="dk2"/>
              </a:buClr>
              <a:buSzPts val="1600"/>
              <a:buFont typeface="Barlow Semi Condensed"/>
              <a:buNone/>
              <a:defRPr sz="1600">
                <a:solidFill>
                  <a:schemeClr val="dk2"/>
                </a:solidFill>
                <a:latin typeface="Barlow Semi Condensed"/>
                <a:ea typeface="Barlow Semi Condensed"/>
                <a:cs typeface="Barlow Semi Condensed"/>
                <a:sym typeface="Barlow Semi Condensed"/>
              </a:defRPr>
            </a:lvl1pPr>
          </a:lstStyle>
          <a:p>
            <a:endParaRPr/>
          </a:p>
        </p:txBody>
      </p:sp>
      <p:sp>
        <p:nvSpPr>
          <p:cNvPr id="503" name="Google Shape;503;p10"/>
          <p:cNvSpPr txBox="1">
            <a:spLocks noGrp="1"/>
          </p:cNvSpPr>
          <p:nvPr>
            <p:ph type="title"/>
          </p:nvPr>
        </p:nvSpPr>
        <p:spPr>
          <a:xfrm>
            <a:off x="2100600" y="347472"/>
            <a:ext cx="4947000" cy="58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cxnSp>
        <p:nvCxnSpPr>
          <p:cNvPr id="504" name="Google Shape;504;p10"/>
          <p:cNvCxnSpPr/>
          <p:nvPr/>
        </p:nvCxnSpPr>
        <p:spPr>
          <a:xfrm>
            <a:off x="590450" y="4340600"/>
            <a:ext cx="1212900" cy="422700"/>
          </a:xfrm>
          <a:prstGeom prst="straightConnector1">
            <a:avLst/>
          </a:prstGeom>
          <a:noFill/>
          <a:ln w="9525" cap="flat" cmpd="sng">
            <a:solidFill>
              <a:schemeClr val="dk1"/>
            </a:solidFill>
            <a:prstDash val="solid"/>
            <a:round/>
            <a:headEnd type="none" w="med" len="med"/>
            <a:tailEnd type="none" w="med" len="med"/>
          </a:ln>
        </p:spPr>
      </p:cxnSp>
      <p:cxnSp>
        <p:nvCxnSpPr>
          <p:cNvPr id="505" name="Google Shape;505;p10"/>
          <p:cNvCxnSpPr/>
          <p:nvPr/>
        </p:nvCxnSpPr>
        <p:spPr>
          <a:xfrm rot="10800000" flipH="1">
            <a:off x="7975" y="4332600"/>
            <a:ext cx="582600" cy="654300"/>
          </a:xfrm>
          <a:prstGeom prst="straightConnector1">
            <a:avLst/>
          </a:prstGeom>
          <a:noFill/>
          <a:ln w="9525" cap="flat" cmpd="sng">
            <a:solidFill>
              <a:schemeClr val="dk1"/>
            </a:solidFill>
            <a:prstDash val="solid"/>
            <a:round/>
            <a:headEnd type="none" w="med" len="med"/>
            <a:tailEnd type="none" w="med" len="med"/>
          </a:ln>
        </p:spPr>
      </p:cxnSp>
      <p:grpSp>
        <p:nvGrpSpPr>
          <p:cNvPr id="506" name="Google Shape;506;p10"/>
          <p:cNvGrpSpPr/>
          <p:nvPr/>
        </p:nvGrpSpPr>
        <p:grpSpPr>
          <a:xfrm flipH="1">
            <a:off x="431725" y="4183775"/>
            <a:ext cx="292025" cy="292575"/>
            <a:chOff x="7353050" y="316275"/>
            <a:chExt cx="292025" cy="292575"/>
          </a:xfrm>
        </p:grpSpPr>
        <p:sp>
          <p:nvSpPr>
            <p:cNvPr id="507" name="Google Shape;507;p10"/>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10"/>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10"/>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10"/>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1" name="Google Shape;511;p10"/>
          <p:cNvGrpSpPr/>
          <p:nvPr/>
        </p:nvGrpSpPr>
        <p:grpSpPr>
          <a:xfrm>
            <a:off x="1646714" y="4616575"/>
            <a:ext cx="293111" cy="293388"/>
            <a:chOff x="3164039" y="430875"/>
            <a:chExt cx="293111" cy="293388"/>
          </a:xfrm>
        </p:grpSpPr>
        <p:sp>
          <p:nvSpPr>
            <p:cNvPr id="512" name="Google Shape;512;p10"/>
            <p:cNvSpPr/>
            <p:nvPr/>
          </p:nvSpPr>
          <p:spPr>
            <a:xfrm flipH="1">
              <a:off x="3166281" y="433407"/>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10"/>
            <p:cNvSpPr/>
            <p:nvPr/>
          </p:nvSpPr>
          <p:spPr>
            <a:xfrm flipH="1">
              <a:off x="3164039" y="430875"/>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10"/>
            <p:cNvSpPr/>
            <p:nvPr/>
          </p:nvSpPr>
          <p:spPr>
            <a:xfrm flipH="1">
              <a:off x="3202780" y="46990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10"/>
            <p:cNvSpPr/>
            <p:nvPr/>
          </p:nvSpPr>
          <p:spPr>
            <a:xfrm flipH="1">
              <a:off x="3200525" y="467377"/>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10"/>
            <p:cNvSpPr/>
            <p:nvPr/>
          </p:nvSpPr>
          <p:spPr>
            <a:xfrm flipH="1">
              <a:off x="3242641" y="509484"/>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10"/>
            <p:cNvSpPr/>
            <p:nvPr/>
          </p:nvSpPr>
          <p:spPr>
            <a:xfrm flipH="1">
              <a:off x="3240109" y="507242"/>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518" name="Google Shape;518;p10"/>
          <p:cNvCxnSpPr/>
          <p:nvPr/>
        </p:nvCxnSpPr>
        <p:spPr>
          <a:xfrm rot="10800000">
            <a:off x="7196975" y="295100"/>
            <a:ext cx="1157100" cy="542700"/>
          </a:xfrm>
          <a:prstGeom prst="straightConnector1">
            <a:avLst/>
          </a:prstGeom>
          <a:noFill/>
          <a:ln w="9525" cap="flat" cmpd="sng">
            <a:solidFill>
              <a:schemeClr val="dk1"/>
            </a:solidFill>
            <a:prstDash val="solid"/>
            <a:round/>
            <a:headEnd type="none" w="med" len="med"/>
            <a:tailEnd type="none" w="med" len="med"/>
          </a:ln>
        </p:spPr>
      </p:cxnSp>
      <p:cxnSp>
        <p:nvCxnSpPr>
          <p:cNvPr id="519" name="Google Shape;519;p10"/>
          <p:cNvCxnSpPr/>
          <p:nvPr/>
        </p:nvCxnSpPr>
        <p:spPr>
          <a:xfrm flipH="1">
            <a:off x="8354075" y="-6625"/>
            <a:ext cx="791400" cy="836400"/>
          </a:xfrm>
          <a:prstGeom prst="straightConnector1">
            <a:avLst/>
          </a:prstGeom>
          <a:noFill/>
          <a:ln w="9525" cap="flat" cmpd="sng">
            <a:solidFill>
              <a:schemeClr val="dk1"/>
            </a:solidFill>
            <a:prstDash val="solid"/>
            <a:round/>
            <a:headEnd type="none" w="med" len="med"/>
            <a:tailEnd type="none" w="med" len="med"/>
          </a:ln>
        </p:spPr>
      </p:cxnSp>
      <p:grpSp>
        <p:nvGrpSpPr>
          <p:cNvPr id="520" name="Google Shape;520;p10"/>
          <p:cNvGrpSpPr/>
          <p:nvPr/>
        </p:nvGrpSpPr>
        <p:grpSpPr>
          <a:xfrm>
            <a:off x="8064275" y="526925"/>
            <a:ext cx="581800" cy="582350"/>
            <a:chOff x="8064275" y="887850"/>
            <a:chExt cx="581800" cy="582350"/>
          </a:xfrm>
        </p:grpSpPr>
        <p:sp>
          <p:nvSpPr>
            <p:cNvPr id="521" name="Google Shape;521;p10"/>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10"/>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10"/>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10"/>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10"/>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10"/>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7" name="Google Shape;527;p10"/>
          <p:cNvGrpSpPr/>
          <p:nvPr/>
        </p:nvGrpSpPr>
        <p:grpSpPr>
          <a:xfrm>
            <a:off x="7033875" y="170875"/>
            <a:ext cx="292025" cy="292575"/>
            <a:chOff x="7353050" y="316275"/>
            <a:chExt cx="292025" cy="292575"/>
          </a:xfrm>
        </p:grpSpPr>
        <p:sp>
          <p:nvSpPr>
            <p:cNvPr id="528" name="Google Shape;528;p10"/>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10"/>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10"/>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10"/>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32" name="Google Shape;532;p10"/>
          <p:cNvGrpSpPr/>
          <p:nvPr/>
        </p:nvGrpSpPr>
        <p:grpSpPr>
          <a:xfrm>
            <a:off x="8757950" y="229650"/>
            <a:ext cx="175000" cy="175000"/>
            <a:chOff x="8792300" y="321275"/>
            <a:chExt cx="175000" cy="175000"/>
          </a:xfrm>
        </p:grpSpPr>
        <p:sp>
          <p:nvSpPr>
            <p:cNvPr id="533" name="Google Shape;533;p10"/>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10"/>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10"/>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10"/>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37" name="Google Shape;537;p10"/>
          <p:cNvGrpSpPr/>
          <p:nvPr/>
        </p:nvGrpSpPr>
        <p:grpSpPr>
          <a:xfrm>
            <a:off x="8490050" y="170875"/>
            <a:ext cx="175013" cy="27000"/>
            <a:chOff x="5662375" y="212375"/>
            <a:chExt cx="175013" cy="27000"/>
          </a:xfrm>
        </p:grpSpPr>
        <p:sp>
          <p:nvSpPr>
            <p:cNvPr id="538" name="Google Shape;538;p10"/>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10"/>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10"/>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41" name="Google Shape;541;p10"/>
          <p:cNvGrpSpPr/>
          <p:nvPr/>
        </p:nvGrpSpPr>
        <p:grpSpPr>
          <a:xfrm>
            <a:off x="7916350" y="1124600"/>
            <a:ext cx="175013" cy="27000"/>
            <a:chOff x="5662375" y="212375"/>
            <a:chExt cx="175013" cy="27000"/>
          </a:xfrm>
        </p:grpSpPr>
        <p:sp>
          <p:nvSpPr>
            <p:cNvPr id="542" name="Google Shape;542;p10"/>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10"/>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10"/>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22"/>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3750" y="526925"/>
            <a:ext cx="76965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1pPr>
            <a:lvl2pPr lvl="1"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2pPr>
            <a:lvl3pPr lvl="2"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3pPr>
            <a:lvl4pPr lvl="3"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4pPr>
            <a:lvl5pPr lvl="4"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5pPr>
            <a:lvl6pPr lvl="5"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6pPr>
            <a:lvl7pPr lvl="6"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7pPr>
            <a:lvl8pPr lvl="7"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8pPr>
            <a:lvl9pPr lvl="8"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2" r:id="rId4"/>
    <p:sldLayoutId id="2147483653" r:id="rId5"/>
    <p:sldLayoutId id="2147483654" r:id="rId6"/>
    <p:sldLayoutId id="2147483655" r:id="rId7"/>
    <p:sldLayoutId id="2147483656" r:id="rId8"/>
    <p:sldLayoutId id="2147483658" r:id="rId9"/>
    <p:sldLayoutId id="2147483659" r:id="rId10"/>
    <p:sldLayoutId id="2147483661" r:id="rId11"/>
    <p:sldLayoutId id="2147483662" r:id="rId12"/>
    <p:sldLayoutId id="2147483664" r:id="rId13"/>
    <p:sldLayoutId id="2147483665" r:id="rId14"/>
    <p:sldLayoutId id="2147483670" r:id="rId15"/>
    <p:sldLayoutId id="2147483673" r:id="rId16"/>
    <p:sldLayoutId id="2147483674" r:id="rId17"/>
    <p:sldLayoutId id="2147483675" r:id="rId18"/>
    <p:sldLayoutId id="2147483676" r:id="rId19"/>
    <p:sldLayoutId id="2147483678" r:id="rId2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hyperlink" Target="https://www.semanticscholar.org/paper/Challenges-in-E-Government-and-Security-of-Hwang-Li/ee18772d0a66617e3915530ec6619bf2b88dff28" TargetMode="External"/><Relationship Id="rId2" Type="http://schemas.openxmlformats.org/officeDocument/2006/relationships/notesSlide" Target="../notesSlides/notesSlide14.xml"/><Relationship Id="rId1" Type="http://schemas.openxmlformats.org/officeDocument/2006/relationships/slideLayout" Target="../slideLayouts/slideLayout20.xml"/><Relationship Id="rId4" Type="http://schemas.openxmlformats.org/officeDocument/2006/relationships/hyperlink" Target="https://www.geeksforgeeks.org/e-governance/"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en.m.wikipedia.org/wiki/Computer"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hyperlink" Target="https://en.m.wikipedia.org/wiki/Internet"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89"/>
        <p:cNvGrpSpPr/>
        <p:nvPr/>
      </p:nvGrpSpPr>
      <p:grpSpPr>
        <a:xfrm>
          <a:off x="0" y="0"/>
          <a:ext cx="0" cy="0"/>
          <a:chOff x="0" y="0"/>
          <a:chExt cx="0" cy="0"/>
        </a:xfrm>
      </p:grpSpPr>
      <p:grpSp>
        <p:nvGrpSpPr>
          <p:cNvPr id="1690" name="Google Shape;1690;p35"/>
          <p:cNvGrpSpPr/>
          <p:nvPr/>
        </p:nvGrpSpPr>
        <p:grpSpPr>
          <a:xfrm>
            <a:off x="303210" y="959719"/>
            <a:ext cx="4474980" cy="4183680"/>
            <a:chOff x="469775" y="238125"/>
            <a:chExt cx="6679425" cy="5229600"/>
          </a:xfrm>
        </p:grpSpPr>
        <p:sp>
          <p:nvSpPr>
            <p:cNvPr id="1691" name="Google Shape;1691;p35"/>
            <p:cNvSpPr/>
            <p:nvPr/>
          </p:nvSpPr>
          <p:spPr>
            <a:xfrm>
              <a:off x="830950" y="238200"/>
              <a:ext cx="6001825" cy="5109175"/>
            </a:xfrm>
            <a:custGeom>
              <a:avLst/>
              <a:gdLst/>
              <a:ahLst/>
              <a:cxnLst/>
              <a:rect l="l" t="t" r="r" b="b"/>
              <a:pathLst>
                <a:path w="240073" h="204367" extrusionOk="0">
                  <a:moveTo>
                    <a:pt x="98444" y="0"/>
                  </a:moveTo>
                  <a:cubicBezTo>
                    <a:pt x="66611" y="0"/>
                    <a:pt x="32985" y="23173"/>
                    <a:pt x="18273" y="58560"/>
                  </a:cubicBezTo>
                  <a:cubicBezTo>
                    <a:pt x="0" y="102473"/>
                    <a:pt x="9686" y="134990"/>
                    <a:pt x="9686" y="134990"/>
                  </a:cubicBezTo>
                  <a:cubicBezTo>
                    <a:pt x="9686" y="134990"/>
                    <a:pt x="19372" y="174100"/>
                    <a:pt x="57750" y="192861"/>
                  </a:cubicBezTo>
                  <a:cubicBezTo>
                    <a:pt x="75386" y="201502"/>
                    <a:pt x="94579" y="204367"/>
                    <a:pt x="113787" y="204367"/>
                  </a:cubicBezTo>
                  <a:cubicBezTo>
                    <a:pt x="136375" y="204367"/>
                    <a:pt x="158984" y="200405"/>
                    <a:pt x="179108" y="197216"/>
                  </a:cubicBezTo>
                  <a:cubicBezTo>
                    <a:pt x="216346" y="191315"/>
                    <a:pt x="240073" y="163925"/>
                    <a:pt x="237549" y="131408"/>
                  </a:cubicBezTo>
                  <a:cubicBezTo>
                    <a:pt x="235026" y="98851"/>
                    <a:pt x="204951" y="96002"/>
                    <a:pt x="182038" y="63525"/>
                  </a:cubicBezTo>
                  <a:cubicBezTo>
                    <a:pt x="159085" y="31090"/>
                    <a:pt x="157905" y="18962"/>
                    <a:pt x="120952" y="4230"/>
                  </a:cubicBezTo>
                  <a:cubicBezTo>
                    <a:pt x="113750" y="1358"/>
                    <a:pt x="106150" y="0"/>
                    <a:pt x="984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 name="Google Shape;1692;p35"/>
            <p:cNvSpPr/>
            <p:nvPr/>
          </p:nvSpPr>
          <p:spPr>
            <a:xfrm>
              <a:off x="1009000" y="238125"/>
              <a:ext cx="5764775" cy="5102425"/>
            </a:xfrm>
            <a:custGeom>
              <a:avLst/>
              <a:gdLst/>
              <a:ahLst/>
              <a:cxnLst/>
              <a:rect l="l" t="t" r="r" b="b"/>
              <a:pathLst>
                <a:path w="230591" h="204097" extrusionOk="0">
                  <a:moveTo>
                    <a:pt x="87011" y="99545"/>
                  </a:moveTo>
                  <a:cubicBezTo>
                    <a:pt x="86604" y="100766"/>
                    <a:pt x="86115" y="101947"/>
                    <a:pt x="85708" y="103005"/>
                  </a:cubicBezTo>
                  <a:lnTo>
                    <a:pt x="120749" y="103005"/>
                  </a:lnTo>
                  <a:cubicBezTo>
                    <a:pt x="120830" y="103005"/>
                    <a:pt x="120911" y="103045"/>
                    <a:pt x="120993" y="103086"/>
                  </a:cubicBezTo>
                  <a:cubicBezTo>
                    <a:pt x="121034" y="103167"/>
                    <a:pt x="121074" y="103249"/>
                    <a:pt x="121074" y="103330"/>
                  </a:cubicBezTo>
                  <a:lnTo>
                    <a:pt x="121074" y="156766"/>
                  </a:lnTo>
                  <a:cubicBezTo>
                    <a:pt x="121074" y="156847"/>
                    <a:pt x="121034" y="156928"/>
                    <a:pt x="120993" y="157010"/>
                  </a:cubicBezTo>
                  <a:cubicBezTo>
                    <a:pt x="120911" y="157051"/>
                    <a:pt x="120830" y="157091"/>
                    <a:pt x="120749" y="157091"/>
                  </a:cubicBezTo>
                  <a:lnTo>
                    <a:pt x="89697" y="157091"/>
                  </a:lnTo>
                  <a:cubicBezTo>
                    <a:pt x="90470" y="159940"/>
                    <a:pt x="91284" y="162870"/>
                    <a:pt x="92057" y="165556"/>
                  </a:cubicBezTo>
                  <a:cubicBezTo>
                    <a:pt x="92993" y="165068"/>
                    <a:pt x="93807" y="164783"/>
                    <a:pt x="94580" y="164254"/>
                  </a:cubicBezTo>
                  <a:cubicBezTo>
                    <a:pt x="95110" y="163888"/>
                    <a:pt x="95598" y="163806"/>
                    <a:pt x="96046" y="163806"/>
                  </a:cubicBezTo>
                  <a:cubicBezTo>
                    <a:pt x="96493" y="163806"/>
                    <a:pt x="96859" y="163888"/>
                    <a:pt x="97104" y="164010"/>
                  </a:cubicBezTo>
                  <a:cubicBezTo>
                    <a:pt x="97389" y="163725"/>
                    <a:pt x="98040" y="163237"/>
                    <a:pt x="98894" y="162992"/>
                  </a:cubicBezTo>
                  <a:lnTo>
                    <a:pt x="99139" y="162992"/>
                  </a:lnTo>
                  <a:cubicBezTo>
                    <a:pt x="99546" y="162992"/>
                    <a:pt x="99871" y="163155"/>
                    <a:pt x="100156" y="163359"/>
                  </a:cubicBezTo>
                  <a:cubicBezTo>
                    <a:pt x="100441" y="163603"/>
                    <a:pt x="100726" y="163888"/>
                    <a:pt x="100970" y="164173"/>
                  </a:cubicBezTo>
                  <a:cubicBezTo>
                    <a:pt x="101255" y="164498"/>
                    <a:pt x="101458" y="164824"/>
                    <a:pt x="101621" y="165027"/>
                  </a:cubicBezTo>
                  <a:cubicBezTo>
                    <a:pt x="101906" y="164946"/>
                    <a:pt x="102435" y="164783"/>
                    <a:pt x="103290" y="164702"/>
                  </a:cubicBezTo>
                  <a:lnTo>
                    <a:pt x="103656" y="164702"/>
                  </a:lnTo>
                  <a:cubicBezTo>
                    <a:pt x="105040" y="164702"/>
                    <a:pt x="106586" y="165353"/>
                    <a:pt x="107726" y="166207"/>
                  </a:cubicBezTo>
                  <a:cubicBezTo>
                    <a:pt x="108133" y="166533"/>
                    <a:pt x="108295" y="166940"/>
                    <a:pt x="108295" y="167347"/>
                  </a:cubicBezTo>
                  <a:cubicBezTo>
                    <a:pt x="108295" y="167428"/>
                    <a:pt x="108295" y="167510"/>
                    <a:pt x="108255" y="167591"/>
                  </a:cubicBezTo>
                  <a:lnTo>
                    <a:pt x="121725" y="167591"/>
                  </a:lnTo>
                  <a:cubicBezTo>
                    <a:pt x="121929" y="167306"/>
                    <a:pt x="122132" y="167062"/>
                    <a:pt x="122377" y="166859"/>
                  </a:cubicBezTo>
                  <a:cubicBezTo>
                    <a:pt x="122946" y="166248"/>
                    <a:pt x="123557" y="165963"/>
                    <a:pt x="124167" y="165963"/>
                  </a:cubicBezTo>
                  <a:cubicBezTo>
                    <a:pt x="124330" y="165963"/>
                    <a:pt x="124493" y="166004"/>
                    <a:pt x="124656" y="166045"/>
                  </a:cubicBezTo>
                  <a:cubicBezTo>
                    <a:pt x="125510" y="166207"/>
                    <a:pt x="126243" y="166248"/>
                    <a:pt x="126528" y="166289"/>
                  </a:cubicBezTo>
                  <a:lnTo>
                    <a:pt x="126568" y="166289"/>
                  </a:lnTo>
                  <a:cubicBezTo>
                    <a:pt x="127016" y="166045"/>
                    <a:pt x="129051" y="164824"/>
                    <a:pt x="130638" y="164091"/>
                  </a:cubicBezTo>
                  <a:cubicBezTo>
                    <a:pt x="131208" y="163806"/>
                    <a:pt x="131737" y="163603"/>
                    <a:pt x="132103" y="163521"/>
                  </a:cubicBezTo>
                  <a:lnTo>
                    <a:pt x="132347" y="163521"/>
                  </a:lnTo>
                  <a:cubicBezTo>
                    <a:pt x="132795" y="163521"/>
                    <a:pt x="133243" y="163725"/>
                    <a:pt x="133690" y="164010"/>
                  </a:cubicBezTo>
                  <a:cubicBezTo>
                    <a:pt x="134138" y="164295"/>
                    <a:pt x="134586" y="164661"/>
                    <a:pt x="134993" y="165068"/>
                  </a:cubicBezTo>
                  <a:cubicBezTo>
                    <a:pt x="135685" y="165719"/>
                    <a:pt x="136254" y="166370"/>
                    <a:pt x="136376" y="166492"/>
                  </a:cubicBezTo>
                  <a:cubicBezTo>
                    <a:pt x="136498" y="166614"/>
                    <a:pt x="137068" y="167062"/>
                    <a:pt x="137719" y="167591"/>
                  </a:cubicBezTo>
                  <a:lnTo>
                    <a:pt x="176056" y="167591"/>
                  </a:lnTo>
                  <a:lnTo>
                    <a:pt x="176056" y="99545"/>
                  </a:lnTo>
                  <a:close/>
                  <a:moveTo>
                    <a:pt x="88801" y="89371"/>
                  </a:moveTo>
                  <a:cubicBezTo>
                    <a:pt x="89086" y="89982"/>
                    <a:pt x="89331" y="90714"/>
                    <a:pt x="89331" y="91569"/>
                  </a:cubicBezTo>
                  <a:cubicBezTo>
                    <a:pt x="89331" y="92016"/>
                    <a:pt x="89208" y="92708"/>
                    <a:pt x="88964" y="93563"/>
                  </a:cubicBezTo>
                  <a:cubicBezTo>
                    <a:pt x="88761" y="94418"/>
                    <a:pt x="88435" y="95435"/>
                    <a:pt x="88069" y="96534"/>
                  </a:cubicBezTo>
                  <a:cubicBezTo>
                    <a:pt x="87825" y="97307"/>
                    <a:pt x="87540" y="98080"/>
                    <a:pt x="87296" y="98854"/>
                  </a:cubicBezTo>
                  <a:lnTo>
                    <a:pt x="176748" y="98854"/>
                  </a:lnTo>
                  <a:lnTo>
                    <a:pt x="176748" y="167591"/>
                  </a:lnTo>
                  <a:lnTo>
                    <a:pt x="185009" y="167591"/>
                  </a:lnTo>
                  <a:lnTo>
                    <a:pt x="185009" y="89371"/>
                  </a:lnTo>
                  <a:close/>
                  <a:moveTo>
                    <a:pt x="91365" y="0"/>
                  </a:moveTo>
                  <a:cubicBezTo>
                    <a:pt x="59500" y="0"/>
                    <a:pt x="25884" y="23157"/>
                    <a:pt x="11151" y="58563"/>
                  </a:cubicBezTo>
                  <a:cubicBezTo>
                    <a:pt x="2279" y="79889"/>
                    <a:pt x="0" y="98528"/>
                    <a:pt x="0" y="112080"/>
                  </a:cubicBezTo>
                  <a:cubicBezTo>
                    <a:pt x="0" y="126406"/>
                    <a:pt x="2564" y="134993"/>
                    <a:pt x="2564" y="134993"/>
                  </a:cubicBezTo>
                  <a:cubicBezTo>
                    <a:pt x="2564" y="134993"/>
                    <a:pt x="7896" y="156481"/>
                    <a:pt x="26250" y="175242"/>
                  </a:cubicBezTo>
                  <a:cubicBezTo>
                    <a:pt x="26657" y="171783"/>
                    <a:pt x="27064" y="168039"/>
                    <a:pt x="27430" y="164254"/>
                  </a:cubicBezTo>
                  <a:cubicBezTo>
                    <a:pt x="28692" y="152167"/>
                    <a:pt x="29872" y="139795"/>
                    <a:pt x="29994" y="136417"/>
                  </a:cubicBezTo>
                  <a:cubicBezTo>
                    <a:pt x="30157" y="132999"/>
                    <a:pt x="30320" y="129092"/>
                    <a:pt x="31215" y="125388"/>
                  </a:cubicBezTo>
                  <a:cubicBezTo>
                    <a:pt x="32110" y="121725"/>
                    <a:pt x="33738" y="118266"/>
                    <a:pt x="36831" y="115824"/>
                  </a:cubicBezTo>
                  <a:cubicBezTo>
                    <a:pt x="41186" y="112406"/>
                    <a:pt x="46680" y="108539"/>
                    <a:pt x="49447" y="106627"/>
                  </a:cubicBezTo>
                  <a:lnTo>
                    <a:pt x="52662" y="101255"/>
                  </a:lnTo>
                  <a:cubicBezTo>
                    <a:pt x="52662" y="101255"/>
                    <a:pt x="52988" y="101173"/>
                    <a:pt x="53680" y="101173"/>
                  </a:cubicBezTo>
                  <a:cubicBezTo>
                    <a:pt x="54250" y="101173"/>
                    <a:pt x="55104" y="101255"/>
                    <a:pt x="56203" y="101458"/>
                  </a:cubicBezTo>
                  <a:cubicBezTo>
                    <a:pt x="56285" y="101295"/>
                    <a:pt x="56407" y="101173"/>
                    <a:pt x="56529" y="100970"/>
                  </a:cubicBezTo>
                  <a:cubicBezTo>
                    <a:pt x="57343" y="99790"/>
                    <a:pt x="58319" y="98162"/>
                    <a:pt x="58889" y="96290"/>
                  </a:cubicBezTo>
                  <a:cubicBezTo>
                    <a:pt x="59174" y="95435"/>
                    <a:pt x="59296" y="94418"/>
                    <a:pt x="59296" y="93359"/>
                  </a:cubicBezTo>
                  <a:cubicBezTo>
                    <a:pt x="59296" y="90551"/>
                    <a:pt x="58482" y="87621"/>
                    <a:pt x="58279" y="86929"/>
                  </a:cubicBezTo>
                  <a:cubicBezTo>
                    <a:pt x="58238" y="86848"/>
                    <a:pt x="58238" y="86807"/>
                    <a:pt x="58238" y="86807"/>
                  </a:cubicBezTo>
                  <a:lnTo>
                    <a:pt x="58238" y="86726"/>
                  </a:lnTo>
                  <a:cubicBezTo>
                    <a:pt x="58238" y="86726"/>
                    <a:pt x="58034" y="85423"/>
                    <a:pt x="58034" y="83551"/>
                  </a:cubicBezTo>
                  <a:cubicBezTo>
                    <a:pt x="58034" y="81354"/>
                    <a:pt x="58279" y="78383"/>
                    <a:pt x="59255" y="75534"/>
                  </a:cubicBezTo>
                  <a:cubicBezTo>
                    <a:pt x="60232" y="72726"/>
                    <a:pt x="61941" y="70081"/>
                    <a:pt x="64994" y="68656"/>
                  </a:cubicBezTo>
                  <a:cubicBezTo>
                    <a:pt x="68290" y="67110"/>
                    <a:pt x="72156" y="66540"/>
                    <a:pt x="75778" y="66540"/>
                  </a:cubicBezTo>
                  <a:cubicBezTo>
                    <a:pt x="80052" y="66540"/>
                    <a:pt x="83999" y="67354"/>
                    <a:pt x="86238" y="68290"/>
                  </a:cubicBezTo>
                  <a:cubicBezTo>
                    <a:pt x="87011" y="68575"/>
                    <a:pt x="87581" y="68900"/>
                    <a:pt x="87947" y="69267"/>
                  </a:cubicBezTo>
                  <a:cubicBezTo>
                    <a:pt x="89005" y="70325"/>
                    <a:pt x="89493" y="71871"/>
                    <a:pt x="89738" y="73133"/>
                  </a:cubicBezTo>
                  <a:cubicBezTo>
                    <a:pt x="89982" y="74313"/>
                    <a:pt x="90022" y="75290"/>
                    <a:pt x="90022" y="75412"/>
                  </a:cubicBezTo>
                  <a:cubicBezTo>
                    <a:pt x="90022" y="75493"/>
                    <a:pt x="90063" y="76226"/>
                    <a:pt x="90063" y="77203"/>
                  </a:cubicBezTo>
                  <a:cubicBezTo>
                    <a:pt x="90063" y="78017"/>
                    <a:pt x="90022" y="78953"/>
                    <a:pt x="89941" y="79889"/>
                  </a:cubicBezTo>
                  <a:cubicBezTo>
                    <a:pt x="89860" y="80865"/>
                    <a:pt x="89697" y="81761"/>
                    <a:pt x="89453" y="82493"/>
                  </a:cubicBezTo>
                  <a:cubicBezTo>
                    <a:pt x="89046" y="83633"/>
                    <a:pt x="88598" y="84528"/>
                    <a:pt x="88232" y="85301"/>
                  </a:cubicBezTo>
                  <a:cubicBezTo>
                    <a:pt x="87865" y="86075"/>
                    <a:pt x="87621" y="86685"/>
                    <a:pt x="87662" y="87092"/>
                  </a:cubicBezTo>
                  <a:cubicBezTo>
                    <a:pt x="87662" y="87255"/>
                    <a:pt x="87703" y="87499"/>
                    <a:pt x="87865" y="87784"/>
                  </a:cubicBezTo>
                  <a:cubicBezTo>
                    <a:pt x="88028" y="88028"/>
                    <a:pt x="88191" y="88354"/>
                    <a:pt x="88395" y="88679"/>
                  </a:cubicBezTo>
                  <a:lnTo>
                    <a:pt x="185701" y="88679"/>
                  </a:lnTo>
                  <a:lnTo>
                    <a:pt x="185701" y="167591"/>
                  </a:lnTo>
                  <a:lnTo>
                    <a:pt x="218300" y="167591"/>
                  </a:lnTo>
                  <a:cubicBezTo>
                    <a:pt x="218462" y="167591"/>
                    <a:pt x="218584" y="167713"/>
                    <a:pt x="218625" y="167835"/>
                  </a:cubicBezTo>
                  <a:cubicBezTo>
                    <a:pt x="218625" y="167876"/>
                    <a:pt x="218625" y="167917"/>
                    <a:pt x="218625" y="167957"/>
                  </a:cubicBezTo>
                  <a:lnTo>
                    <a:pt x="218625" y="169382"/>
                  </a:lnTo>
                  <a:cubicBezTo>
                    <a:pt x="218625" y="169504"/>
                    <a:pt x="218584" y="169585"/>
                    <a:pt x="218503" y="169667"/>
                  </a:cubicBezTo>
                  <a:lnTo>
                    <a:pt x="190829" y="190911"/>
                  </a:lnTo>
                  <a:cubicBezTo>
                    <a:pt x="190788" y="190992"/>
                    <a:pt x="190707" y="190992"/>
                    <a:pt x="190626" y="190992"/>
                  </a:cubicBezTo>
                  <a:lnTo>
                    <a:pt x="185701" y="190992"/>
                  </a:lnTo>
                  <a:lnTo>
                    <a:pt x="185701" y="193882"/>
                  </a:lnTo>
                  <a:cubicBezTo>
                    <a:pt x="213294" y="184684"/>
                    <a:pt x="230590" y="162423"/>
                    <a:pt x="230590" y="136132"/>
                  </a:cubicBezTo>
                  <a:cubicBezTo>
                    <a:pt x="230590" y="134545"/>
                    <a:pt x="230549" y="132999"/>
                    <a:pt x="230427" y="131411"/>
                  </a:cubicBezTo>
                  <a:cubicBezTo>
                    <a:pt x="227904" y="98854"/>
                    <a:pt x="197829" y="96005"/>
                    <a:pt x="174916" y="63528"/>
                  </a:cubicBezTo>
                  <a:cubicBezTo>
                    <a:pt x="151963" y="31093"/>
                    <a:pt x="150783" y="18965"/>
                    <a:pt x="113830" y="4233"/>
                  </a:cubicBezTo>
                  <a:cubicBezTo>
                    <a:pt x="106667" y="1343"/>
                    <a:pt x="99057" y="0"/>
                    <a:pt x="91365" y="0"/>
                  </a:cubicBezTo>
                  <a:close/>
                  <a:moveTo>
                    <a:pt x="176748" y="190992"/>
                  </a:moveTo>
                  <a:lnTo>
                    <a:pt x="176748" y="196323"/>
                  </a:lnTo>
                  <a:cubicBezTo>
                    <a:pt x="179597" y="195713"/>
                    <a:pt x="182364" y="194980"/>
                    <a:pt x="185009" y="194126"/>
                  </a:cubicBezTo>
                  <a:lnTo>
                    <a:pt x="185009" y="190992"/>
                  </a:lnTo>
                  <a:close/>
                  <a:moveTo>
                    <a:pt x="75697" y="190992"/>
                  </a:moveTo>
                  <a:cubicBezTo>
                    <a:pt x="75697" y="191643"/>
                    <a:pt x="75575" y="192172"/>
                    <a:pt x="75371" y="192620"/>
                  </a:cubicBezTo>
                  <a:cubicBezTo>
                    <a:pt x="75331" y="192701"/>
                    <a:pt x="75290" y="192783"/>
                    <a:pt x="75209" y="192905"/>
                  </a:cubicBezTo>
                  <a:lnTo>
                    <a:pt x="76226" y="197056"/>
                  </a:lnTo>
                  <a:cubicBezTo>
                    <a:pt x="76674" y="197137"/>
                    <a:pt x="77813" y="197259"/>
                    <a:pt x="79360" y="197422"/>
                  </a:cubicBezTo>
                  <a:lnTo>
                    <a:pt x="79360" y="190992"/>
                  </a:lnTo>
                  <a:close/>
                  <a:moveTo>
                    <a:pt x="80052" y="190992"/>
                  </a:moveTo>
                  <a:lnTo>
                    <a:pt x="80052" y="197504"/>
                  </a:lnTo>
                  <a:cubicBezTo>
                    <a:pt x="81679" y="197707"/>
                    <a:pt x="83714" y="197951"/>
                    <a:pt x="85953" y="198236"/>
                  </a:cubicBezTo>
                  <a:cubicBezTo>
                    <a:pt x="85179" y="196730"/>
                    <a:pt x="83836" y="194166"/>
                    <a:pt x="82209" y="190992"/>
                  </a:cubicBezTo>
                  <a:close/>
                  <a:moveTo>
                    <a:pt x="110656" y="190992"/>
                  </a:moveTo>
                  <a:cubicBezTo>
                    <a:pt x="106749" y="193800"/>
                    <a:pt x="101784" y="197300"/>
                    <a:pt x="98121" y="199783"/>
                  </a:cubicBezTo>
                  <a:cubicBezTo>
                    <a:pt x="104144" y="200597"/>
                    <a:pt x="109679" y="201411"/>
                    <a:pt x="112162" y="202021"/>
                  </a:cubicBezTo>
                  <a:cubicBezTo>
                    <a:pt x="114074" y="202469"/>
                    <a:pt x="115824" y="203242"/>
                    <a:pt x="117412" y="204097"/>
                  </a:cubicBezTo>
                  <a:cubicBezTo>
                    <a:pt x="136336" y="203120"/>
                    <a:pt x="155056" y="199905"/>
                    <a:pt x="171986" y="197219"/>
                  </a:cubicBezTo>
                  <a:cubicBezTo>
                    <a:pt x="173370" y="197015"/>
                    <a:pt x="174713" y="196771"/>
                    <a:pt x="176056" y="196486"/>
                  </a:cubicBezTo>
                  <a:lnTo>
                    <a:pt x="176056" y="190992"/>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 name="Google Shape;1693;p35"/>
            <p:cNvSpPr/>
            <p:nvPr/>
          </p:nvSpPr>
          <p:spPr>
            <a:xfrm>
              <a:off x="6155150" y="3211050"/>
              <a:ext cx="888225" cy="2247525"/>
            </a:xfrm>
            <a:custGeom>
              <a:avLst/>
              <a:gdLst/>
              <a:ahLst/>
              <a:cxnLst/>
              <a:rect l="l" t="t" r="r" b="b"/>
              <a:pathLst>
                <a:path w="35529" h="89901" extrusionOk="0">
                  <a:moveTo>
                    <a:pt x="7122" y="6430"/>
                  </a:moveTo>
                  <a:cubicBezTo>
                    <a:pt x="8221" y="11843"/>
                    <a:pt x="12698" y="13959"/>
                    <a:pt x="12779" y="13959"/>
                  </a:cubicBezTo>
                  <a:lnTo>
                    <a:pt x="12576" y="14407"/>
                  </a:lnTo>
                  <a:cubicBezTo>
                    <a:pt x="12535" y="14366"/>
                    <a:pt x="7814" y="12169"/>
                    <a:pt x="6675" y="6512"/>
                  </a:cubicBezTo>
                  <a:lnTo>
                    <a:pt x="7122" y="6430"/>
                  </a:lnTo>
                  <a:close/>
                  <a:moveTo>
                    <a:pt x="18314" y="31785"/>
                  </a:moveTo>
                  <a:lnTo>
                    <a:pt x="18314" y="31785"/>
                  </a:lnTo>
                  <a:cubicBezTo>
                    <a:pt x="18311" y="31785"/>
                    <a:pt x="18308" y="31785"/>
                    <a:pt x="18306" y="31785"/>
                  </a:cubicBezTo>
                  <a:lnTo>
                    <a:pt x="18306" y="31785"/>
                  </a:lnTo>
                  <a:cubicBezTo>
                    <a:pt x="18309" y="31787"/>
                    <a:pt x="18312" y="31788"/>
                    <a:pt x="18315" y="31789"/>
                  </a:cubicBezTo>
                  <a:lnTo>
                    <a:pt x="18315" y="31789"/>
                  </a:lnTo>
                  <a:cubicBezTo>
                    <a:pt x="18315" y="31788"/>
                    <a:pt x="18314" y="31786"/>
                    <a:pt x="18314" y="31785"/>
                  </a:cubicBezTo>
                  <a:close/>
                  <a:moveTo>
                    <a:pt x="6919" y="39599"/>
                  </a:moveTo>
                  <a:cubicBezTo>
                    <a:pt x="10012" y="45622"/>
                    <a:pt x="17012" y="48267"/>
                    <a:pt x="17093" y="48267"/>
                  </a:cubicBezTo>
                  <a:lnTo>
                    <a:pt x="16930" y="48715"/>
                  </a:lnTo>
                  <a:cubicBezTo>
                    <a:pt x="16849" y="48674"/>
                    <a:pt x="9686" y="45988"/>
                    <a:pt x="6512" y="39843"/>
                  </a:cubicBezTo>
                  <a:lnTo>
                    <a:pt x="6919" y="39599"/>
                  </a:lnTo>
                  <a:close/>
                  <a:moveTo>
                    <a:pt x="31052" y="0"/>
                  </a:moveTo>
                  <a:cubicBezTo>
                    <a:pt x="31052" y="0"/>
                    <a:pt x="29913" y="2930"/>
                    <a:pt x="27878" y="6512"/>
                  </a:cubicBezTo>
                  <a:cubicBezTo>
                    <a:pt x="25843" y="10134"/>
                    <a:pt x="19535" y="15750"/>
                    <a:pt x="18395" y="21855"/>
                  </a:cubicBezTo>
                  <a:cubicBezTo>
                    <a:pt x="18110" y="23564"/>
                    <a:pt x="17988" y="25110"/>
                    <a:pt x="17988" y="26453"/>
                  </a:cubicBezTo>
                  <a:cubicBezTo>
                    <a:pt x="16930" y="22913"/>
                    <a:pt x="15628" y="19576"/>
                    <a:pt x="14326" y="16483"/>
                  </a:cubicBezTo>
                  <a:cubicBezTo>
                    <a:pt x="13959" y="15669"/>
                    <a:pt x="13674" y="14733"/>
                    <a:pt x="13430" y="13797"/>
                  </a:cubicBezTo>
                  <a:lnTo>
                    <a:pt x="13227" y="13675"/>
                  </a:lnTo>
                  <a:cubicBezTo>
                    <a:pt x="13268" y="13634"/>
                    <a:pt x="17337" y="6756"/>
                    <a:pt x="17337" y="4803"/>
                  </a:cubicBezTo>
                  <a:lnTo>
                    <a:pt x="17785" y="4803"/>
                  </a:lnTo>
                  <a:cubicBezTo>
                    <a:pt x="17785" y="6634"/>
                    <a:pt x="14692" y="12087"/>
                    <a:pt x="13837" y="13552"/>
                  </a:cubicBezTo>
                  <a:cubicBezTo>
                    <a:pt x="15262" y="12698"/>
                    <a:pt x="17581" y="10948"/>
                    <a:pt x="18436" y="8262"/>
                  </a:cubicBezTo>
                  <a:cubicBezTo>
                    <a:pt x="19738" y="4233"/>
                    <a:pt x="17826" y="570"/>
                    <a:pt x="17826" y="570"/>
                  </a:cubicBezTo>
                  <a:cubicBezTo>
                    <a:pt x="17826" y="570"/>
                    <a:pt x="14366" y="5617"/>
                    <a:pt x="13430" y="8832"/>
                  </a:cubicBezTo>
                  <a:cubicBezTo>
                    <a:pt x="12861" y="10866"/>
                    <a:pt x="12698" y="12454"/>
                    <a:pt x="12657" y="13349"/>
                  </a:cubicBezTo>
                  <a:cubicBezTo>
                    <a:pt x="12006" y="11680"/>
                    <a:pt x="10988" y="9401"/>
                    <a:pt x="9849" y="7896"/>
                  </a:cubicBezTo>
                  <a:cubicBezTo>
                    <a:pt x="7814" y="5169"/>
                    <a:pt x="6471" y="1140"/>
                    <a:pt x="6471" y="1140"/>
                  </a:cubicBezTo>
                  <a:cubicBezTo>
                    <a:pt x="6471" y="1140"/>
                    <a:pt x="3989" y="5413"/>
                    <a:pt x="5779" y="9890"/>
                  </a:cubicBezTo>
                  <a:cubicBezTo>
                    <a:pt x="7285" y="13593"/>
                    <a:pt x="11477" y="15018"/>
                    <a:pt x="12942" y="15425"/>
                  </a:cubicBezTo>
                  <a:cubicBezTo>
                    <a:pt x="13105" y="15913"/>
                    <a:pt x="13308" y="16401"/>
                    <a:pt x="13471" y="16849"/>
                  </a:cubicBezTo>
                  <a:cubicBezTo>
                    <a:pt x="15262" y="21041"/>
                    <a:pt x="17052" y="25762"/>
                    <a:pt x="18110" y="30727"/>
                  </a:cubicBezTo>
                  <a:cubicBezTo>
                    <a:pt x="17052" y="29302"/>
                    <a:pt x="15058" y="26860"/>
                    <a:pt x="13186" y="25477"/>
                  </a:cubicBezTo>
                  <a:cubicBezTo>
                    <a:pt x="10460" y="23483"/>
                    <a:pt x="8018" y="19983"/>
                    <a:pt x="8018" y="19983"/>
                  </a:cubicBezTo>
                  <a:lnTo>
                    <a:pt x="8018" y="19983"/>
                  </a:lnTo>
                  <a:cubicBezTo>
                    <a:pt x="8017" y="19983"/>
                    <a:pt x="6878" y="24826"/>
                    <a:pt x="9890" y="28610"/>
                  </a:cubicBezTo>
                  <a:cubicBezTo>
                    <a:pt x="12110" y="31377"/>
                    <a:pt x="15862" y="31799"/>
                    <a:pt x="17735" y="31799"/>
                  </a:cubicBezTo>
                  <a:cubicBezTo>
                    <a:pt x="17952" y="31799"/>
                    <a:pt x="18144" y="31794"/>
                    <a:pt x="18306" y="31785"/>
                  </a:cubicBezTo>
                  <a:lnTo>
                    <a:pt x="18306" y="31785"/>
                  </a:lnTo>
                  <a:cubicBezTo>
                    <a:pt x="16823" y="31118"/>
                    <a:pt x="12173" y="28894"/>
                    <a:pt x="10093" y="25843"/>
                  </a:cubicBezTo>
                  <a:lnTo>
                    <a:pt x="10459" y="25599"/>
                  </a:lnTo>
                  <a:cubicBezTo>
                    <a:pt x="12616" y="28692"/>
                    <a:pt x="17785" y="31052"/>
                    <a:pt x="18762" y="31500"/>
                  </a:cubicBezTo>
                  <a:cubicBezTo>
                    <a:pt x="19535" y="30279"/>
                    <a:pt x="24419" y="22750"/>
                    <a:pt x="26128" y="17988"/>
                  </a:cubicBezTo>
                  <a:lnTo>
                    <a:pt x="26575" y="18151"/>
                  </a:lnTo>
                  <a:cubicBezTo>
                    <a:pt x="24703" y="23320"/>
                    <a:pt x="19128" y="31826"/>
                    <a:pt x="19047" y="31907"/>
                  </a:cubicBezTo>
                  <a:lnTo>
                    <a:pt x="18965" y="32070"/>
                  </a:lnTo>
                  <a:lnTo>
                    <a:pt x="18762" y="31988"/>
                  </a:lnTo>
                  <a:cubicBezTo>
                    <a:pt x="18726" y="31970"/>
                    <a:pt x="18567" y="31903"/>
                    <a:pt x="18315" y="31789"/>
                  </a:cubicBezTo>
                  <a:lnTo>
                    <a:pt x="18315" y="31789"/>
                  </a:lnTo>
                  <a:cubicBezTo>
                    <a:pt x="19372" y="37241"/>
                    <a:pt x="19494" y="42937"/>
                    <a:pt x="17704" y="48471"/>
                  </a:cubicBezTo>
                  <a:cubicBezTo>
                    <a:pt x="17581" y="47372"/>
                    <a:pt x="16971" y="44482"/>
                    <a:pt x="13430" y="41227"/>
                  </a:cubicBezTo>
                  <a:cubicBezTo>
                    <a:pt x="8954" y="37116"/>
                    <a:pt x="1" y="23972"/>
                    <a:pt x="0" y="23971"/>
                  </a:cubicBezTo>
                  <a:lnTo>
                    <a:pt x="0" y="23971"/>
                  </a:lnTo>
                  <a:cubicBezTo>
                    <a:pt x="0" y="23972"/>
                    <a:pt x="733" y="39477"/>
                    <a:pt x="5006" y="44604"/>
                  </a:cubicBezTo>
                  <a:cubicBezTo>
                    <a:pt x="8275" y="48486"/>
                    <a:pt x="14023" y="48949"/>
                    <a:pt x="16528" y="48949"/>
                  </a:cubicBezTo>
                  <a:cubicBezTo>
                    <a:pt x="17017" y="48949"/>
                    <a:pt x="17382" y="48932"/>
                    <a:pt x="17581" y="48918"/>
                  </a:cubicBezTo>
                  <a:lnTo>
                    <a:pt x="17581" y="48918"/>
                  </a:lnTo>
                  <a:cubicBezTo>
                    <a:pt x="17500" y="49163"/>
                    <a:pt x="17419" y="49407"/>
                    <a:pt x="17297" y="49651"/>
                  </a:cubicBezTo>
                  <a:cubicBezTo>
                    <a:pt x="14488" y="57221"/>
                    <a:pt x="13878" y="62552"/>
                    <a:pt x="13837" y="65360"/>
                  </a:cubicBezTo>
                  <a:lnTo>
                    <a:pt x="8506" y="65360"/>
                  </a:lnTo>
                  <a:lnTo>
                    <a:pt x="8506" y="89900"/>
                  </a:lnTo>
                  <a:lnTo>
                    <a:pt x="23157" y="89900"/>
                  </a:lnTo>
                  <a:lnTo>
                    <a:pt x="23157" y="65360"/>
                  </a:lnTo>
                  <a:lnTo>
                    <a:pt x="14733" y="65360"/>
                  </a:lnTo>
                  <a:cubicBezTo>
                    <a:pt x="14773" y="64180"/>
                    <a:pt x="14895" y="62593"/>
                    <a:pt x="15262" y="60558"/>
                  </a:cubicBezTo>
                  <a:lnTo>
                    <a:pt x="15262" y="60558"/>
                  </a:lnTo>
                  <a:cubicBezTo>
                    <a:pt x="15140" y="60598"/>
                    <a:pt x="15099" y="60598"/>
                    <a:pt x="15099" y="60598"/>
                  </a:cubicBezTo>
                  <a:lnTo>
                    <a:pt x="14977" y="60151"/>
                  </a:lnTo>
                  <a:cubicBezTo>
                    <a:pt x="15058" y="60151"/>
                    <a:pt x="24256" y="57546"/>
                    <a:pt x="30645" y="50953"/>
                  </a:cubicBezTo>
                  <a:lnTo>
                    <a:pt x="30971" y="51279"/>
                  </a:lnTo>
                  <a:cubicBezTo>
                    <a:pt x="25802" y="56610"/>
                    <a:pt x="18884" y="59337"/>
                    <a:pt x="16198" y="60273"/>
                  </a:cubicBezTo>
                  <a:cubicBezTo>
                    <a:pt x="18843" y="59907"/>
                    <a:pt x="25314" y="58971"/>
                    <a:pt x="28325" y="57017"/>
                  </a:cubicBezTo>
                  <a:cubicBezTo>
                    <a:pt x="32151" y="54535"/>
                    <a:pt x="35529" y="47087"/>
                    <a:pt x="35529" y="47087"/>
                  </a:cubicBezTo>
                  <a:lnTo>
                    <a:pt x="35529" y="47087"/>
                  </a:lnTo>
                  <a:cubicBezTo>
                    <a:pt x="35528" y="47087"/>
                    <a:pt x="23157" y="49814"/>
                    <a:pt x="19535" y="54290"/>
                  </a:cubicBezTo>
                  <a:cubicBezTo>
                    <a:pt x="17093" y="57383"/>
                    <a:pt x="15872" y="59093"/>
                    <a:pt x="15384" y="59866"/>
                  </a:cubicBezTo>
                  <a:cubicBezTo>
                    <a:pt x="15872" y="57180"/>
                    <a:pt x="16686" y="53883"/>
                    <a:pt x="18151" y="49976"/>
                  </a:cubicBezTo>
                  <a:cubicBezTo>
                    <a:pt x="19128" y="47413"/>
                    <a:pt x="19657" y="44808"/>
                    <a:pt x="19860" y="42203"/>
                  </a:cubicBezTo>
                  <a:lnTo>
                    <a:pt x="19860" y="42203"/>
                  </a:lnTo>
                  <a:cubicBezTo>
                    <a:pt x="19738" y="42285"/>
                    <a:pt x="19657" y="42325"/>
                    <a:pt x="19657" y="42325"/>
                  </a:cubicBezTo>
                  <a:lnTo>
                    <a:pt x="19453" y="41918"/>
                  </a:lnTo>
                  <a:cubicBezTo>
                    <a:pt x="19535" y="41878"/>
                    <a:pt x="27878" y="37442"/>
                    <a:pt x="30238" y="33250"/>
                  </a:cubicBezTo>
                  <a:lnTo>
                    <a:pt x="30645" y="33494"/>
                  </a:lnTo>
                  <a:cubicBezTo>
                    <a:pt x="28529" y="37279"/>
                    <a:pt x="21895" y="41104"/>
                    <a:pt x="20105" y="42081"/>
                  </a:cubicBezTo>
                  <a:cubicBezTo>
                    <a:pt x="21814" y="41918"/>
                    <a:pt x="27186" y="41104"/>
                    <a:pt x="30360" y="37157"/>
                  </a:cubicBezTo>
                  <a:cubicBezTo>
                    <a:pt x="34186" y="32436"/>
                    <a:pt x="33494" y="26576"/>
                    <a:pt x="33494" y="26576"/>
                  </a:cubicBezTo>
                  <a:lnTo>
                    <a:pt x="33494" y="26576"/>
                  </a:lnTo>
                  <a:cubicBezTo>
                    <a:pt x="33493" y="26576"/>
                    <a:pt x="26290" y="31541"/>
                    <a:pt x="23360" y="35366"/>
                  </a:cubicBezTo>
                  <a:cubicBezTo>
                    <a:pt x="21488" y="37808"/>
                    <a:pt x="20471" y="39884"/>
                    <a:pt x="19942" y="41064"/>
                  </a:cubicBezTo>
                  <a:cubicBezTo>
                    <a:pt x="20105" y="37930"/>
                    <a:pt x="19820" y="34796"/>
                    <a:pt x="19250" y="31744"/>
                  </a:cubicBezTo>
                  <a:cubicBezTo>
                    <a:pt x="21651" y="29872"/>
                    <a:pt x="30523" y="22587"/>
                    <a:pt x="31500" y="17134"/>
                  </a:cubicBezTo>
                  <a:cubicBezTo>
                    <a:pt x="32599" y="10826"/>
                    <a:pt x="31052" y="0"/>
                    <a:pt x="3105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 name="Google Shape;1694;p35"/>
            <p:cNvSpPr/>
            <p:nvPr/>
          </p:nvSpPr>
          <p:spPr>
            <a:xfrm>
              <a:off x="2992975" y="2455100"/>
              <a:ext cx="2658575" cy="3012625"/>
            </a:xfrm>
            <a:custGeom>
              <a:avLst/>
              <a:gdLst/>
              <a:ahLst/>
              <a:cxnLst/>
              <a:rect l="l" t="t" r="r" b="b"/>
              <a:pathLst>
                <a:path w="106343" h="120505" extrusionOk="0">
                  <a:moveTo>
                    <a:pt x="105650" y="692"/>
                  </a:moveTo>
                  <a:lnTo>
                    <a:pt x="105650" y="119813"/>
                  </a:lnTo>
                  <a:lnTo>
                    <a:pt x="693" y="119813"/>
                  </a:lnTo>
                  <a:lnTo>
                    <a:pt x="693" y="692"/>
                  </a:lnTo>
                  <a:close/>
                  <a:moveTo>
                    <a:pt x="1" y="0"/>
                  </a:moveTo>
                  <a:lnTo>
                    <a:pt x="1" y="367"/>
                  </a:lnTo>
                  <a:lnTo>
                    <a:pt x="1" y="120505"/>
                  </a:lnTo>
                  <a:lnTo>
                    <a:pt x="106342" y="120505"/>
                  </a:lnTo>
                  <a:lnTo>
                    <a:pt x="10634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 name="Google Shape;1695;p35"/>
            <p:cNvSpPr/>
            <p:nvPr/>
          </p:nvSpPr>
          <p:spPr>
            <a:xfrm>
              <a:off x="2992975" y="2709450"/>
              <a:ext cx="2434725" cy="2758275"/>
            </a:xfrm>
            <a:custGeom>
              <a:avLst/>
              <a:gdLst/>
              <a:ahLst/>
              <a:cxnLst/>
              <a:rect l="l" t="t" r="r" b="b"/>
              <a:pathLst>
                <a:path w="97389" h="110331" extrusionOk="0">
                  <a:moveTo>
                    <a:pt x="96697" y="692"/>
                  </a:moveTo>
                  <a:lnTo>
                    <a:pt x="96697" y="109639"/>
                  </a:lnTo>
                  <a:lnTo>
                    <a:pt x="693" y="109639"/>
                  </a:lnTo>
                  <a:lnTo>
                    <a:pt x="693" y="692"/>
                  </a:lnTo>
                  <a:close/>
                  <a:moveTo>
                    <a:pt x="1" y="1"/>
                  </a:moveTo>
                  <a:lnTo>
                    <a:pt x="1" y="326"/>
                  </a:lnTo>
                  <a:lnTo>
                    <a:pt x="1" y="110331"/>
                  </a:lnTo>
                  <a:lnTo>
                    <a:pt x="97389" y="110331"/>
                  </a:lnTo>
                  <a:lnTo>
                    <a:pt x="9738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 name="Google Shape;1696;p35"/>
            <p:cNvSpPr/>
            <p:nvPr/>
          </p:nvSpPr>
          <p:spPr>
            <a:xfrm>
              <a:off x="5418525" y="2464250"/>
              <a:ext cx="224875" cy="2994325"/>
            </a:xfrm>
            <a:custGeom>
              <a:avLst/>
              <a:gdLst/>
              <a:ahLst/>
              <a:cxnLst/>
              <a:rect l="l" t="t" r="r" b="b"/>
              <a:pathLst>
                <a:path w="8995" h="119773" extrusionOk="0">
                  <a:moveTo>
                    <a:pt x="8995" y="1"/>
                  </a:moveTo>
                  <a:lnTo>
                    <a:pt x="1" y="10134"/>
                  </a:lnTo>
                  <a:lnTo>
                    <a:pt x="1" y="119772"/>
                  </a:lnTo>
                  <a:lnTo>
                    <a:pt x="8995" y="119772"/>
                  </a:lnTo>
                  <a:lnTo>
                    <a:pt x="899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 name="Google Shape;1697;p35"/>
            <p:cNvSpPr/>
            <p:nvPr/>
          </p:nvSpPr>
          <p:spPr>
            <a:xfrm>
              <a:off x="5533500" y="4907100"/>
              <a:ext cx="109900" cy="551475"/>
            </a:xfrm>
            <a:custGeom>
              <a:avLst/>
              <a:gdLst/>
              <a:ahLst/>
              <a:cxnLst/>
              <a:rect l="l" t="t" r="r" b="b"/>
              <a:pathLst>
                <a:path w="4396" h="22059" extrusionOk="0">
                  <a:moveTo>
                    <a:pt x="0" y="1"/>
                  </a:moveTo>
                  <a:lnTo>
                    <a:pt x="0" y="22058"/>
                  </a:lnTo>
                  <a:lnTo>
                    <a:pt x="4396" y="22058"/>
                  </a:lnTo>
                  <a:lnTo>
                    <a:pt x="439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8" name="Google Shape;1698;p35"/>
            <p:cNvSpPr/>
            <p:nvPr/>
          </p:nvSpPr>
          <p:spPr>
            <a:xfrm>
              <a:off x="5525350" y="4898950"/>
              <a:ext cx="126200" cy="568775"/>
            </a:xfrm>
            <a:custGeom>
              <a:avLst/>
              <a:gdLst/>
              <a:ahLst/>
              <a:cxnLst/>
              <a:rect l="l" t="t" r="r" b="b"/>
              <a:pathLst>
                <a:path w="5048" h="22751" extrusionOk="0">
                  <a:moveTo>
                    <a:pt x="4355" y="652"/>
                  </a:moveTo>
                  <a:lnTo>
                    <a:pt x="4355" y="22059"/>
                  </a:lnTo>
                  <a:lnTo>
                    <a:pt x="693" y="22059"/>
                  </a:lnTo>
                  <a:lnTo>
                    <a:pt x="693" y="652"/>
                  </a:lnTo>
                  <a:close/>
                  <a:moveTo>
                    <a:pt x="326" y="1"/>
                  </a:moveTo>
                  <a:cubicBezTo>
                    <a:pt x="245" y="1"/>
                    <a:pt x="164" y="1"/>
                    <a:pt x="123" y="82"/>
                  </a:cubicBezTo>
                  <a:cubicBezTo>
                    <a:pt x="41" y="164"/>
                    <a:pt x="1" y="245"/>
                    <a:pt x="1" y="327"/>
                  </a:cubicBezTo>
                  <a:lnTo>
                    <a:pt x="1" y="22384"/>
                  </a:lnTo>
                  <a:cubicBezTo>
                    <a:pt x="1" y="22466"/>
                    <a:pt x="41" y="22588"/>
                    <a:pt x="123" y="22629"/>
                  </a:cubicBezTo>
                  <a:cubicBezTo>
                    <a:pt x="164" y="22710"/>
                    <a:pt x="245" y="22751"/>
                    <a:pt x="326" y="22751"/>
                  </a:cubicBezTo>
                  <a:lnTo>
                    <a:pt x="4722" y="22751"/>
                  </a:lnTo>
                  <a:cubicBezTo>
                    <a:pt x="4803" y="22751"/>
                    <a:pt x="4884" y="22710"/>
                    <a:pt x="4966" y="22629"/>
                  </a:cubicBezTo>
                  <a:cubicBezTo>
                    <a:pt x="5007" y="22547"/>
                    <a:pt x="5047" y="22466"/>
                    <a:pt x="5047" y="22384"/>
                  </a:cubicBezTo>
                  <a:lnTo>
                    <a:pt x="5047" y="327"/>
                  </a:lnTo>
                  <a:cubicBezTo>
                    <a:pt x="5047" y="245"/>
                    <a:pt x="5007" y="164"/>
                    <a:pt x="4966" y="82"/>
                  </a:cubicBezTo>
                  <a:cubicBezTo>
                    <a:pt x="4884" y="1"/>
                    <a:pt x="4803" y="1"/>
                    <a:pt x="47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9" name="Google Shape;1699;p35"/>
            <p:cNvSpPr/>
            <p:nvPr/>
          </p:nvSpPr>
          <p:spPr>
            <a:xfrm>
              <a:off x="5643375" y="4524550"/>
              <a:ext cx="474150" cy="934025"/>
            </a:xfrm>
            <a:custGeom>
              <a:avLst/>
              <a:gdLst/>
              <a:ahLst/>
              <a:cxnLst/>
              <a:rect l="l" t="t" r="r" b="b"/>
              <a:pathLst>
                <a:path w="18966" h="37361" extrusionOk="0">
                  <a:moveTo>
                    <a:pt x="18965" y="0"/>
                  </a:moveTo>
                  <a:lnTo>
                    <a:pt x="1" y="15303"/>
                  </a:lnTo>
                  <a:lnTo>
                    <a:pt x="1" y="37360"/>
                  </a:lnTo>
                  <a:lnTo>
                    <a:pt x="18965" y="37360"/>
                  </a:lnTo>
                  <a:lnTo>
                    <a:pt x="1896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0" name="Google Shape;1700;p35"/>
            <p:cNvSpPr/>
            <p:nvPr/>
          </p:nvSpPr>
          <p:spPr>
            <a:xfrm>
              <a:off x="5634225" y="4516325"/>
              <a:ext cx="491450" cy="951400"/>
            </a:xfrm>
            <a:custGeom>
              <a:avLst/>
              <a:gdLst/>
              <a:ahLst/>
              <a:cxnLst/>
              <a:rect l="l" t="t" r="r" b="b"/>
              <a:pathLst>
                <a:path w="19658" h="38056" extrusionOk="0">
                  <a:moveTo>
                    <a:pt x="19006" y="1062"/>
                  </a:moveTo>
                  <a:lnTo>
                    <a:pt x="19006" y="37364"/>
                  </a:lnTo>
                  <a:lnTo>
                    <a:pt x="692" y="37364"/>
                  </a:lnTo>
                  <a:lnTo>
                    <a:pt x="692" y="15794"/>
                  </a:lnTo>
                  <a:lnTo>
                    <a:pt x="19006" y="1062"/>
                  </a:lnTo>
                  <a:close/>
                  <a:moveTo>
                    <a:pt x="19343" y="0"/>
                  </a:moveTo>
                  <a:cubicBezTo>
                    <a:pt x="19260" y="0"/>
                    <a:pt x="19178" y="35"/>
                    <a:pt x="19128" y="85"/>
                  </a:cubicBezTo>
                  <a:lnTo>
                    <a:pt x="163" y="15347"/>
                  </a:lnTo>
                  <a:cubicBezTo>
                    <a:pt x="82" y="15428"/>
                    <a:pt x="0" y="15509"/>
                    <a:pt x="0" y="15632"/>
                  </a:cubicBezTo>
                  <a:lnTo>
                    <a:pt x="0" y="37689"/>
                  </a:lnTo>
                  <a:cubicBezTo>
                    <a:pt x="0" y="37771"/>
                    <a:pt x="41" y="37893"/>
                    <a:pt x="122" y="37934"/>
                  </a:cubicBezTo>
                  <a:cubicBezTo>
                    <a:pt x="163" y="38015"/>
                    <a:pt x="285" y="38056"/>
                    <a:pt x="367" y="38056"/>
                  </a:cubicBezTo>
                  <a:lnTo>
                    <a:pt x="19331" y="38056"/>
                  </a:lnTo>
                  <a:cubicBezTo>
                    <a:pt x="19413" y="38056"/>
                    <a:pt x="19494" y="38015"/>
                    <a:pt x="19576" y="37934"/>
                  </a:cubicBezTo>
                  <a:cubicBezTo>
                    <a:pt x="19616" y="37852"/>
                    <a:pt x="19657" y="37771"/>
                    <a:pt x="19657" y="37689"/>
                  </a:cubicBezTo>
                  <a:lnTo>
                    <a:pt x="19657" y="329"/>
                  </a:lnTo>
                  <a:cubicBezTo>
                    <a:pt x="19657" y="207"/>
                    <a:pt x="19576" y="85"/>
                    <a:pt x="19494" y="45"/>
                  </a:cubicBezTo>
                  <a:cubicBezTo>
                    <a:pt x="19448" y="13"/>
                    <a:pt x="19395" y="0"/>
                    <a:pt x="1934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1" name="Google Shape;1701;p35"/>
            <p:cNvSpPr/>
            <p:nvPr/>
          </p:nvSpPr>
          <p:spPr>
            <a:xfrm>
              <a:off x="1820900" y="4907100"/>
              <a:ext cx="109900" cy="551475"/>
            </a:xfrm>
            <a:custGeom>
              <a:avLst/>
              <a:gdLst/>
              <a:ahLst/>
              <a:cxnLst/>
              <a:rect l="l" t="t" r="r" b="b"/>
              <a:pathLst>
                <a:path w="4396" h="22059" extrusionOk="0">
                  <a:moveTo>
                    <a:pt x="1" y="1"/>
                  </a:moveTo>
                  <a:lnTo>
                    <a:pt x="1" y="22058"/>
                  </a:lnTo>
                  <a:lnTo>
                    <a:pt x="4396" y="22058"/>
                  </a:lnTo>
                  <a:lnTo>
                    <a:pt x="439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2" name="Google Shape;1702;p35"/>
            <p:cNvSpPr/>
            <p:nvPr/>
          </p:nvSpPr>
          <p:spPr>
            <a:xfrm>
              <a:off x="1812775" y="4898950"/>
              <a:ext cx="126175" cy="568775"/>
            </a:xfrm>
            <a:custGeom>
              <a:avLst/>
              <a:gdLst/>
              <a:ahLst/>
              <a:cxnLst/>
              <a:rect l="l" t="t" r="r" b="b"/>
              <a:pathLst>
                <a:path w="5047" h="22751" extrusionOk="0">
                  <a:moveTo>
                    <a:pt x="4355" y="652"/>
                  </a:moveTo>
                  <a:lnTo>
                    <a:pt x="4355" y="22059"/>
                  </a:lnTo>
                  <a:lnTo>
                    <a:pt x="692" y="22059"/>
                  </a:lnTo>
                  <a:lnTo>
                    <a:pt x="692" y="652"/>
                  </a:lnTo>
                  <a:close/>
                  <a:moveTo>
                    <a:pt x="326" y="1"/>
                  </a:moveTo>
                  <a:cubicBezTo>
                    <a:pt x="244" y="1"/>
                    <a:pt x="163" y="1"/>
                    <a:pt x="82" y="82"/>
                  </a:cubicBezTo>
                  <a:cubicBezTo>
                    <a:pt x="41" y="164"/>
                    <a:pt x="0" y="245"/>
                    <a:pt x="0" y="327"/>
                  </a:cubicBezTo>
                  <a:lnTo>
                    <a:pt x="0" y="22384"/>
                  </a:lnTo>
                  <a:cubicBezTo>
                    <a:pt x="0" y="22466"/>
                    <a:pt x="41" y="22588"/>
                    <a:pt x="82" y="22629"/>
                  </a:cubicBezTo>
                  <a:cubicBezTo>
                    <a:pt x="163" y="22710"/>
                    <a:pt x="244" y="22751"/>
                    <a:pt x="326" y="22751"/>
                  </a:cubicBezTo>
                  <a:lnTo>
                    <a:pt x="4721" y="22751"/>
                  </a:lnTo>
                  <a:cubicBezTo>
                    <a:pt x="4802" y="22751"/>
                    <a:pt x="4884" y="22710"/>
                    <a:pt x="4924" y="22629"/>
                  </a:cubicBezTo>
                  <a:cubicBezTo>
                    <a:pt x="5006" y="22547"/>
                    <a:pt x="5047" y="22466"/>
                    <a:pt x="5047" y="22384"/>
                  </a:cubicBezTo>
                  <a:lnTo>
                    <a:pt x="5047" y="327"/>
                  </a:lnTo>
                  <a:cubicBezTo>
                    <a:pt x="5047" y="245"/>
                    <a:pt x="5006" y="164"/>
                    <a:pt x="4924" y="82"/>
                  </a:cubicBezTo>
                  <a:cubicBezTo>
                    <a:pt x="4884" y="1"/>
                    <a:pt x="4802" y="1"/>
                    <a:pt x="47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3" name="Google Shape;1703;p35"/>
            <p:cNvSpPr/>
            <p:nvPr/>
          </p:nvSpPr>
          <p:spPr>
            <a:xfrm>
              <a:off x="1930800" y="4524550"/>
              <a:ext cx="474125" cy="934025"/>
            </a:xfrm>
            <a:custGeom>
              <a:avLst/>
              <a:gdLst/>
              <a:ahLst/>
              <a:cxnLst/>
              <a:rect l="l" t="t" r="r" b="b"/>
              <a:pathLst>
                <a:path w="18965" h="37361" extrusionOk="0">
                  <a:moveTo>
                    <a:pt x="18965" y="0"/>
                  </a:moveTo>
                  <a:lnTo>
                    <a:pt x="0" y="15303"/>
                  </a:lnTo>
                  <a:lnTo>
                    <a:pt x="0" y="37360"/>
                  </a:lnTo>
                  <a:lnTo>
                    <a:pt x="18965" y="37360"/>
                  </a:lnTo>
                  <a:lnTo>
                    <a:pt x="189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4" name="Google Shape;1704;p35"/>
            <p:cNvSpPr/>
            <p:nvPr/>
          </p:nvSpPr>
          <p:spPr>
            <a:xfrm>
              <a:off x="1921625" y="4516325"/>
              <a:ext cx="491450" cy="951400"/>
            </a:xfrm>
            <a:custGeom>
              <a:avLst/>
              <a:gdLst/>
              <a:ahLst/>
              <a:cxnLst/>
              <a:rect l="l" t="t" r="r" b="b"/>
              <a:pathLst>
                <a:path w="19658" h="38056" extrusionOk="0">
                  <a:moveTo>
                    <a:pt x="18966" y="1062"/>
                  </a:moveTo>
                  <a:lnTo>
                    <a:pt x="18966" y="37364"/>
                  </a:lnTo>
                  <a:lnTo>
                    <a:pt x="693" y="37364"/>
                  </a:lnTo>
                  <a:lnTo>
                    <a:pt x="693" y="15794"/>
                  </a:lnTo>
                  <a:lnTo>
                    <a:pt x="18966" y="1062"/>
                  </a:lnTo>
                  <a:close/>
                  <a:moveTo>
                    <a:pt x="19314" y="0"/>
                  </a:moveTo>
                  <a:cubicBezTo>
                    <a:pt x="19239" y="0"/>
                    <a:pt x="19163" y="35"/>
                    <a:pt x="19088" y="85"/>
                  </a:cubicBezTo>
                  <a:lnTo>
                    <a:pt x="123" y="15347"/>
                  </a:lnTo>
                  <a:cubicBezTo>
                    <a:pt x="41" y="15428"/>
                    <a:pt x="1" y="15509"/>
                    <a:pt x="1" y="15632"/>
                  </a:cubicBezTo>
                  <a:lnTo>
                    <a:pt x="1" y="37689"/>
                  </a:lnTo>
                  <a:cubicBezTo>
                    <a:pt x="1" y="37771"/>
                    <a:pt x="41" y="37893"/>
                    <a:pt x="123" y="37934"/>
                  </a:cubicBezTo>
                  <a:cubicBezTo>
                    <a:pt x="164" y="38015"/>
                    <a:pt x="245" y="38056"/>
                    <a:pt x="367" y="38056"/>
                  </a:cubicBezTo>
                  <a:lnTo>
                    <a:pt x="19332" y="38056"/>
                  </a:lnTo>
                  <a:cubicBezTo>
                    <a:pt x="19413" y="38056"/>
                    <a:pt x="19495" y="38015"/>
                    <a:pt x="19576" y="37934"/>
                  </a:cubicBezTo>
                  <a:cubicBezTo>
                    <a:pt x="19617" y="37852"/>
                    <a:pt x="19657" y="37771"/>
                    <a:pt x="19657" y="37689"/>
                  </a:cubicBezTo>
                  <a:lnTo>
                    <a:pt x="19657" y="329"/>
                  </a:lnTo>
                  <a:cubicBezTo>
                    <a:pt x="19657" y="207"/>
                    <a:pt x="19576" y="85"/>
                    <a:pt x="19454" y="45"/>
                  </a:cubicBezTo>
                  <a:cubicBezTo>
                    <a:pt x="19407" y="13"/>
                    <a:pt x="19361" y="0"/>
                    <a:pt x="193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5" name="Google Shape;1705;p35"/>
            <p:cNvSpPr/>
            <p:nvPr/>
          </p:nvSpPr>
          <p:spPr>
            <a:xfrm>
              <a:off x="1398675" y="4437050"/>
              <a:ext cx="5067825" cy="567750"/>
            </a:xfrm>
            <a:custGeom>
              <a:avLst/>
              <a:gdLst/>
              <a:ahLst/>
              <a:cxnLst/>
              <a:rect l="l" t="t" r="r" b="b"/>
              <a:pathLst>
                <a:path w="202713" h="22710" extrusionOk="0">
                  <a:moveTo>
                    <a:pt x="202713" y="0"/>
                  </a:moveTo>
                  <a:lnTo>
                    <a:pt x="0" y="21285"/>
                  </a:lnTo>
                  <a:lnTo>
                    <a:pt x="82" y="22709"/>
                  </a:lnTo>
                  <a:lnTo>
                    <a:pt x="175039" y="22709"/>
                  </a:lnTo>
                  <a:lnTo>
                    <a:pt x="202713" y="1425"/>
                  </a:lnTo>
                  <a:lnTo>
                    <a:pt x="20271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6" name="Google Shape;1706;p35"/>
            <p:cNvSpPr/>
            <p:nvPr/>
          </p:nvSpPr>
          <p:spPr>
            <a:xfrm>
              <a:off x="1390525" y="4428500"/>
              <a:ext cx="5084125" cy="584450"/>
            </a:xfrm>
            <a:custGeom>
              <a:avLst/>
              <a:gdLst/>
              <a:ahLst/>
              <a:cxnLst/>
              <a:rect l="l" t="t" r="r" b="b"/>
              <a:pathLst>
                <a:path w="203365" h="23378" extrusionOk="0">
                  <a:moveTo>
                    <a:pt x="202713" y="709"/>
                  </a:moveTo>
                  <a:lnTo>
                    <a:pt x="202713" y="1604"/>
                  </a:lnTo>
                  <a:lnTo>
                    <a:pt x="175214" y="22726"/>
                  </a:lnTo>
                  <a:lnTo>
                    <a:pt x="733" y="22726"/>
                  </a:lnTo>
                  <a:lnTo>
                    <a:pt x="693" y="21912"/>
                  </a:lnTo>
                  <a:lnTo>
                    <a:pt x="202713" y="709"/>
                  </a:lnTo>
                  <a:close/>
                  <a:moveTo>
                    <a:pt x="203071" y="1"/>
                  </a:moveTo>
                  <a:cubicBezTo>
                    <a:pt x="203044" y="1"/>
                    <a:pt x="203020" y="6"/>
                    <a:pt x="202998" y="17"/>
                  </a:cubicBezTo>
                  <a:lnTo>
                    <a:pt x="286" y="21261"/>
                  </a:lnTo>
                  <a:cubicBezTo>
                    <a:pt x="123" y="21302"/>
                    <a:pt x="1" y="21464"/>
                    <a:pt x="1" y="21627"/>
                  </a:cubicBezTo>
                  <a:lnTo>
                    <a:pt x="82" y="23051"/>
                  </a:lnTo>
                  <a:cubicBezTo>
                    <a:pt x="82" y="23255"/>
                    <a:pt x="204" y="23377"/>
                    <a:pt x="408" y="23377"/>
                  </a:cubicBezTo>
                  <a:lnTo>
                    <a:pt x="175365" y="23377"/>
                  </a:lnTo>
                  <a:cubicBezTo>
                    <a:pt x="175446" y="23377"/>
                    <a:pt x="175527" y="23377"/>
                    <a:pt x="175568" y="23296"/>
                  </a:cubicBezTo>
                  <a:lnTo>
                    <a:pt x="203242" y="2052"/>
                  </a:lnTo>
                  <a:cubicBezTo>
                    <a:pt x="203323" y="1970"/>
                    <a:pt x="203364" y="1889"/>
                    <a:pt x="203364" y="1767"/>
                  </a:cubicBezTo>
                  <a:lnTo>
                    <a:pt x="203364" y="342"/>
                  </a:lnTo>
                  <a:cubicBezTo>
                    <a:pt x="203364" y="220"/>
                    <a:pt x="203323" y="139"/>
                    <a:pt x="203283" y="98"/>
                  </a:cubicBezTo>
                  <a:cubicBezTo>
                    <a:pt x="203223" y="39"/>
                    <a:pt x="203142" y="1"/>
                    <a:pt x="2030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1707;p35"/>
            <p:cNvSpPr/>
            <p:nvPr/>
          </p:nvSpPr>
          <p:spPr>
            <a:xfrm>
              <a:off x="1400700" y="4437050"/>
              <a:ext cx="5065800" cy="531125"/>
            </a:xfrm>
            <a:custGeom>
              <a:avLst/>
              <a:gdLst/>
              <a:ahLst/>
              <a:cxnLst/>
              <a:rect l="l" t="t" r="r" b="b"/>
              <a:pathLst>
                <a:path w="202632" h="21245" extrusionOk="0">
                  <a:moveTo>
                    <a:pt x="44157" y="0"/>
                  </a:moveTo>
                  <a:lnTo>
                    <a:pt x="1" y="21244"/>
                  </a:lnTo>
                  <a:lnTo>
                    <a:pt x="174958" y="21244"/>
                  </a:lnTo>
                  <a:lnTo>
                    <a:pt x="2026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8" name="Google Shape;1708;p35"/>
            <p:cNvSpPr/>
            <p:nvPr/>
          </p:nvSpPr>
          <p:spPr>
            <a:xfrm>
              <a:off x="1391550" y="4427900"/>
              <a:ext cx="5084100" cy="549425"/>
            </a:xfrm>
            <a:custGeom>
              <a:avLst/>
              <a:gdLst/>
              <a:ahLst/>
              <a:cxnLst/>
              <a:rect l="l" t="t" r="r" b="b"/>
              <a:pathLst>
                <a:path w="203364" h="21977" extrusionOk="0">
                  <a:moveTo>
                    <a:pt x="201980" y="692"/>
                  </a:moveTo>
                  <a:lnTo>
                    <a:pt x="175226" y="21285"/>
                  </a:lnTo>
                  <a:lnTo>
                    <a:pt x="1832" y="21285"/>
                  </a:lnTo>
                  <a:lnTo>
                    <a:pt x="44564" y="692"/>
                  </a:lnTo>
                  <a:close/>
                  <a:moveTo>
                    <a:pt x="44523" y="0"/>
                  </a:moveTo>
                  <a:lnTo>
                    <a:pt x="44360" y="41"/>
                  </a:lnTo>
                  <a:lnTo>
                    <a:pt x="204" y="21326"/>
                  </a:lnTo>
                  <a:cubicBezTo>
                    <a:pt x="82" y="21407"/>
                    <a:pt x="1" y="21570"/>
                    <a:pt x="41" y="21692"/>
                  </a:cubicBezTo>
                  <a:cubicBezTo>
                    <a:pt x="82" y="21855"/>
                    <a:pt x="204" y="21977"/>
                    <a:pt x="367" y="21977"/>
                  </a:cubicBezTo>
                  <a:lnTo>
                    <a:pt x="175324" y="21977"/>
                  </a:lnTo>
                  <a:cubicBezTo>
                    <a:pt x="175405" y="21977"/>
                    <a:pt x="175486" y="21936"/>
                    <a:pt x="175527" y="21895"/>
                  </a:cubicBezTo>
                  <a:lnTo>
                    <a:pt x="203201" y="611"/>
                  </a:lnTo>
                  <a:cubicBezTo>
                    <a:pt x="203323" y="529"/>
                    <a:pt x="203364" y="407"/>
                    <a:pt x="203323" y="244"/>
                  </a:cubicBezTo>
                  <a:cubicBezTo>
                    <a:pt x="203282" y="122"/>
                    <a:pt x="203160" y="0"/>
                    <a:pt x="2029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 name="Google Shape;1709;p35"/>
            <p:cNvSpPr/>
            <p:nvPr/>
          </p:nvSpPr>
          <p:spPr>
            <a:xfrm>
              <a:off x="5056325" y="4664950"/>
              <a:ext cx="755975" cy="213700"/>
            </a:xfrm>
            <a:custGeom>
              <a:avLst/>
              <a:gdLst/>
              <a:ahLst/>
              <a:cxnLst/>
              <a:rect l="l" t="t" r="r" b="b"/>
              <a:pathLst>
                <a:path w="30239" h="8548" extrusionOk="0">
                  <a:moveTo>
                    <a:pt x="10704" y="1"/>
                  </a:moveTo>
                  <a:lnTo>
                    <a:pt x="0" y="8547"/>
                  </a:lnTo>
                  <a:lnTo>
                    <a:pt x="18558" y="8547"/>
                  </a:lnTo>
                  <a:lnTo>
                    <a:pt x="302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1710;p35"/>
            <p:cNvSpPr/>
            <p:nvPr/>
          </p:nvSpPr>
          <p:spPr>
            <a:xfrm>
              <a:off x="5047175" y="4656825"/>
              <a:ext cx="774275" cy="230975"/>
            </a:xfrm>
            <a:custGeom>
              <a:avLst/>
              <a:gdLst/>
              <a:ahLst/>
              <a:cxnLst/>
              <a:rect l="l" t="t" r="r" b="b"/>
              <a:pathLst>
                <a:path w="30971" h="9239" extrusionOk="0">
                  <a:moveTo>
                    <a:pt x="29546" y="651"/>
                  </a:moveTo>
                  <a:lnTo>
                    <a:pt x="18831" y="8546"/>
                  </a:lnTo>
                  <a:lnTo>
                    <a:pt x="1343" y="8546"/>
                  </a:lnTo>
                  <a:lnTo>
                    <a:pt x="11192" y="651"/>
                  </a:lnTo>
                  <a:close/>
                  <a:moveTo>
                    <a:pt x="11070" y="0"/>
                  </a:moveTo>
                  <a:cubicBezTo>
                    <a:pt x="10988" y="0"/>
                    <a:pt x="10907" y="0"/>
                    <a:pt x="10866" y="41"/>
                  </a:cubicBezTo>
                  <a:lnTo>
                    <a:pt x="163" y="8628"/>
                  </a:lnTo>
                  <a:cubicBezTo>
                    <a:pt x="41" y="8709"/>
                    <a:pt x="0" y="8872"/>
                    <a:pt x="82" y="8994"/>
                  </a:cubicBezTo>
                  <a:cubicBezTo>
                    <a:pt x="122" y="9116"/>
                    <a:pt x="244" y="9238"/>
                    <a:pt x="366" y="9238"/>
                  </a:cubicBezTo>
                  <a:lnTo>
                    <a:pt x="18924" y="9238"/>
                  </a:lnTo>
                  <a:cubicBezTo>
                    <a:pt x="18965" y="9238"/>
                    <a:pt x="19046" y="9198"/>
                    <a:pt x="19128" y="9157"/>
                  </a:cubicBezTo>
                  <a:lnTo>
                    <a:pt x="30808" y="611"/>
                  </a:lnTo>
                  <a:cubicBezTo>
                    <a:pt x="30889" y="529"/>
                    <a:pt x="30971" y="366"/>
                    <a:pt x="30889" y="204"/>
                  </a:cubicBezTo>
                  <a:cubicBezTo>
                    <a:pt x="30849" y="81"/>
                    <a:pt x="30726" y="0"/>
                    <a:pt x="3060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 name="Google Shape;1711;p35"/>
            <p:cNvSpPr/>
            <p:nvPr/>
          </p:nvSpPr>
          <p:spPr>
            <a:xfrm>
              <a:off x="5774625" y="4437050"/>
              <a:ext cx="691875" cy="567750"/>
            </a:xfrm>
            <a:custGeom>
              <a:avLst/>
              <a:gdLst/>
              <a:ahLst/>
              <a:cxnLst/>
              <a:rect l="l" t="t" r="r" b="b"/>
              <a:pathLst>
                <a:path w="27675" h="22710" extrusionOk="0">
                  <a:moveTo>
                    <a:pt x="27675" y="0"/>
                  </a:moveTo>
                  <a:lnTo>
                    <a:pt x="1" y="21244"/>
                  </a:lnTo>
                  <a:lnTo>
                    <a:pt x="1" y="22709"/>
                  </a:lnTo>
                  <a:lnTo>
                    <a:pt x="27675" y="1425"/>
                  </a:lnTo>
                  <a:lnTo>
                    <a:pt x="2767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 name="Google Shape;1712;p35"/>
            <p:cNvSpPr/>
            <p:nvPr/>
          </p:nvSpPr>
          <p:spPr>
            <a:xfrm>
              <a:off x="5766475" y="4428250"/>
              <a:ext cx="708175" cy="584775"/>
            </a:xfrm>
            <a:custGeom>
              <a:avLst/>
              <a:gdLst/>
              <a:ahLst/>
              <a:cxnLst/>
              <a:rect l="l" t="t" r="r" b="b"/>
              <a:pathLst>
                <a:path w="28327" h="23391" extrusionOk="0">
                  <a:moveTo>
                    <a:pt x="27675" y="1044"/>
                  </a:moveTo>
                  <a:lnTo>
                    <a:pt x="27675" y="1614"/>
                  </a:lnTo>
                  <a:lnTo>
                    <a:pt x="652" y="22370"/>
                  </a:lnTo>
                  <a:lnTo>
                    <a:pt x="652" y="22370"/>
                  </a:lnTo>
                  <a:lnTo>
                    <a:pt x="652" y="21800"/>
                  </a:lnTo>
                  <a:lnTo>
                    <a:pt x="27675" y="1044"/>
                  </a:lnTo>
                  <a:close/>
                  <a:moveTo>
                    <a:pt x="27999" y="0"/>
                  </a:moveTo>
                  <a:cubicBezTo>
                    <a:pt x="27920" y="0"/>
                    <a:pt x="27845" y="20"/>
                    <a:pt x="27797" y="68"/>
                  </a:cubicBezTo>
                  <a:lnTo>
                    <a:pt x="123" y="21352"/>
                  </a:lnTo>
                  <a:cubicBezTo>
                    <a:pt x="42" y="21393"/>
                    <a:pt x="1" y="21515"/>
                    <a:pt x="1" y="21596"/>
                  </a:cubicBezTo>
                  <a:lnTo>
                    <a:pt x="1" y="23061"/>
                  </a:lnTo>
                  <a:cubicBezTo>
                    <a:pt x="1" y="23184"/>
                    <a:pt x="82" y="23306"/>
                    <a:pt x="164" y="23346"/>
                  </a:cubicBezTo>
                  <a:cubicBezTo>
                    <a:pt x="210" y="23377"/>
                    <a:pt x="263" y="23391"/>
                    <a:pt x="315" y="23391"/>
                  </a:cubicBezTo>
                  <a:cubicBezTo>
                    <a:pt x="398" y="23391"/>
                    <a:pt x="480" y="23356"/>
                    <a:pt x="530" y="23306"/>
                  </a:cubicBezTo>
                  <a:lnTo>
                    <a:pt x="28204" y="2062"/>
                  </a:lnTo>
                  <a:cubicBezTo>
                    <a:pt x="28285" y="1980"/>
                    <a:pt x="28326" y="1899"/>
                    <a:pt x="28326" y="1777"/>
                  </a:cubicBezTo>
                  <a:lnTo>
                    <a:pt x="28326" y="352"/>
                  </a:lnTo>
                  <a:cubicBezTo>
                    <a:pt x="28326" y="230"/>
                    <a:pt x="28245" y="108"/>
                    <a:pt x="28163" y="27"/>
                  </a:cubicBezTo>
                  <a:cubicBezTo>
                    <a:pt x="28113" y="10"/>
                    <a:pt x="28055" y="0"/>
                    <a:pt x="279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3" name="Google Shape;1713;p35"/>
            <p:cNvSpPr/>
            <p:nvPr/>
          </p:nvSpPr>
          <p:spPr>
            <a:xfrm>
              <a:off x="5189600" y="4452300"/>
              <a:ext cx="914700" cy="283675"/>
            </a:xfrm>
            <a:custGeom>
              <a:avLst/>
              <a:gdLst/>
              <a:ahLst/>
              <a:cxnLst/>
              <a:rect l="l" t="t" r="r" b="b"/>
              <a:pathLst>
                <a:path w="36588" h="11347" extrusionOk="0">
                  <a:moveTo>
                    <a:pt x="33128" y="1"/>
                  </a:moveTo>
                  <a:cubicBezTo>
                    <a:pt x="32599" y="1"/>
                    <a:pt x="32274" y="42"/>
                    <a:pt x="32233" y="42"/>
                  </a:cubicBezTo>
                  <a:lnTo>
                    <a:pt x="367" y="42"/>
                  </a:lnTo>
                  <a:cubicBezTo>
                    <a:pt x="164" y="42"/>
                    <a:pt x="1" y="204"/>
                    <a:pt x="1" y="367"/>
                  </a:cubicBezTo>
                  <a:cubicBezTo>
                    <a:pt x="1" y="571"/>
                    <a:pt x="164" y="733"/>
                    <a:pt x="367" y="733"/>
                  </a:cubicBezTo>
                  <a:lnTo>
                    <a:pt x="32274" y="733"/>
                  </a:lnTo>
                  <a:lnTo>
                    <a:pt x="32314" y="693"/>
                  </a:lnTo>
                  <a:lnTo>
                    <a:pt x="33128" y="693"/>
                  </a:lnTo>
                  <a:cubicBezTo>
                    <a:pt x="33698" y="693"/>
                    <a:pt x="34430" y="733"/>
                    <a:pt x="35000" y="896"/>
                  </a:cubicBezTo>
                  <a:cubicBezTo>
                    <a:pt x="35285" y="1018"/>
                    <a:pt x="35529" y="1140"/>
                    <a:pt x="35692" y="1263"/>
                  </a:cubicBezTo>
                  <a:cubicBezTo>
                    <a:pt x="35814" y="1385"/>
                    <a:pt x="35896" y="1547"/>
                    <a:pt x="35896" y="1751"/>
                  </a:cubicBezTo>
                  <a:cubicBezTo>
                    <a:pt x="35896" y="1873"/>
                    <a:pt x="35855" y="1995"/>
                    <a:pt x="35814" y="2158"/>
                  </a:cubicBezTo>
                  <a:cubicBezTo>
                    <a:pt x="35611" y="2687"/>
                    <a:pt x="35285" y="3053"/>
                    <a:pt x="34675" y="3379"/>
                  </a:cubicBezTo>
                  <a:cubicBezTo>
                    <a:pt x="33739" y="3867"/>
                    <a:pt x="32274" y="4193"/>
                    <a:pt x="30198" y="4356"/>
                  </a:cubicBezTo>
                  <a:cubicBezTo>
                    <a:pt x="28082" y="4559"/>
                    <a:pt x="25355" y="4640"/>
                    <a:pt x="21936" y="4762"/>
                  </a:cubicBezTo>
                  <a:cubicBezTo>
                    <a:pt x="17256" y="4925"/>
                    <a:pt x="14326" y="6431"/>
                    <a:pt x="12535" y="7896"/>
                  </a:cubicBezTo>
                  <a:cubicBezTo>
                    <a:pt x="10745" y="9402"/>
                    <a:pt x="10094" y="10867"/>
                    <a:pt x="10094" y="10867"/>
                  </a:cubicBezTo>
                  <a:cubicBezTo>
                    <a:pt x="10012" y="11071"/>
                    <a:pt x="10094" y="11274"/>
                    <a:pt x="10256" y="11315"/>
                  </a:cubicBezTo>
                  <a:cubicBezTo>
                    <a:pt x="10311" y="11337"/>
                    <a:pt x="10365" y="11347"/>
                    <a:pt x="10417" y="11347"/>
                  </a:cubicBezTo>
                  <a:cubicBezTo>
                    <a:pt x="10557" y="11347"/>
                    <a:pt x="10674" y="11271"/>
                    <a:pt x="10704" y="11152"/>
                  </a:cubicBezTo>
                  <a:cubicBezTo>
                    <a:pt x="10785" y="11030"/>
                    <a:pt x="11396" y="9646"/>
                    <a:pt x="13105" y="8303"/>
                  </a:cubicBezTo>
                  <a:cubicBezTo>
                    <a:pt x="14814" y="6960"/>
                    <a:pt x="17582" y="5576"/>
                    <a:pt x="21936" y="5454"/>
                  </a:cubicBezTo>
                  <a:cubicBezTo>
                    <a:pt x="26535" y="5292"/>
                    <a:pt x="29872" y="5169"/>
                    <a:pt x="32192" y="4803"/>
                  </a:cubicBezTo>
                  <a:cubicBezTo>
                    <a:pt x="33372" y="4640"/>
                    <a:pt x="34268" y="4356"/>
                    <a:pt x="35000" y="3989"/>
                  </a:cubicBezTo>
                  <a:cubicBezTo>
                    <a:pt x="35692" y="3623"/>
                    <a:pt x="36180" y="3094"/>
                    <a:pt x="36425" y="2402"/>
                  </a:cubicBezTo>
                  <a:cubicBezTo>
                    <a:pt x="36547" y="2199"/>
                    <a:pt x="36587" y="1954"/>
                    <a:pt x="36587" y="1751"/>
                  </a:cubicBezTo>
                  <a:cubicBezTo>
                    <a:pt x="36587" y="1344"/>
                    <a:pt x="36384" y="1018"/>
                    <a:pt x="36140" y="774"/>
                  </a:cubicBezTo>
                  <a:cubicBezTo>
                    <a:pt x="35773" y="408"/>
                    <a:pt x="35244" y="245"/>
                    <a:pt x="34675" y="123"/>
                  </a:cubicBezTo>
                  <a:cubicBezTo>
                    <a:pt x="34146" y="42"/>
                    <a:pt x="33576" y="1"/>
                    <a:pt x="3312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 name="Google Shape;1714;p35"/>
            <p:cNvSpPr/>
            <p:nvPr/>
          </p:nvSpPr>
          <p:spPr>
            <a:xfrm>
              <a:off x="5292375" y="4676900"/>
              <a:ext cx="262500" cy="176300"/>
            </a:xfrm>
            <a:custGeom>
              <a:avLst/>
              <a:gdLst/>
              <a:ahLst/>
              <a:cxnLst/>
              <a:rect l="l" t="t" r="r" b="b"/>
              <a:pathLst>
                <a:path w="10500" h="7052" extrusionOk="0">
                  <a:moveTo>
                    <a:pt x="6975" y="1"/>
                  </a:moveTo>
                  <a:cubicBezTo>
                    <a:pt x="5952" y="1"/>
                    <a:pt x="4660" y="133"/>
                    <a:pt x="3581" y="662"/>
                  </a:cubicBezTo>
                  <a:cubicBezTo>
                    <a:pt x="2279" y="1354"/>
                    <a:pt x="1058" y="3714"/>
                    <a:pt x="366" y="5342"/>
                  </a:cubicBezTo>
                  <a:cubicBezTo>
                    <a:pt x="0" y="6156"/>
                    <a:pt x="611" y="7052"/>
                    <a:pt x="1506" y="7052"/>
                  </a:cubicBezTo>
                  <a:lnTo>
                    <a:pt x="5535" y="7052"/>
                  </a:lnTo>
                  <a:cubicBezTo>
                    <a:pt x="5861" y="7052"/>
                    <a:pt x="6227" y="6930"/>
                    <a:pt x="6430" y="6645"/>
                  </a:cubicBezTo>
                  <a:lnTo>
                    <a:pt x="10500" y="2087"/>
                  </a:lnTo>
                  <a:cubicBezTo>
                    <a:pt x="10500" y="2087"/>
                    <a:pt x="10337" y="337"/>
                    <a:pt x="8750" y="133"/>
                  </a:cubicBezTo>
                  <a:cubicBezTo>
                    <a:pt x="8750" y="133"/>
                    <a:pt x="7997" y="1"/>
                    <a:pt x="69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 name="Google Shape;1715;p35"/>
            <p:cNvSpPr/>
            <p:nvPr/>
          </p:nvSpPr>
          <p:spPr>
            <a:xfrm>
              <a:off x="5442950" y="4707275"/>
              <a:ext cx="72250" cy="119475"/>
            </a:xfrm>
            <a:custGeom>
              <a:avLst/>
              <a:gdLst/>
              <a:ahLst/>
              <a:cxnLst/>
              <a:rect l="l" t="t" r="r" b="b"/>
              <a:pathLst>
                <a:path w="2890" h="4779" extrusionOk="0">
                  <a:moveTo>
                    <a:pt x="2677" y="1"/>
                  </a:moveTo>
                  <a:cubicBezTo>
                    <a:pt x="2651" y="1"/>
                    <a:pt x="2627" y="6"/>
                    <a:pt x="2605" y="17"/>
                  </a:cubicBezTo>
                  <a:cubicBezTo>
                    <a:pt x="244" y="1360"/>
                    <a:pt x="0" y="3435"/>
                    <a:pt x="0" y="4249"/>
                  </a:cubicBezTo>
                  <a:cubicBezTo>
                    <a:pt x="0" y="4494"/>
                    <a:pt x="0" y="4616"/>
                    <a:pt x="0" y="4616"/>
                  </a:cubicBezTo>
                  <a:cubicBezTo>
                    <a:pt x="41" y="4738"/>
                    <a:pt x="122" y="4778"/>
                    <a:pt x="204" y="4778"/>
                  </a:cubicBezTo>
                  <a:cubicBezTo>
                    <a:pt x="285" y="4738"/>
                    <a:pt x="367" y="4656"/>
                    <a:pt x="367" y="4575"/>
                  </a:cubicBezTo>
                  <a:lnTo>
                    <a:pt x="326" y="4494"/>
                  </a:lnTo>
                  <a:cubicBezTo>
                    <a:pt x="326" y="4453"/>
                    <a:pt x="326" y="4372"/>
                    <a:pt x="326" y="4249"/>
                  </a:cubicBezTo>
                  <a:cubicBezTo>
                    <a:pt x="326" y="3476"/>
                    <a:pt x="570" y="1563"/>
                    <a:pt x="2768" y="302"/>
                  </a:cubicBezTo>
                  <a:cubicBezTo>
                    <a:pt x="2849" y="261"/>
                    <a:pt x="2890" y="180"/>
                    <a:pt x="2849" y="98"/>
                  </a:cubicBezTo>
                  <a:cubicBezTo>
                    <a:pt x="2819" y="39"/>
                    <a:pt x="2746" y="1"/>
                    <a:pt x="26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 name="Google Shape;1716;p35"/>
            <p:cNvSpPr/>
            <p:nvPr/>
          </p:nvSpPr>
          <p:spPr>
            <a:xfrm>
              <a:off x="3283975" y="4592725"/>
              <a:ext cx="2022650" cy="316425"/>
            </a:xfrm>
            <a:custGeom>
              <a:avLst/>
              <a:gdLst/>
              <a:ahLst/>
              <a:cxnLst/>
              <a:rect l="l" t="t" r="r" b="b"/>
              <a:pathLst>
                <a:path w="80906" h="12657" extrusionOk="0">
                  <a:moveTo>
                    <a:pt x="15831" y="0"/>
                  </a:moveTo>
                  <a:lnTo>
                    <a:pt x="0" y="12657"/>
                  </a:lnTo>
                  <a:lnTo>
                    <a:pt x="65075" y="12657"/>
                  </a:lnTo>
                  <a:lnTo>
                    <a:pt x="809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 name="Google Shape;1717;p35"/>
            <p:cNvSpPr/>
            <p:nvPr/>
          </p:nvSpPr>
          <p:spPr>
            <a:xfrm>
              <a:off x="3274800" y="4584575"/>
              <a:ext cx="2041000" cy="332725"/>
            </a:xfrm>
            <a:custGeom>
              <a:avLst/>
              <a:gdLst/>
              <a:ahLst/>
              <a:cxnLst/>
              <a:rect l="l" t="t" r="r" b="b"/>
              <a:pathLst>
                <a:path w="81640" h="13309" extrusionOk="0">
                  <a:moveTo>
                    <a:pt x="80296" y="692"/>
                  </a:moveTo>
                  <a:lnTo>
                    <a:pt x="65340" y="12617"/>
                  </a:lnTo>
                  <a:lnTo>
                    <a:pt x="1344" y="12617"/>
                  </a:lnTo>
                  <a:lnTo>
                    <a:pt x="16320" y="692"/>
                  </a:lnTo>
                  <a:close/>
                  <a:moveTo>
                    <a:pt x="16198" y="1"/>
                  </a:moveTo>
                  <a:cubicBezTo>
                    <a:pt x="16117" y="1"/>
                    <a:pt x="16035" y="41"/>
                    <a:pt x="15995" y="82"/>
                  </a:cubicBezTo>
                  <a:lnTo>
                    <a:pt x="164" y="12698"/>
                  </a:lnTo>
                  <a:cubicBezTo>
                    <a:pt x="42" y="12779"/>
                    <a:pt x="1" y="12942"/>
                    <a:pt x="42" y="13064"/>
                  </a:cubicBezTo>
                  <a:cubicBezTo>
                    <a:pt x="82" y="13227"/>
                    <a:pt x="204" y="13309"/>
                    <a:pt x="367" y="13309"/>
                  </a:cubicBezTo>
                  <a:lnTo>
                    <a:pt x="65442" y="13309"/>
                  </a:lnTo>
                  <a:cubicBezTo>
                    <a:pt x="65523" y="13309"/>
                    <a:pt x="65605" y="13268"/>
                    <a:pt x="65645" y="13227"/>
                  </a:cubicBezTo>
                  <a:lnTo>
                    <a:pt x="81476" y="611"/>
                  </a:lnTo>
                  <a:cubicBezTo>
                    <a:pt x="81598" y="530"/>
                    <a:pt x="81639" y="367"/>
                    <a:pt x="81598" y="245"/>
                  </a:cubicBezTo>
                  <a:cubicBezTo>
                    <a:pt x="81558" y="82"/>
                    <a:pt x="81436" y="1"/>
                    <a:pt x="8127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1718;p35"/>
            <p:cNvSpPr/>
            <p:nvPr/>
          </p:nvSpPr>
          <p:spPr>
            <a:xfrm>
              <a:off x="4902700" y="4584475"/>
              <a:ext cx="413100" cy="352825"/>
            </a:xfrm>
            <a:custGeom>
              <a:avLst/>
              <a:gdLst/>
              <a:ahLst/>
              <a:cxnLst/>
              <a:rect l="l" t="t" r="r" b="b"/>
              <a:pathLst>
                <a:path w="16524" h="14113" extrusionOk="0">
                  <a:moveTo>
                    <a:pt x="16180" y="1"/>
                  </a:moveTo>
                  <a:cubicBezTo>
                    <a:pt x="16104" y="1"/>
                    <a:pt x="16029" y="36"/>
                    <a:pt x="15953" y="86"/>
                  </a:cubicBezTo>
                  <a:lnTo>
                    <a:pt x="122" y="12702"/>
                  </a:lnTo>
                  <a:cubicBezTo>
                    <a:pt x="41" y="12783"/>
                    <a:pt x="0" y="12865"/>
                    <a:pt x="0" y="12987"/>
                  </a:cubicBezTo>
                  <a:lnTo>
                    <a:pt x="0" y="13760"/>
                  </a:lnTo>
                  <a:cubicBezTo>
                    <a:pt x="0" y="13882"/>
                    <a:pt x="82" y="14004"/>
                    <a:pt x="204" y="14086"/>
                  </a:cubicBezTo>
                  <a:cubicBezTo>
                    <a:pt x="254" y="14103"/>
                    <a:pt x="305" y="14113"/>
                    <a:pt x="352" y="14113"/>
                  </a:cubicBezTo>
                  <a:cubicBezTo>
                    <a:pt x="420" y="14113"/>
                    <a:pt x="482" y="14093"/>
                    <a:pt x="529" y="14045"/>
                  </a:cubicBezTo>
                  <a:lnTo>
                    <a:pt x="16360" y="1388"/>
                  </a:lnTo>
                  <a:cubicBezTo>
                    <a:pt x="16442" y="1348"/>
                    <a:pt x="16523" y="1225"/>
                    <a:pt x="16523" y="1144"/>
                  </a:cubicBezTo>
                  <a:lnTo>
                    <a:pt x="16523" y="330"/>
                  </a:lnTo>
                  <a:cubicBezTo>
                    <a:pt x="16523" y="208"/>
                    <a:pt x="16442" y="86"/>
                    <a:pt x="16320" y="45"/>
                  </a:cubicBezTo>
                  <a:cubicBezTo>
                    <a:pt x="16273" y="14"/>
                    <a:pt x="16226" y="1"/>
                    <a:pt x="1618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9" name="Google Shape;1719;p35"/>
            <p:cNvSpPr/>
            <p:nvPr/>
          </p:nvSpPr>
          <p:spPr>
            <a:xfrm>
              <a:off x="3283975" y="4909125"/>
              <a:ext cx="1626875" cy="19375"/>
            </a:xfrm>
            <a:custGeom>
              <a:avLst/>
              <a:gdLst/>
              <a:ahLst/>
              <a:cxnLst/>
              <a:rect l="l" t="t" r="r" b="b"/>
              <a:pathLst>
                <a:path w="65075" h="775" extrusionOk="0">
                  <a:moveTo>
                    <a:pt x="0" y="1"/>
                  </a:moveTo>
                  <a:lnTo>
                    <a:pt x="0" y="774"/>
                  </a:lnTo>
                  <a:lnTo>
                    <a:pt x="65075" y="774"/>
                  </a:lnTo>
                  <a:lnTo>
                    <a:pt x="6507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0" name="Google Shape;1720;p35"/>
            <p:cNvSpPr/>
            <p:nvPr/>
          </p:nvSpPr>
          <p:spPr>
            <a:xfrm>
              <a:off x="3274800" y="4899975"/>
              <a:ext cx="1645225" cy="37675"/>
            </a:xfrm>
            <a:custGeom>
              <a:avLst/>
              <a:gdLst/>
              <a:ahLst/>
              <a:cxnLst/>
              <a:rect l="l" t="t" r="r" b="b"/>
              <a:pathLst>
                <a:path w="65809" h="1507" extrusionOk="0">
                  <a:moveTo>
                    <a:pt x="65116" y="693"/>
                  </a:moveTo>
                  <a:lnTo>
                    <a:pt x="65116" y="815"/>
                  </a:lnTo>
                  <a:lnTo>
                    <a:pt x="693" y="815"/>
                  </a:lnTo>
                  <a:lnTo>
                    <a:pt x="693" y="693"/>
                  </a:lnTo>
                  <a:close/>
                  <a:moveTo>
                    <a:pt x="367" y="1"/>
                  </a:moveTo>
                  <a:cubicBezTo>
                    <a:pt x="286" y="1"/>
                    <a:pt x="164" y="41"/>
                    <a:pt x="123" y="123"/>
                  </a:cubicBezTo>
                  <a:cubicBezTo>
                    <a:pt x="42" y="163"/>
                    <a:pt x="1" y="286"/>
                    <a:pt x="1" y="367"/>
                  </a:cubicBezTo>
                  <a:lnTo>
                    <a:pt x="1" y="1140"/>
                  </a:lnTo>
                  <a:cubicBezTo>
                    <a:pt x="1" y="1222"/>
                    <a:pt x="42" y="1344"/>
                    <a:pt x="123" y="1384"/>
                  </a:cubicBezTo>
                  <a:cubicBezTo>
                    <a:pt x="164" y="1466"/>
                    <a:pt x="286" y="1506"/>
                    <a:pt x="367" y="1506"/>
                  </a:cubicBezTo>
                  <a:lnTo>
                    <a:pt x="65442" y="1506"/>
                  </a:lnTo>
                  <a:cubicBezTo>
                    <a:pt x="65523" y="1506"/>
                    <a:pt x="65645" y="1466"/>
                    <a:pt x="65686" y="1384"/>
                  </a:cubicBezTo>
                  <a:cubicBezTo>
                    <a:pt x="65767" y="1344"/>
                    <a:pt x="65808" y="1222"/>
                    <a:pt x="65808" y="1140"/>
                  </a:cubicBezTo>
                  <a:lnTo>
                    <a:pt x="65808" y="367"/>
                  </a:lnTo>
                  <a:cubicBezTo>
                    <a:pt x="65808" y="286"/>
                    <a:pt x="65767" y="163"/>
                    <a:pt x="65686" y="123"/>
                  </a:cubicBezTo>
                  <a:cubicBezTo>
                    <a:pt x="65645" y="41"/>
                    <a:pt x="65523" y="1"/>
                    <a:pt x="6544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1" name="Google Shape;1721;p35"/>
            <p:cNvSpPr/>
            <p:nvPr/>
          </p:nvSpPr>
          <p:spPr>
            <a:xfrm>
              <a:off x="3753000" y="4763650"/>
              <a:ext cx="178075" cy="60050"/>
            </a:xfrm>
            <a:custGeom>
              <a:avLst/>
              <a:gdLst/>
              <a:ahLst/>
              <a:cxnLst/>
              <a:rect l="l" t="t" r="r" b="b"/>
              <a:pathLst>
                <a:path w="7123" h="2402" extrusionOk="0">
                  <a:moveTo>
                    <a:pt x="5779" y="692"/>
                  </a:moveTo>
                  <a:lnTo>
                    <a:pt x="4559" y="1710"/>
                  </a:lnTo>
                  <a:lnTo>
                    <a:pt x="1343" y="1710"/>
                  </a:lnTo>
                  <a:lnTo>
                    <a:pt x="2587" y="692"/>
                  </a:lnTo>
                  <a:close/>
                  <a:moveTo>
                    <a:pt x="2442" y="0"/>
                  </a:moveTo>
                  <a:cubicBezTo>
                    <a:pt x="2361" y="0"/>
                    <a:pt x="2320" y="41"/>
                    <a:pt x="2239" y="82"/>
                  </a:cubicBezTo>
                  <a:lnTo>
                    <a:pt x="163" y="1791"/>
                  </a:lnTo>
                  <a:cubicBezTo>
                    <a:pt x="41" y="1872"/>
                    <a:pt x="0" y="2035"/>
                    <a:pt x="41" y="2157"/>
                  </a:cubicBezTo>
                  <a:cubicBezTo>
                    <a:pt x="82" y="2279"/>
                    <a:pt x="204" y="2401"/>
                    <a:pt x="367" y="2401"/>
                  </a:cubicBezTo>
                  <a:lnTo>
                    <a:pt x="4681" y="2401"/>
                  </a:lnTo>
                  <a:cubicBezTo>
                    <a:pt x="4721" y="2401"/>
                    <a:pt x="4803" y="2361"/>
                    <a:pt x="4884" y="2320"/>
                  </a:cubicBezTo>
                  <a:lnTo>
                    <a:pt x="6960" y="611"/>
                  </a:lnTo>
                  <a:cubicBezTo>
                    <a:pt x="7082" y="529"/>
                    <a:pt x="7122" y="367"/>
                    <a:pt x="7082" y="244"/>
                  </a:cubicBezTo>
                  <a:cubicBezTo>
                    <a:pt x="7041" y="122"/>
                    <a:pt x="6878"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2" name="Google Shape;1722;p35"/>
            <p:cNvSpPr/>
            <p:nvPr/>
          </p:nvSpPr>
          <p:spPr>
            <a:xfrm>
              <a:off x="3860850" y="4763650"/>
              <a:ext cx="178075" cy="60050"/>
            </a:xfrm>
            <a:custGeom>
              <a:avLst/>
              <a:gdLst/>
              <a:ahLst/>
              <a:cxnLst/>
              <a:rect l="l" t="t" r="r" b="b"/>
              <a:pathLst>
                <a:path w="7123" h="2402" extrusionOk="0">
                  <a:moveTo>
                    <a:pt x="5779" y="692"/>
                  </a:moveTo>
                  <a:lnTo>
                    <a:pt x="4518" y="1710"/>
                  </a:lnTo>
                  <a:lnTo>
                    <a:pt x="1303" y="1710"/>
                  </a:lnTo>
                  <a:lnTo>
                    <a:pt x="2546" y="692"/>
                  </a:lnTo>
                  <a:close/>
                  <a:moveTo>
                    <a:pt x="2442" y="0"/>
                  </a:moveTo>
                  <a:cubicBezTo>
                    <a:pt x="2361" y="0"/>
                    <a:pt x="2279" y="41"/>
                    <a:pt x="2239" y="82"/>
                  </a:cubicBezTo>
                  <a:lnTo>
                    <a:pt x="122" y="1791"/>
                  </a:lnTo>
                  <a:cubicBezTo>
                    <a:pt x="41" y="1872"/>
                    <a:pt x="0" y="2035"/>
                    <a:pt x="41" y="2157"/>
                  </a:cubicBezTo>
                  <a:cubicBezTo>
                    <a:pt x="82" y="2279"/>
                    <a:pt x="204" y="2401"/>
                    <a:pt x="367" y="2401"/>
                  </a:cubicBezTo>
                  <a:lnTo>
                    <a:pt x="4640" y="2401"/>
                  </a:lnTo>
                  <a:cubicBezTo>
                    <a:pt x="4721" y="2401"/>
                    <a:pt x="4803" y="2361"/>
                    <a:pt x="4843" y="2320"/>
                  </a:cubicBezTo>
                  <a:lnTo>
                    <a:pt x="6960" y="611"/>
                  </a:lnTo>
                  <a:cubicBezTo>
                    <a:pt x="7082" y="529"/>
                    <a:pt x="7122" y="367"/>
                    <a:pt x="7041" y="244"/>
                  </a:cubicBezTo>
                  <a:cubicBezTo>
                    <a:pt x="7000" y="122"/>
                    <a:pt x="6878"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3" name="Google Shape;1723;p35"/>
            <p:cNvSpPr/>
            <p:nvPr/>
          </p:nvSpPr>
          <p:spPr>
            <a:xfrm>
              <a:off x="3645150" y="4763650"/>
              <a:ext cx="178075" cy="60050"/>
            </a:xfrm>
            <a:custGeom>
              <a:avLst/>
              <a:gdLst/>
              <a:ahLst/>
              <a:cxnLst/>
              <a:rect l="l" t="t" r="r" b="b"/>
              <a:pathLst>
                <a:path w="7123" h="2402" extrusionOk="0">
                  <a:moveTo>
                    <a:pt x="5820" y="692"/>
                  </a:moveTo>
                  <a:lnTo>
                    <a:pt x="4559" y="1710"/>
                  </a:lnTo>
                  <a:lnTo>
                    <a:pt x="1344" y="1710"/>
                  </a:lnTo>
                  <a:lnTo>
                    <a:pt x="2587" y="692"/>
                  </a:lnTo>
                  <a:close/>
                  <a:moveTo>
                    <a:pt x="2483" y="0"/>
                  </a:moveTo>
                  <a:cubicBezTo>
                    <a:pt x="2402" y="0"/>
                    <a:pt x="2320" y="41"/>
                    <a:pt x="2239" y="82"/>
                  </a:cubicBezTo>
                  <a:lnTo>
                    <a:pt x="163" y="1791"/>
                  </a:lnTo>
                  <a:cubicBezTo>
                    <a:pt x="41" y="1872"/>
                    <a:pt x="1" y="2035"/>
                    <a:pt x="41" y="2157"/>
                  </a:cubicBezTo>
                  <a:cubicBezTo>
                    <a:pt x="123" y="2279"/>
                    <a:pt x="245" y="2401"/>
                    <a:pt x="367" y="2401"/>
                  </a:cubicBezTo>
                  <a:lnTo>
                    <a:pt x="4681" y="2401"/>
                  </a:lnTo>
                  <a:cubicBezTo>
                    <a:pt x="4762" y="2401"/>
                    <a:pt x="4844" y="2361"/>
                    <a:pt x="4884" y="2320"/>
                  </a:cubicBezTo>
                  <a:lnTo>
                    <a:pt x="7000" y="611"/>
                  </a:lnTo>
                  <a:cubicBezTo>
                    <a:pt x="7082" y="529"/>
                    <a:pt x="7123" y="367"/>
                    <a:pt x="7082" y="244"/>
                  </a:cubicBezTo>
                  <a:cubicBezTo>
                    <a:pt x="7041" y="122"/>
                    <a:pt x="6919"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4" name="Google Shape;1724;p35"/>
            <p:cNvSpPr/>
            <p:nvPr/>
          </p:nvSpPr>
          <p:spPr>
            <a:xfrm>
              <a:off x="3698050" y="4721925"/>
              <a:ext cx="178075" cy="59050"/>
            </a:xfrm>
            <a:custGeom>
              <a:avLst/>
              <a:gdLst/>
              <a:ahLst/>
              <a:cxnLst/>
              <a:rect l="l" t="t" r="r" b="b"/>
              <a:pathLst>
                <a:path w="7123" h="2362" extrusionOk="0">
                  <a:moveTo>
                    <a:pt x="5745" y="693"/>
                  </a:moveTo>
                  <a:lnTo>
                    <a:pt x="4518" y="1669"/>
                  </a:lnTo>
                  <a:lnTo>
                    <a:pt x="1303" y="1669"/>
                  </a:lnTo>
                  <a:lnTo>
                    <a:pt x="2565" y="693"/>
                  </a:lnTo>
                  <a:close/>
                  <a:moveTo>
                    <a:pt x="2443" y="1"/>
                  </a:moveTo>
                  <a:cubicBezTo>
                    <a:pt x="2361" y="1"/>
                    <a:pt x="2280" y="41"/>
                    <a:pt x="2239" y="82"/>
                  </a:cubicBezTo>
                  <a:lnTo>
                    <a:pt x="123" y="1751"/>
                  </a:lnTo>
                  <a:cubicBezTo>
                    <a:pt x="42" y="1832"/>
                    <a:pt x="1" y="1995"/>
                    <a:pt x="42" y="2117"/>
                  </a:cubicBezTo>
                  <a:cubicBezTo>
                    <a:pt x="82" y="2280"/>
                    <a:pt x="204" y="2361"/>
                    <a:pt x="367" y="2361"/>
                  </a:cubicBezTo>
                  <a:lnTo>
                    <a:pt x="4640" y="2361"/>
                  </a:lnTo>
                  <a:cubicBezTo>
                    <a:pt x="4722" y="2361"/>
                    <a:pt x="4803" y="2320"/>
                    <a:pt x="4884" y="2280"/>
                  </a:cubicBezTo>
                  <a:lnTo>
                    <a:pt x="6960" y="611"/>
                  </a:lnTo>
                  <a:cubicBezTo>
                    <a:pt x="7082" y="489"/>
                    <a:pt x="7123" y="367"/>
                    <a:pt x="7082" y="204"/>
                  </a:cubicBezTo>
                  <a:cubicBezTo>
                    <a:pt x="7001" y="82"/>
                    <a:pt x="6879" y="1"/>
                    <a:pt x="67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5" name="Google Shape;1725;p35"/>
            <p:cNvSpPr/>
            <p:nvPr/>
          </p:nvSpPr>
          <p:spPr>
            <a:xfrm>
              <a:off x="3857800" y="4679200"/>
              <a:ext cx="178075" cy="60050"/>
            </a:xfrm>
            <a:custGeom>
              <a:avLst/>
              <a:gdLst/>
              <a:ahLst/>
              <a:cxnLst/>
              <a:rect l="l" t="t" r="r" b="b"/>
              <a:pathLst>
                <a:path w="7123" h="2402" extrusionOk="0">
                  <a:moveTo>
                    <a:pt x="5779" y="692"/>
                  </a:moveTo>
                  <a:lnTo>
                    <a:pt x="4536" y="1710"/>
                  </a:lnTo>
                  <a:lnTo>
                    <a:pt x="1303" y="1710"/>
                  </a:lnTo>
                  <a:lnTo>
                    <a:pt x="2564" y="692"/>
                  </a:lnTo>
                  <a:close/>
                  <a:moveTo>
                    <a:pt x="2442" y="0"/>
                  </a:moveTo>
                  <a:cubicBezTo>
                    <a:pt x="2361" y="0"/>
                    <a:pt x="2279" y="41"/>
                    <a:pt x="2239" y="82"/>
                  </a:cubicBezTo>
                  <a:lnTo>
                    <a:pt x="122" y="1791"/>
                  </a:lnTo>
                  <a:cubicBezTo>
                    <a:pt x="41" y="1872"/>
                    <a:pt x="0" y="2035"/>
                    <a:pt x="41" y="2157"/>
                  </a:cubicBezTo>
                  <a:cubicBezTo>
                    <a:pt x="82" y="2279"/>
                    <a:pt x="204" y="2402"/>
                    <a:pt x="367" y="2402"/>
                  </a:cubicBezTo>
                  <a:lnTo>
                    <a:pt x="4640" y="2402"/>
                  </a:lnTo>
                  <a:cubicBezTo>
                    <a:pt x="4721" y="2402"/>
                    <a:pt x="4803" y="2361"/>
                    <a:pt x="4884" y="2320"/>
                  </a:cubicBezTo>
                  <a:lnTo>
                    <a:pt x="6959" y="611"/>
                  </a:lnTo>
                  <a:cubicBezTo>
                    <a:pt x="7082" y="529"/>
                    <a:pt x="7122" y="367"/>
                    <a:pt x="7082" y="245"/>
                  </a:cubicBezTo>
                  <a:cubicBezTo>
                    <a:pt x="7000" y="122"/>
                    <a:pt x="6878"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6" name="Google Shape;1726;p35"/>
            <p:cNvSpPr/>
            <p:nvPr/>
          </p:nvSpPr>
          <p:spPr>
            <a:xfrm>
              <a:off x="3749950" y="4679200"/>
              <a:ext cx="178075" cy="60050"/>
            </a:xfrm>
            <a:custGeom>
              <a:avLst/>
              <a:gdLst/>
              <a:ahLst/>
              <a:cxnLst/>
              <a:rect l="l" t="t" r="r" b="b"/>
              <a:pathLst>
                <a:path w="7123" h="2402" extrusionOk="0">
                  <a:moveTo>
                    <a:pt x="5805" y="692"/>
                  </a:moveTo>
                  <a:lnTo>
                    <a:pt x="4558" y="1710"/>
                  </a:lnTo>
                  <a:lnTo>
                    <a:pt x="1343" y="1710"/>
                  </a:lnTo>
                  <a:lnTo>
                    <a:pt x="2564" y="692"/>
                  </a:lnTo>
                  <a:close/>
                  <a:moveTo>
                    <a:pt x="2483" y="0"/>
                  </a:moveTo>
                  <a:cubicBezTo>
                    <a:pt x="2402" y="0"/>
                    <a:pt x="2320" y="41"/>
                    <a:pt x="2239" y="82"/>
                  </a:cubicBezTo>
                  <a:lnTo>
                    <a:pt x="163" y="1791"/>
                  </a:lnTo>
                  <a:cubicBezTo>
                    <a:pt x="41" y="1872"/>
                    <a:pt x="0" y="2035"/>
                    <a:pt x="41" y="2157"/>
                  </a:cubicBezTo>
                  <a:cubicBezTo>
                    <a:pt x="82" y="2279"/>
                    <a:pt x="245" y="2402"/>
                    <a:pt x="367" y="2402"/>
                  </a:cubicBezTo>
                  <a:lnTo>
                    <a:pt x="4681" y="2402"/>
                  </a:lnTo>
                  <a:cubicBezTo>
                    <a:pt x="4762" y="2402"/>
                    <a:pt x="4803" y="2361"/>
                    <a:pt x="4884" y="2320"/>
                  </a:cubicBezTo>
                  <a:lnTo>
                    <a:pt x="6960" y="611"/>
                  </a:lnTo>
                  <a:cubicBezTo>
                    <a:pt x="7082" y="529"/>
                    <a:pt x="7122" y="367"/>
                    <a:pt x="7082" y="245"/>
                  </a:cubicBezTo>
                  <a:cubicBezTo>
                    <a:pt x="7041" y="122"/>
                    <a:pt x="6919"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7" name="Google Shape;1727;p35"/>
            <p:cNvSpPr/>
            <p:nvPr/>
          </p:nvSpPr>
          <p:spPr>
            <a:xfrm>
              <a:off x="3967675" y="4763650"/>
              <a:ext cx="178075" cy="60050"/>
            </a:xfrm>
            <a:custGeom>
              <a:avLst/>
              <a:gdLst/>
              <a:ahLst/>
              <a:cxnLst/>
              <a:rect l="l" t="t" r="r" b="b"/>
              <a:pathLst>
                <a:path w="7123" h="2402" extrusionOk="0">
                  <a:moveTo>
                    <a:pt x="5820" y="692"/>
                  </a:moveTo>
                  <a:lnTo>
                    <a:pt x="4559" y="1710"/>
                  </a:lnTo>
                  <a:lnTo>
                    <a:pt x="1344" y="1710"/>
                  </a:lnTo>
                  <a:lnTo>
                    <a:pt x="2587" y="692"/>
                  </a:lnTo>
                  <a:close/>
                  <a:moveTo>
                    <a:pt x="2483" y="0"/>
                  </a:moveTo>
                  <a:cubicBezTo>
                    <a:pt x="2402" y="0"/>
                    <a:pt x="2320" y="41"/>
                    <a:pt x="2239" y="82"/>
                  </a:cubicBezTo>
                  <a:lnTo>
                    <a:pt x="163" y="1791"/>
                  </a:lnTo>
                  <a:cubicBezTo>
                    <a:pt x="41" y="1872"/>
                    <a:pt x="1" y="2035"/>
                    <a:pt x="41" y="2157"/>
                  </a:cubicBezTo>
                  <a:cubicBezTo>
                    <a:pt x="82" y="2279"/>
                    <a:pt x="245" y="2401"/>
                    <a:pt x="367" y="2401"/>
                  </a:cubicBezTo>
                  <a:lnTo>
                    <a:pt x="4681" y="2401"/>
                  </a:lnTo>
                  <a:cubicBezTo>
                    <a:pt x="4762" y="2401"/>
                    <a:pt x="4844" y="2361"/>
                    <a:pt x="4884" y="2320"/>
                  </a:cubicBezTo>
                  <a:lnTo>
                    <a:pt x="6960" y="611"/>
                  </a:lnTo>
                  <a:cubicBezTo>
                    <a:pt x="7082" y="529"/>
                    <a:pt x="7123" y="367"/>
                    <a:pt x="7082" y="244"/>
                  </a:cubicBezTo>
                  <a:cubicBezTo>
                    <a:pt x="7041" y="122"/>
                    <a:pt x="6919"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8" name="Google Shape;1728;p35"/>
            <p:cNvSpPr/>
            <p:nvPr/>
          </p:nvSpPr>
          <p:spPr>
            <a:xfrm>
              <a:off x="4504875" y="4763650"/>
              <a:ext cx="178075" cy="60050"/>
            </a:xfrm>
            <a:custGeom>
              <a:avLst/>
              <a:gdLst/>
              <a:ahLst/>
              <a:cxnLst/>
              <a:rect l="l" t="t" r="r" b="b"/>
              <a:pathLst>
                <a:path w="7123" h="2402" extrusionOk="0">
                  <a:moveTo>
                    <a:pt x="5820" y="692"/>
                  </a:moveTo>
                  <a:lnTo>
                    <a:pt x="4559" y="1710"/>
                  </a:lnTo>
                  <a:lnTo>
                    <a:pt x="1344" y="1710"/>
                  </a:lnTo>
                  <a:lnTo>
                    <a:pt x="2587" y="692"/>
                  </a:lnTo>
                  <a:close/>
                  <a:moveTo>
                    <a:pt x="2483" y="0"/>
                  </a:moveTo>
                  <a:cubicBezTo>
                    <a:pt x="2402" y="0"/>
                    <a:pt x="2320" y="41"/>
                    <a:pt x="2239" y="82"/>
                  </a:cubicBezTo>
                  <a:lnTo>
                    <a:pt x="163" y="1791"/>
                  </a:lnTo>
                  <a:cubicBezTo>
                    <a:pt x="41" y="1872"/>
                    <a:pt x="1" y="2035"/>
                    <a:pt x="41" y="2157"/>
                  </a:cubicBezTo>
                  <a:cubicBezTo>
                    <a:pt x="123" y="2279"/>
                    <a:pt x="245" y="2401"/>
                    <a:pt x="367" y="2401"/>
                  </a:cubicBezTo>
                  <a:lnTo>
                    <a:pt x="4681" y="2401"/>
                  </a:lnTo>
                  <a:cubicBezTo>
                    <a:pt x="4762" y="2401"/>
                    <a:pt x="4844" y="2361"/>
                    <a:pt x="4884" y="2320"/>
                  </a:cubicBezTo>
                  <a:lnTo>
                    <a:pt x="6960" y="611"/>
                  </a:lnTo>
                  <a:cubicBezTo>
                    <a:pt x="7082" y="529"/>
                    <a:pt x="7123" y="367"/>
                    <a:pt x="7082" y="244"/>
                  </a:cubicBezTo>
                  <a:cubicBezTo>
                    <a:pt x="7041" y="122"/>
                    <a:pt x="6919"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9" name="Google Shape;1729;p35"/>
            <p:cNvSpPr/>
            <p:nvPr/>
          </p:nvSpPr>
          <p:spPr>
            <a:xfrm>
              <a:off x="3964625" y="4679200"/>
              <a:ext cx="178075" cy="60050"/>
            </a:xfrm>
            <a:custGeom>
              <a:avLst/>
              <a:gdLst/>
              <a:ahLst/>
              <a:cxnLst/>
              <a:rect l="l" t="t" r="r" b="b"/>
              <a:pathLst>
                <a:path w="7123" h="2402" extrusionOk="0">
                  <a:moveTo>
                    <a:pt x="5820" y="692"/>
                  </a:moveTo>
                  <a:lnTo>
                    <a:pt x="4577" y="1710"/>
                  </a:lnTo>
                  <a:lnTo>
                    <a:pt x="1343" y="1710"/>
                  </a:lnTo>
                  <a:lnTo>
                    <a:pt x="2605" y="692"/>
                  </a:lnTo>
                  <a:close/>
                  <a:moveTo>
                    <a:pt x="2483" y="0"/>
                  </a:moveTo>
                  <a:cubicBezTo>
                    <a:pt x="2402" y="0"/>
                    <a:pt x="2320" y="41"/>
                    <a:pt x="2279" y="82"/>
                  </a:cubicBezTo>
                  <a:lnTo>
                    <a:pt x="163" y="1791"/>
                  </a:lnTo>
                  <a:cubicBezTo>
                    <a:pt x="41" y="1872"/>
                    <a:pt x="0" y="2035"/>
                    <a:pt x="41" y="2157"/>
                  </a:cubicBezTo>
                  <a:cubicBezTo>
                    <a:pt x="123" y="2279"/>
                    <a:pt x="245" y="2402"/>
                    <a:pt x="367" y="2402"/>
                  </a:cubicBezTo>
                  <a:lnTo>
                    <a:pt x="4681" y="2402"/>
                  </a:lnTo>
                  <a:cubicBezTo>
                    <a:pt x="4762" y="2402"/>
                    <a:pt x="4843" y="2361"/>
                    <a:pt x="4884" y="2320"/>
                  </a:cubicBezTo>
                  <a:lnTo>
                    <a:pt x="7000" y="611"/>
                  </a:lnTo>
                  <a:cubicBezTo>
                    <a:pt x="7082" y="529"/>
                    <a:pt x="7122" y="367"/>
                    <a:pt x="7082" y="245"/>
                  </a:cubicBezTo>
                  <a:cubicBezTo>
                    <a:pt x="7041" y="122"/>
                    <a:pt x="6919"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0" name="Google Shape;1730;p35"/>
            <p:cNvSpPr/>
            <p:nvPr/>
          </p:nvSpPr>
          <p:spPr>
            <a:xfrm>
              <a:off x="4075525" y="4763650"/>
              <a:ext cx="178075" cy="60050"/>
            </a:xfrm>
            <a:custGeom>
              <a:avLst/>
              <a:gdLst/>
              <a:ahLst/>
              <a:cxnLst/>
              <a:rect l="l" t="t" r="r" b="b"/>
              <a:pathLst>
                <a:path w="7123" h="2402" extrusionOk="0">
                  <a:moveTo>
                    <a:pt x="5779" y="692"/>
                  </a:moveTo>
                  <a:lnTo>
                    <a:pt x="4518" y="1710"/>
                  </a:lnTo>
                  <a:lnTo>
                    <a:pt x="1303" y="1710"/>
                  </a:lnTo>
                  <a:lnTo>
                    <a:pt x="2546" y="692"/>
                  </a:lnTo>
                  <a:close/>
                  <a:moveTo>
                    <a:pt x="2442" y="0"/>
                  </a:moveTo>
                  <a:cubicBezTo>
                    <a:pt x="2361" y="0"/>
                    <a:pt x="2279" y="41"/>
                    <a:pt x="2239" y="82"/>
                  </a:cubicBezTo>
                  <a:lnTo>
                    <a:pt x="163" y="1791"/>
                  </a:lnTo>
                  <a:cubicBezTo>
                    <a:pt x="41" y="1872"/>
                    <a:pt x="0" y="2035"/>
                    <a:pt x="41" y="2157"/>
                  </a:cubicBezTo>
                  <a:cubicBezTo>
                    <a:pt x="82" y="2279"/>
                    <a:pt x="204" y="2401"/>
                    <a:pt x="367" y="2401"/>
                  </a:cubicBezTo>
                  <a:lnTo>
                    <a:pt x="4640" y="2401"/>
                  </a:lnTo>
                  <a:cubicBezTo>
                    <a:pt x="4721" y="2401"/>
                    <a:pt x="4803" y="2361"/>
                    <a:pt x="4884" y="2320"/>
                  </a:cubicBezTo>
                  <a:lnTo>
                    <a:pt x="6960" y="611"/>
                  </a:lnTo>
                  <a:cubicBezTo>
                    <a:pt x="7082" y="529"/>
                    <a:pt x="7122" y="367"/>
                    <a:pt x="7082" y="244"/>
                  </a:cubicBezTo>
                  <a:cubicBezTo>
                    <a:pt x="7000" y="122"/>
                    <a:pt x="6878"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1" name="Google Shape;1731;p35"/>
            <p:cNvSpPr/>
            <p:nvPr/>
          </p:nvSpPr>
          <p:spPr>
            <a:xfrm>
              <a:off x="4719550" y="4763650"/>
              <a:ext cx="178075" cy="60050"/>
            </a:xfrm>
            <a:custGeom>
              <a:avLst/>
              <a:gdLst/>
              <a:ahLst/>
              <a:cxnLst/>
              <a:rect l="l" t="t" r="r" b="b"/>
              <a:pathLst>
                <a:path w="7123" h="2402" extrusionOk="0">
                  <a:moveTo>
                    <a:pt x="5820" y="692"/>
                  </a:moveTo>
                  <a:lnTo>
                    <a:pt x="4559" y="1710"/>
                  </a:lnTo>
                  <a:lnTo>
                    <a:pt x="1359" y="1710"/>
                  </a:lnTo>
                  <a:lnTo>
                    <a:pt x="2605" y="692"/>
                  </a:lnTo>
                  <a:close/>
                  <a:moveTo>
                    <a:pt x="2483" y="0"/>
                  </a:moveTo>
                  <a:cubicBezTo>
                    <a:pt x="2402" y="0"/>
                    <a:pt x="2320" y="41"/>
                    <a:pt x="2280" y="82"/>
                  </a:cubicBezTo>
                  <a:lnTo>
                    <a:pt x="163" y="1791"/>
                  </a:lnTo>
                  <a:cubicBezTo>
                    <a:pt x="41" y="1872"/>
                    <a:pt x="1" y="2035"/>
                    <a:pt x="82" y="2157"/>
                  </a:cubicBezTo>
                  <a:cubicBezTo>
                    <a:pt x="123" y="2279"/>
                    <a:pt x="245" y="2401"/>
                    <a:pt x="367" y="2401"/>
                  </a:cubicBezTo>
                  <a:lnTo>
                    <a:pt x="4681" y="2401"/>
                  </a:lnTo>
                  <a:cubicBezTo>
                    <a:pt x="4762" y="2401"/>
                    <a:pt x="4844" y="2361"/>
                    <a:pt x="4884" y="2320"/>
                  </a:cubicBezTo>
                  <a:lnTo>
                    <a:pt x="7001" y="611"/>
                  </a:lnTo>
                  <a:cubicBezTo>
                    <a:pt x="7082" y="529"/>
                    <a:pt x="7123" y="367"/>
                    <a:pt x="7082" y="244"/>
                  </a:cubicBezTo>
                  <a:cubicBezTo>
                    <a:pt x="7041" y="122"/>
                    <a:pt x="6919"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2" name="Google Shape;1732;p35"/>
            <p:cNvSpPr/>
            <p:nvPr/>
          </p:nvSpPr>
          <p:spPr>
            <a:xfrm>
              <a:off x="4772450" y="4721925"/>
              <a:ext cx="178075" cy="59050"/>
            </a:xfrm>
            <a:custGeom>
              <a:avLst/>
              <a:gdLst/>
              <a:ahLst/>
              <a:cxnLst/>
              <a:rect l="l" t="t" r="r" b="b"/>
              <a:pathLst>
                <a:path w="7123" h="2362" extrusionOk="0">
                  <a:moveTo>
                    <a:pt x="5780" y="693"/>
                  </a:moveTo>
                  <a:lnTo>
                    <a:pt x="4559" y="1669"/>
                  </a:lnTo>
                  <a:lnTo>
                    <a:pt x="1338" y="1669"/>
                  </a:lnTo>
                  <a:lnTo>
                    <a:pt x="2565" y="693"/>
                  </a:lnTo>
                  <a:close/>
                  <a:moveTo>
                    <a:pt x="2443" y="1"/>
                  </a:moveTo>
                  <a:cubicBezTo>
                    <a:pt x="2361" y="1"/>
                    <a:pt x="2280" y="41"/>
                    <a:pt x="2239" y="82"/>
                  </a:cubicBezTo>
                  <a:lnTo>
                    <a:pt x="164" y="1751"/>
                  </a:lnTo>
                  <a:cubicBezTo>
                    <a:pt x="42" y="1832"/>
                    <a:pt x="1" y="1995"/>
                    <a:pt x="42" y="2117"/>
                  </a:cubicBezTo>
                  <a:cubicBezTo>
                    <a:pt x="82" y="2280"/>
                    <a:pt x="204" y="2361"/>
                    <a:pt x="367" y="2361"/>
                  </a:cubicBezTo>
                  <a:lnTo>
                    <a:pt x="4640" y="2361"/>
                  </a:lnTo>
                  <a:cubicBezTo>
                    <a:pt x="4722" y="2361"/>
                    <a:pt x="4803" y="2320"/>
                    <a:pt x="4885" y="2280"/>
                  </a:cubicBezTo>
                  <a:lnTo>
                    <a:pt x="6960" y="611"/>
                  </a:lnTo>
                  <a:cubicBezTo>
                    <a:pt x="7082" y="489"/>
                    <a:pt x="7123" y="367"/>
                    <a:pt x="7082" y="204"/>
                  </a:cubicBezTo>
                  <a:cubicBezTo>
                    <a:pt x="7042" y="82"/>
                    <a:pt x="6879" y="1"/>
                    <a:pt x="67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3" name="Google Shape;1733;p35"/>
            <p:cNvSpPr/>
            <p:nvPr/>
          </p:nvSpPr>
          <p:spPr>
            <a:xfrm>
              <a:off x="4612725" y="4763650"/>
              <a:ext cx="178075" cy="60050"/>
            </a:xfrm>
            <a:custGeom>
              <a:avLst/>
              <a:gdLst/>
              <a:ahLst/>
              <a:cxnLst/>
              <a:rect l="l" t="t" r="r" b="b"/>
              <a:pathLst>
                <a:path w="7123" h="2402" extrusionOk="0">
                  <a:moveTo>
                    <a:pt x="5779" y="692"/>
                  </a:moveTo>
                  <a:lnTo>
                    <a:pt x="4559" y="1710"/>
                  </a:lnTo>
                  <a:lnTo>
                    <a:pt x="1303" y="1710"/>
                  </a:lnTo>
                  <a:lnTo>
                    <a:pt x="2546" y="692"/>
                  </a:lnTo>
                  <a:close/>
                  <a:moveTo>
                    <a:pt x="2442" y="0"/>
                  </a:moveTo>
                  <a:cubicBezTo>
                    <a:pt x="2361" y="0"/>
                    <a:pt x="2280" y="41"/>
                    <a:pt x="2239" y="82"/>
                  </a:cubicBezTo>
                  <a:lnTo>
                    <a:pt x="163" y="1791"/>
                  </a:lnTo>
                  <a:cubicBezTo>
                    <a:pt x="41" y="1872"/>
                    <a:pt x="1" y="2035"/>
                    <a:pt x="41" y="2157"/>
                  </a:cubicBezTo>
                  <a:cubicBezTo>
                    <a:pt x="82" y="2279"/>
                    <a:pt x="204" y="2401"/>
                    <a:pt x="367" y="2401"/>
                  </a:cubicBezTo>
                  <a:lnTo>
                    <a:pt x="4640" y="2401"/>
                  </a:lnTo>
                  <a:cubicBezTo>
                    <a:pt x="4721" y="2401"/>
                    <a:pt x="4803" y="2361"/>
                    <a:pt x="4884" y="2320"/>
                  </a:cubicBezTo>
                  <a:lnTo>
                    <a:pt x="6960" y="611"/>
                  </a:lnTo>
                  <a:cubicBezTo>
                    <a:pt x="7082" y="529"/>
                    <a:pt x="7122" y="367"/>
                    <a:pt x="7082" y="244"/>
                  </a:cubicBezTo>
                  <a:cubicBezTo>
                    <a:pt x="7041" y="122"/>
                    <a:pt x="6878"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4" name="Google Shape;1734;p35"/>
            <p:cNvSpPr/>
            <p:nvPr/>
          </p:nvSpPr>
          <p:spPr>
            <a:xfrm>
              <a:off x="4398050" y="4763650"/>
              <a:ext cx="178075" cy="60050"/>
            </a:xfrm>
            <a:custGeom>
              <a:avLst/>
              <a:gdLst/>
              <a:ahLst/>
              <a:cxnLst/>
              <a:rect l="l" t="t" r="r" b="b"/>
              <a:pathLst>
                <a:path w="7123" h="2402" extrusionOk="0">
                  <a:moveTo>
                    <a:pt x="5779" y="692"/>
                  </a:moveTo>
                  <a:lnTo>
                    <a:pt x="4518" y="1710"/>
                  </a:lnTo>
                  <a:lnTo>
                    <a:pt x="1303" y="1710"/>
                  </a:lnTo>
                  <a:lnTo>
                    <a:pt x="2546" y="692"/>
                  </a:lnTo>
                  <a:close/>
                  <a:moveTo>
                    <a:pt x="2442" y="0"/>
                  </a:moveTo>
                  <a:cubicBezTo>
                    <a:pt x="2361" y="0"/>
                    <a:pt x="2279" y="41"/>
                    <a:pt x="2239" y="82"/>
                  </a:cubicBezTo>
                  <a:lnTo>
                    <a:pt x="123" y="1791"/>
                  </a:lnTo>
                  <a:cubicBezTo>
                    <a:pt x="41" y="1872"/>
                    <a:pt x="0" y="2035"/>
                    <a:pt x="41" y="2157"/>
                  </a:cubicBezTo>
                  <a:cubicBezTo>
                    <a:pt x="82" y="2279"/>
                    <a:pt x="204" y="2401"/>
                    <a:pt x="367" y="2401"/>
                  </a:cubicBezTo>
                  <a:lnTo>
                    <a:pt x="4640" y="2401"/>
                  </a:lnTo>
                  <a:cubicBezTo>
                    <a:pt x="4721" y="2401"/>
                    <a:pt x="4803" y="2361"/>
                    <a:pt x="4843" y="2320"/>
                  </a:cubicBezTo>
                  <a:lnTo>
                    <a:pt x="6960" y="611"/>
                  </a:lnTo>
                  <a:cubicBezTo>
                    <a:pt x="7082" y="529"/>
                    <a:pt x="7122" y="367"/>
                    <a:pt x="7041" y="244"/>
                  </a:cubicBezTo>
                  <a:cubicBezTo>
                    <a:pt x="7000" y="122"/>
                    <a:pt x="6878"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5" name="Google Shape;1735;p35"/>
            <p:cNvSpPr/>
            <p:nvPr/>
          </p:nvSpPr>
          <p:spPr>
            <a:xfrm>
              <a:off x="4182350" y="4763650"/>
              <a:ext cx="178075" cy="60050"/>
            </a:xfrm>
            <a:custGeom>
              <a:avLst/>
              <a:gdLst/>
              <a:ahLst/>
              <a:cxnLst/>
              <a:rect l="l" t="t" r="r" b="b"/>
              <a:pathLst>
                <a:path w="7123" h="2402" extrusionOk="0">
                  <a:moveTo>
                    <a:pt x="5820" y="692"/>
                  </a:moveTo>
                  <a:lnTo>
                    <a:pt x="4559" y="1710"/>
                  </a:lnTo>
                  <a:lnTo>
                    <a:pt x="1344" y="1710"/>
                  </a:lnTo>
                  <a:lnTo>
                    <a:pt x="2587" y="692"/>
                  </a:lnTo>
                  <a:close/>
                  <a:moveTo>
                    <a:pt x="2483" y="0"/>
                  </a:moveTo>
                  <a:cubicBezTo>
                    <a:pt x="2402" y="0"/>
                    <a:pt x="2320" y="41"/>
                    <a:pt x="2280" y="82"/>
                  </a:cubicBezTo>
                  <a:lnTo>
                    <a:pt x="163" y="1791"/>
                  </a:lnTo>
                  <a:cubicBezTo>
                    <a:pt x="41" y="1872"/>
                    <a:pt x="1" y="2035"/>
                    <a:pt x="82" y="2157"/>
                  </a:cubicBezTo>
                  <a:cubicBezTo>
                    <a:pt x="123" y="2279"/>
                    <a:pt x="245" y="2401"/>
                    <a:pt x="367" y="2401"/>
                  </a:cubicBezTo>
                  <a:lnTo>
                    <a:pt x="4681" y="2401"/>
                  </a:lnTo>
                  <a:cubicBezTo>
                    <a:pt x="4762" y="2401"/>
                    <a:pt x="4844" y="2361"/>
                    <a:pt x="4884" y="2320"/>
                  </a:cubicBezTo>
                  <a:lnTo>
                    <a:pt x="7001" y="611"/>
                  </a:lnTo>
                  <a:cubicBezTo>
                    <a:pt x="7082" y="529"/>
                    <a:pt x="7123" y="367"/>
                    <a:pt x="7082" y="244"/>
                  </a:cubicBezTo>
                  <a:cubicBezTo>
                    <a:pt x="7041" y="122"/>
                    <a:pt x="6919"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1736;p35"/>
            <p:cNvSpPr/>
            <p:nvPr/>
          </p:nvSpPr>
          <p:spPr>
            <a:xfrm>
              <a:off x="4290200" y="4763650"/>
              <a:ext cx="178075" cy="60050"/>
            </a:xfrm>
            <a:custGeom>
              <a:avLst/>
              <a:gdLst/>
              <a:ahLst/>
              <a:cxnLst/>
              <a:rect l="l" t="t" r="r" b="b"/>
              <a:pathLst>
                <a:path w="7123" h="2402" extrusionOk="0">
                  <a:moveTo>
                    <a:pt x="5780" y="692"/>
                  </a:moveTo>
                  <a:lnTo>
                    <a:pt x="4559" y="1710"/>
                  </a:lnTo>
                  <a:lnTo>
                    <a:pt x="1344" y="1710"/>
                  </a:lnTo>
                  <a:lnTo>
                    <a:pt x="2587" y="692"/>
                  </a:lnTo>
                  <a:close/>
                  <a:moveTo>
                    <a:pt x="2442" y="0"/>
                  </a:moveTo>
                  <a:cubicBezTo>
                    <a:pt x="2402" y="0"/>
                    <a:pt x="2320" y="41"/>
                    <a:pt x="2239" y="82"/>
                  </a:cubicBezTo>
                  <a:lnTo>
                    <a:pt x="163" y="1791"/>
                  </a:lnTo>
                  <a:cubicBezTo>
                    <a:pt x="41" y="1872"/>
                    <a:pt x="1" y="2035"/>
                    <a:pt x="41" y="2157"/>
                  </a:cubicBezTo>
                  <a:cubicBezTo>
                    <a:pt x="82" y="2279"/>
                    <a:pt x="204" y="2401"/>
                    <a:pt x="367" y="2401"/>
                  </a:cubicBezTo>
                  <a:lnTo>
                    <a:pt x="4681" y="2401"/>
                  </a:lnTo>
                  <a:cubicBezTo>
                    <a:pt x="4762" y="2401"/>
                    <a:pt x="4803" y="2361"/>
                    <a:pt x="4884" y="2320"/>
                  </a:cubicBezTo>
                  <a:lnTo>
                    <a:pt x="6960" y="611"/>
                  </a:lnTo>
                  <a:cubicBezTo>
                    <a:pt x="7082" y="529"/>
                    <a:pt x="7123" y="367"/>
                    <a:pt x="7082" y="244"/>
                  </a:cubicBezTo>
                  <a:cubicBezTo>
                    <a:pt x="7041" y="122"/>
                    <a:pt x="6919"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7" name="Google Shape;1737;p35"/>
            <p:cNvSpPr/>
            <p:nvPr/>
          </p:nvSpPr>
          <p:spPr>
            <a:xfrm>
              <a:off x="4395000" y="4679200"/>
              <a:ext cx="178075" cy="60050"/>
            </a:xfrm>
            <a:custGeom>
              <a:avLst/>
              <a:gdLst/>
              <a:ahLst/>
              <a:cxnLst/>
              <a:rect l="l" t="t" r="r" b="b"/>
              <a:pathLst>
                <a:path w="7123" h="2402" extrusionOk="0">
                  <a:moveTo>
                    <a:pt x="5779" y="692"/>
                  </a:moveTo>
                  <a:lnTo>
                    <a:pt x="4536" y="1710"/>
                  </a:lnTo>
                  <a:lnTo>
                    <a:pt x="1303" y="1710"/>
                  </a:lnTo>
                  <a:lnTo>
                    <a:pt x="2564" y="692"/>
                  </a:lnTo>
                  <a:close/>
                  <a:moveTo>
                    <a:pt x="2442" y="0"/>
                  </a:moveTo>
                  <a:cubicBezTo>
                    <a:pt x="2361" y="0"/>
                    <a:pt x="2279" y="41"/>
                    <a:pt x="2239" y="82"/>
                  </a:cubicBezTo>
                  <a:lnTo>
                    <a:pt x="163" y="1791"/>
                  </a:lnTo>
                  <a:cubicBezTo>
                    <a:pt x="41" y="1872"/>
                    <a:pt x="0" y="2035"/>
                    <a:pt x="41" y="2157"/>
                  </a:cubicBezTo>
                  <a:cubicBezTo>
                    <a:pt x="82" y="2279"/>
                    <a:pt x="204" y="2402"/>
                    <a:pt x="367" y="2402"/>
                  </a:cubicBezTo>
                  <a:lnTo>
                    <a:pt x="4640" y="2402"/>
                  </a:lnTo>
                  <a:cubicBezTo>
                    <a:pt x="4721" y="2402"/>
                    <a:pt x="4803" y="2361"/>
                    <a:pt x="4884" y="2320"/>
                  </a:cubicBezTo>
                  <a:lnTo>
                    <a:pt x="6960" y="611"/>
                  </a:lnTo>
                  <a:cubicBezTo>
                    <a:pt x="7082" y="529"/>
                    <a:pt x="7122" y="367"/>
                    <a:pt x="7082" y="245"/>
                  </a:cubicBezTo>
                  <a:cubicBezTo>
                    <a:pt x="7041" y="122"/>
                    <a:pt x="6878"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8" name="Google Shape;1738;p35"/>
            <p:cNvSpPr/>
            <p:nvPr/>
          </p:nvSpPr>
          <p:spPr>
            <a:xfrm>
              <a:off x="4557775" y="4721925"/>
              <a:ext cx="178075" cy="59050"/>
            </a:xfrm>
            <a:custGeom>
              <a:avLst/>
              <a:gdLst/>
              <a:ahLst/>
              <a:cxnLst/>
              <a:rect l="l" t="t" r="r" b="b"/>
              <a:pathLst>
                <a:path w="7123" h="2362" extrusionOk="0">
                  <a:moveTo>
                    <a:pt x="5780" y="693"/>
                  </a:moveTo>
                  <a:lnTo>
                    <a:pt x="4518" y="1669"/>
                  </a:lnTo>
                  <a:lnTo>
                    <a:pt x="1303" y="1669"/>
                  </a:lnTo>
                  <a:lnTo>
                    <a:pt x="2543" y="693"/>
                  </a:lnTo>
                  <a:close/>
                  <a:moveTo>
                    <a:pt x="2443" y="1"/>
                  </a:moveTo>
                  <a:cubicBezTo>
                    <a:pt x="2361" y="1"/>
                    <a:pt x="2280" y="41"/>
                    <a:pt x="2239" y="82"/>
                  </a:cubicBezTo>
                  <a:lnTo>
                    <a:pt x="123" y="1751"/>
                  </a:lnTo>
                  <a:cubicBezTo>
                    <a:pt x="42" y="1832"/>
                    <a:pt x="1" y="1995"/>
                    <a:pt x="42" y="2117"/>
                  </a:cubicBezTo>
                  <a:cubicBezTo>
                    <a:pt x="82" y="2280"/>
                    <a:pt x="204" y="2361"/>
                    <a:pt x="367" y="2361"/>
                  </a:cubicBezTo>
                  <a:lnTo>
                    <a:pt x="4640" y="2361"/>
                  </a:lnTo>
                  <a:cubicBezTo>
                    <a:pt x="4722" y="2361"/>
                    <a:pt x="4803" y="2320"/>
                    <a:pt x="4844" y="2280"/>
                  </a:cubicBezTo>
                  <a:lnTo>
                    <a:pt x="6960" y="611"/>
                  </a:lnTo>
                  <a:cubicBezTo>
                    <a:pt x="7082" y="489"/>
                    <a:pt x="7123" y="367"/>
                    <a:pt x="7041" y="204"/>
                  </a:cubicBezTo>
                  <a:cubicBezTo>
                    <a:pt x="7001" y="82"/>
                    <a:pt x="6879" y="1"/>
                    <a:pt x="67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9" name="Google Shape;1739;p35"/>
            <p:cNvSpPr/>
            <p:nvPr/>
          </p:nvSpPr>
          <p:spPr>
            <a:xfrm>
              <a:off x="4342100" y="4721925"/>
              <a:ext cx="178075" cy="59050"/>
            </a:xfrm>
            <a:custGeom>
              <a:avLst/>
              <a:gdLst/>
              <a:ahLst/>
              <a:cxnLst/>
              <a:rect l="l" t="t" r="r" b="b"/>
              <a:pathLst>
                <a:path w="7123" h="2362" extrusionOk="0">
                  <a:moveTo>
                    <a:pt x="5820" y="693"/>
                  </a:moveTo>
                  <a:lnTo>
                    <a:pt x="4558" y="1669"/>
                  </a:lnTo>
                  <a:lnTo>
                    <a:pt x="1343" y="1669"/>
                  </a:lnTo>
                  <a:lnTo>
                    <a:pt x="2583" y="693"/>
                  </a:lnTo>
                  <a:close/>
                  <a:moveTo>
                    <a:pt x="2483" y="1"/>
                  </a:moveTo>
                  <a:cubicBezTo>
                    <a:pt x="2401" y="1"/>
                    <a:pt x="2320" y="41"/>
                    <a:pt x="2279" y="82"/>
                  </a:cubicBezTo>
                  <a:lnTo>
                    <a:pt x="163" y="1751"/>
                  </a:lnTo>
                  <a:cubicBezTo>
                    <a:pt x="41" y="1832"/>
                    <a:pt x="0" y="1995"/>
                    <a:pt x="81" y="2117"/>
                  </a:cubicBezTo>
                  <a:cubicBezTo>
                    <a:pt x="122" y="2280"/>
                    <a:pt x="244" y="2361"/>
                    <a:pt x="366" y="2361"/>
                  </a:cubicBezTo>
                  <a:lnTo>
                    <a:pt x="4680" y="2361"/>
                  </a:lnTo>
                  <a:cubicBezTo>
                    <a:pt x="4762" y="2361"/>
                    <a:pt x="4843" y="2320"/>
                    <a:pt x="4884" y="2280"/>
                  </a:cubicBezTo>
                  <a:lnTo>
                    <a:pt x="7000" y="611"/>
                  </a:lnTo>
                  <a:cubicBezTo>
                    <a:pt x="7081" y="489"/>
                    <a:pt x="7122" y="367"/>
                    <a:pt x="7081" y="204"/>
                  </a:cubicBezTo>
                  <a:cubicBezTo>
                    <a:pt x="7041" y="82"/>
                    <a:pt x="6919"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0" name="Google Shape;1740;p35"/>
            <p:cNvSpPr/>
            <p:nvPr/>
          </p:nvSpPr>
          <p:spPr>
            <a:xfrm>
              <a:off x="4127400" y="4721925"/>
              <a:ext cx="178075" cy="59050"/>
            </a:xfrm>
            <a:custGeom>
              <a:avLst/>
              <a:gdLst/>
              <a:ahLst/>
              <a:cxnLst/>
              <a:rect l="l" t="t" r="r" b="b"/>
              <a:pathLst>
                <a:path w="7123" h="2362" extrusionOk="0">
                  <a:moveTo>
                    <a:pt x="5821" y="693"/>
                  </a:moveTo>
                  <a:lnTo>
                    <a:pt x="4559" y="1669"/>
                  </a:lnTo>
                  <a:lnTo>
                    <a:pt x="1344" y="1669"/>
                  </a:lnTo>
                  <a:lnTo>
                    <a:pt x="2584" y="693"/>
                  </a:lnTo>
                  <a:close/>
                  <a:moveTo>
                    <a:pt x="2484" y="1"/>
                  </a:moveTo>
                  <a:cubicBezTo>
                    <a:pt x="2402" y="1"/>
                    <a:pt x="2321" y="41"/>
                    <a:pt x="2239" y="82"/>
                  </a:cubicBezTo>
                  <a:lnTo>
                    <a:pt x="164" y="1751"/>
                  </a:lnTo>
                  <a:cubicBezTo>
                    <a:pt x="42" y="1832"/>
                    <a:pt x="1" y="1995"/>
                    <a:pt x="42" y="2117"/>
                  </a:cubicBezTo>
                  <a:cubicBezTo>
                    <a:pt x="82" y="2280"/>
                    <a:pt x="245" y="2361"/>
                    <a:pt x="367" y="2361"/>
                  </a:cubicBezTo>
                  <a:lnTo>
                    <a:pt x="4681" y="2361"/>
                  </a:lnTo>
                  <a:cubicBezTo>
                    <a:pt x="4763" y="2361"/>
                    <a:pt x="4844" y="2320"/>
                    <a:pt x="4885" y="2280"/>
                  </a:cubicBezTo>
                  <a:lnTo>
                    <a:pt x="6960" y="611"/>
                  </a:lnTo>
                  <a:cubicBezTo>
                    <a:pt x="7082" y="489"/>
                    <a:pt x="7123" y="367"/>
                    <a:pt x="7082" y="204"/>
                  </a:cubicBezTo>
                  <a:cubicBezTo>
                    <a:pt x="7042" y="82"/>
                    <a:pt x="6919" y="1"/>
                    <a:pt x="67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35"/>
            <p:cNvSpPr/>
            <p:nvPr/>
          </p:nvSpPr>
          <p:spPr>
            <a:xfrm>
              <a:off x="4449925" y="4721925"/>
              <a:ext cx="178075" cy="59050"/>
            </a:xfrm>
            <a:custGeom>
              <a:avLst/>
              <a:gdLst/>
              <a:ahLst/>
              <a:cxnLst/>
              <a:rect l="l" t="t" r="r" b="b"/>
              <a:pathLst>
                <a:path w="7123" h="2362" extrusionOk="0">
                  <a:moveTo>
                    <a:pt x="5780" y="693"/>
                  </a:moveTo>
                  <a:lnTo>
                    <a:pt x="4559" y="1669"/>
                  </a:lnTo>
                  <a:lnTo>
                    <a:pt x="1344" y="1669"/>
                  </a:lnTo>
                  <a:lnTo>
                    <a:pt x="2584" y="693"/>
                  </a:lnTo>
                  <a:close/>
                  <a:moveTo>
                    <a:pt x="2443" y="1"/>
                  </a:moveTo>
                  <a:cubicBezTo>
                    <a:pt x="2402" y="1"/>
                    <a:pt x="2321" y="41"/>
                    <a:pt x="2239" y="82"/>
                  </a:cubicBezTo>
                  <a:lnTo>
                    <a:pt x="164" y="1751"/>
                  </a:lnTo>
                  <a:cubicBezTo>
                    <a:pt x="42" y="1832"/>
                    <a:pt x="1" y="1995"/>
                    <a:pt x="42" y="2117"/>
                  </a:cubicBezTo>
                  <a:cubicBezTo>
                    <a:pt x="82" y="2280"/>
                    <a:pt x="204" y="2361"/>
                    <a:pt x="367" y="2361"/>
                  </a:cubicBezTo>
                  <a:lnTo>
                    <a:pt x="4681" y="2361"/>
                  </a:lnTo>
                  <a:cubicBezTo>
                    <a:pt x="4763" y="2361"/>
                    <a:pt x="4803" y="2320"/>
                    <a:pt x="4885" y="2280"/>
                  </a:cubicBezTo>
                  <a:lnTo>
                    <a:pt x="6960" y="611"/>
                  </a:lnTo>
                  <a:cubicBezTo>
                    <a:pt x="7082" y="489"/>
                    <a:pt x="7123" y="367"/>
                    <a:pt x="7082" y="204"/>
                  </a:cubicBezTo>
                  <a:cubicBezTo>
                    <a:pt x="7042" y="82"/>
                    <a:pt x="6919" y="1"/>
                    <a:pt x="67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2" name="Google Shape;1742;p35"/>
            <p:cNvSpPr/>
            <p:nvPr/>
          </p:nvSpPr>
          <p:spPr>
            <a:xfrm>
              <a:off x="4072475" y="4679200"/>
              <a:ext cx="178075" cy="60050"/>
            </a:xfrm>
            <a:custGeom>
              <a:avLst/>
              <a:gdLst/>
              <a:ahLst/>
              <a:cxnLst/>
              <a:rect l="l" t="t" r="r" b="b"/>
              <a:pathLst>
                <a:path w="7123" h="2402" extrusionOk="0">
                  <a:moveTo>
                    <a:pt x="5779" y="692"/>
                  </a:moveTo>
                  <a:lnTo>
                    <a:pt x="4536" y="1710"/>
                  </a:lnTo>
                  <a:lnTo>
                    <a:pt x="1343" y="1710"/>
                  </a:lnTo>
                  <a:lnTo>
                    <a:pt x="2564" y="692"/>
                  </a:lnTo>
                  <a:close/>
                  <a:moveTo>
                    <a:pt x="2442" y="0"/>
                  </a:moveTo>
                  <a:cubicBezTo>
                    <a:pt x="2361" y="0"/>
                    <a:pt x="2320" y="41"/>
                    <a:pt x="2239" y="82"/>
                  </a:cubicBezTo>
                  <a:lnTo>
                    <a:pt x="163" y="1791"/>
                  </a:lnTo>
                  <a:cubicBezTo>
                    <a:pt x="41" y="1872"/>
                    <a:pt x="0" y="2035"/>
                    <a:pt x="41" y="2157"/>
                  </a:cubicBezTo>
                  <a:cubicBezTo>
                    <a:pt x="82" y="2279"/>
                    <a:pt x="204" y="2402"/>
                    <a:pt x="367" y="2402"/>
                  </a:cubicBezTo>
                  <a:lnTo>
                    <a:pt x="4681" y="2402"/>
                  </a:lnTo>
                  <a:cubicBezTo>
                    <a:pt x="4721" y="2402"/>
                    <a:pt x="4803" y="2361"/>
                    <a:pt x="4884" y="2320"/>
                  </a:cubicBezTo>
                  <a:lnTo>
                    <a:pt x="6960" y="611"/>
                  </a:lnTo>
                  <a:cubicBezTo>
                    <a:pt x="7082" y="529"/>
                    <a:pt x="7122" y="367"/>
                    <a:pt x="7082" y="245"/>
                  </a:cubicBezTo>
                  <a:cubicBezTo>
                    <a:pt x="7041" y="122"/>
                    <a:pt x="6878"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3" name="Google Shape;1743;p35"/>
            <p:cNvSpPr/>
            <p:nvPr/>
          </p:nvSpPr>
          <p:spPr>
            <a:xfrm>
              <a:off x="3804900" y="4721925"/>
              <a:ext cx="178050" cy="59050"/>
            </a:xfrm>
            <a:custGeom>
              <a:avLst/>
              <a:gdLst/>
              <a:ahLst/>
              <a:cxnLst/>
              <a:rect l="l" t="t" r="r" b="b"/>
              <a:pathLst>
                <a:path w="7122" h="2362" extrusionOk="0">
                  <a:moveTo>
                    <a:pt x="5820" y="693"/>
                  </a:moveTo>
                  <a:lnTo>
                    <a:pt x="4558" y="1669"/>
                  </a:lnTo>
                  <a:lnTo>
                    <a:pt x="1343" y="1669"/>
                  </a:lnTo>
                  <a:lnTo>
                    <a:pt x="2583" y="693"/>
                  </a:lnTo>
                  <a:close/>
                  <a:moveTo>
                    <a:pt x="2483" y="1"/>
                  </a:moveTo>
                  <a:cubicBezTo>
                    <a:pt x="2401" y="1"/>
                    <a:pt x="2320" y="41"/>
                    <a:pt x="2238" y="82"/>
                  </a:cubicBezTo>
                  <a:lnTo>
                    <a:pt x="163" y="1751"/>
                  </a:lnTo>
                  <a:cubicBezTo>
                    <a:pt x="41" y="1832"/>
                    <a:pt x="0" y="1995"/>
                    <a:pt x="41" y="2117"/>
                  </a:cubicBezTo>
                  <a:cubicBezTo>
                    <a:pt x="122" y="2280"/>
                    <a:pt x="244" y="2361"/>
                    <a:pt x="366" y="2361"/>
                  </a:cubicBezTo>
                  <a:lnTo>
                    <a:pt x="4680" y="2361"/>
                  </a:lnTo>
                  <a:cubicBezTo>
                    <a:pt x="4762" y="2361"/>
                    <a:pt x="4843" y="2320"/>
                    <a:pt x="4884" y="2280"/>
                  </a:cubicBezTo>
                  <a:lnTo>
                    <a:pt x="7000" y="611"/>
                  </a:lnTo>
                  <a:cubicBezTo>
                    <a:pt x="7081" y="489"/>
                    <a:pt x="7122" y="367"/>
                    <a:pt x="7081" y="204"/>
                  </a:cubicBezTo>
                  <a:cubicBezTo>
                    <a:pt x="7041" y="82"/>
                    <a:pt x="6919" y="1"/>
                    <a:pt x="67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1744;p35"/>
            <p:cNvSpPr/>
            <p:nvPr/>
          </p:nvSpPr>
          <p:spPr>
            <a:xfrm>
              <a:off x="4020575" y="4721925"/>
              <a:ext cx="178075" cy="59050"/>
            </a:xfrm>
            <a:custGeom>
              <a:avLst/>
              <a:gdLst/>
              <a:ahLst/>
              <a:cxnLst/>
              <a:rect l="l" t="t" r="r" b="b"/>
              <a:pathLst>
                <a:path w="7123" h="2362" extrusionOk="0">
                  <a:moveTo>
                    <a:pt x="5780" y="693"/>
                  </a:moveTo>
                  <a:lnTo>
                    <a:pt x="4518" y="1669"/>
                  </a:lnTo>
                  <a:lnTo>
                    <a:pt x="1303" y="1669"/>
                  </a:lnTo>
                  <a:lnTo>
                    <a:pt x="2543" y="693"/>
                  </a:lnTo>
                  <a:close/>
                  <a:moveTo>
                    <a:pt x="2443" y="1"/>
                  </a:moveTo>
                  <a:cubicBezTo>
                    <a:pt x="2361" y="1"/>
                    <a:pt x="2280" y="41"/>
                    <a:pt x="2239" y="82"/>
                  </a:cubicBezTo>
                  <a:lnTo>
                    <a:pt x="123" y="1751"/>
                  </a:lnTo>
                  <a:cubicBezTo>
                    <a:pt x="41" y="1832"/>
                    <a:pt x="1" y="1995"/>
                    <a:pt x="41" y="2117"/>
                  </a:cubicBezTo>
                  <a:cubicBezTo>
                    <a:pt x="82" y="2280"/>
                    <a:pt x="204" y="2361"/>
                    <a:pt x="367" y="2361"/>
                  </a:cubicBezTo>
                  <a:lnTo>
                    <a:pt x="4640" y="2361"/>
                  </a:lnTo>
                  <a:cubicBezTo>
                    <a:pt x="4722" y="2361"/>
                    <a:pt x="4803" y="2320"/>
                    <a:pt x="4844" y="2280"/>
                  </a:cubicBezTo>
                  <a:lnTo>
                    <a:pt x="6960" y="611"/>
                  </a:lnTo>
                  <a:cubicBezTo>
                    <a:pt x="7082" y="489"/>
                    <a:pt x="7123" y="367"/>
                    <a:pt x="7041" y="204"/>
                  </a:cubicBezTo>
                  <a:cubicBezTo>
                    <a:pt x="7001" y="82"/>
                    <a:pt x="6879" y="1"/>
                    <a:pt x="67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35"/>
            <p:cNvSpPr/>
            <p:nvPr/>
          </p:nvSpPr>
          <p:spPr>
            <a:xfrm>
              <a:off x="3912725" y="4721925"/>
              <a:ext cx="178075" cy="59050"/>
            </a:xfrm>
            <a:custGeom>
              <a:avLst/>
              <a:gdLst/>
              <a:ahLst/>
              <a:cxnLst/>
              <a:rect l="l" t="t" r="r" b="b"/>
              <a:pathLst>
                <a:path w="7123" h="2362" extrusionOk="0">
                  <a:moveTo>
                    <a:pt x="5780" y="693"/>
                  </a:moveTo>
                  <a:lnTo>
                    <a:pt x="4559" y="1669"/>
                  </a:lnTo>
                  <a:lnTo>
                    <a:pt x="1344" y="1669"/>
                  </a:lnTo>
                  <a:lnTo>
                    <a:pt x="2584" y="693"/>
                  </a:lnTo>
                  <a:close/>
                  <a:moveTo>
                    <a:pt x="2443" y="1"/>
                  </a:moveTo>
                  <a:cubicBezTo>
                    <a:pt x="2361" y="1"/>
                    <a:pt x="2321" y="41"/>
                    <a:pt x="2239" y="82"/>
                  </a:cubicBezTo>
                  <a:lnTo>
                    <a:pt x="164" y="1751"/>
                  </a:lnTo>
                  <a:cubicBezTo>
                    <a:pt x="42" y="1832"/>
                    <a:pt x="1" y="1995"/>
                    <a:pt x="42" y="2117"/>
                  </a:cubicBezTo>
                  <a:cubicBezTo>
                    <a:pt x="82" y="2280"/>
                    <a:pt x="204" y="2361"/>
                    <a:pt x="367" y="2361"/>
                  </a:cubicBezTo>
                  <a:lnTo>
                    <a:pt x="4681" y="2361"/>
                  </a:lnTo>
                  <a:cubicBezTo>
                    <a:pt x="4722" y="2361"/>
                    <a:pt x="4803" y="2320"/>
                    <a:pt x="4885" y="2280"/>
                  </a:cubicBezTo>
                  <a:lnTo>
                    <a:pt x="6960" y="611"/>
                  </a:lnTo>
                  <a:cubicBezTo>
                    <a:pt x="7082" y="489"/>
                    <a:pt x="7123" y="367"/>
                    <a:pt x="7082" y="204"/>
                  </a:cubicBezTo>
                  <a:cubicBezTo>
                    <a:pt x="7042" y="82"/>
                    <a:pt x="6879" y="1"/>
                    <a:pt x="67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6" name="Google Shape;1746;p35"/>
            <p:cNvSpPr/>
            <p:nvPr/>
          </p:nvSpPr>
          <p:spPr>
            <a:xfrm>
              <a:off x="4235250" y="4721925"/>
              <a:ext cx="178075" cy="59050"/>
            </a:xfrm>
            <a:custGeom>
              <a:avLst/>
              <a:gdLst/>
              <a:ahLst/>
              <a:cxnLst/>
              <a:rect l="l" t="t" r="r" b="b"/>
              <a:pathLst>
                <a:path w="7123" h="2362" extrusionOk="0">
                  <a:moveTo>
                    <a:pt x="5780" y="693"/>
                  </a:moveTo>
                  <a:lnTo>
                    <a:pt x="4518" y="1669"/>
                  </a:lnTo>
                  <a:lnTo>
                    <a:pt x="1303" y="1669"/>
                  </a:lnTo>
                  <a:lnTo>
                    <a:pt x="2543" y="693"/>
                  </a:lnTo>
                  <a:close/>
                  <a:moveTo>
                    <a:pt x="2443" y="1"/>
                  </a:moveTo>
                  <a:cubicBezTo>
                    <a:pt x="2361" y="1"/>
                    <a:pt x="2280" y="41"/>
                    <a:pt x="2239" y="82"/>
                  </a:cubicBezTo>
                  <a:lnTo>
                    <a:pt x="164" y="1751"/>
                  </a:lnTo>
                  <a:cubicBezTo>
                    <a:pt x="42" y="1832"/>
                    <a:pt x="1" y="1995"/>
                    <a:pt x="42" y="2117"/>
                  </a:cubicBezTo>
                  <a:cubicBezTo>
                    <a:pt x="82" y="2280"/>
                    <a:pt x="204" y="2361"/>
                    <a:pt x="367" y="2361"/>
                  </a:cubicBezTo>
                  <a:lnTo>
                    <a:pt x="4640" y="2361"/>
                  </a:lnTo>
                  <a:cubicBezTo>
                    <a:pt x="4722" y="2361"/>
                    <a:pt x="4803" y="2320"/>
                    <a:pt x="4885" y="2280"/>
                  </a:cubicBezTo>
                  <a:lnTo>
                    <a:pt x="6960" y="611"/>
                  </a:lnTo>
                  <a:cubicBezTo>
                    <a:pt x="7082" y="489"/>
                    <a:pt x="7123" y="367"/>
                    <a:pt x="7082" y="204"/>
                  </a:cubicBezTo>
                  <a:cubicBezTo>
                    <a:pt x="7001" y="82"/>
                    <a:pt x="6879" y="1"/>
                    <a:pt x="67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7" name="Google Shape;1747;p35"/>
            <p:cNvSpPr/>
            <p:nvPr/>
          </p:nvSpPr>
          <p:spPr>
            <a:xfrm>
              <a:off x="4287150" y="4679200"/>
              <a:ext cx="178075" cy="60050"/>
            </a:xfrm>
            <a:custGeom>
              <a:avLst/>
              <a:gdLst/>
              <a:ahLst/>
              <a:cxnLst/>
              <a:rect l="l" t="t" r="r" b="b"/>
              <a:pathLst>
                <a:path w="7123" h="2402" extrusionOk="0">
                  <a:moveTo>
                    <a:pt x="5820" y="692"/>
                  </a:moveTo>
                  <a:lnTo>
                    <a:pt x="4577" y="1710"/>
                  </a:lnTo>
                  <a:lnTo>
                    <a:pt x="1343" y="1710"/>
                  </a:lnTo>
                  <a:lnTo>
                    <a:pt x="2605" y="692"/>
                  </a:lnTo>
                  <a:close/>
                  <a:moveTo>
                    <a:pt x="2483" y="0"/>
                  </a:moveTo>
                  <a:cubicBezTo>
                    <a:pt x="2402" y="0"/>
                    <a:pt x="2320" y="41"/>
                    <a:pt x="2239" y="82"/>
                  </a:cubicBezTo>
                  <a:lnTo>
                    <a:pt x="163" y="1791"/>
                  </a:lnTo>
                  <a:cubicBezTo>
                    <a:pt x="41" y="1872"/>
                    <a:pt x="0" y="2035"/>
                    <a:pt x="41" y="2157"/>
                  </a:cubicBezTo>
                  <a:cubicBezTo>
                    <a:pt x="123" y="2279"/>
                    <a:pt x="245" y="2402"/>
                    <a:pt x="367" y="2402"/>
                  </a:cubicBezTo>
                  <a:lnTo>
                    <a:pt x="4681" y="2402"/>
                  </a:lnTo>
                  <a:cubicBezTo>
                    <a:pt x="4762" y="2402"/>
                    <a:pt x="4843" y="2361"/>
                    <a:pt x="4884" y="2320"/>
                  </a:cubicBezTo>
                  <a:lnTo>
                    <a:pt x="6960" y="611"/>
                  </a:lnTo>
                  <a:cubicBezTo>
                    <a:pt x="7082" y="529"/>
                    <a:pt x="7122" y="367"/>
                    <a:pt x="7082" y="245"/>
                  </a:cubicBezTo>
                  <a:cubicBezTo>
                    <a:pt x="7041" y="122"/>
                    <a:pt x="6919"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8" name="Google Shape;1748;p35"/>
            <p:cNvSpPr/>
            <p:nvPr/>
          </p:nvSpPr>
          <p:spPr>
            <a:xfrm>
              <a:off x="4824350" y="4679200"/>
              <a:ext cx="178075" cy="60050"/>
            </a:xfrm>
            <a:custGeom>
              <a:avLst/>
              <a:gdLst/>
              <a:ahLst/>
              <a:cxnLst/>
              <a:rect l="l" t="t" r="r" b="b"/>
              <a:pathLst>
                <a:path w="7123" h="2402" extrusionOk="0">
                  <a:moveTo>
                    <a:pt x="5820" y="692"/>
                  </a:moveTo>
                  <a:lnTo>
                    <a:pt x="4559" y="1710"/>
                  </a:lnTo>
                  <a:lnTo>
                    <a:pt x="1333" y="1710"/>
                  </a:lnTo>
                  <a:lnTo>
                    <a:pt x="2605" y="692"/>
                  </a:lnTo>
                  <a:close/>
                  <a:moveTo>
                    <a:pt x="2483" y="0"/>
                  </a:moveTo>
                  <a:cubicBezTo>
                    <a:pt x="2402" y="0"/>
                    <a:pt x="2320" y="41"/>
                    <a:pt x="2239" y="82"/>
                  </a:cubicBezTo>
                  <a:lnTo>
                    <a:pt x="163" y="1791"/>
                  </a:lnTo>
                  <a:cubicBezTo>
                    <a:pt x="41" y="1872"/>
                    <a:pt x="0" y="2035"/>
                    <a:pt x="41" y="2157"/>
                  </a:cubicBezTo>
                  <a:cubicBezTo>
                    <a:pt x="123" y="2279"/>
                    <a:pt x="245" y="2402"/>
                    <a:pt x="367" y="2402"/>
                  </a:cubicBezTo>
                  <a:lnTo>
                    <a:pt x="4681" y="2402"/>
                  </a:lnTo>
                  <a:cubicBezTo>
                    <a:pt x="4762" y="2402"/>
                    <a:pt x="4843" y="2361"/>
                    <a:pt x="4884" y="2320"/>
                  </a:cubicBezTo>
                  <a:lnTo>
                    <a:pt x="6960" y="611"/>
                  </a:lnTo>
                  <a:cubicBezTo>
                    <a:pt x="7082" y="529"/>
                    <a:pt x="7122" y="367"/>
                    <a:pt x="7082" y="245"/>
                  </a:cubicBezTo>
                  <a:cubicBezTo>
                    <a:pt x="7041" y="122"/>
                    <a:pt x="6919"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9" name="Google Shape;1749;p35"/>
            <p:cNvSpPr/>
            <p:nvPr/>
          </p:nvSpPr>
          <p:spPr>
            <a:xfrm>
              <a:off x="4180325" y="4679200"/>
              <a:ext cx="178075" cy="60050"/>
            </a:xfrm>
            <a:custGeom>
              <a:avLst/>
              <a:gdLst/>
              <a:ahLst/>
              <a:cxnLst/>
              <a:rect l="l" t="t" r="r" b="b"/>
              <a:pathLst>
                <a:path w="7123" h="2402" extrusionOk="0">
                  <a:moveTo>
                    <a:pt x="5779" y="692"/>
                  </a:moveTo>
                  <a:lnTo>
                    <a:pt x="4536" y="1710"/>
                  </a:lnTo>
                  <a:lnTo>
                    <a:pt x="1303" y="1710"/>
                  </a:lnTo>
                  <a:lnTo>
                    <a:pt x="2564" y="692"/>
                  </a:lnTo>
                  <a:close/>
                  <a:moveTo>
                    <a:pt x="2442" y="0"/>
                  </a:moveTo>
                  <a:cubicBezTo>
                    <a:pt x="2361" y="0"/>
                    <a:pt x="2279" y="41"/>
                    <a:pt x="2239" y="82"/>
                  </a:cubicBezTo>
                  <a:lnTo>
                    <a:pt x="122" y="1791"/>
                  </a:lnTo>
                  <a:cubicBezTo>
                    <a:pt x="41" y="1872"/>
                    <a:pt x="0" y="2035"/>
                    <a:pt x="41" y="2157"/>
                  </a:cubicBezTo>
                  <a:cubicBezTo>
                    <a:pt x="82" y="2279"/>
                    <a:pt x="204" y="2402"/>
                    <a:pt x="367" y="2402"/>
                  </a:cubicBezTo>
                  <a:lnTo>
                    <a:pt x="4640" y="2402"/>
                  </a:lnTo>
                  <a:cubicBezTo>
                    <a:pt x="4721" y="2402"/>
                    <a:pt x="4802" y="2361"/>
                    <a:pt x="4843" y="2320"/>
                  </a:cubicBezTo>
                  <a:lnTo>
                    <a:pt x="6959" y="611"/>
                  </a:lnTo>
                  <a:cubicBezTo>
                    <a:pt x="7082" y="529"/>
                    <a:pt x="7122" y="367"/>
                    <a:pt x="7041" y="245"/>
                  </a:cubicBezTo>
                  <a:cubicBezTo>
                    <a:pt x="7000" y="122"/>
                    <a:pt x="6878"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0" name="Google Shape;1750;p35"/>
            <p:cNvSpPr/>
            <p:nvPr/>
          </p:nvSpPr>
          <p:spPr>
            <a:xfrm>
              <a:off x="4609675" y="4679200"/>
              <a:ext cx="178075" cy="60050"/>
            </a:xfrm>
            <a:custGeom>
              <a:avLst/>
              <a:gdLst/>
              <a:ahLst/>
              <a:cxnLst/>
              <a:rect l="l" t="t" r="r" b="b"/>
              <a:pathLst>
                <a:path w="7123" h="2402" extrusionOk="0">
                  <a:moveTo>
                    <a:pt x="5779" y="692"/>
                  </a:moveTo>
                  <a:lnTo>
                    <a:pt x="4536" y="1710"/>
                  </a:lnTo>
                  <a:lnTo>
                    <a:pt x="1343" y="1710"/>
                  </a:lnTo>
                  <a:lnTo>
                    <a:pt x="2564" y="692"/>
                  </a:lnTo>
                  <a:close/>
                  <a:moveTo>
                    <a:pt x="2442" y="0"/>
                  </a:moveTo>
                  <a:cubicBezTo>
                    <a:pt x="2402" y="0"/>
                    <a:pt x="2320" y="41"/>
                    <a:pt x="2239" y="82"/>
                  </a:cubicBezTo>
                  <a:lnTo>
                    <a:pt x="163" y="1791"/>
                  </a:lnTo>
                  <a:cubicBezTo>
                    <a:pt x="41" y="1872"/>
                    <a:pt x="0" y="2035"/>
                    <a:pt x="41" y="2157"/>
                  </a:cubicBezTo>
                  <a:cubicBezTo>
                    <a:pt x="82" y="2279"/>
                    <a:pt x="204" y="2402"/>
                    <a:pt x="367" y="2402"/>
                  </a:cubicBezTo>
                  <a:lnTo>
                    <a:pt x="4681" y="2402"/>
                  </a:lnTo>
                  <a:cubicBezTo>
                    <a:pt x="4762" y="2402"/>
                    <a:pt x="4803" y="2361"/>
                    <a:pt x="4884" y="2320"/>
                  </a:cubicBezTo>
                  <a:lnTo>
                    <a:pt x="6960" y="611"/>
                  </a:lnTo>
                  <a:cubicBezTo>
                    <a:pt x="7082" y="529"/>
                    <a:pt x="7122" y="367"/>
                    <a:pt x="7082" y="245"/>
                  </a:cubicBezTo>
                  <a:cubicBezTo>
                    <a:pt x="7041" y="122"/>
                    <a:pt x="6919"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1" name="Google Shape;1751;p35"/>
            <p:cNvSpPr/>
            <p:nvPr/>
          </p:nvSpPr>
          <p:spPr>
            <a:xfrm>
              <a:off x="4717525" y="4679200"/>
              <a:ext cx="178075" cy="60050"/>
            </a:xfrm>
            <a:custGeom>
              <a:avLst/>
              <a:gdLst/>
              <a:ahLst/>
              <a:cxnLst/>
              <a:rect l="l" t="t" r="r" b="b"/>
              <a:pathLst>
                <a:path w="7123" h="2402" extrusionOk="0">
                  <a:moveTo>
                    <a:pt x="5779" y="692"/>
                  </a:moveTo>
                  <a:lnTo>
                    <a:pt x="4536" y="1710"/>
                  </a:lnTo>
                  <a:lnTo>
                    <a:pt x="1303" y="1710"/>
                  </a:lnTo>
                  <a:lnTo>
                    <a:pt x="2564" y="692"/>
                  </a:lnTo>
                  <a:close/>
                  <a:moveTo>
                    <a:pt x="2442" y="0"/>
                  </a:moveTo>
                  <a:cubicBezTo>
                    <a:pt x="2361" y="0"/>
                    <a:pt x="2279" y="41"/>
                    <a:pt x="2239" y="82"/>
                  </a:cubicBezTo>
                  <a:lnTo>
                    <a:pt x="122" y="1791"/>
                  </a:lnTo>
                  <a:cubicBezTo>
                    <a:pt x="41" y="1872"/>
                    <a:pt x="0" y="2035"/>
                    <a:pt x="41" y="2157"/>
                  </a:cubicBezTo>
                  <a:cubicBezTo>
                    <a:pt x="82" y="2279"/>
                    <a:pt x="204" y="2402"/>
                    <a:pt x="367" y="2402"/>
                  </a:cubicBezTo>
                  <a:lnTo>
                    <a:pt x="4640" y="2402"/>
                  </a:lnTo>
                  <a:cubicBezTo>
                    <a:pt x="4721" y="2402"/>
                    <a:pt x="4803" y="2361"/>
                    <a:pt x="4843" y="2320"/>
                  </a:cubicBezTo>
                  <a:lnTo>
                    <a:pt x="6959" y="611"/>
                  </a:lnTo>
                  <a:cubicBezTo>
                    <a:pt x="7082" y="529"/>
                    <a:pt x="7122" y="367"/>
                    <a:pt x="7082" y="245"/>
                  </a:cubicBezTo>
                  <a:cubicBezTo>
                    <a:pt x="7000" y="122"/>
                    <a:pt x="6878"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2" name="Google Shape;1752;p35"/>
            <p:cNvSpPr/>
            <p:nvPr/>
          </p:nvSpPr>
          <p:spPr>
            <a:xfrm>
              <a:off x="4664625" y="4721925"/>
              <a:ext cx="178075" cy="59050"/>
            </a:xfrm>
            <a:custGeom>
              <a:avLst/>
              <a:gdLst/>
              <a:ahLst/>
              <a:cxnLst/>
              <a:rect l="l" t="t" r="r" b="b"/>
              <a:pathLst>
                <a:path w="7123" h="2362" extrusionOk="0">
                  <a:moveTo>
                    <a:pt x="5820" y="693"/>
                  </a:moveTo>
                  <a:lnTo>
                    <a:pt x="4558" y="1669"/>
                  </a:lnTo>
                  <a:lnTo>
                    <a:pt x="1352" y="1669"/>
                  </a:lnTo>
                  <a:lnTo>
                    <a:pt x="2605" y="693"/>
                  </a:lnTo>
                  <a:close/>
                  <a:moveTo>
                    <a:pt x="2483" y="1"/>
                  </a:moveTo>
                  <a:cubicBezTo>
                    <a:pt x="2401" y="1"/>
                    <a:pt x="2320" y="41"/>
                    <a:pt x="2238" y="82"/>
                  </a:cubicBezTo>
                  <a:lnTo>
                    <a:pt x="163" y="1751"/>
                  </a:lnTo>
                  <a:cubicBezTo>
                    <a:pt x="41" y="1832"/>
                    <a:pt x="0" y="1995"/>
                    <a:pt x="41" y="2117"/>
                  </a:cubicBezTo>
                  <a:cubicBezTo>
                    <a:pt x="122" y="2280"/>
                    <a:pt x="244" y="2361"/>
                    <a:pt x="366" y="2361"/>
                  </a:cubicBezTo>
                  <a:lnTo>
                    <a:pt x="4680" y="2361"/>
                  </a:lnTo>
                  <a:cubicBezTo>
                    <a:pt x="4762" y="2361"/>
                    <a:pt x="4843" y="2320"/>
                    <a:pt x="4884" y="2280"/>
                  </a:cubicBezTo>
                  <a:lnTo>
                    <a:pt x="6959" y="611"/>
                  </a:lnTo>
                  <a:cubicBezTo>
                    <a:pt x="7081" y="489"/>
                    <a:pt x="7122" y="367"/>
                    <a:pt x="7081" y="204"/>
                  </a:cubicBezTo>
                  <a:cubicBezTo>
                    <a:pt x="7041" y="82"/>
                    <a:pt x="6919"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3" name="Google Shape;1753;p35"/>
            <p:cNvSpPr/>
            <p:nvPr/>
          </p:nvSpPr>
          <p:spPr>
            <a:xfrm>
              <a:off x="4501825" y="4679200"/>
              <a:ext cx="178075" cy="60050"/>
            </a:xfrm>
            <a:custGeom>
              <a:avLst/>
              <a:gdLst/>
              <a:ahLst/>
              <a:cxnLst/>
              <a:rect l="l" t="t" r="r" b="b"/>
              <a:pathLst>
                <a:path w="7123" h="2402" extrusionOk="0">
                  <a:moveTo>
                    <a:pt x="5820" y="692"/>
                  </a:moveTo>
                  <a:lnTo>
                    <a:pt x="4577" y="1710"/>
                  </a:lnTo>
                  <a:lnTo>
                    <a:pt x="1344" y="1710"/>
                  </a:lnTo>
                  <a:lnTo>
                    <a:pt x="2605" y="692"/>
                  </a:lnTo>
                  <a:close/>
                  <a:moveTo>
                    <a:pt x="2483" y="0"/>
                  </a:moveTo>
                  <a:cubicBezTo>
                    <a:pt x="2402" y="0"/>
                    <a:pt x="2320" y="41"/>
                    <a:pt x="2280" y="82"/>
                  </a:cubicBezTo>
                  <a:lnTo>
                    <a:pt x="163" y="1791"/>
                  </a:lnTo>
                  <a:cubicBezTo>
                    <a:pt x="41" y="1872"/>
                    <a:pt x="1" y="2035"/>
                    <a:pt x="82" y="2157"/>
                  </a:cubicBezTo>
                  <a:cubicBezTo>
                    <a:pt x="123" y="2279"/>
                    <a:pt x="245" y="2402"/>
                    <a:pt x="367" y="2402"/>
                  </a:cubicBezTo>
                  <a:lnTo>
                    <a:pt x="4681" y="2402"/>
                  </a:lnTo>
                  <a:cubicBezTo>
                    <a:pt x="4762" y="2402"/>
                    <a:pt x="4843" y="2361"/>
                    <a:pt x="4884" y="2320"/>
                  </a:cubicBezTo>
                  <a:lnTo>
                    <a:pt x="7000" y="611"/>
                  </a:lnTo>
                  <a:cubicBezTo>
                    <a:pt x="7082" y="529"/>
                    <a:pt x="7123" y="367"/>
                    <a:pt x="7082" y="245"/>
                  </a:cubicBezTo>
                  <a:cubicBezTo>
                    <a:pt x="7041" y="122"/>
                    <a:pt x="6919"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4" name="Google Shape;1754;p35"/>
            <p:cNvSpPr/>
            <p:nvPr/>
          </p:nvSpPr>
          <p:spPr>
            <a:xfrm>
              <a:off x="4238300" y="4806375"/>
              <a:ext cx="178075" cy="59025"/>
            </a:xfrm>
            <a:custGeom>
              <a:avLst/>
              <a:gdLst/>
              <a:ahLst/>
              <a:cxnLst/>
              <a:rect l="l" t="t" r="r" b="b"/>
              <a:pathLst>
                <a:path w="7123" h="2361" extrusionOk="0">
                  <a:moveTo>
                    <a:pt x="5780" y="692"/>
                  </a:moveTo>
                  <a:lnTo>
                    <a:pt x="4518" y="1669"/>
                  </a:lnTo>
                  <a:lnTo>
                    <a:pt x="1303" y="1669"/>
                  </a:lnTo>
                  <a:lnTo>
                    <a:pt x="2543" y="692"/>
                  </a:lnTo>
                  <a:close/>
                  <a:moveTo>
                    <a:pt x="2443" y="1"/>
                  </a:moveTo>
                  <a:cubicBezTo>
                    <a:pt x="2361" y="1"/>
                    <a:pt x="2280" y="41"/>
                    <a:pt x="2239" y="82"/>
                  </a:cubicBezTo>
                  <a:lnTo>
                    <a:pt x="123" y="1751"/>
                  </a:lnTo>
                  <a:cubicBezTo>
                    <a:pt x="42" y="1832"/>
                    <a:pt x="1" y="1995"/>
                    <a:pt x="42" y="2117"/>
                  </a:cubicBezTo>
                  <a:cubicBezTo>
                    <a:pt x="82" y="2280"/>
                    <a:pt x="204" y="2361"/>
                    <a:pt x="367" y="2361"/>
                  </a:cubicBezTo>
                  <a:lnTo>
                    <a:pt x="4640" y="2361"/>
                  </a:lnTo>
                  <a:cubicBezTo>
                    <a:pt x="4722" y="2361"/>
                    <a:pt x="4803" y="2320"/>
                    <a:pt x="4844" y="2280"/>
                  </a:cubicBezTo>
                  <a:lnTo>
                    <a:pt x="6960" y="611"/>
                  </a:lnTo>
                  <a:cubicBezTo>
                    <a:pt x="7082" y="489"/>
                    <a:pt x="7123" y="367"/>
                    <a:pt x="7042" y="204"/>
                  </a:cubicBezTo>
                  <a:cubicBezTo>
                    <a:pt x="7001" y="82"/>
                    <a:pt x="6879" y="1"/>
                    <a:pt x="67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5" name="Google Shape;1755;p35"/>
            <p:cNvSpPr/>
            <p:nvPr/>
          </p:nvSpPr>
          <p:spPr>
            <a:xfrm>
              <a:off x="4345150" y="4806375"/>
              <a:ext cx="178075" cy="59025"/>
            </a:xfrm>
            <a:custGeom>
              <a:avLst/>
              <a:gdLst/>
              <a:ahLst/>
              <a:cxnLst/>
              <a:rect l="l" t="t" r="r" b="b"/>
              <a:pathLst>
                <a:path w="7123" h="2361" extrusionOk="0">
                  <a:moveTo>
                    <a:pt x="5820" y="692"/>
                  </a:moveTo>
                  <a:lnTo>
                    <a:pt x="4558" y="1669"/>
                  </a:lnTo>
                  <a:lnTo>
                    <a:pt x="1343" y="1669"/>
                  </a:lnTo>
                  <a:lnTo>
                    <a:pt x="2583" y="692"/>
                  </a:lnTo>
                  <a:close/>
                  <a:moveTo>
                    <a:pt x="2483" y="1"/>
                  </a:moveTo>
                  <a:cubicBezTo>
                    <a:pt x="2401" y="1"/>
                    <a:pt x="2320" y="41"/>
                    <a:pt x="2239" y="82"/>
                  </a:cubicBezTo>
                  <a:lnTo>
                    <a:pt x="163" y="1751"/>
                  </a:lnTo>
                  <a:cubicBezTo>
                    <a:pt x="41" y="1832"/>
                    <a:pt x="0" y="1995"/>
                    <a:pt x="41" y="2117"/>
                  </a:cubicBezTo>
                  <a:cubicBezTo>
                    <a:pt x="122" y="2280"/>
                    <a:pt x="244" y="2361"/>
                    <a:pt x="366" y="2361"/>
                  </a:cubicBezTo>
                  <a:lnTo>
                    <a:pt x="4680" y="2361"/>
                  </a:lnTo>
                  <a:cubicBezTo>
                    <a:pt x="4762" y="2361"/>
                    <a:pt x="4843" y="2320"/>
                    <a:pt x="4884" y="2280"/>
                  </a:cubicBezTo>
                  <a:lnTo>
                    <a:pt x="6959" y="611"/>
                  </a:lnTo>
                  <a:cubicBezTo>
                    <a:pt x="7081" y="489"/>
                    <a:pt x="7122" y="367"/>
                    <a:pt x="7081" y="204"/>
                  </a:cubicBezTo>
                  <a:cubicBezTo>
                    <a:pt x="7041" y="82"/>
                    <a:pt x="6919"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6" name="Google Shape;1756;p35"/>
            <p:cNvSpPr/>
            <p:nvPr/>
          </p:nvSpPr>
          <p:spPr>
            <a:xfrm>
              <a:off x="4130475" y="4806375"/>
              <a:ext cx="178075" cy="59025"/>
            </a:xfrm>
            <a:custGeom>
              <a:avLst/>
              <a:gdLst/>
              <a:ahLst/>
              <a:cxnLst/>
              <a:rect l="l" t="t" r="r" b="b"/>
              <a:pathLst>
                <a:path w="7123" h="2361" extrusionOk="0">
                  <a:moveTo>
                    <a:pt x="5779" y="692"/>
                  </a:moveTo>
                  <a:lnTo>
                    <a:pt x="4558" y="1669"/>
                  </a:lnTo>
                  <a:lnTo>
                    <a:pt x="1343" y="1669"/>
                  </a:lnTo>
                  <a:lnTo>
                    <a:pt x="2583" y="692"/>
                  </a:lnTo>
                  <a:close/>
                  <a:moveTo>
                    <a:pt x="2442" y="1"/>
                  </a:moveTo>
                  <a:cubicBezTo>
                    <a:pt x="2401" y="1"/>
                    <a:pt x="2320" y="41"/>
                    <a:pt x="2238" y="82"/>
                  </a:cubicBezTo>
                  <a:lnTo>
                    <a:pt x="163" y="1751"/>
                  </a:lnTo>
                  <a:cubicBezTo>
                    <a:pt x="41" y="1832"/>
                    <a:pt x="0" y="1995"/>
                    <a:pt x="41" y="2117"/>
                  </a:cubicBezTo>
                  <a:cubicBezTo>
                    <a:pt x="81" y="2280"/>
                    <a:pt x="204" y="2361"/>
                    <a:pt x="366" y="2361"/>
                  </a:cubicBezTo>
                  <a:lnTo>
                    <a:pt x="4680" y="2361"/>
                  </a:lnTo>
                  <a:cubicBezTo>
                    <a:pt x="4721" y="2361"/>
                    <a:pt x="4802" y="2320"/>
                    <a:pt x="4884" y="2280"/>
                  </a:cubicBezTo>
                  <a:lnTo>
                    <a:pt x="6959" y="611"/>
                  </a:lnTo>
                  <a:cubicBezTo>
                    <a:pt x="7081" y="489"/>
                    <a:pt x="7122" y="367"/>
                    <a:pt x="7081" y="204"/>
                  </a:cubicBezTo>
                  <a:cubicBezTo>
                    <a:pt x="7041" y="82"/>
                    <a:pt x="6919"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7" name="Google Shape;1757;p35"/>
            <p:cNvSpPr/>
            <p:nvPr/>
          </p:nvSpPr>
          <p:spPr>
            <a:xfrm>
              <a:off x="4453000" y="4806375"/>
              <a:ext cx="178075" cy="59025"/>
            </a:xfrm>
            <a:custGeom>
              <a:avLst/>
              <a:gdLst/>
              <a:ahLst/>
              <a:cxnLst/>
              <a:rect l="l" t="t" r="r" b="b"/>
              <a:pathLst>
                <a:path w="7123" h="2361" extrusionOk="0">
                  <a:moveTo>
                    <a:pt x="5779" y="692"/>
                  </a:moveTo>
                  <a:lnTo>
                    <a:pt x="4517" y="1669"/>
                  </a:lnTo>
                  <a:lnTo>
                    <a:pt x="1302" y="1669"/>
                  </a:lnTo>
                  <a:lnTo>
                    <a:pt x="2542" y="692"/>
                  </a:lnTo>
                  <a:close/>
                  <a:moveTo>
                    <a:pt x="2442" y="1"/>
                  </a:moveTo>
                  <a:cubicBezTo>
                    <a:pt x="2360" y="1"/>
                    <a:pt x="2279" y="41"/>
                    <a:pt x="2238" y="82"/>
                  </a:cubicBezTo>
                  <a:lnTo>
                    <a:pt x="163" y="1751"/>
                  </a:lnTo>
                  <a:cubicBezTo>
                    <a:pt x="41" y="1832"/>
                    <a:pt x="0" y="1995"/>
                    <a:pt x="41" y="2117"/>
                  </a:cubicBezTo>
                  <a:cubicBezTo>
                    <a:pt x="81" y="2280"/>
                    <a:pt x="204" y="2361"/>
                    <a:pt x="366" y="2361"/>
                  </a:cubicBezTo>
                  <a:lnTo>
                    <a:pt x="4640" y="2361"/>
                  </a:lnTo>
                  <a:cubicBezTo>
                    <a:pt x="4721" y="2361"/>
                    <a:pt x="4802" y="2320"/>
                    <a:pt x="4884" y="2280"/>
                  </a:cubicBezTo>
                  <a:lnTo>
                    <a:pt x="6959" y="611"/>
                  </a:lnTo>
                  <a:cubicBezTo>
                    <a:pt x="7081" y="489"/>
                    <a:pt x="7122" y="367"/>
                    <a:pt x="7081" y="204"/>
                  </a:cubicBezTo>
                  <a:cubicBezTo>
                    <a:pt x="7041" y="82"/>
                    <a:pt x="6878"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8" name="Google Shape;1758;p35"/>
            <p:cNvSpPr/>
            <p:nvPr/>
          </p:nvSpPr>
          <p:spPr>
            <a:xfrm>
              <a:off x="4022625" y="4806375"/>
              <a:ext cx="178075" cy="59025"/>
            </a:xfrm>
            <a:custGeom>
              <a:avLst/>
              <a:gdLst/>
              <a:ahLst/>
              <a:cxnLst/>
              <a:rect l="l" t="t" r="r" b="b"/>
              <a:pathLst>
                <a:path w="7123" h="2361" extrusionOk="0">
                  <a:moveTo>
                    <a:pt x="5820" y="692"/>
                  </a:moveTo>
                  <a:lnTo>
                    <a:pt x="4558" y="1669"/>
                  </a:lnTo>
                  <a:lnTo>
                    <a:pt x="1343" y="1669"/>
                  </a:lnTo>
                  <a:lnTo>
                    <a:pt x="2583" y="692"/>
                  </a:lnTo>
                  <a:close/>
                  <a:moveTo>
                    <a:pt x="2483" y="1"/>
                  </a:moveTo>
                  <a:cubicBezTo>
                    <a:pt x="2401" y="1"/>
                    <a:pt x="2320" y="41"/>
                    <a:pt x="2279" y="82"/>
                  </a:cubicBezTo>
                  <a:lnTo>
                    <a:pt x="163" y="1751"/>
                  </a:lnTo>
                  <a:cubicBezTo>
                    <a:pt x="41" y="1832"/>
                    <a:pt x="0" y="1995"/>
                    <a:pt x="82" y="2117"/>
                  </a:cubicBezTo>
                  <a:cubicBezTo>
                    <a:pt x="122" y="2280"/>
                    <a:pt x="244" y="2361"/>
                    <a:pt x="366" y="2361"/>
                  </a:cubicBezTo>
                  <a:lnTo>
                    <a:pt x="4680" y="2361"/>
                  </a:lnTo>
                  <a:cubicBezTo>
                    <a:pt x="4762" y="2361"/>
                    <a:pt x="4843" y="2320"/>
                    <a:pt x="4884" y="2280"/>
                  </a:cubicBezTo>
                  <a:lnTo>
                    <a:pt x="7000" y="611"/>
                  </a:lnTo>
                  <a:cubicBezTo>
                    <a:pt x="7081" y="489"/>
                    <a:pt x="7122" y="367"/>
                    <a:pt x="7081" y="204"/>
                  </a:cubicBezTo>
                  <a:cubicBezTo>
                    <a:pt x="7041" y="82"/>
                    <a:pt x="6919"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9" name="Google Shape;1759;p35"/>
            <p:cNvSpPr/>
            <p:nvPr/>
          </p:nvSpPr>
          <p:spPr>
            <a:xfrm>
              <a:off x="3915800" y="4806375"/>
              <a:ext cx="178050" cy="59025"/>
            </a:xfrm>
            <a:custGeom>
              <a:avLst/>
              <a:gdLst/>
              <a:ahLst/>
              <a:cxnLst/>
              <a:rect l="l" t="t" r="r" b="b"/>
              <a:pathLst>
                <a:path w="7122" h="2361" extrusionOk="0">
                  <a:moveTo>
                    <a:pt x="5779" y="692"/>
                  </a:moveTo>
                  <a:lnTo>
                    <a:pt x="4517" y="1669"/>
                  </a:lnTo>
                  <a:lnTo>
                    <a:pt x="1302" y="1669"/>
                  </a:lnTo>
                  <a:lnTo>
                    <a:pt x="2542" y="692"/>
                  </a:lnTo>
                  <a:close/>
                  <a:moveTo>
                    <a:pt x="2442" y="1"/>
                  </a:moveTo>
                  <a:cubicBezTo>
                    <a:pt x="2360" y="1"/>
                    <a:pt x="2279" y="41"/>
                    <a:pt x="2238" y="82"/>
                  </a:cubicBezTo>
                  <a:lnTo>
                    <a:pt x="163" y="1751"/>
                  </a:lnTo>
                  <a:cubicBezTo>
                    <a:pt x="41" y="1832"/>
                    <a:pt x="0" y="1995"/>
                    <a:pt x="41" y="2117"/>
                  </a:cubicBezTo>
                  <a:cubicBezTo>
                    <a:pt x="81" y="2280"/>
                    <a:pt x="203" y="2361"/>
                    <a:pt x="366" y="2361"/>
                  </a:cubicBezTo>
                  <a:lnTo>
                    <a:pt x="4639" y="2361"/>
                  </a:lnTo>
                  <a:cubicBezTo>
                    <a:pt x="4721" y="2361"/>
                    <a:pt x="4802" y="2320"/>
                    <a:pt x="4884" y="2280"/>
                  </a:cubicBezTo>
                  <a:lnTo>
                    <a:pt x="6959" y="611"/>
                  </a:lnTo>
                  <a:cubicBezTo>
                    <a:pt x="7081" y="489"/>
                    <a:pt x="7122" y="367"/>
                    <a:pt x="7081" y="204"/>
                  </a:cubicBezTo>
                  <a:cubicBezTo>
                    <a:pt x="7000" y="82"/>
                    <a:pt x="6878"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0" name="Google Shape;1760;p35"/>
            <p:cNvSpPr/>
            <p:nvPr/>
          </p:nvSpPr>
          <p:spPr>
            <a:xfrm>
              <a:off x="4559825" y="4806375"/>
              <a:ext cx="178075" cy="59025"/>
            </a:xfrm>
            <a:custGeom>
              <a:avLst/>
              <a:gdLst/>
              <a:ahLst/>
              <a:cxnLst/>
              <a:rect l="l" t="t" r="r" b="b"/>
              <a:pathLst>
                <a:path w="7123" h="2361" extrusionOk="0">
                  <a:moveTo>
                    <a:pt x="5820" y="692"/>
                  </a:moveTo>
                  <a:lnTo>
                    <a:pt x="4558" y="1669"/>
                  </a:lnTo>
                  <a:lnTo>
                    <a:pt x="1343" y="1669"/>
                  </a:lnTo>
                  <a:lnTo>
                    <a:pt x="2583" y="692"/>
                  </a:lnTo>
                  <a:close/>
                  <a:moveTo>
                    <a:pt x="2483" y="1"/>
                  </a:moveTo>
                  <a:cubicBezTo>
                    <a:pt x="2401" y="1"/>
                    <a:pt x="2320" y="41"/>
                    <a:pt x="2279" y="82"/>
                  </a:cubicBezTo>
                  <a:lnTo>
                    <a:pt x="163" y="1751"/>
                  </a:lnTo>
                  <a:cubicBezTo>
                    <a:pt x="41" y="1832"/>
                    <a:pt x="0" y="1995"/>
                    <a:pt x="82" y="2117"/>
                  </a:cubicBezTo>
                  <a:cubicBezTo>
                    <a:pt x="122" y="2280"/>
                    <a:pt x="244" y="2361"/>
                    <a:pt x="367" y="2361"/>
                  </a:cubicBezTo>
                  <a:lnTo>
                    <a:pt x="4680" y="2361"/>
                  </a:lnTo>
                  <a:cubicBezTo>
                    <a:pt x="4762" y="2361"/>
                    <a:pt x="4843" y="2320"/>
                    <a:pt x="4884" y="2280"/>
                  </a:cubicBezTo>
                  <a:lnTo>
                    <a:pt x="7000" y="611"/>
                  </a:lnTo>
                  <a:cubicBezTo>
                    <a:pt x="7082" y="489"/>
                    <a:pt x="7122" y="367"/>
                    <a:pt x="7082" y="204"/>
                  </a:cubicBezTo>
                  <a:cubicBezTo>
                    <a:pt x="7041" y="82"/>
                    <a:pt x="6919"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1" name="Google Shape;1761;p35"/>
            <p:cNvSpPr/>
            <p:nvPr/>
          </p:nvSpPr>
          <p:spPr>
            <a:xfrm>
              <a:off x="3700100" y="4806375"/>
              <a:ext cx="179075" cy="59025"/>
            </a:xfrm>
            <a:custGeom>
              <a:avLst/>
              <a:gdLst/>
              <a:ahLst/>
              <a:cxnLst/>
              <a:rect l="l" t="t" r="r" b="b"/>
              <a:pathLst>
                <a:path w="7163" h="2361" extrusionOk="0">
                  <a:moveTo>
                    <a:pt x="5820" y="692"/>
                  </a:moveTo>
                  <a:lnTo>
                    <a:pt x="4558" y="1669"/>
                  </a:lnTo>
                  <a:lnTo>
                    <a:pt x="1343" y="1669"/>
                  </a:lnTo>
                  <a:lnTo>
                    <a:pt x="2583" y="692"/>
                  </a:lnTo>
                  <a:close/>
                  <a:moveTo>
                    <a:pt x="2483" y="1"/>
                  </a:moveTo>
                  <a:cubicBezTo>
                    <a:pt x="2401" y="1"/>
                    <a:pt x="2320" y="41"/>
                    <a:pt x="2279" y="82"/>
                  </a:cubicBezTo>
                  <a:lnTo>
                    <a:pt x="163" y="1751"/>
                  </a:lnTo>
                  <a:cubicBezTo>
                    <a:pt x="82" y="1832"/>
                    <a:pt x="0" y="1995"/>
                    <a:pt x="82" y="2117"/>
                  </a:cubicBezTo>
                  <a:cubicBezTo>
                    <a:pt x="122" y="2280"/>
                    <a:pt x="244" y="2361"/>
                    <a:pt x="407" y="2361"/>
                  </a:cubicBezTo>
                  <a:lnTo>
                    <a:pt x="4680" y="2361"/>
                  </a:lnTo>
                  <a:cubicBezTo>
                    <a:pt x="4762" y="2361"/>
                    <a:pt x="4843" y="2320"/>
                    <a:pt x="4884" y="2280"/>
                  </a:cubicBezTo>
                  <a:lnTo>
                    <a:pt x="7000" y="611"/>
                  </a:lnTo>
                  <a:cubicBezTo>
                    <a:pt x="7122" y="489"/>
                    <a:pt x="7163" y="367"/>
                    <a:pt x="7082" y="204"/>
                  </a:cubicBezTo>
                  <a:cubicBezTo>
                    <a:pt x="7041" y="82"/>
                    <a:pt x="6919" y="1"/>
                    <a:pt x="679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2" name="Google Shape;1762;p35"/>
            <p:cNvSpPr/>
            <p:nvPr/>
          </p:nvSpPr>
          <p:spPr>
            <a:xfrm>
              <a:off x="3807950" y="4806375"/>
              <a:ext cx="178075" cy="59025"/>
            </a:xfrm>
            <a:custGeom>
              <a:avLst/>
              <a:gdLst/>
              <a:ahLst/>
              <a:cxnLst/>
              <a:rect l="l" t="t" r="r" b="b"/>
              <a:pathLst>
                <a:path w="7123" h="2361" extrusionOk="0">
                  <a:moveTo>
                    <a:pt x="5820" y="692"/>
                  </a:moveTo>
                  <a:lnTo>
                    <a:pt x="4558" y="1669"/>
                  </a:lnTo>
                  <a:lnTo>
                    <a:pt x="1343" y="1669"/>
                  </a:lnTo>
                  <a:lnTo>
                    <a:pt x="2583" y="692"/>
                  </a:lnTo>
                  <a:close/>
                  <a:moveTo>
                    <a:pt x="2483" y="1"/>
                  </a:moveTo>
                  <a:cubicBezTo>
                    <a:pt x="2401" y="1"/>
                    <a:pt x="2320" y="41"/>
                    <a:pt x="2238" y="82"/>
                  </a:cubicBezTo>
                  <a:lnTo>
                    <a:pt x="163" y="1751"/>
                  </a:lnTo>
                  <a:cubicBezTo>
                    <a:pt x="41" y="1832"/>
                    <a:pt x="0" y="1995"/>
                    <a:pt x="41" y="2117"/>
                  </a:cubicBezTo>
                  <a:cubicBezTo>
                    <a:pt x="82" y="2280"/>
                    <a:pt x="244" y="2361"/>
                    <a:pt x="366" y="2361"/>
                  </a:cubicBezTo>
                  <a:lnTo>
                    <a:pt x="4680" y="2361"/>
                  </a:lnTo>
                  <a:cubicBezTo>
                    <a:pt x="4762" y="2361"/>
                    <a:pt x="4843" y="2320"/>
                    <a:pt x="4884" y="2280"/>
                  </a:cubicBezTo>
                  <a:lnTo>
                    <a:pt x="6959" y="611"/>
                  </a:lnTo>
                  <a:cubicBezTo>
                    <a:pt x="7081" y="489"/>
                    <a:pt x="7122" y="367"/>
                    <a:pt x="7081" y="204"/>
                  </a:cubicBezTo>
                  <a:cubicBezTo>
                    <a:pt x="7041" y="82"/>
                    <a:pt x="6919" y="1"/>
                    <a:pt x="67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3" name="Google Shape;1763;p35"/>
            <p:cNvSpPr/>
            <p:nvPr/>
          </p:nvSpPr>
          <p:spPr>
            <a:xfrm>
              <a:off x="4879300" y="4721925"/>
              <a:ext cx="179075" cy="59050"/>
            </a:xfrm>
            <a:custGeom>
              <a:avLst/>
              <a:gdLst/>
              <a:ahLst/>
              <a:cxnLst/>
              <a:rect l="l" t="t" r="r" b="b"/>
              <a:pathLst>
                <a:path w="7163" h="2362" extrusionOk="0">
                  <a:moveTo>
                    <a:pt x="5820" y="693"/>
                  </a:moveTo>
                  <a:lnTo>
                    <a:pt x="4558" y="1669"/>
                  </a:lnTo>
                  <a:lnTo>
                    <a:pt x="1378" y="1669"/>
                  </a:lnTo>
                  <a:lnTo>
                    <a:pt x="2605" y="693"/>
                  </a:lnTo>
                  <a:close/>
                  <a:moveTo>
                    <a:pt x="2483" y="1"/>
                  </a:moveTo>
                  <a:cubicBezTo>
                    <a:pt x="2401" y="1"/>
                    <a:pt x="2320" y="41"/>
                    <a:pt x="2279" y="82"/>
                  </a:cubicBezTo>
                  <a:lnTo>
                    <a:pt x="163" y="1751"/>
                  </a:lnTo>
                  <a:cubicBezTo>
                    <a:pt x="41" y="1832"/>
                    <a:pt x="0" y="1995"/>
                    <a:pt x="82" y="2117"/>
                  </a:cubicBezTo>
                  <a:cubicBezTo>
                    <a:pt x="122" y="2280"/>
                    <a:pt x="244" y="2361"/>
                    <a:pt x="366" y="2361"/>
                  </a:cubicBezTo>
                  <a:lnTo>
                    <a:pt x="4680" y="2361"/>
                  </a:lnTo>
                  <a:cubicBezTo>
                    <a:pt x="4762" y="2361"/>
                    <a:pt x="4843" y="2320"/>
                    <a:pt x="4884" y="2280"/>
                  </a:cubicBezTo>
                  <a:lnTo>
                    <a:pt x="7000" y="611"/>
                  </a:lnTo>
                  <a:cubicBezTo>
                    <a:pt x="7081" y="489"/>
                    <a:pt x="7163" y="367"/>
                    <a:pt x="7081" y="204"/>
                  </a:cubicBezTo>
                  <a:cubicBezTo>
                    <a:pt x="7041" y="82"/>
                    <a:pt x="6919"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4" name="Google Shape;1764;p35"/>
            <p:cNvSpPr/>
            <p:nvPr/>
          </p:nvSpPr>
          <p:spPr>
            <a:xfrm>
              <a:off x="4984075" y="4637475"/>
              <a:ext cx="178075" cy="59050"/>
            </a:xfrm>
            <a:custGeom>
              <a:avLst/>
              <a:gdLst/>
              <a:ahLst/>
              <a:cxnLst/>
              <a:rect l="l" t="t" r="r" b="b"/>
              <a:pathLst>
                <a:path w="7123" h="2362" extrusionOk="0">
                  <a:moveTo>
                    <a:pt x="5821" y="693"/>
                  </a:moveTo>
                  <a:lnTo>
                    <a:pt x="4559" y="1669"/>
                  </a:lnTo>
                  <a:lnTo>
                    <a:pt x="1344" y="1669"/>
                  </a:lnTo>
                  <a:lnTo>
                    <a:pt x="2584" y="693"/>
                  </a:lnTo>
                  <a:close/>
                  <a:moveTo>
                    <a:pt x="2483" y="1"/>
                  </a:moveTo>
                  <a:cubicBezTo>
                    <a:pt x="2402" y="1"/>
                    <a:pt x="2321" y="41"/>
                    <a:pt x="2239" y="82"/>
                  </a:cubicBezTo>
                  <a:lnTo>
                    <a:pt x="164" y="1751"/>
                  </a:lnTo>
                  <a:cubicBezTo>
                    <a:pt x="42" y="1832"/>
                    <a:pt x="1" y="1995"/>
                    <a:pt x="42" y="2117"/>
                  </a:cubicBezTo>
                  <a:cubicBezTo>
                    <a:pt x="123" y="2280"/>
                    <a:pt x="245" y="2361"/>
                    <a:pt x="367" y="2361"/>
                  </a:cubicBezTo>
                  <a:lnTo>
                    <a:pt x="4681" y="2361"/>
                  </a:lnTo>
                  <a:cubicBezTo>
                    <a:pt x="4762" y="2361"/>
                    <a:pt x="4844" y="2321"/>
                    <a:pt x="4885" y="2280"/>
                  </a:cubicBezTo>
                  <a:lnTo>
                    <a:pt x="7001" y="611"/>
                  </a:lnTo>
                  <a:cubicBezTo>
                    <a:pt x="7082" y="489"/>
                    <a:pt x="7123" y="367"/>
                    <a:pt x="7082" y="204"/>
                  </a:cubicBezTo>
                  <a:cubicBezTo>
                    <a:pt x="7042" y="82"/>
                    <a:pt x="6919" y="1"/>
                    <a:pt x="67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5" name="Google Shape;1765;p35"/>
            <p:cNvSpPr/>
            <p:nvPr/>
          </p:nvSpPr>
          <p:spPr>
            <a:xfrm>
              <a:off x="4932200" y="4679200"/>
              <a:ext cx="178075" cy="60050"/>
            </a:xfrm>
            <a:custGeom>
              <a:avLst/>
              <a:gdLst/>
              <a:ahLst/>
              <a:cxnLst/>
              <a:rect l="l" t="t" r="r" b="b"/>
              <a:pathLst>
                <a:path w="7123" h="2402" extrusionOk="0">
                  <a:moveTo>
                    <a:pt x="5779" y="692"/>
                  </a:moveTo>
                  <a:lnTo>
                    <a:pt x="4558" y="1710"/>
                  </a:lnTo>
                  <a:lnTo>
                    <a:pt x="1318" y="1710"/>
                  </a:lnTo>
                  <a:lnTo>
                    <a:pt x="2564" y="692"/>
                  </a:lnTo>
                  <a:close/>
                  <a:moveTo>
                    <a:pt x="2442" y="0"/>
                  </a:moveTo>
                  <a:cubicBezTo>
                    <a:pt x="2361" y="0"/>
                    <a:pt x="2320" y="41"/>
                    <a:pt x="2239" y="82"/>
                  </a:cubicBezTo>
                  <a:lnTo>
                    <a:pt x="163" y="1791"/>
                  </a:lnTo>
                  <a:cubicBezTo>
                    <a:pt x="41" y="1872"/>
                    <a:pt x="0" y="2035"/>
                    <a:pt x="41" y="2157"/>
                  </a:cubicBezTo>
                  <a:cubicBezTo>
                    <a:pt x="82" y="2279"/>
                    <a:pt x="204" y="2402"/>
                    <a:pt x="367" y="2402"/>
                  </a:cubicBezTo>
                  <a:lnTo>
                    <a:pt x="4640" y="2402"/>
                  </a:lnTo>
                  <a:cubicBezTo>
                    <a:pt x="4721" y="2402"/>
                    <a:pt x="4803" y="2361"/>
                    <a:pt x="4884" y="2320"/>
                  </a:cubicBezTo>
                  <a:lnTo>
                    <a:pt x="6960" y="611"/>
                  </a:lnTo>
                  <a:cubicBezTo>
                    <a:pt x="7082" y="529"/>
                    <a:pt x="7122" y="367"/>
                    <a:pt x="7082" y="245"/>
                  </a:cubicBezTo>
                  <a:cubicBezTo>
                    <a:pt x="7041" y="122"/>
                    <a:pt x="6878"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35"/>
            <p:cNvSpPr/>
            <p:nvPr/>
          </p:nvSpPr>
          <p:spPr>
            <a:xfrm>
              <a:off x="3593275" y="4806375"/>
              <a:ext cx="178075" cy="59025"/>
            </a:xfrm>
            <a:custGeom>
              <a:avLst/>
              <a:gdLst/>
              <a:ahLst/>
              <a:cxnLst/>
              <a:rect l="l" t="t" r="r" b="b"/>
              <a:pathLst>
                <a:path w="7123" h="2361" extrusionOk="0">
                  <a:moveTo>
                    <a:pt x="5779" y="692"/>
                  </a:moveTo>
                  <a:lnTo>
                    <a:pt x="4558" y="1669"/>
                  </a:lnTo>
                  <a:lnTo>
                    <a:pt x="1343" y="1669"/>
                  </a:lnTo>
                  <a:lnTo>
                    <a:pt x="2583" y="692"/>
                  </a:lnTo>
                  <a:close/>
                  <a:moveTo>
                    <a:pt x="2442" y="1"/>
                  </a:moveTo>
                  <a:cubicBezTo>
                    <a:pt x="2360" y="1"/>
                    <a:pt x="2320" y="41"/>
                    <a:pt x="2238" y="82"/>
                  </a:cubicBezTo>
                  <a:lnTo>
                    <a:pt x="163" y="1751"/>
                  </a:lnTo>
                  <a:cubicBezTo>
                    <a:pt x="41" y="1832"/>
                    <a:pt x="0" y="1995"/>
                    <a:pt x="41" y="2117"/>
                  </a:cubicBezTo>
                  <a:cubicBezTo>
                    <a:pt x="81" y="2280"/>
                    <a:pt x="204" y="2361"/>
                    <a:pt x="366" y="2361"/>
                  </a:cubicBezTo>
                  <a:lnTo>
                    <a:pt x="4680" y="2361"/>
                  </a:lnTo>
                  <a:cubicBezTo>
                    <a:pt x="4721" y="2361"/>
                    <a:pt x="4802" y="2320"/>
                    <a:pt x="4884" y="2280"/>
                  </a:cubicBezTo>
                  <a:lnTo>
                    <a:pt x="6959" y="611"/>
                  </a:lnTo>
                  <a:cubicBezTo>
                    <a:pt x="7081" y="489"/>
                    <a:pt x="7122" y="367"/>
                    <a:pt x="7081" y="204"/>
                  </a:cubicBezTo>
                  <a:cubicBezTo>
                    <a:pt x="7041" y="82"/>
                    <a:pt x="6878" y="1"/>
                    <a:pt x="67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1767;p35"/>
            <p:cNvSpPr/>
            <p:nvPr/>
          </p:nvSpPr>
          <p:spPr>
            <a:xfrm>
              <a:off x="4667675" y="4806375"/>
              <a:ext cx="178075" cy="59025"/>
            </a:xfrm>
            <a:custGeom>
              <a:avLst/>
              <a:gdLst/>
              <a:ahLst/>
              <a:cxnLst/>
              <a:rect l="l" t="t" r="r" b="b"/>
              <a:pathLst>
                <a:path w="7123" h="2361" extrusionOk="0">
                  <a:moveTo>
                    <a:pt x="5779" y="692"/>
                  </a:moveTo>
                  <a:lnTo>
                    <a:pt x="4558" y="1669"/>
                  </a:lnTo>
                  <a:lnTo>
                    <a:pt x="1343" y="1669"/>
                  </a:lnTo>
                  <a:lnTo>
                    <a:pt x="2583" y="692"/>
                  </a:lnTo>
                  <a:close/>
                  <a:moveTo>
                    <a:pt x="2442" y="1"/>
                  </a:moveTo>
                  <a:cubicBezTo>
                    <a:pt x="2401" y="1"/>
                    <a:pt x="2320" y="41"/>
                    <a:pt x="2238" y="82"/>
                  </a:cubicBezTo>
                  <a:lnTo>
                    <a:pt x="163" y="1751"/>
                  </a:lnTo>
                  <a:cubicBezTo>
                    <a:pt x="41" y="1832"/>
                    <a:pt x="0" y="1995"/>
                    <a:pt x="41" y="2117"/>
                  </a:cubicBezTo>
                  <a:cubicBezTo>
                    <a:pt x="82" y="2280"/>
                    <a:pt x="244" y="2361"/>
                    <a:pt x="366" y="2361"/>
                  </a:cubicBezTo>
                  <a:lnTo>
                    <a:pt x="4680" y="2361"/>
                  </a:lnTo>
                  <a:cubicBezTo>
                    <a:pt x="4762" y="2361"/>
                    <a:pt x="4802" y="2320"/>
                    <a:pt x="4884" y="2280"/>
                  </a:cubicBezTo>
                  <a:lnTo>
                    <a:pt x="6959" y="611"/>
                  </a:lnTo>
                  <a:cubicBezTo>
                    <a:pt x="7081" y="489"/>
                    <a:pt x="7122" y="367"/>
                    <a:pt x="7081" y="204"/>
                  </a:cubicBezTo>
                  <a:cubicBezTo>
                    <a:pt x="7041" y="82"/>
                    <a:pt x="6919"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8" name="Google Shape;1768;p35"/>
            <p:cNvSpPr/>
            <p:nvPr/>
          </p:nvSpPr>
          <p:spPr>
            <a:xfrm>
              <a:off x="4775525" y="4806375"/>
              <a:ext cx="178075" cy="59025"/>
            </a:xfrm>
            <a:custGeom>
              <a:avLst/>
              <a:gdLst/>
              <a:ahLst/>
              <a:cxnLst/>
              <a:rect l="l" t="t" r="r" b="b"/>
              <a:pathLst>
                <a:path w="7123" h="2361" extrusionOk="0">
                  <a:moveTo>
                    <a:pt x="5779" y="692"/>
                  </a:moveTo>
                  <a:lnTo>
                    <a:pt x="4517" y="1669"/>
                  </a:lnTo>
                  <a:lnTo>
                    <a:pt x="1337" y="1669"/>
                  </a:lnTo>
                  <a:lnTo>
                    <a:pt x="2564" y="692"/>
                  </a:lnTo>
                  <a:close/>
                  <a:moveTo>
                    <a:pt x="2442" y="1"/>
                  </a:moveTo>
                  <a:cubicBezTo>
                    <a:pt x="2360" y="1"/>
                    <a:pt x="2279" y="41"/>
                    <a:pt x="2238" y="82"/>
                  </a:cubicBezTo>
                  <a:lnTo>
                    <a:pt x="122" y="1751"/>
                  </a:lnTo>
                  <a:cubicBezTo>
                    <a:pt x="41" y="1832"/>
                    <a:pt x="0" y="1995"/>
                    <a:pt x="41" y="2117"/>
                  </a:cubicBezTo>
                  <a:cubicBezTo>
                    <a:pt x="81" y="2280"/>
                    <a:pt x="204" y="2361"/>
                    <a:pt x="366" y="2361"/>
                  </a:cubicBezTo>
                  <a:lnTo>
                    <a:pt x="4639" y="2361"/>
                  </a:lnTo>
                  <a:cubicBezTo>
                    <a:pt x="4721" y="2361"/>
                    <a:pt x="4802" y="2320"/>
                    <a:pt x="4884" y="2280"/>
                  </a:cubicBezTo>
                  <a:lnTo>
                    <a:pt x="6959" y="611"/>
                  </a:lnTo>
                  <a:cubicBezTo>
                    <a:pt x="7081" y="489"/>
                    <a:pt x="7122" y="367"/>
                    <a:pt x="7081" y="204"/>
                  </a:cubicBezTo>
                  <a:cubicBezTo>
                    <a:pt x="7000" y="82"/>
                    <a:pt x="6878"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9" name="Google Shape;1769;p35"/>
            <p:cNvSpPr/>
            <p:nvPr/>
          </p:nvSpPr>
          <p:spPr>
            <a:xfrm>
              <a:off x="4827400" y="4763650"/>
              <a:ext cx="178075" cy="60050"/>
            </a:xfrm>
            <a:custGeom>
              <a:avLst/>
              <a:gdLst/>
              <a:ahLst/>
              <a:cxnLst/>
              <a:rect l="l" t="t" r="r" b="b"/>
              <a:pathLst>
                <a:path w="7123" h="2402" extrusionOk="0">
                  <a:moveTo>
                    <a:pt x="5780" y="692"/>
                  </a:moveTo>
                  <a:lnTo>
                    <a:pt x="4559" y="1710"/>
                  </a:lnTo>
                  <a:lnTo>
                    <a:pt x="1318" y="1710"/>
                  </a:lnTo>
                  <a:lnTo>
                    <a:pt x="2564" y="692"/>
                  </a:lnTo>
                  <a:close/>
                  <a:moveTo>
                    <a:pt x="2442" y="0"/>
                  </a:moveTo>
                  <a:cubicBezTo>
                    <a:pt x="2402" y="0"/>
                    <a:pt x="2320" y="41"/>
                    <a:pt x="2239" y="82"/>
                  </a:cubicBezTo>
                  <a:lnTo>
                    <a:pt x="163" y="1791"/>
                  </a:lnTo>
                  <a:cubicBezTo>
                    <a:pt x="41" y="1872"/>
                    <a:pt x="1" y="2035"/>
                    <a:pt x="41" y="2157"/>
                  </a:cubicBezTo>
                  <a:cubicBezTo>
                    <a:pt x="82" y="2279"/>
                    <a:pt x="245" y="2401"/>
                    <a:pt x="367" y="2401"/>
                  </a:cubicBezTo>
                  <a:lnTo>
                    <a:pt x="4681" y="2401"/>
                  </a:lnTo>
                  <a:cubicBezTo>
                    <a:pt x="4762" y="2401"/>
                    <a:pt x="4803" y="2361"/>
                    <a:pt x="4884" y="2320"/>
                  </a:cubicBezTo>
                  <a:lnTo>
                    <a:pt x="6960" y="611"/>
                  </a:lnTo>
                  <a:cubicBezTo>
                    <a:pt x="7082" y="529"/>
                    <a:pt x="7123" y="367"/>
                    <a:pt x="7082" y="244"/>
                  </a:cubicBezTo>
                  <a:cubicBezTo>
                    <a:pt x="7041" y="122"/>
                    <a:pt x="6919"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1770;p35"/>
            <p:cNvSpPr/>
            <p:nvPr/>
          </p:nvSpPr>
          <p:spPr>
            <a:xfrm>
              <a:off x="3590200" y="4721925"/>
              <a:ext cx="178075" cy="59050"/>
            </a:xfrm>
            <a:custGeom>
              <a:avLst/>
              <a:gdLst/>
              <a:ahLst/>
              <a:cxnLst/>
              <a:rect l="l" t="t" r="r" b="b"/>
              <a:pathLst>
                <a:path w="7123" h="2362" extrusionOk="0">
                  <a:moveTo>
                    <a:pt x="5786" y="693"/>
                  </a:moveTo>
                  <a:lnTo>
                    <a:pt x="4559" y="1669"/>
                  </a:lnTo>
                  <a:lnTo>
                    <a:pt x="1344" y="1669"/>
                  </a:lnTo>
                  <a:lnTo>
                    <a:pt x="2565" y="693"/>
                  </a:lnTo>
                  <a:close/>
                  <a:moveTo>
                    <a:pt x="2483" y="1"/>
                  </a:moveTo>
                  <a:cubicBezTo>
                    <a:pt x="2402" y="1"/>
                    <a:pt x="2321" y="41"/>
                    <a:pt x="2239" y="82"/>
                  </a:cubicBezTo>
                  <a:lnTo>
                    <a:pt x="164" y="1751"/>
                  </a:lnTo>
                  <a:cubicBezTo>
                    <a:pt x="42" y="1832"/>
                    <a:pt x="1" y="1995"/>
                    <a:pt x="42" y="2117"/>
                  </a:cubicBezTo>
                  <a:cubicBezTo>
                    <a:pt x="82" y="2280"/>
                    <a:pt x="245" y="2361"/>
                    <a:pt x="367" y="2361"/>
                  </a:cubicBezTo>
                  <a:lnTo>
                    <a:pt x="4681" y="2361"/>
                  </a:lnTo>
                  <a:cubicBezTo>
                    <a:pt x="4762" y="2361"/>
                    <a:pt x="4803" y="2320"/>
                    <a:pt x="4885" y="2280"/>
                  </a:cubicBezTo>
                  <a:lnTo>
                    <a:pt x="6960" y="611"/>
                  </a:lnTo>
                  <a:cubicBezTo>
                    <a:pt x="7082" y="489"/>
                    <a:pt x="7123" y="367"/>
                    <a:pt x="7082" y="204"/>
                  </a:cubicBezTo>
                  <a:cubicBezTo>
                    <a:pt x="7042" y="82"/>
                    <a:pt x="6919" y="1"/>
                    <a:pt x="67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1" name="Google Shape;1771;p35"/>
            <p:cNvSpPr/>
            <p:nvPr/>
          </p:nvSpPr>
          <p:spPr>
            <a:xfrm>
              <a:off x="4340050" y="4637475"/>
              <a:ext cx="178075" cy="59050"/>
            </a:xfrm>
            <a:custGeom>
              <a:avLst/>
              <a:gdLst/>
              <a:ahLst/>
              <a:cxnLst/>
              <a:rect l="l" t="t" r="r" b="b"/>
              <a:pathLst>
                <a:path w="7123" h="2362" extrusionOk="0">
                  <a:moveTo>
                    <a:pt x="5780" y="693"/>
                  </a:moveTo>
                  <a:lnTo>
                    <a:pt x="4540" y="1669"/>
                  </a:lnTo>
                  <a:lnTo>
                    <a:pt x="1303" y="1669"/>
                  </a:lnTo>
                  <a:lnTo>
                    <a:pt x="2565" y="693"/>
                  </a:lnTo>
                  <a:close/>
                  <a:moveTo>
                    <a:pt x="2443" y="1"/>
                  </a:moveTo>
                  <a:cubicBezTo>
                    <a:pt x="2361" y="1"/>
                    <a:pt x="2280" y="41"/>
                    <a:pt x="2239" y="82"/>
                  </a:cubicBezTo>
                  <a:lnTo>
                    <a:pt x="123" y="1751"/>
                  </a:lnTo>
                  <a:cubicBezTo>
                    <a:pt x="41" y="1832"/>
                    <a:pt x="1" y="1995"/>
                    <a:pt x="41" y="2117"/>
                  </a:cubicBezTo>
                  <a:cubicBezTo>
                    <a:pt x="82" y="2280"/>
                    <a:pt x="204" y="2361"/>
                    <a:pt x="367" y="2361"/>
                  </a:cubicBezTo>
                  <a:lnTo>
                    <a:pt x="4640" y="2361"/>
                  </a:lnTo>
                  <a:cubicBezTo>
                    <a:pt x="4722" y="2361"/>
                    <a:pt x="4803" y="2321"/>
                    <a:pt x="4844" y="2280"/>
                  </a:cubicBezTo>
                  <a:lnTo>
                    <a:pt x="6960" y="611"/>
                  </a:lnTo>
                  <a:cubicBezTo>
                    <a:pt x="7082" y="489"/>
                    <a:pt x="7123" y="367"/>
                    <a:pt x="7041" y="204"/>
                  </a:cubicBezTo>
                  <a:cubicBezTo>
                    <a:pt x="7001" y="82"/>
                    <a:pt x="6878"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35"/>
            <p:cNvSpPr/>
            <p:nvPr/>
          </p:nvSpPr>
          <p:spPr>
            <a:xfrm>
              <a:off x="4446875" y="4637475"/>
              <a:ext cx="178075" cy="59050"/>
            </a:xfrm>
            <a:custGeom>
              <a:avLst/>
              <a:gdLst/>
              <a:ahLst/>
              <a:cxnLst/>
              <a:rect l="l" t="t" r="r" b="b"/>
              <a:pathLst>
                <a:path w="7123" h="2362" extrusionOk="0">
                  <a:moveTo>
                    <a:pt x="5821" y="693"/>
                  </a:moveTo>
                  <a:lnTo>
                    <a:pt x="4581" y="1669"/>
                  </a:lnTo>
                  <a:lnTo>
                    <a:pt x="1344" y="1669"/>
                  </a:lnTo>
                  <a:lnTo>
                    <a:pt x="2605" y="693"/>
                  </a:lnTo>
                  <a:close/>
                  <a:moveTo>
                    <a:pt x="2483" y="1"/>
                  </a:moveTo>
                  <a:cubicBezTo>
                    <a:pt x="2402" y="1"/>
                    <a:pt x="2321" y="41"/>
                    <a:pt x="2239" y="82"/>
                  </a:cubicBezTo>
                  <a:lnTo>
                    <a:pt x="164" y="1751"/>
                  </a:lnTo>
                  <a:cubicBezTo>
                    <a:pt x="42" y="1832"/>
                    <a:pt x="1" y="1995"/>
                    <a:pt x="42" y="2117"/>
                  </a:cubicBezTo>
                  <a:cubicBezTo>
                    <a:pt x="123" y="2280"/>
                    <a:pt x="245" y="2361"/>
                    <a:pt x="367" y="2361"/>
                  </a:cubicBezTo>
                  <a:lnTo>
                    <a:pt x="4681" y="2361"/>
                  </a:lnTo>
                  <a:cubicBezTo>
                    <a:pt x="4762" y="2361"/>
                    <a:pt x="4844" y="2321"/>
                    <a:pt x="4885" y="2280"/>
                  </a:cubicBezTo>
                  <a:lnTo>
                    <a:pt x="6960" y="611"/>
                  </a:lnTo>
                  <a:cubicBezTo>
                    <a:pt x="7082" y="489"/>
                    <a:pt x="7123" y="367"/>
                    <a:pt x="7082" y="204"/>
                  </a:cubicBezTo>
                  <a:cubicBezTo>
                    <a:pt x="7041" y="82"/>
                    <a:pt x="6919" y="1"/>
                    <a:pt x="67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35"/>
            <p:cNvSpPr/>
            <p:nvPr/>
          </p:nvSpPr>
          <p:spPr>
            <a:xfrm>
              <a:off x="4232200" y="4637475"/>
              <a:ext cx="178075" cy="59050"/>
            </a:xfrm>
            <a:custGeom>
              <a:avLst/>
              <a:gdLst/>
              <a:ahLst/>
              <a:cxnLst/>
              <a:rect l="l" t="t" r="r" b="b"/>
              <a:pathLst>
                <a:path w="7123" h="2362" extrusionOk="0">
                  <a:moveTo>
                    <a:pt x="5780" y="693"/>
                  </a:moveTo>
                  <a:lnTo>
                    <a:pt x="4540" y="1669"/>
                  </a:lnTo>
                  <a:lnTo>
                    <a:pt x="1344" y="1669"/>
                  </a:lnTo>
                  <a:lnTo>
                    <a:pt x="2565" y="693"/>
                  </a:lnTo>
                  <a:close/>
                  <a:moveTo>
                    <a:pt x="2443" y="1"/>
                  </a:moveTo>
                  <a:cubicBezTo>
                    <a:pt x="2361" y="1"/>
                    <a:pt x="2321" y="41"/>
                    <a:pt x="2239" y="82"/>
                  </a:cubicBezTo>
                  <a:lnTo>
                    <a:pt x="164" y="1751"/>
                  </a:lnTo>
                  <a:cubicBezTo>
                    <a:pt x="41" y="1832"/>
                    <a:pt x="1" y="1995"/>
                    <a:pt x="41" y="2117"/>
                  </a:cubicBezTo>
                  <a:cubicBezTo>
                    <a:pt x="82" y="2280"/>
                    <a:pt x="204" y="2361"/>
                    <a:pt x="367" y="2361"/>
                  </a:cubicBezTo>
                  <a:lnTo>
                    <a:pt x="4681" y="2361"/>
                  </a:lnTo>
                  <a:cubicBezTo>
                    <a:pt x="4722" y="2361"/>
                    <a:pt x="4803" y="2321"/>
                    <a:pt x="4884" y="2280"/>
                  </a:cubicBezTo>
                  <a:lnTo>
                    <a:pt x="6960" y="611"/>
                  </a:lnTo>
                  <a:cubicBezTo>
                    <a:pt x="7082" y="489"/>
                    <a:pt x="7123" y="367"/>
                    <a:pt x="7082" y="204"/>
                  </a:cubicBezTo>
                  <a:cubicBezTo>
                    <a:pt x="7041" y="82"/>
                    <a:pt x="6919" y="1"/>
                    <a:pt x="67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35"/>
            <p:cNvSpPr/>
            <p:nvPr/>
          </p:nvSpPr>
          <p:spPr>
            <a:xfrm>
              <a:off x="4554725" y="4637475"/>
              <a:ext cx="178075" cy="59050"/>
            </a:xfrm>
            <a:custGeom>
              <a:avLst/>
              <a:gdLst/>
              <a:ahLst/>
              <a:cxnLst/>
              <a:rect l="l" t="t" r="r" b="b"/>
              <a:pathLst>
                <a:path w="7123" h="2362" extrusionOk="0">
                  <a:moveTo>
                    <a:pt x="5780" y="693"/>
                  </a:moveTo>
                  <a:lnTo>
                    <a:pt x="4540" y="1669"/>
                  </a:lnTo>
                  <a:lnTo>
                    <a:pt x="1303" y="1669"/>
                  </a:lnTo>
                  <a:lnTo>
                    <a:pt x="2565" y="693"/>
                  </a:lnTo>
                  <a:close/>
                  <a:moveTo>
                    <a:pt x="2443" y="1"/>
                  </a:moveTo>
                  <a:cubicBezTo>
                    <a:pt x="2361" y="1"/>
                    <a:pt x="2280" y="41"/>
                    <a:pt x="2239" y="82"/>
                  </a:cubicBezTo>
                  <a:lnTo>
                    <a:pt x="164" y="1751"/>
                  </a:lnTo>
                  <a:cubicBezTo>
                    <a:pt x="41" y="1832"/>
                    <a:pt x="1" y="1995"/>
                    <a:pt x="41" y="2117"/>
                  </a:cubicBezTo>
                  <a:cubicBezTo>
                    <a:pt x="82" y="2280"/>
                    <a:pt x="204" y="2361"/>
                    <a:pt x="367" y="2361"/>
                  </a:cubicBezTo>
                  <a:lnTo>
                    <a:pt x="4640" y="2361"/>
                  </a:lnTo>
                  <a:cubicBezTo>
                    <a:pt x="4722" y="2361"/>
                    <a:pt x="4803" y="2321"/>
                    <a:pt x="4884" y="2280"/>
                  </a:cubicBezTo>
                  <a:lnTo>
                    <a:pt x="6960" y="611"/>
                  </a:lnTo>
                  <a:cubicBezTo>
                    <a:pt x="7082" y="489"/>
                    <a:pt x="7123" y="367"/>
                    <a:pt x="7082" y="204"/>
                  </a:cubicBezTo>
                  <a:cubicBezTo>
                    <a:pt x="7041" y="82"/>
                    <a:pt x="6879"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35"/>
            <p:cNvSpPr/>
            <p:nvPr/>
          </p:nvSpPr>
          <p:spPr>
            <a:xfrm>
              <a:off x="4769400" y="4637475"/>
              <a:ext cx="178075" cy="59050"/>
            </a:xfrm>
            <a:custGeom>
              <a:avLst/>
              <a:gdLst/>
              <a:ahLst/>
              <a:cxnLst/>
              <a:rect l="l" t="t" r="r" b="b"/>
              <a:pathLst>
                <a:path w="7123" h="2362" extrusionOk="0">
                  <a:moveTo>
                    <a:pt x="5780" y="693"/>
                  </a:moveTo>
                  <a:lnTo>
                    <a:pt x="4540" y="1669"/>
                  </a:lnTo>
                  <a:lnTo>
                    <a:pt x="1344" y="1669"/>
                  </a:lnTo>
                  <a:lnTo>
                    <a:pt x="2565" y="693"/>
                  </a:lnTo>
                  <a:close/>
                  <a:moveTo>
                    <a:pt x="2443" y="1"/>
                  </a:moveTo>
                  <a:cubicBezTo>
                    <a:pt x="2402" y="1"/>
                    <a:pt x="2321" y="41"/>
                    <a:pt x="2239" y="82"/>
                  </a:cubicBezTo>
                  <a:lnTo>
                    <a:pt x="164" y="1751"/>
                  </a:lnTo>
                  <a:cubicBezTo>
                    <a:pt x="42" y="1832"/>
                    <a:pt x="1" y="1995"/>
                    <a:pt x="42" y="2117"/>
                  </a:cubicBezTo>
                  <a:cubicBezTo>
                    <a:pt x="82" y="2280"/>
                    <a:pt x="245" y="2361"/>
                    <a:pt x="367" y="2361"/>
                  </a:cubicBezTo>
                  <a:lnTo>
                    <a:pt x="4681" y="2361"/>
                  </a:lnTo>
                  <a:cubicBezTo>
                    <a:pt x="4762" y="2361"/>
                    <a:pt x="4803" y="2321"/>
                    <a:pt x="4884" y="2280"/>
                  </a:cubicBezTo>
                  <a:lnTo>
                    <a:pt x="6960" y="611"/>
                  </a:lnTo>
                  <a:cubicBezTo>
                    <a:pt x="7082" y="489"/>
                    <a:pt x="7123" y="367"/>
                    <a:pt x="7082" y="204"/>
                  </a:cubicBezTo>
                  <a:cubicBezTo>
                    <a:pt x="7041" y="82"/>
                    <a:pt x="6919" y="1"/>
                    <a:pt x="67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35"/>
            <p:cNvSpPr/>
            <p:nvPr/>
          </p:nvSpPr>
          <p:spPr>
            <a:xfrm>
              <a:off x="4661550" y="4637475"/>
              <a:ext cx="178075" cy="59050"/>
            </a:xfrm>
            <a:custGeom>
              <a:avLst/>
              <a:gdLst/>
              <a:ahLst/>
              <a:cxnLst/>
              <a:rect l="l" t="t" r="r" b="b"/>
              <a:pathLst>
                <a:path w="7123" h="2362" extrusionOk="0">
                  <a:moveTo>
                    <a:pt x="5821" y="693"/>
                  </a:moveTo>
                  <a:lnTo>
                    <a:pt x="4581" y="1669"/>
                  </a:lnTo>
                  <a:lnTo>
                    <a:pt x="1344" y="1669"/>
                  </a:lnTo>
                  <a:lnTo>
                    <a:pt x="2606" y="693"/>
                  </a:lnTo>
                  <a:close/>
                  <a:moveTo>
                    <a:pt x="2483" y="1"/>
                  </a:moveTo>
                  <a:cubicBezTo>
                    <a:pt x="2402" y="1"/>
                    <a:pt x="2321" y="41"/>
                    <a:pt x="2280" y="82"/>
                  </a:cubicBezTo>
                  <a:lnTo>
                    <a:pt x="164" y="1751"/>
                  </a:lnTo>
                  <a:cubicBezTo>
                    <a:pt x="42" y="1832"/>
                    <a:pt x="1" y="1995"/>
                    <a:pt x="82" y="2117"/>
                  </a:cubicBezTo>
                  <a:cubicBezTo>
                    <a:pt x="123" y="2280"/>
                    <a:pt x="245" y="2361"/>
                    <a:pt x="367" y="2361"/>
                  </a:cubicBezTo>
                  <a:lnTo>
                    <a:pt x="4681" y="2361"/>
                  </a:lnTo>
                  <a:cubicBezTo>
                    <a:pt x="4763" y="2361"/>
                    <a:pt x="4844" y="2321"/>
                    <a:pt x="4885" y="2280"/>
                  </a:cubicBezTo>
                  <a:lnTo>
                    <a:pt x="7001" y="611"/>
                  </a:lnTo>
                  <a:cubicBezTo>
                    <a:pt x="7082" y="489"/>
                    <a:pt x="7123" y="367"/>
                    <a:pt x="7082" y="204"/>
                  </a:cubicBezTo>
                  <a:cubicBezTo>
                    <a:pt x="7042" y="82"/>
                    <a:pt x="6919" y="1"/>
                    <a:pt x="67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35"/>
            <p:cNvSpPr/>
            <p:nvPr/>
          </p:nvSpPr>
          <p:spPr>
            <a:xfrm>
              <a:off x="4124350" y="4637475"/>
              <a:ext cx="178075" cy="59050"/>
            </a:xfrm>
            <a:custGeom>
              <a:avLst/>
              <a:gdLst/>
              <a:ahLst/>
              <a:cxnLst/>
              <a:rect l="l" t="t" r="r" b="b"/>
              <a:pathLst>
                <a:path w="7123" h="2362" extrusionOk="0">
                  <a:moveTo>
                    <a:pt x="5821" y="693"/>
                  </a:moveTo>
                  <a:lnTo>
                    <a:pt x="4581" y="1669"/>
                  </a:lnTo>
                  <a:lnTo>
                    <a:pt x="1344" y="1669"/>
                  </a:lnTo>
                  <a:lnTo>
                    <a:pt x="2606" y="693"/>
                  </a:lnTo>
                  <a:close/>
                  <a:moveTo>
                    <a:pt x="2483" y="1"/>
                  </a:moveTo>
                  <a:cubicBezTo>
                    <a:pt x="2402" y="1"/>
                    <a:pt x="2321" y="41"/>
                    <a:pt x="2280" y="82"/>
                  </a:cubicBezTo>
                  <a:lnTo>
                    <a:pt x="164" y="1751"/>
                  </a:lnTo>
                  <a:cubicBezTo>
                    <a:pt x="42" y="1832"/>
                    <a:pt x="1" y="1995"/>
                    <a:pt x="82" y="2117"/>
                  </a:cubicBezTo>
                  <a:cubicBezTo>
                    <a:pt x="123" y="2280"/>
                    <a:pt x="245" y="2361"/>
                    <a:pt x="367" y="2361"/>
                  </a:cubicBezTo>
                  <a:lnTo>
                    <a:pt x="4681" y="2361"/>
                  </a:lnTo>
                  <a:cubicBezTo>
                    <a:pt x="4762" y="2361"/>
                    <a:pt x="4844" y="2321"/>
                    <a:pt x="4885" y="2280"/>
                  </a:cubicBezTo>
                  <a:lnTo>
                    <a:pt x="7001" y="611"/>
                  </a:lnTo>
                  <a:cubicBezTo>
                    <a:pt x="7082" y="489"/>
                    <a:pt x="7123" y="367"/>
                    <a:pt x="7082" y="204"/>
                  </a:cubicBezTo>
                  <a:cubicBezTo>
                    <a:pt x="7041" y="82"/>
                    <a:pt x="6919" y="1"/>
                    <a:pt x="67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35"/>
            <p:cNvSpPr/>
            <p:nvPr/>
          </p:nvSpPr>
          <p:spPr>
            <a:xfrm>
              <a:off x="3538325" y="4763650"/>
              <a:ext cx="178075" cy="60050"/>
            </a:xfrm>
            <a:custGeom>
              <a:avLst/>
              <a:gdLst/>
              <a:ahLst/>
              <a:cxnLst/>
              <a:rect l="l" t="t" r="r" b="b"/>
              <a:pathLst>
                <a:path w="7123" h="2402" extrusionOk="0">
                  <a:moveTo>
                    <a:pt x="5764" y="692"/>
                  </a:moveTo>
                  <a:lnTo>
                    <a:pt x="4518" y="1710"/>
                  </a:lnTo>
                  <a:lnTo>
                    <a:pt x="1303" y="1710"/>
                  </a:lnTo>
                  <a:lnTo>
                    <a:pt x="2564" y="692"/>
                  </a:lnTo>
                  <a:close/>
                  <a:moveTo>
                    <a:pt x="2442" y="0"/>
                  </a:moveTo>
                  <a:cubicBezTo>
                    <a:pt x="2361" y="0"/>
                    <a:pt x="2279" y="41"/>
                    <a:pt x="2239" y="82"/>
                  </a:cubicBezTo>
                  <a:lnTo>
                    <a:pt x="122" y="1791"/>
                  </a:lnTo>
                  <a:cubicBezTo>
                    <a:pt x="41" y="1872"/>
                    <a:pt x="0" y="2035"/>
                    <a:pt x="41" y="2157"/>
                  </a:cubicBezTo>
                  <a:cubicBezTo>
                    <a:pt x="82" y="2279"/>
                    <a:pt x="204" y="2401"/>
                    <a:pt x="367" y="2401"/>
                  </a:cubicBezTo>
                  <a:lnTo>
                    <a:pt x="4640" y="2401"/>
                  </a:lnTo>
                  <a:cubicBezTo>
                    <a:pt x="4721" y="2401"/>
                    <a:pt x="4803" y="2361"/>
                    <a:pt x="4884" y="2320"/>
                  </a:cubicBezTo>
                  <a:lnTo>
                    <a:pt x="6960" y="611"/>
                  </a:lnTo>
                  <a:cubicBezTo>
                    <a:pt x="7082" y="529"/>
                    <a:pt x="7122" y="367"/>
                    <a:pt x="7082" y="244"/>
                  </a:cubicBezTo>
                  <a:cubicBezTo>
                    <a:pt x="7000" y="122"/>
                    <a:pt x="6878"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35"/>
            <p:cNvSpPr/>
            <p:nvPr/>
          </p:nvSpPr>
          <p:spPr>
            <a:xfrm>
              <a:off x="3642100" y="4679200"/>
              <a:ext cx="179100" cy="60050"/>
            </a:xfrm>
            <a:custGeom>
              <a:avLst/>
              <a:gdLst/>
              <a:ahLst/>
              <a:cxnLst/>
              <a:rect l="l" t="t" r="r" b="b"/>
              <a:pathLst>
                <a:path w="7164" h="2402" extrusionOk="0">
                  <a:moveTo>
                    <a:pt x="5805" y="692"/>
                  </a:moveTo>
                  <a:lnTo>
                    <a:pt x="4559" y="1710"/>
                  </a:lnTo>
                  <a:lnTo>
                    <a:pt x="1343" y="1710"/>
                  </a:lnTo>
                  <a:lnTo>
                    <a:pt x="2605" y="692"/>
                  </a:lnTo>
                  <a:close/>
                  <a:moveTo>
                    <a:pt x="2483" y="0"/>
                  </a:moveTo>
                  <a:cubicBezTo>
                    <a:pt x="2402" y="0"/>
                    <a:pt x="2320" y="41"/>
                    <a:pt x="2280" y="82"/>
                  </a:cubicBezTo>
                  <a:lnTo>
                    <a:pt x="163" y="1791"/>
                  </a:lnTo>
                  <a:cubicBezTo>
                    <a:pt x="82" y="1872"/>
                    <a:pt x="0" y="2035"/>
                    <a:pt x="82" y="2157"/>
                  </a:cubicBezTo>
                  <a:cubicBezTo>
                    <a:pt x="123" y="2279"/>
                    <a:pt x="245" y="2402"/>
                    <a:pt x="407" y="2402"/>
                  </a:cubicBezTo>
                  <a:lnTo>
                    <a:pt x="4681" y="2402"/>
                  </a:lnTo>
                  <a:cubicBezTo>
                    <a:pt x="4762" y="2402"/>
                    <a:pt x="4843" y="2361"/>
                    <a:pt x="4884" y="2320"/>
                  </a:cubicBezTo>
                  <a:lnTo>
                    <a:pt x="7000" y="611"/>
                  </a:lnTo>
                  <a:cubicBezTo>
                    <a:pt x="7082" y="529"/>
                    <a:pt x="7163" y="367"/>
                    <a:pt x="7082" y="245"/>
                  </a:cubicBezTo>
                  <a:cubicBezTo>
                    <a:pt x="7041" y="122"/>
                    <a:pt x="6919" y="0"/>
                    <a:pt x="67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35"/>
            <p:cNvSpPr/>
            <p:nvPr/>
          </p:nvSpPr>
          <p:spPr>
            <a:xfrm>
              <a:off x="4877250" y="4637475"/>
              <a:ext cx="178075" cy="59050"/>
            </a:xfrm>
            <a:custGeom>
              <a:avLst/>
              <a:gdLst/>
              <a:ahLst/>
              <a:cxnLst/>
              <a:rect l="l" t="t" r="r" b="b"/>
              <a:pathLst>
                <a:path w="7123" h="2362" extrusionOk="0">
                  <a:moveTo>
                    <a:pt x="5780" y="693"/>
                  </a:moveTo>
                  <a:lnTo>
                    <a:pt x="4540" y="1669"/>
                  </a:lnTo>
                  <a:lnTo>
                    <a:pt x="1303" y="1669"/>
                  </a:lnTo>
                  <a:lnTo>
                    <a:pt x="2565" y="693"/>
                  </a:lnTo>
                  <a:close/>
                  <a:moveTo>
                    <a:pt x="2443" y="1"/>
                  </a:moveTo>
                  <a:cubicBezTo>
                    <a:pt x="2361" y="1"/>
                    <a:pt x="2280" y="41"/>
                    <a:pt x="2239" y="82"/>
                  </a:cubicBezTo>
                  <a:lnTo>
                    <a:pt x="123" y="1751"/>
                  </a:lnTo>
                  <a:cubicBezTo>
                    <a:pt x="41" y="1832"/>
                    <a:pt x="1" y="1995"/>
                    <a:pt x="41" y="2117"/>
                  </a:cubicBezTo>
                  <a:cubicBezTo>
                    <a:pt x="82" y="2280"/>
                    <a:pt x="204" y="2361"/>
                    <a:pt x="367" y="2361"/>
                  </a:cubicBezTo>
                  <a:lnTo>
                    <a:pt x="4640" y="2361"/>
                  </a:lnTo>
                  <a:cubicBezTo>
                    <a:pt x="4722" y="2361"/>
                    <a:pt x="4803" y="2321"/>
                    <a:pt x="4844" y="2280"/>
                  </a:cubicBezTo>
                  <a:lnTo>
                    <a:pt x="6960" y="611"/>
                  </a:lnTo>
                  <a:cubicBezTo>
                    <a:pt x="7082" y="489"/>
                    <a:pt x="7123" y="367"/>
                    <a:pt x="7082" y="204"/>
                  </a:cubicBezTo>
                  <a:cubicBezTo>
                    <a:pt x="7001" y="82"/>
                    <a:pt x="6879"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1" name="Google Shape;1781;p35"/>
            <p:cNvSpPr/>
            <p:nvPr/>
          </p:nvSpPr>
          <p:spPr>
            <a:xfrm>
              <a:off x="3485425" y="4806375"/>
              <a:ext cx="178075" cy="59025"/>
            </a:xfrm>
            <a:custGeom>
              <a:avLst/>
              <a:gdLst/>
              <a:ahLst/>
              <a:cxnLst/>
              <a:rect l="l" t="t" r="r" b="b"/>
              <a:pathLst>
                <a:path w="7123" h="2361" extrusionOk="0">
                  <a:moveTo>
                    <a:pt x="5820" y="692"/>
                  </a:moveTo>
                  <a:lnTo>
                    <a:pt x="4558" y="1669"/>
                  </a:lnTo>
                  <a:lnTo>
                    <a:pt x="1343" y="1669"/>
                  </a:lnTo>
                  <a:lnTo>
                    <a:pt x="2583" y="692"/>
                  </a:lnTo>
                  <a:close/>
                  <a:moveTo>
                    <a:pt x="2483" y="1"/>
                  </a:moveTo>
                  <a:cubicBezTo>
                    <a:pt x="2401" y="1"/>
                    <a:pt x="2320" y="41"/>
                    <a:pt x="2238" y="82"/>
                  </a:cubicBezTo>
                  <a:lnTo>
                    <a:pt x="163" y="1751"/>
                  </a:lnTo>
                  <a:cubicBezTo>
                    <a:pt x="41" y="1832"/>
                    <a:pt x="0" y="1995"/>
                    <a:pt x="41" y="2117"/>
                  </a:cubicBezTo>
                  <a:cubicBezTo>
                    <a:pt x="122" y="2280"/>
                    <a:pt x="244" y="2361"/>
                    <a:pt x="366" y="2361"/>
                  </a:cubicBezTo>
                  <a:lnTo>
                    <a:pt x="4680" y="2361"/>
                  </a:lnTo>
                  <a:cubicBezTo>
                    <a:pt x="4762" y="2361"/>
                    <a:pt x="4843" y="2320"/>
                    <a:pt x="4884" y="2280"/>
                  </a:cubicBezTo>
                  <a:lnTo>
                    <a:pt x="7000" y="611"/>
                  </a:lnTo>
                  <a:cubicBezTo>
                    <a:pt x="7081" y="489"/>
                    <a:pt x="7122" y="367"/>
                    <a:pt x="7081" y="204"/>
                  </a:cubicBezTo>
                  <a:cubicBezTo>
                    <a:pt x="7041" y="82"/>
                    <a:pt x="6919" y="1"/>
                    <a:pt x="67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2" name="Google Shape;1782;p35"/>
            <p:cNvSpPr/>
            <p:nvPr/>
          </p:nvSpPr>
          <p:spPr>
            <a:xfrm>
              <a:off x="3695000" y="4637475"/>
              <a:ext cx="178075" cy="59050"/>
            </a:xfrm>
            <a:custGeom>
              <a:avLst/>
              <a:gdLst/>
              <a:ahLst/>
              <a:cxnLst/>
              <a:rect l="l" t="t" r="r" b="b"/>
              <a:pathLst>
                <a:path w="7123" h="2362" extrusionOk="0">
                  <a:moveTo>
                    <a:pt x="5786" y="693"/>
                  </a:moveTo>
                  <a:lnTo>
                    <a:pt x="4559" y="1669"/>
                  </a:lnTo>
                  <a:lnTo>
                    <a:pt x="1303" y="1669"/>
                  </a:lnTo>
                  <a:lnTo>
                    <a:pt x="2565" y="693"/>
                  </a:lnTo>
                  <a:close/>
                  <a:moveTo>
                    <a:pt x="2443" y="1"/>
                  </a:moveTo>
                  <a:cubicBezTo>
                    <a:pt x="2361" y="1"/>
                    <a:pt x="2320" y="41"/>
                    <a:pt x="2239" y="82"/>
                  </a:cubicBezTo>
                  <a:lnTo>
                    <a:pt x="164" y="1751"/>
                  </a:lnTo>
                  <a:cubicBezTo>
                    <a:pt x="41" y="1832"/>
                    <a:pt x="1" y="1995"/>
                    <a:pt x="41" y="2117"/>
                  </a:cubicBezTo>
                  <a:cubicBezTo>
                    <a:pt x="82" y="2280"/>
                    <a:pt x="204" y="2361"/>
                    <a:pt x="367" y="2361"/>
                  </a:cubicBezTo>
                  <a:lnTo>
                    <a:pt x="4681" y="2361"/>
                  </a:lnTo>
                  <a:cubicBezTo>
                    <a:pt x="4722" y="2361"/>
                    <a:pt x="4803" y="2321"/>
                    <a:pt x="4884" y="2280"/>
                  </a:cubicBezTo>
                  <a:lnTo>
                    <a:pt x="6960" y="611"/>
                  </a:lnTo>
                  <a:cubicBezTo>
                    <a:pt x="7082" y="489"/>
                    <a:pt x="7123" y="367"/>
                    <a:pt x="7082" y="204"/>
                  </a:cubicBezTo>
                  <a:cubicBezTo>
                    <a:pt x="7041" y="82"/>
                    <a:pt x="6879" y="1"/>
                    <a:pt x="67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 name="Google Shape;1783;p35"/>
            <p:cNvSpPr/>
            <p:nvPr/>
          </p:nvSpPr>
          <p:spPr>
            <a:xfrm>
              <a:off x="3909675" y="4637475"/>
              <a:ext cx="178075" cy="59050"/>
            </a:xfrm>
            <a:custGeom>
              <a:avLst/>
              <a:gdLst/>
              <a:ahLst/>
              <a:cxnLst/>
              <a:rect l="l" t="t" r="r" b="b"/>
              <a:pathLst>
                <a:path w="7123" h="2362" extrusionOk="0">
                  <a:moveTo>
                    <a:pt x="5821" y="693"/>
                  </a:moveTo>
                  <a:lnTo>
                    <a:pt x="4581" y="1669"/>
                  </a:lnTo>
                  <a:lnTo>
                    <a:pt x="1344" y="1669"/>
                  </a:lnTo>
                  <a:lnTo>
                    <a:pt x="2565" y="693"/>
                  </a:lnTo>
                  <a:close/>
                  <a:moveTo>
                    <a:pt x="2483" y="1"/>
                  </a:moveTo>
                  <a:cubicBezTo>
                    <a:pt x="2402" y="1"/>
                    <a:pt x="2321" y="41"/>
                    <a:pt x="2239" y="82"/>
                  </a:cubicBezTo>
                  <a:lnTo>
                    <a:pt x="164" y="1751"/>
                  </a:lnTo>
                  <a:cubicBezTo>
                    <a:pt x="42" y="1832"/>
                    <a:pt x="1" y="1995"/>
                    <a:pt x="42" y="2117"/>
                  </a:cubicBezTo>
                  <a:cubicBezTo>
                    <a:pt x="82" y="2280"/>
                    <a:pt x="245" y="2361"/>
                    <a:pt x="367" y="2361"/>
                  </a:cubicBezTo>
                  <a:lnTo>
                    <a:pt x="4681" y="2361"/>
                  </a:lnTo>
                  <a:cubicBezTo>
                    <a:pt x="4762" y="2361"/>
                    <a:pt x="4844" y="2321"/>
                    <a:pt x="4884" y="2280"/>
                  </a:cubicBezTo>
                  <a:lnTo>
                    <a:pt x="6960" y="611"/>
                  </a:lnTo>
                  <a:cubicBezTo>
                    <a:pt x="7082" y="489"/>
                    <a:pt x="7123" y="367"/>
                    <a:pt x="7082" y="204"/>
                  </a:cubicBezTo>
                  <a:cubicBezTo>
                    <a:pt x="7041" y="82"/>
                    <a:pt x="6919" y="1"/>
                    <a:pt x="67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 name="Google Shape;1784;p35"/>
            <p:cNvSpPr/>
            <p:nvPr/>
          </p:nvSpPr>
          <p:spPr>
            <a:xfrm>
              <a:off x="3801825" y="4637475"/>
              <a:ext cx="179100" cy="59050"/>
            </a:xfrm>
            <a:custGeom>
              <a:avLst/>
              <a:gdLst/>
              <a:ahLst/>
              <a:cxnLst/>
              <a:rect l="l" t="t" r="r" b="b"/>
              <a:pathLst>
                <a:path w="7164" h="2362" extrusionOk="0">
                  <a:moveTo>
                    <a:pt x="5821" y="693"/>
                  </a:moveTo>
                  <a:lnTo>
                    <a:pt x="4581" y="1669"/>
                  </a:lnTo>
                  <a:lnTo>
                    <a:pt x="1344" y="1669"/>
                  </a:lnTo>
                  <a:lnTo>
                    <a:pt x="2606" y="693"/>
                  </a:lnTo>
                  <a:close/>
                  <a:moveTo>
                    <a:pt x="2483" y="1"/>
                  </a:moveTo>
                  <a:cubicBezTo>
                    <a:pt x="2402" y="1"/>
                    <a:pt x="2321" y="41"/>
                    <a:pt x="2280" y="82"/>
                  </a:cubicBezTo>
                  <a:lnTo>
                    <a:pt x="164" y="1751"/>
                  </a:lnTo>
                  <a:cubicBezTo>
                    <a:pt x="82" y="1832"/>
                    <a:pt x="1" y="1995"/>
                    <a:pt x="82" y="2117"/>
                  </a:cubicBezTo>
                  <a:cubicBezTo>
                    <a:pt x="123" y="2280"/>
                    <a:pt x="245" y="2361"/>
                    <a:pt x="408" y="2361"/>
                  </a:cubicBezTo>
                  <a:lnTo>
                    <a:pt x="4681" y="2361"/>
                  </a:lnTo>
                  <a:cubicBezTo>
                    <a:pt x="4762" y="2361"/>
                    <a:pt x="4844" y="2321"/>
                    <a:pt x="4885" y="2280"/>
                  </a:cubicBezTo>
                  <a:lnTo>
                    <a:pt x="7001" y="611"/>
                  </a:lnTo>
                  <a:cubicBezTo>
                    <a:pt x="7123" y="489"/>
                    <a:pt x="7164" y="367"/>
                    <a:pt x="7082" y="204"/>
                  </a:cubicBezTo>
                  <a:cubicBezTo>
                    <a:pt x="7042" y="82"/>
                    <a:pt x="6919" y="1"/>
                    <a:pt x="679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 name="Google Shape;1785;p35"/>
            <p:cNvSpPr/>
            <p:nvPr/>
          </p:nvSpPr>
          <p:spPr>
            <a:xfrm>
              <a:off x="4017525" y="4637475"/>
              <a:ext cx="178075" cy="59050"/>
            </a:xfrm>
            <a:custGeom>
              <a:avLst/>
              <a:gdLst/>
              <a:ahLst/>
              <a:cxnLst/>
              <a:rect l="l" t="t" r="r" b="b"/>
              <a:pathLst>
                <a:path w="7123" h="2362" extrusionOk="0">
                  <a:moveTo>
                    <a:pt x="5780" y="693"/>
                  </a:moveTo>
                  <a:lnTo>
                    <a:pt x="4540" y="1669"/>
                  </a:lnTo>
                  <a:lnTo>
                    <a:pt x="1303" y="1669"/>
                  </a:lnTo>
                  <a:lnTo>
                    <a:pt x="2565" y="693"/>
                  </a:lnTo>
                  <a:close/>
                  <a:moveTo>
                    <a:pt x="2443" y="1"/>
                  </a:moveTo>
                  <a:cubicBezTo>
                    <a:pt x="2361" y="1"/>
                    <a:pt x="2280" y="41"/>
                    <a:pt x="2239" y="82"/>
                  </a:cubicBezTo>
                  <a:lnTo>
                    <a:pt x="163" y="1751"/>
                  </a:lnTo>
                  <a:cubicBezTo>
                    <a:pt x="41" y="1832"/>
                    <a:pt x="1" y="1995"/>
                    <a:pt x="41" y="2117"/>
                  </a:cubicBezTo>
                  <a:cubicBezTo>
                    <a:pt x="82" y="2280"/>
                    <a:pt x="204" y="2361"/>
                    <a:pt x="367" y="2361"/>
                  </a:cubicBezTo>
                  <a:lnTo>
                    <a:pt x="4640" y="2361"/>
                  </a:lnTo>
                  <a:cubicBezTo>
                    <a:pt x="4722" y="2361"/>
                    <a:pt x="4803" y="2321"/>
                    <a:pt x="4884" y="2280"/>
                  </a:cubicBezTo>
                  <a:lnTo>
                    <a:pt x="6960" y="611"/>
                  </a:lnTo>
                  <a:cubicBezTo>
                    <a:pt x="7082" y="489"/>
                    <a:pt x="7123" y="367"/>
                    <a:pt x="7082" y="204"/>
                  </a:cubicBezTo>
                  <a:cubicBezTo>
                    <a:pt x="7001" y="82"/>
                    <a:pt x="6879" y="1"/>
                    <a:pt x="67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 name="Google Shape;1786;p35"/>
            <p:cNvSpPr/>
            <p:nvPr/>
          </p:nvSpPr>
          <p:spPr>
            <a:xfrm>
              <a:off x="4791800" y="4478775"/>
              <a:ext cx="657275" cy="73275"/>
            </a:xfrm>
            <a:custGeom>
              <a:avLst/>
              <a:gdLst/>
              <a:ahLst/>
              <a:cxnLst/>
              <a:rect l="l" t="t" r="r" b="b"/>
              <a:pathLst>
                <a:path w="26291" h="2931" extrusionOk="0">
                  <a:moveTo>
                    <a:pt x="5087" y="0"/>
                  </a:moveTo>
                  <a:lnTo>
                    <a:pt x="4925" y="41"/>
                  </a:lnTo>
                  <a:lnTo>
                    <a:pt x="326" y="2238"/>
                  </a:lnTo>
                  <a:cubicBezTo>
                    <a:pt x="0" y="2401"/>
                    <a:pt x="122" y="2930"/>
                    <a:pt x="489" y="2930"/>
                  </a:cubicBezTo>
                  <a:lnTo>
                    <a:pt x="22913" y="2930"/>
                  </a:lnTo>
                  <a:cubicBezTo>
                    <a:pt x="22994" y="2930"/>
                    <a:pt x="23075" y="2890"/>
                    <a:pt x="23116" y="2849"/>
                  </a:cubicBezTo>
                  <a:lnTo>
                    <a:pt x="26006" y="651"/>
                  </a:lnTo>
                  <a:cubicBezTo>
                    <a:pt x="26290" y="448"/>
                    <a:pt x="26128" y="0"/>
                    <a:pt x="258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 name="Google Shape;1787;p35"/>
            <p:cNvSpPr/>
            <p:nvPr/>
          </p:nvSpPr>
          <p:spPr>
            <a:xfrm>
              <a:off x="4786700" y="4470625"/>
              <a:ext cx="667450" cy="89550"/>
            </a:xfrm>
            <a:custGeom>
              <a:avLst/>
              <a:gdLst/>
              <a:ahLst/>
              <a:cxnLst/>
              <a:rect l="l" t="t" r="r" b="b"/>
              <a:pathLst>
                <a:path w="26698" h="3582" extrusionOk="0">
                  <a:moveTo>
                    <a:pt x="26006" y="652"/>
                  </a:moveTo>
                  <a:lnTo>
                    <a:pt x="26047" y="692"/>
                  </a:lnTo>
                  <a:lnTo>
                    <a:pt x="26006" y="692"/>
                  </a:lnTo>
                  <a:lnTo>
                    <a:pt x="23117" y="2931"/>
                  </a:lnTo>
                  <a:lnTo>
                    <a:pt x="693" y="2931"/>
                  </a:lnTo>
                  <a:lnTo>
                    <a:pt x="652" y="2890"/>
                  </a:lnTo>
                  <a:lnTo>
                    <a:pt x="693" y="2890"/>
                  </a:lnTo>
                  <a:lnTo>
                    <a:pt x="5251" y="692"/>
                  </a:lnTo>
                  <a:lnTo>
                    <a:pt x="5332" y="652"/>
                  </a:lnTo>
                  <a:close/>
                  <a:moveTo>
                    <a:pt x="5210" y="0"/>
                  </a:moveTo>
                  <a:lnTo>
                    <a:pt x="5047" y="41"/>
                  </a:lnTo>
                  <a:lnTo>
                    <a:pt x="5006" y="41"/>
                  </a:lnTo>
                  <a:lnTo>
                    <a:pt x="367" y="2279"/>
                  </a:lnTo>
                  <a:cubicBezTo>
                    <a:pt x="123" y="2402"/>
                    <a:pt x="1" y="2646"/>
                    <a:pt x="1" y="2890"/>
                  </a:cubicBezTo>
                  <a:cubicBezTo>
                    <a:pt x="1" y="3053"/>
                    <a:pt x="41" y="3256"/>
                    <a:pt x="163" y="3378"/>
                  </a:cubicBezTo>
                  <a:cubicBezTo>
                    <a:pt x="286" y="3500"/>
                    <a:pt x="489" y="3582"/>
                    <a:pt x="693" y="3582"/>
                  </a:cubicBezTo>
                  <a:lnTo>
                    <a:pt x="23117" y="3582"/>
                  </a:lnTo>
                  <a:cubicBezTo>
                    <a:pt x="23279" y="3582"/>
                    <a:pt x="23442" y="3541"/>
                    <a:pt x="23524" y="3460"/>
                  </a:cubicBezTo>
                  <a:lnTo>
                    <a:pt x="23564" y="3460"/>
                  </a:lnTo>
                  <a:lnTo>
                    <a:pt x="26454" y="1221"/>
                  </a:lnTo>
                  <a:cubicBezTo>
                    <a:pt x="26617" y="1099"/>
                    <a:pt x="26698" y="896"/>
                    <a:pt x="26698" y="692"/>
                  </a:cubicBezTo>
                  <a:cubicBezTo>
                    <a:pt x="26698" y="489"/>
                    <a:pt x="26657" y="326"/>
                    <a:pt x="26535" y="204"/>
                  </a:cubicBezTo>
                  <a:cubicBezTo>
                    <a:pt x="26413" y="82"/>
                    <a:pt x="26210" y="0"/>
                    <a:pt x="260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 name="Google Shape;1788;p35"/>
            <p:cNvSpPr/>
            <p:nvPr/>
          </p:nvSpPr>
          <p:spPr>
            <a:xfrm>
              <a:off x="5097025" y="4128775"/>
              <a:ext cx="102775" cy="392750"/>
            </a:xfrm>
            <a:custGeom>
              <a:avLst/>
              <a:gdLst/>
              <a:ahLst/>
              <a:cxnLst/>
              <a:rect l="l" t="t" r="r" b="b"/>
              <a:pathLst>
                <a:path w="4111" h="15710" extrusionOk="0">
                  <a:moveTo>
                    <a:pt x="0" y="0"/>
                  </a:moveTo>
                  <a:lnTo>
                    <a:pt x="0" y="15709"/>
                  </a:lnTo>
                  <a:lnTo>
                    <a:pt x="4111" y="15709"/>
                  </a:lnTo>
                  <a:lnTo>
                    <a:pt x="411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 name="Google Shape;1789;p35"/>
            <p:cNvSpPr/>
            <p:nvPr/>
          </p:nvSpPr>
          <p:spPr>
            <a:xfrm>
              <a:off x="5088875" y="4119600"/>
              <a:ext cx="120075" cy="410050"/>
            </a:xfrm>
            <a:custGeom>
              <a:avLst/>
              <a:gdLst/>
              <a:ahLst/>
              <a:cxnLst/>
              <a:rect l="l" t="t" r="r" b="b"/>
              <a:pathLst>
                <a:path w="4803" h="16402" extrusionOk="0">
                  <a:moveTo>
                    <a:pt x="4111" y="693"/>
                  </a:moveTo>
                  <a:lnTo>
                    <a:pt x="4111" y="15751"/>
                  </a:lnTo>
                  <a:lnTo>
                    <a:pt x="652" y="15751"/>
                  </a:lnTo>
                  <a:lnTo>
                    <a:pt x="652" y="693"/>
                  </a:lnTo>
                  <a:close/>
                  <a:moveTo>
                    <a:pt x="326" y="1"/>
                  </a:moveTo>
                  <a:cubicBezTo>
                    <a:pt x="245" y="1"/>
                    <a:pt x="164" y="42"/>
                    <a:pt x="82" y="123"/>
                  </a:cubicBezTo>
                  <a:cubicBezTo>
                    <a:pt x="41" y="164"/>
                    <a:pt x="1" y="286"/>
                    <a:pt x="1" y="367"/>
                  </a:cubicBezTo>
                  <a:lnTo>
                    <a:pt x="1" y="16076"/>
                  </a:lnTo>
                  <a:cubicBezTo>
                    <a:pt x="1" y="16158"/>
                    <a:pt x="41" y="16239"/>
                    <a:pt x="82" y="16320"/>
                  </a:cubicBezTo>
                  <a:cubicBezTo>
                    <a:pt x="164" y="16361"/>
                    <a:pt x="245" y="16402"/>
                    <a:pt x="326" y="16402"/>
                  </a:cubicBezTo>
                  <a:lnTo>
                    <a:pt x="4437" y="16402"/>
                  </a:lnTo>
                  <a:cubicBezTo>
                    <a:pt x="4559" y="16402"/>
                    <a:pt x="4640" y="16361"/>
                    <a:pt x="4681" y="16320"/>
                  </a:cubicBezTo>
                  <a:cubicBezTo>
                    <a:pt x="4762" y="16239"/>
                    <a:pt x="4803" y="16158"/>
                    <a:pt x="4803" y="16076"/>
                  </a:cubicBezTo>
                  <a:lnTo>
                    <a:pt x="4803" y="367"/>
                  </a:lnTo>
                  <a:cubicBezTo>
                    <a:pt x="4803" y="286"/>
                    <a:pt x="4762" y="164"/>
                    <a:pt x="4681" y="123"/>
                  </a:cubicBezTo>
                  <a:cubicBezTo>
                    <a:pt x="4640" y="42"/>
                    <a:pt x="4559" y="1"/>
                    <a:pt x="44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1790;p35"/>
            <p:cNvSpPr/>
            <p:nvPr/>
          </p:nvSpPr>
          <p:spPr>
            <a:xfrm>
              <a:off x="5080750" y="4128775"/>
              <a:ext cx="135325" cy="284900"/>
            </a:xfrm>
            <a:custGeom>
              <a:avLst/>
              <a:gdLst/>
              <a:ahLst/>
              <a:cxnLst/>
              <a:rect l="l" t="t" r="r" b="b"/>
              <a:pathLst>
                <a:path w="5413" h="11396" extrusionOk="0">
                  <a:moveTo>
                    <a:pt x="0" y="0"/>
                  </a:moveTo>
                  <a:lnTo>
                    <a:pt x="0" y="11395"/>
                  </a:lnTo>
                  <a:lnTo>
                    <a:pt x="5413" y="11395"/>
                  </a:lnTo>
                  <a:lnTo>
                    <a:pt x="541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35"/>
            <p:cNvSpPr/>
            <p:nvPr/>
          </p:nvSpPr>
          <p:spPr>
            <a:xfrm>
              <a:off x="5072600" y="4119600"/>
              <a:ext cx="152650" cy="302200"/>
            </a:xfrm>
            <a:custGeom>
              <a:avLst/>
              <a:gdLst/>
              <a:ahLst/>
              <a:cxnLst/>
              <a:rect l="l" t="t" r="r" b="b"/>
              <a:pathLst>
                <a:path w="6106" h="12088" extrusionOk="0">
                  <a:moveTo>
                    <a:pt x="5413" y="693"/>
                  </a:moveTo>
                  <a:lnTo>
                    <a:pt x="5413" y="11437"/>
                  </a:lnTo>
                  <a:lnTo>
                    <a:pt x="652" y="11437"/>
                  </a:lnTo>
                  <a:lnTo>
                    <a:pt x="652" y="693"/>
                  </a:lnTo>
                  <a:close/>
                  <a:moveTo>
                    <a:pt x="326" y="1"/>
                  </a:moveTo>
                  <a:cubicBezTo>
                    <a:pt x="245" y="1"/>
                    <a:pt x="163" y="42"/>
                    <a:pt x="82" y="123"/>
                  </a:cubicBezTo>
                  <a:cubicBezTo>
                    <a:pt x="41" y="164"/>
                    <a:pt x="1" y="286"/>
                    <a:pt x="1" y="367"/>
                  </a:cubicBezTo>
                  <a:lnTo>
                    <a:pt x="1" y="11762"/>
                  </a:lnTo>
                  <a:cubicBezTo>
                    <a:pt x="1" y="11844"/>
                    <a:pt x="41" y="11925"/>
                    <a:pt x="82" y="12007"/>
                  </a:cubicBezTo>
                  <a:cubicBezTo>
                    <a:pt x="163" y="12088"/>
                    <a:pt x="245" y="12088"/>
                    <a:pt x="326" y="12088"/>
                  </a:cubicBezTo>
                  <a:lnTo>
                    <a:pt x="5739" y="12088"/>
                  </a:lnTo>
                  <a:cubicBezTo>
                    <a:pt x="5820" y="12088"/>
                    <a:pt x="5942" y="12088"/>
                    <a:pt x="5983" y="12007"/>
                  </a:cubicBezTo>
                  <a:cubicBezTo>
                    <a:pt x="6064" y="11925"/>
                    <a:pt x="6105" y="11844"/>
                    <a:pt x="6105" y="11762"/>
                  </a:cubicBezTo>
                  <a:lnTo>
                    <a:pt x="6105" y="367"/>
                  </a:lnTo>
                  <a:cubicBezTo>
                    <a:pt x="6105" y="286"/>
                    <a:pt x="6064" y="164"/>
                    <a:pt x="5983" y="123"/>
                  </a:cubicBezTo>
                  <a:cubicBezTo>
                    <a:pt x="5942" y="42"/>
                    <a:pt x="5820" y="1"/>
                    <a:pt x="573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35"/>
            <p:cNvSpPr/>
            <p:nvPr/>
          </p:nvSpPr>
          <p:spPr>
            <a:xfrm>
              <a:off x="4319700" y="2821375"/>
              <a:ext cx="1707275" cy="1335900"/>
            </a:xfrm>
            <a:custGeom>
              <a:avLst/>
              <a:gdLst/>
              <a:ahLst/>
              <a:cxnLst/>
              <a:rect l="l" t="t" r="r" b="b"/>
              <a:pathLst>
                <a:path w="68291" h="53436" extrusionOk="0">
                  <a:moveTo>
                    <a:pt x="1" y="0"/>
                  </a:moveTo>
                  <a:lnTo>
                    <a:pt x="1" y="53436"/>
                  </a:lnTo>
                  <a:lnTo>
                    <a:pt x="68290" y="53436"/>
                  </a:lnTo>
                  <a:lnTo>
                    <a:pt x="6829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35"/>
            <p:cNvSpPr/>
            <p:nvPr/>
          </p:nvSpPr>
          <p:spPr>
            <a:xfrm>
              <a:off x="4310550" y="2813225"/>
              <a:ext cx="1724550" cy="1352200"/>
            </a:xfrm>
            <a:custGeom>
              <a:avLst/>
              <a:gdLst/>
              <a:ahLst/>
              <a:cxnLst/>
              <a:rect l="l" t="t" r="r" b="b"/>
              <a:pathLst>
                <a:path w="68982" h="54088" extrusionOk="0">
                  <a:moveTo>
                    <a:pt x="68290" y="693"/>
                  </a:moveTo>
                  <a:lnTo>
                    <a:pt x="68290" y="53395"/>
                  </a:lnTo>
                  <a:lnTo>
                    <a:pt x="692" y="53395"/>
                  </a:lnTo>
                  <a:lnTo>
                    <a:pt x="692" y="693"/>
                  </a:lnTo>
                  <a:close/>
                  <a:moveTo>
                    <a:pt x="367" y="1"/>
                  </a:moveTo>
                  <a:cubicBezTo>
                    <a:pt x="245" y="1"/>
                    <a:pt x="163" y="41"/>
                    <a:pt x="123" y="82"/>
                  </a:cubicBezTo>
                  <a:cubicBezTo>
                    <a:pt x="41" y="163"/>
                    <a:pt x="0" y="245"/>
                    <a:pt x="0" y="326"/>
                  </a:cubicBezTo>
                  <a:lnTo>
                    <a:pt x="0" y="53762"/>
                  </a:lnTo>
                  <a:cubicBezTo>
                    <a:pt x="0" y="53843"/>
                    <a:pt x="41" y="53924"/>
                    <a:pt x="123" y="54006"/>
                  </a:cubicBezTo>
                  <a:cubicBezTo>
                    <a:pt x="163" y="54047"/>
                    <a:pt x="245" y="54087"/>
                    <a:pt x="367" y="54087"/>
                  </a:cubicBezTo>
                  <a:lnTo>
                    <a:pt x="68656" y="54087"/>
                  </a:lnTo>
                  <a:cubicBezTo>
                    <a:pt x="68738" y="54087"/>
                    <a:pt x="68819" y="54047"/>
                    <a:pt x="68901" y="54006"/>
                  </a:cubicBezTo>
                  <a:cubicBezTo>
                    <a:pt x="68941" y="53924"/>
                    <a:pt x="68982" y="53843"/>
                    <a:pt x="68982" y="53762"/>
                  </a:cubicBezTo>
                  <a:lnTo>
                    <a:pt x="68982" y="326"/>
                  </a:lnTo>
                  <a:cubicBezTo>
                    <a:pt x="68982" y="245"/>
                    <a:pt x="68941" y="163"/>
                    <a:pt x="68901" y="82"/>
                  </a:cubicBezTo>
                  <a:cubicBezTo>
                    <a:pt x="68819" y="41"/>
                    <a:pt x="68738" y="1"/>
                    <a:pt x="686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35"/>
            <p:cNvSpPr/>
            <p:nvPr/>
          </p:nvSpPr>
          <p:spPr>
            <a:xfrm>
              <a:off x="4410250" y="2892600"/>
              <a:ext cx="1525150" cy="1193450"/>
            </a:xfrm>
            <a:custGeom>
              <a:avLst/>
              <a:gdLst/>
              <a:ahLst/>
              <a:cxnLst/>
              <a:rect l="l" t="t" r="r" b="b"/>
              <a:pathLst>
                <a:path w="61006" h="47738" extrusionOk="0">
                  <a:moveTo>
                    <a:pt x="1" y="0"/>
                  </a:moveTo>
                  <a:lnTo>
                    <a:pt x="1" y="47738"/>
                  </a:lnTo>
                  <a:lnTo>
                    <a:pt x="61006" y="47738"/>
                  </a:lnTo>
                  <a:lnTo>
                    <a:pt x="6100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35"/>
            <p:cNvSpPr/>
            <p:nvPr/>
          </p:nvSpPr>
          <p:spPr>
            <a:xfrm>
              <a:off x="4402125" y="2884450"/>
              <a:ext cx="1541425" cy="1209750"/>
            </a:xfrm>
            <a:custGeom>
              <a:avLst/>
              <a:gdLst/>
              <a:ahLst/>
              <a:cxnLst/>
              <a:rect l="l" t="t" r="r" b="b"/>
              <a:pathLst>
                <a:path w="61657" h="48390" extrusionOk="0">
                  <a:moveTo>
                    <a:pt x="61005" y="692"/>
                  </a:moveTo>
                  <a:lnTo>
                    <a:pt x="61005" y="47698"/>
                  </a:lnTo>
                  <a:lnTo>
                    <a:pt x="692" y="47698"/>
                  </a:lnTo>
                  <a:lnTo>
                    <a:pt x="692" y="692"/>
                  </a:lnTo>
                  <a:close/>
                  <a:moveTo>
                    <a:pt x="326" y="0"/>
                  </a:moveTo>
                  <a:cubicBezTo>
                    <a:pt x="244" y="0"/>
                    <a:pt x="163" y="41"/>
                    <a:pt x="122" y="123"/>
                  </a:cubicBezTo>
                  <a:cubicBezTo>
                    <a:pt x="41" y="163"/>
                    <a:pt x="0" y="245"/>
                    <a:pt x="0" y="326"/>
                  </a:cubicBezTo>
                  <a:lnTo>
                    <a:pt x="0" y="48064"/>
                  </a:lnTo>
                  <a:cubicBezTo>
                    <a:pt x="0" y="48145"/>
                    <a:pt x="41" y="48227"/>
                    <a:pt x="122" y="48267"/>
                  </a:cubicBezTo>
                  <a:cubicBezTo>
                    <a:pt x="163" y="48349"/>
                    <a:pt x="244" y="48389"/>
                    <a:pt x="326" y="48389"/>
                  </a:cubicBezTo>
                  <a:lnTo>
                    <a:pt x="61331" y="48389"/>
                  </a:lnTo>
                  <a:cubicBezTo>
                    <a:pt x="61412" y="48389"/>
                    <a:pt x="61493" y="48349"/>
                    <a:pt x="61575" y="48267"/>
                  </a:cubicBezTo>
                  <a:cubicBezTo>
                    <a:pt x="61616" y="48227"/>
                    <a:pt x="61656" y="48145"/>
                    <a:pt x="61656" y="48064"/>
                  </a:cubicBezTo>
                  <a:lnTo>
                    <a:pt x="61656" y="326"/>
                  </a:lnTo>
                  <a:cubicBezTo>
                    <a:pt x="61656" y="245"/>
                    <a:pt x="61616" y="163"/>
                    <a:pt x="61575" y="123"/>
                  </a:cubicBezTo>
                  <a:cubicBezTo>
                    <a:pt x="61493" y="41"/>
                    <a:pt x="61412" y="0"/>
                    <a:pt x="613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35"/>
            <p:cNvSpPr/>
            <p:nvPr/>
          </p:nvSpPr>
          <p:spPr>
            <a:xfrm>
              <a:off x="4506925" y="2953625"/>
              <a:ext cx="534150" cy="335775"/>
            </a:xfrm>
            <a:custGeom>
              <a:avLst/>
              <a:gdLst/>
              <a:ahLst/>
              <a:cxnLst/>
              <a:rect l="l" t="t" r="r" b="b"/>
              <a:pathLst>
                <a:path w="21366" h="13431" extrusionOk="0">
                  <a:moveTo>
                    <a:pt x="366" y="82"/>
                  </a:moveTo>
                  <a:cubicBezTo>
                    <a:pt x="163" y="82"/>
                    <a:pt x="0" y="245"/>
                    <a:pt x="0" y="489"/>
                  </a:cubicBezTo>
                  <a:cubicBezTo>
                    <a:pt x="0" y="693"/>
                    <a:pt x="163" y="856"/>
                    <a:pt x="366" y="856"/>
                  </a:cubicBezTo>
                  <a:lnTo>
                    <a:pt x="1953" y="856"/>
                  </a:lnTo>
                  <a:cubicBezTo>
                    <a:pt x="2157" y="856"/>
                    <a:pt x="2320" y="693"/>
                    <a:pt x="2320" y="489"/>
                  </a:cubicBezTo>
                  <a:cubicBezTo>
                    <a:pt x="2320" y="245"/>
                    <a:pt x="2157" y="82"/>
                    <a:pt x="1953" y="82"/>
                  </a:cubicBezTo>
                  <a:close/>
                  <a:moveTo>
                    <a:pt x="3703" y="82"/>
                  </a:moveTo>
                  <a:cubicBezTo>
                    <a:pt x="3500" y="82"/>
                    <a:pt x="3337" y="245"/>
                    <a:pt x="3337" y="489"/>
                  </a:cubicBezTo>
                  <a:cubicBezTo>
                    <a:pt x="3337" y="693"/>
                    <a:pt x="3500" y="856"/>
                    <a:pt x="3703" y="856"/>
                  </a:cubicBezTo>
                  <a:lnTo>
                    <a:pt x="7814" y="856"/>
                  </a:lnTo>
                  <a:cubicBezTo>
                    <a:pt x="8058" y="856"/>
                    <a:pt x="8221" y="693"/>
                    <a:pt x="8221" y="489"/>
                  </a:cubicBezTo>
                  <a:cubicBezTo>
                    <a:pt x="8221" y="245"/>
                    <a:pt x="8058" y="82"/>
                    <a:pt x="7814" y="82"/>
                  </a:cubicBezTo>
                  <a:close/>
                  <a:moveTo>
                    <a:pt x="9605" y="1"/>
                  </a:moveTo>
                  <a:cubicBezTo>
                    <a:pt x="9320" y="1"/>
                    <a:pt x="9157" y="204"/>
                    <a:pt x="9157" y="489"/>
                  </a:cubicBezTo>
                  <a:cubicBezTo>
                    <a:pt x="9157" y="733"/>
                    <a:pt x="9320" y="937"/>
                    <a:pt x="9605" y="937"/>
                  </a:cubicBezTo>
                  <a:cubicBezTo>
                    <a:pt x="9849" y="937"/>
                    <a:pt x="10052" y="733"/>
                    <a:pt x="10052" y="489"/>
                  </a:cubicBezTo>
                  <a:cubicBezTo>
                    <a:pt x="10052" y="204"/>
                    <a:pt x="9849" y="1"/>
                    <a:pt x="9605" y="1"/>
                  </a:cubicBezTo>
                  <a:close/>
                  <a:moveTo>
                    <a:pt x="10948" y="1"/>
                  </a:moveTo>
                  <a:cubicBezTo>
                    <a:pt x="10703" y="1"/>
                    <a:pt x="10500" y="204"/>
                    <a:pt x="10500" y="489"/>
                  </a:cubicBezTo>
                  <a:cubicBezTo>
                    <a:pt x="10500" y="733"/>
                    <a:pt x="10703" y="937"/>
                    <a:pt x="10948" y="937"/>
                  </a:cubicBezTo>
                  <a:cubicBezTo>
                    <a:pt x="11192" y="937"/>
                    <a:pt x="11395" y="733"/>
                    <a:pt x="11395" y="489"/>
                  </a:cubicBezTo>
                  <a:cubicBezTo>
                    <a:pt x="11395" y="204"/>
                    <a:pt x="11192" y="1"/>
                    <a:pt x="10948" y="1"/>
                  </a:cubicBezTo>
                  <a:close/>
                  <a:moveTo>
                    <a:pt x="12291" y="1"/>
                  </a:moveTo>
                  <a:cubicBezTo>
                    <a:pt x="12046" y="1"/>
                    <a:pt x="11843" y="204"/>
                    <a:pt x="11843" y="489"/>
                  </a:cubicBezTo>
                  <a:cubicBezTo>
                    <a:pt x="11843" y="733"/>
                    <a:pt x="12046" y="937"/>
                    <a:pt x="12291" y="937"/>
                  </a:cubicBezTo>
                  <a:cubicBezTo>
                    <a:pt x="12535" y="937"/>
                    <a:pt x="12738" y="733"/>
                    <a:pt x="12738" y="489"/>
                  </a:cubicBezTo>
                  <a:cubicBezTo>
                    <a:pt x="12738" y="204"/>
                    <a:pt x="12535" y="1"/>
                    <a:pt x="12291" y="1"/>
                  </a:cubicBezTo>
                  <a:close/>
                  <a:moveTo>
                    <a:pt x="13634" y="1"/>
                  </a:moveTo>
                  <a:cubicBezTo>
                    <a:pt x="13389" y="1"/>
                    <a:pt x="13186" y="204"/>
                    <a:pt x="13186" y="489"/>
                  </a:cubicBezTo>
                  <a:cubicBezTo>
                    <a:pt x="13186" y="733"/>
                    <a:pt x="13389" y="937"/>
                    <a:pt x="13634" y="937"/>
                  </a:cubicBezTo>
                  <a:cubicBezTo>
                    <a:pt x="13878" y="937"/>
                    <a:pt x="14081" y="733"/>
                    <a:pt x="14081" y="489"/>
                  </a:cubicBezTo>
                  <a:cubicBezTo>
                    <a:pt x="14081" y="204"/>
                    <a:pt x="13878" y="1"/>
                    <a:pt x="13634" y="1"/>
                  </a:cubicBezTo>
                  <a:close/>
                  <a:moveTo>
                    <a:pt x="14977" y="1"/>
                  </a:moveTo>
                  <a:cubicBezTo>
                    <a:pt x="14732" y="1"/>
                    <a:pt x="14529" y="204"/>
                    <a:pt x="14529" y="489"/>
                  </a:cubicBezTo>
                  <a:cubicBezTo>
                    <a:pt x="14529" y="733"/>
                    <a:pt x="14732" y="937"/>
                    <a:pt x="14977" y="937"/>
                  </a:cubicBezTo>
                  <a:cubicBezTo>
                    <a:pt x="15221" y="937"/>
                    <a:pt x="15424" y="733"/>
                    <a:pt x="15424" y="489"/>
                  </a:cubicBezTo>
                  <a:cubicBezTo>
                    <a:pt x="15424" y="204"/>
                    <a:pt x="15221" y="1"/>
                    <a:pt x="14977" y="1"/>
                  </a:cubicBezTo>
                  <a:close/>
                  <a:moveTo>
                    <a:pt x="16320" y="1"/>
                  </a:moveTo>
                  <a:cubicBezTo>
                    <a:pt x="16075" y="1"/>
                    <a:pt x="15872" y="204"/>
                    <a:pt x="15872" y="489"/>
                  </a:cubicBezTo>
                  <a:cubicBezTo>
                    <a:pt x="15872" y="733"/>
                    <a:pt x="16075" y="937"/>
                    <a:pt x="16320" y="937"/>
                  </a:cubicBezTo>
                  <a:cubicBezTo>
                    <a:pt x="16564" y="937"/>
                    <a:pt x="16767" y="733"/>
                    <a:pt x="16767" y="489"/>
                  </a:cubicBezTo>
                  <a:cubicBezTo>
                    <a:pt x="16767" y="204"/>
                    <a:pt x="16564" y="1"/>
                    <a:pt x="16320" y="1"/>
                  </a:cubicBezTo>
                  <a:close/>
                  <a:moveTo>
                    <a:pt x="366" y="1873"/>
                  </a:moveTo>
                  <a:cubicBezTo>
                    <a:pt x="163" y="1873"/>
                    <a:pt x="0" y="2036"/>
                    <a:pt x="0" y="2280"/>
                  </a:cubicBezTo>
                  <a:cubicBezTo>
                    <a:pt x="0" y="2483"/>
                    <a:pt x="163" y="2646"/>
                    <a:pt x="366" y="2646"/>
                  </a:cubicBezTo>
                  <a:lnTo>
                    <a:pt x="1953" y="2646"/>
                  </a:lnTo>
                  <a:cubicBezTo>
                    <a:pt x="2157" y="2646"/>
                    <a:pt x="2320" y="2483"/>
                    <a:pt x="2320" y="2280"/>
                  </a:cubicBezTo>
                  <a:cubicBezTo>
                    <a:pt x="2320" y="2036"/>
                    <a:pt x="2157" y="1873"/>
                    <a:pt x="1953" y="1873"/>
                  </a:cubicBezTo>
                  <a:close/>
                  <a:moveTo>
                    <a:pt x="3703" y="1873"/>
                  </a:moveTo>
                  <a:cubicBezTo>
                    <a:pt x="3500" y="1873"/>
                    <a:pt x="3337" y="2036"/>
                    <a:pt x="3337" y="2280"/>
                  </a:cubicBezTo>
                  <a:cubicBezTo>
                    <a:pt x="3337" y="2483"/>
                    <a:pt x="3500" y="2646"/>
                    <a:pt x="3703" y="2646"/>
                  </a:cubicBezTo>
                  <a:lnTo>
                    <a:pt x="7814" y="2646"/>
                  </a:lnTo>
                  <a:cubicBezTo>
                    <a:pt x="8058" y="2646"/>
                    <a:pt x="8221" y="2483"/>
                    <a:pt x="8221" y="2280"/>
                  </a:cubicBezTo>
                  <a:cubicBezTo>
                    <a:pt x="8221" y="2036"/>
                    <a:pt x="8058" y="1873"/>
                    <a:pt x="7814" y="1873"/>
                  </a:cubicBezTo>
                  <a:close/>
                  <a:moveTo>
                    <a:pt x="366" y="3664"/>
                  </a:moveTo>
                  <a:cubicBezTo>
                    <a:pt x="163" y="3664"/>
                    <a:pt x="0" y="3867"/>
                    <a:pt x="0" y="4071"/>
                  </a:cubicBezTo>
                  <a:cubicBezTo>
                    <a:pt x="0" y="4274"/>
                    <a:pt x="163" y="4437"/>
                    <a:pt x="366" y="4437"/>
                  </a:cubicBezTo>
                  <a:lnTo>
                    <a:pt x="1953" y="4437"/>
                  </a:lnTo>
                  <a:cubicBezTo>
                    <a:pt x="2157" y="4437"/>
                    <a:pt x="2320" y="4274"/>
                    <a:pt x="2320" y="4071"/>
                  </a:cubicBezTo>
                  <a:cubicBezTo>
                    <a:pt x="2320" y="3867"/>
                    <a:pt x="2157" y="3664"/>
                    <a:pt x="1953" y="3664"/>
                  </a:cubicBezTo>
                  <a:close/>
                  <a:moveTo>
                    <a:pt x="3703" y="3664"/>
                  </a:moveTo>
                  <a:cubicBezTo>
                    <a:pt x="3500" y="3664"/>
                    <a:pt x="3337" y="3867"/>
                    <a:pt x="3337" y="4071"/>
                  </a:cubicBezTo>
                  <a:cubicBezTo>
                    <a:pt x="3337" y="4274"/>
                    <a:pt x="3500" y="4437"/>
                    <a:pt x="3703" y="4437"/>
                  </a:cubicBezTo>
                  <a:lnTo>
                    <a:pt x="7814" y="4437"/>
                  </a:lnTo>
                  <a:cubicBezTo>
                    <a:pt x="8058" y="4437"/>
                    <a:pt x="8221" y="4274"/>
                    <a:pt x="8221" y="4071"/>
                  </a:cubicBezTo>
                  <a:cubicBezTo>
                    <a:pt x="8221" y="3867"/>
                    <a:pt x="8058" y="3664"/>
                    <a:pt x="7814" y="3664"/>
                  </a:cubicBezTo>
                  <a:close/>
                  <a:moveTo>
                    <a:pt x="9605" y="3623"/>
                  </a:moveTo>
                  <a:cubicBezTo>
                    <a:pt x="9320" y="3623"/>
                    <a:pt x="9157" y="3826"/>
                    <a:pt x="9157" y="4071"/>
                  </a:cubicBezTo>
                  <a:cubicBezTo>
                    <a:pt x="9157" y="4315"/>
                    <a:pt x="9320" y="4518"/>
                    <a:pt x="9605" y="4518"/>
                  </a:cubicBezTo>
                  <a:cubicBezTo>
                    <a:pt x="9849" y="4518"/>
                    <a:pt x="10052" y="4315"/>
                    <a:pt x="10052" y="4071"/>
                  </a:cubicBezTo>
                  <a:cubicBezTo>
                    <a:pt x="10052" y="3826"/>
                    <a:pt x="9849" y="3623"/>
                    <a:pt x="9605" y="3623"/>
                  </a:cubicBezTo>
                  <a:close/>
                  <a:moveTo>
                    <a:pt x="10948" y="3623"/>
                  </a:moveTo>
                  <a:cubicBezTo>
                    <a:pt x="10703" y="3623"/>
                    <a:pt x="10500" y="3826"/>
                    <a:pt x="10500" y="4071"/>
                  </a:cubicBezTo>
                  <a:cubicBezTo>
                    <a:pt x="10500" y="4315"/>
                    <a:pt x="10703" y="4518"/>
                    <a:pt x="10948" y="4518"/>
                  </a:cubicBezTo>
                  <a:cubicBezTo>
                    <a:pt x="11192" y="4518"/>
                    <a:pt x="11395" y="4315"/>
                    <a:pt x="11395" y="4071"/>
                  </a:cubicBezTo>
                  <a:cubicBezTo>
                    <a:pt x="11395" y="3826"/>
                    <a:pt x="11192" y="3623"/>
                    <a:pt x="10948" y="3623"/>
                  </a:cubicBezTo>
                  <a:close/>
                  <a:moveTo>
                    <a:pt x="12291" y="3623"/>
                  </a:moveTo>
                  <a:cubicBezTo>
                    <a:pt x="12046" y="3623"/>
                    <a:pt x="11843" y="3826"/>
                    <a:pt x="11843" y="4071"/>
                  </a:cubicBezTo>
                  <a:cubicBezTo>
                    <a:pt x="11843" y="4315"/>
                    <a:pt x="12046" y="4518"/>
                    <a:pt x="12291" y="4518"/>
                  </a:cubicBezTo>
                  <a:cubicBezTo>
                    <a:pt x="12535" y="4518"/>
                    <a:pt x="12738" y="4315"/>
                    <a:pt x="12738" y="4071"/>
                  </a:cubicBezTo>
                  <a:cubicBezTo>
                    <a:pt x="12738" y="3826"/>
                    <a:pt x="12535" y="3623"/>
                    <a:pt x="12291" y="3623"/>
                  </a:cubicBezTo>
                  <a:close/>
                  <a:moveTo>
                    <a:pt x="13634" y="3623"/>
                  </a:moveTo>
                  <a:cubicBezTo>
                    <a:pt x="13389" y="3623"/>
                    <a:pt x="13186" y="3826"/>
                    <a:pt x="13186" y="4071"/>
                  </a:cubicBezTo>
                  <a:cubicBezTo>
                    <a:pt x="13186" y="4315"/>
                    <a:pt x="13389" y="4518"/>
                    <a:pt x="13634" y="4518"/>
                  </a:cubicBezTo>
                  <a:cubicBezTo>
                    <a:pt x="13878" y="4518"/>
                    <a:pt x="14081" y="4315"/>
                    <a:pt x="14081" y="4071"/>
                  </a:cubicBezTo>
                  <a:cubicBezTo>
                    <a:pt x="14081" y="3826"/>
                    <a:pt x="13878" y="3623"/>
                    <a:pt x="13634" y="3623"/>
                  </a:cubicBezTo>
                  <a:close/>
                  <a:moveTo>
                    <a:pt x="14977" y="3623"/>
                  </a:moveTo>
                  <a:cubicBezTo>
                    <a:pt x="14732" y="3623"/>
                    <a:pt x="14529" y="3826"/>
                    <a:pt x="14529" y="4071"/>
                  </a:cubicBezTo>
                  <a:cubicBezTo>
                    <a:pt x="14529" y="4315"/>
                    <a:pt x="14732" y="4518"/>
                    <a:pt x="14977" y="4518"/>
                  </a:cubicBezTo>
                  <a:cubicBezTo>
                    <a:pt x="15221" y="4518"/>
                    <a:pt x="15424" y="4315"/>
                    <a:pt x="15424" y="4071"/>
                  </a:cubicBezTo>
                  <a:cubicBezTo>
                    <a:pt x="15424" y="3826"/>
                    <a:pt x="15221" y="3623"/>
                    <a:pt x="14977" y="3623"/>
                  </a:cubicBezTo>
                  <a:close/>
                  <a:moveTo>
                    <a:pt x="16320" y="3623"/>
                  </a:moveTo>
                  <a:cubicBezTo>
                    <a:pt x="16075" y="3623"/>
                    <a:pt x="15872" y="3826"/>
                    <a:pt x="15872" y="4071"/>
                  </a:cubicBezTo>
                  <a:cubicBezTo>
                    <a:pt x="15872" y="4315"/>
                    <a:pt x="16075" y="4518"/>
                    <a:pt x="16320" y="4518"/>
                  </a:cubicBezTo>
                  <a:cubicBezTo>
                    <a:pt x="16564" y="4518"/>
                    <a:pt x="16767" y="4315"/>
                    <a:pt x="16767" y="4071"/>
                  </a:cubicBezTo>
                  <a:cubicBezTo>
                    <a:pt x="16767" y="3826"/>
                    <a:pt x="16564" y="3623"/>
                    <a:pt x="16320" y="3623"/>
                  </a:cubicBezTo>
                  <a:close/>
                  <a:moveTo>
                    <a:pt x="366" y="5454"/>
                  </a:moveTo>
                  <a:cubicBezTo>
                    <a:pt x="163" y="5454"/>
                    <a:pt x="0" y="5658"/>
                    <a:pt x="0" y="5861"/>
                  </a:cubicBezTo>
                  <a:cubicBezTo>
                    <a:pt x="0" y="6065"/>
                    <a:pt x="163" y="6228"/>
                    <a:pt x="366" y="6228"/>
                  </a:cubicBezTo>
                  <a:lnTo>
                    <a:pt x="1953" y="6228"/>
                  </a:lnTo>
                  <a:cubicBezTo>
                    <a:pt x="2157" y="6228"/>
                    <a:pt x="2320" y="6065"/>
                    <a:pt x="2320" y="5861"/>
                  </a:cubicBezTo>
                  <a:cubicBezTo>
                    <a:pt x="2320" y="5658"/>
                    <a:pt x="2157" y="5454"/>
                    <a:pt x="1953" y="5454"/>
                  </a:cubicBezTo>
                  <a:close/>
                  <a:moveTo>
                    <a:pt x="3703" y="5454"/>
                  </a:moveTo>
                  <a:cubicBezTo>
                    <a:pt x="3500" y="5454"/>
                    <a:pt x="3337" y="5658"/>
                    <a:pt x="3337" y="5861"/>
                  </a:cubicBezTo>
                  <a:cubicBezTo>
                    <a:pt x="3337" y="6065"/>
                    <a:pt x="3500" y="6228"/>
                    <a:pt x="3703" y="6228"/>
                  </a:cubicBezTo>
                  <a:lnTo>
                    <a:pt x="7814" y="6228"/>
                  </a:lnTo>
                  <a:cubicBezTo>
                    <a:pt x="8058" y="6228"/>
                    <a:pt x="8221" y="6065"/>
                    <a:pt x="8221" y="5861"/>
                  </a:cubicBezTo>
                  <a:cubicBezTo>
                    <a:pt x="8221" y="5658"/>
                    <a:pt x="8058" y="5454"/>
                    <a:pt x="7814" y="5454"/>
                  </a:cubicBezTo>
                  <a:close/>
                  <a:moveTo>
                    <a:pt x="366" y="7286"/>
                  </a:moveTo>
                  <a:cubicBezTo>
                    <a:pt x="163" y="7286"/>
                    <a:pt x="0" y="7448"/>
                    <a:pt x="0" y="7652"/>
                  </a:cubicBezTo>
                  <a:cubicBezTo>
                    <a:pt x="0" y="7855"/>
                    <a:pt x="163" y="8059"/>
                    <a:pt x="366" y="8059"/>
                  </a:cubicBezTo>
                  <a:lnTo>
                    <a:pt x="1953" y="8059"/>
                  </a:lnTo>
                  <a:cubicBezTo>
                    <a:pt x="2157" y="8059"/>
                    <a:pt x="2320" y="7855"/>
                    <a:pt x="2320" y="7652"/>
                  </a:cubicBezTo>
                  <a:cubicBezTo>
                    <a:pt x="2320" y="7448"/>
                    <a:pt x="2157" y="7286"/>
                    <a:pt x="1953" y="7286"/>
                  </a:cubicBezTo>
                  <a:close/>
                  <a:moveTo>
                    <a:pt x="3703" y="7286"/>
                  </a:moveTo>
                  <a:cubicBezTo>
                    <a:pt x="3500" y="7286"/>
                    <a:pt x="3337" y="7448"/>
                    <a:pt x="3337" y="7652"/>
                  </a:cubicBezTo>
                  <a:cubicBezTo>
                    <a:pt x="3337" y="7855"/>
                    <a:pt x="3500" y="8059"/>
                    <a:pt x="3703" y="8059"/>
                  </a:cubicBezTo>
                  <a:lnTo>
                    <a:pt x="7814" y="8059"/>
                  </a:lnTo>
                  <a:cubicBezTo>
                    <a:pt x="8058" y="8059"/>
                    <a:pt x="8221" y="7855"/>
                    <a:pt x="8221" y="7652"/>
                  </a:cubicBezTo>
                  <a:cubicBezTo>
                    <a:pt x="8221" y="7448"/>
                    <a:pt x="8058" y="7286"/>
                    <a:pt x="7814" y="7286"/>
                  </a:cubicBezTo>
                  <a:close/>
                  <a:moveTo>
                    <a:pt x="14203" y="8791"/>
                  </a:moveTo>
                  <a:cubicBezTo>
                    <a:pt x="13959" y="8791"/>
                    <a:pt x="13756" y="8995"/>
                    <a:pt x="13756" y="9239"/>
                  </a:cubicBezTo>
                  <a:cubicBezTo>
                    <a:pt x="13756" y="9483"/>
                    <a:pt x="13959" y="9687"/>
                    <a:pt x="14203" y="9687"/>
                  </a:cubicBezTo>
                  <a:cubicBezTo>
                    <a:pt x="14447" y="9687"/>
                    <a:pt x="14651" y="9483"/>
                    <a:pt x="14651" y="9239"/>
                  </a:cubicBezTo>
                  <a:cubicBezTo>
                    <a:pt x="14651" y="8995"/>
                    <a:pt x="14447" y="8791"/>
                    <a:pt x="14203" y="8791"/>
                  </a:cubicBezTo>
                  <a:close/>
                  <a:moveTo>
                    <a:pt x="15546" y="8791"/>
                  </a:moveTo>
                  <a:cubicBezTo>
                    <a:pt x="15302" y="8791"/>
                    <a:pt x="15099" y="8995"/>
                    <a:pt x="15099" y="9239"/>
                  </a:cubicBezTo>
                  <a:cubicBezTo>
                    <a:pt x="15099" y="9483"/>
                    <a:pt x="15302" y="9687"/>
                    <a:pt x="15546" y="9687"/>
                  </a:cubicBezTo>
                  <a:cubicBezTo>
                    <a:pt x="15790" y="9687"/>
                    <a:pt x="15994" y="9483"/>
                    <a:pt x="15994" y="9239"/>
                  </a:cubicBezTo>
                  <a:cubicBezTo>
                    <a:pt x="15994" y="8995"/>
                    <a:pt x="15790" y="8791"/>
                    <a:pt x="15546" y="8791"/>
                  </a:cubicBezTo>
                  <a:close/>
                  <a:moveTo>
                    <a:pt x="16889" y="8791"/>
                  </a:moveTo>
                  <a:cubicBezTo>
                    <a:pt x="16645" y="8791"/>
                    <a:pt x="16442" y="8995"/>
                    <a:pt x="16442" y="9239"/>
                  </a:cubicBezTo>
                  <a:cubicBezTo>
                    <a:pt x="16442" y="9483"/>
                    <a:pt x="16645" y="9687"/>
                    <a:pt x="16889" y="9687"/>
                  </a:cubicBezTo>
                  <a:cubicBezTo>
                    <a:pt x="17133" y="9687"/>
                    <a:pt x="17337" y="9483"/>
                    <a:pt x="17337" y="9239"/>
                  </a:cubicBezTo>
                  <a:cubicBezTo>
                    <a:pt x="17337" y="8995"/>
                    <a:pt x="17133" y="8791"/>
                    <a:pt x="16889" y="8791"/>
                  </a:cubicBezTo>
                  <a:close/>
                  <a:moveTo>
                    <a:pt x="18232" y="8791"/>
                  </a:moveTo>
                  <a:cubicBezTo>
                    <a:pt x="17988" y="8791"/>
                    <a:pt x="17785" y="8995"/>
                    <a:pt x="17785" y="9239"/>
                  </a:cubicBezTo>
                  <a:cubicBezTo>
                    <a:pt x="17785" y="9483"/>
                    <a:pt x="17988" y="9687"/>
                    <a:pt x="18232" y="9687"/>
                  </a:cubicBezTo>
                  <a:cubicBezTo>
                    <a:pt x="18476" y="9687"/>
                    <a:pt x="18680" y="9483"/>
                    <a:pt x="18680" y="9239"/>
                  </a:cubicBezTo>
                  <a:cubicBezTo>
                    <a:pt x="18680" y="8995"/>
                    <a:pt x="18476" y="8791"/>
                    <a:pt x="18232" y="8791"/>
                  </a:cubicBezTo>
                  <a:close/>
                  <a:moveTo>
                    <a:pt x="19575" y="8791"/>
                  </a:moveTo>
                  <a:cubicBezTo>
                    <a:pt x="19331" y="8791"/>
                    <a:pt x="19128" y="8995"/>
                    <a:pt x="19128" y="9239"/>
                  </a:cubicBezTo>
                  <a:cubicBezTo>
                    <a:pt x="19128" y="9483"/>
                    <a:pt x="19331" y="9687"/>
                    <a:pt x="19575" y="9687"/>
                  </a:cubicBezTo>
                  <a:cubicBezTo>
                    <a:pt x="19819" y="9687"/>
                    <a:pt x="20023" y="9483"/>
                    <a:pt x="20023" y="9239"/>
                  </a:cubicBezTo>
                  <a:cubicBezTo>
                    <a:pt x="20023" y="8995"/>
                    <a:pt x="19819" y="8791"/>
                    <a:pt x="19575" y="8791"/>
                  </a:cubicBezTo>
                  <a:close/>
                  <a:moveTo>
                    <a:pt x="20918" y="8791"/>
                  </a:moveTo>
                  <a:cubicBezTo>
                    <a:pt x="20674" y="8791"/>
                    <a:pt x="20471" y="8995"/>
                    <a:pt x="20471" y="9239"/>
                  </a:cubicBezTo>
                  <a:cubicBezTo>
                    <a:pt x="20471" y="9483"/>
                    <a:pt x="20674" y="9687"/>
                    <a:pt x="20918" y="9687"/>
                  </a:cubicBezTo>
                  <a:cubicBezTo>
                    <a:pt x="21162" y="9687"/>
                    <a:pt x="21366" y="9483"/>
                    <a:pt x="21366" y="9239"/>
                  </a:cubicBezTo>
                  <a:cubicBezTo>
                    <a:pt x="21366" y="8995"/>
                    <a:pt x="21162" y="8791"/>
                    <a:pt x="20918" y="8791"/>
                  </a:cubicBezTo>
                  <a:close/>
                  <a:moveTo>
                    <a:pt x="366" y="9076"/>
                  </a:moveTo>
                  <a:cubicBezTo>
                    <a:pt x="163" y="9076"/>
                    <a:pt x="0" y="9239"/>
                    <a:pt x="0" y="9443"/>
                  </a:cubicBezTo>
                  <a:cubicBezTo>
                    <a:pt x="0" y="9646"/>
                    <a:pt x="163" y="9850"/>
                    <a:pt x="366" y="9850"/>
                  </a:cubicBezTo>
                  <a:lnTo>
                    <a:pt x="1953" y="9850"/>
                  </a:lnTo>
                  <a:cubicBezTo>
                    <a:pt x="2157" y="9850"/>
                    <a:pt x="2320" y="9646"/>
                    <a:pt x="2320" y="9443"/>
                  </a:cubicBezTo>
                  <a:cubicBezTo>
                    <a:pt x="2320" y="9239"/>
                    <a:pt x="2157" y="9076"/>
                    <a:pt x="1953" y="9076"/>
                  </a:cubicBezTo>
                  <a:close/>
                  <a:moveTo>
                    <a:pt x="8628" y="9076"/>
                  </a:moveTo>
                  <a:cubicBezTo>
                    <a:pt x="8424" y="9076"/>
                    <a:pt x="8262" y="9239"/>
                    <a:pt x="8262" y="9443"/>
                  </a:cubicBezTo>
                  <a:cubicBezTo>
                    <a:pt x="8262" y="9646"/>
                    <a:pt x="8424" y="9850"/>
                    <a:pt x="8628" y="9850"/>
                  </a:cubicBezTo>
                  <a:lnTo>
                    <a:pt x="12779" y="9850"/>
                  </a:lnTo>
                  <a:cubicBezTo>
                    <a:pt x="12982" y="9850"/>
                    <a:pt x="13145" y="9646"/>
                    <a:pt x="13145" y="9443"/>
                  </a:cubicBezTo>
                  <a:cubicBezTo>
                    <a:pt x="13145" y="9239"/>
                    <a:pt x="12982" y="9076"/>
                    <a:pt x="12779" y="9076"/>
                  </a:cubicBezTo>
                  <a:close/>
                  <a:moveTo>
                    <a:pt x="366" y="10867"/>
                  </a:moveTo>
                  <a:cubicBezTo>
                    <a:pt x="163" y="10867"/>
                    <a:pt x="0" y="11030"/>
                    <a:pt x="0" y="11233"/>
                  </a:cubicBezTo>
                  <a:cubicBezTo>
                    <a:pt x="0" y="11478"/>
                    <a:pt x="163" y="11640"/>
                    <a:pt x="366" y="11640"/>
                  </a:cubicBezTo>
                  <a:lnTo>
                    <a:pt x="1953" y="11640"/>
                  </a:lnTo>
                  <a:cubicBezTo>
                    <a:pt x="2157" y="11640"/>
                    <a:pt x="2320" y="11478"/>
                    <a:pt x="2320" y="11233"/>
                  </a:cubicBezTo>
                  <a:cubicBezTo>
                    <a:pt x="2320" y="11030"/>
                    <a:pt x="2157" y="10867"/>
                    <a:pt x="1953" y="10867"/>
                  </a:cubicBezTo>
                  <a:close/>
                  <a:moveTo>
                    <a:pt x="8628" y="10867"/>
                  </a:moveTo>
                  <a:cubicBezTo>
                    <a:pt x="8424" y="10867"/>
                    <a:pt x="8262" y="11030"/>
                    <a:pt x="8262" y="11233"/>
                  </a:cubicBezTo>
                  <a:cubicBezTo>
                    <a:pt x="8262" y="11478"/>
                    <a:pt x="8424" y="11640"/>
                    <a:pt x="8628" y="11640"/>
                  </a:cubicBezTo>
                  <a:lnTo>
                    <a:pt x="12779" y="11640"/>
                  </a:lnTo>
                  <a:cubicBezTo>
                    <a:pt x="12982" y="11640"/>
                    <a:pt x="13145" y="11478"/>
                    <a:pt x="13145" y="11233"/>
                  </a:cubicBezTo>
                  <a:cubicBezTo>
                    <a:pt x="13145" y="11030"/>
                    <a:pt x="12982" y="10867"/>
                    <a:pt x="12779" y="10867"/>
                  </a:cubicBezTo>
                  <a:close/>
                  <a:moveTo>
                    <a:pt x="14203" y="12495"/>
                  </a:moveTo>
                  <a:cubicBezTo>
                    <a:pt x="13959" y="12495"/>
                    <a:pt x="13756" y="12698"/>
                    <a:pt x="13756" y="12943"/>
                  </a:cubicBezTo>
                  <a:cubicBezTo>
                    <a:pt x="13756" y="13187"/>
                    <a:pt x="13959" y="13390"/>
                    <a:pt x="14203" y="13390"/>
                  </a:cubicBezTo>
                  <a:cubicBezTo>
                    <a:pt x="14447" y="13390"/>
                    <a:pt x="14651" y="13187"/>
                    <a:pt x="14651" y="12943"/>
                  </a:cubicBezTo>
                  <a:cubicBezTo>
                    <a:pt x="14651" y="12698"/>
                    <a:pt x="14447" y="12495"/>
                    <a:pt x="14203" y="12495"/>
                  </a:cubicBezTo>
                  <a:close/>
                  <a:moveTo>
                    <a:pt x="15546" y="12495"/>
                  </a:moveTo>
                  <a:cubicBezTo>
                    <a:pt x="15302" y="12495"/>
                    <a:pt x="15099" y="12698"/>
                    <a:pt x="15099" y="12943"/>
                  </a:cubicBezTo>
                  <a:cubicBezTo>
                    <a:pt x="15099" y="13187"/>
                    <a:pt x="15302" y="13390"/>
                    <a:pt x="15546" y="13390"/>
                  </a:cubicBezTo>
                  <a:cubicBezTo>
                    <a:pt x="15790" y="13390"/>
                    <a:pt x="15994" y="13187"/>
                    <a:pt x="15994" y="12943"/>
                  </a:cubicBezTo>
                  <a:cubicBezTo>
                    <a:pt x="15994" y="12698"/>
                    <a:pt x="15790" y="12495"/>
                    <a:pt x="15546" y="12495"/>
                  </a:cubicBezTo>
                  <a:close/>
                  <a:moveTo>
                    <a:pt x="16889" y="12495"/>
                  </a:moveTo>
                  <a:cubicBezTo>
                    <a:pt x="16645" y="12495"/>
                    <a:pt x="16442" y="12698"/>
                    <a:pt x="16442" y="12943"/>
                  </a:cubicBezTo>
                  <a:cubicBezTo>
                    <a:pt x="16442" y="13187"/>
                    <a:pt x="16645" y="13390"/>
                    <a:pt x="16889" y="13390"/>
                  </a:cubicBezTo>
                  <a:cubicBezTo>
                    <a:pt x="17133" y="13390"/>
                    <a:pt x="17337" y="13187"/>
                    <a:pt x="17337" y="12943"/>
                  </a:cubicBezTo>
                  <a:cubicBezTo>
                    <a:pt x="17337" y="12698"/>
                    <a:pt x="17133" y="12495"/>
                    <a:pt x="16889" y="12495"/>
                  </a:cubicBezTo>
                  <a:close/>
                  <a:moveTo>
                    <a:pt x="18232" y="12495"/>
                  </a:moveTo>
                  <a:cubicBezTo>
                    <a:pt x="17988" y="12495"/>
                    <a:pt x="17785" y="12698"/>
                    <a:pt x="17785" y="12943"/>
                  </a:cubicBezTo>
                  <a:cubicBezTo>
                    <a:pt x="17785" y="13187"/>
                    <a:pt x="17988" y="13390"/>
                    <a:pt x="18232" y="13390"/>
                  </a:cubicBezTo>
                  <a:cubicBezTo>
                    <a:pt x="18476" y="13390"/>
                    <a:pt x="18680" y="13187"/>
                    <a:pt x="18680" y="12943"/>
                  </a:cubicBezTo>
                  <a:cubicBezTo>
                    <a:pt x="18680" y="12698"/>
                    <a:pt x="18476" y="12495"/>
                    <a:pt x="18232" y="12495"/>
                  </a:cubicBezTo>
                  <a:close/>
                  <a:moveTo>
                    <a:pt x="19575" y="12495"/>
                  </a:moveTo>
                  <a:cubicBezTo>
                    <a:pt x="19331" y="12495"/>
                    <a:pt x="19128" y="12698"/>
                    <a:pt x="19128" y="12943"/>
                  </a:cubicBezTo>
                  <a:cubicBezTo>
                    <a:pt x="19128" y="13187"/>
                    <a:pt x="19331" y="13390"/>
                    <a:pt x="19575" y="13390"/>
                  </a:cubicBezTo>
                  <a:cubicBezTo>
                    <a:pt x="19819" y="13390"/>
                    <a:pt x="20023" y="13187"/>
                    <a:pt x="20023" y="12943"/>
                  </a:cubicBezTo>
                  <a:cubicBezTo>
                    <a:pt x="20023" y="12698"/>
                    <a:pt x="19819" y="12495"/>
                    <a:pt x="19575" y="12495"/>
                  </a:cubicBezTo>
                  <a:close/>
                  <a:moveTo>
                    <a:pt x="20918" y="12495"/>
                  </a:moveTo>
                  <a:cubicBezTo>
                    <a:pt x="20674" y="12495"/>
                    <a:pt x="20471" y="12698"/>
                    <a:pt x="20471" y="12943"/>
                  </a:cubicBezTo>
                  <a:cubicBezTo>
                    <a:pt x="20471" y="13187"/>
                    <a:pt x="20674" y="13390"/>
                    <a:pt x="20918" y="13390"/>
                  </a:cubicBezTo>
                  <a:cubicBezTo>
                    <a:pt x="21162" y="13390"/>
                    <a:pt x="21366" y="13187"/>
                    <a:pt x="21366" y="12943"/>
                  </a:cubicBezTo>
                  <a:cubicBezTo>
                    <a:pt x="21366" y="12698"/>
                    <a:pt x="21162" y="12495"/>
                    <a:pt x="20918" y="12495"/>
                  </a:cubicBezTo>
                  <a:close/>
                  <a:moveTo>
                    <a:pt x="366" y="12658"/>
                  </a:moveTo>
                  <a:cubicBezTo>
                    <a:pt x="163" y="12658"/>
                    <a:pt x="0" y="12821"/>
                    <a:pt x="0" y="13065"/>
                  </a:cubicBezTo>
                  <a:cubicBezTo>
                    <a:pt x="0" y="13268"/>
                    <a:pt x="163" y="13431"/>
                    <a:pt x="366" y="13431"/>
                  </a:cubicBezTo>
                  <a:lnTo>
                    <a:pt x="1953" y="13431"/>
                  </a:lnTo>
                  <a:cubicBezTo>
                    <a:pt x="2157" y="13431"/>
                    <a:pt x="2320" y="13268"/>
                    <a:pt x="2320" y="13065"/>
                  </a:cubicBezTo>
                  <a:cubicBezTo>
                    <a:pt x="2320" y="12821"/>
                    <a:pt x="2157" y="12658"/>
                    <a:pt x="1953" y="12658"/>
                  </a:cubicBezTo>
                  <a:close/>
                  <a:moveTo>
                    <a:pt x="8628" y="12658"/>
                  </a:moveTo>
                  <a:cubicBezTo>
                    <a:pt x="8424" y="12658"/>
                    <a:pt x="8262" y="12821"/>
                    <a:pt x="8262" y="13065"/>
                  </a:cubicBezTo>
                  <a:cubicBezTo>
                    <a:pt x="8262" y="13268"/>
                    <a:pt x="8424" y="13431"/>
                    <a:pt x="8628" y="13431"/>
                  </a:cubicBezTo>
                  <a:lnTo>
                    <a:pt x="12779" y="13431"/>
                  </a:lnTo>
                  <a:cubicBezTo>
                    <a:pt x="12982" y="13431"/>
                    <a:pt x="13145" y="13268"/>
                    <a:pt x="13145" y="13065"/>
                  </a:cubicBezTo>
                  <a:cubicBezTo>
                    <a:pt x="13145" y="12821"/>
                    <a:pt x="12982" y="12658"/>
                    <a:pt x="12779" y="126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35"/>
            <p:cNvSpPr/>
            <p:nvPr/>
          </p:nvSpPr>
          <p:spPr>
            <a:xfrm>
              <a:off x="4506925" y="3313800"/>
              <a:ext cx="534150" cy="334775"/>
            </a:xfrm>
            <a:custGeom>
              <a:avLst/>
              <a:gdLst/>
              <a:ahLst/>
              <a:cxnLst/>
              <a:rect l="l" t="t" r="r" b="b"/>
              <a:pathLst>
                <a:path w="21366" h="13391" extrusionOk="0">
                  <a:moveTo>
                    <a:pt x="366" y="41"/>
                  </a:moveTo>
                  <a:cubicBezTo>
                    <a:pt x="163" y="41"/>
                    <a:pt x="0" y="204"/>
                    <a:pt x="0" y="448"/>
                  </a:cubicBezTo>
                  <a:cubicBezTo>
                    <a:pt x="0" y="652"/>
                    <a:pt x="163" y="815"/>
                    <a:pt x="366" y="815"/>
                  </a:cubicBezTo>
                  <a:lnTo>
                    <a:pt x="1953" y="815"/>
                  </a:lnTo>
                  <a:cubicBezTo>
                    <a:pt x="2157" y="815"/>
                    <a:pt x="2320" y="652"/>
                    <a:pt x="2320" y="448"/>
                  </a:cubicBezTo>
                  <a:cubicBezTo>
                    <a:pt x="2320" y="204"/>
                    <a:pt x="2157" y="41"/>
                    <a:pt x="1953" y="41"/>
                  </a:cubicBezTo>
                  <a:close/>
                  <a:moveTo>
                    <a:pt x="3703" y="41"/>
                  </a:moveTo>
                  <a:cubicBezTo>
                    <a:pt x="3500" y="41"/>
                    <a:pt x="3337" y="204"/>
                    <a:pt x="3337" y="448"/>
                  </a:cubicBezTo>
                  <a:cubicBezTo>
                    <a:pt x="3337" y="652"/>
                    <a:pt x="3500" y="815"/>
                    <a:pt x="3703" y="815"/>
                  </a:cubicBezTo>
                  <a:lnTo>
                    <a:pt x="7814" y="815"/>
                  </a:lnTo>
                  <a:cubicBezTo>
                    <a:pt x="8058" y="815"/>
                    <a:pt x="8221" y="652"/>
                    <a:pt x="8221" y="448"/>
                  </a:cubicBezTo>
                  <a:cubicBezTo>
                    <a:pt x="8221" y="204"/>
                    <a:pt x="8058" y="41"/>
                    <a:pt x="7814" y="41"/>
                  </a:cubicBezTo>
                  <a:close/>
                  <a:moveTo>
                    <a:pt x="9605" y="1"/>
                  </a:moveTo>
                  <a:cubicBezTo>
                    <a:pt x="9320" y="1"/>
                    <a:pt x="9157" y="204"/>
                    <a:pt x="9157" y="448"/>
                  </a:cubicBezTo>
                  <a:cubicBezTo>
                    <a:pt x="9157" y="693"/>
                    <a:pt x="9320" y="896"/>
                    <a:pt x="9605" y="896"/>
                  </a:cubicBezTo>
                  <a:cubicBezTo>
                    <a:pt x="9849" y="896"/>
                    <a:pt x="10052" y="693"/>
                    <a:pt x="10052" y="448"/>
                  </a:cubicBezTo>
                  <a:cubicBezTo>
                    <a:pt x="10052" y="204"/>
                    <a:pt x="9849" y="1"/>
                    <a:pt x="9605" y="1"/>
                  </a:cubicBezTo>
                  <a:close/>
                  <a:moveTo>
                    <a:pt x="10948" y="1"/>
                  </a:moveTo>
                  <a:cubicBezTo>
                    <a:pt x="10703" y="1"/>
                    <a:pt x="10500" y="204"/>
                    <a:pt x="10500" y="448"/>
                  </a:cubicBezTo>
                  <a:cubicBezTo>
                    <a:pt x="10500" y="693"/>
                    <a:pt x="10703" y="896"/>
                    <a:pt x="10948" y="896"/>
                  </a:cubicBezTo>
                  <a:cubicBezTo>
                    <a:pt x="11192" y="896"/>
                    <a:pt x="11395" y="693"/>
                    <a:pt x="11395" y="448"/>
                  </a:cubicBezTo>
                  <a:cubicBezTo>
                    <a:pt x="11395" y="204"/>
                    <a:pt x="11192" y="1"/>
                    <a:pt x="10948" y="1"/>
                  </a:cubicBezTo>
                  <a:close/>
                  <a:moveTo>
                    <a:pt x="12291" y="1"/>
                  </a:moveTo>
                  <a:cubicBezTo>
                    <a:pt x="12046" y="1"/>
                    <a:pt x="11843" y="204"/>
                    <a:pt x="11843" y="448"/>
                  </a:cubicBezTo>
                  <a:cubicBezTo>
                    <a:pt x="11843" y="693"/>
                    <a:pt x="12046" y="896"/>
                    <a:pt x="12291" y="896"/>
                  </a:cubicBezTo>
                  <a:cubicBezTo>
                    <a:pt x="12535" y="896"/>
                    <a:pt x="12738" y="693"/>
                    <a:pt x="12738" y="448"/>
                  </a:cubicBezTo>
                  <a:cubicBezTo>
                    <a:pt x="12738" y="204"/>
                    <a:pt x="12535" y="1"/>
                    <a:pt x="12291" y="1"/>
                  </a:cubicBezTo>
                  <a:close/>
                  <a:moveTo>
                    <a:pt x="13634" y="1"/>
                  </a:moveTo>
                  <a:cubicBezTo>
                    <a:pt x="13389" y="1"/>
                    <a:pt x="13186" y="204"/>
                    <a:pt x="13186" y="448"/>
                  </a:cubicBezTo>
                  <a:cubicBezTo>
                    <a:pt x="13186" y="693"/>
                    <a:pt x="13389" y="896"/>
                    <a:pt x="13634" y="896"/>
                  </a:cubicBezTo>
                  <a:cubicBezTo>
                    <a:pt x="13878" y="896"/>
                    <a:pt x="14081" y="693"/>
                    <a:pt x="14081" y="448"/>
                  </a:cubicBezTo>
                  <a:cubicBezTo>
                    <a:pt x="14081" y="204"/>
                    <a:pt x="13878" y="1"/>
                    <a:pt x="13634" y="1"/>
                  </a:cubicBezTo>
                  <a:close/>
                  <a:moveTo>
                    <a:pt x="14977" y="1"/>
                  </a:moveTo>
                  <a:cubicBezTo>
                    <a:pt x="14732" y="1"/>
                    <a:pt x="14529" y="204"/>
                    <a:pt x="14529" y="448"/>
                  </a:cubicBezTo>
                  <a:cubicBezTo>
                    <a:pt x="14529" y="693"/>
                    <a:pt x="14732" y="896"/>
                    <a:pt x="14977" y="896"/>
                  </a:cubicBezTo>
                  <a:cubicBezTo>
                    <a:pt x="15221" y="896"/>
                    <a:pt x="15424" y="693"/>
                    <a:pt x="15424" y="448"/>
                  </a:cubicBezTo>
                  <a:cubicBezTo>
                    <a:pt x="15424" y="204"/>
                    <a:pt x="15221" y="1"/>
                    <a:pt x="14977" y="1"/>
                  </a:cubicBezTo>
                  <a:close/>
                  <a:moveTo>
                    <a:pt x="16320" y="1"/>
                  </a:moveTo>
                  <a:cubicBezTo>
                    <a:pt x="16075" y="1"/>
                    <a:pt x="15872" y="204"/>
                    <a:pt x="15872" y="448"/>
                  </a:cubicBezTo>
                  <a:cubicBezTo>
                    <a:pt x="15872" y="693"/>
                    <a:pt x="16075" y="896"/>
                    <a:pt x="16320" y="896"/>
                  </a:cubicBezTo>
                  <a:cubicBezTo>
                    <a:pt x="16564" y="896"/>
                    <a:pt x="16767" y="693"/>
                    <a:pt x="16767" y="448"/>
                  </a:cubicBezTo>
                  <a:cubicBezTo>
                    <a:pt x="16767" y="204"/>
                    <a:pt x="16564" y="1"/>
                    <a:pt x="16320" y="1"/>
                  </a:cubicBezTo>
                  <a:close/>
                  <a:moveTo>
                    <a:pt x="366" y="1832"/>
                  </a:moveTo>
                  <a:cubicBezTo>
                    <a:pt x="163" y="1832"/>
                    <a:pt x="0" y="2036"/>
                    <a:pt x="0" y="2239"/>
                  </a:cubicBezTo>
                  <a:cubicBezTo>
                    <a:pt x="0" y="2443"/>
                    <a:pt x="163" y="2605"/>
                    <a:pt x="366" y="2605"/>
                  </a:cubicBezTo>
                  <a:lnTo>
                    <a:pt x="1953" y="2605"/>
                  </a:lnTo>
                  <a:cubicBezTo>
                    <a:pt x="2157" y="2605"/>
                    <a:pt x="2320" y="2443"/>
                    <a:pt x="2320" y="2239"/>
                  </a:cubicBezTo>
                  <a:cubicBezTo>
                    <a:pt x="2320" y="2036"/>
                    <a:pt x="2157" y="1832"/>
                    <a:pt x="1953" y="1832"/>
                  </a:cubicBezTo>
                  <a:close/>
                  <a:moveTo>
                    <a:pt x="3703" y="1832"/>
                  </a:moveTo>
                  <a:cubicBezTo>
                    <a:pt x="3500" y="1832"/>
                    <a:pt x="3337" y="2036"/>
                    <a:pt x="3337" y="2239"/>
                  </a:cubicBezTo>
                  <a:cubicBezTo>
                    <a:pt x="3337" y="2443"/>
                    <a:pt x="3500" y="2605"/>
                    <a:pt x="3703" y="2605"/>
                  </a:cubicBezTo>
                  <a:lnTo>
                    <a:pt x="7814" y="2605"/>
                  </a:lnTo>
                  <a:cubicBezTo>
                    <a:pt x="8058" y="2605"/>
                    <a:pt x="8221" y="2443"/>
                    <a:pt x="8221" y="2239"/>
                  </a:cubicBezTo>
                  <a:cubicBezTo>
                    <a:pt x="8221" y="2036"/>
                    <a:pt x="8058" y="1832"/>
                    <a:pt x="7814" y="1832"/>
                  </a:cubicBezTo>
                  <a:close/>
                  <a:moveTo>
                    <a:pt x="366" y="3663"/>
                  </a:moveTo>
                  <a:cubicBezTo>
                    <a:pt x="163" y="3663"/>
                    <a:pt x="0" y="3826"/>
                    <a:pt x="0" y="4030"/>
                  </a:cubicBezTo>
                  <a:cubicBezTo>
                    <a:pt x="0" y="4233"/>
                    <a:pt x="163" y="4437"/>
                    <a:pt x="366" y="4437"/>
                  </a:cubicBezTo>
                  <a:lnTo>
                    <a:pt x="1953" y="4437"/>
                  </a:lnTo>
                  <a:cubicBezTo>
                    <a:pt x="2157" y="4437"/>
                    <a:pt x="2320" y="4233"/>
                    <a:pt x="2320" y="4030"/>
                  </a:cubicBezTo>
                  <a:cubicBezTo>
                    <a:pt x="2320" y="3826"/>
                    <a:pt x="2157" y="3663"/>
                    <a:pt x="1953" y="3663"/>
                  </a:cubicBezTo>
                  <a:close/>
                  <a:moveTo>
                    <a:pt x="3703" y="3663"/>
                  </a:moveTo>
                  <a:cubicBezTo>
                    <a:pt x="3500" y="3663"/>
                    <a:pt x="3337" y="3826"/>
                    <a:pt x="3337" y="4030"/>
                  </a:cubicBezTo>
                  <a:cubicBezTo>
                    <a:pt x="3337" y="4233"/>
                    <a:pt x="3500" y="4437"/>
                    <a:pt x="3703" y="4437"/>
                  </a:cubicBezTo>
                  <a:lnTo>
                    <a:pt x="7814" y="4437"/>
                  </a:lnTo>
                  <a:cubicBezTo>
                    <a:pt x="8058" y="4437"/>
                    <a:pt x="8221" y="4233"/>
                    <a:pt x="8221" y="4030"/>
                  </a:cubicBezTo>
                  <a:cubicBezTo>
                    <a:pt x="8221" y="3826"/>
                    <a:pt x="8058" y="3663"/>
                    <a:pt x="7814" y="3663"/>
                  </a:cubicBezTo>
                  <a:close/>
                  <a:moveTo>
                    <a:pt x="9605" y="3582"/>
                  </a:moveTo>
                  <a:cubicBezTo>
                    <a:pt x="9320" y="3582"/>
                    <a:pt x="9157" y="3786"/>
                    <a:pt x="9157" y="4030"/>
                  </a:cubicBezTo>
                  <a:cubicBezTo>
                    <a:pt x="9157" y="4274"/>
                    <a:pt x="9320" y="4477"/>
                    <a:pt x="9605" y="4477"/>
                  </a:cubicBezTo>
                  <a:cubicBezTo>
                    <a:pt x="9849" y="4477"/>
                    <a:pt x="10052" y="4274"/>
                    <a:pt x="10052" y="4030"/>
                  </a:cubicBezTo>
                  <a:cubicBezTo>
                    <a:pt x="10052" y="3786"/>
                    <a:pt x="9849" y="3582"/>
                    <a:pt x="9605" y="3582"/>
                  </a:cubicBezTo>
                  <a:close/>
                  <a:moveTo>
                    <a:pt x="10948" y="3582"/>
                  </a:moveTo>
                  <a:cubicBezTo>
                    <a:pt x="10703" y="3582"/>
                    <a:pt x="10500" y="3786"/>
                    <a:pt x="10500" y="4030"/>
                  </a:cubicBezTo>
                  <a:cubicBezTo>
                    <a:pt x="10500" y="4274"/>
                    <a:pt x="10703" y="4477"/>
                    <a:pt x="10948" y="4477"/>
                  </a:cubicBezTo>
                  <a:cubicBezTo>
                    <a:pt x="11192" y="4477"/>
                    <a:pt x="11395" y="4274"/>
                    <a:pt x="11395" y="4030"/>
                  </a:cubicBezTo>
                  <a:cubicBezTo>
                    <a:pt x="11395" y="3786"/>
                    <a:pt x="11192" y="3582"/>
                    <a:pt x="10948" y="3582"/>
                  </a:cubicBezTo>
                  <a:close/>
                  <a:moveTo>
                    <a:pt x="12291" y="3582"/>
                  </a:moveTo>
                  <a:cubicBezTo>
                    <a:pt x="12046" y="3582"/>
                    <a:pt x="11843" y="3786"/>
                    <a:pt x="11843" y="4030"/>
                  </a:cubicBezTo>
                  <a:cubicBezTo>
                    <a:pt x="11843" y="4274"/>
                    <a:pt x="12046" y="4477"/>
                    <a:pt x="12291" y="4477"/>
                  </a:cubicBezTo>
                  <a:cubicBezTo>
                    <a:pt x="12535" y="4477"/>
                    <a:pt x="12738" y="4274"/>
                    <a:pt x="12738" y="4030"/>
                  </a:cubicBezTo>
                  <a:cubicBezTo>
                    <a:pt x="12738" y="3786"/>
                    <a:pt x="12535" y="3582"/>
                    <a:pt x="12291" y="3582"/>
                  </a:cubicBezTo>
                  <a:close/>
                  <a:moveTo>
                    <a:pt x="13634" y="3582"/>
                  </a:moveTo>
                  <a:cubicBezTo>
                    <a:pt x="13389" y="3582"/>
                    <a:pt x="13186" y="3786"/>
                    <a:pt x="13186" y="4030"/>
                  </a:cubicBezTo>
                  <a:cubicBezTo>
                    <a:pt x="13186" y="4274"/>
                    <a:pt x="13389" y="4477"/>
                    <a:pt x="13634" y="4477"/>
                  </a:cubicBezTo>
                  <a:cubicBezTo>
                    <a:pt x="13878" y="4477"/>
                    <a:pt x="14081" y="4274"/>
                    <a:pt x="14081" y="4030"/>
                  </a:cubicBezTo>
                  <a:cubicBezTo>
                    <a:pt x="14081" y="3786"/>
                    <a:pt x="13878" y="3582"/>
                    <a:pt x="13634" y="3582"/>
                  </a:cubicBezTo>
                  <a:close/>
                  <a:moveTo>
                    <a:pt x="14977" y="3582"/>
                  </a:moveTo>
                  <a:cubicBezTo>
                    <a:pt x="14732" y="3582"/>
                    <a:pt x="14529" y="3786"/>
                    <a:pt x="14529" y="4030"/>
                  </a:cubicBezTo>
                  <a:cubicBezTo>
                    <a:pt x="14529" y="4274"/>
                    <a:pt x="14732" y="4477"/>
                    <a:pt x="14977" y="4477"/>
                  </a:cubicBezTo>
                  <a:cubicBezTo>
                    <a:pt x="15221" y="4477"/>
                    <a:pt x="15424" y="4274"/>
                    <a:pt x="15424" y="4030"/>
                  </a:cubicBezTo>
                  <a:cubicBezTo>
                    <a:pt x="15424" y="3786"/>
                    <a:pt x="15221" y="3582"/>
                    <a:pt x="14977" y="3582"/>
                  </a:cubicBezTo>
                  <a:close/>
                  <a:moveTo>
                    <a:pt x="16320" y="3582"/>
                  </a:moveTo>
                  <a:cubicBezTo>
                    <a:pt x="16075" y="3582"/>
                    <a:pt x="15872" y="3786"/>
                    <a:pt x="15872" y="4030"/>
                  </a:cubicBezTo>
                  <a:cubicBezTo>
                    <a:pt x="15872" y="4274"/>
                    <a:pt x="16075" y="4477"/>
                    <a:pt x="16320" y="4477"/>
                  </a:cubicBezTo>
                  <a:cubicBezTo>
                    <a:pt x="16564" y="4477"/>
                    <a:pt x="16767" y="4274"/>
                    <a:pt x="16767" y="4030"/>
                  </a:cubicBezTo>
                  <a:cubicBezTo>
                    <a:pt x="16767" y="3786"/>
                    <a:pt x="16564" y="3582"/>
                    <a:pt x="16320" y="3582"/>
                  </a:cubicBezTo>
                  <a:close/>
                  <a:moveTo>
                    <a:pt x="366" y="5454"/>
                  </a:moveTo>
                  <a:cubicBezTo>
                    <a:pt x="163" y="5454"/>
                    <a:pt x="0" y="5617"/>
                    <a:pt x="0" y="5820"/>
                  </a:cubicBezTo>
                  <a:cubicBezTo>
                    <a:pt x="0" y="6024"/>
                    <a:pt x="163" y="6227"/>
                    <a:pt x="366" y="6227"/>
                  </a:cubicBezTo>
                  <a:lnTo>
                    <a:pt x="1953" y="6227"/>
                  </a:lnTo>
                  <a:cubicBezTo>
                    <a:pt x="2157" y="6227"/>
                    <a:pt x="2320" y="6024"/>
                    <a:pt x="2320" y="5820"/>
                  </a:cubicBezTo>
                  <a:cubicBezTo>
                    <a:pt x="2320" y="5617"/>
                    <a:pt x="2157" y="5454"/>
                    <a:pt x="1953" y="5454"/>
                  </a:cubicBezTo>
                  <a:close/>
                  <a:moveTo>
                    <a:pt x="3703" y="5454"/>
                  </a:moveTo>
                  <a:cubicBezTo>
                    <a:pt x="3500" y="5454"/>
                    <a:pt x="3337" y="5617"/>
                    <a:pt x="3337" y="5820"/>
                  </a:cubicBezTo>
                  <a:cubicBezTo>
                    <a:pt x="3337" y="6024"/>
                    <a:pt x="3500" y="6227"/>
                    <a:pt x="3703" y="6227"/>
                  </a:cubicBezTo>
                  <a:lnTo>
                    <a:pt x="7814" y="6227"/>
                  </a:lnTo>
                  <a:cubicBezTo>
                    <a:pt x="8058" y="6227"/>
                    <a:pt x="8221" y="6024"/>
                    <a:pt x="8221" y="5820"/>
                  </a:cubicBezTo>
                  <a:cubicBezTo>
                    <a:pt x="8221" y="5617"/>
                    <a:pt x="8058" y="5454"/>
                    <a:pt x="7814" y="5454"/>
                  </a:cubicBezTo>
                  <a:close/>
                  <a:moveTo>
                    <a:pt x="366" y="7245"/>
                  </a:moveTo>
                  <a:cubicBezTo>
                    <a:pt x="163" y="7245"/>
                    <a:pt x="0" y="7408"/>
                    <a:pt x="0" y="7611"/>
                  </a:cubicBezTo>
                  <a:cubicBezTo>
                    <a:pt x="0" y="7855"/>
                    <a:pt x="163" y="8018"/>
                    <a:pt x="366" y="8018"/>
                  </a:cubicBezTo>
                  <a:lnTo>
                    <a:pt x="1953" y="8018"/>
                  </a:lnTo>
                  <a:cubicBezTo>
                    <a:pt x="2157" y="8018"/>
                    <a:pt x="2320" y="7855"/>
                    <a:pt x="2320" y="7611"/>
                  </a:cubicBezTo>
                  <a:cubicBezTo>
                    <a:pt x="2320" y="7408"/>
                    <a:pt x="2157" y="7245"/>
                    <a:pt x="1953" y="7245"/>
                  </a:cubicBezTo>
                  <a:close/>
                  <a:moveTo>
                    <a:pt x="3703" y="7245"/>
                  </a:moveTo>
                  <a:cubicBezTo>
                    <a:pt x="3500" y="7245"/>
                    <a:pt x="3337" y="7408"/>
                    <a:pt x="3337" y="7611"/>
                  </a:cubicBezTo>
                  <a:cubicBezTo>
                    <a:pt x="3337" y="7855"/>
                    <a:pt x="3500" y="8018"/>
                    <a:pt x="3703" y="8018"/>
                  </a:cubicBezTo>
                  <a:lnTo>
                    <a:pt x="7814" y="8018"/>
                  </a:lnTo>
                  <a:cubicBezTo>
                    <a:pt x="8058" y="8018"/>
                    <a:pt x="8221" y="7855"/>
                    <a:pt x="8221" y="7611"/>
                  </a:cubicBezTo>
                  <a:cubicBezTo>
                    <a:pt x="8221" y="7408"/>
                    <a:pt x="8058" y="7245"/>
                    <a:pt x="7814" y="7245"/>
                  </a:cubicBezTo>
                  <a:close/>
                  <a:moveTo>
                    <a:pt x="14203" y="8751"/>
                  </a:moveTo>
                  <a:cubicBezTo>
                    <a:pt x="13959" y="8751"/>
                    <a:pt x="13756" y="8954"/>
                    <a:pt x="13756" y="9198"/>
                  </a:cubicBezTo>
                  <a:cubicBezTo>
                    <a:pt x="13756" y="9442"/>
                    <a:pt x="13959" y="9646"/>
                    <a:pt x="14203" y="9646"/>
                  </a:cubicBezTo>
                  <a:cubicBezTo>
                    <a:pt x="14447" y="9646"/>
                    <a:pt x="14651" y="9442"/>
                    <a:pt x="14651" y="9198"/>
                  </a:cubicBezTo>
                  <a:cubicBezTo>
                    <a:pt x="14651" y="8954"/>
                    <a:pt x="14447" y="8751"/>
                    <a:pt x="14203" y="8751"/>
                  </a:cubicBezTo>
                  <a:close/>
                  <a:moveTo>
                    <a:pt x="15546" y="8751"/>
                  </a:moveTo>
                  <a:cubicBezTo>
                    <a:pt x="15302" y="8751"/>
                    <a:pt x="15099" y="8954"/>
                    <a:pt x="15099" y="9198"/>
                  </a:cubicBezTo>
                  <a:cubicBezTo>
                    <a:pt x="15099" y="9442"/>
                    <a:pt x="15302" y="9646"/>
                    <a:pt x="15546" y="9646"/>
                  </a:cubicBezTo>
                  <a:cubicBezTo>
                    <a:pt x="15790" y="9646"/>
                    <a:pt x="15994" y="9442"/>
                    <a:pt x="15994" y="9198"/>
                  </a:cubicBezTo>
                  <a:cubicBezTo>
                    <a:pt x="15994" y="8954"/>
                    <a:pt x="15790" y="8751"/>
                    <a:pt x="15546" y="8751"/>
                  </a:cubicBezTo>
                  <a:close/>
                  <a:moveTo>
                    <a:pt x="16889" y="8751"/>
                  </a:moveTo>
                  <a:cubicBezTo>
                    <a:pt x="16645" y="8751"/>
                    <a:pt x="16442" y="8954"/>
                    <a:pt x="16442" y="9198"/>
                  </a:cubicBezTo>
                  <a:cubicBezTo>
                    <a:pt x="16442" y="9442"/>
                    <a:pt x="16645" y="9646"/>
                    <a:pt x="16889" y="9646"/>
                  </a:cubicBezTo>
                  <a:cubicBezTo>
                    <a:pt x="17133" y="9646"/>
                    <a:pt x="17337" y="9442"/>
                    <a:pt x="17337" y="9198"/>
                  </a:cubicBezTo>
                  <a:cubicBezTo>
                    <a:pt x="17337" y="8954"/>
                    <a:pt x="17133" y="8751"/>
                    <a:pt x="16889" y="8751"/>
                  </a:cubicBezTo>
                  <a:close/>
                  <a:moveTo>
                    <a:pt x="18232" y="8751"/>
                  </a:moveTo>
                  <a:cubicBezTo>
                    <a:pt x="17988" y="8751"/>
                    <a:pt x="17785" y="8954"/>
                    <a:pt x="17785" y="9198"/>
                  </a:cubicBezTo>
                  <a:cubicBezTo>
                    <a:pt x="17785" y="9442"/>
                    <a:pt x="17988" y="9646"/>
                    <a:pt x="18232" y="9646"/>
                  </a:cubicBezTo>
                  <a:cubicBezTo>
                    <a:pt x="18476" y="9646"/>
                    <a:pt x="18680" y="9442"/>
                    <a:pt x="18680" y="9198"/>
                  </a:cubicBezTo>
                  <a:cubicBezTo>
                    <a:pt x="18680" y="8954"/>
                    <a:pt x="18476" y="8751"/>
                    <a:pt x="18232" y="8751"/>
                  </a:cubicBezTo>
                  <a:close/>
                  <a:moveTo>
                    <a:pt x="19575" y="8751"/>
                  </a:moveTo>
                  <a:cubicBezTo>
                    <a:pt x="19331" y="8751"/>
                    <a:pt x="19128" y="8954"/>
                    <a:pt x="19128" y="9198"/>
                  </a:cubicBezTo>
                  <a:cubicBezTo>
                    <a:pt x="19128" y="9442"/>
                    <a:pt x="19331" y="9646"/>
                    <a:pt x="19575" y="9646"/>
                  </a:cubicBezTo>
                  <a:cubicBezTo>
                    <a:pt x="19819" y="9646"/>
                    <a:pt x="20023" y="9442"/>
                    <a:pt x="20023" y="9198"/>
                  </a:cubicBezTo>
                  <a:cubicBezTo>
                    <a:pt x="20023" y="8954"/>
                    <a:pt x="19819" y="8751"/>
                    <a:pt x="19575" y="8751"/>
                  </a:cubicBezTo>
                  <a:close/>
                  <a:moveTo>
                    <a:pt x="20918" y="8751"/>
                  </a:moveTo>
                  <a:cubicBezTo>
                    <a:pt x="20674" y="8751"/>
                    <a:pt x="20471" y="8954"/>
                    <a:pt x="20471" y="9198"/>
                  </a:cubicBezTo>
                  <a:cubicBezTo>
                    <a:pt x="20471" y="9442"/>
                    <a:pt x="20674" y="9646"/>
                    <a:pt x="20918" y="9646"/>
                  </a:cubicBezTo>
                  <a:cubicBezTo>
                    <a:pt x="21162" y="9646"/>
                    <a:pt x="21366" y="9442"/>
                    <a:pt x="21366" y="9198"/>
                  </a:cubicBezTo>
                  <a:cubicBezTo>
                    <a:pt x="21366" y="8954"/>
                    <a:pt x="21162" y="8751"/>
                    <a:pt x="20918" y="8751"/>
                  </a:cubicBezTo>
                  <a:close/>
                  <a:moveTo>
                    <a:pt x="366" y="9035"/>
                  </a:moveTo>
                  <a:cubicBezTo>
                    <a:pt x="163" y="9035"/>
                    <a:pt x="0" y="9198"/>
                    <a:pt x="0" y="9402"/>
                  </a:cubicBezTo>
                  <a:cubicBezTo>
                    <a:pt x="0" y="9646"/>
                    <a:pt x="163" y="9809"/>
                    <a:pt x="366" y="9809"/>
                  </a:cubicBezTo>
                  <a:lnTo>
                    <a:pt x="1953" y="9809"/>
                  </a:lnTo>
                  <a:cubicBezTo>
                    <a:pt x="2157" y="9809"/>
                    <a:pt x="2320" y="9646"/>
                    <a:pt x="2320" y="9402"/>
                  </a:cubicBezTo>
                  <a:cubicBezTo>
                    <a:pt x="2320" y="9198"/>
                    <a:pt x="2157" y="9035"/>
                    <a:pt x="1953" y="9035"/>
                  </a:cubicBezTo>
                  <a:close/>
                  <a:moveTo>
                    <a:pt x="8628" y="9035"/>
                  </a:moveTo>
                  <a:cubicBezTo>
                    <a:pt x="8424" y="9035"/>
                    <a:pt x="8262" y="9198"/>
                    <a:pt x="8262" y="9402"/>
                  </a:cubicBezTo>
                  <a:cubicBezTo>
                    <a:pt x="8262" y="9646"/>
                    <a:pt x="8424" y="9809"/>
                    <a:pt x="8628" y="9809"/>
                  </a:cubicBezTo>
                  <a:lnTo>
                    <a:pt x="12779" y="9809"/>
                  </a:lnTo>
                  <a:cubicBezTo>
                    <a:pt x="12982" y="9809"/>
                    <a:pt x="13145" y="9646"/>
                    <a:pt x="13145" y="9402"/>
                  </a:cubicBezTo>
                  <a:cubicBezTo>
                    <a:pt x="13145" y="9198"/>
                    <a:pt x="12982" y="9035"/>
                    <a:pt x="12779" y="9035"/>
                  </a:cubicBezTo>
                  <a:close/>
                  <a:moveTo>
                    <a:pt x="366" y="10826"/>
                  </a:moveTo>
                  <a:cubicBezTo>
                    <a:pt x="163" y="10826"/>
                    <a:pt x="0" y="10989"/>
                    <a:pt x="0" y="11233"/>
                  </a:cubicBezTo>
                  <a:cubicBezTo>
                    <a:pt x="0" y="11437"/>
                    <a:pt x="163" y="11599"/>
                    <a:pt x="366" y="11599"/>
                  </a:cubicBezTo>
                  <a:lnTo>
                    <a:pt x="1953" y="11599"/>
                  </a:lnTo>
                  <a:cubicBezTo>
                    <a:pt x="2157" y="11599"/>
                    <a:pt x="2320" y="11437"/>
                    <a:pt x="2320" y="11233"/>
                  </a:cubicBezTo>
                  <a:cubicBezTo>
                    <a:pt x="2320" y="10989"/>
                    <a:pt x="2157" y="10826"/>
                    <a:pt x="1953" y="10826"/>
                  </a:cubicBezTo>
                  <a:close/>
                  <a:moveTo>
                    <a:pt x="8628" y="10826"/>
                  </a:moveTo>
                  <a:cubicBezTo>
                    <a:pt x="8424" y="10826"/>
                    <a:pt x="8262" y="10989"/>
                    <a:pt x="8262" y="11233"/>
                  </a:cubicBezTo>
                  <a:cubicBezTo>
                    <a:pt x="8262" y="11437"/>
                    <a:pt x="8424" y="11599"/>
                    <a:pt x="8628" y="11599"/>
                  </a:cubicBezTo>
                  <a:lnTo>
                    <a:pt x="12779" y="11599"/>
                  </a:lnTo>
                  <a:cubicBezTo>
                    <a:pt x="12982" y="11599"/>
                    <a:pt x="13145" y="11437"/>
                    <a:pt x="13145" y="11233"/>
                  </a:cubicBezTo>
                  <a:cubicBezTo>
                    <a:pt x="13145" y="10989"/>
                    <a:pt x="12982" y="10826"/>
                    <a:pt x="12779" y="10826"/>
                  </a:cubicBezTo>
                  <a:close/>
                  <a:moveTo>
                    <a:pt x="14203" y="12454"/>
                  </a:moveTo>
                  <a:cubicBezTo>
                    <a:pt x="13959" y="12454"/>
                    <a:pt x="13756" y="12658"/>
                    <a:pt x="13756" y="12902"/>
                  </a:cubicBezTo>
                  <a:cubicBezTo>
                    <a:pt x="13756" y="13146"/>
                    <a:pt x="13959" y="13349"/>
                    <a:pt x="14203" y="13349"/>
                  </a:cubicBezTo>
                  <a:cubicBezTo>
                    <a:pt x="14447" y="13349"/>
                    <a:pt x="14651" y="13146"/>
                    <a:pt x="14651" y="12902"/>
                  </a:cubicBezTo>
                  <a:cubicBezTo>
                    <a:pt x="14651" y="12658"/>
                    <a:pt x="14447" y="12454"/>
                    <a:pt x="14203" y="12454"/>
                  </a:cubicBezTo>
                  <a:close/>
                  <a:moveTo>
                    <a:pt x="15546" y="12454"/>
                  </a:moveTo>
                  <a:cubicBezTo>
                    <a:pt x="15302" y="12454"/>
                    <a:pt x="15099" y="12658"/>
                    <a:pt x="15099" y="12902"/>
                  </a:cubicBezTo>
                  <a:cubicBezTo>
                    <a:pt x="15099" y="13146"/>
                    <a:pt x="15302" y="13349"/>
                    <a:pt x="15546" y="13349"/>
                  </a:cubicBezTo>
                  <a:cubicBezTo>
                    <a:pt x="15790" y="13349"/>
                    <a:pt x="15994" y="13146"/>
                    <a:pt x="15994" y="12902"/>
                  </a:cubicBezTo>
                  <a:cubicBezTo>
                    <a:pt x="15994" y="12658"/>
                    <a:pt x="15790" y="12454"/>
                    <a:pt x="15546" y="12454"/>
                  </a:cubicBezTo>
                  <a:close/>
                  <a:moveTo>
                    <a:pt x="16889" y="12454"/>
                  </a:moveTo>
                  <a:cubicBezTo>
                    <a:pt x="16645" y="12454"/>
                    <a:pt x="16442" y="12658"/>
                    <a:pt x="16442" y="12902"/>
                  </a:cubicBezTo>
                  <a:cubicBezTo>
                    <a:pt x="16442" y="13146"/>
                    <a:pt x="16645" y="13349"/>
                    <a:pt x="16889" y="13349"/>
                  </a:cubicBezTo>
                  <a:cubicBezTo>
                    <a:pt x="17133" y="13349"/>
                    <a:pt x="17337" y="13146"/>
                    <a:pt x="17337" y="12902"/>
                  </a:cubicBezTo>
                  <a:cubicBezTo>
                    <a:pt x="17337" y="12658"/>
                    <a:pt x="17133" y="12454"/>
                    <a:pt x="16889" y="12454"/>
                  </a:cubicBezTo>
                  <a:close/>
                  <a:moveTo>
                    <a:pt x="18232" y="12454"/>
                  </a:moveTo>
                  <a:cubicBezTo>
                    <a:pt x="17988" y="12454"/>
                    <a:pt x="17785" y="12658"/>
                    <a:pt x="17785" y="12902"/>
                  </a:cubicBezTo>
                  <a:cubicBezTo>
                    <a:pt x="17785" y="13146"/>
                    <a:pt x="17988" y="13349"/>
                    <a:pt x="18232" y="13349"/>
                  </a:cubicBezTo>
                  <a:cubicBezTo>
                    <a:pt x="18476" y="13349"/>
                    <a:pt x="18680" y="13146"/>
                    <a:pt x="18680" y="12902"/>
                  </a:cubicBezTo>
                  <a:cubicBezTo>
                    <a:pt x="18680" y="12658"/>
                    <a:pt x="18476" y="12454"/>
                    <a:pt x="18232" y="12454"/>
                  </a:cubicBezTo>
                  <a:close/>
                  <a:moveTo>
                    <a:pt x="19575" y="12454"/>
                  </a:moveTo>
                  <a:cubicBezTo>
                    <a:pt x="19331" y="12454"/>
                    <a:pt x="19128" y="12658"/>
                    <a:pt x="19128" y="12902"/>
                  </a:cubicBezTo>
                  <a:cubicBezTo>
                    <a:pt x="19128" y="13146"/>
                    <a:pt x="19331" y="13349"/>
                    <a:pt x="19575" y="13349"/>
                  </a:cubicBezTo>
                  <a:cubicBezTo>
                    <a:pt x="19819" y="13349"/>
                    <a:pt x="20023" y="13146"/>
                    <a:pt x="20023" y="12902"/>
                  </a:cubicBezTo>
                  <a:cubicBezTo>
                    <a:pt x="20023" y="12658"/>
                    <a:pt x="19819" y="12454"/>
                    <a:pt x="19575" y="12454"/>
                  </a:cubicBezTo>
                  <a:close/>
                  <a:moveTo>
                    <a:pt x="20918" y="12454"/>
                  </a:moveTo>
                  <a:cubicBezTo>
                    <a:pt x="20674" y="12454"/>
                    <a:pt x="20471" y="12658"/>
                    <a:pt x="20471" y="12902"/>
                  </a:cubicBezTo>
                  <a:cubicBezTo>
                    <a:pt x="20471" y="13146"/>
                    <a:pt x="20674" y="13349"/>
                    <a:pt x="20918" y="13349"/>
                  </a:cubicBezTo>
                  <a:cubicBezTo>
                    <a:pt x="21162" y="13349"/>
                    <a:pt x="21366" y="13146"/>
                    <a:pt x="21366" y="12902"/>
                  </a:cubicBezTo>
                  <a:cubicBezTo>
                    <a:pt x="21366" y="12658"/>
                    <a:pt x="21162" y="12454"/>
                    <a:pt x="20918" y="12454"/>
                  </a:cubicBezTo>
                  <a:close/>
                  <a:moveTo>
                    <a:pt x="366" y="12617"/>
                  </a:moveTo>
                  <a:cubicBezTo>
                    <a:pt x="163" y="12617"/>
                    <a:pt x="0" y="12780"/>
                    <a:pt x="0" y="13024"/>
                  </a:cubicBezTo>
                  <a:cubicBezTo>
                    <a:pt x="0" y="13227"/>
                    <a:pt x="163" y="13390"/>
                    <a:pt x="366" y="13390"/>
                  </a:cubicBezTo>
                  <a:lnTo>
                    <a:pt x="1953" y="13390"/>
                  </a:lnTo>
                  <a:cubicBezTo>
                    <a:pt x="2157" y="13390"/>
                    <a:pt x="2320" y="13227"/>
                    <a:pt x="2320" y="13024"/>
                  </a:cubicBezTo>
                  <a:cubicBezTo>
                    <a:pt x="2320" y="12780"/>
                    <a:pt x="2157" y="12617"/>
                    <a:pt x="1953" y="12617"/>
                  </a:cubicBezTo>
                  <a:close/>
                  <a:moveTo>
                    <a:pt x="8628" y="12617"/>
                  </a:moveTo>
                  <a:cubicBezTo>
                    <a:pt x="8424" y="12617"/>
                    <a:pt x="8262" y="12780"/>
                    <a:pt x="8262" y="13024"/>
                  </a:cubicBezTo>
                  <a:cubicBezTo>
                    <a:pt x="8262" y="13227"/>
                    <a:pt x="8424" y="13390"/>
                    <a:pt x="8628" y="13390"/>
                  </a:cubicBezTo>
                  <a:lnTo>
                    <a:pt x="12779" y="13390"/>
                  </a:lnTo>
                  <a:cubicBezTo>
                    <a:pt x="12982" y="13390"/>
                    <a:pt x="13145" y="13227"/>
                    <a:pt x="13145" y="13024"/>
                  </a:cubicBezTo>
                  <a:cubicBezTo>
                    <a:pt x="13145" y="12780"/>
                    <a:pt x="12982" y="12617"/>
                    <a:pt x="12779" y="1261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35"/>
            <p:cNvSpPr/>
            <p:nvPr/>
          </p:nvSpPr>
          <p:spPr>
            <a:xfrm>
              <a:off x="4506925" y="3681100"/>
              <a:ext cx="534150" cy="335775"/>
            </a:xfrm>
            <a:custGeom>
              <a:avLst/>
              <a:gdLst/>
              <a:ahLst/>
              <a:cxnLst/>
              <a:rect l="l" t="t" r="r" b="b"/>
              <a:pathLst>
                <a:path w="21366" h="13431" extrusionOk="0">
                  <a:moveTo>
                    <a:pt x="366" y="82"/>
                  </a:moveTo>
                  <a:cubicBezTo>
                    <a:pt x="163" y="82"/>
                    <a:pt x="0" y="245"/>
                    <a:pt x="0" y="489"/>
                  </a:cubicBezTo>
                  <a:cubicBezTo>
                    <a:pt x="0" y="692"/>
                    <a:pt x="163" y="855"/>
                    <a:pt x="366" y="855"/>
                  </a:cubicBezTo>
                  <a:lnTo>
                    <a:pt x="1953" y="855"/>
                  </a:lnTo>
                  <a:cubicBezTo>
                    <a:pt x="2157" y="855"/>
                    <a:pt x="2320" y="692"/>
                    <a:pt x="2320" y="489"/>
                  </a:cubicBezTo>
                  <a:cubicBezTo>
                    <a:pt x="2320" y="245"/>
                    <a:pt x="2157" y="82"/>
                    <a:pt x="1953" y="82"/>
                  </a:cubicBezTo>
                  <a:close/>
                  <a:moveTo>
                    <a:pt x="3703" y="82"/>
                  </a:moveTo>
                  <a:cubicBezTo>
                    <a:pt x="3500" y="82"/>
                    <a:pt x="3337" y="245"/>
                    <a:pt x="3337" y="489"/>
                  </a:cubicBezTo>
                  <a:cubicBezTo>
                    <a:pt x="3337" y="692"/>
                    <a:pt x="3500" y="855"/>
                    <a:pt x="3703" y="855"/>
                  </a:cubicBezTo>
                  <a:lnTo>
                    <a:pt x="7814" y="855"/>
                  </a:lnTo>
                  <a:cubicBezTo>
                    <a:pt x="8058" y="855"/>
                    <a:pt x="8221" y="692"/>
                    <a:pt x="8221" y="489"/>
                  </a:cubicBezTo>
                  <a:cubicBezTo>
                    <a:pt x="8221" y="245"/>
                    <a:pt x="8058" y="82"/>
                    <a:pt x="7814" y="82"/>
                  </a:cubicBezTo>
                  <a:close/>
                  <a:moveTo>
                    <a:pt x="9605" y="0"/>
                  </a:moveTo>
                  <a:cubicBezTo>
                    <a:pt x="9320" y="0"/>
                    <a:pt x="9157" y="204"/>
                    <a:pt x="9157" y="489"/>
                  </a:cubicBezTo>
                  <a:cubicBezTo>
                    <a:pt x="9157" y="733"/>
                    <a:pt x="9320" y="936"/>
                    <a:pt x="9605" y="936"/>
                  </a:cubicBezTo>
                  <a:cubicBezTo>
                    <a:pt x="9849" y="936"/>
                    <a:pt x="10052" y="733"/>
                    <a:pt x="10052" y="489"/>
                  </a:cubicBezTo>
                  <a:cubicBezTo>
                    <a:pt x="10052" y="204"/>
                    <a:pt x="9849" y="0"/>
                    <a:pt x="9605" y="0"/>
                  </a:cubicBezTo>
                  <a:close/>
                  <a:moveTo>
                    <a:pt x="10948" y="0"/>
                  </a:moveTo>
                  <a:cubicBezTo>
                    <a:pt x="10703" y="0"/>
                    <a:pt x="10500" y="204"/>
                    <a:pt x="10500" y="489"/>
                  </a:cubicBezTo>
                  <a:cubicBezTo>
                    <a:pt x="10500" y="733"/>
                    <a:pt x="10703" y="936"/>
                    <a:pt x="10948" y="936"/>
                  </a:cubicBezTo>
                  <a:cubicBezTo>
                    <a:pt x="11192" y="936"/>
                    <a:pt x="11395" y="733"/>
                    <a:pt x="11395" y="489"/>
                  </a:cubicBezTo>
                  <a:cubicBezTo>
                    <a:pt x="11395" y="204"/>
                    <a:pt x="11192" y="0"/>
                    <a:pt x="10948" y="0"/>
                  </a:cubicBezTo>
                  <a:close/>
                  <a:moveTo>
                    <a:pt x="12291" y="0"/>
                  </a:moveTo>
                  <a:cubicBezTo>
                    <a:pt x="12046" y="0"/>
                    <a:pt x="11843" y="204"/>
                    <a:pt x="11843" y="489"/>
                  </a:cubicBezTo>
                  <a:cubicBezTo>
                    <a:pt x="11843" y="733"/>
                    <a:pt x="12046" y="936"/>
                    <a:pt x="12291" y="936"/>
                  </a:cubicBezTo>
                  <a:cubicBezTo>
                    <a:pt x="12535" y="936"/>
                    <a:pt x="12738" y="733"/>
                    <a:pt x="12738" y="489"/>
                  </a:cubicBezTo>
                  <a:cubicBezTo>
                    <a:pt x="12738" y="204"/>
                    <a:pt x="12535" y="0"/>
                    <a:pt x="12291" y="0"/>
                  </a:cubicBezTo>
                  <a:close/>
                  <a:moveTo>
                    <a:pt x="13634" y="0"/>
                  </a:moveTo>
                  <a:cubicBezTo>
                    <a:pt x="13389" y="0"/>
                    <a:pt x="13186" y="204"/>
                    <a:pt x="13186" y="489"/>
                  </a:cubicBezTo>
                  <a:cubicBezTo>
                    <a:pt x="13186" y="733"/>
                    <a:pt x="13389" y="936"/>
                    <a:pt x="13634" y="936"/>
                  </a:cubicBezTo>
                  <a:cubicBezTo>
                    <a:pt x="13878" y="936"/>
                    <a:pt x="14081" y="733"/>
                    <a:pt x="14081" y="489"/>
                  </a:cubicBezTo>
                  <a:cubicBezTo>
                    <a:pt x="14081" y="204"/>
                    <a:pt x="13878" y="0"/>
                    <a:pt x="13634" y="0"/>
                  </a:cubicBezTo>
                  <a:close/>
                  <a:moveTo>
                    <a:pt x="14977" y="0"/>
                  </a:moveTo>
                  <a:cubicBezTo>
                    <a:pt x="14732" y="0"/>
                    <a:pt x="14529" y="204"/>
                    <a:pt x="14529" y="489"/>
                  </a:cubicBezTo>
                  <a:cubicBezTo>
                    <a:pt x="14529" y="733"/>
                    <a:pt x="14732" y="936"/>
                    <a:pt x="14977" y="936"/>
                  </a:cubicBezTo>
                  <a:cubicBezTo>
                    <a:pt x="15221" y="936"/>
                    <a:pt x="15424" y="733"/>
                    <a:pt x="15424" y="489"/>
                  </a:cubicBezTo>
                  <a:cubicBezTo>
                    <a:pt x="15424" y="204"/>
                    <a:pt x="15221" y="0"/>
                    <a:pt x="14977" y="0"/>
                  </a:cubicBezTo>
                  <a:close/>
                  <a:moveTo>
                    <a:pt x="16320" y="0"/>
                  </a:moveTo>
                  <a:cubicBezTo>
                    <a:pt x="16075" y="0"/>
                    <a:pt x="15872" y="204"/>
                    <a:pt x="15872" y="489"/>
                  </a:cubicBezTo>
                  <a:cubicBezTo>
                    <a:pt x="15872" y="733"/>
                    <a:pt x="16075" y="936"/>
                    <a:pt x="16320" y="936"/>
                  </a:cubicBezTo>
                  <a:cubicBezTo>
                    <a:pt x="16564" y="936"/>
                    <a:pt x="16767" y="733"/>
                    <a:pt x="16767" y="489"/>
                  </a:cubicBezTo>
                  <a:cubicBezTo>
                    <a:pt x="16767" y="204"/>
                    <a:pt x="16564" y="0"/>
                    <a:pt x="16320" y="0"/>
                  </a:cubicBezTo>
                  <a:close/>
                  <a:moveTo>
                    <a:pt x="366" y="1872"/>
                  </a:moveTo>
                  <a:cubicBezTo>
                    <a:pt x="163" y="1872"/>
                    <a:pt x="0" y="2035"/>
                    <a:pt x="0" y="2279"/>
                  </a:cubicBezTo>
                  <a:cubicBezTo>
                    <a:pt x="0" y="2483"/>
                    <a:pt x="163" y="2646"/>
                    <a:pt x="366" y="2646"/>
                  </a:cubicBezTo>
                  <a:lnTo>
                    <a:pt x="1953" y="2646"/>
                  </a:lnTo>
                  <a:cubicBezTo>
                    <a:pt x="2157" y="2646"/>
                    <a:pt x="2320" y="2483"/>
                    <a:pt x="2320" y="2279"/>
                  </a:cubicBezTo>
                  <a:cubicBezTo>
                    <a:pt x="2320" y="2035"/>
                    <a:pt x="2157" y="1872"/>
                    <a:pt x="1953" y="1872"/>
                  </a:cubicBezTo>
                  <a:close/>
                  <a:moveTo>
                    <a:pt x="3703" y="1872"/>
                  </a:moveTo>
                  <a:cubicBezTo>
                    <a:pt x="3500" y="1872"/>
                    <a:pt x="3337" y="2035"/>
                    <a:pt x="3337" y="2279"/>
                  </a:cubicBezTo>
                  <a:cubicBezTo>
                    <a:pt x="3337" y="2483"/>
                    <a:pt x="3500" y="2646"/>
                    <a:pt x="3703" y="2646"/>
                  </a:cubicBezTo>
                  <a:lnTo>
                    <a:pt x="7814" y="2646"/>
                  </a:lnTo>
                  <a:cubicBezTo>
                    <a:pt x="8058" y="2646"/>
                    <a:pt x="8221" y="2483"/>
                    <a:pt x="8221" y="2279"/>
                  </a:cubicBezTo>
                  <a:cubicBezTo>
                    <a:pt x="8221" y="2035"/>
                    <a:pt x="8058" y="1872"/>
                    <a:pt x="7814" y="1872"/>
                  </a:cubicBezTo>
                  <a:close/>
                  <a:moveTo>
                    <a:pt x="366" y="3663"/>
                  </a:moveTo>
                  <a:cubicBezTo>
                    <a:pt x="163" y="3663"/>
                    <a:pt x="0" y="3867"/>
                    <a:pt x="0" y="4070"/>
                  </a:cubicBezTo>
                  <a:cubicBezTo>
                    <a:pt x="0" y="4274"/>
                    <a:pt x="163" y="4436"/>
                    <a:pt x="366" y="4436"/>
                  </a:cubicBezTo>
                  <a:lnTo>
                    <a:pt x="1953" y="4436"/>
                  </a:lnTo>
                  <a:cubicBezTo>
                    <a:pt x="2157" y="4436"/>
                    <a:pt x="2320" y="4274"/>
                    <a:pt x="2320" y="4070"/>
                  </a:cubicBezTo>
                  <a:cubicBezTo>
                    <a:pt x="2320" y="3867"/>
                    <a:pt x="2157" y="3663"/>
                    <a:pt x="1953" y="3663"/>
                  </a:cubicBezTo>
                  <a:close/>
                  <a:moveTo>
                    <a:pt x="3703" y="3663"/>
                  </a:moveTo>
                  <a:cubicBezTo>
                    <a:pt x="3500" y="3663"/>
                    <a:pt x="3337" y="3867"/>
                    <a:pt x="3337" y="4070"/>
                  </a:cubicBezTo>
                  <a:cubicBezTo>
                    <a:pt x="3337" y="4274"/>
                    <a:pt x="3500" y="4436"/>
                    <a:pt x="3703" y="4436"/>
                  </a:cubicBezTo>
                  <a:lnTo>
                    <a:pt x="7814" y="4436"/>
                  </a:lnTo>
                  <a:cubicBezTo>
                    <a:pt x="8058" y="4436"/>
                    <a:pt x="8221" y="4274"/>
                    <a:pt x="8221" y="4070"/>
                  </a:cubicBezTo>
                  <a:cubicBezTo>
                    <a:pt x="8221" y="3867"/>
                    <a:pt x="8058" y="3663"/>
                    <a:pt x="7814" y="3663"/>
                  </a:cubicBezTo>
                  <a:close/>
                  <a:moveTo>
                    <a:pt x="9605" y="3622"/>
                  </a:moveTo>
                  <a:cubicBezTo>
                    <a:pt x="9320" y="3622"/>
                    <a:pt x="9157" y="3826"/>
                    <a:pt x="9157" y="4070"/>
                  </a:cubicBezTo>
                  <a:cubicBezTo>
                    <a:pt x="9157" y="4314"/>
                    <a:pt x="9320" y="4518"/>
                    <a:pt x="9605" y="4518"/>
                  </a:cubicBezTo>
                  <a:cubicBezTo>
                    <a:pt x="9849" y="4518"/>
                    <a:pt x="10052" y="4314"/>
                    <a:pt x="10052" y="4070"/>
                  </a:cubicBezTo>
                  <a:cubicBezTo>
                    <a:pt x="10052" y="3826"/>
                    <a:pt x="9849" y="3622"/>
                    <a:pt x="9605" y="3622"/>
                  </a:cubicBezTo>
                  <a:close/>
                  <a:moveTo>
                    <a:pt x="10948" y="3622"/>
                  </a:moveTo>
                  <a:cubicBezTo>
                    <a:pt x="10703" y="3622"/>
                    <a:pt x="10500" y="3826"/>
                    <a:pt x="10500" y="4070"/>
                  </a:cubicBezTo>
                  <a:cubicBezTo>
                    <a:pt x="10500" y="4314"/>
                    <a:pt x="10703" y="4518"/>
                    <a:pt x="10948" y="4518"/>
                  </a:cubicBezTo>
                  <a:cubicBezTo>
                    <a:pt x="11192" y="4518"/>
                    <a:pt x="11395" y="4314"/>
                    <a:pt x="11395" y="4070"/>
                  </a:cubicBezTo>
                  <a:cubicBezTo>
                    <a:pt x="11395" y="3826"/>
                    <a:pt x="11192" y="3622"/>
                    <a:pt x="10948" y="3622"/>
                  </a:cubicBezTo>
                  <a:close/>
                  <a:moveTo>
                    <a:pt x="12291" y="3622"/>
                  </a:moveTo>
                  <a:cubicBezTo>
                    <a:pt x="12046" y="3622"/>
                    <a:pt x="11843" y="3826"/>
                    <a:pt x="11843" y="4070"/>
                  </a:cubicBezTo>
                  <a:cubicBezTo>
                    <a:pt x="11843" y="4314"/>
                    <a:pt x="12046" y="4518"/>
                    <a:pt x="12291" y="4518"/>
                  </a:cubicBezTo>
                  <a:cubicBezTo>
                    <a:pt x="12535" y="4518"/>
                    <a:pt x="12738" y="4314"/>
                    <a:pt x="12738" y="4070"/>
                  </a:cubicBezTo>
                  <a:cubicBezTo>
                    <a:pt x="12738" y="3826"/>
                    <a:pt x="12535" y="3622"/>
                    <a:pt x="12291" y="3622"/>
                  </a:cubicBezTo>
                  <a:close/>
                  <a:moveTo>
                    <a:pt x="13634" y="3622"/>
                  </a:moveTo>
                  <a:cubicBezTo>
                    <a:pt x="13389" y="3622"/>
                    <a:pt x="13186" y="3826"/>
                    <a:pt x="13186" y="4070"/>
                  </a:cubicBezTo>
                  <a:cubicBezTo>
                    <a:pt x="13186" y="4314"/>
                    <a:pt x="13389" y="4518"/>
                    <a:pt x="13634" y="4518"/>
                  </a:cubicBezTo>
                  <a:cubicBezTo>
                    <a:pt x="13878" y="4518"/>
                    <a:pt x="14081" y="4314"/>
                    <a:pt x="14081" y="4070"/>
                  </a:cubicBezTo>
                  <a:cubicBezTo>
                    <a:pt x="14081" y="3826"/>
                    <a:pt x="13878" y="3622"/>
                    <a:pt x="13634" y="3622"/>
                  </a:cubicBezTo>
                  <a:close/>
                  <a:moveTo>
                    <a:pt x="14977" y="3622"/>
                  </a:moveTo>
                  <a:cubicBezTo>
                    <a:pt x="14732" y="3622"/>
                    <a:pt x="14529" y="3826"/>
                    <a:pt x="14529" y="4070"/>
                  </a:cubicBezTo>
                  <a:cubicBezTo>
                    <a:pt x="14529" y="4314"/>
                    <a:pt x="14732" y="4518"/>
                    <a:pt x="14977" y="4518"/>
                  </a:cubicBezTo>
                  <a:cubicBezTo>
                    <a:pt x="15221" y="4518"/>
                    <a:pt x="15424" y="4314"/>
                    <a:pt x="15424" y="4070"/>
                  </a:cubicBezTo>
                  <a:cubicBezTo>
                    <a:pt x="15424" y="3826"/>
                    <a:pt x="15221" y="3622"/>
                    <a:pt x="14977" y="3622"/>
                  </a:cubicBezTo>
                  <a:close/>
                  <a:moveTo>
                    <a:pt x="16320" y="3622"/>
                  </a:moveTo>
                  <a:cubicBezTo>
                    <a:pt x="16075" y="3622"/>
                    <a:pt x="15872" y="3826"/>
                    <a:pt x="15872" y="4070"/>
                  </a:cubicBezTo>
                  <a:cubicBezTo>
                    <a:pt x="15872" y="4314"/>
                    <a:pt x="16075" y="4518"/>
                    <a:pt x="16320" y="4518"/>
                  </a:cubicBezTo>
                  <a:cubicBezTo>
                    <a:pt x="16564" y="4518"/>
                    <a:pt x="16767" y="4314"/>
                    <a:pt x="16767" y="4070"/>
                  </a:cubicBezTo>
                  <a:cubicBezTo>
                    <a:pt x="16767" y="3826"/>
                    <a:pt x="16564" y="3622"/>
                    <a:pt x="16320" y="3622"/>
                  </a:cubicBezTo>
                  <a:close/>
                  <a:moveTo>
                    <a:pt x="366" y="5454"/>
                  </a:moveTo>
                  <a:cubicBezTo>
                    <a:pt x="163" y="5454"/>
                    <a:pt x="0" y="5657"/>
                    <a:pt x="0" y="5861"/>
                  </a:cubicBezTo>
                  <a:cubicBezTo>
                    <a:pt x="0" y="6064"/>
                    <a:pt x="163" y="6227"/>
                    <a:pt x="366" y="6227"/>
                  </a:cubicBezTo>
                  <a:lnTo>
                    <a:pt x="1953" y="6227"/>
                  </a:lnTo>
                  <a:cubicBezTo>
                    <a:pt x="2157" y="6227"/>
                    <a:pt x="2320" y="6064"/>
                    <a:pt x="2320" y="5861"/>
                  </a:cubicBezTo>
                  <a:cubicBezTo>
                    <a:pt x="2320" y="5657"/>
                    <a:pt x="2157" y="5454"/>
                    <a:pt x="1953" y="5454"/>
                  </a:cubicBezTo>
                  <a:close/>
                  <a:moveTo>
                    <a:pt x="3703" y="5454"/>
                  </a:moveTo>
                  <a:cubicBezTo>
                    <a:pt x="3500" y="5454"/>
                    <a:pt x="3337" y="5657"/>
                    <a:pt x="3337" y="5861"/>
                  </a:cubicBezTo>
                  <a:cubicBezTo>
                    <a:pt x="3337" y="6064"/>
                    <a:pt x="3500" y="6227"/>
                    <a:pt x="3703" y="6227"/>
                  </a:cubicBezTo>
                  <a:lnTo>
                    <a:pt x="7814" y="6227"/>
                  </a:lnTo>
                  <a:cubicBezTo>
                    <a:pt x="8058" y="6227"/>
                    <a:pt x="8221" y="6064"/>
                    <a:pt x="8221" y="5861"/>
                  </a:cubicBezTo>
                  <a:cubicBezTo>
                    <a:pt x="8221" y="5657"/>
                    <a:pt x="8058" y="5454"/>
                    <a:pt x="7814" y="5454"/>
                  </a:cubicBezTo>
                  <a:close/>
                  <a:moveTo>
                    <a:pt x="366" y="7285"/>
                  </a:moveTo>
                  <a:cubicBezTo>
                    <a:pt x="163" y="7285"/>
                    <a:pt x="0" y="7448"/>
                    <a:pt x="0" y="7651"/>
                  </a:cubicBezTo>
                  <a:cubicBezTo>
                    <a:pt x="0" y="7855"/>
                    <a:pt x="163" y="8058"/>
                    <a:pt x="366" y="8058"/>
                  </a:cubicBezTo>
                  <a:lnTo>
                    <a:pt x="1953" y="8058"/>
                  </a:lnTo>
                  <a:cubicBezTo>
                    <a:pt x="2157" y="8058"/>
                    <a:pt x="2320" y="7855"/>
                    <a:pt x="2320" y="7651"/>
                  </a:cubicBezTo>
                  <a:cubicBezTo>
                    <a:pt x="2320" y="7448"/>
                    <a:pt x="2157" y="7285"/>
                    <a:pt x="1953" y="7285"/>
                  </a:cubicBezTo>
                  <a:close/>
                  <a:moveTo>
                    <a:pt x="3703" y="7285"/>
                  </a:moveTo>
                  <a:cubicBezTo>
                    <a:pt x="3500" y="7285"/>
                    <a:pt x="3337" y="7448"/>
                    <a:pt x="3337" y="7651"/>
                  </a:cubicBezTo>
                  <a:cubicBezTo>
                    <a:pt x="3337" y="7855"/>
                    <a:pt x="3500" y="8058"/>
                    <a:pt x="3703" y="8058"/>
                  </a:cubicBezTo>
                  <a:lnTo>
                    <a:pt x="7814" y="8058"/>
                  </a:lnTo>
                  <a:cubicBezTo>
                    <a:pt x="8058" y="8058"/>
                    <a:pt x="8221" y="7855"/>
                    <a:pt x="8221" y="7651"/>
                  </a:cubicBezTo>
                  <a:cubicBezTo>
                    <a:pt x="8221" y="7448"/>
                    <a:pt x="8058" y="7285"/>
                    <a:pt x="7814" y="7285"/>
                  </a:cubicBezTo>
                  <a:close/>
                  <a:moveTo>
                    <a:pt x="14203" y="8791"/>
                  </a:moveTo>
                  <a:cubicBezTo>
                    <a:pt x="13959" y="8791"/>
                    <a:pt x="13756" y="8994"/>
                    <a:pt x="13756" y="9239"/>
                  </a:cubicBezTo>
                  <a:cubicBezTo>
                    <a:pt x="13756" y="9483"/>
                    <a:pt x="13959" y="9686"/>
                    <a:pt x="14203" y="9686"/>
                  </a:cubicBezTo>
                  <a:cubicBezTo>
                    <a:pt x="14447" y="9686"/>
                    <a:pt x="14651" y="9483"/>
                    <a:pt x="14651" y="9239"/>
                  </a:cubicBezTo>
                  <a:cubicBezTo>
                    <a:pt x="14651" y="8994"/>
                    <a:pt x="14447" y="8791"/>
                    <a:pt x="14203" y="8791"/>
                  </a:cubicBezTo>
                  <a:close/>
                  <a:moveTo>
                    <a:pt x="15546" y="8791"/>
                  </a:moveTo>
                  <a:cubicBezTo>
                    <a:pt x="15302" y="8791"/>
                    <a:pt x="15099" y="8994"/>
                    <a:pt x="15099" y="9239"/>
                  </a:cubicBezTo>
                  <a:cubicBezTo>
                    <a:pt x="15099" y="9483"/>
                    <a:pt x="15302" y="9686"/>
                    <a:pt x="15546" y="9686"/>
                  </a:cubicBezTo>
                  <a:cubicBezTo>
                    <a:pt x="15790" y="9686"/>
                    <a:pt x="15994" y="9483"/>
                    <a:pt x="15994" y="9239"/>
                  </a:cubicBezTo>
                  <a:cubicBezTo>
                    <a:pt x="15994" y="8994"/>
                    <a:pt x="15790" y="8791"/>
                    <a:pt x="15546" y="8791"/>
                  </a:cubicBezTo>
                  <a:close/>
                  <a:moveTo>
                    <a:pt x="16889" y="8791"/>
                  </a:moveTo>
                  <a:cubicBezTo>
                    <a:pt x="16645" y="8791"/>
                    <a:pt x="16442" y="8994"/>
                    <a:pt x="16442" y="9239"/>
                  </a:cubicBezTo>
                  <a:cubicBezTo>
                    <a:pt x="16442" y="9483"/>
                    <a:pt x="16645" y="9686"/>
                    <a:pt x="16889" y="9686"/>
                  </a:cubicBezTo>
                  <a:cubicBezTo>
                    <a:pt x="17133" y="9686"/>
                    <a:pt x="17337" y="9483"/>
                    <a:pt x="17337" y="9239"/>
                  </a:cubicBezTo>
                  <a:cubicBezTo>
                    <a:pt x="17337" y="8994"/>
                    <a:pt x="17133" y="8791"/>
                    <a:pt x="16889" y="8791"/>
                  </a:cubicBezTo>
                  <a:close/>
                  <a:moveTo>
                    <a:pt x="18232" y="8791"/>
                  </a:moveTo>
                  <a:cubicBezTo>
                    <a:pt x="17988" y="8791"/>
                    <a:pt x="17785" y="8994"/>
                    <a:pt x="17785" y="9239"/>
                  </a:cubicBezTo>
                  <a:cubicBezTo>
                    <a:pt x="17785" y="9483"/>
                    <a:pt x="17988" y="9686"/>
                    <a:pt x="18232" y="9686"/>
                  </a:cubicBezTo>
                  <a:cubicBezTo>
                    <a:pt x="18476" y="9686"/>
                    <a:pt x="18680" y="9483"/>
                    <a:pt x="18680" y="9239"/>
                  </a:cubicBezTo>
                  <a:cubicBezTo>
                    <a:pt x="18680" y="8994"/>
                    <a:pt x="18476" y="8791"/>
                    <a:pt x="18232" y="8791"/>
                  </a:cubicBezTo>
                  <a:close/>
                  <a:moveTo>
                    <a:pt x="19575" y="8791"/>
                  </a:moveTo>
                  <a:cubicBezTo>
                    <a:pt x="19331" y="8791"/>
                    <a:pt x="19128" y="8994"/>
                    <a:pt x="19128" y="9239"/>
                  </a:cubicBezTo>
                  <a:cubicBezTo>
                    <a:pt x="19128" y="9483"/>
                    <a:pt x="19331" y="9686"/>
                    <a:pt x="19575" y="9686"/>
                  </a:cubicBezTo>
                  <a:cubicBezTo>
                    <a:pt x="19819" y="9686"/>
                    <a:pt x="20023" y="9483"/>
                    <a:pt x="20023" y="9239"/>
                  </a:cubicBezTo>
                  <a:cubicBezTo>
                    <a:pt x="20023" y="8994"/>
                    <a:pt x="19819" y="8791"/>
                    <a:pt x="19575" y="8791"/>
                  </a:cubicBezTo>
                  <a:close/>
                  <a:moveTo>
                    <a:pt x="20918" y="8791"/>
                  </a:moveTo>
                  <a:cubicBezTo>
                    <a:pt x="20674" y="8791"/>
                    <a:pt x="20471" y="8994"/>
                    <a:pt x="20471" y="9239"/>
                  </a:cubicBezTo>
                  <a:cubicBezTo>
                    <a:pt x="20471" y="9483"/>
                    <a:pt x="20674" y="9686"/>
                    <a:pt x="20918" y="9686"/>
                  </a:cubicBezTo>
                  <a:cubicBezTo>
                    <a:pt x="21162" y="9686"/>
                    <a:pt x="21366" y="9483"/>
                    <a:pt x="21366" y="9239"/>
                  </a:cubicBezTo>
                  <a:cubicBezTo>
                    <a:pt x="21366" y="8994"/>
                    <a:pt x="21162" y="8791"/>
                    <a:pt x="20918" y="8791"/>
                  </a:cubicBezTo>
                  <a:close/>
                  <a:moveTo>
                    <a:pt x="366" y="9076"/>
                  </a:moveTo>
                  <a:cubicBezTo>
                    <a:pt x="163" y="9076"/>
                    <a:pt x="0" y="9239"/>
                    <a:pt x="0" y="9442"/>
                  </a:cubicBezTo>
                  <a:cubicBezTo>
                    <a:pt x="0" y="9646"/>
                    <a:pt x="163" y="9849"/>
                    <a:pt x="366" y="9849"/>
                  </a:cubicBezTo>
                  <a:lnTo>
                    <a:pt x="1953" y="9849"/>
                  </a:lnTo>
                  <a:cubicBezTo>
                    <a:pt x="2157" y="9849"/>
                    <a:pt x="2320" y="9646"/>
                    <a:pt x="2320" y="9442"/>
                  </a:cubicBezTo>
                  <a:cubicBezTo>
                    <a:pt x="2320" y="9239"/>
                    <a:pt x="2157" y="9076"/>
                    <a:pt x="1953" y="9076"/>
                  </a:cubicBezTo>
                  <a:close/>
                  <a:moveTo>
                    <a:pt x="8628" y="9076"/>
                  </a:moveTo>
                  <a:cubicBezTo>
                    <a:pt x="8424" y="9076"/>
                    <a:pt x="8262" y="9239"/>
                    <a:pt x="8262" y="9442"/>
                  </a:cubicBezTo>
                  <a:cubicBezTo>
                    <a:pt x="8262" y="9646"/>
                    <a:pt x="8424" y="9849"/>
                    <a:pt x="8628" y="9849"/>
                  </a:cubicBezTo>
                  <a:lnTo>
                    <a:pt x="12779" y="9849"/>
                  </a:lnTo>
                  <a:cubicBezTo>
                    <a:pt x="12982" y="9849"/>
                    <a:pt x="13145" y="9646"/>
                    <a:pt x="13145" y="9442"/>
                  </a:cubicBezTo>
                  <a:cubicBezTo>
                    <a:pt x="13145" y="9239"/>
                    <a:pt x="12982" y="9076"/>
                    <a:pt x="12779" y="9076"/>
                  </a:cubicBezTo>
                  <a:close/>
                  <a:moveTo>
                    <a:pt x="366" y="10867"/>
                  </a:moveTo>
                  <a:cubicBezTo>
                    <a:pt x="163" y="10867"/>
                    <a:pt x="0" y="11029"/>
                    <a:pt x="0" y="11233"/>
                  </a:cubicBezTo>
                  <a:cubicBezTo>
                    <a:pt x="0" y="11477"/>
                    <a:pt x="163" y="11640"/>
                    <a:pt x="366" y="11640"/>
                  </a:cubicBezTo>
                  <a:lnTo>
                    <a:pt x="1953" y="11640"/>
                  </a:lnTo>
                  <a:cubicBezTo>
                    <a:pt x="2157" y="11640"/>
                    <a:pt x="2320" y="11477"/>
                    <a:pt x="2320" y="11233"/>
                  </a:cubicBezTo>
                  <a:cubicBezTo>
                    <a:pt x="2320" y="11029"/>
                    <a:pt x="2157" y="10867"/>
                    <a:pt x="1953" y="10867"/>
                  </a:cubicBezTo>
                  <a:close/>
                  <a:moveTo>
                    <a:pt x="8628" y="10867"/>
                  </a:moveTo>
                  <a:cubicBezTo>
                    <a:pt x="8424" y="10867"/>
                    <a:pt x="8262" y="11029"/>
                    <a:pt x="8262" y="11233"/>
                  </a:cubicBezTo>
                  <a:cubicBezTo>
                    <a:pt x="8262" y="11477"/>
                    <a:pt x="8424" y="11640"/>
                    <a:pt x="8628" y="11640"/>
                  </a:cubicBezTo>
                  <a:lnTo>
                    <a:pt x="12779" y="11640"/>
                  </a:lnTo>
                  <a:cubicBezTo>
                    <a:pt x="12982" y="11640"/>
                    <a:pt x="13145" y="11477"/>
                    <a:pt x="13145" y="11233"/>
                  </a:cubicBezTo>
                  <a:cubicBezTo>
                    <a:pt x="13145" y="11029"/>
                    <a:pt x="12982" y="10867"/>
                    <a:pt x="12779" y="10867"/>
                  </a:cubicBezTo>
                  <a:close/>
                  <a:moveTo>
                    <a:pt x="14203" y="12494"/>
                  </a:moveTo>
                  <a:cubicBezTo>
                    <a:pt x="13959" y="12494"/>
                    <a:pt x="13756" y="12698"/>
                    <a:pt x="13756" y="12942"/>
                  </a:cubicBezTo>
                  <a:cubicBezTo>
                    <a:pt x="13756" y="13186"/>
                    <a:pt x="13959" y="13390"/>
                    <a:pt x="14203" y="13390"/>
                  </a:cubicBezTo>
                  <a:cubicBezTo>
                    <a:pt x="14447" y="13390"/>
                    <a:pt x="14651" y="13186"/>
                    <a:pt x="14651" y="12942"/>
                  </a:cubicBezTo>
                  <a:cubicBezTo>
                    <a:pt x="14651" y="12698"/>
                    <a:pt x="14447" y="12494"/>
                    <a:pt x="14203" y="12494"/>
                  </a:cubicBezTo>
                  <a:close/>
                  <a:moveTo>
                    <a:pt x="15546" y="12494"/>
                  </a:moveTo>
                  <a:cubicBezTo>
                    <a:pt x="15302" y="12494"/>
                    <a:pt x="15099" y="12698"/>
                    <a:pt x="15099" y="12942"/>
                  </a:cubicBezTo>
                  <a:cubicBezTo>
                    <a:pt x="15099" y="13186"/>
                    <a:pt x="15302" y="13390"/>
                    <a:pt x="15546" y="13390"/>
                  </a:cubicBezTo>
                  <a:cubicBezTo>
                    <a:pt x="15790" y="13390"/>
                    <a:pt x="15994" y="13186"/>
                    <a:pt x="15994" y="12942"/>
                  </a:cubicBezTo>
                  <a:cubicBezTo>
                    <a:pt x="15994" y="12698"/>
                    <a:pt x="15790" y="12494"/>
                    <a:pt x="15546" y="12494"/>
                  </a:cubicBezTo>
                  <a:close/>
                  <a:moveTo>
                    <a:pt x="16889" y="12494"/>
                  </a:moveTo>
                  <a:cubicBezTo>
                    <a:pt x="16645" y="12494"/>
                    <a:pt x="16442" y="12698"/>
                    <a:pt x="16442" y="12942"/>
                  </a:cubicBezTo>
                  <a:cubicBezTo>
                    <a:pt x="16442" y="13186"/>
                    <a:pt x="16645" y="13390"/>
                    <a:pt x="16889" y="13390"/>
                  </a:cubicBezTo>
                  <a:cubicBezTo>
                    <a:pt x="17133" y="13390"/>
                    <a:pt x="17337" y="13186"/>
                    <a:pt x="17337" y="12942"/>
                  </a:cubicBezTo>
                  <a:cubicBezTo>
                    <a:pt x="17337" y="12698"/>
                    <a:pt x="17133" y="12494"/>
                    <a:pt x="16889" y="12494"/>
                  </a:cubicBezTo>
                  <a:close/>
                  <a:moveTo>
                    <a:pt x="18232" y="12494"/>
                  </a:moveTo>
                  <a:cubicBezTo>
                    <a:pt x="17988" y="12494"/>
                    <a:pt x="17785" y="12698"/>
                    <a:pt x="17785" y="12942"/>
                  </a:cubicBezTo>
                  <a:cubicBezTo>
                    <a:pt x="17785" y="13186"/>
                    <a:pt x="17988" y="13390"/>
                    <a:pt x="18232" y="13390"/>
                  </a:cubicBezTo>
                  <a:cubicBezTo>
                    <a:pt x="18476" y="13390"/>
                    <a:pt x="18680" y="13186"/>
                    <a:pt x="18680" y="12942"/>
                  </a:cubicBezTo>
                  <a:cubicBezTo>
                    <a:pt x="18680" y="12698"/>
                    <a:pt x="18476" y="12494"/>
                    <a:pt x="18232" y="12494"/>
                  </a:cubicBezTo>
                  <a:close/>
                  <a:moveTo>
                    <a:pt x="19575" y="12494"/>
                  </a:moveTo>
                  <a:cubicBezTo>
                    <a:pt x="19331" y="12494"/>
                    <a:pt x="19128" y="12698"/>
                    <a:pt x="19128" y="12942"/>
                  </a:cubicBezTo>
                  <a:cubicBezTo>
                    <a:pt x="19128" y="13186"/>
                    <a:pt x="19331" y="13390"/>
                    <a:pt x="19575" y="13390"/>
                  </a:cubicBezTo>
                  <a:cubicBezTo>
                    <a:pt x="19819" y="13390"/>
                    <a:pt x="20023" y="13186"/>
                    <a:pt x="20023" y="12942"/>
                  </a:cubicBezTo>
                  <a:cubicBezTo>
                    <a:pt x="20023" y="12698"/>
                    <a:pt x="19819" y="12494"/>
                    <a:pt x="19575" y="12494"/>
                  </a:cubicBezTo>
                  <a:close/>
                  <a:moveTo>
                    <a:pt x="20918" y="12494"/>
                  </a:moveTo>
                  <a:cubicBezTo>
                    <a:pt x="20674" y="12494"/>
                    <a:pt x="20471" y="12698"/>
                    <a:pt x="20471" y="12942"/>
                  </a:cubicBezTo>
                  <a:cubicBezTo>
                    <a:pt x="20471" y="13186"/>
                    <a:pt x="20674" y="13390"/>
                    <a:pt x="20918" y="13390"/>
                  </a:cubicBezTo>
                  <a:cubicBezTo>
                    <a:pt x="21162" y="13390"/>
                    <a:pt x="21366" y="13186"/>
                    <a:pt x="21366" y="12942"/>
                  </a:cubicBezTo>
                  <a:cubicBezTo>
                    <a:pt x="21366" y="12698"/>
                    <a:pt x="21162" y="12494"/>
                    <a:pt x="20918" y="12494"/>
                  </a:cubicBezTo>
                  <a:close/>
                  <a:moveTo>
                    <a:pt x="366" y="12657"/>
                  </a:moveTo>
                  <a:cubicBezTo>
                    <a:pt x="163" y="12657"/>
                    <a:pt x="0" y="12820"/>
                    <a:pt x="0" y="13064"/>
                  </a:cubicBezTo>
                  <a:cubicBezTo>
                    <a:pt x="0" y="13268"/>
                    <a:pt x="163" y="13430"/>
                    <a:pt x="366" y="13430"/>
                  </a:cubicBezTo>
                  <a:lnTo>
                    <a:pt x="1953" y="13430"/>
                  </a:lnTo>
                  <a:cubicBezTo>
                    <a:pt x="2157" y="13430"/>
                    <a:pt x="2320" y="13268"/>
                    <a:pt x="2320" y="13064"/>
                  </a:cubicBezTo>
                  <a:cubicBezTo>
                    <a:pt x="2320" y="12820"/>
                    <a:pt x="2157" y="12657"/>
                    <a:pt x="1953" y="12657"/>
                  </a:cubicBezTo>
                  <a:close/>
                  <a:moveTo>
                    <a:pt x="8628" y="12657"/>
                  </a:moveTo>
                  <a:cubicBezTo>
                    <a:pt x="8424" y="12657"/>
                    <a:pt x="8262" y="12820"/>
                    <a:pt x="8262" y="13064"/>
                  </a:cubicBezTo>
                  <a:cubicBezTo>
                    <a:pt x="8262" y="13268"/>
                    <a:pt x="8424" y="13430"/>
                    <a:pt x="8628" y="13430"/>
                  </a:cubicBezTo>
                  <a:lnTo>
                    <a:pt x="12779" y="13430"/>
                  </a:lnTo>
                  <a:cubicBezTo>
                    <a:pt x="12982" y="13430"/>
                    <a:pt x="13145" y="13268"/>
                    <a:pt x="13145" y="13064"/>
                  </a:cubicBezTo>
                  <a:cubicBezTo>
                    <a:pt x="13145" y="12820"/>
                    <a:pt x="12982" y="12657"/>
                    <a:pt x="12779" y="126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 name="Google Shape;1799;p35"/>
            <p:cNvSpPr/>
            <p:nvPr/>
          </p:nvSpPr>
          <p:spPr>
            <a:xfrm>
              <a:off x="5110250" y="2953625"/>
              <a:ext cx="534175" cy="335775"/>
            </a:xfrm>
            <a:custGeom>
              <a:avLst/>
              <a:gdLst/>
              <a:ahLst/>
              <a:cxnLst/>
              <a:rect l="l" t="t" r="r" b="b"/>
              <a:pathLst>
                <a:path w="21367" h="13431" extrusionOk="0">
                  <a:moveTo>
                    <a:pt x="367" y="82"/>
                  </a:moveTo>
                  <a:cubicBezTo>
                    <a:pt x="163" y="82"/>
                    <a:pt x="0" y="245"/>
                    <a:pt x="0" y="489"/>
                  </a:cubicBezTo>
                  <a:cubicBezTo>
                    <a:pt x="0" y="693"/>
                    <a:pt x="163" y="856"/>
                    <a:pt x="367" y="856"/>
                  </a:cubicBezTo>
                  <a:lnTo>
                    <a:pt x="1954" y="856"/>
                  </a:lnTo>
                  <a:cubicBezTo>
                    <a:pt x="2157" y="856"/>
                    <a:pt x="2361" y="693"/>
                    <a:pt x="2361" y="489"/>
                  </a:cubicBezTo>
                  <a:cubicBezTo>
                    <a:pt x="2361" y="245"/>
                    <a:pt x="2157" y="82"/>
                    <a:pt x="1954" y="82"/>
                  </a:cubicBezTo>
                  <a:close/>
                  <a:moveTo>
                    <a:pt x="3704" y="82"/>
                  </a:moveTo>
                  <a:cubicBezTo>
                    <a:pt x="3500" y="82"/>
                    <a:pt x="3338" y="245"/>
                    <a:pt x="3338" y="489"/>
                  </a:cubicBezTo>
                  <a:cubicBezTo>
                    <a:pt x="3338" y="693"/>
                    <a:pt x="3500" y="856"/>
                    <a:pt x="3704" y="856"/>
                  </a:cubicBezTo>
                  <a:lnTo>
                    <a:pt x="7814" y="856"/>
                  </a:lnTo>
                  <a:cubicBezTo>
                    <a:pt x="8058" y="856"/>
                    <a:pt x="8221" y="693"/>
                    <a:pt x="8221" y="489"/>
                  </a:cubicBezTo>
                  <a:cubicBezTo>
                    <a:pt x="8221" y="245"/>
                    <a:pt x="8058" y="82"/>
                    <a:pt x="7814" y="82"/>
                  </a:cubicBezTo>
                  <a:close/>
                  <a:moveTo>
                    <a:pt x="9605" y="1"/>
                  </a:moveTo>
                  <a:cubicBezTo>
                    <a:pt x="9361" y="1"/>
                    <a:pt x="9157" y="204"/>
                    <a:pt x="9157" y="489"/>
                  </a:cubicBezTo>
                  <a:cubicBezTo>
                    <a:pt x="9157" y="733"/>
                    <a:pt x="9361" y="937"/>
                    <a:pt x="9605" y="937"/>
                  </a:cubicBezTo>
                  <a:cubicBezTo>
                    <a:pt x="9849" y="937"/>
                    <a:pt x="10053" y="733"/>
                    <a:pt x="10053" y="489"/>
                  </a:cubicBezTo>
                  <a:cubicBezTo>
                    <a:pt x="10053" y="204"/>
                    <a:pt x="9849" y="1"/>
                    <a:pt x="9605" y="1"/>
                  </a:cubicBezTo>
                  <a:close/>
                  <a:moveTo>
                    <a:pt x="10948" y="1"/>
                  </a:moveTo>
                  <a:cubicBezTo>
                    <a:pt x="10704" y="1"/>
                    <a:pt x="10500" y="204"/>
                    <a:pt x="10500" y="489"/>
                  </a:cubicBezTo>
                  <a:cubicBezTo>
                    <a:pt x="10500" y="733"/>
                    <a:pt x="10704" y="937"/>
                    <a:pt x="10948" y="937"/>
                  </a:cubicBezTo>
                  <a:cubicBezTo>
                    <a:pt x="11192" y="937"/>
                    <a:pt x="11396" y="733"/>
                    <a:pt x="11396" y="489"/>
                  </a:cubicBezTo>
                  <a:cubicBezTo>
                    <a:pt x="11396" y="204"/>
                    <a:pt x="11192" y="1"/>
                    <a:pt x="10948" y="1"/>
                  </a:cubicBezTo>
                  <a:close/>
                  <a:moveTo>
                    <a:pt x="12291" y="1"/>
                  </a:moveTo>
                  <a:cubicBezTo>
                    <a:pt x="12047" y="1"/>
                    <a:pt x="11843" y="204"/>
                    <a:pt x="11843" y="489"/>
                  </a:cubicBezTo>
                  <a:cubicBezTo>
                    <a:pt x="11843" y="733"/>
                    <a:pt x="12047" y="937"/>
                    <a:pt x="12291" y="937"/>
                  </a:cubicBezTo>
                  <a:cubicBezTo>
                    <a:pt x="12535" y="937"/>
                    <a:pt x="12739" y="733"/>
                    <a:pt x="12739" y="489"/>
                  </a:cubicBezTo>
                  <a:cubicBezTo>
                    <a:pt x="12739" y="204"/>
                    <a:pt x="12535" y="1"/>
                    <a:pt x="12291" y="1"/>
                  </a:cubicBezTo>
                  <a:close/>
                  <a:moveTo>
                    <a:pt x="13634" y="1"/>
                  </a:moveTo>
                  <a:cubicBezTo>
                    <a:pt x="13390" y="1"/>
                    <a:pt x="13186" y="204"/>
                    <a:pt x="13186" y="489"/>
                  </a:cubicBezTo>
                  <a:cubicBezTo>
                    <a:pt x="13186" y="733"/>
                    <a:pt x="13390" y="937"/>
                    <a:pt x="13634" y="937"/>
                  </a:cubicBezTo>
                  <a:cubicBezTo>
                    <a:pt x="13878" y="937"/>
                    <a:pt x="14082" y="733"/>
                    <a:pt x="14082" y="489"/>
                  </a:cubicBezTo>
                  <a:cubicBezTo>
                    <a:pt x="14082" y="204"/>
                    <a:pt x="13878" y="1"/>
                    <a:pt x="13634" y="1"/>
                  </a:cubicBezTo>
                  <a:close/>
                  <a:moveTo>
                    <a:pt x="14977" y="1"/>
                  </a:moveTo>
                  <a:cubicBezTo>
                    <a:pt x="14733" y="1"/>
                    <a:pt x="14529" y="204"/>
                    <a:pt x="14529" y="489"/>
                  </a:cubicBezTo>
                  <a:cubicBezTo>
                    <a:pt x="14529" y="733"/>
                    <a:pt x="14733" y="937"/>
                    <a:pt x="14977" y="937"/>
                  </a:cubicBezTo>
                  <a:cubicBezTo>
                    <a:pt x="15221" y="937"/>
                    <a:pt x="15425" y="733"/>
                    <a:pt x="15425" y="489"/>
                  </a:cubicBezTo>
                  <a:cubicBezTo>
                    <a:pt x="15425" y="204"/>
                    <a:pt x="15221" y="1"/>
                    <a:pt x="14977" y="1"/>
                  </a:cubicBezTo>
                  <a:close/>
                  <a:moveTo>
                    <a:pt x="16320" y="1"/>
                  </a:moveTo>
                  <a:cubicBezTo>
                    <a:pt x="16076" y="1"/>
                    <a:pt x="15872" y="204"/>
                    <a:pt x="15872" y="489"/>
                  </a:cubicBezTo>
                  <a:cubicBezTo>
                    <a:pt x="15872" y="733"/>
                    <a:pt x="16076" y="937"/>
                    <a:pt x="16320" y="937"/>
                  </a:cubicBezTo>
                  <a:cubicBezTo>
                    <a:pt x="16564" y="937"/>
                    <a:pt x="16768" y="733"/>
                    <a:pt x="16768" y="489"/>
                  </a:cubicBezTo>
                  <a:cubicBezTo>
                    <a:pt x="16768" y="204"/>
                    <a:pt x="16564" y="1"/>
                    <a:pt x="16320" y="1"/>
                  </a:cubicBezTo>
                  <a:close/>
                  <a:moveTo>
                    <a:pt x="367" y="1873"/>
                  </a:moveTo>
                  <a:cubicBezTo>
                    <a:pt x="163" y="1873"/>
                    <a:pt x="0" y="2036"/>
                    <a:pt x="0" y="2280"/>
                  </a:cubicBezTo>
                  <a:cubicBezTo>
                    <a:pt x="0" y="2483"/>
                    <a:pt x="163" y="2646"/>
                    <a:pt x="367" y="2646"/>
                  </a:cubicBezTo>
                  <a:lnTo>
                    <a:pt x="1954" y="2646"/>
                  </a:lnTo>
                  <a:cubicBezTo>
                    <a:pt x="2157" y="2646"/>
                    <a:pt x="2361" y="2483"/>
                    <a:pt x="2361" y="2280"/>
                  </a:cubicBezTo>
                  <a:cubicBezTo>
                    <a:pt x="2361" y="2036"/>
                    <a:pt x="2157" y="1873"/>
                    <a:pt x="1954" y="1873"/>
                  </a:cubicBezTo>
                  <a:close/>
                  <a:moveTo>
                    <a:pt x="3704" y="1873"/>
                  </a:moveTo>
                  <a:cubicBezTo>
                    <a:pt x="3500" y="1873"/>
                    <a:pt x="3338" y="2036"/>
                    <a:pt x="3338" y="2280"/>
                  </a:cubicBezTo>
                  <a:cubicBezTo>
                    <a:pt x="3338" y="2483"/>
                    <a:pt x="3500" y="2646"/>
                    <a:pt x="3704" y="2646"/>
                  </a:cubicBezTo>
                  <a:lnTo>
                    <a:pt x="7814" y="2646"/>
                  </a:lnTo>
                  <a:cubicBezTo>
                    <a:pt x="8058" y="2646"/>
                    <a:pt x="8221" y="2483"/>
                    <a:pt x="8221" y="2280"/>
                  </a:cubicBezTo>
                  <a:cubicBezTo>
                    <a:pt x="8221" y="2036"/>
                    <a:pt x="8058" y="1873"/>
                    <a:pt x="7814" y="1873"/>
                  </a:cubicBezTo>
                  <a:close/>
                  <a:moveTo>
                    <a:pt x="367" y="3664"/>
                  </a:moveTo>
                  <a:cubicBezTo>
                    <a:pt x="163" y="3664"/>
                    <a:pt x="0" y="3867"/>
                    <a:pt x="0" y="4071"/>
                  </a:cubicBezTo>
                  <a:cubicBezTo>
                    <a:pt x="0" y="4274"/>
                    <a:pt x="163" y="4437"/>
                    <a:pt x="367" y="4437"/>
                  </a:cubicBezTo>
                  <a:lnTo>
                    <a:pt x="1954" y="4437"/>
                  </a:lnTo>
                  <a:cubicBezTo>
                    <a:pt x="2157" y="4437"/>
                    <a:pt x="2361" y="4274"/>
                    <a:pt x="2361" y="4071"/>
                  </a:cubicBezTo>
                  <a:cubicBezTo>
                    <a:pt x="2361" y="3867"/>
                    <a:pt x="2157" y="3664"/>
                    <a:pt x="1954" y="3664"/>
                  </a:cubicBezTo>
                  <a:close/>
                  <a:moveTo>
                    <a:pt x="3704" y="3664"/>
                  </a:moveTo>
                  <a:cubicBezTo>
                    <a:pt x="3500" y="3664"/>
                    <a:pt x="3338" y="3867"/>
                    <a:pt x="3338" y="4071"/>
                  </a:cubicBezTo>
                  <a:cubicBezTo>
                    <a:pt x="3338" y="4274"/>
                    <a:pt x="3500" y="4437"/>
                    <a:pt x="3704" y="4437"/>
                  </a:cubicBezTo>
                  <a:lnTo>
                    <a:pt x="7814" y="4437"/>
                  </a:lnTo>
                  <a:cubicBezTo>
                    <a:pt x="8058" y="4437"/>
                    <a:pt x="8221" y="4274"/>
                    <a:pt x="8221" y="4071"/>
                  </a:cubicBezTo>
                  <a:cubicBezTo>
                    <a:pt x="8221" y="3867"/>
                    <a:pt x="8058" y="3664"/>
                    <a:pt x="7814" y="3664"/>
                  </a:cubicBezTo>
                  <a:close/>
                  <a:moveTo>
                    <a:pt x="9605" y="3623"/>
                  </a:moveTo>
                  <a:cubicBezTo>
                    <a:pt x="9361" y="3623"/>
                    <a:pt x="9157" y="3826"/>
                    <a:pt x="9157" y="4071"/>
                  </a:cubicBezTo>
                  <a:cubicBezTo>
                    <a:pt x="9157" y="4315"/>
                    <a:pt x="9361" y="4518"/>
                    <a:pt x="9605" y="4518"/>
                  </a:cubicBezTo>
                  <a:cubicBezTo>
                    <a:pt x="9849" y="4518"/>
                    <a:pt x="10053" y="4315"/>
                    <a:pt x="10053" y="4071"/>
                  </a:cubicBezTo>
                  <a:cubicBezTo>
                    <a:pt x="10053" y="3826"/>
                    <a:pt x="9849" y="3623"/>
                    <a:pt x="9605" y="3623"/>
                  </a:cubicBezTo>
                  <a:close/>
                  <a:moveTo>
                    <a:pt x="10948" y="3623"/>
                  </a:moveTo>
                  <a:cubicBezTo>
                    <a:pt x="10704" y="3623"/>
                    <a:pt x="10500" y="3826"/>
                    <a:pt x="10500" y="4071"/>
                  </a:cubicBezTo>
                  <a:cubicBezTo>
                    <a:pt x="10500" y="4315"/>
                    <a:pt x="10704" y="4518"/>
                    <a:pt x="10948" y="4518"/>
                  </a:cubicBezTo>
                  <a:cubicBezTo>
                    <a:pt x="11192" y="4518"/>
                    <a:pt x="11396" y="4315"/>
                    <a:pt x="11396" y="4071"/>
                  </a:cubicBezTo>
                  <a:cubicBezTo>
                    <a:pt x="11396" y="3826"/>
                    <a:pt x="11192" y="3623"/>
                    <a:pt x="10948" y="3623"/>
                  </a:cubicBezTo>
                  <a:close/>
                  <a:moveTo>
                    <a:pt x="12291" y="3623"/>
                  </a:moveTo>
                  <a:cubicBezTo>
                    <a:pt x="12047" y="3623"/>
                    <a:pt x="11843" y="3826"/>
                    <a:pt x="11843" y="4071"/>
                  </a:cubicBezTo>
                  <a:cubicBezTo>
                    <a:pt x="11843" y="4315"/>
                    <a:pt x="12047" y="4518"/>
                    <a:pt x="12291" y="4518"/>
                  </a:cubicBezTo>
                  <a:cubicBezTo>
                    <a:pt x="12535" y="4518"/>
                    <a:pt x="12739" y="4315"/>
                    <a:pt x="12739" y="4071"/>
                  </a:cubicBezTo>
                  <a:cubicBezTo>
                    <a:pt x="12739" y="3826"/>
                    <a:pt x="12535" y="3623"/>
                    <a:pt x="12291" y="3623"/>
                  </a:cubicBezTo>
                  <a:close/>
                  <a:moveTo>
                    <a:pt x="13634" y="3623"/>
                  </a:moveTo>
                  <a:cubicBezTo>
                    <a:pt x="13390" y="3623"/>
                    <a:pt x="13186" y="3826"/>
                    <a:pt x="13186" y="4071"/>
                  </a:cubicBezTo>
                  <a:cubicBezTo>
                    <a:pt x="13186" y="4315"/>
                    <a:pt x="13390" y="4518"/>
                    <a:pt x="13634" y="4518"/>
                  </a:cubicBezTo>
                  <a:cubicBezTo>
                    <a:pt x="13878" y="4518"/>
                    <a:pt x="14082" y="4315"/>
                    <a:pt x="14082" y="4071"/>
                  </a:cubicBezTo>
                  <a:cubicBezTo>
                    <a:pt x="14082" y="3826"/>
                    <a:pt x="13878" y="3623"/>
                    <a:pt x="13634" y="3623"/>
                  </a:cubicBezTo>
                  <a:close/>
                  <a:moveTo>
                    <a:pt x="14977" y="3623"/>
                  </a:moveTo>
                  <a:cubicBezTo>
                    <a:pt x="14733" y="3623"/>
                    <a:pt x="14529" y="3826"/>
                    <a:pt x="14529" y="4071"/>
                  </a:cubicBezTo>
                  <a:cubicBezTo>
                    <a:pt x="14529" y="4315"/>
                    <a:pt x="14733" y="4518"/>
                    <a:pt x="14977" y="4518"/>
                  </a:cubicBezTo>
                  <a:cubicBezTo>
                    <a:pt x="15221" y="4518"/>
                    <a:pt x="15425" y="4315"/>
                    <a:pt x="15425" y="4071"/>
                  </a:cubicBezTo>
                  <a:cubicBezTo>
                    <a:pt x="15425" y="3826"/>
                    <a:pt x="15221" y="3623"/>
                    <a:pt x="14977" y="3623"/>
                  </a:cubicBezTo>
                  <a:close/>
                  <a:moveTo>
                    <a:pt x="16320" y="3623"/>
                  </a:moveTo>
                  <a:cubicBezTo>
                    <a:pt x="16076" y="3623"/>
                    <a:pt x="15872" y="3826"/>
                    <a:pt x="15872" y="4071"/>
                  </a:cubicBezTo>
                  <a:cubicBezTo>
                    <a:pt x="15872" y="4315"/>
                    <a:pt x="16076" y="4518"/>
                    <a:pt x="16320" y="4518"/>
                  </a:cubicBezTo>
                  <a:cubicBezTo>
                    <a:pt x="16564" y="4518"/>
                    <a:pt x="16768" y="4315"/>
                    <a:pt x="16768" y="4071"/>
                  </a:cubicBezTo>
                  <a:cubicBezTo>
                    <a:pt x="16768" y="3826"/>
                    <a:pt x="16564" y="3623"/>
                    <a:pt x="16320" y="3623"/>
                  </a:cubicBezTo>
                  <a:close/>
                  <a:moveTo>
                    <a:pt x="367" y="5454"/>
                  </a:moveTo>
                  <a:cubicBezTo>
                    <a:pt x="163" y="5454"/>
                    <a:pt x="0" y="5658"/>
                    <a:pt x="0" y="5861"/>
                  </a:cubicBezTo>
                  <a:cubicBezTo>
                    <a:pt x="0" y="6065"/>
                    <a:pt x="163" y="6228"/>
                    <a:pt x="367" y="6228"/>
                  </a:cubicBezTo>
                  <a:lnTo>
                    <a:pt x="1954" y="6228"/>
                  </a:lnTo>
                  <a:cubicBezTo>
                    <a:pt x="2157" y="6228"/>
                    <a:pt x="2361" y="6065"/>
                    <a:pt x="2361" y="5861"/>
                  </a:cubicBezTo>
                  <a:cubicBezTo>
                    <a:pt x="2361" y="5658"/>
                    <a:pt x="2157" y="5454"/>
                    <a:pt x="1954" y="5454"/>
                  </a:cubicBezTo>
                  <a:close/>
                  <a:moveTo>
                    <a:pt x="3704" y="5454"/>
                  </a:moveTo>
                  <a:cubicBezTo>
                    <a:pt x="3500" y="5454"/>
                    <a:pt x="3338" y="5658"/>
                    <a:pt x="3338" y="5861"/>
                  </a:cubicBezTo>
                  <a:cubicBezTo>
                    <a:pt x="3338" y="6065"/>
                    <a:pt x="3500" y="6228"/>
                    <a:pt x="3704" y="6228"/>
                  </a:cubicBezTo>
                  <a:lnTo>
                    <a:pt x="7814" y="6228"/>
                  </a:lnTo>
                  <a:cubicBezTo>
                    <a:pt x="8058" y="6228"/>
                    <a:pt x="8221" y="6065"/>
                    <a:pt x="8221" y="5861"/>
                  </a:cubicBezTo>
                  <a:cubicBezTo>
                    <a:pt x="8221" y="5658"/>
                    <a:pt x="8058" y="5454"/>
                    <a:pt x="7814" y="5454"/>
                  </a:cubicBezTo>
                  <a:close/>
                  <a:moveTo>
                    <a:pt x="367" y="7286"/>
                  </a:moveTo>
                  <a:cubicBezTo>
                    <a:pt x="163" y="7286"/>
                    <a:pt x="0" y="7448"/>
                    <a:pt x="0" y="7652"/>
                  </a:cubicBezTo>
                  <a:cubicBezTo>
                    <a:pt x="0" y="7855"/>
                    <a:pt x="163" y="8059"/>
                    <a:pt x="367" y="8059"/>
                  </a:cubicBezTo>
                  <a:lnTo>
                    <a:pt x="1954" y="8059"/>
                  </a:lnTo>
                  <a:cubicBezTo>
                    <a:pt x="2157" y="8059"/>
                    <a:pt x="2361" y="7855"/>
                    <a:pt x="2361" y="7652"/>
                  </a:cubicBezTo>
                  <a:cubicBezTo>
                    <a:pt x="2361" y="7448"/>
                    <a:pt x="2157" y="7286"/>
                    <a:pt x="1954" y="7286"/>
                  </a:cubicBezTo>
                  <a:close/>
                  <a:moveTo>
                    <a:pt x="3704" y="7286"/>
                  </a:moveTo>
                  <a:cubicBezTo>
                    <a:pt x="3500" y="7286"/>
                    <a:pt x="3338" y="7448"/>
                    <a:pt x="3338" y="7652"/>
                  </a:cubicBezTo>
                  <a:cubicBezTo>
                    <a:pt x="3338" y="7855"/>
                    <a:pt x="3500" y="8059"/>
                    <a:pt x="3704" y="8059"/>
                  </a:cubicBezTo>
                  <a:lnTo>
                    <a:pt x="7814" y="8059"/>
                  </a:lnTo>
                  <a:cubicBezTo>
                    <a:pt x="8058" y="8059"/>
                    <a:pt x="8221" y="7855"/>
                    <a:pt x="8221" y="7652"/>
                  </a:cubicBezTo>
                  <a:cubicBezTo>
                    <a:pt x="8221" y="7448"/>
                    <a:pt x="8058" y="7286"/>
                    <a:pt x="7814" y="7286"/>
                  </a:cubicBezTo>
                  <a:close/>
                  <a:moveTo>
                    <a:pt x="14204" y="8791"/>
                  </a:moveTo>
                  <a:cubicBezTo>
                    <a:pt x="13959" y="8791"/>
                    <a:pt x="13756" y="8995"/>
                    <a:pt x="13756" y="9239"/>
                  </a:cubicBezTo>
                  <a:cubicBezTo>
                    <a:pt x="13756" y="9483"/>
                    <a:pt x="13959" y="9687"/>
                    <a:pt x="14204" y="9687"/>
                  </a:cubicBezTo>
                  <a:cubicBezTo>
                    <a:pt x="14448" y="9687"/>
                    <a:pt x="14651" y="9483"/>
                    <a:pt x="14651" y="9239"/>
                  </a:cubicBezTo>
                  <a:cubicBezTo>
                    <a:pt x="14651" y="8995"/>
                    <a:pt x="14448" y="8791"/>
                    <a:pt x="14204" y="8791"/>
                  </a:cubicBezTo>
                  <a:close/>
                  <a:moveTo>
                    <a:pt x="15547" y="8791"/>
                  </a:moveTo>
                  <a:cubicBezTo>
                    <a:pt x="15302" y="8791"/>
                    <a:pt x="15099" y="8995"/>
                    <a:pt x="15099" y="9239"/>
                  </a:cubicBezTo>
                  <a:cubicBezTo>
                    <a:pt x="15099" y="9483"/>
                    <a:pt x="15302" y="9687"/>
                    <a:pt x="15547" y="9687"/>
                  </a:cubicBezTo>
                  <a:cubicBezTo>
                    <a:pt x="15791" y="9687"/>
                    <a:pt x="15994" y="9483"/>
                    <a:pt x="15994" y="9239"/>
                  </a:cubicBezTo>
                  <a:cubicBezTo>
                    <a:pt x="15994" y="8995"/>
                    <a:pt x="15791" y="8791"/>
                    <a:pt x="15547" y="8791"/>
                  </a:cubicBezTo>
                  <a:close/>
                  <a:moveTo>
                    <a:pt x="16890" y="8791"/>
                  </a:moveTo>
                  <a:cubicBezTo>
                    <a:pt x="16645" y="8791"/>
                    <a:pt x="16442" y="8995"/>
                    <a:pt x="16442" y="9239"/>
                  </a:cubicBezTo>
                  <a:cubicBezTo>
                    <a:pt x="16442" y="9483"/>
                    <a:pt x="16645" y="9687"/>
                    <a:pt x="16890" y="9687"/>
                  </a:cubicBezTo>
                  <a:cubicBezTo>
                    <a:pt x="17134" y="9687"/>
                    <a:pt x="17337" y="9483"/>
                    <a:pt x="17337" y="9239"/>
                  </a:cubicBezTo>
                  <a:cubicBezTo>
                    <a:pt x="17337" y="8995"/>
                    <a:pt x="17134" y="8791"/>
                    <a:pt x="16890" y="8791"/>
                  </a:cubicBezTo>
                  <a:close/>
                  <a:moveTo>
                    <a:pt x="18233" y="8791"/>
                  </a:moveTo>
                  <a:cubicBezTo>
                    <a:pt x="17988" y="8791"/>
                    <a:pt x="17785" y="8995"/>
                    <a:pt x="17785" y="9239"/>
                  </a:cubicBezTo>
                  <a:cubicBezTo>
                    <a:pt x="17785" y="9483"/>
                    <a:pt x="17988" y="9687"/>
                    <a:pt x="18233" y="9687"/>
                  </a:cubicBezTo>
                  <a:cubicBezTo>
                    <a:pt x="18477" y="9687"/>
                    <a:pt x="18680" y="9483"/>
                    <a:pt x="18680" y="9239"/>
                  </a:cubicBezTo>
                  <a:cubicBezTo>
                    <a:pt x="18680" y="8995"/>
                    <a:pt x="18477" y="8791"/>
                    <a:pt x="18233" y="8791"/>
                  </a:cubicBezTo>
                  <a:close/>
                  <a:moveTo>
                    <a:pt x="19576" y="8791"/>
                  </a:moveTo>
                  <a:cubicBezTo>
                    <a:pt x="19331" y="8791"/>
                    <a:pt x="19128" y="8995"/>
                    <a:pt x="19128" y="9239"/>
                  </a:cubicBezTo>
                  <a:cubicBezTo>
                    <a:pt x="19128" y="9483"/>
                    <a:pt x="19331" y="9687"/>
                    <a:pt x="19576" y="9687"/>
                  </a:cubicBezTo>
                  <a:cubicBezTo>
                    <a:pt x="19820" y="9687"/>
                    <a:pt x="20023" y="9483"/>
                    <a:pt x="20023" y="9239"/>
                  </a:cubicBezTo>
                  <a:cubicBezTo>
                    <a:pt x="20023" y="8995"/>
                    <a:pt x="19820" y="8791"/>
                    <a:pt x="19576" y="8791"/>
                  </a:cubicBezTo>
                  <a:close/>
                  <a:moveTo>
                    <a:pt x="20919" y="8791"/>
                  </a:moveTo>
                  <a:cubicBezTo>
                    <a:pt x="20674" y="8791"/>
                    <a:pt x="20471" y="8995"/>
                    <a:pt x="20471" y="9239"/>
                  </a:cubicBezTo>
                  <a:cubicBezTo>
                    <a:pt x="20471" y="9483"/>
                    <a:pt x="20674" y="9687"/>
                    <a:pt x="20919" y="9687"/>
                  </a:cubicBezTo>
                  <a:cubicBezTo>
                    <a:pt x="21163" y="9687"/>
                    <a:pt x="21366" y="9483"/>
                    <a:pt x="21366" y="9239"/>
                  </a:cubicBezTo>
                  <a:cubicBezTo>
                    <a:pt x="21366" y="8995"/>
                    <a:pt x="21163" y="8791"/>
                    <a:pt x="20919" y="8791"/>
                  </a:cubicBezTo>
                  <a:close/>
                  <a:moveTo>
                    <a:pt x="367" y="9076"/>
                  </a:moveTo>
                  <a:cubicBezTo>
                    <a:pt x="163" y="9076"/>
                    <a:pt x="0" y="9239"/>
                    <a:pt x="0" y="9443"/>
                  </a:cubicBezTo>
                  <a:cubicBezTo>
                    <a:pt x="0" y="9646"/>
                    <a:pt x="163" y="9850"/>
                    <a:pt x="367" y="9850"/>
                  </a:cubicBezTo>
                  <a:lnTo>
                    <a:pt x="1954" y="9850"/>
                  </a:lnTo>
                  <a:cubicBezTo>
                    <a:pt x="2157" y="9850"/>
                    <a:pt x="2361" y="9646"/>
                    <a:pt x="2361" y="9443"/>
                  </a:cubicBezTo>
                  <a:cubicBezTo>
                    <a:pt x="2361" y="9239"/>
                    <a:pt x="2157" y="9076"/>
                    <a:pt x="1954" y="9076"/>
                  </a:cubicBezTo>
                  <a:close/>
                  <a:moveTo>
                    <a:pt x="8628" y="9076"/>
                  </a:moveTo>
                  <a:cubicBezTo>
                    <a:pt x="8425" y="9076"/>
                    <a:pt x="8262" y="9239"/>
                    <a:pt x="8262" y="9443"/>
                  </a:cubicBezTo>
                  <a:cubicBezTo>
                    <a:pt x="8262" y="9646"/>
                    <a:pt x="8425" y="9850"/>
                    <a:pt x="8628" y="9850"/>
                  </a:cubicBezTo>
                  <a:lnTo>
                    <a:pt x="12779" y="9850"/>
                  </a:lnTo>
                  <a:cubicBezTo>
                    <a:pt x="12983" y="9850"/>
                    <a:pt x="13146" y="9646"/>
                    <a:pt x="13146" y="9443"/>
                  </a:cubicBezTo>
                  <a:cubicBezTo>
                    <a:pt x="13146" y="9239"/>
                    <a:pt x="12983" y="9076"/>
                    <a:pt x="12779" y="9076"/>
                  </a:cubicBezTo>
                  <a:close/>
                  <a:moveTo>
                    <a:pt x="367" y="10867"/>
                  </a:moveTo>
                  <a:cubicBezTo>
                    <a:pt x="163" y="10867"/>
                    <a:pt x="0" y="11030"/>
                    <a:pt x="0" y="11233"/>
                  </a:cubicBezTo>
                  <a:cubicBezTo>
                    <a:pt x="0" y="11478"/>
                    <a:pt x="163" y="11640"/>
                    <a:pt x="367" y="11640"/>
                  </a:cubicBezTo>
                  <a:lnTo>
                    <a:pt x="1954" y="11640"/>
                  </a:lnTo>
                  <a:cubicBezTo>
                    <a:pt x="2157" y="11640"/>
                    <a:pt x="2361" y="11478"/>
                    <a:pt x="2361" y="11233"/>
                  </a:cubicBezTo>
                  <a:cubicBezTo>
                    <a:pt x="2361" y="11030"/>
                    <a:pt x="2157" y="10867"/>
                    <a:pt x="1954" y="10867"/>
                  </a:cubicBezTo>
                  <a:close/>
                  <a:moveTo>
                    <a:pt x="8628" y="10867"/>
                  </a:moveTo>
                  <a:cubicBezTo>
                    <a:pt x="8425" y="10867"/>
                    <a:pt x="8262" y="11030"/>
                    <a:pt x="8262" y="11233"/>
                  </a:cubicBezTo>
                  <a:cubicBezTo>
                    <a:pt x="8262" y="11478"/>
                    <a:pt x="8425" y="11640"/>
                    <a:pt x="8628" y="11640"/>
                  </a:cubicBezTo>
                  <a:lnTo>
                    <a:pt x="12779" y="11640"/>
                  </a:lnTo>
                  <a:cubicBezTo>
                    <a:pt x="12983" y="11640"/>
                    <a:pt x="13146" y="11478"/>
                    <a:pt x="13146" y="11233"/>
                  </a:cubicBezTo>
                  <a:cubicBezTo>
                    <a:pt x="13146" y="11030"/>
                    <a:pt x="12983" y="10867"/>
                    <a:pt x="12779" y="10867"/>
                  </a:cubicBezTo>
                  <a:close/>
                  <a:moveTo>
                    <a:pt x="14204" y="12495"/>
                  </a:moveTo>
                  <a:cubicBezTo>
                    <a:pt x="13959" y="12495"/>
                    <a:pt x="13756" y="12698"/>
                    <a:pt x="13756" y="12943"/>
                  </a:cubicBezTo>
                  <a:cubicBezTo>
                    <a:pt x="13756" y="13187"/>
                    <a:pt x="13959" y="13390"/>
                    <a:pt x="14204" y="13390"/>
                  </a:cubicBezTo>
                  <a:cubicBezTo>
                    <a:pt x="14448" y="13390"/>
                    <a:pt x="14651" y="13187"/>
                    <a:pt x="14651" y="12943"/>
                  </a:cubicBezTo>
                  <a:cubicBezTo>
                    <a:pt x="14651" y="12698"/>
                    <a:pt x="14448" y="12495"/>
                    <a:pt x="14204" y="12495"/>
                  </a:cubicBezTo>
                  <a:close/>
                  <a:moveTo>
                    <a:pt x="15547" y="12495"/>
                  </a:moveTo>
                  <a:cubicBezTo>
                    <a:pt x="15302" y="12495"/>
                    <a:pt x="15099" y="12698"/>
                    <a:pt x="15099" y="12943"/>
                  </a:cubicBezTo>
                  <a:cubicBezTo>
                    <a:pt x="15099" y="13187"/>
                    <a:pt x="15302" y="13390"/>
                    <a:pt x="15547" y="13390"/>
                  </a:cubicBezTo>
                  <a:cubicBezTo>
                    <a:pt x="15791" y="13390"/>
                    <a:pt x="15994" y="13187"/>
                    <a:pt x="15994" y="12943"/>
                  </a:cubicBezTo>
                  <a:cubicBezTo>
                    <a:pt x="15994" y="12698"/>
                    <a:pt x="15791" y="12495"/>
                    <a:pt x="15547" y="12495"/>
                  </a:cubicBezTo>
                  <a:close/>
                  <a:moveTo>
                    <a:pt x="16890" y="12495"/>
                  </a:moveTo>
                  <a:cubicBezTo>
                    <a:pt x="16645" y="12495"/>
                    <a:pt x="16442" y="12698"/>
                    <a:pt x="16442" y="12943"/>
                  </a:cubicBezTo>
                  <a:cubicBezTo>
                    <a:pt x="16442" y="13187"/>
                    <a:pt x="16645" y="13390"/>
                    <a:pt x="16890" y="13390"/>
                  </a:cubicBezTo>
                  <a:cubicBezTo>
                    <a:pt x="17134" y="13390"/>
                    <a:pt x="17337" y="13187"/>
                    <a:pt x="17337" y="12943"/>
                  </a:cubicBezTo>
                  <a:cubicBezTo>
                    <a:pt x="17337" y="12698"/>
                    <a:pt x="17134" y="12495"/>
                    <a:pt x="16890" y="12495"/>
                  </a:cubicBezTo>
                  <a:close/>
                  <a:moveTo>
                    <a:pt x="18233" y="12495"/>
                  </a:moveTo>
                  <a:cubicBezTo>
                    <a:pt x="17988" y="12495"/>
                    <a:pt x="17785" y="12698"/>
                    <a:pt x="17785" y="12943"/>
                  </a:cubicBezTo>
                  <a:cubicBezTo>
                    <a:pt x="17785" y="13187"/>
                    <a:pt x="17988" y="13390"/>
                    <a:pt x="18233" y="13390"/>
                  </a:cubicBezTo>
                  <a:cubicBezTo>
                    <a:pt x="18477" y="13390"/>
                    <a:pt x="18680" y="13187"/>
                    <a:pt x="18680" y="12943"/>
                  </a:cubicBezTo>
                  <a:cubicBezTo>
                    <a:pt x="18680" y="12698"/>
                    <a:pt x="18477" y="12495"/>
                    <a:pt x="18233" y="12495"/>
                  </a:cubicBezTo>
                  <a:close/>
                  <a:moveTo>
                    <a:pt x="19576" y="12495"/>
                  </a:moveTo>
                  <a:cubicBezTo>
                    <a:pt x="19331" y="12495"/>
                    <a:pt x="19128" y="12698"/>
                    <a:pt x="19128" y="12943"/>
                  </a:cubicBezTo>
                  <a:cubicBezTo>
                    <a:pt x="19128" y="13187"/>
                    <a:pt x="19331" y="13390"/>
                    <a:pt x="19576" y="13390"/>
                  </a:cubicBezTo>
                  <a:cubicBezTo>
                    <a:pt x="19820" y="13390"/>
                    <a:pt x="20023" y="13187"/>
                    <a:pt x="20023" y="12943"/>
                  </a:cubicBezTo>
                  <a:cubicBezTo>
                    <a:pt x="20023" y="12698"/>
                    <a:pt x="19820" y="12495"/>
                    <a:pt x="19576" y="12495"/>
                  </a:cubicBezTo>
                  <a:close/>
                  <a:moveTo>
                    <a:pt x="20919" y="12495"/>
                  </a:moveTo>
                  <a:cubicBezTo>
                    <a:pt x="20674" y="12495"/>
                    <a:pt x="20471" y="12698"/>
                    <a:pt x="20471" y="12943"/>
                  </a:cubicBezTo>
                  <a:cubicBezTo>
                    <a:pt x="20471" y="13187"/>
                    <a:pt x="20674" y="13390"/>
                    <a:pt x="20919" y="13390"/>
                  </a:cubicBezTo>
                  <a:cubicBezTo>
                    <a:pt x="21163" y="13390"/>
                    <a:pt x="21366" y="13187"/>
                    <a:pt x="21366" y="12943"/>
                  </a:cubicBezTo>
                  <a:cubicBezTo>
                    <a:pt x="21366" y="12698"/>
                    <a:pt x="21163" y="12495"/>
                    <a:pt x="20919" y="12495"/>
                  </a:cubicBezTo>
                  <a:close/>
                  <a:moveTo>
                    <a:pt x="367" y="12658"/>
                  </a:moveTo>
                  <a:cubicBezTo>
                    <a:pt x="163" y="12658"/>
                    <a:pt x="0" y="12821"/>
                    <a:pt x="0" y="13065"/>
                  </a:cubicBezTo>
                  <a:cubicBezTo>
                    <a:pt x="0" y="13268"/>
                    <a:pt x="163" y="13431"/>
                    <a:pt x="367" y="13431"/>
                  </a:cubicBezTo>
                  <a:lnTo>
                    <a:pt x="1954" y="13431"/>
                  </a:lnTo>
                  <a:cubicBezTo>
                    <a:pt x="2157" y="13431"/>
                    <a:pt x="2361" y="13268"/>
                    <a:pt x="2361" y="13065"/>
                  </a:cubicBezTo>
                  <a:cubicBezTo>
                    <a:pt x="2361" y="12821"/>
                    <a:pt x="2157" y="12658"/>
                    <a:pt x="1954" y="12658"/>
                  </a:cubicBezTo>
                  <a:close/>
                  <a:moveTo>
                    <a:pt x="8628" y="12658"/>
                  </a:moveTo>
                  <a:cubicBezTo>
                    <a:pt x="8425" y="12658"/>
                    <a:pt x="8262" y="12821"/>
                    <a:pt x="8262" y="13065"/>
                  </a:cubicBezTo>
                  <a:cubicBezTo>
                    <a:pt x="8262" y="13268"/>
                    <a:pt x="8425" y="13431"/>
                    <a:pt x="8628" y="13431"/>
                  </a:cubicBezTo>
                  <a:lnTo>
                    <a:pt x="12779" y="13431"/>
                  </a:lnTo>
                  <a:cubicBezTo>
                    <a:pt x="12983" y="13431"/>
                    <a:pt x="13146" y="13268"/>
                    <a:pt x="13146" y="13065"/>
                  </a:cubicBezTo>
                  <a:cubicBezTo>
                    <a:pt x="13146" y="12821"/>
                    <a:pt x="12983" y="12658"/>
                    <a:pt x="12779" y="126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 name="Google Shape;1800;p35"/>
            <p:cNvSpPr/>
            <p:nvPr/>
          </p:nvSpPr>
          <p:spPr>
            <a:xfrm>
              <a:off x="5110250" y="3321950"/>
              <a:ext cx="534175" cy="335775"/>
            </a:xfrm>
            <a:custGeom>
              <a:avLst/>
              <a:gdLst/>
              <a:ahLst/>
              <a:cxnLst/>
              <a:rect l="l" t="t" r="r" b="b"/>
              <a:pathLst>
                <a:path w="21367" h="13431" extrusionOk="0">
                  <a:moveTo>
                    <a:pt x="367" y="82"/>
                  </a:moveTo>
                  <a:cubicBezTo>
                    <a:pt x="163" y="82"/>
                    <a:pt x="0" y="244"/>
                    <a:pt x="0" y="448"/>
                  </a:cubicBezTo>
                  <a:cubicBezTo>
                    <a:pt x="0" y="692"/>
                    <a:pt x="163" y="855"/>
                    <a:pt x="367" y="855"/>
                  </a:cubicBezTo>
                  <a:lnTo>
                    <a:pt x="1954" y="855"/>
                  </a:lnTo>
                  <a:cubicBezTo>
                    <a:pt x="2157" y="855"/>
                    <a:pt x="2361" y="692"/>
                    <a:pt x="2361" y="448"/>
                  </a:cubicBezTo>
                  <a:cubicBezTo>
                    <a:pt x="2361" y="244"/>
                    <a:pt x="2157" y="82"/>
                    <a:pt x="1954" y="82"/>
                  </a:cubicBezTo>
                  <a:close/>
                  <a:moveTo>
                    <a:pt x="3704" y="82"/>
                  </a:moveTo>
                  <a:cubicBezTo>
                    <a:pt x="3500" y="82"/>
                    <a:pt x="3338" y="244"/>
                    <a:pt x="3338" y="448"/>
                  </a:cubicBezTo>
                  <a:cubicBezTo>
                    <a:pt x="3338" y="692"/>
                    <a:pt x="3500" y="855"/>
                    <a:pt x="3704" y="855"/>
                  </a:cubicBezTo>
                  <a:lnTo>
                    <a:pt x="7814" y="855"/>
                  </a:lnTo>
                  <a:cubicBezTo>
                    <a:pt x="8058" y="855"/>
                    <a:pt x="8221" y="692"/>
                    <a:pt x="8221" y="448"/>
                  </a:cubicBezTo>
                  <a:cubicBezTo>
                    <a:pt x="8221" y="244"/>
                    <a:pt x="8058" y="82"/>
                    <a:pt x="7814" y="82"/>
                  </a:cubicBezTo>
                  <a:close/>
                  <a:moveTo>
                    <a:pt x="9605" y="0"/>
                  </a:moveTo>
                  <a:cubicBezTo>
                    <a:pt x="9361" y="0"/>
                    <a:pt x="9157" y="204"/>
                    <a:pt x="9157" y="448"/>
                  </a:cubicBezTo>
                  <a:cubicBezTo>
                    <a:pt x="9157" y="692"/>
                    <a:pt x="9361" y="896"/>
                    <a:pt x="9605" y="896"/>
                  </a:cubicBezTo>
                  <a:cubicBezTo>
                    <a:pt x="9849" y="896"/>
                    <a:pt x="10053" y="692"/>
                    <a:pt x="10053" y="448"/>
                  </a:cubicBezTo>
                  <a:cubicBezTo>
                    <a:pt x="10053" y="204"/>
                    <a:pt x="9849" y="0"/>
                    <a:pt x="9605" y="0"/>
                  </a:cubicBezTo>
                  <a:close/>
                  <a:moveTo>
                    <a:pt x="10948" y="0"/>
                  </a:moveTo>
                  <a:cubicBezTo>
                    <a:pt x="10704" y="0"/>
                    <a:pt x="10500" y="204"/>
                    <a:pt x="10500" y="448"/>
                  </a:cubicBezTo>
                  <a:cubicBezTo>
                    <a:pt x="10500" y="692"/>
                    <a:pt x="10704" y="896"/>
                    <a:pt x="10948" y="896"/>
                  </a:cubicBezTo>
                  <a:cubicBezTo>
                    <a:pt x="11192" y="896"/>
                    <a:pt x="11396" y="692"/>
                    <a:pt x="11396" y="448"/>
                  </a:cubicBezTo>
                  <a:cubicBezTo>
                    <a:pt x="11396" y="204"/>
                    <a:pt x="11192" y="0"/>
                    <a:pt x="10948" y="0"/>
                  </a:cubicBezTo>
                  <a:close/>
                  <a:moveTo>
                    <a:pt x="12291" y="0"/>
                  </a:moveTo>
                  <a:cubicBezTo>
                    <a:pt x="12047" y="0"/>
                    <a:pt x="11843" y="204"/>
                    <a:pt x="11843" y="448"/>
                  </a:cubicBezTo>
                  <a:cubicBezTo>
                    <a:pt x="11843" y="692"/>
                    <a:pt x="12047" y="896"/>
                    <a:pt x="12291" y="896"/>
                  </a:cubicBezTo>
                  <a:cubicBezTo>
                    <a:pt x="12535" y="896"/>
                    <a:pt x="12739" y="692"/>
                    <a:pt x="12739" y="448"/>
                  </a:cubicBezTo>
                  <a:cubicBezTo>
                    <a:pt x="12739" y="204"/>
                    <a:pt x="12535" y="0"/>
                    <a:pt x="12291" y="0"/>
                  </a:cubicBezTo>
                  <a:close/>
                  <a:moveTo>
                    <a:pt x="13634" y="0"/>
                  </a:moveTo>
                  <a:cubicBezTo>
                    <a:pt x="13390" y="0"/>
                    <a:pt x="13186" y="204"/>
                    <a:pt x="13186" y="448"/>
                  </a:cubicBezTo>
                  <a:cubicBezTo>
                    <a:pt x="13186" y="692"/>
                    <a:pt x="13390" y="896"/>
                    <a:pt x="13634" y="896"/>
                  </a:cubicBezTo>
                  <a:cubicBezTo>
                    <a:pt x="13878" y="896"/>
                    <a:pt x="14082" y="692"/>
                    <a:pt x="14082" y="448"/>
                  </a:cubicBezTo>
                  <a:cubicBezTo>
                    <a:pt x="14082" y="204"/>
                    <a:pt x="13878" y="0"/>
                    <a:pt x="13634" y="0"/>
                  </a:cubicBezTo>
                  <a:close/>
                  <a:moveTo>
                    <a:pt x="14977" y="0"/>
                  </a:moveTo>
                  <a:cubicBezTo>
                    <a:pt x="14733" y="0"/>
                    <a:pt x="14529" y="204"/>
                    <a:pt x="14529" y="448"/>
                  </a:cubicBezTo>
                  <a:cubicBezTo>
                    <a:pt x="14529" y="692"/>
                    <a:pt x="14733" y="896"/>
                    <a:pt x="14977" y="896"/>
                  </a:cubicBezTo>
                  <a:cubicBezTo>
                    <a:pt x="15221" y="896"/>
                    <a:pt x="15425" y="692"/>
                    <a:pt x="15425" y="448"/>
                  </a:cubicBezTo>
                  <a:cubicBezTo>
                    <a:pt x="15425" y="204"/>
                    <a:pt x="15221" y="0"/>
                    <a:pt x="14977" y="0"/>
                  </a:cubicBezTo>
                  <a:close/>
                  <a:moveTo>
                    <a:pt x="16320" y="0"/>
                  </a:moveTo>
                  <a:cubicBezTo>
                    <a:pt x="16076" y="0"/>
                    <a:pt x="15872" y="204"/>
                    <a:pt x="15872" y="448"/>
                  </a:cubicBezTo>
                  <a:cubicBezTo>
                    <a:pt x="15872" y="692"/>
                    <a:pt x="16076" y="896"/>
                    <a:pt x="16320" y="896"/>
                  </a:cubicBezTo>
                  <a:cubicBezTo>
                    <a:pt x="16564" y="896"/>
                    <a:pt x="16768" y="692"/>
                    <a:pt x="16768" y="448"/>
                  </a:cubicBezTo>
                  <a:cubicBezTo>
                    <a:pt x="16768" y="204"/>
                    <a:pt x="16564" y="0"/>
                    <a:pt x="16320" y="0"/>
                  </a:cubicBezTo>
                  <a:close/>
                  <a:moveTo>
                    <a:pt x="367" y="1872"/>
                  </a:moveTo>
                  <a:cubicBezTo>
                    <a:pt x="163" y="1872"/>
                    <a:pt x="0" y="2035"/>
                    <a:pt x="0" y="2239"/>
                  </a:cubicBezTo>
                  <a:cubicBezTo>
                    <a:pt x="0" y="2483"/>
                    <a:pt x="163" y="2646"/>
                    <a:pt x="367" y="2646"/>
                  </a:cubicBezTo>
                  <a:lnTo>
                    <a:pt x="1954" y="2646"/>
                  </a:lnTo>
                  <a:cubicBezTo>
                    <a:pt x="2157" y="2646"/>
                    <a:pt x="2361" y="2483"/>
                    <a:pt x="2361" y="2239"/>
                  </a:cubicBezTo>
                  <a:cubicBezTo>
                    <a:pt x="2361" y="2035"/>
                    <a:pt x="2157" y="1872"/>
                    <a:pt x="1954" y="1872"/>
                  </a:cubicBezTo>
                  <a:close/>
                  <a:moveTo>
                    <a:pt x="3704" y="1872"/>
                  </a:moveTo>
                  <a:cubicBezTo>
                    <a:pt x="3500" y="1872"/>
                    <a:pt x="3338" y="2035"/>
                    <a:pt x="3338" y="2239"/>
                  </a:cubicBezTo>
                  <a:cubicBezTo>
                    <a:pt x="3338" y="2483"/>
                    <a:pt x="3500" y="2646"/>
                    <a:pt x="3704" y="2646"/>
                  </a:cubicBezTo>
                  <a:lnTo>
                    <a:pt x="7814" y="2646"/>
                  </a:lnTo>
                  <a:cubicBezTo>
                    <a:pt x="8058" y="2646"/>
                    <a:pt x="8221" y="2483"/>
                    <a:pt x="8221" y="2239"/>
                  </a:cubicBezTo>
                  <a:cubicBezTo>
                    <a:pt x="8221" y="2035"/>
                    <a:pt x="8058" y="1872"/>
                    <a:pt x="7814" y="1872"/>
                  </a:cubicBezTo>
                  <a:close/>
                  <a:moveTo>
                    <a:pt x="367" y="3663"/>
                  </a:moveTo>
                  <a:cubicBezTo>
                    <a:pt x="163" y="3663"/>
                    <a:pt x="0" y="3826"/>
                    <a:pt x="0" y="4070"/>
                  </a:cubicBezTo>
                  <a:cubicBezTo>
                    <a:pt x="0" y="4273"/>
                    <a:pt x="163" y="4436"/>
                    <a:pt x="367" y="4436"/>
                  </a:cubicBezTo>
                  <a:lnTo>
                    <a:pt x="1954" y="4436"/>
                  </a:lnTo>
                  <a:cubicBezTo>
                    <a:pt x="2157" y="4436"/>
                    <a:pt x="2361" y="4273"/>
                    <a:pt x="2361" y="4070"/>
                  </a:cubicBezTo>
                  <a:cubicBezTo>
                    <a:pt x="2361" y="3826"/>
                    <a:pt x="2157" y="3663"/>
                    <a:pt x="1954" y="3663"/>
                  </a:cubicBezTo>
                  <a:close/>
                  <a:moveTo>
                    <a:pt x="3704" y="3663"/>
                  </a:moveTo>
                  <a:cubicBezTo>
                    <a:pt x="3500" y="3663"/>
                    <a:pt x="3338" y="3826"/>
                    <a:pt x="3338" y="4070"/>
                  </a:cubicBezTo>
                  <a:cubicBezTo>
                    <a:pt x="3338" y="4273"/>
                    <a:pt x="3500" y="4436"/>
                    <a:pt x="3704" y="4436"/>
                  </a:cubicBezTo>
                  <a:lnTo>
                    <a:pt x="7814" y="4436"/>
                  </a:lnTo>
                  <a:cubicBezTo>
                    <a:pt x="8058" y="4436"/>
                    <a:pt x="8221" y="4273"/>
                    <a:pt x="8221" y="4070"/>
                  </a:cubicBezTo>
                  <a:cubicBezTo>
                    <a:pt x="8221" y="3826"/>
                    <a:pt x="8058" y="3663"/>
                    <a:pt x="7814" y="3663"/>
                  </a:cubicBezTo>
                  <a:close/>
                  <a:moveTo>
                    <a:pt x="9605" y="3622"/>
                  </a:moveTo>
                  <a:cubicBezTo>
                    <a:pt x="9361" y="3622"/>
                    <a:pt x="9157" y="3785"/>
                    <a:pt x="9157" y="4070"/>
                  </a:cubicBezTo>
                  <a:cubicBezTo>
                    <a:pt x="9157" y="4314"/>
                    <a:pt x="9361" y="4518"/>
                    <a:pt x="9605" y="4518"/>
                  </a:cubicBezTo>
                  <a:cubicBezTo>
                    <a:pt x="9849" y="4518"/>
                    <a:pt x="10053" y="4314"/>
                    <a:pt x="10053" y="4070"/>
                  </a:cubicBezTo>
                  <a:cubicBezTo>
                    <a:pt x="10053" y="3785"/>
                    <a:pt x="9849" y="3622"/>
                    <a:pt x="9605" y="3622"/>
                  </a:cubicBezTo>
                  <a:close/>
                  <a:moveTo>
                    <a:pt x="10948" y="3622"/>
                  </a:moveTo>
                  <a:cubicBezTo>
                    <a:pt x="10704" y="3622"/>
                    <a:pt x="10500" y="3785"/>
                    <a:pt x="10500" y="4070"/>
                  </a:cubicBezTo>
                  <a:cubicBezTo>
                    <a:pt x="10500" y="4314"/>
                    <a:pt x="10704" y="4518"/>
                    <a:pt x="10948" y="4518"/>
                  </a:cubicBezTo>
                  <a:cubicBezTo>
                    <a:pt x="11192" y="4518"/>
                    <a:pt x="11396" y="4314"/>
                    <a:pt x="11396" y="4070"/>
                  </a:cubicBezTo>
                  <a:cubicBezTo>
                    <a:pt x="11396" y="3785"/>
                    <a:pt x="11192" y="3622"/>
                    <a:pt x="10948" y="3622"/>
                  </a:cubicBezTo>
                  <a:close/>
                  <a:moveTo>
                    <a:pt x="12291" y="3622"/>
                  </a:moveTo>
                  <a:cubicBezTo>
                    <a:pt x="12047" y="3622"/>
                    <a:pt x="11843" y="3785"/>
                    <a:pt x="11843" y="4070"/>
                  </a:cubicBezTo>
                  <a:cubicBezTo>
                    <a:pt x="11843" y="4314"/>
                    <a:pt x="12047" y="4518"/>
                    <a:pt x="12291" y="4518"/>
                  </a:cubicBezTo>
                  <a:cubicBezTo>
                    <a:pt x="12535" y="4518"/>
                    <a:pt x="12739" y="4314"/>
                    <a:pt x="12739" y="4070"/>
                  </a:cubicBezTo>
                  <a:cubicBezTo>
                    <a:pt x="12739" y="3785"/>
                    <a:pt x="12535" y="3622"/>
                    <a:pt x="12291" y="3622"/>
                  </a:cubicBezTo>
                  <a:close/>
                  <a:moveTo>
                    <a:pt x="13634" y="3622"/>
                  </a:moveTo>
                  <a:cubicBezTo>
                    <a:pt x="13390" y="3622"/>
                    <a:pt x="13186" y="3785"/>
                    <a:pt x="13186" y="4070"/>
                  </a:cubicBezTo>
                  <a:cubicBezTo>
                    <a:pt x="13186" y="4314"/>
                    <a:pt x="13390" y="4518"/>
                    <a:pt x="13634" y="4518"/>
                  </a:cubicBezTo>
                  <a:cubicBezTo>
                    <a:pt x="13878" y="4518"/>
                    <a:pt x="14082" y="4314"/>
                    <a:pt x="14082" y="4070"/>
                  </a:cubicBezTo>
                  <a:cubicBezTo>
                    <a:pt x="14082" y="3785"/>
                    <a:pt x="13878" y="3622"/>
                    <a:pt x="13634" y="3622"/>
                  </a:cubicBezTo>
                  <a:close/>
                  <a:moveTo>
                    <a:pt x="14977" y="3622"/>
                  </a:moveTo>
                  <a:cubicBezTo>
                    <a:pt x="14733" y="3622"/>
                    <a:pt x="14529" y="3785"/>
                    <a:pt x="14529" y="4070"/>
                  </a:cubicBezTo>
                  <a:cubicBezTo>
                    <a:pt x="14529" y="4314"/>
                    <a:pt x="14733" y="4518"/>
                    <a:pt x="14977" y="4518"/>
                  </a:cubicBezTo>
                  <a:cubicBezTo>
                    <a:pt x="15221" y="4518"/>
                    <a:pt x="15425" y="4314"/>
                    <a:pt x="15425" y="4070"/>
                  </a:cubicBezTo>
                  <a:cubicBezTo>
                    <a:pt x="15425" y="3785"/>
                    <a:pt x="15221" y="3622"/>
                    <a:pt x="14977" y="3622"/>
                  </a:cubicBezTo>
                  <a:close/>
                  <a:moveTo>
                    <a:pt x="16320" y="3622"/>
                  </a:moveTo>
                  <a:cubicBezTo>
                    <a:pt x="16076" y="3622"/>
                    <a:pt x="15872" y="3785"/>
                    <a:pt x="15872" y="4070"/>
                  </a:cubicBezTo>
                  <a:cubicBezTo>
                    <a:pt x="15872" y="4314"/>
                    <a:pt x="16076" y="4518"/>
                    <a:pt x="16320" y="4518"/>
                  </a:cubicBezTo>
                  <a:cubicBezTo>
                    <a:pt x="16564" y="4518"/>
                    <a:pt x="16768" y="4314"/>
                    <a:pt x="16768" y="4070"/>
                  </a:cubicBezTo>
                  <a:cubicBezTo>
                    <a:pt x="16768" y="3785"/>
                    <a:pt x="16564" y="3622"/>
                    <a:pt x="16320" y="3622"/>
                  </a:cubicBezTo>
                  <a:close/>
                  <a:moveTo>
                    <a:pt x="367" y="5454"/>
                  </a:moveTo>
                  <a:cubicBezTo>
                    <a:pt x="163" y="5454"/>
                    <a:pt x="0" y="5617"/>
                    <a:pt x="0" y="5861"/>
                  </a:cubicBezTo>
                  <a:cubicBezTo>
                    <a:pt x="0" y="6064"/>
                    <a:pt x="163" y="6227"/>
                    <a:pt x="367" y="6227"/>
                  </a:cubicBezTo>
                  <a:lnTo>
                    <a:pt x="1954" y="6227"/>
                  </a:lnTo>
                  <a:cubicBezTo>
                    <a:pt x="2157" y="6227"/>
                    <a:pt x="2361" y="6064"/>
                    <a:pt x="2361" y="5861"/>
                  </a:cubicBezTo>
                  <a:cubicBezTo>
                    <a:pt x="2361" y="5617"/>
                    <a:pt x="2157" y="5454"/>
                    <a:pt x="1954" y="5454"/>
                  </a:cubicBezTo>
                  <a:close/>
                  <a:moveTo>
                    <a:pt x="3704" y="5454"/>
                  </a:moveTo>
                  <a:cubicBezTo>
                    <a:pt x="3500" y="5454"/>
                    <a:pt x="3338" y="5617"/>
                    <a:pt x="3338" y="5861"/>
                  </a:cubicBezTo>
                  <a:cubicBezTo>
                    <a:pt x="3338" y="6064"/>
                    <a:pt x="3500" y="6227"/>
                    <a:pt x="3704" y="6227"/>
                  </a:cubicBezTo>
                  <a:lnTo>
                    <a:pt x="7814" y="6227"/>
                  </a:lnTo>
                  <a:cubicBezTo>
                    <a:pt x="8058" y="6227"/>
                    <a:pt x="8221" y="6064"/>
                    <a:pt x="8221" y="5861"/>
                  </a:cubicBezTo>
                  <a:cubicBezTo>
                    <a:pt x="8221" y="5617"/>
                    <a:pt x="8058" y="5454"/>
                    <a:pt x="7814" y="5454"/>
                  </a:cubicBezTo>
                  <a:close/>
                  <a:moveTo>
                    <a:pt x="367" y="7244"/>
                  </a:moveTo>
                  <a:cubicBezTo>
                    <a:pt x="163" y="7244"/>
                    <a:pt x="0" y="7448"/>
                    <a:pt x="0" y="7651"/>
                  </a:cubicBezTo>
                  <a:cubicBezTo>
                    <a:pt x="0" y="7855"/>
                    <a:pt x="163" y="8018"/>
                    <a:pt x="367" y="8018"/>
                  </a:cubicBezTo>
                  <a:lnTo>
                    <a:pt x="1954" y="8018"/>
                  </a:lnTo>
                  <a:cubicBezTo>
                    <a:pt x="2157" y="8018"/>
                    <a:pt x="2361" y="7855"/>
                    <a:pt x="2361" y="7651"/>
                  </a:cubicBezTo>
                  <a:cubicBezTo>
                    <a:pt x="2361" y="7448"/>
                    <a:pt x="2157" y="7244"/>
                    <a:pt x="1954" y="7244"/>
                  </a:cubicBezTo>
                  <a:close/>
                  <a:moveTo>
                    <a:pt x="3704" y="7244"/>
                  </a:moveTo>
                  <a:cubicBezTo>
                    <a:pt x="3500" y="7244"/>
                    <a:pt x="3338" y="7448"/>
                    <a:pt x="3338" y="7651"/>
                  </a:cubicBezTo>
                  <a:cubicBezTo>
                    <a:pt x="3338" y="7855"/>
                    <a:pt x="3500" y="8018"/>
                    <a:pt x="3704" y="8018"/>
                  </a:cubicBezTo>
                  <a:lnTo>
                    <a:pt x="7814" y="8018"/>
                  </a:lnTo>
                  <a:cubicBezTo>
                    <a:pt x="8058" y="8018"/>
                    <a:pt x="8221" y="7855"/>
                    <a:pt x="8221" y="7651"/>
                  </a:cubicBezTo>
                  <a:cubicBezTo>
                    <a:pt x="8221" y="7448"/>
                    <a:pt x="8058" y="7244"/>
                    <a:pt x="7814" y="7244"/>
                  </a:cubicBezTo>
                  <a:close/>
                  <a:moveTo>
                    <a:pt x="14204" y="8750"/>
                  </a:moveTo>
                  <a:cubicBezTo>
                    <a:pt x="13959" y="8750"/>
                    <a:pt x="13756" y="8954"/>
                    <a:pt x="13756" y="9198"/>
                  </a:cubicBezTo>
                  <a:cubicBezTo>
                    <a:pt x="13756" y="9483"/>
                    <a:pt x="13959" y="9686"/>
                    <a:pt x="14204" y="9686"/>
                  </a:cubicBezTo>
                  <a:cubicBezTo>
                    <a:pt x="14448" y="9686"/>
                    <a:pt x="14651" y="9483"/>
                    <a:pt x="14651" y="9198"/>
                  </a:cubicBezTo>
                  <a:cubicBezTo>
                    <a:pt x="14651" y="8954"/>
                    <a:pt x="14448" y="8750"/>
                    <a:pt x="14204" y="8750"/>
                  </a:cubicBezTo>
                  <a:close/>
                  <a:moveTo>
                    <a:pt x="15547" y="8750"/>
                  </a:moveTo>
                  <a:cubicBezTo>
                    <a:pt x="15302" y="8750"/>
                    <a:pt x="15099" y="8954"/>
                    <a:pt x="15099" y="9198"/>
                  </a:cubicBezTo>
                  <a:cubicBezTo>
                    <a:pt x="15099" y="9483"/>
                    <a:pt x="15302" y="9686"/>
                    <a:pt x="15547" y="9686"/>
                  </a:cubicBezTo>
                  <a:cubicBezTo>
                    <a:pt x="15791" y="9686"/>
                    <a:pt x="15994" y="9483"/>
                    <a:pt x="15994" y="9198"/>
                  </a:cubicBezTo>
                  <a:cubicBezTo>
                    <a:pt x="15994" y="8954"/>
                    <a:pt x="15791" y="8750"/>
                    <a:pt x="15547" y="8750"/>
                  </a:cubicBezTo>
                  <a:close/>
                  <a:moveTo>
                    <a:pt x="16890" y="8750"/>
                  </a:moveTo>
                  <a:cubicBezTo>
                    <a:pt x="16645" y="8750"/>
                    <a:pt x="16442" y="8954"/>
                    <a:pt x="16442" y="9198"/>
                  </a:cubicBezTo>
                  <a:cubicBezTo>
                    <a:pt x="16442" y="9483"/>
                    <a:pt x="16645" y="9686"/>
                    <a:pt x="16890" y="9686"/>
                  </a:cubicBezTo>
                  <a:cubicBezTo>
                    <a:pt x="17134" y="9686"/>
                    <a:pt x="17337" y="9483"/>
                    <a:pt x="17337" y="9198"/>
                  </a:cubicBezTo>
                  <a:cubicBezTo>
                    <a:pt x="17337" y="8954"/>
                    <a:pt x="17134" y="8750"/>
                    <a:pt x="16890" y="8750"/>
                  </a:cubicBezTo>
                  <a:close/>
                  <a:moveTo>
                    <a:pt x="18233" y="8750"/>
                  </a:moveTo>
                  <a:cubicBezTo>
                    <a:pt x="17988" y="8750"/>
                    <a:pt x="17785" y="8954"/>
                    <a:pt x="17785" y="9198"/>
                  </a:cubicBezTo>
                  <a:cubicBezTo>
                    <a:pt x="17785" y="9483"/>
                    <a:pt x="17988" y="9686"/>
                    <a:pt x="18233" y="9686"/>
                  </a:cubicBezTo>
                  <a:cubicBezTo>
                    <a:pt x="18477" y="9686"/>
                    <a:pt x="18680" y="9483"/>
                    <a:pt x="18680" y="9198"/>
                  </a:cubicBezTo>
                  <a:cubicBezTo>
                    <a:pt x="18680" y="8954"/>
                    <a:pt x="18477" y="8750"/>
                    <a:pt x="18233" y="8750"/>
                  </a:cubicBezTo>
                  <a:close/>
                  <a:moveTo>
                    <a:pt x="19576" y="8750"/>
                  </a:moveTo>
                  <a:cubicBezTo>
                    <a:pt x="19331" y="8750"/>
                    <a:pt x="19128" y="8954"/>
                    <a:pt x="19128" y="9198"/>
                  </a:cubicBezTo>
                  <a:cubicBezTo>
                    <a:pt x="19128" y="9483"/>
                    <a:pt x="19331" y="9686"/>
                    <a:pt x="19576" y="9686"/>
                  </a:cubicBezTo>
                  <a:cubicBezTo>
                    <a:pt x="19820" y="9686"/>
                    <a:pt x="20023" y="9483"/>
                    <a:pt x="20023" y="9198"/>
                  </a:cubicBezTo>
                  <a:cubicBezTo>
                    <a:pt x="20023" y="8954"/>
                    <a:pt x="19820" y="8750"/>
                    <a:pt x="19576" y="8750"/>
                  </a:cubicBezTo>
                  <a:close/>
                  <a:moveTo>
                    <a:pt x="20919" y="8750"/>
                  </a:moveTo>
                  <a:cubicBezTo>
                    <a:pt x="20674" y="8750"/>
                    <a:pt x="20471" y="8954"/>
                    <a:pt x="20471" y="9198"/>
                  </a:cubicBezTo>
                  <a:cubicBezTo>
                    <a:pt x="20471" y="9483"/>
                    <a:pt x="20674" y="9686"/>
                    <a:pt x="20919" y="9686"/>
                  </a:cubicBezTo>
                  <a:cubicBezTo>
                    <a:pt x="21163" y="9686"/>
                    <a:pt x="21366" y="9483"/>
                    <a:pt x="21366" y="9198"/>
                  </a:cubicBezTo>
                  <a:cubicBezTo>
                    <a:pt x="21366" y="8954"/>
                    <a:pt x="21163" y="8750"/>
                    <a:pt x="20919" y="8750"/>
                  </a:cubicBezTo>
                  <a:close/>
                  <a:moveTo>
                    <a:pt x="367" y="9035"/>
                  </a:moveTo>
                  <a:cubicBezTo>
                    <a:pt x="163" y="9035"/>
                    <a:pt x="0" y="9239"/>
                    <a:pt x="0" y="9442"/>
                  </a:cubicBezTo>
                  <a:cubicBezTo>
                    <a:pt x="0" y="9646"/>
                    <a:pt x="163" y="9849"/>
                    <a:pt x="367" y="9849"/>
                  </a:cubicBezTo>
                  <a:lnTo>
                    <a:pt x="1954" y="9849"/>
                  </a:lnTo>
                  <a:cubicBezTo>
                    <a:pt x="2157" y="9849"/>
                    <a:pt x="2361" y="9646"/>
                    <a:pt x="2361" y="9442"/>
                  </a:cubicBezTo>
                  <a:cubicBezTo>
                    <a:pt x="2361" y="9239"/>
                    <a:pt x="2157" y="9035"/>
                    <a:pt x="1954" y="9035"/>
                  </a:cubicBezTo>
                  <a:close/>
                  <a:moveTo>
                    <a:pt x="8628" y="9035"/>
                  </a:moveTo>
                  <a:cubicBezTo>
                    <a:pt x="8425" y="9035"/>
                    <a:pt x="8262" y="9239"/>
                    <a:pt x="8262" y="9442"/>
                  </a:cubicBezTo>
                  <a:cubicBezTo>
                    <a:pt x="8262" y="9646"/>
                    <a:pt x="8425" y="9849"/>
                    <a:pt x="8628" y="9849"/>
                  </a:cubicBezTo>
                  <a:lnTo>
                    <a:pt x="12779" y="9849"/>
                  </a:lnTo>
                  <a:cubicBezTo>
                    <a:pt x="12983" y="9849"/>
                    <a:pt x="13146" y="9646"/>
                    <a:pt x="13146" y="9442"/>
                  </a:cubicBezTo>
                  <a:cubicBezTo>
                    <a:pt x="13146" y="9239"/>
                    <a:pt x="12983" y="9035"/>
                    <a:pt x="12779" y="9035"/>
                  </a:cubicBezTo>
                  <a:close/>
                  <a:moveTo>
                    <a:pt x="367" y="10866"/>
                  </a:moveTo>
                  <a:cubicBezTo>
                    <a:pt x="163" y="10866"/>
                    <a:pt x="0" y="11029"/>
                    <a:pt x="0" y="11233"/>
                  </a:cubicBezTo>
                  <a:cubicBezTo>
                    <a:pt x="0" y="11436"/>
                    <a:pt x="163" y="11640"/>
                    <a:pt x="367" y="11640"/>
                  </a:cubicBezTo>
                  <a:lnTo>
                    <a:pt x="1954" y="11640"/>
                  </a:lnTo>
                  <a:cubicBezTo>
                    <a:pt x="2157" y="11640"/>
                    <a:pt x="2361" y="11436"/>
                    <a:pt x="2361" y="11233"/>
                  </a:cubicBezTo>
                  <a:cubicBezTo>
                    <a:pt x="2361" y="11029"/>
                    <a:pt x="2157" y="10866"/>
                    <a:pt x="1954" y="10866"/>
                  </a:cubicBezTo>
                  <a:close/>
                  <a:moveTo>
                    <a:pt x="8628" y="10866"/>
                  </a:moveTo>
                  <a:cubicBezTo>
                    <a:pt x="8425" y="10866"/>
                    <a:pt x="8262" y="11029"/>
                    <a:pt x="8262" y="11233"/>
                  </a:cubicBezTo>
                  <a:cubicBezTo>
                    <a:pt x="8262" y="11436"/>
                    <a:pt x="8425" y="11640"/>
                    <a:pt x="8628" y="11640"/>
                  </a:cubicBezTo>
                  <a:lnTo>
                    <a:pt x="12779" y="11640"/>
                  </a:lnTo>
                  <a:cubicBezTo>
                    <a:pt x="12983" y="11640"/>
                    <a:pt x="13146" y="11436"/>
                    <a:pt x="13146" y="11233"/>
                  </a:cubicBezTo>
                  <a:cubicBezTo>
                    <a:pt x="13146" y="11029"/>
                    <a:pt x="12983" y="10866"/>
                    <a:pt x="12779" y="10866"/>
                  </a:cubicBezTo>
                  <a:close/>
                  <a:moveTo>
                    <a:pt x="14204" y="12454"/>
                  </a:moveTo>
                  <a:cubicBezTo>
                    <a:pt x="13959" y="12454"/>
                    <a:pt x="13756" y="12657"/>
                    <a:pt x="13756" y="12942"/>
                  </a:cubicBezTo>
                  <a:cubicBezTo>
                    <a:pt x="13756" y="13186"/>
                    <a:pt x="13959" y="13390"/>
                    <a:pt x="14204" y="13390"/>
                  </a:cubicBezTo>
                  <a:cubicBezTo>
                    <a:pt x="14448" y="13390"/>
                    <a:pt x="14651" y="13186"/>
                    <a:pt x="14651" y="12942"/>
                  </a:cubicBezTo>
                  <a:cubicBezTo>
                    <a:pt x="14651" y="12657"/>
                    <a:pt x="14448" y="12454"/>
                    <a:pt x="14204" y="12454"/>
                  </a:cubicBezTo>
                  <a:close/>
                  <a:moveTo>
                    <a:pt x="15547" y="12454"/>
                  </a:moveTo>
                  <a:cubicBezTo>
                    <a:pt x="15302" y="12454"/>
                    <a:pt x="15099" y="12657"/>
                    <a:pt x="15099" y="12942"/>
                  </a:cubicBezTo>
                  <a:cubicBezTo>
                    <a:pt x="15099" y="13186"/>
                    <a:pt x="15302" y="13390"/>
                    <a:pt x="15547" y="13390"/>
                  </a:cubicBezTo>
                  <a:cubicBezTo>
                    <a:pt x="15791" y="13390"/>
                    <a:pt x="15994" y="13186"/>
                    <a:pt x="15994" y="12942"/>
                  </a:cubicBezTo>
                  <a:cubicBezTo>
                    <a:pt x="15994" y="12657"/>
                    <a:pt x="15791" y="12454"/>
                    <a:pt x="15547" y="12454"/>
                  </a:cubicBezTo>
                  <a:close/>
                  <a:moveTo>
                    <a:pt x="16890" y="12454"/>
                  </a:moveTo>
                  <a:cubicBezTo>
                    <a:pt x="16645" y="12454"/>
                    <a:pt x="16442" y="12657"/>
                    <a:pt x="16442" y="12942"/>
                  </a:cubicBezTo>
                  <a:cubicBezTo>
                    <a:pt x="16442" y="13186"/>
                    <a:pt x="16645" y="13390"/>
                    <a:pt x="16890" y="13390"/>
                  </a:cubicBezTo>
                  <a:cubicBezTo>
                    <a:pt x="17134" y="13390"/>
                    <a:pt x="17337" y="13186"/>
                    <a:pt x="17337" y="12942"/>
                  </a:cubicBezTo>
                  <a:cubicBezTo>
                    <a:pt x="17337" y="12657"/>
                    <a:pt x="17134" y="12454"/>
                    <a:pt x="16890" y="12454"/>
                  </a:cubicBezTo>
                  <a:close/>
                  <a:moveTo>
                    <a:pt x="18233" y="12454"/>
                  </a:moveTo>
                  <a:cubicBezTo>
                    <a:pt x="17988" y="12454"/>
                    <a:pt x="17785" y="12657"/>
                    <a:pt x="17785" y="12942"/>
                  </a:cubicBezTo>
                  <a:cubicBezTo>
                    <a:pt x="17785" y="13186"/>
                    <a:pt x="17988" y="13390"/>
                    <a:pt x="18233" y="13390"/>
                  </a:cubicBezTo>
                  <a:cubicBezTo>
                    <a:pt x="18477" y="13390"/>
                    <a:pt x="18680" y="13186"/>
                    <a:pt x="18680" y="12942"/>
                  </a:cubicBezTo>
                  <a:cubicBezTo>
                    <a:pt x="18680" y="12657"/>
                    <a:pt x="18477" y="12454"/>
                    <a:pt x="18233" y="12454"/>
                  </a:cubicBezTo>
                  <a:close/>
                  <a:moveTo>
                    <a:pt x="19576" y="12454"/>
                  </a:moveTo>
                  <a:cubicBezTo>
                    <a:pt x="19331" y="12454"/>
                    <a:pt x="19128" y="12657"/>
                    <a:pt x="19128" y="12942"/>
                  </a:cubicBezTo>
                  <a:cubicBezTo>
                    <a:pt x="19128" y="13186"/>
                    <a:pt x="19331" y="13390"/>
                    <a:pt x="19576" y="13390"/>
                  </a:cubicBezTo>
                  <a:cubicBezTo>
                    <a:pt x="19820" y="13390"/>
                    <a:pt x="20023" y="13186"/>
                    <a:pt x="20023" y="12942"/>
                  </a:cubicBezTo>
                  <a:cubicBezTo>
                    <a:pt x="20023" y="12657"/>
                    <a:pt x="19820" y="12454"/>
                    <a:pt x="19576" y="12454"/>
                  </a:cubicBezTo>
                  <a:close/>
                  <a:moveTo>
                    <a:pt x="20919" y="12454"/>
                  </a:moveTo>
                  <a:cubicBezTo>
                    <a:pt x="20674" y="12454"/>
                    <a:pt x="20471" y="12657"/>
                    <a:pt x="20471" y="12942"/>
                  </a:cubicBezTo>
                  <a:cubicBezTo>
                    <a:pt x="20471" y="13186"/>
                    <a:pt x="20674" y="13390"/>
                    <a:pt x="20919" y="13390"/>
                  </a:cubicBezTo>
                  <a:cubicBezTo>
                    <a:pt x="21163" y="13390"/>
                    <a:pt x="21366" y="13186"/>
                    <a:pt x="21366" y="12942"/>
                  </a:cubicBezTo>
                  <a:cubicBezTo>
                    <a:pt x="21366" y="12657"/>
                    <a:pt x="21163" y="12454"/>
                    <a:pt x="20919" y="12454"/>
                  </a:cubicBezTo>
                  <a:close/>
                  <a:moveTo>
                    <a:pt x="367" y="12657"/>
                  </a:moveTo>
                  <a:cubicBezTo>
                    <a:pt x="163" y="12657"/>
                    <a:pt x="0" y="12820"/>
                    <a:pt x="0" y="13023"/>
                  </a:cubicBezTo>
                  <a:cubicBezTo>
                    <a:pt x="0" y="13268"/>
                    <a:pt x="163" y="13430"/>
                    <a:pt x="367" y="13430"/>
                  </a:cubicBezTo>
                  <a:lnTo>
                    <a:pt x="1954" y="13430"/>
                  </a:lnTo>
                  <a:cubicBezTo>
                    <a:pt x="2157" y="13430"/>
                    <a:pt x="2361" y="13268"/>
                    <a:pt x="2361" y="13023"/>
                  </a:cubicBezTo>
                  <a:cubicBezTo>
                    <a:pt x="2361" y="12820"/>
                    <a:pt x="2157" y="12657"/>
                    <a:pt x="1954" y="12657"/>
                  </a:cubicBezTo>
                  <a:close/>
                  <a:moveTo>
                    <a:pt x="8628" y="12657"/>
                  </a:moveTo>
                  <a:cubicBezTo>
                    <a:pt x="8425" y="12657"/>
                    <a:pt x="8262" y="12820"/>
                    <a:pt x="8262" y="13023"/>
                  </a:cubicBezTo>
                  <a:cubicBezTo>
                    <a:pt x="8262" y="13268"/>
                    <a:pt x="8425" y="13430"/>
                    <a:pt x="8628" y="13430"/>
                  </a:cubicBezTo>
                  <a:lnTo>
                    <a:pt x="12779" y="13430"/>
                  </a:lnTo>
                  <a:cubicBezTo>
                    <a:pt x="12983" y="13430"/>
                    <a:pt x="13146" y="13268"/>
                    <a:pt x="13146" y="13023"/>
                  </a:cubicBezTo>
                  <a:cubicBezTo>
                    <a:pt x="13146" y="12820"/>
                    <a:pt x="12983" y="12657"/>
                    <a:pt x="12779" y="126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35"/>
            <p:cNvSpPr/>
            <p:nvPr/>
          </p:nvSpPr>
          <p:spPr>
            <a:xfrm>
              <a:off x="3941225" y="2531400"/>
              <a:ext cx="657275" cy="73275"/>
            </a:xfrm>
            <a:custGeom>
              <a:avLst/>
              <a:gdLst/>
              <a:ahLst/>
              <a:cxnLst/>
              <a:rect l="l" t="t" r="r" b="b"/>
              <a:pathLst>
                <a:path w="26291" h="2931" extrusionOk="0">
                  <a:moveTo>
                    <a:pt x="5088" y="1"/>
                  </a:moveTo>
                  <a:lnTo>
                    <a:pt x="4965" y="41"/>
                  </a:lnTo>
                  <a:lnTo>
                    <a:pt x="326" y="2239"/>
                  </a:lnTo>
                  <a:cubicBezTo>
                    <a:pt x="0" y="2442"/>
                    <a:pt x="123" y="2931"/>
                    <a:pt x="489" y="2931"/>
                  </a:cubicBezTo>
                  <a:lnTo>
                    <a:pt x="22913" y="2931"/>
                  </a:lnTo>
                  <a:cubicBezTo>
                    <a:pt x="22994" y="2931"/>
                    <a:pt x="23076" y="2890"/>
                    <a:pt x="23157" y="2849"/>
                  </a:cubicBezTo>
                  <a:lnTo>
                    <a:pt x="26047" y="652"/>
                  </a:lnTo>
                  <a:cubicBezTo>
                    <a:pt x="26291" y="448"/>
                    <a:pt x="26169" y="1"/>
                    <a:pt x="258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35"/>
            <p:cNvSpPr/>
            <p:nvPr/>
          </p:nvSpPr>
          <p:spPr>
            <a:xfrm>
              <a:off x="3936125" y="2523250"/>
              <a:ext cx="668475" cy="89575"/>
            </a:xfrm>
            <a:custGeom>
              <a:avLst/>
              <a:gdLst/>
              <a:ahLst/>
              <a:cxnLst/>
              <a:rect l="l" t="t" r="r" b="b"/>
              <a:pathLst>
                <a:path w="26739" h="3583" extrusionOk="0">
                  <a:moveTo>
                    <a:pt x="26047" y="652"/>
                  </a:moveTo>
                  <a:lnTo>
                    <a:pt x="26047" y="693"/>
                  </a:lnTo>
                  <a:lnTo>
                    <a:pt x="23158" y="2931"/>
                  </a:lnTo>
                  <a:lnTo>
                    <a:pt x="693" y="2931"/>
                  </a:lnTo>
                  <a:lnTo>
                    <a:pt x="693" y="2890"/>
                  </a:lnTo>
                  <a:lnTo>
                    <a:pt x="5251" y="693"/>
                  </a:lnTo>
                  <a:lnTo>
                    <a:pt x="5332" y="652"/>
                  </a:lnTo>
                  <a:close/>
                  <a:moveTo>
                    <a:pt x="5251" y="1"/>
                  </a:moveTo>
                  <a:lnTo>
                    <a:pt x="5088" y="42"/>
                  </a:lnTo>
                  <a:lnTo>
                    <a:pt x="5007" y="42"/>
                  </a:lnTo>
                  <a:lnTo>
                    <a:pt x="408" y="2280"/>
                  </a:lnTo>
                  <a:cubicBezTo>
                    <a:pt x="123" y="2402"/>
                    <a:pt x="1" y="2646"/>
                    <a:pt x="1" y="2890"/>
                  </a:cubicBezTo>
                  <a:cubicBezTo>
                    <a:pt x="1" y="3053"/>
                    <a:pt x="82" y="3257"/>
                    <a:pt x="164" y="3379"/>
                  </a:cubicBezTo>
                  <a:cubicBezTo>
                    <a:pt x="286" y="3501"/>
                    <a:pt x="489" y="3582"/>
                    <a:pt x="693" y="3582"/>
                  </a:cubicBezTo>
                  <a:lnTo>
                    <a:pt x="23117" y="3582"/>
                  </a:lnTo>
                  <a:cubicBezTo>
                    <a:pt x="23280" y="3582"/>
                    <a:pt x="23442" y="3542"/>
                    <a:pt x="23565" y="3460"/>
                  </a:cubicBezTo>
                  <a:lnTo>
                    <a:pt x="26454" y="1222"/>
                  </a:lnTo>
                  <a:cubicBezTo>
                    <a:pt x="26617" y="1100"/>
                    <a:pt x="26739" y="896"/>
                    <a:pt x="26698" y="693"/>
                  </a:cubicBezTo>
                  <a:cubicBezTo>
                    <a:pt x="26698" y="489"/>
                    <a:pt x="26658" y="327"/>
                    <a:pt x="26535" y="204"/>
                  </a:cubicBezTo>
                  <a:cubicBezTo>
                    <a:pt x="26413" y="82"/>
                    <a:pt x="26210" y="1"/>
                    <a:pt x="260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35"/>
            <p:cNvSpPr/>
            <p:nvPr/>
          </p:nvSpPr>
          <p:spPr>
            <a:xfrm>
              <a:off x="4246450" y="2181400"/>
              <a:ext cx="103800" cy="392750"/>
            </a:xfrm>
            <a:custGeom>
              <a:avLst/>
              <a:gdLst/>
              <a:ahLst/>
              <a:cxnLst/>
              <a:rect l="l" t="t" r="r" b="b"/>
              <a:pathLst>
                <a:path w="4152" h="15710" extrusionOk="0">
                  <a:moveTo>
                    <a:pt x="1" y="1"/>
                  </a:moveTo>
                  <a:lnTo>
                    <a:pt x="1" y="15710"/>
                  </a:lnTo>
                  <a:lnTo>
                    <a:pt x="4152" y="15710"/>
                  </a:lnTo>
                  <a:lnTo>
                    <a:pt x="4152" y="1"/>
                  </a:lnTo>
                  <a:close/>
                </a:path>
              </a:pathLst>
            </a:cu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35"/>
            <p:cNvSpPr/>
            <p:nvPr/>
          </p:nvSpPr>
          <p:spPr>
            <a:xfrm>
              <a:off x="4238300" y="2172250"/>
              <a:ext cx="120100" cy="410050"/>
            </a:xfrm>
            <a:custGeom>
              <a:avLst/>
              <a:gdLst/>
              <a:ahLst/>
              <a:cxnLst/>
              <a:rect l="l" t="t" r="r" b="b"/>
              <a:pathLst>
                <a:path w="4804" h="16402" extrusionOk="0">
                  <a:moveTo>
                    <a:pt x="4111" y="692"/>
                  </a:moveTo>
                  <a:lnTo>
                    <a:pt x="4111" y="15750"/>
                  </a:lnTo>
                  <a:lnTo>
                    <a:pt x="693" y="15750"/>
                  </a:lnTo>
                  <a:lnTo>
                    <a:pt x="693" y="692"/>
                  </a:lnTo>
                  <a:close/>
                  <a:moveTo>
                    <a:pt x="327" y="0"/>
                  </a:moveTo>
                  <a:cubicBezTo>
                    <a:pt x="245" y="0"/>
                    <a:pt x="164" y="41"/>
                    <a:pt x="82" y="123"/>
                  </a:cubicBezTo>
                  <a:cubicBezTo>
                    <a:pt x="42" y="163"/>
                    <a:pt x="1" y="285"/>
                    <a:pt x="1" y="367"/>
                  </a:cubicBezTo>
                  <a:lnTo>
                    <a:pt x="1" y="16076"/>
                  </a:lnTo>
                  <a:cubicBezTo>
                    <a:pt x="1" y="16157"/>
                    <a:pt x="42" y="16239"/>
                    <a:pt x="82" y="16320"/>
                  </a:cubicBezTo>
                  <a:cubicBezTo>
                    <a:pt x="164" y="16361"/>
                    <a:pt x="245" y="16401"/>
                    <a:pt x="327" y="16401"/>
                  </a:cubicBezTo>
                  <a:lnTo>
                    <a:pt x="4478" y="16401"/>
                  </a:lnTo>
                  <a:cubicBezTo>
                    <a:pt x="4559" y="16401"/>
                    <a:pt x="4640" y="16361"/>
                    <a:pt x="4722" y="16320"/>
                  </a:cubicBezTo>
                  <a:cubicBezTo>
                    <a:pt x="4763" y="16239"/>
                    <a:pt x="4803" y="16157"/>
                    <a:pt x="4803" y="16076"/>
                  </a:cubicBezTo>
                  <a:lnTo>
                    <a:pt x="4803" y="367"/>
                  </a:lnTo>
                  <a:cubicBezTo>
                    <a:pt x="4803" y="285"/>
                    <a:pt x="4763" y="163"/>
                    <a:pt x="4722" y="123"/>
                  </a:cubicBezTo>
                  <a:cubicBezTo>
                    <a:pt x="4640" y="41"/>
                    <a:pt x="4559" y="0"/>
                    <a:pt x="447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35"/>
            <p:cNvSpPr/>
            <p:nvPr/>
          </p:nvSpPr>
          <p:spPr>
            <a:xfrm>
              <a:off x="4230175" y="2181400"/>
              <a:ext cx="136350" cy="284900"/>
            </a:xfrm>
            <a:custGeom>
              <a:avLst/>
              <a:gdLst/>
              <a:ahLst/>
              <a:cxnLst/>
              <a:rect l="l" t="t" r="r" b="b"/>
              <a:pathLst>
                <a:path w="5454" h="11396" extrusionOk="0">
                  <a:moveTo>
                    <a:pt x="0" y="1"/>
                  </a:moveTo>
                  <a:lnTo>
                    <a:pt x="0" y="11396"/>
                  </a:lnTo>
                  <a:lnTo>
                    <a:pt x="5454" y="11396"/>
                  </a:lnTo>
                  <a:lnTo>
                    <a:pt x="545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35"/>
            <p:cNvSpPr/>
            <p:nvPr/>
          </p:nvSpPr>
          <p:spPr>
            <a:xfrm>
              <a:off x="4222025" y="2172250"/>
              <a:ext cx="152650" cy="303225"/>
            </a:xfrm>
            <a:custGeom>
              <a:avLst/>
              <a:gdLst/>
              <a:ahLst/>
              <a:cxnLst/>
              <a:rect l="l" t="t" r="r" b="b"/>
              <a:pathLst>
                <a:path w="6106" h="12129" extrusionOk="0">
                  <a:moveTo>
                    <a:pt x="5414" y="692"/>
                  </a:moveTo>
                  <a:lnTo>
                    <a:pt x="5414" y="11436"/>
                  </a:lnTo>
                  <a:lnTo>
                    <a:pt x="693" y="11436"/>
                  </a:lnTo>
                  <a:lnTo>
                    <a:pt x="693" y="692"/>
                  </a:lnTo>
                  <a:close/>
                  <a:moveTo>
                    <a:pt x="326" y="0"/>
                  </a:moveTo>
                  <a:cubicBezTo>
                    <a:pt x="245" y="0"/>
                    <a:pt x="164" y="41"/>
                    <a:pt x="123" y="123"/>
                  </a:cubicBezTo>
                  <a:cubicBezTo>
                    <a:pt x="42" y="163"/>
                    <a:pt x="1" y="285"/>
                    <a:pt x="1" y="367"/>
                  </a:cubicBezTo>
                  <a:lnTo>
                    <a:pt x="1" y="11762"/>
                  </a:lnTo>
                  <a:cubicBezTo>
                    <a:pt x="1" y="11843"/>
                    <a:pt x="42" y="11965"/>
                    <a:pt x="123" y="12006"/>
                  </a:cubicBezTo>
                  <a:cubicBezTo>
                    <a:pt x="164" y="12087"/>
                    <a:pt x="245" y="12128"/>
                    <a:pt x="326" y="12128"/>
                  </a:cubicBezTo>
                  <a:lnTo>
                    <a:pt x="5780" y="12128"/>
                  </a:lnTo>
                  <a:cubicBezTo>
                    <a:pt x="5861" y="12128"/>
                    <a:pt x="5943" y="12087"/>
                    <a:pt x="5983" y="12006"/>
                  </a:cubicBezTo>
                  <a:cubicBezTo>
                    <a:pt x="6065" y="11925"/>
                    <a:pt x="6105" y="11843"/>
                    <a:pt x="6105" y="11762"/>
                  </a:cubicBezTo>
                  <a:lnTo>
                    <a:pt x="6105" y="367"/>
                  </a:lnTo>
                  <a:cubicBezTo>
                    <a:pt x="6105" y="285"/>
                    <a:pt x="6065" y="163"/>
                    <a:pt x="5983" y="123"/>
                  </a:cubicBezTo>
                  <a:cubicBezTo>
                    <a:pt x="5943" y="41"/>
                    <a:pt x="5861" y="0"/>
                    <a:pt x="578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35"/>
            <p:cNvSpPr/>
            <p:nvPr/>
          </p:nvSpPr>
          <p:spPr>
            <a:xfrm>
              <a:off x="3469125" y="874000"/>
              <a:ext cx="1707275" cy="1335925"/>
            </a:xfrm>
            <a:custGeom>
              <a:avLst/>
              <a:gdLst/>
              <a:ahLst/>
              <a:cxnLst/>
              <a:rect l="l" t="t" r="r" b="b"/>
              <a:pathLst>
                <a:path w="68291" h="53437" extrusionOk="0">
                  <a:moveTo>
                    <a:pt x="1" y="1"/>
                  </a:moveTo>
                  <a:lnTo>
                    <a:pt x="1" y="53436"/>
                  </a:lnTo>
                  <a:lnTo>
                    <a:pt x="68291" y="53436"/>
                  </a:lnTo>
                  <a:lnTo>
                    <a:pt x="682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35"/>
            <p:cNvSpPr/>
            <p:nvPr/>
          </p:nvSpPr>
          <p:spPr>
            <a:xfrm>
              <a:off x="3461000" y="865875"/>
              <a:ext cx="1723550" cy="1352175"/>
            </a:xfrm>
            <a:custGeom>
              <a:avLst/>
              <a:gdLst/>
              <a:ahLst/>
              <a:cxnLst/>
              <a:rect l="l" t="t" r="r" b="b"/>
              <a:pathLst>
                <a:path w="68942" h="54087" extrusionOk="0">
                  <a:moveTo>
                    <a:pt x="68290" y="692"/>
                  </a:moveTo>
                  <a:lnTo>
                    <a:pt x="68290" y="53395"/>
                  </a:lnTo>
                  <a:lnTo>
                    <a:pt x="652" y="53395"/>
                  </a:lnTo>
                  <a:lnTo>
                    <a:pt x="652" y="692"/>
                  </a:lnTo>
                  <a:close/>
                  <a:moveTo>
                    <a:pt x="326" y="0"/>
                  </a:moveTo>
                  <a:cubicBezTo>
                    <a:pt x="245" y="0"/>
                    <a:pt x="163" y="41"/>
                    <a:pt x="82" y="82"/>
                  </a:cubicBezTo>
                  <a:cubicBezTo>
                    <a:pt x="0" y="163"/>
                    <a:pt x="0" y="244"/>
                    <a:pt x="0" y="326"/>
                  </a:cubicBezTo>
                  <a:lnTo>
                    <a:pt x="0" y="53761"/>
                  </a:lnTo>
                  <a:cubicBezTo>
                    <a:pt x="0" y="53843"/>
                    <a:pt x="0" y="53924"/>
                    <a:pt x="82" y="54005"/>
                  </a:cubicBezTo>
                  <a:cubicBezTo>
                    <a:pt x="163" y="54046"/>
                    <a:pt x="245" y="54087"/>
                    <a:pt x="326" y="54087"/>
                  </a:cubicBezTo>
                  <a:lnTo>
                    <a:pt x="68616" y="54087"/>
                  </a:lnTo>
                  <a:cubicBezTo>
                    <a:pt x="68697" y="54087"/>
                    <a:pt x="68778" y="54046"/>
                    <a:pt x="68860" y="54005"/>
                  </a:cubicBezTo>
                  <a:cubicBezTo>
                    <a:pt x="68901" y="53924"/>
                    <a:pt x="68941" y="53843"/>
                    <a:pt x="68941" y="53761"/>
                  </a:cubicBezTo>
                  <a:lnTo>
                    <a:pt x="68941" y="326"/>
                  </a:lnTo>
                  <a:cubicBezTo>
                    <a:pt x="68941" y="244"/>
                    <a:pt x="68901" y="163"/>
                    <a:pt x="68860" y="82"/>
                  </a:cubicBezTo>
                  <a:cubicBezTo>
                    <a:pt x="68778" y="41"/>
                    <a:pt x="68697" y="0"/>
                    <a:pt x="686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35"/>
            <p:cNvSpPr/>
            <p:nvPr/>
          </p:nvSpPr>
          <p:spPr>
            <a:xfrm>
              <a:off x="3560700" y="945225"/>
              <a:ext cx="1524125" cy="1193475"/>
            </a:xfrm>
            <a:custGeom>
              <a:avLst/>
              <a:gdLst/>
              <a:ahLst/>
              <a:cxnLst/>
              <a:rect l="l" t="t" r="r" b="b"/>
              <a:pathLst>
                <a:path w="60965" h="47739" extrusionOk="0">
                  <a:moveTo>
                    <a:pt x="1" y="1"/>
                  </a:moveTo>
                  <a:lnTo>
                    <a:pt x="1" y="47738"/>
                  </a:lnTo>
                  <a:lnTo>
                    <a:pt x="60965" y="47738"/>
                  </a:lnTo>
                  <a:lnTo>
                    <a:pt x="609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35"/>
            <p:cNvSpPr/>
            <p:nvPr/>
          </p:nvSpPr>
          <p:spPr>
            <a:xfrm>
              <a:off x="3551550" y="937075"/>
              <a:ext cx="1542450" cy="1209750"/>
            </a:xfrm>
            <a:custGeom>
              <a:avLst/>
              <a:gdLst/>
              <a:ahLst/>
              <a:cxnLst/>
              <a:rect l="l" t="t" r="r" b="b"/>
              <a:pathLst>
                <a:path w="61698" h="48390" extrusionOk="0">
                  <a:moveTo>
                    <a:pt x="61005" y="693"/>
                  </a:moveTo>
                  <a:lnTo>
                    <a:pt x="61005" y="47698"/>
                  </a:lnTo>
                  <a:lnTo>
                    <a:pt x="692" y="47698"/>
                  </a:lnTo>
                  <a:lnTo>
                    <a:pt x="692" y="693"/>
                  </a:lnTo>
                  <a:close/>
                  <a:moveTo>
                    <a:pt x="367" y="1"/>
                  </a:moveTo>
                  <a:cubicBezTo>
                    <a:pt x="245" y="1"/>
                    <a:pt x="163" y="42"/>
                    <a:pt x="123" y="123"/>
                  </a:cubicBezTo>
                  <a:cubicBezTo>
                    <a:pt x="41" y="164"/>
                    <a:pt x="0" y="245"/>
                    <a:pt x="0" y="327"/>
                  </a:cubicBezTo>
                  <a:lnTo>
                    <a:pt x="0" y="48064"/>
                  </a:lnTo>
                  <a:cubicBezTo>
                    <a:pt x="0" y="48146"/>
                    <a:pt x="41" y="48227"/>
                    <a:pt x="123" y="48268"/>
                  </a:cubicBezTo>
                  <a:cubicBezTo>
                    <a:pt x="163" y="48349"/>
                    <a:pt x="245" y="48390"/>
                    <a:pt x="367" y="48390"/>
                  </a:cubicBezTo>
                  <a:lnTo>
                    <a:pt x="61331" y="48390"/>
                  </a:lnTo>
                  <a:cubicBezTo>
                    <a:pt x="61412" y="48390"/>
                    <a:pt x="61494" y="48349"/>
                    <a:pt x="61575" y="48268"/>
                  </a:cubicBezTo>
                  <a:cubicBezTo>
                    <a:pt x="61657" y="48227"/>
                    <a:pt x="61697" y="48146"/>
                    <a:pt x="61697" y="48064"/>
                  </a:cubicBezTo>
                  <a:lnTo>
                    <a:pt x="61697" y="327"/>
                  </a:lnTo>
                  <a:cubicBezTo>
                    <a:pt x="61697" y="245"/>
                    <a:pt x="61657" y="164"/>
                    <a:pt x="61575" y="123"/>
                  </a:cubicBezTo>
                  <a:cubicBezTo>
                    <a:pt x="61494" y="42"/>
                    <a:pt x="61412" y="1"/>
                    <a:pt x="6133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35"/>
            <p:cNvSpPr/>
            <p:nvPr/>
          </p:nvSpPr>
          <p:spPr>
            <a:xfrm>
              <a:off x="3671600" y="1070375"/>
              <a:ext cx="637950" cy="293050"/>
            </a:xfrm>
            <a:custGeom>
              <a:avLst/>
              <a:gdLst/>
              <a:ahLst/>
              <a:cxnLst/>
              <a:rect l="l" t="t" r="r" b="b"/>
              <a:pathLst>
                <a:path w="25518" h="11722" extrusionOk="0">
                  <a:moveTo>
                    <a:pt x="24826" y="692"/>
                  </a:moveTo>
                  <a:lnTo>
                    <a:pt x="24826" y="11070"/>
                  </a:lnTo>
                  <a:lnTo>
                    <a:pt x="652" y="11070"/>
                  </a:lnTo>
                  <a:lnTo>
                    <a:pt x="652" y="692"/>
                  </a:lnTo>
                  <a:close/>
                  <a:moveTo>
                    <a:pt x="1" y="0"/>
                  </a:moveTo>
                  <a:lnTo>
                    <a:pt x="1" y="11721"/>
                  </a:lnTo>
                  <a:lnTo>
                    <a:pt x="25518" y="11721"/>
                  </a:lnTo>
                  <a:lnTo>
                    <a:pt x="25518" y="11396"/>
                  </a:lnTo>
                  <a:lnTo>
                    <a:pt x="2551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35"/>
            <p:cNvSpPr/>
            <p:nvPr/>
          </p:nvSpPr>
          <p:spPr>
            <a:xfrm>
              <a:off x="3760125" y="1538400"/>
              <a:ext cx="1047975" cy="116000"/>
            </a:xfrm>
            <a:custGeom>
              <a:avLst/>
              <a:gdLst/>
              <a:ahLst/>
              <a:cxnLst/>
              <a:rect l="l" t="t" r="r" b="b"/>
              <a:pathLst>
                <a:path w="41919" h="4640" extrusionOk="0">
                  <a:moveTo>
                    <a:pt x="0" y="0"/>
                  </a:moveTo>
                  <a:lnTo>
                    <a:pt x="0" y="692"/>
                  </a:lnTo>
                  <a:lnTo>
                    <a:pt x="5820" y="692"/>
                  </a:lnTo>
                  <a:cubicBezTo>
                    <a:pt x="8384" y="692"/>
                    <a:pt x="10907" y="1221"/>
                    <a:pt x="13227" y="2320"/>
                  </a:cubicBezTo>
                  <a:lnTo>
                    <a:pt x="15913" y="3581"/>
                  </a:lnTo>
                  <a:cubicBezTo>
                    <a:pt x="17419" y="4273"/>
                    <a:pt x="19006" y="4640"/>
                    <a:pt x="20593" y="4640"/>
                  </a:cubicBezTo>
                  <a:cubicBezTo>
                    <a:pt x="22384" y="4640"/>
                    <a:pt x="24215" y="4151"/>
                    <a:pt x="25843" y="3256"/>
                  </a:cubicBezTo>
                  <a:lnTo>
                    <a:pt x="26616" y="2849"/>
                  </a:lnTo>
                  <a:cubicBezTo>
                    <a:pt x="29221" y="1424"/>
                    <a:pt x="32110" y="692"/>
                    <a:pt x="35081" y="692"/>
                  </a:cubicBezTo>
                  <a:lnTo>
                    <a:pt x="41918" y="692"/>
                  </a:lnTo>
                  <a:lnTo>
                    <a:pt x="41918" y="0"/>
                  </a:lnTo>
                  <a:lnTo>
                    <a:pt x="35081" y="0"/>
                  </a:lnTo>
                  <a:cubicBezTo>
                    <a:pt x="31988" y="0"/>
                    <a:pt x="28977" y="773"/>
                    <a:pt x="26291" y="2238"/>
                  </a:cubicBezTo>
                  <a:lnTo>
                    <a:pt x="25517" y="2686"/>
                  </a:lnTo>
                  <a:cubicBezTo>
                    <a:pt x="23971" y="3500"/>
                    <a:pt x="22302" y="3948"/>
                    <a:pt x="20593" y="3948"/>
                  </a:cubicBezTo>
                  <a:cubicBezTo>
                    <a:pt x="19087" y="3948"/>
                    <a:pt x="17581" y="3622"/>
                    <a:pt x="16198" y="2971"/>
                  </a:cubicBezTo>
                  <a:lnTo>
                    <a:pt x="13512" y="1709"/>
                  </a:lnTo>
                  <a:cubicBezTo>
                    <a:pt x="11111" y="570"/>
                    <a:pt x="8465" y="0"/>
                    <a:pt x="58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35"/>
            <p:cNvSpPr/>
            <p:nvPr/>
          </p:nvSpPr>
          <p:spPr>
            <a:xfrm>
              <a:off x="3760125" y="1639125"/>
              <a:ext cx="1047975" cy="116000"/>
            </a:xfrm>
            <a:custGeom>
              <a:avLst/>
              <a:gdLst/>
              <a:ahLst/>
              <a:cxnLst/>
              <a:rect l="l" t="t" r="r" b="b"/>
              <a:pathLst>
                <a:path w="41919" h="4640" extrusionOk="0">
                  <a:moveTo>
                    <a:pt x="0" y="0"/>
                  </a:moveTo>
                  <a:lnTo>
                    <a:pt x="0" y="692"/>
                  </a:lnTo>
                  <a:lnTo>
                    <a:pt x="5820" y="692"/>
                  </a:lnTo>
                  <a:cubicBezTo>
                    <a:pt x="8384" y="692"/>
                    <a:pt x="10907" y="1262"/>
                    <a:pt x="13227" y="2320"/>
                  </a:cubicBezTo>
                  <a:lnTo>
                    <a:pt x="15913" y="3622"/>
                  </a:lnTo>
                  <a:cubicBezTo>
                    <a:pt x="17419" y="4314"/>
                    <a:pt x="19006" y="4640"/>
                    <a:pt x="20593" y="4640"/>
                  </a:cubicBezTo>
                  <a:cubicBezTo>
                    <a:pt x="22384" y="4640"/>
                    <a:pt x="24215" y="4192"/>
                    <a:pt x="25843" y="3297"/>
                  </a:cubicBezTo>
                  <a:lnTo>
                    <a:pt x="26616" y="2849"/>
                  </a:lnTo>
                  <a:cubicBezTo>
                    <a:pt x="29221" y="1424"/>
                    <a:pt x="32110" y="692"/>
                    <a:pt x="35081" y="692"/>
                  </a:cubicBezTo>
                  <a:lnTo>
                    <a:pt x="41918" y="692"/>
                  </a:lnTo>
                  <a:lnTo>
                    <a:pt x="41918" y="0"/>
                  </a:lnTo>
                  <a:lnTo>
                    <a:pt x="35081" y="0"/>
                  </a:lnTo>
                  <a:cubicBezTo>
                    <a:pt x="31988" y="0"/>
                    <a:pt x="28977" y="773"/>
                    <a:pt x="26291" y="2279"/>
                  </a:cubicBezTo>
                  <a:lnTo>
                    <a:pt x="25517" y="2686"/>
                  </a:lnTo>
                  <a:cubicBezTo>
                    <a:pt x="24012" y="3541"/>
                    <a:pt x="22302" y="3948"/>
                    <a:pt x="20593" y="3948"/>
                  </a:cubicBezTo>
                  <a:cubicBezTo>
                    <a:pt x="19087" y="3948"/>
                    <a:pt x="17581" y="3622"/>
                    <a:pt x="16198" y="2971"/>
                  </a:cubicBezTo>
                  <a:lnTo>
                    <a:pt x="13512" y="1709"/>
                  </a:lnTo>
                  <a:cubicBezTo>
                    <a:pt x="11111" y="611"/>
                    <a:pt x="8465" y="0"/>
                    <a:pt x="58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35"/>
            <p:cNvSpPr/>
            <p:nvPr/>
          </p:nvSpPr>
          <p:spPr>
            <a:xfrm>
              <a:off x="3760125" y="1866000"/>
              <a:ext cx="1047975" cy="115000"/>
            </a:xfrm>
            <a:custGeom>
              <a:avLst/>
              <a:gdLst/>
              <a:ahLst/>
              <a:cxnLst/>
              <a:rect l="l" t="t" r="r" b="b"/>
              <a:pathLst>
                <a:path w="41919" h="4600" extrusionOk="0">
                  <a:moveTo>
                    <a:pt x="20593" y="1"/>
                  </a:moveTo>
                  <a:cubicBezTo>
                    <a:pt x="19006" y="1"/>
                    <a:pt x="17419" y="326"/>
                    <a:pt x="15913" y="1018"/>
                  </a:cubicBezTo>
                  <a:lnTo>
                    <a:pt x="13227" y="2280"/>
                  </a:lnTo>
                  <a:cubicBezTo>
                    <a:pt x="10907" y="3378"/>
                    <a:pt x="8384" y="3948"/>
                    <a:pt x="5820" y="3948"/>
                  </a:cubicBezTo>
                  <a:lnTo>
                    <a:pt x="0" y="3948"/>
                  </a:lnTo>
                  <a:lnTo>
                    <a:pt x="0" y="4599"/>
                  </a:lnTo>
                  <a:lnTo>
                    <a:pt x="5820" y="4599"/>
                  </a:lnTo>
                  <a:cubicBezTo>
                    <a:pt x="8465" y="4599"/>
                    <a:pt x="11111" y="4030"/>
                    <a:pt x="13512" y="2890"/>
                  </a:cubicBezTo>
                  <a:lnTo>
                    <a:pt x="16198" y="1628"/>
                  </a:lnTo>
                  <a:cubicBezTo>
                    <a:pt x="17581" y="977"/>
                    <a:pt x="19087" y="652"/>
                    <a:pt x="20593" y="652"/>
                  </a:cubicBezTo>
                  <a:cubicBezTo>
                    <a:pt x="22302" y="652"/>
                    <a:pt x="23971" y="1099"/>
                    <a:pt x="25517" y="1913"/>
                  </a:cubicBezTo>
                  <a:lnTo>
                    <a:pt x="26291" y="2361"/>
                  </a:lnTo>
                  <a:cubicBezTo>
                    <a:pt x="28977" y="3826"/>
                    <a:pt x="31988" y="4599"/>
                    <a:pt x="35081" y="4599"/>
                  </a:cubicBezTo>
                  <a:lnTo>
                    <a:pt x="41918" y="4599"/>
                  </a:lnTo>
                  <a:lnTo>
                    <a:pt x="41918" y="3948"/>
                  </a:lnTo>
                  <a:lnTo>
                    <a:pt x="35081" y="3948"/>
                  </a:lnTo>
                  <a:cubicBezTo>
                    <a:pt x="32110" y="3948"/>
                    <a:pt x="29221" y="3175"/>
                    <a:pt x="26616" y="1751"/>
                  </a:cubicBezTo>
                  <a:lnTo>
                    <a:pt x="25843" y="1344"/>
                  </a:lnTo>
                  <a:cubicBezTo>
                    <a:pt x="24215" y="448"/>
                    <a:pt x="22384" y="1"/>
                    <a:pt x="205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35"/>
            <p:cNvSpPr/>
            <p:nvPr/>
          </p:nvSpPr>
          <p:spPr>
            <a:xfrm>
              <a:off x="3760125" y="1764250"/>
              <a:ext cx="1047975" cy="116025"/>
            </a:xfrm>
            <a:custGeom>
              <a:avLst/>
              <a:gdLst/>
              <a:ahLst/>
              <a:cxnLst/>
              <a:rect l="l" t="t" r="r" b="b"/>
              <a:pathLst>
                <a:path w="41919" h="4641" extrusionOk="0">
                  <a:moveTo>
                    <a:pt x="20593" y="1"/>
                  </a:moveTo>
                  <a:cubicBezTo>
                    <a:pt x="19006" y="1"/>
                    <a:pt x="17419" y="367"/>
                    <a:pt x="15913" y="1059"/>
                  </a:cubicBezTo>
                  <a:lnTo>
                    <a:pt x="13227" y="2321"/>
                  </a:lnTo>
                  <a:cubicBezTo>
                    <a:pt x="10907" y="3379"/>
                    <a:pt x="8384" y="3948"/>
                    <a:pt x="5820" y="3948"/>
                  </a:cubicBezTo>
                  <a:lnTo>
                    <a:pt x="0" y="3948"/>
                  </a:lnTo>
                  <a:lnTo>
                    <a:pt x="0" y="4640"/>
                  </a:lnTo>
                  <a:lnTo>
                    <a:pt x="5820" y="4640"/>
                  </a:lnTo>
                  <a:cubicBezTo>
                    <a:pt x="8465" y="4640"/>
                    <a:pt x="11111" y="4030"/>
                    <a:pt x="13512" y="2931"/>
                  </a:cubicBezTo>
                  <a:lnTo>
                    <a:pt x="16198" y="1669"/>
                  </a:lnTo>
                  <a:cubicBezTo>
                    <a:pt x="17581" y="1018"/>
                    <a:pt x="19087" y="693"/>
                    <a:pt x="20593" y="693"/>
                  </a:cubicBezTo>
                  <a:cubicBezTo>
                    <a:pt x="22302" y="693"/>
                    <a:pt x="24012" y="1100"/>
                    <a:pt x="25517" y="1954"/>
                  </a:cubicBezTo>
                  <a:lnTo>
                    <a:pt x="26291" y="2402"/>
                  </a:lnTo>
                  <a:cubicBezTo>
                    <a:pt x="28977" y="3867"/>
                    <a:pt x="31988" y="4640"/>
                    <a:pt x="35081" y="4640"/>
                  </a:cubicBezTo>
                  <a:lnTo>
                    <a:pt x="41918" y="4640"/>
                  </a:lnTo>
                  <a:lnTo>
                    <a:pt x="41918" y="3948"/>
                  </a:lnTo>
                  <a:lnTo>
                    <a:pt x="35081" y="3948"/>
                  </a:lnTo>
                  <a:cubicBezTo>
                    <a:pt x="32110" y="3948"/>
                    <a:pt x="29221" y="3216"/>
                    <a:pt x="26616" y="1792"/>
                  </a:cubicBezTo>
                  <a:lnTo>
                    <a:pt x="25843" y="1344"/>
                  </a:lnTo>
                  <a:cubicBezTo>
                    <a:pt x="24215" y="449"/>
                    <a:pt x="22384" y="1"/>
                    <a:pt x="205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1816;p35"/>
            <p:cNvSpPr/>
            <p:nvPr/>
          </p:nvSpPr>
          <p:spPr>
            <a:xfrm>
              <a:off x="4825375" y="1479375"/>
              <a:ext cx="96675" cy="97700"/>
            </a:xfrm>
            <a:custGeom>
              <a:avLst/>
              <a:gdLst/>
              <a:ahLst/>
              <a:cxnLst/>
              <a:rect l="l" t="t" r="r" b="b"/>
              <a:pathLst>
                <a:path w="3867" h="3908" extrusionOk="0">
                  <a:moveTo>
                    <a:pt x="0" y="1"/>
                  </a:moveTo>
                  <a:lnTo>
                    <a:pt x="0" y="3908"/>
                  </a:lnTo>
                  <a:lnTo>
                    <a:pt x="3866" y="3908"/>
                  </a:lnTo>
                  <a:lnTo>
                    <a:pt x="386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 name="Google Shape;1817;p35"/>
            <p:cNvSpPr/>
            <p:nvPr/>
          </p:nvSpPr>
          <p:spPr>
            <a:xfrm>
              <a:off x="4825375" y="1599425"/>
              <a:ext cx="96675" cy="96700"/>
            </a:xfrm>
            <a:custGeom>
              <a:avLst/>
              <a:gdLst/>
              <a:ahLst/>
              <a:cxnLst/>
              <a:rect l="l" t="t" r="r" b="b"/>
              <a:pathLst>
                <a:path w="3867" h="3868" extrusionOk="0">
                  <a:moveTo>
                    <a:pt x="0" y="1"/>
                  </a:moveTo>
                  <a:lnTo>
                    <a:pt x="0" y="3867"/>
                  </a:lnTo>
                  <a:lnTo>
                    <a:pt x="3866" y="3867"/>
                  </a:lnTo>
                  <a:lnTo>
                    <a:pt x="386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35"/>
            <p:cNvSpPr/>
            <p:nvPr/>
          </p:nvSpPr>
          <p:spPr>
            <a:xfrm>
              <a:off x="4825375" y="1804950"/>
              <a:ext cx="96675" cy="96675"/>
            </a:xfrm>
            <a:custGeom>
              <a:avLst/>
              <a:gdLst/>
              <a:ahLst/>
              <a:cxnLst/>
              <a:rect l="l" t="t" r="r" b="b"/>
              <a:pathLst>
                <a:path w="3867" h="3867" extrusionOk="0">
                  <a:moveTo>
                    <a:pt x="0" y="1"/>
                  </a:moveTo>
                  <a:lnTo>
                    <a:pt x="0" y="3867"/>
                  </a:lnTo>
                  <a:lnTo>
                    <a:pt x="3866" y="3867"/>
                  </a:lnTo>
                  <a:lnTo>
                    <a:pt x="386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35"/>
            <p:cNvSpPr/>
            <p:nvPr/>
          </p:nvSpPr>
          <p:spPr>
            <a:xfrm>
              <a:off x="4825375" y="1924000"/>
              <a:ext cx="96675" cy="97700"/>
            </a:xfrm>
            <a:custGeom>
              <a:avLst/>
              <a:gdLst/>
              <a:ahLst/>
              <a:cxnLst/>
              <a:rect l="l" t="t" r="r" b="b"/>
              <a:pathLst>
                <a:path w="3867" h="3908" extrusionOk="0">
                  <a:moveTo>
                    <a:pt x="0" y="0"/>
                  </a:moveTo>
                  <a:lnTo>
                    <a:pt x="0" y="3907"/>
                  </a:lnTo>
                  <a:lnTo>
                    <a:pt x="3866" y="3907"/>
                  </a:lnTo>
                  <a:lnTo>
                    <a:pt x="386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1820;p35"/>
            <p:cNvSpPr/>
            <p:nvPr/>
          </p:nvSpPr>
          <p:spPr>
            <a:xfrm>
              <a:off x="3644125" y="1479375"/>
              <a:ext cx="96700" cy="97700"/>
            </a:xfrm>
            <a:custGeom>
              <a:avLst/>
              <a:gdLst/>
              <a:ahLst/>
              <a:cxnLst/>
              <a:rect l="l" t="t" r="r" b="b"/>
              <a:pathLst>
                <a:path w="3868" h="3908" extrusionOk="0">
                  <a:moveTo>
                    <a:pt x="1" y="1"/>
                  </a:moveTo>
                  <a:lnTo>
                    <a:pt x="1" y="3908"/>
                  </a:lnTo>
                  <a:lnTo>
                    <a:pt x="3867" y="3908"/>
                  </a:lnTo>
                  <a:lnTo>
                    <a:pt x="386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 name="Google Shape;1821;p35"/>
            <p:cNvSpPr/>
            <p:nvPr/>
          </p:nvSpPr>
          <p:spPr>
            <a:xfrm>
              <a:off x="3644125" y="1599425"/>
              <a:ext cx="96700" cy="96700"/>
            </a:xfrm>
            <a:custGeom>
              <a:avLst/>
              <a:gdLst/>
              <a:ahLst/>
              <a:cxnLst/>
              <a:rect l="l" t="t" r="r" b="b"/>
              <a:pathLst>
                <a:path w="3868" h="3868" extrusionOk="0">
                  <a:moveTo>
                    <a:pt x="1" y="1"/>
                  </a:moveTo>
                  <a:lnTo>
                    <a:pt x="1" y="3867"/>
                  </a:lnTo>
                  <a:lnTo>
                    <a:pt x="3867" y="3867"/>
                  </a:lnTo>
                  <a:lnTo>
                    <a:pt x="386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35"/>
            <p:cNvSpPr/>
            <p:nvPr/>
          </p:nvSpPr>
          <p:spPr>
            <a:xfrm>
              <a:off x="3644125" y="1804950"/>
              <a:ext cx="96700" cy="96675"/>
            </a:xfrm>
            <a:custGeom>
              <a:avLst/>
              <a:gdLst/>
              <a:ahLst/>
              <a:cxnLst/>
              <a:rect l="l" t="t" r="r" b="b"/>
              <a:pathLst>
                <a:path w="3868" h="3867" extrusionOk="0">
                  <a:moveTo>
                    <a:pt x="1" y="1"/>
                  </a:moveTo>
                  <a:lnTo>
                    <a:pt x="1" y="3867"/>
                  </a:lnTo>
                  <a:lnTo>
                    <a:pt x="3867" y="3867"/>
                  </a:lnTo>
                  <a:lnTo>
                    <a:pt x="386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35"/>
            <p:cNvSpPr/>
            <p:nvPr/>
          </p:nvSpPr>
          <p:spPr>
            <a:xfrm>
              <a:off x="3644125" y="1924000"/>
              <a:ext cx="96700" cy="97700"/>
            </a:xfrm>
            <a:custGeom>
              <a:avLst/>
              <a:gdLst/>
              <a:ahLst/>
              <a:cxnLst/>
              <a:rect l="l" t="t" r="r" b="b"/>
              <a:pathLst>
                <a:path w="3868" h="3908" extrusionOk="0">
                  <a:moveTo>
                    <a:pt x="1" y="0"/>
                  </a:moveTo>
                  <a:lnTo>
                    <a:pt x="1" y="3907"/>
                  </a:lnTo>
                  <a:lnTo>
                    <a:pt x="3867" y="3907"/>
                  </a:lnTo>
                  <a:lnTo>
                    <a:pt x="386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35"/>
            <p:cNvSpPr/>
            <p:nvPr/>
          </p:nvSpPr>
          <p:spPr>
            <a:xfrm>
              <a:off x="4389900" y="1053075"/>
              <a:ext cx="534175" cy="335775"/>
            </a:xfrm>
            <a:custGeom>
              <a:avLst/>
              <a:gdLst/>
              <a:ahLst/>
              <a:cxnLst/>
              <a:rect l="l" t="t" r="r" b="b"/>
              <a:pathLst>
                <a:path w="21367" h="13431" extrusionOk="0">
                  <a:moveTo>
                    <a:pt x="367" y="82"/>
                  </a:moveTo>
                  <a:cubicBezTo>
                    <a:pt x="164" y="82"/>
                    <a:pt x="1" y="245"/>
                    <a:pt x="1" y="448"/>
                  </a:cubicBezTo>
                  <a:cubicBezTo>
                    <a:pt x="1" y="692"/>
                    <a:pt x="164" y="855"/>
                    <a:pt x="367" y="855"/>
                  </a:cubicBezTo>
                  <a:lnTo>
                    <a:pt x="1954" y="855"/>
                  </a:lnTo>
                  <a:cubicBezTo>
                    <a:pt x="2158" y="855"/>
                    <a:pt x="2321" y="692"/>
                    <a:pt x="2321" y="448"/>
                  </a:cubicBezTo>
                  <a:cubicBezTo>
                    <a:pt x="2321" y="245"/>
                    <a:pt x="2158" y="82"/>
                    <a:pt x="1954" y="82"/>
                  </a:cubicBezTo>
                  <a:close/>
                  <a:moveTo>
                    <a:pt x="3704" y="82"/>
                  </a:moveTo>
                  <a:cubicBezTo>
                    <a:pt x="3501" y="82"/>
                    <a:pt x="3297" y="245"/>
                    <a:pt x="3297" y="448"/>
                  </a:cubicBezTo>
                  <a:cubicBezTo>
                    <a:pt x="3297" y="692"/>
                    <a:pt x="3501" y="855"/>
                    <a:pt x="3704" y="855"/>
                  </a:cubicBezTo>
                  <a:lnTo>
                    <a:pt x="7815" y="855"/>
                  </a:lnTo>
                  <a:cubicBezTo>
                    <a:pt x="8059" y="855"/>
                    <a:pt x="8222" y="692"/>
                    <a:pt x="8222" y="448"/>
                  </a:cubicBezTo>
                  <a:cubicBezTo>
                    <a:pt x="8222" y="245"/>
                    <a:pt x="8059" y="82"/>
                    <a:pt x="7815" y="82"/>
                  </a:cubicBezTo>
                  <a:close/>
                  <a:moveTo>
                    <a:pt x="9565" y="0"/>
                  </a:moveTo>
                  <a:cubicBezTo>
                    <a:pt x="9320" y="0"/>
                    <a:pt x="9117" y="204"/>
                    <a:pt x="9117" y="448"/>
                  </a:cubicBezTo>
                  <a:cubicBezTo>
                    <a:pt x="9117" y="692"/>
                    <a:pt x="9320" y="896"/>
                    <a:pt x="9565" y="896"/>
                  </a:cubicBezTo>
                  <a:cubicBezTo>
                    <a:pt x="9850" y="896"/>
                    <a:pt x="10053" y="692"/>
                    <a:pt x="10053" y="448"/>
                  </a:cubicBezTo>
                  <a:cubicBezTo>
                    <a:pt x="10053" y="204"/>
                    <a:pt x="9850" y="0"/>
                    <a:pt x="9565" y="0"/>
                  </a:cubicBezTo>
                  <a:close/>
                  <a:moveTo>
                    <a:pt x="10948" y="0"/>
                  </a:moveTo>
                  <a:cubicBezTo>
                    <a:pt x="10704" y="0"/>
                    <a:pt x="10501" y="204"/>
                    <a:pt x="10501" y="448"/>
                  </a:cubicBezTo>
                  <a:cubicBezTo>
                    <a:pt x="10501" y="692"/>
                    <a:pt x="10704" y="896"/>
                    <a:pt x="10948" y="896"/>
                  </a:cubicBezTo>
                  <a:cubicBezTo>
                    <a:pt x="11193" y="896"/>
                    <a:pt x="11396" y="692"/>
                    <a:pt x="11396" y="448"/>
                  </a:cubicBezTo>
                  <a:cubicBezTo>
                    <a:pt x="11396" y="204"/>
                    <a:pt x="11193" y="0"/>
                    <a:pt x="10948" y="0"/>
                  </a:cubicBezTo>
                  <a:close/>
                  <a:moveTo>
                    <a:pt x="12291" y="0"/>
                  </a:moveTo>
                  <a:cubicBezTo>
                    <a:pt x="12047" y="0"/>
                    <a:pt x="11844" y="204"/>
                    <a:pt x="11844" y="448"/>
                  </a:cubicBezTo>
                  <a:cubicBezTo>
                    <a:pt x="11844" y="692"/>
                    <a:pt x="12047" y="896"/>
                    <a:pt x="12291" y="896"/>
                  </a:cubicBezTo>
                  <a:cubicBezTo>
                    <a:pt x="12536" y="896"/>
                    <a:pt x="12739" y="692"/>
                    <a:pt x="12739" y="448"/>
                  </a:cubicBezTo>
                  <a:cubicBezTo>
                    <a:pt x="12739" y="204"/>
                    <a:pt x="12536" y="0"/>
                    <a:pt x="12291" y="0"/>
                  </a:cubicBezTo>
                  <a:close/>
                  <a:moveTo>
                    <a:pt x="13634" y="0"/>
                  </a:moveTo>
                  <a:cubicBezTo>
                    <a:pt x="13390" y="0"/>
                    <a:pt x="13187" y="204"/>
                    <a:pt x="13187" y="448"/>
                  </a:cubicBezTo>
                  <a:cubicBezTo>
                    <a:pt x="13187" y="692"/>
                    <a:pt x="13390" y="896"/>
                    <a:pt x="13634" y="896"/>
                  </a:cubicBezTo>
                  <a:cubicBezTo>
                    <a:pt x="13879" y="896"/>
                    <a:pt x="14082" y="692"/>
                    <a:pt x="14082" y="448"/>
                  </a:cubicBezTo>
                  <a:cubicBezTo>
                    <a:pt x="14082" y="204"/>
                    <a:pt x="13879" y="0"/>
                    <a:pt x="13634" y="0"/>
                  </a:cubicBezTo>
                  <a:close/>
                  <a:moveTo>
                    <a:pt x="14977" y="0"/>
                  </a:moveTo>
                  <a:cubicBezTo>
                    <a:pt x="14733" y="0"/>
                    <a:pt x="14530" y="204"/>
                    <a:pt x="14530" y="448"/>
                  </a:cubicBezTo>
                  <a:cubicBezTo>
                    <a:pt x="14530" y="692"/>
                    <a:pt x="14733" y="896"/>
                    <a:pt x="14977" y="896"/>
                  </a:cubicBezTo>
                  <a:cubicBezTo>
                    <a:pt x="15222" y="896"/>
                    <a:pt x="15425" y="692"/>
                    <a:pt x="15425" y="448"/>
                  </a:cubicBezTo>
                  <a:cubicBezTo>
                    <a:pt x="15425" y="204"/>
                    <a:pt x="15222" y="0"/>
                    <a:pt x="14977" y="0"/>
                  </a:cubicBezTo>
                  <a:close/>
                  <a:moveTo>
                    <a:pt x="16320" y="0"/>
                  </a:moveTo>
                  <a:cubicBezTo>
                    <a:pt x="16076" y="0"/>
                    <a:pt x="15873" y="204"/>
                    <a:pt x="15873" y="448"/>
                  </a:cubicBezTo>
                  <a:cubicBezTo>
                    <a:pt x="15873" y="692"/>
                    <a:pt x="16076" y="896"/>
                    <a:pt x="16320" y="896"/>
                  </a:cubicBezTo>
                  <a:cubicBezTo>
                    <a:pt x="16565" y="896"/>
                    <a:pt x="16768" y="692"/>
                    <a:pt x="16768" y="448"/>
                  </a:cubicBezTo>
                  <a:cubicBezTo>
                    <a:pt x="16768" y="204"/>
                    <a:pt x="16565" y="0"/>
                    <a:pt x="16320" y="0"/>
                  </a:cubicBezTo>
                  <a:close/>
                  <a:moveTo>
                    <a:pt x="367" y="1873"/>
                  </a:moveTo>
                  <a:cubicBezTo>
                    <a:pt x="164" y="1873"/>
                    <a:pt x="1" y="2035"/>
                    <a:pt x="1" y="2239"/>
                  </a:cubicBezTo>
                  <a:cubicBezTo>
                    <a:pt x="1" y="2483"/>
                    <a:pt x="164" y="2646"/>
                    <a:pt x="367" y="2646"/>
                  </a:cubicBezTo>
                  <a:lnTo>
                    <a:pt x="1954" y="2646"/>
                  </a:lnTo>
                  <a:cubicBezTo>
                    <a:pt x="2158" y="2646"/>
                    <a:pt x="2321" y="2483"/>
                    <a:pt x="2321" y="2239"/>
                  </a:cubicBezTo>
                  <a:cubicBezTo>
                    <a:pt x="2321" y="2035"/>
                    <a:pt x="2158" y="1873"/>
                    <a:pt x="1954" y="1873"/>
                  </a:cubicBezTo>
                  <a:close/>
                  <a:moveTo>
                    <a:pt x="3704" y="1873"/>
                  </a:moveTo>
                  <a:cubicBezTo>
                    <a:pt x="3501" y="1873"/>
                    <a:pt x="3297" y="2035"/>
                    <a:pt x="3297" y="2239"/>
                  </a:cubicBezTo>
                  <a:cubicBezTo>
                    <a:pt x="3297" y="2483"/>
                    <a:pt x="3501" y="2646"/>
                    <a:pt x="3704" y="2646"/>
                  </a:cubicBezTo>
                  <a:lnTo>
                    <a:pt x="7815" y="2646"/>
                  </a:lnTo>
                  <a:cubicBezTo>
                    <a:pt x="8059" y="2646"/>
                    <a:pt x="8222" y="2483"/>
                    <a:pt x="8222" y="2239"/>
                  </a:cubicBezTo>
                  <a:cubicBezTo>
                    <a:pt x="8222" y="2035"/>
                    <a:pt x="8059" y="1873"/>
                    <a:pt x="7815" y="1873"/>
                  </a:cubicBezTo>
                  <a:close/>
                  <a:moveTo>
                    <a:pt x="367" y="3663"/>
                  </a:moveTo>
                  <a:cubicBezTo>
                    <a:pt x="164" y="3663"/>
                    <a:pt x="1" y="3826"/>
                    <a:pt x="1" y="4070"/>
                  </a:cubicBezTo>
                  <a:cubicBezTo>
                    <a:pt x="1" y="4274"/>
                    <a:pt x="164" y="4436"/>
                    <a:pt x="367" y="4436"/>
                  </a:cubicBezTo>
                  <a:lnTo>
                    <a:pt x="1954" y="4436"/>
                  </a:lnTo>
                  <a:cubicBezTo>
                    <a:pt x="2158" y="4436"/>
                    <a:pt x="2321" y="4274"/>
                    <a:pt x="2321" y="4070"/>
                  </a:cubicBezTo>
                  <a:cubicBezTo>
                    <a:pt x="2321" y="3826"/>
                    <a:pt x="2158" y="3663"/>
                    <a:pt x="1954" y="3663"/>
                  </a:cubicBezTo>
                  <a:close/>
                  <a:moveTo>
                    <a:pt x="3704" y="3663"/>
                  </a:moveTo>
                  <a:cubicBezTo>
                    <a:pt x="3501" y="3663"/>
                    <a:pt x="3297" y="3826"/>
                    <a:pt x="3297" y="4070"/>
                  </a:cubicBezTo>
                  <a:cubicBezTo>
                    <a:pt x="3297" y="4274"/>
                    <a:pt x="3501" y="4436"/>
                    <a:pt x="3704" y="4436"/>
                  </a:cubicBezTo>
                  <a:lnTo>
                    <a:pt x="7815" y="4436"/>
                  </a:lnTo>
                  <a:cubicBezTo>
                    <a:pt x="8059" y="4436"/>
                    <a:pt x="8222" y="4274"/>
                    <a:pt x="8222" y="4070"/>
                  </a:cubicBezTo>
                  <a:cubicBezTo>
                    <a:pt x="8222" y="3826"/>
                    <a:pt x="8059" y="3663"/>
                    <a:pt x="7815" y="3663"/>
                  </a:cubicBezTo>
                  <a:close/>
                  <a:moveTo>
                    <a:pt x="9565" y="3623"/>
                  </a:moveTo>
                  <a:cubicBezTo>
                    <a:pt x="9320" y="3623"/>
                    <a:pt x="9117" y="3826"/>
                    <a:pt x="9117" y="4070"/>
                  </a:cubicBezTo>
                  <a:cubicBezTo>
                    <a:pt x="9117" y="4314"/>
                    <a:pt x="9320" y="4518"/>
                    <a:pt x="9565" y="4518"/>
                  </a:cubicBezTo>
                  <a:cubicBezTo>
                    <a:pt x="9850" y="4518"/>
                    <a:pt x="10053" y="4314"/>
                    <a:pt x="10053" y="4070"/>
                  </a:cubicBezTo>
                  <a:cubicBezTo>
                    <a:pt x="10053" y="3826"/>
                    <a:pt x="9850" y="3623"/>
                    <a:pt x="9565" y="3623"/>
                  </a:cubicBezTo>
                  <a:close/>
                  <a:moveTo>
                    <a:pt x="10948" y="3623"/>
                  </a:moveTo>
                  <a:cubicBezTo>
                    <a:pt x="10704" y="3623"/>
                    <a:pt x="10501" y="3826"/>
                    <a:pt x="10501" y="4070"/>
                  </a:cubicBezTo>
                  <a:cubicBezTo>
                    <a:pt x="10501" y="4314"/>
                    <a:pt x="10704" y="4518"/>
                    <a:pt x="10948" y="4518"/>
                  </a:cubicBezTo>
                  <a:cubicBezTo>
                    <a:pt x="11193" y="4518"/>
                    <a:pt x="11396" y="4314"/>
                    <a:pt x="11396" y="4070"/>
                  </a:cubicBezTo>
                  <a:cubicBezTo>
                    <a:pt x="11396" y="3826"/>
                    <a:pt x="11193" y="3623"/>
                    <a:pt x="10948" y="3623"/>
                  </a:cubicBezTo>
                  <a:close/>
                  <a:moveTo>
                    <a:pt x="12291" y="3623"/>
                  </a:moveTo>
                  <a:cubicBezTo>
                    <a:pt x="12047" y="3623"/>
                    <a:pt x="11844" y="3826"/>
                    <a:pt x="11844" y="4070"/>
                  </a:cubicBezTo>
                  <a:cubicBezTo>
                    <a:pt x="11844" y="4314"/>
                    <a:pt x="12047" y="4518"/>
                    <a:pt x="12291" y="4518"/>
                  </a:cubicBezTo>
                  <a:cubicBezTo>
                    <a:pt x="12536" y="4518"/>
                    <a:pt x="12739" y="4314"/>
                    <a:pt x="12739" y="4070"/>
                  </a:cubicBezTo>
                  <a:cubicBezTo>
                    <a:pt x="12739" y="3826"/>
                    <a:pt x="12536" y="3623"/>
                    <a:pt x="12291" y="3623"/>
                  </a:cubicBezTo>
                  <a:close/>
                  <a:moveTo>
                    <a:pt x="13634" y="3623"/>
                  </a:moveTo>
                  <a:cubicBezTo>
                    <a:pt x="13390" y="3623"/>
                    <a:pt x="13187" y="3826"/>
                    <a:pt x="13187" y="4070"/>
                  </a:cubicBezTo>
                  <a:cubicBezTo>
                    <a:pt x="13187" y="4314"/>
                    <a:pt x="13390" y="4518"/>
                    <a:pt x="13634" y="4518"/>
                  </a:cubicBezTo>
                  <a:cubicBezTo>
                    <a:pt x="13879" y="4518"/>
                    <a:pt x="14082" y="4314"/>
                    <a:pt x="14082" y="4070"/>
                  </a:cubicBezTo>
                  <a:cubicBezTo>
                    <a:pt x="14082" y="3826"/>
                    <a:pt x="13879" y="3623"/>
                    <a:pt x="13634" y="3623"/>
                  </a:cubicBezTo>
                  <a:close/>
                  <a:moveTo>
                    <a:pt x="14977" y="3623"/>
                  </a:moveTo>
                  <a:cubicBezTo>
                    <a:pt x="14733" y="3623"/>
                    <a:pt x="14530" y="3826"/>
                    <a:pt x="14530" y="4070"/>
                  </a:cubicBezTo>
                  <a:cubicBezTo>
                    <a:pt x="14530" y="4314"/>
                    <a:pt x="14733" y="4518"/>
                    <a:pt x="14977" y="4518"/>
                  </a:cubicBezTo>
                  <a:cubicBezTo>
                    <a:pt x="15222" y="4518"/>
                    <a:pt x="15425" y="4314"/>
                    <a:pt x="15425" y="4070"/>
                  </a:cubicBezTo>
                  <a:cubicBezTo>
                    <a:pt x="15425" y="3826"/>
                    <a:pt x="15222" y="3623"/>
                    <a:pt x="14977" y="3623"/>
                  </a:cubicBezTo>
                  <a:close/>
                  <a:moveTo>
                    <a:pt x="16320" y="3623"/>
                  </a:moveTo>
                  <a:cubicBezTo>
                    <a:pt x="16076" y="3623"/>
                    <a:pt x="15873" y="3826"/>
                    <a:pt x="15873" y="4070"/>
                  </a:cubicBezTo>
                  <a:cubicBezTo>
                    <a:pt x="15873" y="4314"/>
                    <a:pt x="16076" y="4518"/>
                    <a:pt x="16320" y="4518"/>
                  </a:cubicBezTo>
                  <a:cubicBezTo>
                    <a:pt x="16565" y="4518"/>
                    <a:pt x="16768" y="4314"/>
                    <a:pt x="16768" y="4070"/>
                  </a:cubicBezTo>
                  <a:cubicBezTo>
                    <a:pt x="16768" y="3826"/>
                    <a:pt x="16565" y="3623"/>
                    <a:pt x="16320" y="3623"/>
                  </a:cubicBezTo>
                  <a:close/>
                  <a:moveTo>
                    <a:pt x="367" y="5454"/>
                  </a:moveTo>
                  <a:cubicBezTo>
                    <a:pt x="164" y="5454"/>
                    <a:pt x="1" y="5617"/>
                    <a:pt x="1" y="5861"/>
                  </a:cubicBezTo>
                  <a:cubicBezTo>
                    <a:pt x="1" y="6064"/>
                    <a:pt x="164" y="6227"/>
                    <a:pt x="367" y="6227"/>
                  </a:cubicBezTo>
                  <a:lnTo>
                    <a:pt x="1954" y="6227"/>
                  </a:lnTo>
                  <a:cubicBezTo>
                    <a:pt x="2158" y="6227"/>
                    <a:pt x="2321" y="6064"/>
                    <a:pt x="2321" y="5861"/>
                  </a:cubicBezTo>
                  <a:cubicBezTo>
                    <a:pt x="2321" y="5617"/>
                    <a:pt x="2158" y="5454"/>
                    <a:pt x="1954" y="5454"/>
                  </a:cubicBezTo>
                  <a:close/>
                  <a:moveTo>
                    <a:pt x="3704" y="5454"/>
                  </a:moveTo>
                  <a:cubicBezTo>
                    <a:pt x="3501" y="5454"/>
                    <a:pt x="3297" y="5617"/>
                    <a:pt x="3297" y="5861"/>
                  </a:cubicBezTo>
                  <a:cubicBezTo>
                    <a:pt x="3297" y="6064"/>
                    <a:pt x="3501" y="6227"/>
                    <a:pt x="3704" y="6227"/>
                  </a:cubicBezTo>
                  <a:lnTo>
                    <a:pt x="7815" y="6227"/>
                  </a:lnTo>
                  <a:cubicBezTo>
                    <a:pt x="8059" y="6227"/>
                    <a:pt x="8222" y="6064"/>
                    <a:pt x="8222" y="5861"/>
                  </a:cubicBezTo>
                  <a:cubicBezTo>
                    <a:pt x="8222" y="5617"/>
                    <a:pt x="8059" y="5454"/>
                    <a:pt x="7815" y="5454"/>
                  </a:cubicBezTo>
                  <a:close/>
                  <a:moveTo>
                    <a:pt x="367" y="7245"/>
                  </a:moveTo>
                  <a:cubicBezTo>
                    <a:pt x="164" y="7245"/>
                    <a:pt x="1" y="7448"/>
                    <a:pt x="1" y="7652"/>
                  </a:cubicBezTo>
                  <a:cubicBezTo>
                    <a:pt x="1" y="7855"/>
                    <a:pt x="164" y="8018"/>
                    <a:pt x="367" y="8018"/>
                  </a:cubicBezTo>
                  <a:lnTo>
                    <a:pt x="1954" y="8018"/>
                  </a:lnTo>
                  <a:cubicBezTo>
                    <a:pt x="2158" y="8018"/>
                    <a:pt x="2321" y="7855"/>
                    <a:pt x="2321" y="7652"/>
                  </a:cubicBezTo>
                  <a:cubicBezTo>
                    <a:pt x="2321" y="7448"/>
                    <a:pt x="2158" y="7245"/>
                    <a:pt x="1954" y="7245"/>
                  </a:cubicBezTo>
                  <a:close/>
                  <a:moveTo>
                    <a:pt x="3704" y="7245"/>
                  </a:moveTo>
                  <a:cubicBezTo>
                    <a:pt x="3501" y="7245"/>
                    <a:pt x="3297" y="7448"/>
                    <a:pt x="3297" y="7652"/>
                  </a:cubicBezTo>
                  <a:cubicBezTo>
                    <a:pt x="3297" y="7855"/>
                    <a:pt x="3501" y="8018"/>
                    <a:pt x="3704" y="8018"/>
                  </a:cubicBezTo>
                  <a:lnTo>
                    <a:pt x="7815" y="8018"/>
                  </a:lnTo>
                  <a:cubicBezTo>
                    <a:pt x="8059" y="8018"/>
                    <a:pt x="8222" y="7855"/>
                    <a:pt x="8222" y="7652"/>
                  </a:cubicBezTo>
                  <a:cubicBezTo>
                    <a:pt x="8222" y="7448"/>
                    <a:pt x="8059" y="7245"/>
                    <a:pt x="7815" y="7245"/>
                  </a:cubicBezTo>
                  <a:close/>
                  <a:moveTo>
                    <a:pt x="14204" y="8750"/>
                  </a:moveTo>
                  <a:cubicBezTo>
                    <a:pt x="13960" y="8750"/>
                    <a:pt x="13756" y="8954"/>
                    <a:pt x="13756" y="9239"/>
                  </a:cubicBezTo>
                  <a:cubicBezTo>
                    <a:pt x="13756" y="9483"/>
                    <a:pt x="13960" y="9686"/>
                    <a:pt x="14204" y="9686"/>
                  </a:cubicBezTo>
                  <a:cubicBezTo>
                    <a:pt x="14448" y="9686"/>
                    <a:pt x="14652" y="9483"/>
                    <a:pt x="14652" y="9239"/>
                  </a:cubicBezTo>
                  <a:cubicBezTo>
                    <a:pt x="14652" y="8954"/>
                    <a:pt x="14448" y="8750"/>
                    <a:pt x="14204" y="8750"/>
                  </a:cubicBezTo>
                  <a:close/>
                  <a:moveTo>
                    <a:pt x="15547" y="8750"/>
                  </a:moveTo>
                  <a:cubicBezTo>
                    <a:pt x="15303" y="8750"/>
                    <a:pt x="15099" y="8954"/>
                    <a:pt x="15099" y="9239"/>
                  </a:cubicBezTo>
                  <a:cubicBezTo>
                    <a:pt x="15099" y="9483"/>
                    <a:pt x="15303" y="9686"/>
                    <a:pt x="15547" y="9686"/>
                  </a:cubicBezTo>
                  <a:cubicBezTo>
                    <a:pt x="15791" y="9686"/>
                    <a:pt x="15995" y="9483"/>
                    <a:pt x="15995" y="9239"/>
                  </a:cubicBezTo>
                  <a:cubicBezTo>
                    <a:pt x="15995" y="8954"/>
                    <a:pt x="15791" y="8750"/>
                    <a:pt x="15547" y="8750"/>
                  </a:cubicBezTo>
                  <a:close/>
                  <a:moveTo>
                    <a:pt x="16890" y="8750"/>
                  </a:moveTo>
                  <a:cubicBezTo>
                    <a:pt x="16646" y="8750"/>
                    <a:pt x="16442" y="8954"/>
                    <a:pt x="16442" y="9239"/>
                  </a:cubicBezTo>
                  <a:cubicBezTo>
                    <a:pt x="16442" y="9483"/>
                    <a:pt x="16646" y="9686"/>
                    <a:pt x="16890" y="9686"/>
                  </a:cubicBezTo>
                  <a:cubicBezTo>
                    <a:pt x="17134" y="9686"/>
                    <a:pt x="17338" y="9483"/>
                    <a:pt x="17338" y="9239"/>
                  </a:cubicBezTo>
                  <a:cubicBezTo>
                    <a:pt x="17338" y="8954"/>
                    <a:pt x="17134" y="8750"/>
                    <a:pt x="16890" y="8750"/>
                  </a:cubicBezTo>
                  <a:close/>
                  <a:moveTo>
                    <a:pt x="18233" y="8750"/>
                  </a:moveTo>
                  <a:cubicBezTo>
                    <a:pt x="17989" y="8750"/>
                    <a:pt x="17785" y="8954"/>
                    <a:pt x="17785" y="9239"/>
                  </a:cubicBezTo>
                  <a:cubicBezTo>
                    <a:pt x="17785" y="9483"/>
                    <a:pt x="17989" y="9686"/>
                    <a:pt x="18233" y="9686"/>
                  </a:cubicBezTo>
                  <a:cubicBezTo>
                    <a:pt x="18477" y="9686"/>
                    <a:pt x="18681" y="9483"/>
                    <a:pt x="18681" y="9239"/>
                  </a:cubicBezTo>
                  <a:cubicBezTo>
                    <a:pt x="18681" y="8954"/>
                    <a:pt x="18477" y="8750"/>
                    <a:pt x="18233" y="8750"/>
                  </a:cubicBezTo>
                  <a:close/>
                  <a:moveTo>
                    <a:pt x="19576" y="8750"/>
                  </a:moveTo>
                  <a:cubicBezTo>
                    <a:pt x="19332" y="8750"/>
                    <a:pt x="19128" y="8954"/>
                    <a:pt x="19128" y="9239"/>
                  </a:cubicBezTo>
                  <a:cubicBezTo>
                    <a:pt x="19128" y="9483"/>
                    <a:pt x="19332" y="9686"/>
                    <a:pt x="19576" y="9686"/>
                  </a:cubicBezTo>
                  <a:cubicBezTo>
                    <a:pt x="19820" y="9686"/>
                    <a:pt x="20024" y="9483"/>
                    <a:pt x="20024" y="9239"/>
                  </a:cubicBezTo>
                  <a:cubicBezTo>
                    <a:pt x="20024" y="8954"/>
                    <a:pt x="19820" y="8750"/>
                    <a:pt x="19576" y="8750"/>
                  </a:cubicBezTo>
                  <a:close/>
                  <a:moveTo>
                    <a:pt x="20919" y="8750"/>
                  </a:moveTo>
                  <a:cubicBezTo>
                    <a:pt x="20675" y="8750"/>
                    <a:pt x="20471" y="8954"/>
                    <a:pt x="20471" y="9239"/>
                  </a:cubicBezTo>
                  <a:cubicBezTo>
                    <a:pt x="20471" y="9483"/>
                    <a:pt x="20675" y="9686"/>
                    <a:pt x="20919" y="9686"/>
                  </a:cubicBezTo>
                  <a:cubicBezTo>
                    <a:pt x="21163" y="9686"/>
                    <a:pt x="21367" y="9483"/>
                    <a:pt x="21367" y="9239"/>
                  </a:cubicBezTo>
                  <a:cubicBezTo>
                    <a:pt x="21367" y="8954"/>
                    <a:pt x="21163" y="8750"/>
                    <a:pt x="20919" y="8750"/>
                  </a:cubicBezTo>
                  <a:close/>
                  <a:moveTo>
                    <a:pt x="367" y="9076"/>
                  </a:moveTo>
                  <a:cubicBezTo>
                    <a:pt x="164" y="9076"/>
                    <a:pt x="1" y="9239"/>
                    <a:pt x="1" y="9442"/>
                  </a:cubicBezTo>
                  <a:cubicBezTo>
                    <a:pt x="1" y="9646"/>
                    <a:pt x="164" y="9849"/>
                    <a:pt x="367" y="9849"/>
                  </a:cubicBezTo>
                  <a:lnTo>
                    <a:pt x="1954" y="9849"/>
                  </a:lnTo>
                  <a:cubicBezTo>
                    <a:pt x="2158" y="9849"/>
                    <a:pt x="2321" y="9646"/>
                    <a:pt x="2321" y="9442"/>
                  </a:cubicBezTo>
                  <a:cubicBezTo>
                    <a:pt x="2321" y="9239"/>
                    <a:pt x="2158" y="9076"/>
                    <a:pt x="1954" y="9076"/>
                  </a:cubicBezTo>
                  <a:close/>
                  <a:moveTo>
                    <a:pt x="8629" y="9076"/>
                  </a:moveTo>
                  <a:cubicBezTo>
                    <a:pt x="8425" y="9076"/>
                    <a:pt x="8262" y="9239"/>
                    <a:pt x="8262" y="9442"/>
                  </a:cubicBezTo>
                  <a:cubicBezTo>
                    <a:pt x="8262" y="9646"/>
                    <a:pt x="8425" y="9849"/>
                    <a:pt x="8629" y="9849"/>
                  </a:cubicBezTo>
                  <a:lnTo>
                    <a:pt x="12780" y="9849"/>
                  </a:lnTo>
                  <a:cubicBezTo>
                    <a:pt x="12983" y="9849"/>
                    <a:pt x="13146" y="9646"/>
                    <a:pt x="13146" y="9442"/>
                  </a:cubicBezTo>
                  <a:cubicBezTo>
                    <a:pt x="13146" y="9239"/>
                    <a:pt x="12983" y="9076"/>
                    <a:pt x="12780" y="9076"/>
                  </a:cubicBezTo>
                  <a:close/>
                  <a:moveTo>
                    <a:pt x="367" y="10867"/>
                  </a:moveTo>
                  <a:cubicBezTo>
                    <a:pt x="164" y="10867"/>
                    <a:pt x="1" y="11029"/>
                    <a:pt x="1" y="11233"/>
                  </a:cubicBezTo>
                  <a:cubicBezTo>
                    <a:pt x="1" y="11436"/>
                    <a:pt x="164" y="11640"/>
                    <a:pt x="367" y="11640"/>
                  </a:cubicBezTo>
                  <a:lnTo>
                    <a:pt x="1954" y="11640"/>
                  </a:lnTo>
                  <a:cubicBezTo>
                    <a:pt x="2158" y="11640"/>
                    <a:pt x="2321" y="11436"/>
                    <a:pt x="2321" y="11233"/>
                  </a:cubicBezTo>
                  <a:cubicBezTo>
                    <a:pt x="2321" y="11029"/>
                    <a:pt x="2158" y="10867"/>
                    <a:pt x="1954" y="10867"/>
                  </a:cubicBezTo>
                  <a:close/>
                  <a:moveTo>
                    <a:pt x="8629" y="10867"/>
                  </a:moveTo>
                  <a:cubicBezTo>
                    <a:pt x="8425" y="10867"/>
                    <a:pt x="8262" y="11029"/>
                    <a:pt x="8262" y="11233"/>
                  </a:cubicBezTo>
                  <a:cubicBezTo>
                    <a:pt x="8262" y="11436"/>
                    <a:pt x="8425" y="11640"/>
                    <a:pt x="8629" y="11640"/>
                  </a:cubicBezTo>
                  <a:lnTo>
                    <a:pt x="12780" y="11640"/>
                  </a:lnTo>
                  <a:cubicBezTo>
                    <a:pt x="12983" y="11640"/>
                    <a:pt x="13146" y="11436"/>
                    <a:pt x="13146" y="11233"/>
                  </a:cubicBezTo>
                  <a:cubicBezTo>
                    <a:pt x="13146" y="11029"/>
                    <a:pt x="12983" y="10867"/>
                    <a:pt x="12780" y="10867"/>
                  </a:cubicBezTo>
                  <a:close/>
                  <a:moveTo>
                    <a:pt x="14204" y="12495"/>
                  </a:moveTo>
                  <a:cubicBezTo>
                    <a:pt x="13960" y="12495"/>
                    <a:pt x="13756" y="12657"/>
                    <a:pt x="13756" y="12942"/>
                  </a:cubicBezTo>
                  <a:cubicBezTo>
                    <a:pt x="13756" y="13186"/>
                    <a:pt x="13960" y="13390"/>
                    <a:pt x="14204" y="13390"/>
                  </a:cubicBezTo>
                  <a:cubicBezTo>
                    <a:pt x="14448" y="13390"/>
                    <a:pt x="14652" y="13186"/>
                    <a:pt x="14652" y="12942"/>
                  </a:cubicBezTo>
                  <a:cubicBezTo>
                    <a:pt x="14652" y="12657"/>
                    <a:pt x="14448" y="12495"/>
                    <a:pt x="14204" y="12495"/>
                  </a:cubicBezTo>
                  <a:close/>
                  <a:moveTo>
                    <a:pt x="15547" y="12495"/>
                  </a:moveTo>
                  <a:cubicBezTo>
                    <a:pt x="15303" y="12495"/>
                    <a:pt x="15099" y="12657"/>
                    <a:pt x="15099" y="12942"/>
                  </a:cubicBezTo>
                  <a:cubicBezTo>
                    <a:pt x="15099" y="13186"/>
                    <a:pt x="15303" y="13390"/>
                    <a:pt x="15547" y="13390"/>
                  </a:cubicBezTo>
                  <a:cubicBezTo>
                    <a:pt x="15791" y="13390"/>
                    <a:pt x="15995" y="13186"/>
                    <a:pt x="15995" y="12942"/>
                  </a:cubicBezTo>
                  <a:cubicBezTo>
                    <a:pt x="15995" y="12657"/>
                    <a:pt x="15791" y="12495"/>
                    <a:pt x="15547" y="12495"/>
                  </a:cubicBezTo>
                  <a:close/>
                  <a:moveTo>
                    <a:pt x="16890" y="12495"/>
                  </a:moveTo>
                  <a:cubicBezTo>
                    <a:pt x="16646" y="12495"/>
                    <a:pt x="16442" y="12657"/>
                    <a:pt x="16442" y="12942"/>
                  </a:cubicBezTo>
                  <a:cubicBezTo>
                    <a:pt x="16442" y="13186"/>
                    <a:pt x="16646" y="13390"/>
                    <a:pt x="16890" y="13390"/>
                  </a:cubicBezTo>
                  <a:cubicBezTo>
                    <a:pt x="17134" y="13390"/>
                    <a:pt x="17338" y="13186"/>
                    <a:pt x="17338" y="12942"/>
                  </a:cubicBezTo>
                  <a:cubicBezTo>
                    <a:pt x="17338" y="12657"/>
                    <a:pt x="17134" y="12495"/>
                    <a:pt x="16890" y="12495"/>
                  </a:cubicBezTo>
                  <a:close/>
                  <a:moveTo>
                    <a:pt x="18233" y="12495"/>
                  </a:moveTo>
                  <a:cubicBezTo>
                    <a:pt x="17989" y="12495"/>
                    <a:pt x="17785" y="12657"/>
                    <a:pt x="17785" y="12942"/>
                  </a:cubicBezTo>
                  <a:cubicBezTo>
                    <a:pt x="17785" y="13186"/>
                    <a:pt x="17989" y="13390"/>
                    <a:pt x="18233" y="13390"/>
                  </a:cubicBezTo>
                  <a:cubicBezTo>
                    <a:pt x="18477" y="13390"/>
                    <a:pt x="18681" y="13186"/>
                    <a:pt x="18681" y="12942"/>
                  </a:cubicBezTo>
                  <a:cubicBezTo>
                    <a:pt x="18681" y="12657"/>
                    <a:pt x="18477" y="12495"/>
                    <a:pt x="18233" y="12495"/>
                  </a:cubicBezTo>
                  <a:close/>
                  <a:moveTo>
                    <a:pt x="19576" y="12495"/>
                  </a:moveTo>
                  <a:cubicBezTo>
                    <a:pt x="19332" y="12495"/>
                    <a:pt x="19128" y="12657"/>
                    <a:pt x="19128" y="12942"/>
                  </a:cubicBezTo>
                  <a:cubicBezTo>
                    <a:pt x="19128" y="13186"/>
                    <a:pt x="19332" y="13390"/>
                    <a:pt x="19576" y="13390"/>
                  </a:cubicBezTo>
                  <a:cubicBezTo>
                    <a:pt x="19820" y="13390"/>
                    <a:pt x="20024" y="13186"/>
                    <a:pt x="20024" y="12942"/>
                  </a:cubicBezTo>
                  <a:cubicBezTo>
                    <a:pt x="20024" y="12657"/>
                    <a:pt x="19820" y="12495"/>
                    <a:pt x="19576" y="12495"/>
                  </a:cubicBezTo>
                  <a:close/>
                  <a:moveTo>
                    <a:pt x="20919" y="12495"/>
                  </a:moveTo>
                  <a:cubicBezTo>
                    <a:pt x="20675" y="12495"/>
                    <a:pt x="20471" y="12657"/>
                    <a:pt x="20471" y="12942"/>
                  </a:cubicBezTo>
                  <a:cubicBezTo>
                    <a:pt x="20471" y="13186"/>
                    <a:pt x="20675" y="13390"/>
                    <a:pt x="20919" y="13390"/>
                  </a:cubicBezTo>
                  <a:cubicBezTo>
                    <a:pt x="21163" y="13390"/>
                    <a:pt x="21367" y="13186"/>
                    <a:pt x="21367" y="12942"/>
                  </a:cubicBezTo>
                  <a:cubicBezTo>
                    <a:pt x="21367" y="12657"/>
                    <a:pt x="21163" y="12495"/>
                    <a:pt x="20919" y="12495"/>
                  </a:cubicBezTo>
                  <a:close/>
                  <a:moveTo>
                    <a:pt x="367" y="12657"/>
                  </a:moveTo>
                  <a:cubicBezTo>
                    <a:pt x="164" y="12657"/>
                    <a:pt x="1" y="12820"/>
                    <a:pt x="1" y="13024"/>
                  </a:cubicBezTo>
                  <a:cubicBezTo>
                    <a:pt x="1" y="13268"/>
                    <a:pt x="164" y="13431"/>
                    <a:pt x="367" y="13431"/>
                  </a:cubicBezTo>
                  <a:lnTo>
                    <a:pt x="1954" y="13431"/>
                  </a:lnTo>
                  <a:cubicBezTo>
                    <a:pt x="2158" y="13431"/>
                    <a:pt x="2321" y="13268"/>
                    <a:pt x="2321" y="13024"/>
                  </a:cubicBezTo>
                  <a:cubicBezTo>
                    <a:pt x="2321" y="12820"/>
                    <a:pt x="2158" y="12657"/>
                    <a:pt x="1954" y="12657"/>
                  </a:cubicBezTo>
                  <a:close/>
                  <a:moveTo>
                    <a:pt x="8629" y="12657"/>
                  </a:moveTo>
                  <a:cubicBezTo>
                    <a:pt x="8425" y="12657"/>
                    <a:pt x="8262" y="12820"/>
                    <a:pt x="8262" y="13024"/>
                  </a:cubicBezTo>
                  <a:cubicBezTo>
                    <a:pt x="8262" y="13268"/>
                    <a:pt x="8425" y="13431"/>
                    <a:pt x="8629" y="13431"/>
                  </a:cubicBezTo>
                  <a:lnTo>
                    <a:pt x="12780" y="13431"/>
                  </a:lnTo>
                  <a:cubicBezTo>
                    <a:pt x="12983" y="13431"/>
                    <a:pt x="13146" y="13268"/>
                    <a:pt x="13146" y="13024"/>
                  </a:cubicBezTo>
                  <a:cubicBezTo>
                    <a:pt x="13146" y="12820"/>
                    <a:pt x="12983" y="12657"/>
                    <a:pt x="12780" y="126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35"/>
            <p:cNvSpPr/>
            <p:nvPr/>
          </p:nvSpPr>
          <p:spPr>
            <a:xfrm>
              <a:off x="2792550" y="4478775"/>
              <a:ext cx="657275" cy="73275"/>
            </a:xfrm>
            <a:custGeom>
              <a:avLst/>
              <a:gdLst/>
              <a:ahLst/>
              <a:cxnLst/>
              <a:rect l="l" t="t" r="r" b="b"/>
              <a:pathLst>
                <a:path w="26291" h="2931" extrusionOk="0">
                  <a:moveTo>
                    <a:pt x="5088" y="0"/>
                  </a:moveTo>
                  <a:lnTo>
                    <a:pt x="4925" y="41"/>
                  </a:lnTo>
                  <a:lnTo>
                    <a:pt x="326" y="2238"/>
                  </a:lnTo>
                  <a:cubicBezTo>
                    <a:pt x="0" y="2401"/>
                    <a:pt x="123" y="2930"/>
                    <a:pt x="489" y="2930"/>
                  </a:cubicBezTo>
                  <a:lnTo>
                    <a:pt x="22913" y="2930"/>
                  </a:lnTo>
                  <a:cubicBezTo>
                    <a:pt x="22994" y="2930"/>
                    <a:pt x="23076" y="2890"/>
                    <a:pt x="23157" y="2849"/>
                  </a:cubicBezTo>
                  <a:lnTo>
                    <a:pt x="26047" y="651"/>
                  </a:lnTo>
                  <a:cubicBezTo>
                    <a:pt x="26291" y="448"/>
                    <a:pt x="26169" y="0"/>
                    <a:pt x="2580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1826;p35"/>
            <p:cNvSpPr/>
            <p:nvPr/>
          </p:nvSpPr>
          <p:spPr>
            <a:xfrm>
              <a:off x="2787450" y="4470625"/>
              <a:ext cx="667475" cy="89550"/>
            </a:xfrm>
            <a:custGeom>
              <a:avLst/>
              <a:gdLst/>
              <a:ahLst/>
              <a:cxnLst/>
              <a:rect l="l" t="t" r="r" b="b"/>
              <a:pathLst>
                <a:path w="26699" h="3582" extrusionOk="0">
                  <a:moveTo>
                    <a:pt x="26047" y="652"/>
                  </a:moveTo>
                  <a:lnTo>
                    <a:pt x="26047" y="692"/>
                  </a:lnTo>
                  <a:lnTo>
                    <a:pt x="26006" y="692"/>
                  </a:lnTo>
                  <a:lnTo>
                    <a:pt x="23117" y="2931"/>
                  </a:lnTo>
                  <a:lnTo>
                    <a:pt x="693" y="2931"/>
                  </a:lnTo>
                  <a:lnTo>
                    <a:pt x="652" y="2890"/>
                  </a:lnTo>
                  <a:lnTo>
                    <a:pt x="693" y="2890"/>
                  </a:lnTo>
                  <a:lnTo>
                    <a:pt x="5251" y="692"/>
                  </a:lnTo>
                  <a:lnTo>
                    <a:pt x="5332" y="652"/>
                  </a:lnTo>
                  <a:close/>
                  <a:moveTo>
                    <a:pt x="5210" y="0"/>
                  </a:moveTo>
                  <a:lnTo>
                    <a:pt x="5088" y="41"/>
                  </a:lnTo>
                  <a:lnTo>
                    <a:pt x="5007" y="41"/>
                  </a:lnTo>
                  <a:lnTo>
                    <a:pt x="367" y="2279"/>
                  </a:lnTo>
                  <a:cubicBezTo>
                    <a:pt x="123" y="2402"/>
                    <a:pt x="1" y="2646"/>
                    <a:pt x="1" y="2890"/>
                  </a:cubicBezTo>
                  <a:cubicBezTo>
                    <a:pt x="1" y="3053"/>
                    <a:pt x="42" y="3256"/>
                    <a:pt x="164" y="3378"/>
                  </a:cubicBezTo>
                  <a:cubicBezTo>
                    <a:pt x="286" y="3500"/>
                    <a:pt x="489" y="3582"/>
                    <a:pt x="693" y="3582"/>
                  </a:cubicBezTo>
                  <a:lnTo>
                    <a:pt x="23117" y="3582"/>
                  </a:lnTo>
                  <a:cubicBezTo>
                    <a:pt x="23280" y="3582"/>
                    <a:pt x="23442" y="3541"/>
                    <a:pt x="23565" y="3460"/>
                  </a:cubicBezTo>
                  <a:lnTo>
                    <a:pt x="26454" y="1221"/>
                  </a:lnTo>
                  <a:cubicBezTo>
                    <a:pt x="26617" y="1099"/>
                    <a:pt x="26698" y="896"/>
                    <a:pt x="26698" y="692"/>
                  </a:cubicBezTo>
                  <a:cubicBezTo>
                    <a:pt x="26698" y="489"/>
                    <a:pt x="26658" y="326"/>
                    <a:pt x="26535" y="204"/>
                  </a:cubicBezTo>
                  <a:cubicBezTo>
                    <a:pt x="26413" y="82"/>
                    <a:pt x="26210" y="0"/>
                    <a:pt x="260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27;p35"/>
            <p:cNvSpPr/>
            <p:nvPr/>
          </p:nvSpPr>
          <p:spPr>
            <a:xfrm>
              <a:off x="3097775" y="4128775"/>
              <a:ext cx="102775" cy="392750"/>
            </a:xfrm>
            <a:custGeom>
              <a:avLst/>
              <a:gdLst/>
              <a:ahLst/>
              <a:cxnLst/>
              <a:rect l="l" t="t" r="r" b="b"/>
              <a:pathLst>
                <a:path w="4111" h="15710" extrusionOk="0">
                  <a:moveTo>
                    <a:pt x="1" y="0"/>
                  </a:moveTo>
                  <a:lnTo>
                    <a:pt x="1" y="15709"/>
                  </a:lnTo>
                  <a:lnTo>
                    <a:pt x="4111" y="15709"/>
                  </a:lnTo>
                  <a:lnTo>
                    <a:pt x="411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35"/>
            <p:cNvSpPr/>
            <p:nvPr/>
          </p:nvSpPr>
          <p:spPr>
            <a:xfrm>
              <a:off x="3089625" y="4119600"/>
              <a:ext cx="120100" cy="410050"/>
            </a:xfrm>
            <a:custGeom>
              <a:avLst/>
              <a:gdLst/>
              <a:ahLst/>
              <a:cxnLst/>
              <a:rect l="l" t="t" r="r" b="b"/>
              <a:pathLst>
                <a:path w="4804" h="16402" extrusionOk="0">
                  <a:moveTo>
                    <a:pt x="4111" y="693"/>
                  </a:moveTo>
                  <a:lnTo>
                    <a:pt x="4111" y="15751"/>
                  </a:lnTo>
                  <a:lnTo>
                    <a:pt x="652" y="15751"/>
                  </a:lnTo>
                  <a:lnTo>
                    <a:pt x="652" y="693"/>
                  </a:lnTo>
                  <a:close/>
                  <a:moveTo>
                    <a:pt x="327" y="1"/>
                  </a:moveTo>
                  <a:cubicBezTo>
                    <a:pt x="245" y="1"/>
                    <a:pt x="164" y="42"/>
                    <a:pt x="82" y="123"/>
                  </a:cubicBezTo>
                  <a:cubicBezTo>
                    <a:pt x="42" y="164"/>
                    <a:pt x="1" y="286"/>
                    <a:pt x="1" y="367"/>
                  </a:cubicBezTo>
                  <a:lnTo>
                    <a:pt x="1" y="16076"/>
                  </a:lnTo>
                  <a:cubicBezTo>
                    <a:pt x="1" y="16158"/>
                    <a:pt x="42" y="16239"/>
                    <a:pt x="82" y="16320"/>
                  </a:cubicBezTo>
                  <a:cubicBezTo>
                    <a:pt x="164" y="16361"/>
                    <a:pt x="245" y="16402"/>
                    <a:pt x="327" y="16402"/>
                  </a:cubicBezTo>
                  <a:lnTo>
                    <a:pt x="4437" y="16402"/>
                  </a:lnTo>
                  <a:cubicBezTo>
                    <a:pt x="4559" y="16402"/>
                    <a:pt x="4640" y="16361"/>
                    <a:pt x="4681" y="16320"/>
                  </a:cubicBezTo>
                  <a:cubicBezTo>
                    <a:pt x="4763" y="16239"/>
                    <a:pt x="4803" y="16158"/>
                    <a:pt x="4803" y="16076"/>
                  </a:cubicBezTo>
                  <a:lnTo>
                    <a:pt x="4803" y="367"/>
                  </a:lnTo>
                  <a:cubicBezTo>
                    <a:pt x="4803" y="286"/>
                    <a:pt x="4763" y="164"/>
                    <a:pt x="4681" y="123"/>
                  </a:cubicBezTo>
                  <a:cubicBezTo>
                    <a:pt x="4640" y="42"/>
                    <a:pt x="4559" y="1"/>
                    <a:pt x="44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35"/>
            <p:cNvSpPr/>
            <p:nvPr/>
          </p:nvSpPr>
          <p:spPr>
            <a:xfrm>
              <a:off x="3081500" y="4128775"/>
              <a:ext cx="135350" cy="284900"/>
            </a:xfrm>
            <a:custGeom>
              <a:avLst/>
              <a:gdLst/>
              <a:ahLst/>
              <a:cxnLst/>
              <a:rect l="l" t="t" r="r" b="b"/>
              <a:pathLst>
                <a:path w="5414" h="11396" extrusionOk="0">
                  <a:moveTo>
                    <a:pt x="0" y="0"/>
                  </a:moveTo>
                  <a:lnTo>
                    <a:pt x="0" y="11395"/>
                  </a:lnTo>
                  <a:lnTo>
                    <a:pt x="5413" y="11395"/>
                  </a:lnTo>
                  <a:lnTo>
                    <a:pt x="541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35"/>
            <p:cNvSpPr/>
            <p:nvPr/>
          </p:nvSpPr>
          <p:spPr>
            <a:xfrm>
              <a:off x="3073350" y="4119600"/>
              <a:ext cx="152650" cy="302200"/>
            </a:xfrm>
            <a:custGeom>
              <a:avLst/>
              <a:gdLst/>
              <a:ahLst/>
              <a:cxnLst/>
              <a:rect l="l" t="t" r="r" b="b"/>
              <a:pathLst>
                <a:path w="6106" h="12088" extrusionOk="0">
                  <a:moveTo>
                    <a:pt x="5414" y="693"/>
                  </a:moveTo>
                  <a:lnTo>
                    <a:pt x="5414" y="11437"/>
                  </a:lnTo>
                  <a:lnTo>
                    <a:pt x="693" y="11437"/>
                  </a:lnTo>
                  <a:lnTo>
                    <a:pt x="693" y="693"/>
                  </a:lnTo>
                  <a:close/>
                  <a:moveTo>
                    <a:pt x="326" y="1"/>
                  </a:moveTo>
                  <a:cubicBezTo>
                    <a:pt x="245" y="1"/>
                    <a:pt x="164" y="42"/>
                    <a:pt x="82" y="123"/>
                  </a:cubicBezTo>
                  <a:cubicBezTo>
                    <a:pt x="42" y="164"/>
                    <a:pt x="1" y="286"/>
                    <a:pt x="1" y="367"/>
                  </a:cubicBezTo>
                  <a:lnTo>
                    <a:pt x="1" y="11762"/>
                  </a:lnTo>
                  <a:cubicBezTo>
                    <a:pt x="1" y="11844"/>
                    <a:pt x="42" y="11925"/>
                    <a:pt x="82" y="12007"/>
                  </a:cubicBezTo>
                  <a:cubicBezTo>
                    <a:pt x="164" y="12088"/>
                    <a:pt x="245" y="12088"/>
                    <a:pt x="326" y="12088"/>
                  </a:cubicBezTo>
                  <a:lnTo>
                    <a:pt x="5739" y="12088"/>
                  </a:lnTo>
                  <a:cubicBezTo>
                    <a:pt x="5861" y="12088"/>
                    <a:pt x="5943" y="12088"/>
                    <a:pt x="5983" y="12007"/>
                  </a:cubicBezTo>
                  <a:cubicBezTo>
                    <a:pt x="6065" y="11925"/>
                    <a:pt x="6105" y="11844"/>
                    <a:pt x="6105" y="11762"/>
                  </a:cubicBezTo>
                  <a:lnTo>
                    <a:pt x="6105" y="367"/>
                  </a:lnTo>
                  <a:cubicBezTo>
                    <a:pt x="6105" y="286"/>
                    <a:pt x="6065" y="164"/>
                    <a:pt x="5983" y="123"/>
                  </a:cubicBezTo>
                  <a:cubicBezTo>
                    <a:pt x="5943" y="42"/>
                    <a:pt x="5861" y="1"/>
                    <a:pt x="57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35"/>
            <p:cNvSpPr/>
            <p:nvPr/>
          </p:nvSpPr>
          <p:spPr>
            <a:xfrm>
              <a:off x="2320450" y="2821375"/>
              <a:ext cx="1707275" cy="1335900"/>
            </a:xfrm>
            <a:custGeom>
              <a:avLst/>
              <a:gdLst/>
              <a:ahLst/>
              <a:cxnLst/>
              <a:rect l="l" t="t" r="r" b="b"/>
              <a:pathLst>
                <a:path w="68291" h="53436" extrusionOk="0">
                  <a:moveTo>
                    <a:pt x="1" y="0"/>
                  </a:moveTo>
                  <a:lnTo>
                    <a:pt x="1" y="53436"/>
                  </a:lnTo>
                  <a:lnTo>
                    <a:pt x="68291" y="53436"/>
                  </a:lnTo>
                  <a:lnTo>
                    <a:pt x="6829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35"/>
            <p:cNvSpPr/>
            <p:nvPr/>
          </p:nvSpPr>
          <p:spPr>
            <a:xfrm>
              <a:off x="2311300" y="2813225"/>
              <a:ext cx="1724575" cy="1352200"/>
            </a:xfrm>
            <a:custGeom>
              <a:avLst/>
              <a:gdLst/>
              <a:ahLst/>
              <a:cxnLst/>
              <a:rect l="l" t="t" r="r" b="b"/>
              <a:pathLst>
                <a:path w="68983" h="54088" extrusionOk="0">
                  <a:moveTo>
                    <a:pt x="68290" y="693"/>
                  </a:moveTo>
                  <a:lnTo>
                    <a:pt x="68290" y="53395"/>
                  </a:lnTo>
                  <a:lnTo>
                    <a:pt x="693" y="53395"/>
                  </a:lnTo>
                  <a:lnTo>
                    <a:pt x="693" y="693"/>
                  </a:lnTo>
                  <a:close/>
                  <a:moveTo>
                    <a:pt x="367" y="1"/>
                  </a:moveTo>
                  <a:cubicBezTo>
                    <a:pt x="286" y="1"/>
                    <a:pt x="163" y="41"/>
                    <a:pt x="123" y="82"/>
                  </a:cubicBezTo>
                  <a:cubicBezTo>
                    <a:pt x="41" y="163"/>
                    <a:pt x="1" y="245"/>
                    <a:pt x="1" y="326"/>
                  </a:cubicBezTo>
                  <a:lnTo>
                    <a:pt x="1" y="53762"/>
                  </a:lnTo>
                  <a:cubicBezTo>
                    <a:pt x="1" y="53843"/>
                    <a:pt x="41" y="53924"/>
                    <a:pt x="123" y="54006"/>
                  </a:cubicBezTo>
                  <a:cubicBezTo>
                    <a:pt x="163" y="54047"/>
                    <a:pt x="286" y="54087"/>
                    <a:pt x="367" y="54087"/>
                  </a:cubicBezTo>
                  <a:lnTo>
                    <a:pt x="68657" y="54087"/>
                  </a:lnTo>
                  <a:cubicBezTo>
                    <a:pt x="68738" y="54087"/>
                    <a:pt x="68819" y="54047"/>
                    <a:pt x="68901" y="54006"/>
                  </a:cubicBezTo>
                  <a:cubicBezTo>
                    <a:pt x="68942" y="53924"/>
                    <a:pt x="68982" y="53843"/>
                    <a:pt x="68982" y="53762"/>
                  </a:cubicBezTo>
                  <a:lnTo>
                    <a:pt x="68982" y="326"/>
                  </a:lnTo>
                  <a:cubicBezTo>
                    <a:pt x="68982" y="245"/>
                    <a:pt x="68942" y="163"/>
                    <a:pt x="68901" y="82"/>
                  </a:cubicBezTo>
                  <a:cubicBezTo>
                    <a:pt x="68819" y="41"/>
                    <a:pt x="68738" y="1"/>
                    <a:pt x="686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35"/>
            <p:cNvSpPr/>
            <p:nvPr/>
          </p:nvSpPr>
          <p:spPr>
            <a:xfrm>
              <a:off x="2411025" y="2892600"/>
              <a:ext cx="1525125" cy="1193450"/>
            </a:xfrm>
            <a:custGeom>
              <a:avLst/>
              <a:gdLst/>
              <a:ahLst/>
              <a:cxnLst/>
              <a:rect l="l" t="t" r="r" b="b"/>
              <a:pathLst>
                <a:path w="61005" h="47738" extrusionOk="0">
                  <a:moveTo>
                    <a:pt x="0" y="0"/>
                  </a:moveTo>
                  <a:lnTo>
                    <a:pt x="0" y="47738"/>
                  </a:lnTo>
                  <a:lnTo>
                    <a:pt x="61005" y="47738"/>
                  </a:lnTo>
                  <a:lnTo>
                    <a:pt x="6100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35"/>
            <p:cNvSpPr/>
            <p:nvPr/>
          </p:nvSpPr>
          <p:spPr>
            <a:xfrm>
              <a:off x="2402875" y="2884450"/>
              <a:ext cx="1541425" cy="1209750"/>
            </a:xfrm>
            <a:custGeom>
              <a:avLst/>
              <a:gdLst/>
              <a:ahLst/>
              <a:cxnLst/>
              <a:rect l="l" t="t" r="r" b="b"/>
              <a:pathLst>
                <a:path w="61657" h="48390" extrusionOk="0">
                  <a:moveTo>
                    <a:pt x="61005" y="692"/>
                  </a:moveTo>
                  <a:lnTo>
                    <a:pt x="61005" y="47698"/>
                  </a:lnTo>
                  <a:lnTo>
                    <a:pt x="692" y="47698"/>
                  </a:lnTo>
                  <a:lnTo>
                    <a:pt x="692" y="692"/>
                  </a:lnTo>
                  <a:close/>
                  <a:moveTo>
                    <a:pt x="326" y="0"/>
                  </a:moveTo>
                  <a:cubicBezTo>
                    <a:pt x="245" y="0"/>
                    <a:pt x="163" y="41"/>
                    <a:pt x="123" y="123"/>
                  </a:cubicBezTo>
                  <a:cubicBezTo>
                    <a:pt x="41" y="163"/>
                    <a:pt x="0" y="245"/>
                    <a:pt x="0" y="326"/>
                  </a:cubicBezTo>
                  <a:lnTo>
                    <a:pt x="0" y="48064"/>
                  </a:lnTo>
                  <a:cubicBezTo>
                    <a:pt x="0" y="48145"/>
                    <a:pt x="41" y="48227"/>
                    <a:pt x="123" y="48267"/>
                  </a:cubicBezTo>
                  <a:cubicBezTo>
                    <a:pt x="163" y="48349"/>
                    <a:pt x="245" y="48389"/>
                    <a:pt x="326" y="48389"/>
                  </a:cubicBezTo>
                  <a:lnTo>
                    <a:pt x="61331" y="48389"/>
                  </a:lnTo>
                  <a:cubicBezTo>
                    <a:pt x="61412" y="48389"/>
                    <a:pt x="61494" y="48349"/>
                    <a:pt x="61575" y="48267"/>
                  </a:cubicBezTo>
                  <a:cubicBezTo>
                    <a:pt x="61616" y="48227"/>
                    <a:pt x="61657" y="48145"/>
                    <a:pt x="61657" y="48064"/>
                  </a:cubicBezTo>
                  <a:lnTo>
                    <a:pt x="61657" y="326"/>
                  </a:lnTo>
                  <a:cubicBezTo>
                    <a:pt x="61657" y="245"/>
                    <a:pt x="61616" y="163"/>
                    <a:pt x="61575" y="123"/>
                  </a:cubicBezTo>
                  <a:cubicBezTo>
                    <a:pt x="61494" y="41"/>
                    <a:pt x="61412" y="0"/>
                    <a:pt x="613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 name="Google Shape;1835;p35"/>
            <p:cNvSpPr/>
            <p:nvPr/>
          </p:nvSpPr>
          <p:spPr>
            <a:xfrm>
              <a:off x="2700975" y="2953625"/>
              <a:ext cx="534175" cy="335775"/>
            </a:xfrm>
            <a:custGeom>
              <a:avLst/>
              <a:gdLst/>
              <a:ahLst/>
              <a:cxnLst/>
              <a:rect l="l" t="t" r="r" b="b"/>
              <a:pathLst>
                <a:path w="21367" h="13431" extrusionOk="0">
                  <a:moveTo>
                    <a:pt x="367" y="82"/>
                  </a:moveTo>
                  <a:cubicBezTo>
                    <a:pt x="163" y="82"/>
                    <a:pt x="1" y="245"/>
                    <a:pt x="1" y="489"/>
                  </a:cubicBezTo>
                  <a:cubicBezTo>
                    <a:pt x="1" y="693"/>
                    <a:pt x="163" y="856"/>
                    <a:pt x="367" y="856"/>
                  </a:cubicBezTo>
                  <a:lnTo>
                    <a:pt x="1954" y="856"/>
                  </a:lnTo>
                  <a:cubicBezTo>
                    <a:pt x="2158" y="856"/>
                    <a:pt x="2361" y="693"/>
                    <a:pt x="2361" y="489"/>
                  </a:cubicBezTo>
                  <a:cubicBezTo>
                    <a:pt x="2361" y="245"/>
                    <a:pt x="2158" y="82"/>
                    <a:pt x="1954" y="82"/>
                  </a:cubicBezTo>
                  <a:close/>
                  <a:moveTo>
                    <a:pt x="3704" y="82"/>
                  </a:moveTo>
                  <a:cubicBezTo>
                    <a:pt x="3501" y="82"/>
                    <a:pt x="3338" y="245"/>
                    <a:pt x="3338" y="489"/>
                  </a:cubicBezTo>
                  <a:cubicBezTo>
                    <a:pt x="3338" y="693"/>
                    <a:pt x="3501" y="856"/>
                    <a:pt x="3704" y="856"/>
                  </a:cubicBezTo>
                  <a:lnTo>
                    <a:pt x="7855" y="856"/>
                  </a:lnTo>
                  <a:cubicBezTo>
                    <a:pt x="8059" y="856"/>
                    <a:pt x="8222" y="693"/>
                    <a:pt x="8222" y="489"/>
                  </a:cubicBezTo>
                  <a:cubicBezTo>
                    <a:pt x="8222" y="245"/>
                    <a:pt x="8059" y="82"/>
                    <a:pt x="7855" y="82"/>
                  </a:cubicBezTo>
                  <a:close/>
                  <a:moveTo>
                    <a:pt x="9605" y="1"/>
                  </a:moveTo>
                  <a:cubicBezTo>
                    <a:pt x="9361" y="1"/>
                    <a:pt x="9158" y="204"/>
                    <a:pt x="9158" y="489"/>
                  </a:cubicBezTo>
                  <a:cubicBezTo>
                    <a:pt x="9158" y="733"/>
                    <a:pt x="9361" y="937"/>
                    <a:pt x="9605" y="937"/>
                  </a:cubicBezTo>
                  <a:cubicBezTo>
                    <a:pt x="9849" y="937"/>
                    <a:pt x="10053" y="733"/>
                    <a:pt x="10053" y="489"/>
                  </a:cubicBezTo>
                  <a:cubicBezTo>
                    <a:pt x="10053" y="204"/>
                    <a:pt x="9849" y="1"/>
                    <a:pt x="9605" y="1"/>
                  </a:cubicBezTo>
                  <a:close/>
                  <a:moveTo>
                    <a:pt x="10948" y="1"/>
                  </a:moveTo>
                  <a:cubicBezTo>
                    <a:pt x="10704" y="1"/>
                    <a:pt x="10501" y="204"/>
                    <a:pt x="10501" y="489"/>
                  </a:cubicBezTo>
                  <a:cubicBezTo>
                    <a:pt x="10501" y="733"/>
                    <a:pt x="10704" y="937"/>
                    <a:pt x="10948" y="937"/>
                  </a:cubicBezTo>
                  <a:cubicBezTo>
                    <a:pt x="11192" y="937"/>
                    <a:pt x="11396" y="733"/>
                    <a:pt x="11396" y="489"/>
                  </a:cubicBezTo>
                  <a:cubicBezTo>
                    <a:pt x="11396" y="204"/>
                    <a:pt x="11192" y="1"/>
                    <a:pt x="10948" y="1"/>
                  </a:cubicBezTo>
                  <a:close/>
                  <a:moveTo>
                    <a:pt x="12291" y="1"/>
                  </a:moveTo>
                  <a:cubicBezTo>
                    <a:pt x="12047" y="1"/>
                    <a:pt x="11844" y="204"/>
                    <a:pt x="11844" y="489"/>
                  </a:cubicBezTo>
                  <a:cubicBezTo>
                    <a:pt x="11844" y="733"/>
                    <a:pt x="12047" y="937"/>
                    <a:pt x="12291" y="937"/>
                  </a:cubicBezTo>
                  <a:cubicBezTo>
                    <a:pt x="12535" y="937"/>
                    <a:pt x="12739" y="733"/>
                    <a:pt x="12739" y="489"/>
                  </a:cubicBezTo>
                  <a:cubicBezTo>
                    <a:pt x="12739" y="204"/>
                    <a:pt x="12535" y="1"/>
                    <a:pt x="12291" y="1"/>
                  </a:cubicBezTo>
                  <a:close/>
                  <a:moveTo>
                    <a:pt x="13634" y="1"/>
                  </a:moveTo>
                  <a:cubicBezTo>
                    <a:pt x="13390" y="1"/>
                    <a:pt x="13187" y="204"/>
                    <a:pt x="13187" y="489"/>
                  </a:cubicBezTo>
                  <a:cubicBezTo>
                    <a:pt x="13187" y="733"/>
                    <a:pt x="13390" y="937"/>
                    <a:pt x="13634" y="937"/>
                  </a:cubicBezTo>
                  <a:cubicBezTo>
                    <a:pt x="13878" y="937"/>
                    <a:pt x="14082" y="733"/>
                    <a:pt x="14082" y="489"/>
                  </a:cubicBezTo>
                  <a:cubicBezTo>
                    <a:pt x="14082" y="204"/>
                    <a:pt x="13878" y="1"/>
                    <a:pt x="13634" y="1"/>
                  </a:cubicBezTo>
                  <a:close/>
                  <a:moveTo>
                    <a:pt x="14977" y="1"/>
                  </a:moveTo>
                  <a:cubicBezTo>
                    <a:pt x="14733" y="1"/>
                    <a:pt x="14530" y="204"/>
                    <a:pt x="14530" y="489"/>
                  </a:cubicBezTo>
                  <a:cubicBezTo>
                    <a:pt x="14530" y="733"/>
                    <a:pt x="14733" y="937"/>
                    <a:pt x="14977" y="937"/>
                  </a:cubicBezTo>
                  <a:cubicBezTo>
                    <a:pt x="15221" y="937"/>
                    <a:pt x="15425" y="733"/>
                    <a:pt x="15425" y="489"/>
                  </a:cubicBezTo>
                  <a:cubicBezTo>
                    <a:pt x="15425" y="204"/>
                    <a:pt x="15221" y="1"/>
                    <a:pt x="14977" y="1"/>
                  </a:cubicBezTo>
                  <a:close/>
                  <a:moveTo>
                    <a:pt x="16320" y="1"/>
                  </a:moveTo>
                  <a:cubicBezTo>
                    <a:pt x="16076" y="1"/>
                    <a:pt x="15873" y="204"/>
                    <a:pt x="15873" y="489"/>
                  </a:cubicBezTo>
                  <a:cubicBezTo>
                    <a:pt x="15873" y="733"/>
                    <a:pt x="16076" y="937"/>
                    <a:pt x="16320" y="937"/>
                  </a:cubicBezTo>
                  <a:cubicBezTo>
                    <a:pt x="16564" y="937"/>
                    <a:pt x="16768" y="733"/>
                    <a:pt x="16768" y="489"/>
                  </a:cubicBezTo>
                  <a:cubicBezTo>
                    <a:pt x="16768" y="204"/>
                    <a:pt x="16564" y="1"/>
                    <a:pt x="16320" y="1"/>
                  </a:cubicBezTo>
                  <a:close/>
                  <a:moveTo>
                    <a:pt x="367" y="1873"/>
                  </a:moveTo>
                  <a:cubicBezTo>
                    <a:pt x="163" y="1873"/>
                    <a:pt x="1" y="2036"/>
                    <a:pt x="1" y="2280"/>
                  </a:cubicBezTo>
                  <a:cubicBezTo>
                    <a:pt x="1" y="2483"/>
                    <a:pt x="163" y="2646"/>
                    <a:pt x="367" y="2646"/>
                  </a:cubicBezTo>
                  <a:lnTo>
                    <a:pt x="1954" y="2646"/>
                  </a:lnTo>
                  <a:cubicBezTo>
                    <a:pt x="2158" y="2646"/>
                    <a:pt x="2361" y="2483"/>
                    <a:pt x="2361" y="2280"/>
                  </a:cubicBezTo>
                  <a:cubicBezTo>
                    <a:pt x="2361" y="2036"/>
                    <a:pt x="2158" y="1873"/>
                    <a:pt x="1954" y="1873"/>
                  </a:cubicBezTo>
                  <a:close/>
                  <a:moveTo>
                    <a:pt x="3704" y="1873"/>
                  </a:moveTo>
                  <a:cubicBezTo>
                    <a:pt x="3501" y="1873"/>
                    <a:pt x="3338" y="2036"/>
                    <a:pt x="3338" y="2280"/>
                  </a:cubicBezTo>
                  <a:cubicBezTo>
                    <a:pt x="3338" y="2483"/>
                    <a:pt x="3501" y="2646"/>
                    <a:pt x="3704" y="2646"/>
                  </a:cubicBezTo>
                  <a:lnTo>
                    <a:pt x="7855" y="2646"/>
                  </a:lnTo>
                  <a:cubicBezTo>
                    <a:pt x="8059" y="2646"/>
                    <a:pt x="8222" y="2483"/>
                    <a:pt x="8222" y="2280"/>
                  </a:cubicBezTo>
                  <a:cubicBezTo>
                    <a:pt x="8222" y="2036"/>
                    <a:pt x="8059" y="1873"/>
                    <a:pt x="7855" y="1873"/>
                  </a:cubicBezTo>
                  <a:close/>
                  <a:moveTo>
                    <a:pt x="367" y="3664"/>
                  </a:moveTo>
                  <a:cubicBezTo>
                    <a:pt x="163" y="3664"/>
                    <a:pt x="1" y="3867"/>
                    <a:pt x="1" y="4071"/>
                  </a:cubicBezTo>
                  <a:cubicBezTo>
                    <a:pt x="1" y="4274"/>
                    <a:pt x="163" y="4437"/>
                    <a:pt x="367" y="4437"/>
                  </a:cubicBezTo>
                  <a:lnTo>
                    <a:pt x="1954" y="4437"/>
                  </a:lnTo>
                  <a:cubicBezTo>
                    <a:pt x="2158" y="4437"/>
                    <a:pt x="2361" y="4274"/>
                    <a:pt x="2361" y="4071"/>
                  </a:cubicBezTo>
                  <a:cubicBezTo>
                    <a:pt x="2361" y="3867"/>
                    <a:pt x="2158" y="3664"/>
                    <a:pt x="1954" y="3664"/>
                  </a:cubicBezTo>
                  <a:close/>
                  <a:moveTo>
                    <a:pt x="3704" y="3664"/>
                  </a:moveTo>
                  <a:cubicBezTo>
                    <a:pt x="3501" y="3664"/>
                    <a:pt x="3338" y="3867"/>
                    <a:pt x="3338" y="4071"/>
                  </a:cubicBezTo>
                  <a:cubicBezTo>
                    <a:pt x="3338" y="4274"/>
                    <a:pt x="3501" y="4437"/>
                    <a:pt x="3704" y="4437"/>
                  </a:cubicBezTo>
                  <a:lnTo>
                    <a:pt x="7855" y="4437"/>
                  </a:lnTo>
                  <a:cubicBezTo>
                    <a:pt x="8059" y="4437"/>
                    <a:pt x="8222" y="4274"/>
                    <a:pt x="8222" y="4071"/>
                  </a:cubicBezTo>
                  <a:cubicBezTo>
                    <a:pt x="8222" y="3867"/>
                    <a:pt x="8059" y="3664"/>
                    <a:pt x="7855" y="3664"/>
                  </a:cubicBezTo>
                  <a:close/>
                  <a:moveTo>
                    <a:pt x="9605" y="3623"/>
                  </a:moveTo>
                  <a:cubicBezTo>
                    <a:pt x="9361" y="3623"/>
                    <a:pt x="9158" y="3826"/>
                    <a:pt x="9158" y="4071"/>
                  </a:cubicBezTo>
                  <a:cubicBezTo>
                    <a:pt x="9158" y="4315"/>
                    <a:pt x="9361" y="4518"/>
                    <a:pt x="9605" y="4518"/>
                  </a:cubicBezTo>
                  <a:cubicBezTo>
                    <a:pt x="9849" y="4518"/>
                    <a:pt x="10053" y="4315"/>
                    <a:pt x="10053" y="4071"/>
                  </a:cubicBezTo>
                  <a:cubicBezTo>
                    <a:pt x="10053" y="3826"/>
                    <a:pt x="9849" y="3623"/>
                    <a:pt x="9605" y="3623"/>
                  </a:cubicBezTo>
                  <a:close/>
                  <a:moveTo>
                    <a:pt x="10948" y="3623"/>
                  </a:moveTo>
                  <a:cubicBezTo>
                    <a:pt x="10704" y="3623"/>
                    <a:pt x="10501" y="3826"/>
                    <a:pt x="10501" y="4071"/>
                  </a:cubicBezTo>
                  <a:cubicBezTo>
                    <a:pt x="10501" y="4315"/>
                    <a:pt x="10704" y="4518"/>
                    <a:pt x="10948" y="4518"/>
                  </a:cubicBezTo>
                  <a:cubicBezTo>
                    <a:pt x="11192" y="4518"/>
                    <a:pt x="11396" y="4315"/>
                    <a:pt x="11396" y="4071"/>
                  </a:cubicBezTo>
                  <a:cubicBezTo>
                    <a:pt x="11396" y="3826"/>
                    <a:pt x="11192" y="3623"/>
                    <a:pt x="10948" y="3623"/>
                  </a:cubicBezTo>
                  <a:close/>
                  <a:moveTo>
                    <a:pt x="12291" y="3623"/>
                  </a:moveTo>
                  <a:cubicBezTo>
                    <a:pt x="12047" y="3623"/>
                    <a:pt x="11844" y="3826"/>
                    <a:pt x="11844" y="4071"/>
                  </a:cubicBezTo>
                  <a:cubicBezTo>
                    <a:pt x="11844" y="4315"/>
                    <a:pt x="12047" y="4518"/>
                    <a:pt x="12291" y="4518"/>
                  </a:cubicBezTo>
                  <a:cubicBezTo>
                    <a:pt x="12535" y="4518"/>
                    <a:pt x="12739" y="4315"/>
                    <a:pt x="12739" y="4071"/>
                  </a:cubicBezTo>
                  <a:cubicBezTo>
                    <a:pt x="12739" y="3826"/>
                    <a:pt x="12535" y="3623"/>
                    <a:pt x="12291" y="3623"/>
                  </a:cubicBezTo>
                  <a:close/>
                  <a:moveTo>
                    <a:pt x="13634" y="3623"/>
                  </a:moveTo>
                  <a:cubicBezTo>
                    <a:pt x="13390" y="3623"/>
                    <a:pt x="13187" y="3826"/>
                    <a:pt x="13187" y="4071"/>
                  </a:cubicBezTo>
                  <a:cubicBezTo>
                    <a:pt x="13187" y="4315"/>
                    <a:pt x="13390" y="4518"/>
                    <a:pt x="13634" y="4518"/>
                  </a:cubicBezTo>
                  <a:cubicBezTo>
                    <a:pt x="13878" y="4518"/>
                    <a:pt x="14082" y="4315"/>
                    <a:pt x="14082" y="4071"/>
                  </a:cubicBezTo>
                  <a:cubicBezTo>
                    <a:pt x="14082" y="3826"/>
                    <a:pt x="13878" y="3623"/>
                    <a:pt x="13634" y="3623"/>
                  </a:cubicBezTo>
                  <a:close/>
                  <a:moveTo>
                    <a:pt x="14977" y="3623"/>
                  </a:moveTo>
                  <a:cubicBezTo>
                    <a:pt x="14733" y="3623"/>
                    <a:pt x="14530" y="3826"/>
                    <a:pt x="14530" y="4071"/>
                  </a:cubicBezTo>
                  <a:cubicBezTo>
                    <a:pt x="14530" y="4315"/>
                    <a:pt x="14733" y="4518"/>
                    <a:pt x="14977" y="4518"/>
                  </a:cubicBezTo>
                  <a:cubicBezTo>
                    <a:pt x="15221" y="4518"/>
                    <a:pt x="15425" y="4315"/>
                    <a:pt x="15425" y="4071"/>
                  </a:cubicBezTo>
                  <a:cubicBezTo>
                    <a:pt x="15425" y="3826"/>
                    <a:pt x="15221" y="3623"/>
                    <a:pt x="14977" y="3623"/>
                  </a:cubicBezTo>
                  <a:close/>
                  <a:moveTo>
                    <a:pt x="16320" y="3623"/>
                  </a:moveTo>
                  <a:cubicBezTo>
                    <a:pt x="16076" y="3623"/>
                    <a:pt x="15873" y="3826"/>
                    <a:pt x="15873" y="4071"/>
                  </a:cubicBezTo>
                  <a:cubicBezTo>
                    <a:pt x="15873" y="4315"/>
                    <a:pt x="16076" y="4518"/>
                    <a:pt x="16320" y="4518"/>
                  </a:cubicBezTo>
                  <a:cubicBezTo>
                    <a:pt x="16564" y="4518"/>
                    <a:pt x="16768" y="4315"/>
                    <a:pt x="16768" y="4071"/>
                  </a:cubicBezTo>
                  <a:cubicBezTo>
                    <a:pt x="16768" y="3826"/>
                    <a:pt x="16564" y="3623"/>
                    <a:pt x="16320" y="3623"/>
                  </a:cubicBezTo>
                  <a:close/>
                  <a:moveTo>
                    <a:pt x="367" y="5454"/>
                  </a:moveTo>
                  <a:cubicBezTo>
                    <a:pt x="163" y="5454"/>
                    <a:pt x="1" y="5658"/>
                    <a:pt x="1" y="5861"/>
                  </a:cubicBezTo>
                  <a:cubicBezTo>
                    <a:pt x="1" y="6065"/>
                    <a:pt x="163" y="6228"/>
                    <a:pt x="367" y="6228"/>
                  </a:cubicBezTo>
                  <a:lnTo>
                    <a:pt x="1954" y="6228"/>
                  </a:lnTo>
                  <a:cubicBezTo>
                    <a:pt x="2158" y="6228"/>
                    <a:pt x="2361" y="6065"/>
                    <a:pt x="2361" y="5861"/>
                  </a:cubicBezTo>
                  <a:cubicBezTo>
                    <a:pt x="2361" y="5658"/>
                    <a:pt x="2158" y="5454"/>
                    <a:pt x="1954" y="5454"/>
                  </a:cubicBezTo>
                  <a:close/>
                  <a:moveTo>
                    <a:pt x="3704" y="5454"/>
                  </a:moveTo>
                  <a:cubicBezTo>
                    <a:pt x="3501" y="5454"/>
                    <a:pt x="3338" y="5658"/>
                    <a:pt x="3338" y="5861"/>
                  </a:cubicBezTo>
                  <a:cubicBezTo>
                    <a:pt x="3338" y="6065"/>
                    <a:pt x="3501" y="6228"/>
                    <a:pt x="3704" y="6228"/>
                  </a:cubicBezTo>
                  <a:lnTo>
                    <a:pt x="7855" y="6228"/>
                  </a:lnTo>
                  <a:cubicBezTo>
                    <a:pt x="8059" y="6228"/>
                    <a:pt x="8222" y="6065"/>
                    <a:pt x="8222" y="5861"/>
                  </a:cubicBezTo>
                  <a:cubicBezTo>
                    <a:pt x="8222" y="5658"/>
                    <a:pt x="8059" y="5454"/>
                    <a:pt x="7855" y="5454"/>
                  </a:cubicBezTo>
                  <a:close/>
                  <a:moveTo>
                    <a:pt x="367" y="7286"/>
                  </a:moveTo>
                  <a:cubicBezTo>
                    <a:pt x="163" y="7286"/>
                    <a:pt x="1" y="7448"/>
                    <a:pt x="1" y="7652"/>
                  </a:cubicBezTo>
                  <a:cubicBezTo>
                    <a:pt x="1" y="7855"/>
                    <a:pt x="163" y="8059"/>
                    <a:pt x="367" y="8059"/>
                  </a:cubicBezTo>
                  <a:lnTo>
                    <a:pt x="1954" y="8059"/>
                  </a:lnTo>
                  <a:cubicBezTo>
                    <a:pt x="2158" y="8059"/>
                    <a:pt x="2361" y="7855"/>
                    <a:pt x="2361" y="7652"/>
                  </a:cubicBezTo>
                  <a:cubicBezTo>
                    <a:pt x="2361" y="7448"/>
                    <a:pt x="2158" y="7286"/>
                    <a:pt x="1954" y="7286"/>
                  </a:cubicBezTo>
                  <a:close/>
                  <a:moveTo>
                    <a:pt x="3704" y="7286"/>
                  </a:moveTo>
                  <a:cubicBezTo>
                    <a:pt x="3501" y="7286"/>
                    <a:pt x="3338" y="7448"/>
                    <a:pt x="3338" y="7652"/>
                  </a:cubicBezTo>
                  <a:cubicBezTo>
                    <a:pt x="3338" y="7855"/>
                    <a:pt x="3501" y="8059"/>
                    <a:pt x="3704" y="8059"/>
                  </a:cubicBezTo>
                  <a:lnTo>
                    <a:pt x="7855" y="8059"/>
                  </a:lnTo>
                  <a:cubicBezTo>
                    <a:pt x="8059" y="8059"/>
                    <a:pt x="8222" y="7855"/>
                    <a:pt x="8222" y="7652"/>
                  </a:cubicBezTo>
                  <a:cubicBezTo>
                    <a:pt x="8222" y="7448"/>
                    <a:pt x="8059" y="7286"/>
                    <a:pt x="7855" y="7286"/>
                  </a:cubicBezTo>
                  <a:close/>
                  <a:moveTo>
                    <a:pt x="14204" y="8791"/>
                  </a:moveTo>
                  <a:cubicBezTo>
                    <a:pt x="13960" y="8791"/>
                    <a:pt x="13756" y="8995"/>
                    <a:pt x="13756" y="9239"/>
                  </a:cubicBezTo>
                  <a:cubicBezTo>
                    <a:pt x="13756" y="9483"/>
                    <a:pt x="13960" y="9687"/>
                    <a:pt x="14204" y="9687"/>
                  </a:cubicBezTo>
                  <a:cubicBezTo>
                    <a:pt x="14448" y="9687"/>
                    <a:pt x="14652" y="9483"/>
                    <a:pt x="14652" y="9239"/>
                  </a:cubicBezTo>
                  <a:cubicBezTo>
                    <a:pt x="14652" y="8995"/>
                    <a:pt x="14448" y="8791"/>
                    <a:pt x="14204" y="8791"/>
                  </a:cubicBezTo>
                  <a:close/>
                  <a:moveTo>
                    <a:pt x="15547" y="8791"/>
                  </a:moveTo>
                  <a:cubicBezTo>
                    <a:pt x="15303" y="8791"/>
                    <a:pt x="15099" y="8995"/>
                    <a:pt x="15099" y="9239"/>
                  </a:cubicBezTo>
                  <a:cubicBezTo>
                    <a:pt x="15099" y="9483"/>
                    <a:pt x="15303" y="9687"/>
                    <a:pt x="15547" y="9687"/>
                  </a:cubicBezTo>
                  <a:cubicBezTo>
                    <a:pt x="15791" y="9687"/>
                    <a:pt x="15995" y="9483"/>
                    <a:pt x="15995" y="9239"/>
                  </a:cubicBezTo>
                  <a:cubicBezTo>
                    <a:pt x="15995" y="8995"/>
                    <a:pt x="15791" y="8791"/>
                    <a:pt x="15547" y="8791"/>
                  </a:cubicBezTo>
                  <a:close/>
                  <a:moveTo>
                    <a:pt x="16890" y="8791"/>
                  </a:moveTo>
                  <a:cubicBezTo>
                    <a:pt x="16646" y="8791"/>
                    <a:pt x="16442" y="8995"/>
                    <a:pt x="16442" y="9239"/>
                  </a:cubicBezTo>
                  <a:cubicBezTo>
                    <a:pt x="16442" y="9483"/>
                    <a:pt x="16646" y="9687"/>
                    <a:pt x="16890" y="9687"/>
                  </a:cubicBezTo>
                  <a:cubicBezTo>
                    <a:pt x="17134" y="9687"/>
                    <a:pt x="17338" y="9483"/>
                    <a:pt x="17338" y="9239"/>
                  </a:cubicBezTo>
                  <a:cubicBezTo>
                    <a:pt x="17338" y="8995"/>
                    <a:pt x="17134" y="8791"/>
                    <a:pt x="16890" y="8791"/>
                  </a:cubicBezTo>
                  <a:close/>
                  <a:moveTo>
                    <a:pt x="18233" y="8791"/>
                  </a:moveTo>
                  <a:cubicBezTo>
                    <a:pt x="17989" y="8791"/>
                    <a:pt x="17785" y="8995"/>
                    <a:pt x="17785" y="9239"/>
                  </a:cubicBezTo>
                  <a:cubicBezTo>
                    <a:pt x="17785" y="9483"/>
                    <a:pt x="17989" y="9687"/>
                    <a:pt x="18233" y="9687"/>
                  </a:cubicBezTo>
                  <a:cubicBezTo>
                    <a:pt x="18477" y="9687"/>
                    <a:pt x="18681" y="9483"/>
                    <a:pt x="18681" y="9239"/>
                  </a:cubicBezTo>
                  <a:cubicBezTo>
                    <a:pt x="18681" y="8995"/>
                    <a:pt x="18477" y="8791"/>
                    <a:pt x="18233" y="8791"/>
                  </a:cubicBezTo>
                  <a:close/>
                  <a:moveTo>
                    <a:pt x="19576" y="8791"/>
                  </a:moveTo>
                  <a:cubicBezTo>
                    <a:pt x="19332" y="8791"/>
                    <a:pt x="19128" y="8995"/>
                    <a:pt x="19128" y="9239"/>
                  </a:cubicBezTo>
                  <a:cubicBezTo>
                    <a:pt x="19128" y="9483"/>
                    <a:pt x="19332" y="9687"/>
                    <a:pt x="19576" y="9687"/>
                  </a:cubicBezTo>
                  <a:cubicBezTo>
                    <a:pt x="19820" y="9687"/>
                    <a:pt x="20024" y="9483"/>
                    <a:pt x="20024" y="9239"/>
                  </a:cubicBezTo>
                  <a:cubicBezTo>
                    <a:pt x="20024" y="8995"/>
                    <a:pt x="19820" y="8791"/>
                    <a:pt x="19576" y="8791"/>
                  </a:cubicBezTo>
                  <a:close/>
                  <a:moveTo>
                    <a:pt x="20919" y="8791"/>
                  </a:moveTo>
                  <a:cubicBezTo>
                    <a:pt x="20675" y="8791"/>
                    <a:pt x="20471" y="8995"/>
                    <a:pt x="20471" y="9239"/>
                  </a:cubicBezTo>
                  <a:cubicBezTo>
                    <a:pt x="20471" y="9483"/>
                    <a:pt x="20675" y="9687"/>
                    <a:pt x="20919" y="9687"/>
                  </a:cubicBezTo>
                  <a:cubicBezTo>
                    <a:pt x="21163" y="9687"/>
                    <a:pt x="21367" y="9483"/>
                    <a:pt x="21367" y="9239"/>
                  </a:cubicBezTo>
                  <a:cubicBezTo>
                    <a:pt x="21367" y="8995"/>
                    <a:pt x="21163" y="8791"/>
                    <a:pt x="20919" y="8791"/>
                  </a:cubicBezTo>
                  <a:close/>
                  <a:moveTo>
                    <a:pt x="367" y="9076"/>
                  </a:moveTo>
                  <a:cubicBezTo>
                    <a:pt x="163" y="9076"/>
                    <a:pt x="1" y="9239"/>
                    <a:pt x="1" y="9443"/>
                  </a:cubicBezTo>
                  <a:cubicBezTo>
                    <a:pt x="1" y="9646"/>
                    <a:pt x="163" y="9850"/>
                    <a:pt x="367" y="9850"/>
                  </a:cubicBezTo>
                  <a:lnTo>
                    <a:pt x="1954" y="9850"/>
                  </a:lnTo>
                  <a:cubicBezTo>
                    <a:pt x="2158" y="9850"/>
                    <a:pt x="2361" y="9646"/>
                    <a:pt x="2361" y="9443"/>
                  </a:cubicBezTo>
                  <a:cubicBezTo>
                    <a:pt x="2361" y="9239"/>
                    <a:pt x="2158" y="9076"/>
                    <a:pt x="1954" y="9076"/>
                  </a:cubicBezTo>
                  <a:close/>
                  <a:moveTo>
                    <a:pt x="8669" y="9076"/>
                  </a:moveTo>
                  <a:cubicBezTo>
                    <a:pt x="8425" y="9076"/>
                    <a:pt x="8262" y="9239"/>
                    <a:pt x="8262" y="9443"/>
                  </a:cubicBezTo>
                  <a:cubicBezTo>
                    <a:pt x="8262" y="9646"/>
                    <a:pt x="8425" y="9850"/>
                    <a:pt x="8669" y="9850"/>
                  </a:cubicBezTo>
                  <a:lnTo>
                    <a:pt x="12780" y="9850"/>
                  </a:lnTo>
                  <a:cubicBezTo>
                    <a:pt x="12983" y="9850"/>
                    <a:pt x="13146" y="9646"/>
                    <a:pt x="13146" y="9443"/>
                  </a:cubicBezTo>
                  <a:cubicBezTo>
                    <a:pt x="13146" y="9239"/>
                    <a:pt x="12983" y="9076"/>
                    <a:pt x="12780" y="9076"/>
                  </a:cubicBezTo>
                  <a:close/>
                  <a:moveTo>
                    <a:pt x="367" y="10867"/>
                  </a:moveTo>
                  <a:cubicBezTo>
                    <a:pt x="163" y="10867"/>
                    <a:pt x="1" y="11030"/>
                    <a:pt x="1" y="11233"/>
                  </a:cubicBezTo>
                  <a:cubicBezTo>
                    <a:pt x="1" y="11478"/>
                    <a:pt x="163" y="11640"/>
                    <a:pt x="367" y="11640"/>
                  </a:cubicBezTo>
                  <a:lnTo>
                    <a:pt x="1954" y="11640"/>
                  </a:lnTo>
                  <a:cubicBezTo>
                    <a:pt x="2158" y="11640"/>
                    <a:pt x="2361" y="11478"/>
                    <a:pt x="2361" y="11233"/>
                  </a:cubicBezTo>
                  <a:cubicBezTo>
                    <a:pt x="2361" y="11030"/>
                    <a:pt x="2158" y="10867"/>
                    <a:pt x="1954" y="10867"/>
                  </a:cubicBezTo>
                  <a:close/>
                  <a:moveTo>
                    <a:pt x="8669" y="10867"/>
                  </a:moveTo>
                  <a:cubicBezTo>
                    <a:pt x="8425" y="10867"/>
                    <a:pt x="8262" y="11030"/>
                    <a:pt x="8262" y="11233"/>
                  </a:cubicBezTo>
                  <a:cubicBezTo>
                    <a:pt x="8262" y="11478"/>
                    <a:pt x="8425" y="11640"/>
                    <a:pt x="8669" y="11640"/>
                  </a:cubicBezTo>
                  <a:lnTo>
                    <a:pt x="12780" y="11640"/>
                  </a:lnTo>
                  <a:cubicBezTo>
                    <a:pt x="12983" y="11640"/>
                    <a:pt x="13146" y="11478"/>
                    <a:pt x="13146" y="11233"/>
                  </a:cubicBezTo>
                  <a:cubicBezTo>
                    <a:pt x="13146" y="11030"/>
                    <a:pt x="12983" y="10867"/>
                    <a:pt x="12780" y="10867"/>
                  </a:cubicBezTo>
                  <a:close/>
                  <a:moveTo>
                    <a:pt x="14204" y="12495"/>
                  </a:moveTo>
                  <a:cubicBezTo>
                    <a:pt x="13960" y="12495"/>
                    <a:pt x="13756" y="12698"/>
                    <a:pt x="13756" y="12943"/>
                  </a:cubicBezTo>
                  <a:cubicBezTo>
                    <a:pt x="13756" y="13187"/>
                    <a:pt x="13960" y="13390"/>
                    <a:pt x="14204" y="13390"/>
                  </a:cubicBezTo>
                  <a:cubicBezTo>
                    <a:pt x="14448" y="13390"/>
                    <a:pt x="14652" y="13187"/>
                    <a:pt x="14652" y="12943"/>
                  </a:cubicBezTo>
                  <a:cubicBezTo>
                    <a:pt x="14652" y="12698"/>
                    <a:pt x="14448" y="12495"/>
                    <a:pt x="14204" y="12495"/>
                  </a:cubicBezTo>
                  <a:close/>
                  <a:moveTo>
                    <a:pt x="15547" y="12495"/>
                  </a:moveTo>
                  <a:cubicBezTo>
                    <a:pt x="15303" y="12495"/>
                    <a:pt x="15099" y="12698"/>
                    <a:pt x="15099" y="12943"/>
                  </a:cubicBezTo>
                  <a:cubicBezTo>
                    <a:pt x="15099" y="13187"/>
                    <a:pt x="15303" y="13390"/>
                    <a:pt x="15547" y="13390"/>
                  </a:cubicBezTo>
                  <a:cubicBezTo>
                    <a:pt x="15791" y="13390"/>
                    <a:pt x="15995" y="13187"/>
                    <a:pt x="15995" y="12943"/>
                  </a:cubicBezTo>
                  <a:cubicBezTo>
                    <a:pt x="15995" y="12698"/>
                    <a:pt x="15791" y="12495"/>
                    <a:pt x="15547" y="12495"/>
                  </a:cubicBezTo>
                  <a:close/>
                  <a:moveTo>
                    <a:pt x="16890" y="12495"/>
                  </a:moveTo>
                  <a:cubicBezTo>
                    <a:pt x="16646" y="12495"/>
                    <a:pt x="16442" y="12698"/>
                    <a:pt x="16442" y="12943"/>
                  </a:cubicBezTo>
                  <a:cubicBezTo>
                    <a:pt x="16442" y="13187"/>
                    <a:pt x="16646" y="13390"/>
                    <a:pt x="16890" y="13390"/>
                  </a:cubicBezTo>
                  <a:cubicBezTo>
                    <a:pt x="17134" y="13390"/>
                    <a:pt x="17338" y="13187"/>
                    <a:pt x="17338" y="12943"/>
                  </a:cubicBezTo>
                  <a:cubicBezTo>
                    <a:pt x="17338" y="12698"/>
                    <a:pt x="17134" y="12495"/>
                    <a:pt x="16890" y="12495"/>
                  </a:cubicBezTo>
                  <a:close/>
                  <a:moveTo>
                    <a:pt x="18233" y="12495"/>
                  </a:moveTo>
                  <a:cubicBezTo>
                    <a:pt x="17989" y="12495"/>
                    <a:pt x="17785" y="12698"/>
                    <a:pt x="17785" y="12943"/>
                  </a:cubicBezTo>
                  <a:cubicBezTo>
                    <a:pt x="17785" y="13187"/>
                    <a:pt x="17989" y="13390"/>
                    <a:pt x="18233" y="13390"/>
                  </a:cubicBezTo>
                  <a:cubicBezTo>
                    <a:pt x="18477" y="13390"/>
                    <a:pt x="18681" y="13187"/>
                    <a:pt x="18681" y="12943"/>
                  </a:cubicBezTo>
                  <a:cubicBezTo>
                    <a:pt x="18681" y="12698"/>
                    <a:pt x="18477" y="12495"/>
                    <a:pt x="18233" y="12495"/>
                  </a:cubicBezTo>
                  <a:close/>
                  <a:moveTo>
                    <a:pt x="19576" y="12495"/>
                  </a:moveTo>
                  <a:cubicBezTo>
                    <a:pt x="19332" y="12495"/>
                    <a:pt x="19128" y="12698"/>
                    <a:pt x="19128" y="12943"/>
                  </a:cubicBezTo>
                  <a:cubicBezTo>
                    <a:pt x="19128" y="13187"/>
                    <a:pt x="19332" y="13390"/>
                    <a:pt x="19576" y="13390"/>
                  </a:cubicBezTo>
                  <a:cubicBezTo>
                    <a:pt x="19820" y="13390"/>
                    <a:pt x="20024" y="13187"/>
                    <a:pt x="20024" y="12943"/>
                  </a:cubicBezTo>
                  <a:cubicBezTo>
                    <a:pt x="20024" y="12698"/>
                    <a:pt x="19820" y="12495"/>
                    <a:pt x="19576" y="12495"/>
                  </a:cubicBezTo>
                  <a:close/>
                  <a:moveTo>
                    <a:pt x="20919" y="12495"/>
                  </a:moveTo>
                  <a:cubicBezTo>
                    <a:pt x="20675" y="12495"/>
                    <a:pt x="20471" y="12698"/>
                    <a:pt x="20471" y="12943"/>
                  </a:cubicBezTo>
                  <a:cubicBezTo>
                    <a:pt x="20471" y="13187"/>
                    <a:pt x="20675" y="13390"/>
                    <a:pt x="20919" y="13390"/>
                  </a:cubicBezTo>
                  <a:cubicBezTo>
                    <a:pt x="21163" y="13390"/>
                    <a:pt x="21367" y="13187"/>
                    <a:pt x="21367" y="12943"/>
                  </a:cubicBezTo>
                  <a:cubicBezTo>
                    <a:pt x="21367" y="12698"/>
                    <a:pt x="21163" y="12495"/>
                    <a:pt x="20919" y="12495"/>
                  </a:cubicBezTo>
                  <a:close/>
                  <a:moveTo>
                    <a:pt x="367" y="12658"/>
                  </a:moveTo>
                  <a:cubicBezTo>
                    <a:pt x="163" y="12658"/>
                    <a:pt x="1" y="12821"/>
                    <a:pt x="1" y="13065"/>
                  </a:cubicBezTo>
                  <a:cubicBezTo>
                    <a:pt x="1" y="13268"/>
                    <a:pt x="163" y="13431"/>
                    <a:pt x="367" y="13431"/>
                  </a:cubicBezTo>
                  <a:lnTo>
                    <a:pt x="1954" y="13431"/>
                  </a:lnTo>
                  <a:cubicBezTo>
                    <a:pt x="2158" y="13431"/>
                    <a:pt x="2361" y="13268"/>
                    <a:pt x="2361" y="13065"/>
                  </a:cubicBezTo>
                  <a:cubicBezTo>
                    <a:pt x="2361" y="12821"/>
                    <a:pt x="2158" y="12658"/>
                    <a:pt x="1954" y="12658"/>
                  </a:cubicBezTo>
                  <a:close/>
                  <a:moveTo>
                    <a:pt x="8669" y="12658"/>
                  </a:moveTo>
                  <a:cubicBezTo>
                    <a:pt x="8425" y="12658"/>
                    <a:pt x="8262" y="12821"/>
                    <a:pt x="8262" y="13065"/>
                  </a:cubicBezTo>
                  <a:cubicBezTo>
                    <a:pt x="8262" y="13268"/>
                    <a:pt x="8425" y="13431"/>
                    <a:pt x="8669" y="13431"/>
                  </a:cubicBezTo>
                  <a:lnTo>
                    <a:pt x="12780" y="13431"/>
                  </a:lnTo>
                  <a:cubicBezTo>
                    <a:pt x="12983" y="13431"/>
                    <a:pt x="13146" y="13268"/>
                    <a:pt x="13146" y="13065"/>
                  </a:cubicBezTo>
                  <a:cubicBezTo>
                    <a:pt x="13146" y="12821"/>
                    <a:pt x="12983" y="12658"/>
                    <a:pt x="12780" y="126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1836;p35"/>
            <p:cNvSpPr/>
            <p:nvPr/>
          </p:nvSpPr>
          <p:spPr>
            <a:xfrm>
              <a:off x="2700975" y="3313800"/>
              <a:ext cx="534175" cy="334775"/>
            </a:xfrm>
            <a:custGeom>
              <a:avLst/>
              <a:gdLst/>
              <a:ahLst/>
              <a:cxnLst/>
              <a:rect l="l" t="t" r="r" b="b"/>
              <a:pathLst>
                <a:path w="21367" h="13391" extrusionOk="0">
                  <a:moveTo>
                    <a:pt x="367" y="41"/>
                  </a:moveTo>
                  <a:cubicBezTo>
                    <a:pt x="163" y="41"/>
                    <a:pt x="1" y="204"/>
                    <a:pt x="1" y="448"/>
                  </a:cubicBezTo>
                  <a:cubicBezTo>
                    <a:pt x="1" y="652"/>
                    <a:pt x="163" y="815"/>
                    <a:pt x="367" y="815"/>
                  </a:cubicBezTo>
                  <a:lnTo>
                    <a:pt x="1954" y="815"/>
                  </a:lnTo>
                  <a:cubicBezTo>
                    <a:pt x="2158" y="815"/>
                    <a:pt x="2361" y="652"/>
                    <a:pt x="2361" y="448"/>
                  </a:cubicBezTo>
                  <a:cubicBezTo>
                    <a:pt x="2361" y="204"/>
                    <a:pt x="2158" y="41"/>
                    <a:pt x="1954" y="41"/>
                  </a:cubicBezTo>
                  <a:close/>
                  <a:moveTo>
                    <a:pt x="3704" y="41"/>
                  </a:moveTo>
                  <a:cubicBezTo>
                    <a:pt x="3501" y="41"/>
                    <a:pt x="3338" y="204"/>
                    <a:pt x="3338" y="448"/>
                  </a:cubicBezTo>
                  <a:cubicBezTo>
                    <a:pt x="3338" y="652"/>
                    <a:pt x="3501" y="815"/>
                    <a:pt x="3704" y="815"/>
                  </a:cubicBezTo>
                  <a:lnTo>
                    <a:pt x="7855" y="815"/>
                  </a:lnTo>
                  <a:cubicBezTo>
                    <a:pt x="8059" y="815"/>
                    <a:pt x="8222" y="652"/>
                    <a:pt x="8222" y="448"/>
                  </a:cubicBezTo>
                  <a:cubicBezTo>
                    <a:pt x="8222" y="204"/>
                    <a:pt x="8059" y="41"/>
                    <a:pt x="7855" y="41"/>
                  </a:cubicBezTo>
                  <a:close/>
                  <a:moveTo>
                    <a:pt x="9605" y="1"/>
                  </a:moveTo>
                  <a:cubicBezTo>
                    <a:pt x="9361" y="1"/>
                    <a:pt x="9158" y="204"/>
                    <a:pt x="9158" y="448"/>
                  </a:cubicBezTo>
                  <a:cubicBezTo>
                    <a:pt x="9158" y="693"/>
                    <a:pt x="9361" y="896"/>
                    <a:pt x="9605" y="896"/>
                  </a:cubicBezTo>
                  <a:cubicBezTo>
                    <a:pt x="9849" y="896"/>
                    <a:pt x="10053" y="693"/>
                    <a:pt x="10053" y="448"/>
                  </a:cubicBezTo>
                  <a:cubicBezTo>
                    <a:pt x="10053" y="204"/>
                    <a:pt x="9849" y="1"/>
                    <a:pt x="9605" y="1"/>
                  </a:cubicBezTo>
                  <a:close/>
                  <a:moveTo>
                    <a:pt x="10948" y="1"/>
                  </a:moveTo>
                  <a:cubicBezTo>
                    <a:pt x="10704" y="1"/>
                    <a:pt x="10501" y="204"/>
                    <a:pt x="10501" y="448"/>
                  </a:cubicBezTo>
                  <a:cubicBezTo>
                    <a:pt x="10501" y="693"/>
                    <a:pt x="10704" y="896"/>
                    <a:pt x="10948" y="896"/>
                  </a:cubicBezTo>
                  <a:cubicBezTo>
                    <a:pt x="11192" y="896"/>
                    <a:pt x="11396" y="693"/>
                    <a:pt x="11396" y="448"/>
                  </a:cubicBezTo>
                  <a:cubicBezTo>
                    <a:pt x="11396" y="204"/>
                    <a:pt x="11192" y="1"/>
                    <a:pt x="10948" y="1"/>
                  </a:cubicBezTo>
                  <a:close/>
                  <a:moveTo>
                    <a:pt x="12291" y="1"/>
                  </a:moveTo>
                  <a:cubicBezTo>
                    <a:pt x="12047" y="1"/>
                    <a:pt x="11844" y="204"/>
                    <a:pt x="11844" y="448"/>
                  </a:cubicBezTo>
                  <a:cubicBezTo>
                    <a:pt x="11844" y="693"/>
                    <a:pt x="12047" y="896"/>
                    <a:pt x="12291" y="896"/>
                  </a:cubicBezTo>
                  <a:cubicBezTo>
                    <a:pt x="12535" y="896"/>
                    <a:pt x="12739" y="693"/>
                    <a:pt x="12739" y="448"/>
                  </a:cubicBezTo>
                  <a:cubicBezTo>
                    <a:pt x="12739" y="204"/>
                    <a:pt x="12535" y="1"/>
                    <a:pt x="12291" y="1"/>
                  </a:cubicBezTo>
                  <a:close/>
                  <a:moveTo>
                    <a:pt x="13634" y="1"/>
                  </a:moveTo>
                  <a:cubicBezTo>
                    <a:pt x="13390" y="1"/>
                    <a:pt x="13187" y="204"/>
                    <a:pt x="13187" y="448"/>
                  </a:cubicBezTo>
                  <a:cubicBezTo>
                    <a:pt x="13187" y="693"/>
                    <a:pt x="13390" y="896"/>
                    <a:pt x="13634" y="896"/>
                  </a:cubicBezTo>
                  <a:cubicBezTo>
                    <a:pt x="13878" y="896"/>
                    <a:pt x="14082" y="693"/>
                    <a:pt x="14082" y="448"/>
                  </a:cubicBezTo>
                  <a:cubicBezTo>
                    <a:pt x="14082" y="204"/>
                    <a:pt x="13878" y="1"/>
                    <a:pt x="13634" y="1"/>
                  </a:cubicBezTo>
                  <a:close/>
                  <a:moveTo>
                    <a:pt x="14977" y="1"/>
                  </a:moveTo>
                  <a:cubicBezTo>
                    <a:pt x="14733" y="1"/>
                    <a:pt x="14530" y="204"/>
                    <a:pt x="14530" y="448"/>
                  </a:cubicBezTo>
                  <a:cubicBezTo>
                    <a:pt x="14530" y="693"/>
                    <a:pt x="14733" y="896"/>
                    <a:pt x="14977" y="896"/>
                  </a:cubicBezTo>
                  <a:cubicBezTo>
                    <a:pt x="15221" y="896"/>
                    <a:pt x="15425" y="693"/>
                    <a:pt x="15425" y="448"/>
                  </a:cubicBezTo>
                  <a:cubicBezTo>
                    <a:pt x="15425" y="204"/>
                    <a:pt x="15221" y="1"/>
                    <a:pt x="14977" y="1"/>
                  </a:cubicBezTo>
                  <a:close/>
                  <a:moveTo>
                    <a:pt x="16320" y="1"/>
                  </a:moveTo>
                  <a:cubicBezTo>
                    <a:pt x="16076" y="1"/>
                    <a:pt x="15873" y="204"/>
                    <a:pt x="15873" y="448"/>
                  </a:cubicBezTo>
                  <a:cubicBezTo>
                    <a:pt x="15873" y="693"/>
                    <a:pt x="16076" y="896"/>
                    <a:pt x="16320" y="896"/>
                  </a:cubicBezTo>
                  <a:cubicBezTo>
                    <a:pt x="16564" y="896"/>
                    <a:pt x="16768" y="693"/>
                    <a:pt x="16768" y="448"/>
                  </a:cubicBezTo>
                  <a:cubicBezTo>
                    <a:pt x="16768" y="204"/>
                    <a:pt x="16564" y="1"/>
                    <a:pt x="16320" y="1"/>
                  </a:cubicBezTo>
                  <a:close/>
                  <a:moveTo>
                    <a:pt x="367" y="1832"/>
                  </a:moveTo>
                  <a:cubicBezTo>
                    <a:pt x="163" y="1832"/>
                    <a:pt x="1" y="2036"/>
                    <a:pt x="1" y="2239"/>
                  </a:cubicBezTo>
                  <a:cubicBezTo>
                    <a:pt x="1" y="2443"/>
                    <a:pt x="163" y="2605"/>
                    <a:pt x="367" y="2605"/>
                  </a:cubicBezTo>
                  <a:lnTo>
                    <a:pt x="1954" y="2605"/>
                  </a:lnTo>
                  <a:cubicBezTo>
                    <a:pt x="2158" y="2605"/>
                    <a:pt x="2361" y="2443"/>
                    <a:pt x="2361" y="2239"/>
                  </a:cubicBezTo>
                  <a:cubicBezTo>
                    <a:pt x="2361" y="2036"/>
                    <a:pt x="2158" y="1832"/>
                    <a:pt x="1954" y="1832"/>
                  </a:cubicBezTo>
                  <a:close/>
                  <a:moveTo>
                    <a:pt x="3704" y="1832"/>
                  </a:moveTo>
                  <a:cubicBezTo>
                    <a:pt x="3501" y="1832"/>
                    <a:pt x="3338" y="2036"/>
                    <a:pt x="3338" y="2239"/>
                  </a:cubicBezTo>
                  <a:cubicBezTo>
                    <a:pt x="3338" y="2443"/>
                    <a:pt x="3501" y="2605"/>
                    <a:pt x="3704" y="2605"/>
                  </a:cubicBezTo>
                  <a:lnTo>
                    <a:pt x="7855" y="2605"/>
                  </a:lnTo>
                  <a:cubicBezTo>
                    <a:pt x="8059" y="2605"/>
                    <a:pt x="8222" y="2443"/>
                    <a:pt x="8222" y="2239"/>
                  </a:cubicBezTo>
                  <a:cubicBezTo>
                    <a:pt x="8222" y="2036"/>
                    <a:pt x="8059" y="1832"/>
                    <a:pt x="7855" y="1832"/>
                  </a:cubicBezTo>
                  <a:close/>
                  <a:moveTo>
                    <a:pt x="367" y="3663"/>
                  </a:moveTo>
                  <a:cubicBezTo>
                    <a:pt x="163" y="3663"/>
                    <a:pt x="1" y="3826"/>
                    <a:pt x="1" y="4030"/>
                  </a:cubicBezTo>
                  <a:cubicBezTo>
                    <a:pt x="1" y="4233"/>
                    <a:pt x="163" y="4437"/>
                    <a:pt x="367" y="4437"/>
                  </a:cubicBezTo>
                  <a:lnTo>
                    <a:pt x="1954" y="4437"/>
                  </a:lnTo>
                  <a:cubicBezTo>
                    <a:pt x="2158" y="4437"/>
                    <a:pt x="2361" y="4233"/>
                    <a:pt x="2361" y="4030"/>
                  </a:cubicBezTo>
                  <a:cubicBezTo>
                    <a:pt x="2361" y="3826"/>
                    <a:pt x="2158" y="3663"/>
                    <a:pt x="1954" y="3663"/>
                  </a:cubicBezTo>
                  <a:close/>
                  <a:moveTo>
                    <a:pt x="3704" y="3663"/>
                  </a:moveTo>
                  <a:cubicBezTo>
                    <a:pt x="3501" y="3663"/>
                    <a:pt x="3338" y="3826"/>
                    <a:pt x="3338" y="4030"/>
                  </a:cubicBezTo>
                  <a:cubicBezTo>
                    <a:pt x="3338" y="4233"/>
                    <a:pt x="3501" y="4437"/>
                    <a:pt x="3704" y="4437"/>
                  </a:cubicBezTo>
                  <a:lnTo>
                    <a:pt x="7855" y="4437"/>
                  </a:lnTo>
                  <a:cubicBezTo>
                    <a:pt x="8059" y="4437"/>
                    <a:pt x="8222" y="4233"/>
                    <a:pt x="8222" y="4030"/>
                  </a:cubicBezTo>
                  <a:cubicBezTo>
                    <a:pt x="8222" y="3826"/>
                    <a:pt x="8059" y="3663"/>
                    <a:pt x="7855" y="3663"/>
                  </a:cubicBezTo>
                  <a:close/>
                  <a:moveTo>
                    <a:pt x="9605" y="3582"/>
                  </a:moveTo>
                  <a:cubicBezTo>
                    <a:pt x="9361" y="3582"/>
                    <a:pt x="9158" y="3786"/>
                    <a:pt x="9158" y="4030"/>
                  </a:cubicBezTo>
                  <a:cubicBezTo>
                    <a:pt x="9158" y="4274"/>
                    <a:pt x="9361" y="4477"/>
                    <a:pt x="9605" y="4477"/>
                  </a:cubicBezTo>
                  <a:cubicBezTo>
                    <a:pt x="9849" y="4477"/>
                    <a:pt x="10053" y="4274"/>
                    <a:pt x="10053" y="4030"/>
                  </a:cubicBezTo>
                  <a:cubicBezTo>
                    <a:pt x="10053" y="3786"/>
                    <a:pt x="9849" y="3582"/>
                    <a:pt x="9605" y="3582"/>
                  </a:cubicBezTo>
                  <a:close/>
                  <a:moveTo>
                    <a:pt x="10948" y="3582"/>
                  </a:moveTo>
                  <a:cubicBezTo>
                    <a:pt x="10704" y="3582"/>
                    <a:pt x="10501" y="3786"/>
                    <a:pt x="10501" y="4030"/>
                  </a:cubicBezTo>
                  <a:cubicBezTo>
                    <a:pt x="10501" y="4274"/>
                    <a:pt x="10704" y="4477"/>
                    <a:pt x="10948" y="4477"/>
                  </a:cubicBezTo>
                  <a:cubicBezTo>
                    <a:pt x="11192" y="4477"/>
                    <a:pt x="11396" y="4274"/>
                    <a:pt x="11396" y="4030"/>
                  </a:cubicBezTo>
                  <a:cubicBezTo>
                    <a:pt x="11396" y="3786"/>
                    <a:pt x="11192" y="3582"/>
                    <a:pt x="10948" y="3582"/>
                  </a:cubicBezTo>
                  <a:close/>
                  <a:moveTo>
                    <a:pt x="12291" y="3582"/>
                  </a:moveTo>
                  <a:cubicBezTo>
                    <a:pt x="12047" y="3582"/>
                    <a:pt x="11844" y="3786"/>
                    <a:pt x="11844" y="4030"/>
                  </a:cubicBezTo>
                  <a:cubicBezTo>
                    <a:pt x="11844" y="4274"/>
                    <a:pt x="12047" y="4477"/>
                    <a:pt x="12291" y="4477"/>
                  </a:cubicBezTo>
                  <a:cubicBezTo>
                    <a:pt x="12535" y="4477"/>
                    <a:pt x="12739" y="4274"/>
                    <a:pt x="12739" y="4030"/>
                  </a:cubicBezTo>
                  <a:cubicBezTo>
                    <a:pt x="12739" y="3786"/>
                    <a:pt x="12535" y="3582"/>
                    <a:pt x="12291" y="3582"/>
                  </a:cubicBezTo>
                  <a:close/>
                  <a:moveTo>
                    <a:pt x="13634" y="3582"/>
                  </a:moveTo>
                  <a:cubicBezTo>
                    <a:pt x="13390" y="3582"/>
                    <a:pt x="13187" y="3786"/>
                    <a:pt x="13187" y="4030"/>
                  </a:cubicBezTo>
                  <a:cubicBezTo>
                    <a:pt x="13187" y="4274"/>
                    <a:pt x="13390" y="4477"/>
                    <a:pt x="13634" y="4477"/>
                  </a:cubicBezTo>
                  <a:cubicBezTo>
                    <a:pt x="13878" y="4477"/>
                    <a:pt x="14082" y="4274"/>
                    <a:pt x="14082" y="4030"/>
                  </a:cubicBezTo>
                  <a:cubicBezTo>
                    <a:pt x="14082" y="3786"/>
                    <a:pt x="13878" y="3582"/>
                    <a:pt x="13634" y="3582"/>
                  </a:cubicBezTo>
                  <a:close/>
                  <a:moveTo>
                    <a:pt x="14977" y="3582"/>
                  </a:moveTo>
                  <a:cubicBezTo>
                    <a:pt x="14733" y="3582"/>
                    <a:pt x="14530" y="3786"/>
                    <a:pt x="14530" y="4030"/>
                  </a:cubicBezTo>
                  <a:cubicBezTo>
                    <a:pt x="14530" y="4274"/>
                    <a:pt x="14733" y="4477"/>
                    <a:pt x="14977" y="4477"/>
                  </a:cubicBezTo>
                  <a:cubicBezTo>
                    <a:pt x="15221" y="4477"/>
                    <a:pt x="15425" y="4274"/>
                    <a:pt x="15425" y="4030"/>
                  </a:cubicBezTo>
                  <a:cubicBezTo>
                    <a:pt x="15425" y="3786"/>
                    <a:pt x="15221" y="3582"/>
                    <a:pt x="14977" y="3582"/>
                  </a:cubicBezTo>
                  <a:close/>
                  <a:moveTo>
                    <a:pt x="16320" y="3582"/>
                  </a:moveTo>
                  <a:cubicBezTo>
                    <a:pt x="16076" y="3582"/>
                    <a:pt x="15873" y="3786"/>
                    <a:pt x="15873" y="4030"/>
                  </a:cubicBezTo>
                  <a:cubicBezTo>
                    <a:pt x="15873" y="4274"/>
                    <a:pt x="16076" y="4477"/>
                    <a:pt x="16320" y="4477"/>
                  </a:cubicBezTo>
                  <a:cubicBezTo>
                    <a:pt x="16564" y="4477"/>
                    <a:pt x="16768" y="4274"/>
                    <a:pt x="16768" y="4030"/>
                  </a:cubicBezTo>
                  <a:cubicBezTo>
                    <a:pt x="16768" y="3786"/>
                    <a:pt x="16564" y="3582"/>
                    <a:pt x="16320" y="3582"/>
                  </a:cubicBezTo>
                  <a:close/>
                  <a:moveTo>
                    <a:pt x="367" y="5454"/>
                  </a:moveTo>
                  <a:cubicBezTo>
                    <a:pt x="163" y="5454"/>
                    <a:pt x="1" y="5617"/>
                    <a:pt x="1" y="5820"/>
                  </a:cubicBezTo>
                  <a:cubicBezTo>
                    <a:pt x="1" y="6024"/>
                    <a:pt x="163" y="6227"/>
                    <a:pt x="367" y="6227"/>
                  </a:cubicBezTo>
                  <a:lnTo>
                    <a:pt x="1954" y="6227"/>
                  </a:lnTo>
                  <a:cubicBezTo>
                    <a:pt x="2158" y="6227"/>
                    <a:pt x="2361" y="6024"/>
                    <a:pt x="2361" y="5820"/>
                  </a:cubicBezTo>
                  <a:cubicBezTo>
                    <a:pt x="2361" y="5617"/>
                    <a:pt x="2158" y="5454"/>
                    <a:pt x="1954" y="5454"/>
                  </a:cubicBezTo>
                  <a:close/>
                  <a:moveTo>
                    <a:pt x="3704" y="5454"/>
                  </a:moveTo>
                  <a:cubicBezTo>
                    <a:pt x="3501" y="5454"/>
                    <a:pt x="3338" y="5617"/>
                    <a:pt x="3338" y="5820"/>
                  </a:cubicBezTo>
                  <a:cubicBezTo>
                    <a:pt x="3338" y="6024"/>
                    <a:pt x="3501" y="6227"/>
                    <a:pt x="3704" y="6227"/>
                  </a:cubicBezTo>
                  <a:lnTo>
                    <a:pt x="7855" y="6227"/>
                  </a:lnTo>
                  <a:cubicBezTo>
                    <a:pt x="8059" y="6227"/>
                    <a:pt x="8222" y="6024"/>
                    <a:pt x="8222" y="5820"/>
                  </a:cubicBezTo>
                  <a:cubicBezTo>
                    <a:pt x="8222" y="5617"/>
                    <a:pt x="8059" y="5454"/>
                    <a:pt x="7855" y="5454"/>
                  </a:cubicBezTo>
                  <a:close/>
                  <a:moveTo>
                    <a:pt x="367" y="7245"/>
                  </a:moveTo>
                  <a:cubicBezTo>
                    <a:pt x="163" y="7245"/>
                    <a:pt x="1" y="7408"/>
                    <a:pt x="1" y="7611"/>
                  </a:cubicBezTo>
                  <a:cubicBezTo>
                    <a:pt x="1" y="7855"/>
                    <a:pt x="163" y="8018"/>
                    <a:pt x="367" y="8018"/>
                  </a:cubicBezTo>
                  <a:lnTo>
                    <a:pt x="1954" y="8018"/>
                  </a:lnTo>
                  <a:cubicBezTo>
                    <a:pt x="2158" y="8018"/>
                    <a:pt x="2361" y="7855"/>
                    <a:pt x="2361" y="7611"/>
                  </a:cubicBezTo>
                  <a:cubicBezTo>
                    <a:pt x="2361" y="7408"/>
                    <a:pt x="2158" y="7245"/>
                    <a:pt x="1954" y="7245"/>
                  </a:cubicBezTo>
                  <a:close/>
                  <a:moveTo>
                    <a:pt x="3704" y="7245"/>
                  </a:moveTo>
                  <a:cubicBezTo>
                    <a:pt x="3501" y="7245"/>
                    <a:pt x="3338" y="7408"/>
                    <a:pt x="3338" y="7611"/>
                  </a:cubicBezTo>
                  <a:cubicBezTo>
                    <a:pt x="3338" y="7855"/>
                    <a:pt x="3501" y="8018"/>
                    <a:pt x="3704" y="8018"/>
                  </a:cubicBezTo>
                  <a:lnTo>
                    <a:pt x="7855" y="8018"/>
                  </a:lnTo>
                  <a:cubicBezTo>
                    <a:pt x="8059" y="8018"/>
                    <a:pt x="8222" y="7855"/>
                    <a:pt x="8222" y="7611"/>
                  </a:cubicBezTo>
                  <a:cubicBezTo>
                    <a:pt x="8222" y="7408"/>
                    <a:pt x="8059" y="7245"/>
                    <a:pt x="7855" y="7245"/>
                  </a:cubicBezTo>
                  <a:close/>
                  <a:moveTo>
                    <a:pt x="14204" y="8751"/>
                  </a:moveTo>
                  <a:cubicBezTo>
                    <a:pt x="13960" y="8751"/>
                    <a:pt x="13756" y="8954"/>
                    <a:pt x="13756" y="9198"/>
                  </a:cubicBezTo>
                  <a:cubicBezTo>
                    <a:pt x="13756" y="9442"/>
                    <a:pt x="13960" y="9646"/>
                    <a:pt x="14204" y="9646"/>
                  </a:cubicBezTo>
                  <a:cubicBezTo>
                    <a:pt x="14448" y="9646"/>
                    <a:pt x="14652" y="9442"/>
                    <a:pt x="14652" y="9198"/>
                  </a:cubicBezTo>
                  <a:cubicBezTo>
                    <a:pt x="14652" y="8954"/>
                    <a:pt x="14448" y="8751"/>
                    <a:pt x="14204" y="8751"/>
                  </a:cubicBezTo>
                  <a:close/>
                  <a:moveTo>
                    <a:pt x="15547" y="8751"/>
                  </a:moveTo>
                  <a:cubicBezTo>
                    <a:pt x="15303" y="8751"/>
                    <a:pt x="15099" y="8954"/>
                    <a:pt x="15099" y="9198"/>
                  </a:cubicBezTo>
                  <a:cubicBezTo>
                    <a:pt x="15099" y="9442"/>
                    <a:pt x="15303" y="9646"/>
                    <a:pt x="15547" y="9646"/>
                  </a:cubicBezTo>
                  <a:cubicBezTo>
                    <a:pt x="15791" y="9646"/>
                    <a:pt x="15995" y="9442"/>
                    <a:pt x="15995" y="9198"/>
                  </a:cubicBezTo>
                  <a:cubicBezTo>
                    <a:pt x="15995" y="8954"/>
                    <a:pt x="15791" y="8751"/>
                    <a:pt x="15547" y="8751"/>
                  </a:cubicBezTo>
                  <a:close/>
                  <a:moveTo>
                    <a:pt x="16890" y="8751"/>
                  </a:moveTo>
                  <a:cubicBezTo>
                    <a:pt x="16646" y="8751"/>
                    <a:pt x="16442" y="8954"/>
                    <a:pt x="16442" y="9198"/>
                  </a:cubicBezTo>
                  <a:cubicBezTo>
                    <a:pt x="16442" y="9442"/>
                    <a:pt x="16646" y="9646"/>
                    <a:pt x="16890" y="9646"/>
                  </a:cubicBezTo>
                  <a:cubicBezTo>
                    <a:pt x="17134" y="9646"/>
                    <a:pt x="17338" y="9442"/>
                    <a:pt x="17338" y="9198"/>
                  </a:cubicBezTo>
                  <a:cubicBezTo>
                    <a:pt x="17338" y="8954"/>
                    <a:pt x="17134" y="8751"/>
                    <a:pt x="16890" y="8751"/>
                  </a:cubicBezTo>
                  <a:close/>
                  <a:moveTo>
                    <a:pt x="18233" y="8751"/>
                  </a:moveTo>
                  <a:cubicBezTo>
                    <a:pt x="17989" y="8751"/>
                    <a:pt x="17785" y="8954"/>
                    <a:pt x="17785" y="9198"/>
                  </a:cubicBezTo>
                  <a:cubicBezTo>
                    <a:pt x="17785" y="9442"/>
                    <a:pt x="17989" y="9646"/>
                    <a:pt x="18233" y="9646"/>
                  </a:cubicBezTo>
                  <a:cubicBezTo>
                    <a:pt x="18477" y="9646"/>
                    <a:pt x="18681" y="9442"/>
                    <a:pt x="18681" y="9198"/>
                  </a:cubicBezTo>
                  <a:cubicBezTo>
                    <a:pt x="18681" y="8954"/>
                    <a:pt x="18477" y="8751"/>
                    <a:pt x="18233" y="8751"/>
                  </a:cubicBezTo>
                  <a:close/>
                  <a:moveTo>
                    <a:pt x="19576" y="8751"/>
                  </a:moveTo>
                  <a:cubicBezTo>
                    <a:pt x="19332" y="8751"/>
                    <a:pt x="19128" y="8954"/>
                    <a:pt x="19128" y="9198"/>
                  </a:cubicBezTo>
                  <a:cubicBezTo>
                    <a:pt x="19128" y="9442"/>
                    <a:pt x="19332" y="9646"/>
                    <a:pt x="19576" y="9646"/>
                  </a:cubicBezTo>
                  <a:cubicBezTo>
                    <a:pt x="19820" y="9646"/>
                    <a:pt x="20024" y="9442"/>
                    <a:pt x="20024" y="9198"/>
                  </a:cubicBezTo>
                  <a:cubicBezTo>
                    <a:pt x="20024" y="8954"/>
                    <a:pt x="19820" y="8751"/>
                    <a:pt x="19576" y="8751"/>
                  </a:cubicBezTo>
                  <a:close/>
                  <a:moveTo>
                    <a:pt x="20919" y="8751"/>
                  </a:moveTo>
                  <a:cubicBezTo>
                    <a:pt x="20675" y="8751"/>
                    <a:pt x="20471" y="8954"/>
                    <a:pt x="20471" y="9198"/>
                  </a:cubicBezTo>
                  <a:cubicBezTo>
                    <a:pt x="20471" y="9442"/>
                    <a:pt x="20675" y="9646"/>
                    <a:pt x="20919" y="9646"/>
                  </a:cubicBezTo>
                  <a:cubicBezTo>
                    <a:pt x="21163" y="9646"/>
                    <a:pt x="21367" y="9442"/>
                    <a:pt x="21367" y="9198"/>
                  </a:cubicBezTo>
                  <a:cubicBezTo>
                    <a:pt x="21367" y="8954"/>
                    <a:pt x="21163" y="8751"/>
                    <a:pt x="20919" y="8751"/>
                  </a:cubicBezTo>
                  <a:close/>
                  <a:moveTo>
                    <a:pt x="367" y="9035"/>
                  </a:moveTo>
                  <a:cubicBezTo>
                    <a:pt x="163" y="9035"/>
                    <a:pt x="1" y="9198"/>
                    <a:pt x="1" y="9402"/>
                  </a:cubicBezTo>
                  <a:cubicBezTo>
                    <a:pt x="1" y="9646"/>
                    <a:pt x="163" y="9809"/>
                    <a:pt x="367" y="9809"/>
                  </a:cubicBezTo>
                  <a:lnTo>
                    <a:pt x="1954" y="9809"/>
                  </a:lnTo>
                  <a:cubicBezTo>
                    <a:pt x="2158" y="9809"/>
                    <a:pt x="2361" y="9646"/>
                    <a:pt x="2361" y="9402"/>
                  </a:cubicBezTo>
                  <a:cubicBezTo>
                    <a:pt x="2361" y="9198"/>
                    <a:pt x="2158" y="9035"/>
                    <a:pt x="1954" y="9035"/>
                  </a:cubicBezTo>
                  <a:close/>
                  <a:moveTo>
                    <a:pt x="8669" y="9035"/>
                  </a:moveTo>
                  <a:cubicBezTo>
                    <a:pt x="8425" y="9035"/>
                    <a:pt x="8262" y="9198"/>
                    <a:pt x="8262" y="9402"/>
                  </a:cubicBezTo>
                  <a:cubicBezTo>
                    <a:pt x="8262" y="9646"/>
                    <a:pt x="8425" y="9809"/>
                    <a:pt x="8669" y="9809"/>
                  </a:cubicBezTo>
                  <a:lnTo>
                    <a:pt x="12780" y="9809"/>
                  </a:lnTo>
                  <a:cubicBezTo>
                    <a:pt x="12983" y="9809"/>
                    <a:pt x="13146" y="9646"/>
                    <a:pt x="13146" y="9402"/>
                  </a:cubicBezTo>
                  <a:cubicBezTo>
                    <a:pt x="13146" y="9198"/>
                    <a:pt x="12983" y="9035"/>
                    <a:pt x="12780" y="9035"/>
                  </a:cubicBezTo>
                  <a:close/>
                  <a:moveTo>
                    <a:pt x="367" y="10826"/>
                  </a:moveTo>
                  <a:cubicBezTo>
                    <a:pt x="163" y="10826"/>
                    <a:pt x="1" y="10989"/>
                    <a:pt x="1" y="11233"/>
                  </a:cubicBezTo>
                  <a:cubicBezTo>
                    <a:pt x="1" y="11437"/>
                    <a:pt x="163" y="11599"/>
                    <a:pt x="367" y="11599"/>
                  </a:cubicBezTo>
                  <a:lnTo>
                    <a:pt x="1954" y="11599"/>
                  </a:lnTo>
                  <a:cubicBezTo>
                    <a:pt x="2158" y="11599"/>
                    <a:pt x="2361" y="11437"/>
                    <a:pt x="2361" y="11233"/>
                  </a:cubicBezTo>
                  <a:cubicBezTo>
                    <a:pt x="2361" y="10989"/>
                    <a:pt x="2158" y="10826"/>
                    <a:pt x="1954" y="10826"/>
                  </a:cubicBezTo>
                  <a:close/>
                  <a:moveTo>
                    <a:pt x="8669" y="10826"/>
                  </a:moveTo>
                  <a:cubicBezTo>
                    <a:pt x="8425" y="10826"/>
                    <a:pt x="8262" y="10989"/>
                    <a:pt x="8262" y="11233"/>
                  </a:cubicBezTo>
                  <a:cubicBezTo>
                    <a:pt x="8262" y="11437"/>
                    <a:pt x="8425" y="11599"/>
                    <a:pt x="8669" y="11599"/>
                  </a:cubicBezTo>
                  <a:lnTo>
                    <a:pt x="12780" y="11599"/>
                  </a:lnTo>
                  <a:cubicBezTo>
                    <a:pt x="12983" y="11599"/>
                    <a:pt x="13146" y="11437"/>
                    <a:pt x="13146" y="11233"/>
                  </a:cubicBezTo>
                  <a:cubicBezTo>
                    <a:pt x="13146" y="10989"/>
                    <a:pt x="12983" y="10826"/>
                    <a:pt x="12780" y="10826"/>
                  </a:cubicBezTo>
                  <a:close/>
                  <a:moveTo>
                    <a:pt x="14204" y="12454"/>
                  </a:moveTo>
                  <a:cubicBezTo>
                    <a:pt x="13960" y="12454"/>
                    <a:pt x="13756" y="12658"/>
                    <a:pt x="13756" y="12902"/>
                  </a:cubicBezTo>
                  <a:cubicBezTo>
                    <a:pt x="13756" y="13146"/>
                    <a:pt x="13960" y="13349"/>
                    <a:pt x="14204" y="13349"/>
                  </a:cubicBezTo>
                  <a:cubicBezTo>
                    <a:pt x="14448" y="13349"/>
                    <a:pt x="14652" y="13146"/>
                    <a:pt x="14652" y="12902"/>
                  </a:cubicBezTo>
                  <a:cubicBezTo>
                    <a:pt x="14652" y="12658"/>
                    <a:pt x="14448" y="12454"/>
                    <a:pt x="14204" y="12454"/>
                  </a:cubicBezTo>
                  <a:close/>
                  <a:moveTo>
                    <a:pt x="15547" y="12454"/>
                  </a:moveTo>
                  <a:cubicBezTo>
                    <a:pt x="15303" y="12454"/>
                    <a:pt x="15099" y="12658"/>
                    <a:pt x="15099" y="12902"/>
                  </a:cubicBezTo>
                  <a:cubicBezTo>
                    <a:pt x="15099" y="13146"/>
                    <a:pt x="15303" y="13349"/>
                    <a:pt x="15547" y="13349"/>
                  </a:cubicBezTo>
                  <a:cubicBezTo>
                    <a:pt x="15791" y="13349"/>
                    <a:pt x="15995" y="13146"/>
                    <a:pt x="15995" y="12902"/>
                  </a:cubicBezTo>
                  <a:cubicBezTo>
                    <a:pt x="15995" y="12658"/>
                    <a:pt x="15791" y="12454"/>
                    <a:pt x="15547" y="12454"/>
                  </a:cubicBezTo>
                  <a:close/>
                  <a:moveTo>
                    <a:pt x="16890" y="12454"/>
                  </a:moveTo>
                  <a:cubicBezTo>
                    <a:pt x="16646" y="12454"/>
                    <a:pt x="16442" y="12658"/>
                    <a:pt x="16442" y="12902"/>
                  </a:cubicBezTo>
                  <a:cubicBezTo>
                    <a:pt x="16442" y="13146"/>
                    <a:pt x="16646" y="13349"/>
                    <a:pt x="16890" y="13349"/>
                  </a:cubicBezTo>
                  <a:cubicBezTo>
                    <a:pt x="17134" y="13349"/>
                    <a:pt x="17338" y="13146"/>
                    <a:pt x="17338" y="12902"/>
                  </a:cubicBezTo>
                  <a:cubicBezTo>
                    <a:pt x="17338" y="12658"/>
                    <a:pt x="17134" y="12454"/>
                    <a:pt x="16890" y="12454"/>
                  </a:cubicBezTo>
                  <a:close/>
                  <a:moveTo>
                    <a:pt x="18233" y="12454"/>
                  </a:moveTo>
                  <a:cubicBezTo>
                    <a:pt x="17989" y="12454"/>
                    <a:pt x="17785" y="12658"/>
                    <a:pt x="17785" y="12902"/>
                  </a:cubicBezTo>
                  <a:cubicBezTo>
                    <a:pt x="17785" y="13146"/>
                    <a:pt x="17989" y="13349"/>
                    <a:pt x="18233" y="13349"/>
                  </a:cubicBezTo>
                  <a:cubicBezTo>
                    <a:pt x="18477" y="13349"/>
                    <a:pt x="18681" y="13146"/>
                    <a:pt x="18681" y="12902"/>
                  </a:cubicBezTo>
                  <a:cubicBezTo>
                    <a:pt x="18681" y="12658"/>
                    <a:pt x="18477" y="12454"/>
                    <a:pt x="18233" y="12454"/>
                  </a:cubicBezTo>
                  <a:close/>
                  <a:moveTo>
                    <a:pt x="19576" y="12454"/>
                  </a:moveTo>
                  <a:cubicBezTo>
                    <a:pt x="19332" y="12454"/>
                    <a:pt x="19128" y="12658"/>
                    <a:pt x="19128" y="12902"/>
                  </a:cubicBezTo>
                  <a:cubicBezTo>
                    <a:pt x="19128" y="13146"/>
                    <a:pt x="19332" y="13349"/>
                    <a:pt x="19576" y="13349"/>
                  </a:cubicBezTo>
                  <a:cubicBezTo>
                    <a:pt x="19820" y="13349"/>
                    <a:pt x="20024" y="13146"/>
                    <a:pt x="20024" y="12902"/>
                  </a:cubicBezTo>
                  <a:cubicBezTo>
                    <a:pt x="20024" y="12658"/>
                    <a:pt x="19820" y="12454"/>
                    <a:pt x="19576" y="12454"/>
                  </a:cubicBezTo>
                  <a:close/>
                  <a:moveTo>
                    <a:pt x="20919" y="12454"/>
                  </a:moveTo>
                  <a:cubicBezTo>
                    <a:pt x="20675" y="12454"/>
                    <a:pt x="20471" y="12658"/>
                    <a:pt x="20471" y="12902"/>
                  </a:cubicBezTo>
                  <a:cubicBezTo>
                    <a:pt x="20471" y="13146"/>
                    <a:pt x="20675" y="13349"/>
                    <a:pt x="20919" y="13349"/>
                  </a:cubicBezTo>
                  <a:cubicBezTo>
                    <a:pt x="21163" y="13349"/>
                    <a:pt x="21367" y="13146"/>
                    <a:pt x="21367" y="12902"/>
                  </a:cubicBezTo>
                  <a:cubicBezTo>
                    <a:pt x="21367" y="12658"/>
                    <a:pt x="21163" y="12454"/>
                    <a:pt x="20919" y="12454"/>
                  </a:cubicBezTo>
                  <a:close/>
                  <a:moveTo>
                    <a:pt x="367" y="12617"/>
                  </a:moveTo>
                  <a:cubicBezTo>
                    <a:pt x="163" y="12617"/>
                    <a:pt x="1" y="12780"/>
                    <a:pt x="1" y="13024"/>
                  </a:cubicBezTo>
                  <a:cubicBezTo>
                    <a:pt x="1" y="13227"/>
                    <a:pt x="163" y="13390"/>
                    <a:pt x="367" y="13390"/>
                  </a:cubicBezTo>
                  <a:lnTo>
                    <a:pt x="1954" y="13390"/>
                  </a:lnTo>
                  <a:cubicBezTo>
                    <a:pt x="2158" y="13390"/>
                    <a:pt x="2361" y="13227"/>
                    <a:pt x="2361" y="13024"/>
                  </a:cubicBezTo>
                  <a:cubicBezTo>
                    <a:pt x="2361" y="12780"/>
                    <a:pt x="2158" y="12617"/>
                    <a:pt x="1954" y="12617"/>
                  </a:cubicBezTo>
                  <a:close/>
                  <a:moveTo>
                    <a:pt x="8669" y="12617"/>
                  </a:moveTo>
                  <a:cubicBezTo>
                    <a:pt x="8425" y="12617"/>
                    <a:pt x="8262" y="12780"/>
                    <a:pt x="8262" y="13024"/>
                  </a:cubicBezTo>
                  <a:cubicBezTo>
                    <a:pt x="8262" y="13227"/>
                    <a:pt x="8425" y="13390"/>
                    <a:pt x="8669" y="13390"/>
                  </a:cubicBezTo>
                  <a:lnTo>
                    <a:pt x="12780" y="13390"/>
                  </a:lnTo>
                  <a:cubicBezTo>
                    <a:pt x="12983" y="13390"/>
                    <a:pt x="13146" y="13227"/>
                    <a:pt x="13146" y="13024"/>
                  </a:cubicBezTo>
                  <a:cubicBezTo>
                    <a:pt x="13146" y="12780"/>
                    <a:pt x="12983" y="12617"/>
                    <a:pt x="12780" y="1261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35"/>
            <p:cNvSpPr/>
            <p:nvPr/>
          </p:nvSpPr>
          <p:spPr>
            <a:xfrm>
              <a:off x="2700975" y="3681100"/>
              <a:ext cx="534175" cy="335775"/>
            </a:xfrm>
            <a:custGeom>
              <a:avLst/>
              <a:gdLst/>
              <a:ahLst/>
              <a:cxnLst/>
              <a:rect l="l" t="t" r="r" b="b"/>
              <a:pathLst>
                <a:path w="21367" h="13431" extrusionOk="0">
                  <a:moveTo>
                    <a:pt x="367" y="82"/>
                  </a:moveTo>
                  <a:cubicBezTo>
                    <a:pt x="163" y="82"/>
                    <a:pt x="1" y="245"/>
                    <a:pt x="1" y="489"/>
                  </a:cubicBezTo>
                  <a:cubicBezTo>
                    <a:pt x="1" y="692"/>
                    <a:pt x="163" y="855"/>
                    <a:pt x="367" y="855"/>
                  </a:cubicBezTo>
                  <a:lnTo>
                    <a:pt x="1954" y="855"/>
                  </a:lnTo>
                  <a:cubicBezTo>
                    <a:pt x="2158" y="855"/>
                    <a:pt x="2361" y="692"/>
                    <a:pt x="2361" y="489"/>
                  </a:cubicBezTo>
                  <a:cubicBezTo>
                    <a:pt x="2361" y="245"/>
                    <a:pt x="2158" y="82"/>
                    <a:pt x="1954" y="82"/>
                  </a:cubicBezTo>
                  <a:close/>
                  <a:moveTo>
                    <a:pt x="3704" y="82"/>
                  </a:moveTo>
                  <a:cubicBezTo>
                    <a:pt x="3501" y="82"/>
                    <a:pt x="3338" y="245"/>
                    <a:pt x="3338" y="489"/>
                  </a:cubicBezTo>
                  <a:cubicBezTo>
                    <a:pt x="3338" y="692"/>
                    <a:pt x="3501" y="855"/>
                    <a:pt x="3704" y="855"/>
                  </a:cubicBezTo>
                  <a:lnTo>
                    <a:pt x="7855" y="855"/>
                  </a:lnTo>
                  <a:cubicBezTo>
                    <a:pt x="8059" y="855"/>
                    <a:pt x="8222" y="692"/>
                    <a:pt x="8222" y="489"/>
                  </a:cubicBezTo>
                  <a:cubicBezTo>
                    <a:pt x="8222" y="245"/>
                    <a:pt x="8059" y="82"/>
                    <a:pt x="7855" y="82"/>
                  </a:cubicBezTo>
                  <a:close/>
                  <a:moveTo>
                    <a:pt x="9605" y="0"/>
                  </a:moveTo>
                  <a:cubicBezTo>
                    <a:pt x="9361" y="0"/>
                    <a:pt x="9158" y="204"/>
                    <a:pt x="9158" y="489"/>
                  </a:cubicBezTo>
                  <a:cubicBezTo>
                    <a:pt x="9158" y="733"/>
                    <a:pt x="9361" y="936"/>
                    <a:pt x="9605" y="936"/>
                  </a:cubicBezTo>
                  <a:cubicBezTo>
                    <a:pt x="9849" y="936"/>
                    <a:pt x="10053" y="733"/>
                    <a:pt x="10053" y="489"/>
                  </a:cubicBezTo>
                  <a:cubicBezTo>
                    <a:pt x="10053" y="204"/>
                    <a:pt x="9849" y="0"/>
                    <a:pt x="9605" y="0"/>
                  </a:cubicBezTo>
                  <a:close/>
                  <a:moveTo>
                    <a:pt x="10948" y="0"/>
                  </a:moveTo>
                  <a:cubicBezTo>
                    <a:pt x="10704" y="0"/>
                    <a:pt x="10501" y="204"/>
                    <a:pt x="10501" y="489"/>
                  </a:cubicBezTo>
                  <a:cubicBezTo>
                    <a:pt x="10501" y="733"/>
                    <a:pt x="10704" y="936"/>
                    <a:pt x="10948" y="936"/>
                  </a:cubicBezTo>
                  <a:cubicBezTo>
                    <a:pt x="11192" y="936"/>
                    <a:pt x="11396" y="733"/>
                    <a:pt x="11396" y="489"/>
                  </a:cubicBezTo>
                  <a:cubicBezTo>
                    <a:pt x="11396" y="204"/>
                    <a:pt x="11192" y="0"/>
                    <a:pt x="10948" y="0"/>
                  </a:cubicBezTo>
                  <a:close/>
                  <a:moveTo>
                    <a:pt x="12291" y="0"/>
                  </a:moveTo>
                  <a:cubicBezTo>
                    <a:pt x="12047" y="0"/>
                    <a:pt x="11844" y="204"/>
                    <a:pt x="11844" y="489"/>
                  </a:cubicBezTo>
                  <a:cubicBezTo>
                    <a:pt x="11844" y="733"/>
                    <a:pt x="12047" y="936"/>
                    <a:pt x="12291" y="936"/>
                  </a:cubicBezTo>
                  <a:cubicBezTo>
                    <a:pt x="12535" y="936"/>
                    <a:pt x="12739" y="733"/>
                    <a:pt x="12739" y="489"/>
                  </a:cubicBezTo>
                  <a:cubicBezTo>
                    <a:pt x="12739" y="204"/>
                    <a:pt x="12535" y="0"/>
                    <a:pt x="12291" y="0"/>
                  </a:cubicBezTo>
                  <a:close/>
                  <a:moveTo>
                    <a:pt x="13634" y="0"/>
                  </a:moveTo>
                  <a:cubicBezTo>
                    <a:pt x="13390" y="0"/>
                    <a:pt x="13187" y="204"/>
                    <a:pt x="13187" y="489"/>
                  </a:cubicBezTo>
                  <a:cubicBezTo>
                    <a:pt x="13187" y="733"/>
                    <a:pt x="13390" y="936"/>
                    <a:pt x="13634" y="936"/>
                  </a:cubicBezTo>
                  <a:cubicBezTo>
                    <a:pt x="13878" y="936"/>
                    <a:pt x="14082" y="733"/>
                    <a:pt x="14082" y="489"/>
                  </a:cubicBezTo>
                  <a:cubicBezTo>
                    <a:pt x="14082" y="204"/>
                    <a:pt x="13878" y="0"/>
                    <a:pt x="13634" y="0"/>
                  </a:cubicBezTo>
                  <a:close/>
                  <a:moveTo>
                    <a:pt x="14977" y="0"/>
                  </a:moveTo>
                  <a:cubicBezTo>
                    <a:pt x="14733" y="0"/>
                    <a:pt x="14530" y="204"/>
                    <a:pt x="14530" y="489"/>
                  </a:cubicBezTo>
                  <a:cubicBezTo>
                    <a:pt x="14530" y="733"/>
                    <a:pt x="14733" y="936"/>
                    <a:pt x="14977" y="936"/>
                  </a:cubicBezTo>
                  <a:cubicBezTo>
                    <a:pt x="15221" y="936"/>
                    <a:pt x="15425" y="733"/>
                    <a:pt x="15425" y="489"/>
                  </a:cubicBezTo>
                  <a:cubicBezTo>
                    <a:pt x="15425" y="204"/>
                    <a:pt x="15221" y="0"/>
                    <a:pt x="14977" y="0"/>
                  </a:cubicBezTo>
                  <a:close/>
                  <a:moveTo>
                    <a:pt x="16320" y="0"/>
                  </a:moveTo>
                  <a:cubicBezTo>
                    <a:pt x="16076" y="0"/>
                    <a:pt x="15873" y="204"/>
                    <a:pt x="15873" y="489"/>
                  </a:cubicBezTo>
                  <a:cubicBezTo>
                    <a:pt x="15873" y="733"/>
                    <a:pt x="16076" y="936"/>
                    <a:pt x="16320" y="936"/>
                  </a:cubicBezTo>
                  <a:cubicBezTo>
                    <a:pt x="16564" y="936"/>
                    <a:pt x="16768" y="733"/>
                    <a:pt x="16768" y="489"/>
                  </a:cubicBezTo>
                  <a:cubicBezTo>
                    <a:pt x="16768" y="204"/>
                    <a:pt x="16564" y="0"/>
                    <a:pt x="16320" y="0"/>
                  </a:cubicBezTo>
                  <a:close/>
                  <a:moveTo>
                    <a:pt x="367" y="1872"/>
                  </a:moveTo>
                  <a:cubicBezTo>
                    <a:pt x="163" y="1872"/>
                    <a:pt x="1" y="2035"/>
                    <a:pt x="1" y="2279"/>
                  </a:cubicBezTo>
                  <a:cubicBezTo>
                    <a:pt x="1" y="2483"/>
                    <a:pt x="163" y="2646"/>
                    <a:pt x="367" y="2646"/>
                  </a:cubicBezTo>
                  <a:lnTo>
                    <a:pt x="1954" y="2646"/>
                  </a:lnTo>
                  <a:cubicBezTo>
                    <a:pt x="2158" y="2646"/>
                    <a:pt x="2361" y="2483"/>
                    <a:pt x="2361" y="2279"/>
                  </a:cubicBezTo>
                  <a:cubicBezTo>
                    <a:pt x="2361" y="2035"/>
                    <a:pt x="2158" y="1872"/>
                    <a:pt x="1954" y="1872"/>
                  </a:cubicBezTo>
                  <a:close/>
                  <a:moveTo>
                    <a:pt x="3704" y="1872"/>
                  </a:moveTo>
                  <a:cubicBezTo>
                    <a:pt x="3501" y="1872"/>
                    <a:pt x="3338" y="2035"/>
                    <a:pt x="3338" y="2279"/>
                  </a:cubicBezTo>
                  <a:cubicBezTo>
                    <a:pt x="3338" y="2483"/>
                    <a:pt x="3501" y="2646"/>
                    <a:pt x="3704" y="2646"/>
                  </a:cubicBezTo>
                  <a:lnTo>
                    <a:pt x="7855" y="2646"/>
                  </a:lnTo>
                  <a:cubicBezTo>
                    <a:pt x="8059" y="2646"/>
                    <a:pt x="8222" y="2483"/>
                    <a:pt x="8222" y="2279"/>
                  </a:cubicBezTo>
                  <a:cubicBezTo>
                    <a:pt x="8222" y="2035"/>
                    <a:pt x="8059" y="1872"/>
                    <a:pt x="7855" y="1872"/>
                  </a:cubicBezTo>
                  <a:close/>
                  <a:moveTo>
                    <a:pt x="367" y="3663"/>
                  </a:moveTo>
                  <a:cubicBezTo>
                    <a:pt x="163" y="3663"/>
                    <a:pt x="1" y="3867"/>
                    <a:pt x="1" y="4070"/>
                  </a:cubicBezTo>
                  <a:cubicBezTo>
                    <a:pt x="1" y="4274"/>
                    <a:pt x="163" y="4436"/>
                    <a:pt x="367" y="4436"/>
                  </a:cubicBezTo>
                  <a:lnTo>
                    <a:pt x="1954" y="4436"/>
                  </a:lnTo>
                  <a:cubicBezTo>
                    <a:pt x="2158" y="4436"/>
                    <a:pt x="2361" y="4274"/>
                    <a:pt x="2361" y="4070"/>
                  </a:cubicBezTo>
                  <a:cubicBezTo>
                    <a:pt x="2361" y="3867"/>
                    <a:pt x="2158" y="3663"/>
                    <a:pt x="1954" y="3663"/>
                  </a:cubicBezTo>
                  <a:close/>
                  <a:moveTo>
                    <a:pt x="3704" y="3663"/>
                  </a:moveTo>
                  <a:cubicBezTo>
                    <a:pt x="3501" y="3663"/>
                    <a:pt x="3338" y="3867"/>
                    <a:pt x="3338" y="4070"/>
                  </a:cubicBezTo>
                  <a:cubicBezTo>
                    <a:pt x="3338" y="4274"/>
                    <a:pt x="3501" y="4436"/>
                    <a:pt x="3704" y="4436"/>
                  </a:cubicBezTo>
                  <a:lnTo>
                    <a:pt x="7855" y="4436"/>
                  </a:lnTo>
                  <a:cubicBezTo>
                    <a:pt x="8059" y="4436"/>
                    <a:pt x="8222" y="4274"/>
                    <a:pt x="8222" y="4070"/>
                  </a:cubicBezTo>
                  <a:cubicBezTo>
                    <a:pt x="8222" y="3867"/>
                    <a:pt x="8059" y="3663"/>
                    <a:pt x="7855" y="3663"/>
                  </a:cubicBezTo>
                  <a:close/>
                  <a:moveTo>
                    <a:pt x="9605" y="3622"/>
                  </a:moveTo>
                  <a:cubicBezTo>
                    <a:pt x="9361" y="3622"/>
                    <a:pt x="9158" y="3826"/>
                    <a:pt x="9158" y="4070"/>
                  </a:cubicBezTo>
                  <a:cubicBezTo>
                    <a:pt x="9158" y="4314"/>
                    <a:pt x="9361" y="4518"/>
                    <a:pt x="9605" y="4518"/>
                  </a:cubicBezTo>
                  <a:cubicBezTo>
                    <a:pt x="9849" y="4518"/>
                    <a:pt x="10053" y="4314"/>
                    <a:pt x="10053" y="4070"/>
                  </a:cubicBezTo>
                  <a:cubicBezTo>
                    <a:pt x="10053" y="3826"/>
                    <a:pt x="9849" y="3622"/>
                    <a:pt x="9605" y="3622"/>
                  </a:cubicBezTo>
                  <a:close/>
                  <a:moveTo>
                    <a:pt x="10948" y="3622"/>
                  </a:moveTo>
                  <a:cubicBezTo>
                    <a:pt x="10704" y="3622"/>
                    <a:pt x="10501" y="3826"/>
                    <a:pt x="10501" y="4070"/>
                  </a:cubicBezTo>
                  <a:cubicBezTo>
                    <a:pt x="10501" y="4314"/>
                    <a:pt x="10704" y="4518"/>
                    <a:pt x="10948" y="4518"/>
                  </a:cubicBezTo>
                  <a:cubicBezTo>
                    <a:pt x="11192" y="4518"/>
                    <a:pt x="11396" y="4314"/>
                    <a:pt x="11396" y="4070"/>
                  </a:cubicBezTo>
                  <a:cubicBezTo>
                    <a:pt x="11396" y="3826"/>
                    <a:pt x="11192" y="3622"/>
                    <a:pt x="10948" y="3622"/>
                  </a:cubicBezTo>
                  <a:close/>
                  <a:moveTo>
                    <a:pt x="12291" y="3622"/>
                  </a:moveTo>
                  <a:cubicBezTo>
                    <a:pt x="12047" y="3622"/>
                    <a:pt x="11844" y="3826"/>
                    <a:pt x="11844" y="4070"/>
                  </a:cubicBezTo>
                  <a:cubicBezTo>
                    <a:pt x="11844" y="4314"/>
                    <a:pt x="12047" y="4518"/>
                    <a:pt x="12291" y="4518"/>
                  </a:cubicBezTo>
                  <a:cubicBezTo>
                    <a:pt x="12535" y="4518"/>
                    <a:pt x="12739" y="4314"/>
                    <a:pt x="12739" y="4070"/>
                  </a:cubicBezTo>
                  <a:cubicBezTo>
                    <a:pt x="12739" y="3826"/>
                    <a:pt x="12535" y="3622"/>
                    <a:pt x="12291" y="3622"/>
                  </a:cubicBezTo>
                  <a:close/>
                  <a:moveTo>
                    <a:pt x="13634" y="3622"/>
                  </a:moveTo>
                  <a:cubicBezTo>
                    <a:pt x="13390" y="3622"/>
                    <a:pt x="13187" y="3826"/>
                    <a:pt x="13187" y="4070"/>
                  </a:cubicBezTo>
                  <a:cubicBezTo>
                    <a:pt x="13187" y="4314"/>
                    <a:pt x="13390" y="4518"/>
                    <a:pt x="13634" y="4518"/>
                  </a:cubicBezTo>
                  <a:cubicBezTo>
                    <a:pt x="13878" y="4518"/>
                    <a:pt x="14082" y="4314"/>
                    <a:pt x="14082" y="4070"/>
                  </a:cubicBezTo>
                  <a:cubicBezTo>
                    <a:pt x="14082" y="3826"/>
                    <a:pt x="13878" y="3622"/>
                    <a:pt x="13634" y="3622"/>
                  </a:cubicBezTo>
                  <a:close/>
                  <a:moveTo>
                    <a:pt x="14977" y="3622"/>
                  </a:moveTo>
                  <a:cubicBezTo>
                    <a:pt x="14733" y="3622"/>
                    <a:pt x="14530" y="3826"/>
                    <a:pt x="14530" y="4070"/>
                  </a:cubicBezTo>
                  <a:cubicBezTo>
                    <a:pt x="14530" y="4314"/>
                    <a:pt x="14733" y="4518"/>
                    <a:pt x="14977" y="4518"/>
                  </a:cubicBezTo>
                  <a:cubicBezTo>
                    <a:pt x="15221" y="4518"/>
                    <a:pt x="15425" y="4314"/>
                    <a:pt x="15425" y="4070"/>
                  </a:cubicBezTo>
                  <a:cubicBezTo>
                    <a:pt x="15425" y="3826"/>
                    <a:pt x="15221" y="3622"/>
                    <a:pt x="14977" y="3622"/>
                  </a:cubicBezTo>
                  <a:close/>
                  <a:moveTo>
                    <a:pt x="16320" y="3622"/>
                  </a:moveTo>
                  <a:cubicBezTo>
                    <a:pt x="16076" y="3622"/>
                    <a:pt x="15873" y="3826"/>
                    <a:pt x="15873" y="4070"/>
                  </a:cubicBezTo>
                  <a:cubicBezTo>
                    <a:pt x="15873" y="4314"/>
                    <a:pt x="16076" y="4518"/>
                    <a:pt x="16320" y="4518"/>
                  </a:cubicBezTo>
                  <a:cubicBezTo>
                    <a:pt x="16564" y="4518"/>
                    <a:pt x="16768" y="4314"/>
                    <a:pt x="16768" y="4070"/>
                  </a:cubicBezTo>
                  <a:cubicBezTo>
                    <a:pt x="16768" y="3826"/>
                    <a:pt x="16564" y="3622"/>
                    <a:pt x="16320" y="3622"/>
                  </a:cubicBezTo>
                  <a:close/>
                  <a:moveTo>
                    <a:pt x="367" y="5454"/>
                  </a:moveTo>
                  <a:cubicBezTo>
                    <a:pt x="163" y="5454"/>
                    <a:pt x="1" y="5657"/>
                    <a:pt x="1" y="5861"/>
                  </a:cubicBezTo>
                  <a:cubicBezTo>
                    <a:pt x="1" y="6064"/>
                    <a:pt x="163" y="6227"/>
                    <a:pt x="367" y="6227"/>
                  </a:cubicBezTo>
                  <a:lnTo>
                    <a:pt x="1954" y="6227"/>
                  </a:lnTo>
                  <a:cubicBezTo>
                    <a:pt x="2158" y="6227"/>
                    <a:pt x="2361" y="6064"/>
                    <a:pt x="2361" y="5861"/>
                  </a:cubicBezTo>
                  <a:cubicBezTo>
                    <a:pt x="2361" y="5657"/>
                    <a:pt x="2158" y="5454"/>
                    <a:pt x="1954" y="5454"/>
                  </a:cubicBezTo>
                  <a:close/>
                  <a:moveTo>
                    <a:pt x="3704" y="5454"/>
                  </a:moveTo>
                  <a:cubicBezTo>
                    <a:pt x="3501" y="5454"/>
                    <a:pt x="3338" y="5657"/>
                    <a:pt x="3338" y="5861"/>
                  </a:cubicBezTo>
                  <a:cubicBezTo>
                    <a:pt x="3338" y="6064"/>
                    <a:pt x="3501" y="6227"/>
                    <a:pt x="3704" y="6227"/>
                  </a:cubicBezTo>
                  <a:lnTo>
                    <a:pt x="7855" y="6227"/>
                  </a:lnTo>
                  <a:cubicBezTo>
                    <a:pt x="8059" y="6227"/>
                    <a:pt x="8222" y="6064"/>
                    <a:pt x="8222" y="5861"/>
                  </a:cubicBezTo>
                  <a:cubicBezTo>
                    <a:pt x="8222" y="5657"/>
                    <a:pt x="8059" y="5454"/>
                    <a:pt x="7855" y="5454"/>
                  </a:cubicBezTo>
                  <a:close/>
                  <a:moveTo>
                    <a:pt x="367" y="7285"/>
                  </a:moveTo>
                  <a:cubicBezTo>
                    <a:pt x="163" y="7285"/>
                    <a:pt x="1" y="7448"/>
                    <a:pt x="1" y="7651"/>
                  </a:cubicBezTo>
                  <a:cubicBezTo>
                    <a:pt x="1" y="7855"/>
                    <a:pt x="163" y="8058"/>
                    <a:pt x="367" y="8058"/>
                  </a:cubicBezTo>
                  <a:lnTo>
                    <a:pt x="1954" y="8058"/>
                  </a:lnTo>
                  <a:cubicBezTo>
                    <a:pt x="2158" y="8058"/>
                    <a:pt x="2361" y="7855"/>
                    <a:pt x="2361" y="7651"/>
                  </a:cubicBezTo>
                  <a:cubicBezTo>
                    <a:pt x="2361" y="7448"/>
                    <a:pt x="2158" y="7285"/>
                    <a:pt x="1954" y="7285"/>
                  </a:cubicBezTo>
                  <a:close/>
                  <a:moveTo>
                    <a:pt x="3704" y="7285"/>
                  </a:moveTo>
                  <a:cubicBezTo>
                    <a:pt x="3501" y="7285"/>
                    <a:pt x="3338" y="7448"/>
                    <a:pt x="3338" y="7651"/>
                  </a:cubicBezTo>
                  <a:cubicBezTo>
                    <a:pt x="3338" y="7855"/>
                    <a:pt x="3501" y="8058"/>
                    <a:pt x="3704" y="8058"/>
                  </a:cubicBezTo>
                  <a:lnTo>
                    <a:pt x="7855" y="8058"/>
                  </a:lnTo>
                  <a:cubicBezTo>
                    <a:pt x="8059" y="8058"/>
                    <a:pt x="8222" y="7855"/>
                    <a:pt x="8222" y="7651"/>
                  </a:cubicBezTo>
                  <a:cubicBezTo>
                    <a:pt x="8222" y="7448"/>
                    <a:pt x="8059" y="7285"/>
                    <a:pt x="7855" y="7285"/>
                  </a:cubicBezTo>
                  <a:close/>
                  <a:moveTo>
                    <a:pt x="14204" y="8791"/>
                  </a:moveTo>
                  <a:cubicBezTo>
                    <a:pt x="13960" y="8791"/>
                    <a:pt x="13756" y="8994"/>
                    <a:pt x="13756" y="9239"/>
                  </a:cubicBezTo>
                  <a:cubicBezTo>
                    <a:pt x="13756" y="9483"/>
                    <a:pt x="13960" y="9686"/>
                    <a:pt x="14204" y="9686"/>
                  </a:cubicBezTo>
                  <a:cubicBezTo>
                    <a:pt x="14448" y="9686"/>
                    <a:pt x="14652" y="9483"/>
                    <a:pt x="14652" y="9239"/>
                  </a:cubicBezTo>
                  <a:cubicBezTo>
                    <a:pt x="14652" y="8994"/>
                    <a:pt x="14448" y="8791"/>
                    <a:pt x="14204" y="8791"/>
                  </a:cubicBezTo>
                  <a:close/>
                  <a:moveTo>
                    <a:pt x="15547" y="8791"/>
                  </a:moveTo>
                  <a:cubicBezTo>
                    <a:pt x="15303" y="8791"/>
                    <a:pt x="15099" y="8994"/>
                    <a:pt x="15099" y="9239"/>
                  </a:cubicBezTo>
                  <a:cubicBezTo>
                    <a:pt x="15099" y="9483"/>
                    <a:pt x="15303" y="9686"/>
                    <a:pt x="15547" y="9686"/>
                  </a:cubicBezTo>
                  <a:cubicBezTo>
                    <a:pt x="15791" y="9686"/>
                    <a:pt x="15995" y="9483"/>
                    <a:pt x="15995" y="9239"/>
                  </a:cubicBezTo>
                  <a:cubicBezTo>
                    <a:pt x="15995" y="8994"/>
                    <a:pt x="15791" y="8791"/>
                    <a:pt x="15547" y="8791"/>
                  </a:cubicBezTo>
                  <a:close/>
                  <a:moveTo>
                    <a:pt x="16890" y="8791"/>
                  </a:moveTo>
                  <a:cubicBezTo>
                    <a:pt x="16646" y="8791"/>
                    <a:pt x="16442" y="8994"/>
                    <a:pt x="16442" y="9239"/>
                  </a:cubicBezTo>
                  <a:cubicBezTo>
                    <a:pt x="16442" y="9483"/>
                    <a:pt x="16646" y="9686"/>
                    <a:pt x="16890" y="9686"/>
                  </a:cubicBezTo>
                  <a:cubicBezTo>
                    <a:pt x="17134" y="9686"/>
                    <a:pt x="17338" y="9483"/>
                    <a:pt x="17338" y="9239"/>
                  </a:cubicBezTo>
                  <a:cubicBezTo>
                    <a:pt x="17338" y="8994"/>
                    <a:pt x="17134" y="8791"/>
                    <a:pt x="16890" y="8791"/>
                  </a:cubicBezTo>
                  <a:close/>
                  <a:moveTo>
                    <a:pt x="18233" y="8791"/>
                  </a:moveTo>
                  <a:cubicBezTo>
                    <a:pt x="17989" y="8791"/>
                    <a:pt x="17785" y="8994"/>
                    <a:pt x="17785" y="9239"/>
                  </a:cubicBezTo>
                  <a:cubicBezTo>
                    <a:pt x="17785" y="9483"/>
                    <a:pt x="17989" y="9686"/>
                    <a:pt x="18233" y="9686"/>
                  </a:cubicBezTo>
                  <a:cubicBezTo>
                    <a:pt x="18477" y="9686"/>
                    <a:pt x="18681" y="9483"/>
                    <a:pt x="18681" y="9239"/>
                  </a:cubicBezTo>
                  <a:cubicBezTo>
                    <a:pt x="18681" y="8994"/>
                    <a:pt x="18477" y="8791"/>
                    <a:pt x="18233" y="8791"/>
                  </a:cubicBezTo>
                  <a:close/>
                  <a:moveTo>
                    <a:pt x="19576" y="8791"/>
                  </a:moveTo>
                  <a:cubicBezTo>
                    <a:pt x="19332" y="8791"/>
                    <a:pt x="19128" y="8994"/>
                    <a:pt x="19128" y="9239"/>
                  </a:cubicBezTo>
                  <a:cubicBezTo>
                    <a:pt x="19128" y="9483"/>
                    <a:pt x="19332" y="9686"/>
                    <a:pt x="19576" y="9686"/>
                  </a:cubicBezTo>
                  <a:cubicBezTo>
                    <a:pt x="19820" y="9686"/>
                    <a:pt x="20024" y="9483"/>
                    <a:pt x="20024" y="9239"/>
                  </a:cubicBezTo>
                  <a:cubicBezTo>
                    <a:pt x="20024" y="8994"/>
                    <a:pt x="19820" y="8791"/>
                    <a:pt x="19576" y="8791"/>
                  </a:cubicBezTo>
                  <a:close/>
                  <a:moveTo>
                    <a:pt x="20919" y="8791"/>
                  </a:moveTo>
                  <a:cubicBezTo>
                    <a:pt x="20675" y="8791"/>
                    <a:pt x="20471" y="8994"/>
                    <a:pt x="20471" y="9239"/>
                  </a:cubicBezTo>
                  <a:cubicBezTo>
                    <a:pt x="20471" y="9483"/>
                    <a:pt x="20675" y="9686"/>
                    <a:pt x="20919" y="9686"/>
                  </a:cubicBezTo>
                  <a:cubicBezTo>
                    <a:pt x="21163" y="9686"/>
                    <a:pt x="21367" y="9483"/>
                    <a:pt x="21367" y="9239"/>
                  </a:cubicBezTo>
                  <a:cubicBezTo>
                    <a:pt x="21367" y="8994"/>
                    <a:pt x="21163" y="8791"/>
                    <a:pt x="20919" y="8791"/>
                  </a:cubicBezTo>
                  <a:close/>
                  <a:moveTo>
                    <a:pt x="367" y="9076"/>
                  </a:moveTo>
                  <a:cubicBezTo>
                    <a:pt x="163" y="9076"/>
                    <a:pt x="1" y="9239"/>
                    <a:pt x="1" y="9442"/>
                  </a:cubicBezTo>
                  <a:cubicBezTo>
                    <a:pt x="1" y="9646"/>
                    <a:pt x="163" y="9849"/>
                    <a:pt x="367" y="9849"/>
                  </a:cubicBezTo>
                  <a:lnTo>
                    <a:pt x="1954" y="9849"/>
                  </a:lnTo>
                  <a:cubicBezTo>
                    <a:pt x="2158" y="9849"/>
                    <a:pt x="2361" y="9646"/>
                    <a:pt x="2361" y="9442"/>
                  </a:cubicBezTo>
                  <a:cubicBezTo>
                    <a:pt x="2361" y="9239"/>
                    <a:pt x="2158" y="9076"/>
                    <a:pt x="1954" y="9076"/>
                  </a:cubicBezTo>
                  <a:close/>
                  <a:moveTo>
                    <a:pt x="8669" y="9076"/>
                  </a:moveTo>
                  <a:cubicBezTo>
                    <a:pt x="8425" y="9076"/>
                    <a:pt x="8262" y="9239"/>
                    <a:pt x="8262" y="9442"/>
                  </a:cubicBezTo>
                  <a:cubicBezTo>
                    <a:pt x="8262" y="9646"/>
                    <a:pt x="8425" y="9849"/>
                    <a:pt x="8669" y="9849"/>
                  </a:cubicBezTo>
                  <a:lnTo>
                    <a:pt x="12780" y="9849"/>
                  </a:lnTo>
                  <a:cubicBezTo>
                    <a:pt x="12983" y="9849"/>
                    <a:pt x="13146" y="9646"/>
                    <a:pt x="13146" y="9442"/>
                  </a:cubicBezTo>
                  <a:cubicBezTo>
                    <a:pt x="13146" y="9239"/>
                    <a:pt x="12983" y="9076"/>
                    <a:pt x="12780" y="9076"/>
                  </a:cubicBezTo>
                  <a:close/>
                  <a:moveTo>
                    <a:pt x="367" y="10867"/>
                  </a:moveTo>
                  <a:cubicBezTo>
                    <a:pt x="163" y="10867"/>
                    <a:pt x="1" y="11029"/>
                    <a:pt x="1" y="11233"/>
                  </a:cubicBezTo>
                  <a:cubicBezTo>
                    <a:pt x="1" y="11477"/>
                    <a:pt x="163" y="11640"/>
                    <a:pt x="367" y="11640"/>
                  </a:cubicBezTo>
                  <a:lnTo>
                    <a:pt x="1954" y="11640"/>
                  </a:lnTo>
                  <a:cubicBezTo>
                    <a:pt x="2158" y="11640"/>
                    <a:pt x="2361" y="11477"/>
                    <a:pt x="2361" y="11233"/>
                  </a:cubicBezTo>
                  <a:cubicBezTo>
                    <a:pt x="2361" y="11029"/>
                    <a:pt x="2158" y="10867"/>
                    <a:pt x="1954" y="10867"/>
                  </a:cubicBezTo>
                  <a:close/>
                  <a:moveTo>
                    <a:pt x="8669" y="10867"/>
                  </a:moveTo>
                  <a:cubicBezTo>
                    <a:pt x="8425" y="10867"/>
                    <a:pt x="8262" y="11029"/>
                    <a:pt x="8262" y="11233"/>
                  </a:cubicBezTo>
                  <a:cubicBezTo>
                    <a:pt x="8262" y="11477"/>
                    <a:pt x="8425" y="11640"/>
                    <a:pt x="8669" y="11640"/>
                  </a:cubicBezTo>
                  <a:lnTo>
                    <a:pt x="12780" y="11640"/>
                  </a:lnTo>
                  <a:cubicBezTo>
                    <a:pt x="12983" y="11640"/>
                    <a:pt x="13146" y="11477"/>
                    <a:pt x="13146" y="11233"/>
                  </a:cubicBezTo>
                  <a:cubicBezTo>
                    <a:pt x="13146" y="11029"/>
                    <a:pt x="12983" y="10867"/>
                    <a:pt x="12780" y="10867"/>
                  </a:cubicBezTo>
                  <a:close/>
                  <a:moveTo>
                    <a:pt x="14204" y="12494"/>
                  </a:moveTo>
                  <a:cubicBezTo>
                    <a:pt x="13960" y="12494"/>
                    <a:pt x="13756" y="12698"/>
                    <a:pt x="13756" y="12942"/>
                  </a:cubicBezTo>
                  <a:cubicBezTo>
                    <a:pt x="13756" y="13186"/>
                    <a:pt x="13960" y="13390"/>
                    <a:pt x="14204" y="13390"/>
                  </a:cubicBezTo>
                  <a:cubicBezTo>
                    <a:pt x="14448" y="13390"/>
                    <a:pt x="14652" y="13186"/>
                    <a:pt x="14652" y="12942"/>
                  </a:cubicBezTo>
                  <a:cubicBezTo>
                    <a:pt x="14652" y="12698"/>
                    <a:pt x="14448" y="12494"/>
                    <a:pt x="14204" y="12494"/>
                  </a:cubicBezTo>
                  <a:close/>
                  <a:moveTo>
                    <a:pt x="15547" y="12494"/>
                  </a:moveTo>
                  <a:cubicBezTo>
                    <a:pt x="15303" y="12494"/>
                    <a:pt x="15099" y="12698"/>
                    <a:pt x="15099" y="12942"/>
                  </a:cubicBezTo>
                  <a:cubicBezTo>
                    <a:pt x="15099" y="13186"/>
                    <a:pt x="15303" y="13390"/>
                    <a:pt x="15547" y="13390"/>
                  </a:cubicBezTo>
                  <a:cubicBezTo>
                    <a:pt x="15791" y="13390"/>
                    <a:pt x="15995" y="13186"/>
                    <a:pt x="15995" y="12942"/>
                  </a:cubicBezTo>
                  <a:cubicBezTo>
                    <a:pt x="15995" y="12698"/>
                    <a:pt x="15791" y="12494"/>
                    <a:pt x="15547" y="12494"/>
                  </a:cubicBezTo>
                  <a:close/>
                  <a:moveTo>
                    <a:pt x="16890" y="12494"/>
                  </a:moveTo>
                  <a:cubicBezTo>
                    <a:pt x="16646" y="12494"/>
                    <a:pt x="16442" y="12698"/>
                    <a:pt x="16442" y="12942"/>
                  </a:cubicBezTo>
                  <a:cubicBezTo>
                    <a:pt x="16442" y="13186"/>
                    <a:pt x="16646" y="13390"/>
                    <a:pt x="16890" y="13390"/>
                  </a:cubicBezTo>
                  <a:cubicBezTo>
                    <a:pt x="17134" y="13390"/>
                    <a:pt x="17338" y="13186"/>
                    <a:pt x="17338" y="12942"/>
                  </a:cubicBezTo>
                  <a:cubicBezTo>
                    <a:pt x="17338" y="12698"/>
                    <a:pt x="17134" y="12494"/>
                    <a:pt x="16890" y="12494"/>
                  </a:cubicBezTo>
                  <a:close/>
                  <a:moveTo>
                    <a:pt x="18233" y="12494"/>
                  </a:moveTo>
                  <a:cubicBezTo>
                    <a:pt x="17989" y="12494"/>
                    <a:pt x="17785" y="12698"/>
                    <a:pt x="17785" y="12942"/>
                  </a:cubicBezTo>
                  <a:cubicBezTo>
                    <a:pt x="17785" y="13186"/>
                    <a:pt x="17989" y="13390"/>
                    <a:pt x="18233" y="13390"/>
                  </a:cubicBezTo>
                  <a:cubicBezTo>
                    <a:pt x="18477" y="13390"/>
                    <a:pt x="18681" y="13186"/>
                    <a:pt x="18681" y="12942"/>
                  </a:cubicBezTo>
                  <a:cubicBezTo>
                    <a:pt x="18681" y="12698"/>
                    <a:pt x="18477" y="12494"/>
                    <a:pt x="18233" y="12494"/>
                  </a:cubicBezTo>
                  <a:close/>
                  <a:moveTo>
                    <a:pt x="19576" y="12494"/>
                  </a:moveTo>
                  <a:cubicBezTo>
                    <a:pt x="19332" y="12494"/>
                    <a:pt x="19128" y="12698"/>
                    <a:pt x="19128" y="12942"/>
                  </a:cubicBezTo>
                  <a:cubicBezTo>
                    <a:pt x="19128" y="13186"/>
                    <a:pt x="19332" y="13390"/>
                    <a:pt x="19576" y="13390"/>
                  </a:cubicBezTo>
                  <a:cubicBezTo>
                    <a:pt x="19820" y="13390"/>
                    <a:pt x="20024" y="13186"/>
                    <a:pt x="20024" y="12942"/>
                  </a:cubicBezTo>
                  <a:cubicBezTo>
                    <a:pt x="20024" y="12698"/>
                    <a:pt x="19820" y="12494"/>
                    <a:pt x="19576" y="12494"/>
                  </a:cubicBezTo>
                  <a:close/>
                  <a:moveTo>
                    <a:pt x="20919" y="12494"/>
                  </a:moveTo>
                  <a:cubicBezTo>
                    <a:pt x="20675" y="12494"/>
                    <a:pt x="20471" y="12698"/>
                    <a:pt x="20471" y="12942"/>
                  </a:cubicBezTo>
                  <a:cubicBezTo>
                    <a:pt x="20471" y="13186"/>
                    <a:pt x="20675" y="13390"/>
                    <a:pt x="20919" y="13390"/>
                  </a:cubicBezTo>
                  <a:cubicBezTo>
                    <a:pt x="21163" y="13390"/>
                    <a:pt x="21367" y="13186"/>
                    <a:pt x="21367" y="12942"/>
                  </a:cubicBezTo>
                  <a:cubicBezTo>
                    <a:pt x="21367" y="12698"/>
                    <a:pt x="21163" y="12494"/>
                    <a:pt x="20919" y="12494"/>
                  </a:cubicBezTo>
                  <a:close/>
                  <a:moveTo>
                    <a:pt x="367" y="12657"/>
                  </a:moveTo>
                  <a:cubicBezTo>
                    <a:pt x="163" y="12657"/>
                    <a:pt x="1" y="12820"/>
                    <a:pt x="1" y="13064"/>
                  </a:cubicBezTo>
                  <a:cubicBezTo>
                    <a:pt x="1" y="13268"/>
                    <a:pt x="163" y="13430"/>
                    <a:pt x="367" y="13430"/>
                  </a:cubicBezTo>
                  <a:lnTo>
                    <a:pt x="1954" y="13430"/>
                  </a:lnTo>
                  <a:cubicBezTo>
                    <a:pt x="2158" y="13430"/>
                    <a:pt x="2361" y="13268"/>
                    <a:pt x="2361" y="13064"/>
                  </a:cubicBezTo>
                  <a:cubicBezTo>
                    <a:pt x="2361" y="12820"/>
                    <a:pt x="2158" y="12657"/>
                    <a:pt x="1954" y="12657"/>
                  </a:cubicBezTo>
                  <a:close/>
                  <a:moveTo>
                    <a:pt x="8669" y="12657"/>
                  </a:moveTo>
                  <a:cubicBezTo>
                    <a:pt x="8425" y="12657"/>
                    <a:pt x="8262" y="12820"/>
                    <a:pt x="8262" y="13064"/>
                  </a:cubicBezTo>
                  <a:cubicBezTo>
                    <a:pt x="8262" y="13268"/>
                    <a:pt x="8425" y="13430"/>
                    <a:pt x="8669" y="13430"/>
                  </a:cubicBezTo>
                  <a:lnTo>
                    <a:pt x="12780" y="13430"/>
                  </a:lnTo>
                  <a:cubicBezTo>
                    <a:pt x="12983" y="13430"/>
                    <a:pt x="13146" y="13268"/>
                    <a:pt x="13146" y="13064"/>
                  </a:cubicBezTo>
                  <a:cubicBezTo>
                    <a:pt x="13146" y="12820"/>
                    <a:pt x="12983" y="12657"/>
                    <a:pt x="12780" y="126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35"/>
            <p:cNvSpPr/>
            <p:nvPr/>
          </p:nvSpPr>
          <p:spPr>
            <a:xfrm>
              <a:off x="2692850" y="3672950"/>
              <a:ext cx="551450" cy="352075"/>
            </a:xfrm>
            <a:custGeom>
              <a:avLst/>
              <a:gdLst/>
              <a:ahLst/>
              <a:cxnLst/>
              <a:rect l="l" t="t" r="r" b="b"/>
              <a:pathLst>
                <a:path w="22058" h="14083" extrusionOk="0">
                  <a:moveTo>
                    <a:pt x="2279" y="733"/>
                  </a:moveTo>
                  <a:lnTo>
                    <a:pt x="2320" y="815"/>
                  </a:lnTo>
                  <a:lnTo>
                    <a:pt x="2279" y="855"/>
                  </a:lnTo>
                  <a:lnTo>
                    <a:pt x="692" y="855"/>
                  </a:lnTo>
                  <a:lnTo>
                    <a:pt x="651" y="815"/>
                  </a:lnTo>
                  <a:lnTo>
                    <a:pt x="692" y="733"/>
                  </a:lnTo>
                  <a:close/>
                  <a:moveTo>
                    <a:pt x="8180" y="733"/>
                  </a:moveTo>
                  <a:lnTo>
                    <a:pt x="8221" y="815"/>
                  </a:lnTo>
                  <a:lnTo>
                    <a:pt x="8180" y="855"/>
                  </a:lnTo>
                  <a:lnTo>
                    <a:pt x="4029" y="855"/>
                  </a:lnTo>
                  <a:lnTo>
                    <a:pt x="3988" y="815"/>
                  </a:lnTo>
                  <a:lnTo>
                    <a:pt x="4029" y="733"/>
                  </a:lnTo>
                  <a:close/>
                  <a:moveTo>
                    <a:pt x="9930" y="693"/>
                  </a:moveTo>
                  <a:cubicBezTo>
                    <a:pt x="9971" y="693"/>
                    <a:pt x="10012" y="733"/>
                    <a:pt x="10012" y="815"/>
                  </a:cubicBezTo>
                  <a:cubicBezTo>
                    <a:pt x="10012" y="855"/>
                    <a:pt x="9971" y="896"/>
                    <a:pt x="9930" y="896"/>
                  </a:cubicBezTo>
                  <a:lnTo>
                    <a:pt x="9808" y="815"/>
                  </a:lnTo>
                  <a:lnTo>
                    <a:pt x="9930" y="693"/>
                  </a:lnTo>
                  <a:close/>
                  <a:moveTo>
                    <a:pt x="11273" y="693"/>
                  </a:moveTo>
                  <a:cubicBezTo>
                    <a:pt x="11314" y="693"/>
                    <a:pt x="11355" y="733"/>
                    <a:pt x="11355" y="815"/>
                  </a:cubicBezTo>
                  <a:cubicBezTo>
                    <a:pt x="11355" y="855"/>
                    <a:pt x="11314" y="896"/>
                    <a:pt x="11273" y="896"/>
                  </a:cubicBezTo>
                  <a:lnTo>
                    <a:pt x="11151" y="815"/>
                  </a:lnTo>
                  <a:lnTo>
                    <a:pt x="11273" y="693"/>
                  </a:lnTo>
                  <a:close/>
                  <a:moveTo>
                    <a:pt x="12616" y="693"/>
                  </a:moveTo>
                  <a:cubicBezTo>
                    <a:pt x="12657" y="693"/>
                    <a:pt x="12738" y="733"/>
                    <a:pt x="12738" y="815"/>
                  </a:cubicBezTo>
                  <a:cubicBezTo>
                    <a:pt x="12738" y="855"/>
                    <a:pt x="12657" y="896"/>
                    <a:pt x="12616" y="896"/>
                  </a:cubicBezTo>
                  <a:lnTo>
                    <a:pt x="12494" y="815"/>
                  </a:lnTo>
                  <a:lnTo>
                    <a:pt x="12616" y="693"/>
                  </a:lnTo>
                  <a:close/>
                  <a:moveTo>
                    <a:pt x="13959" y="693"/>
                  </a:moveTo>
                  <a:lnTo>
                    <a:pt x="14081" y="815"/>
                  </a:lnTo>
                  <a:lnTo>
                    <a:pt x="13959" y="896"/>
                  </a:lnTo>
                  <a:cubicBezTo>
                    <a:pt x="13878" y="896"/>
                    <a:pt x="13837" y="855"/>
                    <a:pt x="13837" y="815"/>
                  </a:cubicBezTo>
                  <a:cubicBezTo>
                    <a:pt x="13837" y="733"/>
                    <a:pt x="13878" y="693"/>
                    <a:pt x="13959" y="693"/>
                  </a:cubicBezTo>
                  <a:close/>
                  <a:moveTo>
                    <a:pt x="15302" y="693"/>
                  </a:moveTo>
                  <a:lnTo>
                    <a:pt x="15424" y="815"/>
                  </a:lnTo>
                  <a:lnTo>
                    <a:pt x="15302" y="896"/>
                  </a:lnTo>
                  <a:cubicBezTo>
                    <a:pt x="15262" y="896"/>
                    <a:pt x="15180" y="855"/>
                    <a:pt x="15180" y="815"/>
                  </a:cubicBezTo>
                  <a:cubicBezTo>
                    <a:pt x="15180" y="733"/>
                    <a:pt x="15262" y="693"/>
                    <a:pt x="15302" y="693"/>
                  </a:cubicBezTo>
                  <a:close/>
                  <a:moveTo>
                    <a:pt x="16645" y="693"/>
                  </a:moveTo>
                  <a:lnTo>
                    <a:pt x="16767" y="815"/>
                  </a:lnTo>
                  <a:lnTo>
                    <a:pt x="16645" y="896"/>
                  </a:lnTo>
                  <a:cubicBezTo>
                    <a:pt x="16605" y="896"/>
                    <a:pt x="16523" y="855"/>
                    <a:pt x="16523" y="815"/>
                  </a:cubicBezTo>
                  <a:cubicBezTo>
                    <a:pt x="16523" y="733"/>
                    <a:pt x="16605" y="693"/>
                    <a:pt x="16645" y="693"/>
                  </a:cubicBezTo>
                  <a:close/>
                  <a:moveTo>
                    <a:pt x="692" y="82"/>
                  </a:moveTo>
                  <a:cubicBezTo>
                    <a:pt x="326" y="82"/>
                    <a:pt x="0" y="408"/>
                    <a:pt x="0" y="815"/>
                  </a:cubicBezTo>
                  <a:cubicBezTo>
                    <a:pt x="0" y="1181"/>
                    <a:pt x="326" y="1507"/>
                    <a:pt x="692" y="1507"/>
                  </a:cubicBezTo>
                  <a:lnTo>
                    <a:pt x="2279" y="1507"/>
                  </a:lnTo>
                  <a:cubicBezTo>
                    <a:pt x="2686" y="1507"/>
                    <a:pt x="3012" y="1181"/>
                    <a:pt x="3012" y="815"/>
                  </a:cubicBezTo>
                  <a:cubicBezTo>
                    <a:pt x="3012" y="408"/>
                    <a:pt x="2686" y="82"/>
                    <a:pt x="2279" y="82"/>
                  </a:cubicBezTo>
                  <a:close/>
                  <a:moveTo>
                    <a:pt x="4029" y="82"/>
                  </a:moveTo>
                  <a:cubicBezTo>
                    <a:pt x="3622" y="82"/>
                    <a:pt x="3297" y="408"/>
                    <a:pt x="3297" y="815"/>
                  </a:cubicBezTo>
                  <a:cubicBezTo>
                    <a:pt x="3297" y="1181"/>
                    <a:pt x="3622" y="1507"/>
                    <a:pt x="4029" y="1507"/>
                  </a:cubicBezTo>
                  <a:lnTo>
                    <a:pt x="8180" y="1507"/>
                  </a:lnTo>
                  <a:cubicBezTo>
                    <a:pt x="8547" y="1507"/>
                    <a:pt x="8872" y="1181"/>
                    <a:pt x="8872" y="815"/>
                  </a:cubicBezTo>
                  <a:cubicBezTo>
                    <a:pt x="8872" y="408"/>
                    <a:pt x="8547" y="82"/>
                    <a:pt x="8180" y="82"/>
                  </a:cubicBezTo>
                  <a:close/>
                  <a:moveTo>
                    <a:pt x="9930" y="1"/>
                  </a:moveTo>
                  <a:cubicBezTo>
                    <a:pt x="9483" y="1"/>
                    <a:pt x="9116" y="367"/>
                    <a:pt x="9116" y="815"/>
                  </a:cubicBezTo>
                  <a:cubicBezTo>
                    <a:pt x="9116" y="1222"/>
                    <a:pt x="9483" y="1588"/>
                    <a:pt x="9930" y="1588"/>
                  </a:cubicBezTo>
                  <a:cubicBezTo>
                    <a:pt x="10194" y="1588"/>
                    <a:pt x="10441" y="1434"/>
                    <a:pt x="10582" y="1214"/>
                  </a:cubicBezTo>
                  <a:lnTo>
                    <a:pt x="10582" y="1214"/>
                  </a:lnTo>
                  <a:cubicBezTo>
                    <a:pt x="10726" y="1434"/>
                    <a:pt x="10983" y="1588"/>
                    <a:pt x="11273" y="1588"/>
                  </a:cubicBezTo>
                  <a:cubicBezTo>
                    <a:pt x="11537" y="1588"/>
                    <a:pt x="11784" y="1434"/>
                    <a:pt x="11925" y="1214"/>
                  </a:cubicBezTo>
                  <a:lnTo>
                    <a:pt x="11925" y="1214"/>
                  </a:lnTo>
                  <a:cubicBezTo>
                    <a:pt x="12069" y="1434"/>
                    <a:pt x="12326" y="1588"/>
                    <a:pt x="12616" y="1588"/>
                  </a:cubicBezTo>
                  <a:cubicBezTo>
                    <a:pt x="12914" y="1588"/>
                    <a:pt x="13158" y="1426"/>
                    <a:pt x="13288" y="1197"/>
                  </a:cubicBezTo>
                  <a:lnTo>
                    <a:pt x="13288" y="1197"/>
                  </a:lnTo>
                  <a:cubicBezTo>
                    <a:pt x="13418" y="1426"/>
                    <a:pt x="13661" y="1588"/>
                    <a:pt x="13959" y="1588"/>
                  </a:cubicBezTo>
                  <a:cubicBezTo>
                    <a:pt x="14257" y="1588"/>
                    <a:pt x="14501" y="1426"/>
                    <a:pt x="14631" y="1197"/>
                  </a:cubicBezTo>
                  <a:lnTo>
                    <a:pt x="14631" y="1197"/>
                  </a:lnTo>
                  <a:cubicBezTo>
                    <a:pt x="14761" y="1426"/>
                    <a:pt x="15004" y="1588"/>
                    <a:pt x="15302" y="1588"/>
                  </a:cubicBezTo>
                  <a:cubicBezTo>
                    <a:pt x="15600" y="1588"/>
                    <a:pt x="15844" y="1426"/>
                    <a:pt x="15974" y="1197"/>
                  </a:cubicBezTo>
                  <a:lnTo>
                    <a:pt x="15974" y="1197"/>
                  </a:lnTo>
                  <a:cubicBezTo>
                    <a:pt x="16104" y="1426"/>
                    <a:pt x="16347" y="1588"/>
                    <a:pt x="16645" y="1588"/>
                  </a:cubicBezTo>
                  <a:cubicBezTo>
                    <a:pt x="17093" y="1588"/>
                    <a:pt x="17459" y="1222"/>
                    <a:pt x="17459" y="815"/>
                  </a:cubicBezTo>
                  <a:cubicBezTo>
                    <a:pt x="17459" y="367"/>
                    <a:pt x="17093" y="1"/>
                    <a:pt x="16645" y="1"/>
                  </a:cubicBezTo>
                  <a:cubicBezTo>
                    <a:pt x="16347" y="1"/>
                    <a:pt x="16104" y="163"/>
                    <a:pt x="15974" y="403"/>
                  </a:cubicBezTo>
                  <a:lnTo>
                    <a:pt x="15974" y="403"/>
                  </a:lnTo>
                  <a:cubicBezTo>
                    <a:pt x="15844" y="163"/>
                    <a:pt x="15600" y="1"/>
                    <a:pt x="15302" y="1"/>
                  </a:cubicBezTo>
                  <a:cubicBezTo>
                    <a:pt x="15004" y="1"/>
                    <a:pt x="14761" y="163"/>
                    <a:pt x="14631" y="403"/>
                  </a:cubicBezTo>
                  <a:lnTo>
                    <a:pt x="14631" y="403"/>
                  </a:lnTo>
                  <a:cubicBezTo>
                    <a:pt x="14501" y="163"/>
                    <a:pt x="14257" y="1"/>
                    <a:pt x="13959" y="1"/>
                  </a:cubicBezTo>
                  <a:cubicBezTo>
                    <a:pt x="13661" y="1"/>
                    <a:pt x="13418" y="163"/>
                    <a:pt x="13288" y="403"/>
                  </a:cubicBezTo>
                  <a:lnTo>
                    <a:pt x="13288" y="403"/>
                  </a:lnTo>
                  <a:cubicBezTo>
                    <a:pt x="13158" y="163"/>
                    <a:pt x="12914" y="1"/>
                    <a:pt x="12616" y="1"/>
                  </a:cubicBezTo>
                  <a:cubicBezTo>
                    <a:pt x="12326" y="1"/>
                    <a:pt x="12069" y="155"/>
                    <a:pt x="11925" y="386"/>
                  </a:cubicBezTo>
                  <a:lnTo>
                    <a:pt x="11925" y="386"/>
                  </a:lnTo>
                  <a:cubicBezTo>
                    <a:pt x="11784" y="155"/>
                    <a:pt x="11537" y="1"/>
                    <a:pt x="11273" y="1"/>
                  </a:cubicBezTo>
                  <a:cubicBezTo>
                    <a:pt x="10983" y="1"/>
                    <a:pt x="10726" y="155"/>
                    <a:pt x="10582" y="386"/>
                  </a:cubicBezTo>
                  <a:lnTo>
                    <a:pt x="10582" y="386"/>
                  </a:lnTo>
                  <a:cubicBezTo>
                    <a:pt x="10441" y="155"/>
                    <a:pt x="10194" y="1"/>
                    <a:pt x="9930" y="1"/>
                  </a:cubicBezTo>
                  <a:close/>
                  <a:moveTo>
                    <a:pt x="2279" y="2524"/>
                  </a:moveTo>
                  <a:lnTo>
                    <a:pt x="2320" y="2605"/>
                  </a:lnTo>
                  <a:lnTo>
                    <a:pt x="2279" y="2646"/>
                  </a:lnTo>
                  <a:lnTo>
                    <a:pt x="692" y="2646"/>
                  </a:lnTo>
                  <a:lnTo>
                    <a:pt x="651" y="2605"/>
                  </a:lnTo>
                  <a:lnTo>
                    <a:pt x="692" y="2524"/>
                  </a:lnTo>
                  <a:close/>
                  <a:moveTo>
                    <a:pt x="8180" y="2524"/>
                  </a:moveTo>
                  <a:lnTo>
                    <a:pt x="8221" y="2605"/>
                  </a:lnTo>
                  <a:lnTo>
                    <a:pt x="8180" y="2646"/>
                  </a:lnTo>
                  <a:lnTo>
                    <a:pt x="4029" y="2646"/>
                  </a:lnTo>
                  <a:lnTo>
                    <a:pt x="3988" y="2605"/>
                  </a:lnTo>
                  <a:lnTo>
                    <a:pt x="4029" y="2524"/>
                  </a:lnTo>
                  <a:close/>
                  <a:moveTo>
                    <a:pt x="692" y="1873"/>
                  </a:moveTo>
                  <a:cubicBezTo>
                    <a:pt x="326" y="1873"/>
                    <a:pt x="0" y="2198"/>
                    <a:pt x="0" y="2605"/>
                  </a:cubicBezTo>
                  <a:cubicBezTo>
                    <a:pt x="0" y="3012"/>
                    <a:pt x="326" y="3338"/>
                    <a:pt x="692" y="3338"/>
                  </a:cubicBezTo>
                  <a:lnTo>
                    <a:pt x="2279" y="3338"/>
                  </a:lnTo>
                  <a:cubicBezTo>
                    <a:pt x="2686" y="3297"/>
                    <a:pt x="3012" y="3012"/>
                    <a:pt x="3012" y="2605"/>
                  </a:cubicBezTo>
                  <a:cubicBezTo>
                    <a:pt x="3012" y="2198"/>
                    <a:pt x="2686" y="1873"/>
                    <a:pt x="2279" y="1873"/>
                  </a:cubicBezTo>
                  <a:close/>
                  <a:moveTo>
                    <a:pt x="4029" y="1873"/>
                  </a:moveTo>
                  <a:cubicBezTo>
                    <a:pt x="3622" y="1873"/>
                    <a:pt x="3297" y="2198"/>
                    <a:pt x="3297" y="2605"/>
                  </a:cubicBezTo>
                  <a:cubicBezTo>
                    <a:pt x="3297" y="3012"/>
                    <a:pt x="3622" y="3297"/>
                    <a:pt x="4029" y="3338"/>
                  </a:cubicBezTo>
                  <a:lnTo>
                    <a:pt x="8180" y="3338"/>
                  </a:lnTo>
                  <a:cubicBezTo>
                    <a:pt x="8547" y="3297"/>
                    <a:pt x="8872" y="3012"/>
                    <a:pt x="8872" y="2605"/>
                  </a:cubicBezTo>
                  <a:cubicBezTo>
                    <a:pt x="8872" y="2198"/>
                    <a:pt x="8547" y="1873"/>
                    <a:pt x="8180" y="1873"/>
                  </a:cubicBezTo>
                  <a:close/>
                  <a:moveTo>
                    <a:pt x="2279" y="4355"/>
                  </a:moveTo>
                  <a:lnTo>
                    <a:pt x="2320" y="4396"/>
                  </a:lnTo>
                  <a:lnTo>
                    <a:pt x="2279" y="4437"/>
                  </a:lnTo>
                  <a:lnTo>
                    <a:pt x="692" y="4437"/>
                  </a:lnTo>
                  <a:lnTo>
                    <a:pt x="651" y="4396"/>
                  </a:lnTo>
                  <a:lnTo>
                    <a:pt x="692" y="4355"/>
                  </a:lnTo>
                  <a:close/>
                  <a:moveTo>
                    <a:pt x="8180" y="4355"/>
                  </a:moveTo>
                  <a:lnTo>
                    <a:pt x="8221" y="4396"/>
                  </a:lnTo>
                  <a:lnTo>
                    <a:pt x="8180" y="4437"/>
                  </a:lnTo>
                  <a:lnTo>
                    <a:pt x="4029" y="4437"/>
                  </a:lnTo>
                  <a:lnTo>
                    <a:pt x="3988" y="4396"/>
                  </a:lnTo>
                  <a:lnTo>
                    <a:pt x="4029" y="4355"/>
                  </a:lnTo>
                  <a:close/>
                  <a:moveTo>
                    <a:pt x="9930" y="4274"/>
                  </a:moveTo>
                  <a:cubicBezTo>
                    <a:pt x="9971" y="4274"/>
                    <a:pt x="10012" y="4315"/>
                    <a:pt x="10012" y="4396"/>
                  </a:cubicBezTo>
                  <a:cubicBezTo>
                    <a:pt x="10012" y="4437"/>
                    <a:pt x="9971" y="4478"/>
                    <a:pt x="9930" y="4478"/>
                  </a:cubicBezTo>
                  <a:lnTo>
                    <a:pt x="9808" y="4396"/>
                  </a:lnTo>
                  <a:lnTo>
                    <a:pt x="9930" y="4274"/>
                  </a:lnTo>
                  <a:close/>
                  <a:moveTo>
                    <a:pt x="11273" y="4274"/>
                  </a:moveTo>
                  <a:cubicBezTo>
                    <a:pt x="11314" y="4274"/>
                    <a:pt x="11355" y="4315"/>
                    <a:pt x="11355" y="4396"/>
                  </a:cubicBezTo>
                  <a:cubicBezTo>
                    <a:pt x="11355" y="4437"/>
                    <a:pt x="11314" y="4478"/>
                    <a:pt x="11273" y="4478"/>
                  </a:cubicBezTo>
                  <a:lnTo>
                    <a:pt x="11151" y="4396"/>
                  </a:lnTo>
                  <a:lnTo>
                    <a:pt x="11273" y="4274"/>
                  </a:lnTo>
                  <a:close/>
                  <a:moveTo>
                    <a:pt x="12616" y="4274"/>
                  </a:moveTo>
                  <a:cubicBezTo>
                    <a:pt x="12657" y="4274"/>
                    <a:pt x="12738" y="4315"/>
                    <a:pt x="12738" y="4396"/>
                  </a:cubicBezTo>
                  <a:cubicBezTo>
                    <a:pt x="12738" y="4437"/>
                    <a:pt x="12657" y="4478"/>
                    <a:pt x="12616" y="4478"/>
                  </a:cubicBezTo>
                  <a:lnTo>
                    <a:pt x="12494" y="4396"/>
                  </a:lnTo>
                  <a:lnTo>
                    <a:pt x="12616" y="4274"/>
                  </a:lnTo>
                  <a:close/>
                  <a:moveTo>
                    <a:pt x="13959" y="4274"/>
                  </a:moveTo>
                  <a:lnTo>
                    <a:pt x="14081" y="4396"/>
                  </a:lnTo>
                  <a:lnTo>
                    <a:pt x="13959" y="4478"/>
                  </a:lnTo>
                  <a:cubicBezTo>
                    <a:pt x="13878" y="4478"/>
                    <a:pt x="13837" y="4437"/>
                    <a:pt x="13837" y="4396"/>
                  </a:cubicBezTo>
                  <a:cubicBezTo>
                    <a:pt x="13837" y="4315"/>
                    <a:pt x="13878" y="4274"/>
                    <a:pt x="13959" y="4274"/>
                  </a:cubicBezTo>
                  <a:close/>
                  <a:moveTo>
                    <a:pt x="15302" y="4274"/>
                  </a:moveTo>
                  <a:lnTo>
                    <a:pt x="15424" y="4396"/>
                  </a:lnTo>
                  <a:lnTo>
                    <a:pt x="15302" y="4478"/>
                  </a:lnTo>
                  <a:cubicBezTo>
                    <a:pt x="15262" y="4478"/>
                    <a:pt x="15180" y="4437"/>
                    <a:pt x="15180" y="4396"/>
                  </a:cubicBezTo>
                  <a:cubicBezTo>
                    <a:pt x="15180" y="4315"/>
                    <a:pt x="15262" y="4274"/>
                    <a:pt x="15302" y="4274"/>
                  </a:cubicBezTo>
                  <a:close/>
                  <a:moveTo>
                    <a:pt x="16645" y="4274"/>
                  </a:moveTo>
                  <a:lnTo>
                    <a:pt x="16767" y="4396"/>
                  </a:lnTo>
                  <a:lnTo>
                    <a:pt x="16645" y="4478"/>
                  </a:lnTo>
                  <a:cubicBezTo>
                    <a:pt x="16605" y="4478"/>
                    <a:pt x="16523" y="4437"/>
                    <a:pt x="16523" y="4396"/>
                  </a:cubicBezTo>
                  <a:cubicBezTo>
                    <a:pt x="16523" y="4315"/>
                    <a:pt x="16605" y="4274"/>
                    <a:pt x="16645" y="4274"/>
                  </a:cubicBezTo>
                  <a:close/>
                  <a:moveTo>
                    <a:pt x="692" y="3664"/>
                  </a:moveTo>
                  <a:cubicBezTo>
                    <a:pt x="326" y="3664"/>
                    <a:pt x="0" y="3989"/>
                    <a:pt x="0" y="4396"/>
                  </a:cubicBezTo>
                  <a:cubicBezTo>
                    <a:pt x="0" y="4803"/>
                    <a:pt x="326" y="5129"/>
                    <a:pt x="692" y="5129"/>
                  </a:cubicBezTo>
                  <a:lnTo>
                    <a:pt x="2279" y="5129"/>
                  </a:lnTo>
                  <a:cubicBezTo>
                    <a:pt x="2686" y="5129"/>
                    <a:pt x="3012" y="4803"/>
                    <a:pt x="3012" y="4396"/>
                  </a:cubicBezTo>
                  <a:cubicBezTo>
                    <a:pt x="3012" y="3989"/>
                    <a:pt x="2686" y="3664"/>
                    <a:pt x="2279" y="3664"/>
                  </a:cubicBezTo>
                  <a:close/>
                  <a:moveTo>
                    <a:pt x="4029" y="3664"/>
                  </a:moveTo>
                  <a:cubicBezTo>
                    <a:pt x="3622" y="3664"/>
                    <a:pt x="3297" y="3989"/>
                    <a:pt x="3297" y="4396"/>
                  </a:cubicBezTo>
                  <a:cubicBezTo>
                    <a:pt x="3297" y="4803"/>
                    <a:pt x="3622" y="5129"/>
                    <a:pt x="4029" y="5129"/>
                  </a:cubicBezTo>
                  <a:lnTo>
                    <a:pt x="8180" y="5129"/>
                  </a:lnTo>
                  <a:cubicBezTo>
                    <a:pt x="8547" y="5129"/>
                    <a:pt x="8872" y="4803"/>
                    <a:pt x="8872" y="4396"/>
                  </a:cubicBezTo>
                  <a:cubicBezTo>
                    <a:pt x="8872" y="3989"/>
                    <a:pt x="8547" y="3664"/>
                    <a:pt x="8180" y="3664"/>
                  </a:cubicBezTo>
                  <a:close/>
                  <a:moveTo>
                    <a:pt x="9930" y="3582"/>
                  </a:moveTo>
                  <a:cubicBezTo>
                    <a:pt x="9483" y="3582"/>
                    <a:pt x="9116" y="3948"/>
                    <a:pt x="9116" y="4396"/>
                  </a:cubicBezTo>
                  <a:cubicBezTo>
                    <a:pt x="9116" y="4844"/>
                    <a:pt x="9483" y="5169"/>
                    <a:pt x="9930" y="5169"/>
                  </a:cubicBezTo>
                  <a:cubicBezTo>
                    <a:pt x="10191" y="5169"/>
                    <a:pt x="10435" y="5019"/>
                    <a:pt x="10576" y="4804"/>
                  </a:cubicBezTo>
                  <a:lnTo>
                    <a:pt x="10576" y="4804"/>
                  </a:lnTo>
                  <a:cubicBezTo>
                    <a:pt x="10719" y="5028"/>
                    <a:pt x="10979" y="5169"/>
                    <a:pt x="11273" y="5169"/>
                  </a:cubicBezTo>
                  <a:cubicBezTo>
                    <a:pt x="11534" y="5169"/>
                    <a:pt x="11778" y="5019"/>
                    <a:pt x="11919" y="4804"/>
                  </a:cubicBezTo>
                  <a:lnTo>
                    <a:pt x="11919" y="4804"/>
                  </a:lnTo>
                  <a:cubicBezTo>
                    <a:pt x="12062" y="5028"/>
                    <a:pt x="12322" y="5169"/>
                    <a:pt x="12616" y="5169"/>
                  </a:cubicBezTo>
                  <a:cubicBezTo>
                    <a:pt x="12910" y="5169"/>
                    <a:pt x="13152" y="5011"/>
                    <a:pt x="13283" y="4788"/>
                  </a:cubicBezTo>
                  <a:lnTo>
                    <a:pt x="13283" y="4788"/>
                  </a:lnTo>
                  <a:cubicBezTo>
                    <a:pt x="13411" y="5021"/>
                    <a:pt x="13657" y="5169"/>
                    <a:pt x="13959" y="5169"/>
                  </a:cubicBezTo>
                  <a:cubicBezTo>
                    <a:pt x="14261" y="5169"/>
                    <a:pt x="14507" y="5021"/>
                    <a:pt x="14636" y="4788"/>
                  </a:cubicBezTo>
                  <a:lnTo>
                    <a:pt x="14636" y="4788"/>
                  </a:lnTo>
                  <a:cubicBezTo>
                    <a:pt x="14767" y="5011"/>
                    <a:pt x="15008" y="5169"/>
                    <a:pt x="15302" y="5169"/>
                  </a:cubicBezTo>
                  <a:cubicBezTo>
                    <a:pt x="15604" y="5169"/>
                    <a:pt x="15850" y="5021"/>
                    <a:pt x="15979" y="4788"/>
                  </a:cubicBezTo>
                  <a:lnTo>
                    <a:pt x="15979" y="4788"/>
                  </a:lnTo>
                  <a:cubicBezTo>
                    <a:pt x="16110" y="5011"/>
                    <a:pt x="16351" y="5169"/>
                    <a:pt x="16645" y="5169"/>
                  </a:cubicBezTo>
                  <a:cubicBezTo>
                    <a:pt x="17093" y="5169"/>
                    <a:pt x="17459" y="4844"/>
                    <a:pt x="17459" y="4396"/>
                  </a:cubicBezTo>
                  <a:cubicBezTo>
                    <a:pt x="17459" y="3948"/>
                    <a:pt x="17093" y="3582"/>
                    <a:pt x="16645" y="3582"/>
                  </a:cubicBezTo>
                  <a:cubicBezTo>
                    <a:pt x="16347" y="3582"/>
                    <a:pt x="16104" y="3744"/>
                    <a:pt x="15974" y="3985"/>
                  </a:cubicBezTo>
                  <a:lnTo>
                    <a:pt x="15974" y="3985"/>
                  </a:lnTo>
                  <a:cubicBezTo>
                    <a:pt x="15844" y="3744"/>
                    <a:pt x="15600" y="3582"/>
                    <a:pt x="15302" y="3582"/>
                  </a:cubicBezTo>
                  <a:cubicBezTo>
                    <a:pt x="15004" y="3582"/>
                    <a:pt x="14761" y="3744"/>
                    <a:pt x="14631" y="3985"/>
                  </a:cubicBezTo>
                  <a:lnTo>
                    <a:pt x="14631" y="3985"/>
                  </a:lnTo>
                  <a:cubicBezTo>
                    <a:pt x="14501" y="3744"/>
                    <a:pt x="14257" y="3582"/>
                    <a:pt x="13959" y="3582"/>
                  </a:cubicBezTo>
                  <a:cubicBezTo>
                    <a:pt x="13661" y="3582"/>
                    <a:pt x="13418" y="3744"/>
                    <a:pt x="13288" y="3985"/>
                  </a:cubicBezTo>
                  <a:lnTo>
                    <a:pt x="13288" y="3985"/>
                  </a:lnTo>
                  <a:cubicBezTo>
                    <a:pt x="13158" y="3744"/>
                    <a:pt x="12914" y="3582"/>
                    <a:pt x="12616" y="3582"/>
                  </a:cubicBezTo>
                  <a:cubicBezTo>
                    <a:pt x="12326" y="3582"/>
                    <a:pt x="12069" y="3737"/>
                    <a:pt x="11925" y="3967"/>
                  </a:cubicBezTo>
                  <a:lnTo>
                    <a:pt x="11925" y="3967"/>
                  </a:lnTo>
                  <a:cubicBezTo>
                    <a:pt x="11784" y="3737"/>
                    <a:pt x="11537" y="3582"/>
                    <a:pt x="11273" y="3582"/>
                  </a:cubicBezTo>
                  <a:cubicBezTo>
                    <a:pt x="10983" y="3582"/>
                    <a:pt x="10726" y="3737"/>
                    <a:pt x="10582" y="3967"/>
                  </a:cubicBezTo>
                  <a:lnTo>
                    <a:pt x="10582" y="3967"/>
                  </a:lnTo>
                  <a:cubicBezTo>
                    <a:pt x="10441" y="3737"/>
                    <a:pt x="10194" y="3582"/>
                    <a:pt x="9930" y="3582"/>
                  </a:cubicBezTo>
                  <a:close/>
                  <a:moveTo>
                    <a:pt x="2279" y="6146"/>
                  </a:moveTo>
                  <a:lnTo>
                    <a:pt x="2320" y="6187"/>
                  </a:lnTo>
                  <a:lnTo>
                    <a:pt x="2279" y="6228"/>
                  </a:lnTo>
                  <a:lnTo>
                    <a:pt x="692" y="6228"/>
                  </a:lnTo>
                  <a:lnTo>
                    <a:pt x="651" y="6187"/>
                  </a:lnTo>
                  <a:lnTo>
                    <a:pt x="692" y="6146"/>
                  </a:lnTo>
                  <a:close/>
                  <a:moveTo>
                    <a:pt x="8180" y="6146"/>
                  </a:moveTo>
                  <a:lnTo>
                    <a:pt x="8221" y="6187"/>
                  </a:lnTo>
                  <a:lnTo>
                    <a:pt x="8180" y="6228"/>
                  </a:lnTo>
                  <a:lnTo>
                    <a:pt x="4029" y="6228"/>
                  </a:lnTo>
                  <a:lnTo>
                    <a:pt x="3988" y="6187"/>
                  </a:lnTo>
                  <a:lnTo>
                    <a:pt x="4029" y="6146"/>
                  </a:lnTo>
                  <a:close/>
                  <a:moveTo>
                    <a:pt x="692" y="5454"/>
                  </a:moveTo>
                  <a:cubicBezTo>
                    <a:pt x="326" y="5454"/>
                    <a:pt x="0" y="5780"/>
                    <a:pt x="0" y="6187"/>
                  </a:cubicBezTo>
                  <a:cubicBezTo>
                    <a:pt x="0" y="6594"/>
                    <a:pt x="326" y="6919"/>
                    <a:pt x="692" y="6919"/>
                  </a:cubicBezTo>
                  <a:lnTo>
                    <a:pt x="2279" y="6919"/>
                  </a:lnTo>
                  <a:cubicBezTo>
                    <a:pt x="2686" y="6919"/>
                    <a:pt x="3012" y="6594"/>
                    <a:pt x="3012" y="6187"/>
                  </a:cubicBezTo>
                  <a:cubicBezTo>
                    <a:pt x="3012" y="5780"/>
                    <a:pt x="2686" y="5454"/>
                    <a:pt x="2279" y="5454"/>
                  </a:cubicBezTo>
                  <a:close/>
                  <a:moveTo>
                    <a:pt x="4029" y="5454"/>
                  </a:moveTo>
                  <a:cubicBezTo>
                    <a:pt x="3622" y="5454"/>
                    <a:pt x="3297" y="5780"/>
                    <a:pt x="3297" y="6187"/>
                  </a:cubicBezTo>
                  <a:cubicBezTo>
                    <a:pt x="3297" y="6594"/>
                    <a:pt x="3622" y="6919"/>
                    <a:pt x="4029" y="6919"/>
                  </a:cubicBezTo>
                  <a:lnTo>
                    <a:pt x="8180" y="6919"/>
                  </a:lnTo>
                  <a:cubicBezTo>
                    <a:pt x="8547" y="6919"/>
                    <a:pt x="8872" y="6594"/>
                    <a:pt x="8872" y="6187"/>
                  </a:cubicBezTo>
                  <a:cubicBezTo>
                    <a:pt x="8872" y="5780"/>
                    <a:pt x="8547" y="5454"/>
                    <a:pt x="8180" y="5454"/>
                  </a:cubicBezTo>
                  <a:close/>
                  <a:moveTo>
                    <a:pt x="2279" y="7937"/>
                  </a:moveTo>
                  <a:lnTo>
                    <a:pt x="2320" y="7977"/>
                  </a:lnTo>
                  <a:lnTo>
                    <a:pt x="2279" y="8018"/>
                  </a:lnTo>
                  <a:lnTo>
                    <a:pt x="692" y="8018"/>
                  </a:lnTo>
                  <a:lnTo>
                    <a:pt x="651" y="7977"/>
                  </a:lnTo>
                  <a:lnTo>
                    <a:pt x="692" y="7937"/>
                  </a:lnTo>
                  <a:close/>
                  <a:moveTo>
                    <a:pt x="8180" y="7937"/>
                  </a:moveTo>
                  <a:lnTo>
                    <a:pt x="8221" y="7977"/>
                  </a:lnTo>
                  <a:lnTo>
                    <a:pt x="8180" y="8018"/>
                  </a:lnTo>
                  <a:lnTo>
                    <a:pt x="4029" y="8018"/>
                  </a:lnTo>
                  <a:lnTo>
                    <a:pt x="3988" y="7977"/>
                  </a:lnTo>
                  <a:lnTo>
                    <a:pt x="4029" y="7937"/>
                  </a:lnTo>
                  <a:close/>
                  <a:moveTo>
                    <a:pt x="692" y="7245"/>
                  </a:moveTo>
                  <a:cubicBezTo>
                    <a:pt x="326" y="7245"/>
                    <a:pt x="0" y="7571"/>
                    <a:pt x="0" y="7977"/>
                  </a:cubicBezTo>
                  <a:cubicBezTo>
                    <a:pt x="0" y="8384"/>
                    <a:pt x="326" y="8710"/>
                    <a:pt x="692" y="8710"/>
                  </a:cubicBezTo>
                  <a:lnTo>
                    <a:pt x="2279" y="8710"/>
                  </a:lnTo>
                  <a:cubicBezTo>
                    <a:pt x="2686" y="8710"/>
                    <a:pt x="3012" y="8384"/>
                    <a:pt x="3012" y="7977"/>
                  </a:cubicBezTo>
                  <a:cubicBezTo>
                    <a:pt x="3012" y="7571"/>
                    <a:pt x="2686" y="7245"/>
                    <a:pt x="2279" y="7245"/>
                  </a:cubicBezTo>
                  <a:close/>
                  <a:moveTo>
                    <a:pt x="4029" y="7245"/>
                  </a:moveTo>
                  <a:cubicBezTo>
                    <a:pt x="3622" y="7245"/>
                    <a:pt x="3297" y="7571"/>
                    <a:pt x="3297" y="7977"/>
                  </a:cubicBezTo>
                  <a:cubicBezTo>
                    <a:pt x="3297" y="8384"/>
                    <a:pt x="3622" y="8710"/>
                    <a:pt x="4029" y="8710"/>
                  </a:cubicBezTo>
                  <a:lnTo>
                    <a:pt x="8180" y="8710"/>
                  </a:lnTo>
                  <a:cubicBezTo>
                    <a:pt x="8547" y="8710"/>
                    <a:pt x="8872" y="8384"/>
                    <a:pt x="8872" y="7977"/>
                  </a:cubicBezTo>
                  <a:cubicBezTo>
                    <a:pt x="8872" y="7571"/>
                    <a:pt x="8547" y="7245"/>
                    <a:pt x="8180" y="7245"/>
                  </a:cubicBezTo>
                  <a:close/>
                  <a:moveTo>
                    <a:pt x="14529" y="9443"/>
                  </a:moveTo>
                  <a:cubicBezTo>
                    <a:pt x="14570" y="9443"/>
                    <a:pt x="14610" y="9483"/>
                    <a:pt x="14610" y="9565"/>
                  </a:cubicBezTo>
                  <a:cubicBezTo>
                    <a:pt x="14610" y="9605"/>
                    <a:pt x="14570" y="9646"/>
                    <a:pt x="14529" y="9646"/>
                  </a:cubicBezTo>
                  <a:lnTo>
                    <a:pt x="14407" y="9565"/>
                  </a:lnTo>
                  <a:lnTo>
                    <a:pt x="14529" y="9443"/>
                  </a:lnTo>
                  <a:close/>
                  <a:moveTo>
                    <a:pt x="15872" y="9443"/>
                  </a:moveTo>
                  <a:cubicBezTo>
                    <a:pt x="15913" y="9443"/>
                    <a:pt x="15994" y="9483"/>
                    <a:pt x="15994" y="9565"/>
                  </a:cubicBezTo>
                  <a:cubicBezTo>
                    <a:pt x="15994" y="9605"/>
                    <a:pt x="15913" y="9646"/>
                    <a:pt x="15872" y="9646"/>
                  </a:cubicBezTo>
                  <a:lnTo>
                    <a:pt x="15750" y="9565"/>
                  </a:lnTo>
                  <a:lnTo>
                    <a:pt x="15872" y="9443"/>
                  </a:lnTo>
                  <a:close/>
                  <a:moveTo>
                    <a:pt x="17215" y="9443"/>
                  </a:moveTo>
                  <a:cubicBezTo>
                    <a:pt x="17256" y="9443"/>
                    <a:pt x="17337" y="9483"/>
                    <a:pt x="17337" y="9565"/>
                  </a:cubicBezTo>
                  <a:cubicBezTo>
                    <a:pt x="17337" y="9605"/>
                    <a:pt x="17256" y="9646"/>
                    <a:pt x="17215" y="9646"/>
                  </a:cubicBezTo>
                  <a:lnTo>
                    <a:pt x="17093" y="9565"/>
                  </a:lnTo>
                  <a:lnTo>
                    <a:pt x="17215" y="9443"/>
                  </a:lnTo>
                  <a:close/>
                  <a:moveTo>
                    <a:pt x="18558" y="9443"/>
                  </a:moveTo>
                  <a:cubicBezTo>
                    <a:pt x="18639" y="9443"/>
                    <a:pt x="18680" y="9483"/>
                    <a:pt x="18680" y="9565"/>
                  </a:cubicBezTo>
                  <a:cubicBezTo>
                    <a:pt x="18680" y="9605"/>
                    <a:pt x="18639" y="9646"/>
                    <a:pt x="18558" y="9646"/>
                  </a:cubicBezTo>
                  <a:lnTo>
                    <a:pt x="18436" y="9565"/>
                  </a:lnTo>
                  <a:lnTo>
                    <a:pt x="18558" y="9443"/>
                  </a:lnTo>
                  <a:close/>
                  <a:moveTo>
                    <a:pt x="19901" y="9443"/>
                  </a:moveTo>
                  <a:lnTo>
                    <a:pt x="20023" y="9565"/>
                  </a:lnTo>
                  <a:lnTo>
                    <a:pt x="19901" y="9646"/>
                  </a:lnTo>
                  <a:cubicBezTo>
                    <a:pt x="19860" y="9646"/>
                    <a:pt x="19779" y="9605"/>
                    <a:pt x="19779" y="9565"/>
                  </a:cubicBezTo>
                  <a:cubicBezTo>
                    <a:pt x="19779" y="9483"/>
                    <a:pt x="19860" y="9443"/>
                    <a:pt x="19901" y="9443"/>
                  </a:cubicBezTo>
                  <a:close/>
                  <a:moveTo>
                    <a:pt x="21244" y="9443"/>
                  </a:moveTo>
                  <a:lnTo>
                    <a:pt x="21366" y="9565"/>
                  </a:lnTo>
                  <a:lnTo>
                    <a:pt x="21244" y="9646"/>
                  </a:lnTo>
                  <a:cubicBezTo>
                    <a:pt x="21203" y="9646"/>
                    <a:pt x="21163" y="9605"/>
                    <a:pt x="21163" y="9565"/>
                  </a:cubicBezTo>
                  <a:cubicBezTo>
                    <a:pt x="21163" y="9483"/>
                    <a:pt x="21203" y="9443"/>
                    <a:pt x="21244" y="9443"/>
                  </a:cubicBezTo>
                  <a:close/>
                  <a:moveTo>
                    <a:pt x="2279" y="9727"/>
                  </a:moveTo>
                  <a:lnTo>
                    <a:pt x="2320" y="9768"/>
                  </a:lnTo>
                  <a:lnTo>
                    <a:pt x="2279" y="9809"/>
                  </a:lnTo>
                  <a:lnTo>
                    <a:pt x="692" y="9809"/>
                  </a:lnTo>
                  <a:lnTo>
                    <a:pt x="651" y="9768"/>
                  </a:lnTo>
                  <a:lnTo>
                    <a:pt x="692" y="9727"/>
                  </a:lnTo>
                  <a:close/>
                  <a:moveTo>
                    <a:pt x="13105" y="9727"/>
                  </a:moveTo>
                  <a:lnTo>
                    <a:pt x="13145" y="9768"/>
                  </a:lnTo>
                  <a:lnTo>
                    <a:pt x="13105" y="9809"/>
                  </a:lnTo>
                  <a:lnTo>
                    <a:pt x="8994" y="9809"/>
                  </a:lnTo>
                  <a:lnTo>
                    <a:pt x="8913" y="9768"/>
                  </a:lnTo>
                  <a:lnTo>
                    <a:pt x="8994" y="9727"/>
                  </a:lnTo>
                  <a:close/>
                  <a:moveTo>
                    <a:pt x="692" y="9036"/>
                  </a:moveTo>
                  <a:cubicBezTo>
                    <a:pt x="326" y="9036"/>
                    <a:pt x="0" y="9361"/>
                    <a:pt x="0" y="9768"/>
                  </a:cubicBezTo>
                  <a:cubicBezTo>
                    <a:pt x="0" y="10175"/>
                    <a:pt x="326" y="10501"/>
                    <a:pt x="692" y="10501"/>
                  </a:cubicBezTo>
                  <a:lnTo>
                    <a:pt x="2279" y="10501"/>
                  </a:lnTo>
                  <a:cubicBezTo>
                    <a:pt x="2686" y="10501"/>
                    <a:pt x="3012" y="10175"/>
                    <a:pt x="3012" y="9768"/>
                  </a:cubicBezTo>
                  <a:cubicBezTo>
                    <a:pt x="3012" y="9361"/>
                    <a:pt x="2686" y="9036"/>
                    <a:pt x="2279" y="9036"/>
                  </a:cubicBezTo>
                  <a:close/>
                  <a:moveTo>
                    <a:pt x="14529" y="8751"/>
                  </a:moveTo>
                  <a:cubicBezTo>
                    <a:pt x="14141" y="8751"/>
                    <a:pt x="13814" y="9026"/>
                    <a:pt x="13734" y="9391"/>
                  </a:cubicBezTo>
                  <a:lnTo>
                    <a:pt x="13734" y="9391"/>
                  </a:lnTo>
                  <a:cubicBezTo>
                    <a:pt x="13606" y="9177"/>
                    <a:pt x="13373" y="9036"/>
                    <a:pt x="13105" y="9036"/>
                  </a:cubicBezTo>
                  <a:lnTo>
                    <a:pt x="8994" y="9036"/>
                  </a:lnTo>
                  <a:cubicBezTo>
                    <a:pt x="8587" y="9036"/>
                    <a:pt x="8262" y="9361"/>
                    <a:pt x="8262" y="9768"/>
                  </a:cubicBezTo>
                  <a:cubicBezTo>
                    <a:pt x="8262" y="10175"/>
                    <a:pt x="8587" y="10501"/>
                    <a:pt x="8994" y="10501"/>
                  </a:cubicBezTo>
                  <a:lnTo>
                    <a:pt x="13105" y="10501"/>
                  </a:lnTo>
                  <a:cubicBezTo>
                    <a:pt x="13455" y="10501"/>
                    <a:pt x="13745" y="10260"/>
                    <a:pt x="13819" y="9933"/>
                  </a:cubicBezTo>
                  <a:lnTo>
                    <a:pt x="13819" y="9933"/>
                  </a:lnTo>
                  <a:cubicBezTo>
                    <a:pt x="13958" y="10169"/>
                    <a:pt x="14225" y="10338"/>
                    <a:pt x="14529" y="10338"/>
                  </a:cubicBezTo>
                  <a:cubicBezTo>
                    <a:pt x="14793" y="10338"/>
                    <a:pt x="15040" y="10184"/>
                    <a:pt x="15181" y="9964"/>
                  </a:cubicBezTo>
                  <a:lnTo>
                    <a:pt x="15181" y="9964"/>
                  </a:lnTo>
                  <a:cubicBezTo>
                    <a:pt x="15325" y="10184"/>
                    <a:pt x="15581" y="10338"/>
                    <a:pt x="15872" y="10338"/>
                  </a:cubicBezTo>
                  <a:cubicBezTo>
                    <a:pt x="16170" y="10338"/>
                    <a:pt x="16414" y="10176"/>
                    <a:pt x="16543" y="9947"/>
                  </a:cubicBezTo>
                  <a:lnTo>
                    <a:pt x="16543" y="9947"/>
                  </a:lnTo>
                  <a:cubicBezTo>
                    <a:pt x="16673" y="10176"/>
                    <a:pt x="16917" y="10338"/>
                    <a:pt x="17215" y="10338"/>
                  </a:cubicBezTo>
                  <a:cubicBezTo>
                    <a:pt x="17513" y="10338"/>
                    <a:pt x="17757" y="10176"/>
                    <a:pt x="17886" y="9947"/>
                  </a:cubicBezTo>
                  <a:lnTo>
                    <a:pt x="17886" y="9947"/>
                  </a:lnTo>
                  <a:cubicBezTo>
                    <a:pt x="18016" y="10176"/>
                    <a:pt x="18260" y="10338"/>
                    <a:pt x="18558" y="10338"/>
                  </a:cubicBezTo>
                  <a:cubicBezTo>
                    <a:pt x="18856" y="10338"/>
                    <a:pt x="19100" y="10176"/>
                    <a:pt x="19229" y="9947"/>
                  </a:cubicBezTo>
                  <a:lnTo>
                    <a:pt x="19229" y="9947"/>
                  </a:lnTo>
                  <a:cubicBezTo>
                    <a:pt x="19359" y="10176"/>
                    <a:pt x="19603" y="10338"/>
                    <a:pt x="19901" y="10338"/>
                  </a:cubicBezTo>
                  <a:cubicBezTo>
                    <a:pt x="20192" y="10338"/>
                    <a:pt x="20448" y="10184"/>
                    <a:pt x="20592" y="9964"/>
                  </a:cubicBezTo>
                  <a:lnTo>
                    <a:pt x="20592" y="9964"/>
                  </a:lnTo>
                  <a:cubicBezTo>
                    <a:pt x="20733" y="10184"/>
                    <a:pt x="20980" y="10338"/>
                    <a:pt x="21244" y="10338"/>
                  </a:cubicBezTo>
                  <a:cubicBezTo>
                    <a:pt x="21692" y="10338"/>
                    <a:pt x="22058" y="9972"/>
                    <a:pt x="22058" y="9565"/>
                  </a:cubicBezTo>
                  <a:cubicBezTo>
                    <a:pt x="22058" y="9117"/>
                    <a:pt x="21692" y="8751"/>
                    <a:pt x="21244" y="8751"/>
                  </a:cubicBezTo>
                  <a:cubicBezTo>
                    <a:pt x="20980" y="8751"/>
                    <a:pt x="20733" y="8905"/>
                    <a:pt x="20592" y="9136"/>
                  </a:cubicBezTo>
                  <a:lnTo>
                    <a:pt x="20592" y="9136"/>
                  </a:lnTo>
                  <a:cubicBezTo>
                    <a:pt x="20448" y="8905"/>
                    <a:pt x="20192" y="8751"/>
                    <a:pt x="19901" y="8751"/>
                  </a:cubicBezTo>
                  <a:cubicBezTo>
                    <a:pt x="19603" y="8751"/>
                    <a:pt x="19359" y="8913"/>
                    <a:pt x="19229" y="9153"/>
                  </a:cubicBezTo>
                  <a:lnTo>
                    <a:pt x="19229" y="9153"/>
                  </a:lnTo>
                  <a:cubicBezTo>
                    <a:pt x="19100" y="8913"/>
                    <a:pt x="18856" y="8751"/>
                    <a:pt x="18558" y="8751"/>
                  </a:cubicBezTo>
                  <a:cubicBezTo>
                    <a:pt x="18260" y="8751"/>
                    <a:pt x="18016" y="8913"/>
                    <a:pt x="17886" y="9153"/>
                  </a:cubicBezTo>
                  <a:lnTo>
                    <a:pt x="17886" y="9153"/>
                  </a:lnTo>
                  <a:cubicBezTo>
                    <a:pt x="17757" y="8913"/>
                    <a:pt x="17513" y="8751"/>
                    <a:pt x="17215" y="8751"/>
                  </a:cubicBezTo>
                  <a:cubicBezTo>
                    <a:pt x="16917" y="8751"/>
                    <a:pt x="16673" y="8913"/>
                    <a:pt x="16543" y="9153"/>
                  </a:cubicBezTo>
                  <a:lnTo>
                    <a:pt x="16543" y="9153"/>
                  </a:lnTo>
                  <a:cubicBezTo>
                    <a:pt x="16414" y="8913"/>
                    <a:pt x="16170" y="8751"/>
                    <a:pt x="15872" y="8751"/>
                  </a:cubicBezTo>
                  <a:cubicBezTo>
                    <a:pt x="15581" y="8751"/>
                    <a:pt x="15325" y="8905"/>
                    <a:pt x="15181" y="9136"/>
                  </a:cubicBezTo>
                  <a:lnTo>
                    <a:pt x="15181" y="9136"/>
                  </a:lnTo>
                  <a:cubicBezTo>
                    <a:pt x="15040" y="8905"/>
                    <a:pt x="14793" y="8751"/>
                    <a:pt x="14529" y="8751"/>
                  </a:cubicBezTo>
                  <a:close/>
                  <a:moveTo>
                    <a:pt x="2279" y="11518"/>
                  </a:moveTo>
                  <a:lnTo>
                    <a:pt x="2320" y="11559"/>
                  </a:lnTo>
                  <a:lnTo>
                    <a:pt x="2279" y="11640"/>
                  </a:lnTo>
                  <a:lnTo>
                    <a:pt x="692" y="11640"/>
                  </a:lnTo>
                  <a:lnTo>
                    <a:pt x="651" y="11559"/>
                  </a:lnTo>
                  <a:lnTo>
                    <a:pt x="692" y="11518"/>
                  </a:lnTo>
                  <a:close/>
                  <a:moveTo>
                    <a:pt x="13105" y="11518"/>
                  </a:moveTo>
                  <a:lnTo>
                    <a:pt x="13145" y="11559"/>
                  </a:lnTo>
                  <a:lnTo>
                    <a:pt x="13105" y="11640"/>
                  </a:lnTo>
                  <a:lnTo>
                    <a:pt x="8994" y="11640"/>
                  </a:lnTo>
                  <a:lnTo>
                    <a:pt x="8913" y="11559"/>
                  </a:lnTo>
                  <a:lnTo>
                    <a:pt x="8994" y="11518"/>
                  </a:lnTo>
                  <a:close/>
                  <a:moveTo>
                    <a:pt x="692" y="10867"/>
                  </a:moveTo>
                  <a:cubicBezTo>
                    <a:pt x="326" y="10867"/>
                    <a:pt x="0" y="11193"/>
                    <a:pt x="0" y="11559"/>
                  </a:cubicBezTo>
                  <a:cubicBezTo>
                    <a:pt x="0" y="11966"/>
                    <a:pt x="326" y="12291"/>
                    <a:pt x="692" y="12291"/>
                  </a:cubicBezTo>
                  <a:lnTo>
                    <a:pt x="2279" y="12291"/>
                  </a:lnTo>
                  <a:cubicBezTo>
                    <a:pt x="2686" y="12291"/>
                    <a:pt x="3012" y="11966"/>
                    <a:pt x="3012" y="11559"/>
                  </a:cubicBezTo>
                  <a:cubicBezTo>
                    <a:pt x="3012" y="11193"/>
                    <a:pt x="2686" y="10867"/>
                    <a:pt x="2279" y="10867"/>
                  </a:cubicBezTo>
                  <a:close/>
                  <a:moveTo>
                    <a:pt x="8994" y="10867"/>
                  </a:moveTo>
                  <a:cubicBezTo>
                    <a:pt x="8587" y="10867"/>
                    <a:pt x="8262" y="11193"/>
                    <a:pt x="8262" y="11559"/>
                  </a:cubicBezTo>
                  <a:cubicBezTo>
                    <a:pt x="8262" y="11966"/>
                    <a:pt x="8587" y="12291"/>
                    <a:pt x="8994" y="12291"/>
                  </a:cubicBezTo>
                  <a:lnTo>
                    <a:pt x="13105" y="12291"/>
                  </a:lnTo>
                  <a:cubicBezTo>
                    <a:pt x="13512" y="12291"/>
                    <a:pt x="13837" y="11966"/>
                    <a:pt x="13837" y="11559"/>
                  </a:cubicBezTo>
                  <a:cubicBezTo>
                    <a:pt x="13837" y="11193"/>
                    <a:pt x="13512" y="10867"/>
                    <a:pt x="13105" y="10867"/>
                  </a:cubicBezTo>
                  <a:close/>
                  <a:moveTo>
                    <a:pt x="14529" y="13146"/>
                  </a:moveTo>
                  <a:cubicBezTo>
                    <a:pt x="14570" y="13146"/>
                    <a:pt x="14610" y="13187"/>
                    <a:pt x="14610" y="13268"/>
                  </a:cubicBezTo>
                  <a:cubicBezTo>
                    <a:pt x="14610" y="13309"/>
                    <a:pt x="14570" y="13350"/>
                    <a:pt x="14529" y="13350"/>
                  </a:cubicBezTo>
                  <a:lnTo>
                    <a:pt x="14407" y="13268"/>
                  </a:lnTo>
                  <a:lnTo>
                    <a:pt x="14529" y="13146"/>
                  </a:lnTo>
                  <a:close/>
                  <a:moveTo>
                    <a:pt x="15872" y="13146"/>
                  </a:moveTo>
                  <a:cubicBezTo>
                    <a:pt x="15913" y="13146"/>
                    <a:pt x="15994" y="13187"/>
                    <a:pt x="15994" y="13268"/>
                  </a:cubicBezTo>
                  <a:cubicBezTo>
                    <a:pt x="15994" y="13309"/>
                    <a:pt x="15913" y="13350"/>
                    <a:pt x="15872" y="13350"/>
                  </a:cubicBezTo>
                  <a:lnTo>
                    <a:pt x="15750" y="13268"/>
                  </a:lnTo>
                  <a:lnTo>
                    <a:pt x="15872" y="13146"/>
                  </a:lnTo>
                  <a:close/>
                  <a:moveTo>
                    <a:pt x="17215" y="13146"/>
                  </a:moveTo>
                  <a:cubicBezTo>
                    <a:pt x="17256" y="13146"/>
                    <a:pt x="17337" y="13187"/>
                    <a:pt x="17337" y="13268"/>
                  </a:cubicBezTo>
                  <a:cubicBezTo>
                    <a:pt x="17337" y="13309"/>
                    <a:pt x="17256" y="13350"/>
                    <a:pt x="17215" y="13350"/>
                  </a:cubicBezTo>
                  <a:lnTo>
                    <a:pt x="17093" y="13268"/>
                  </a:lnTo>
                  <a:lnTo>
                    <a:pt x="17215" y="13146"/>
                  </a:lnTo>
                  <a:close/>
                  <a:moveTo>
                    <a:pt x="18558" y="13146"/>
                  </a:moveTo>
                  <a:cubicBezTo>
                    <a:pt x="18639" y="13146"/>
                    <a:pt x="18680" y="13187"/>
                    <a:pt x="18680" y="13268"/>
                  </a:cubicBezTo>
                  <a:cubicBezTo>
                    <a:pt x="18680" y="13309"/>
                    <a:pt x="18639" y="13350"/>
                    <a:pt x="18558" y="13350"/>
                  </a:cubicBezTo>
                  <a:lnTo>
                    <a:pt x="18436" y="13268"/>
                  </a:lnTo>
                  <a:lnTo>
                    <a:pt x="18558" y="13146"/>
                  </a:lnTo>
                  <a:close/>
                  <a:moveTo>
                    <a:pt x="19901" y="13146"/>
                  </a:moveTo>
                  <a:lnTo>
                    <a:pt x="20023" y="13268"/>
                  </a:lnTo>
                  <a:lnTo>
                    <a:pt x="19901" y="13350"/>
                  </a:lnTo>
                  <a:cubicBezTo>
                    <a:pt x="19860" y="13350"/>
                    <a:pt x="19779" y="13309"/>
                    <a:pt x="19779" y="13268"/>
                  </a:cubicBezTo>
                  <a:cubicBezTo>
                    <a:pt x="19779" y="13187"/>
                    <a:pt x="19860" y="13146"/>
                    <a:pt x="19901" y="13146"/>
                  </a:cubicBezTo>
                  <a:close/>
                  <a:moveTo>
                    <a:pt x="21244" y="13146"/>
                  </a:moveTo>
                  <a:lnTo>
                    <a:pt x="21366" y="13268"/>
                  </a:lnTo>
                  <a:lnTo>
                    <a:pt x="21244" y="13350"/>
                  </a:lnTo>
                  <a:cubicBezTo>
                    <a:pt x="21203" y="13350"/>
                    <a:pt x="21163" y="13309"/>
                    <a:pt x="21163" y="13268"/>
                  </a:cubicBezTo>
                  <a:cubicBezTo>
                    <a:pt x="21163" y="13187"/>
                    <a:pt x="21203" y="13146"/>
                    <a:pt x="21244" y="13146"/>
                  </a:cubicBezTo>
                  <a:close/>
                  <a:moveTo>
                    <a:pt x="2279" y="13309"/>
                  </a:moveTo>
                  <a:lnTo>
                    <a:pt x="2320" y="13390"/>
                  </a:lnTo>
                  <a:lnTo>
                    <a:pt x="2279" y="13431"/>
                  </a:lnTo>
                  <a:lnTo>
                    <a:pt x="692" y="13431"/>
                  </a:lnTo>
                  <a:lnTo>
                    <a:pt x="651" y="13390"/>
                  </a:lnTo>
                  <a:lnTo>
                    <a:pt x="692" y="13309"/>
                  </a:lnTo>
                  <a:close/>
                  <a:moveTo>
                    <a:pt x="13105" y="13309"/>
                  </a:moveTo>
                  <a:lnTo>
                    <a:pt x="13145" y="13390"/>
                  </a:lnTo>
                  <a:lnTo>
                    <a:pt x="13105" y="13431"/>
                  </a:lnTo>
                  <a:lnTo>
                    <a:pt x="8994" y="13431"/>
                  </a:lnTo>
                  <a:lnTo>
                    <a:pt x="8913" y="13390"/>
                  </a:lnTo>
                  <a:lnTo>
                    <a:pt x="8994" y="13309"/>
                  </a:lnTo>
                  <a:close/>
                  <a:moveTo>
                    <a:pt x="692" y="12658"/>
                  </a:moveTo>
                  <a:cubicBezTo>
                    <a:pt x="326" y="12658"/>
                    <a:pt x="0" y="12983"/>
                    <a:pt x="0" y="13390"/>
                  </a:cubicBezTo>
                  <a:cubicBezTo>
                    <a:pt x="0" y="13756"/>
                    <a:pt x="326" y="14082"/>
                    <a:pt x="692" y="14082"/>
                  </a:cubicBezTo>
                  <a:lnTo>
                    <a:pt x="2279" y="14082"/>
                  </a:lnTo>
                  <a:cubicBezTo>
                    <a:pt x="2686" y="14082"/>
                    <a:pt x="3012" y="13756"/>
                    <a:pt x="3012" y="13390"/>
                  </a:cubicBezTo>
                  <a:cubicBezTo>
                    <a:pt x="3012" y="12983"/>
                    <a:pt x="2686" y="12658"/>
                    <a:pt x="2279" y="12658"/>
                  </a:cubicBezTo>
                  <a:close/>
                  <a:moveTo>
                    <a:pt x="14529" y="12454"/>
                  </a:moveTo>
                  <a:cubicBezTo>
                    <a:pt x="14161" y="12454"/>
                    <a:pt x="13848" y="12702"/>
                    <a:pt x="13748" y="13038"/>
                  </a:cubicBezTo>
                  <a:lnTo>
                    <a:pt x="13748" y="13038"/>
                  </a:lnTo>
                  <a:cubicBezTo>
                    <a:pt x="13624" y="12811"/>
                    <a:pt x="13384" y="12658"/>
                    <a:pt x="13105" y="12658"/>
                  </a:cubicBezTo>
                  <a:lnTo>
                    <a:pt x="8994" y="12658"/>
                  </a:lnTo>
                  <a:cubicBezTo>
                    <a:pt x="8587" y="12658"/>
                    <a:pt x="8262" y="12983"/>
                    <a:pt x="8262" y="13390"/>
                  </a:cubicBezTo>
                  <a:cubicBezTo>
                    <a:pt x="8262" y="13756"/>
                    <a:pt x="8587" y="14082"/>
                    <a:pt x="8994" y="14082"/>
                  </a:cubicBezTo>
                  <a:lnTo>
                    <a:pt x="13105" y="14082"/>
                  </a:lnTo>
                  <a:cubicBezTo>
                    <a:pt x="13430" y="14082"/>
                    <a:pt x="13704" y="13874"/>
                    <a:pt x="13800" y="13603"/>
                  </a:cubicBezTo>
                  <a:lnTo>
                    <a:pt x="13800" y="13603"/>
                  </a:lnTo>
                  <a:cubicBezTo>
                    <a:pt x="13934" y="13856"/>
                    <a:pt x="14211" y="14041"/>
                    <a:pt x="14529" y="14041"/>
                  </a:cubicBezTo>
                  <a:cubicBezTo>
                    <a:pt x="14793" y="14041"/>
                    <a:pt x="15040" y="13887"/>
                    <a:pt x="15181" y="13667"/>
                  </a:cubicBezTo>
                  <a:lnTo>
                    <a:pt x="15181" y="13667"/>
                  </a:lnTo>
                  <a:cubicBezTo>
                    <a:pt x="15325" y="13887"/>
                    <a:pt x="15581" y="14041"/>
                    <a:pt x="15872" y="14041"/>
                  </a:cubicBezTo>
                  <a:cubicBezTo>
                    <a:pt x="16170" y="14041"/>
                    <a:pt x="16414" y="13879"/>
                    <a:pt x="16543" y="13651"/>
                  </a:cubicBezTo>
                  <a:lnTo>
                    <a:pt x="16543" y="13651"/>
                  </a:lnTo>
                  <a:cubicBezTo>
                    <a:pt x="16673" y="13879"/>
                    <a:pt x="16917" y="14041"/>
                    <a:pt x="17215" y="14041"/>
                  </a:cubicBezTo>
                  <a:cubicBezTo>
                    <a:pt x="17513" y="14041"/>
                    <a:pt x="17757" y="13879"/>
                    <a:pt x="17886" y="13651"/>
                  </a:cubicBezTo>
                  <a:lnTo>
                    <a:pt x="17886" y="13651"/>
                  </a:lnTo>
                  <a:cubicBezTo>
                    <a:pt x="18016" y="13879"/>
                    <a:pt x="18260" y="14041"/>
                    <a:pt x="18558" y="14041"/>
                  </a:cubicBezTo>
                  <a:cubicBezTo>
                    <a:pt x="18856" y="14041"/>
                    <a:pt x="19100" y="13879"/>
                    <a:pt x="19229" y="13651"/>
                  </a:cubicBezTo>
                  <a:lnTo>
                    <a:pt x="19229" y="13651"/>
                  </a:lnTo>
                  <a:cubicBezTo>
                    <a:pt x="19359" y="13879"/>
                    <a:pt x="19603" y="14041"/>
                    <a:pt x="19901" y="14041"/>
                  </a:cubicBezTo>
                  <a:cubicBezTo>
                    <a:pt x="20192" y="14041"/>
                    <a:pt x="20448" y="13887"/>
                    <a:pt x="20592" y="13667"/>
                  </a:cubicBezTo>
                  <a:lnTo>
                    <a:pt x="20592" y="13667"/>
                  </a:lnTo>
                  <a:cubicBezTo>
                    <a:pt x="20733" y="13887"/>
                    <a:pt x="20980" y="14041"/>
                    <a:pt x="21244" y="14041"/>
                  </a:cubicBezTo>
                  <a:cubicBezTo>
                    <a:pt x="21692" y="14041"/>
                    <a:pt x="22058" y="13675"/>
                    <a:pt x="22058" y="13268"/>
                  </a:cubicBezTo>
                  <a:cubicBezTo>
                    <a:pt x="22058" y="12820"/>
                    <a:pt x="21692" y="12454"/>
                    <a:pt x="21244" y="12454"/>
                  </a:cubicBezTo>
                  <a:cubicBezTo>
                    <a:pt x="20980" y="12454"/>
                    <a:pt x="20733" y="12609"/>
                    <a:pt x="20592" y="12839"/>
                  </a:cubicBezTo>
                  <a:lnTo>
                    <a:pt x="20592" y="12839"/>
                  </a:lnTo>
                  <a:cubicBezTo>
                    <a:pt x="20448" y="12609"/>
                    <a:pt x="20192" y="12454"/>
                    <a:pt x="19901" y="12454"/>
                  </a:cubicBezTo>
                  <a:cubicBezTo>
                    <a:pt x="19603" y="12454"/>
                    <a:pt x="19359" y="12616"/>
                    <a:pt x="19229" y="12857"/>
                  </a:cubicBezTo>
                  <a:lnTo>
                    <a:pt x="19229" y="12857"/>
                  </a:lnTo>
                  <a:cubicBezTo>
                    <a:pt x="19100" y="12616"/>
                    <a:pt x="18856" y="12454"/>
                    <a:pt x="18558" y="12454"/>
                  </a:cubicBezTo>
                  <a:cubicBezTo>
                    <a:pt x="18260" y="12454"/>
                    <a:pt x="18016" y="12616"/>
                    <a:pt x="17886" y="12857"/>
                  </a:cubicBezTo>
                  <a:lnTo>
                    <a:pt x="17886" y="12857"/>
                  </a:lnTo>
                  <a:cubicBezTo>
                    <a:pt x="17757" y="12616"/>
                    <a:pt x="17513" y="12454"/>
                    <a:pt x="17215" y="12454"/>
                  </a:cubicBezTo>
                  <a:cubicBezTo>
                    <a:pt x="16917" y="12454"/>
                    <a:pt x="16673" y="12616"/>
                    <a:pt x="16543" y="12857"/>
                  </a:cubicBezTo>
                  <a:lnTo>
                    <a:pt x="16543" y="12857"/>
                  </a:lnTo>
                  <a:cubicBezTo>
                    <a:pt x="16414" y="12616"/>
                    <a:pt x="16170" y="12454"/>
                    <a:pt x="15872" y="12454"/>
                  </a:cubicBezTo>
                  <a:cubicBezTo>
                    <a:pt x="15581" y="12454"/>
                    <a:pt x="15325" y="12609"/>
                    <a:pt x="15181" y="12839"/>
                  </a:cubicBezTo>
                  <a:lnTo>
                    <a:pt x="15181" y="12839"/>
                  </a:lnTo>
                  <a:cubicBezTo>
                    <a:pt x="15040" y="12609"/>
                    <a:pt x="14793" y="12454"/>
                    <a:pt x="14529" y="1245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35"/>
            <p:cNvSpPr/>
            <p:nvPr/>
          </p:nvSpPr>
          <p:spPr>
            <a:xfrm>
              <a:off x="3304325" y="2953625"/>
              <a:ext cx="534175" cy="335775"/>
            </a:xfrm>
            <a:custGeom>
              <a:avLst/>
              <a:gdLst/>
              <a:ahLst/>
              <a:cxnLst/>
              <a:rect l="l" t="t" r="r" b="b"/>
              <a:pathLst>
                <a:path w="21367" h="13431" extrusionOk="0">
                  <a:moveTo>
                    <a:pt x="366" y="82"/>
                  </a:moveTo>
                  <a:cubicBezTo>
                    <a:pt x="163" y="82"/>
                    <a:pt x="0" y="245"/>
                    <a:pt x="0" y="489"/>
                  </a:cubicBezTo>
                  <a:cubicBezTo>
                    <a:pt x="0" y="693"/>
                    <a:pt x="163" y="856"/>
                    <a:pt x="366" y="856"/>
                  </a:cubicBezTo>
                  <a:lnTo>
                    <a:pt x="1954" y="856"/>
                  </a:lnTo>
                  <a:cubicBezTo>
                    <a:pt x="2157" y="856"/>
                    <a:pt x="2360" y="693"/>
                    <a:pt x="2360" y="489"/>
                  </a:cubicBezTo>
                  <a:cubicBezTo>
                    <a:pt x="2360" y="245"/>
                    <a:pt x="2157" y="82"/>
                    <a:pt x="1954" y="82"/>
                  </a:cubicBezTo>
                  <a:close/>
                  <a:moveTo>
                    <a:pt x="3703" y="82"/>
                  </a:moveTo>
                  <a:cubicBezTo>
                    <a:pt x="3500" y="82"/>
                    <a:pt x="3337" y="245"/>
                    <a:pt x="3337" y="489"/>
                  </a:cubicBezTo>
                  <a:cubicBezTo>
                    <a:pt x="3337" y="693"/>
                    <a:pt x="3500" y="856"/>
                    <a:pt x="3703" y="856"/>
                  </a:cubicBezTo>
                  <a:lnTo>
                    <a:pt x="7855" y="856"/>
                  </a:lnTo>
                  <a:cubicBezTo>
                    <a:pt x="8058" y="856"/>
                    <a:pt x="8221" y="693"/>
                    <a:pt x="8221" y="489"/>
                  </a:cubicBezTo>
                  <a:cubicBezTo>
                    <a:pt x="8221" y="245"/>
                    <a:pt x="8058" y="82"/>
                    <a:pt x="7855" y="82"/>
                  </a:cubicBezTo>
                  <a:close/>
                  <a:moveTo>
                    <a:pt x="9605" y="1"/>
                  </a:moveTo>
                  <a:cubicBezTo>
                    <a:pt x="9360" y="1"/>
                    <a:pt x="9157" y="204"/>
                    <a:pt x="9157" y="489"/>
                  </a:cubicBezTo>
                  <a:cubicBezTo>
                    <a:pt x="9157" y="733"/>
                    <a:pt x="9360" y="937"/>
                    <a:pt x="9605" y="937"/>
                  </a:cubicBezTo>
                  <a:cubicBezTo>
                    <a:pt x="9849" y="937"/>
                    <a:pt x="10052" y="733"/>
                    <a:pt x="10052" y="489"/>
                  </a:cubicBezTo>
                  <a:cubicBezTo>
                    <a:pt x="10052" y="204"/>
                    <a:pt x="9849" y="1"/>
                    <a:pt x="9605" y="1"/>
                  </a:cubicBezTo>
                  <a:close/>
                  <a:moveTo>
                    <a:pt x="10948" y="1"/>
                  </a:moveTo>
                  <a:cubicBezTo>
                    <a:pt x="10703" y="1"/>
                    <a:pt x="10500" y="204"/>
                    <a:pt x="10500" y="489"/>
                  </a:cubicBezTo>
                  <a:cubicBezTo>
                    <a:pt x="10500" y="733"/>
                    <a:pt x="10703" y="937"/>
                    <a:pt x="10948" y="937"/>
                  </a:cubicBezTo>
                  <a:cubicBezTo>
                    <a:pt x="11192" y="937"/>
                    <a:pt x="11395" y="733"/>
                    <a:pt x="11395" y="489"/>
                  </a:cubicBezTo>
                  <a:cubicBezTo>
                    <a:pt x="11395" y="204"/>
                    <a:pt x="11192" y="1"/>
                    <a:pt x="10948" y="1"/>
                  </a:cubicBezTo>
                  <a:close/>
                  <a:moveTo>
                    <a:pt x="12291" y="1"/>
                  </a:moveTo>
                  <a:cubicBezTo>
                    <a:pt x="12046" y="1"/>
                    <a:pt x="11843" y="204"/>
                    <a:pt x="11843" y="489"/>
                  </a:cubicBezTo>
                  <a:cubicBezTo>
                    <a:pt x="11843" y="733"/>
                    <a:pt x="12046" y="937"/>
                    <a:pt x="12291" y="937"/>
                  </a:cubicBezTo>
                  <a:cubicBezTo>
                    <a:pt x="12535" y="937"/>
                    <a:pt x="12738" y="733"/>
                    <a:pt x="12738" y="489"/>
                  </a:cubicBezTo>
                  <a:cubicBezTo>
                    <a:pt x="12738" y="204"/>
                    <a:pt x="12535" y="1"/>
                    <a:pt x="12291" y="1"/>
                  </a:cubicBezTo>
                  <a:close/>
                  <a:moveTo>
                    <a:pt x="13634" y="1"/>
                  </a:moveTo>
                  <a:cubicBezTo>
                    <a:pt x="13389" y="1"/>
                    <a:pt x="13186" y="204"/>
                    <a:pt x="13186" y="489"/>
                  </a:cubicBezTo>
                  <a:cubicBezTo>
                    <a:pt x="13186" y="733"/>
                    <a:pt x="13389" y="937"/>
                    <a:pt x="13634" y="937"/>
                  </a:cubicBezTo>
                  <a:cubicBezTo>
                    <a:pt x="13878" y="937"/>
                    <a:pt x="14081" y="733"/>
                    <a:pt x="14081" y="489"/>
                  </a:cubicBezTo>
                  <a:cubicBezTo>
                    <a:pt x="14081" y="204"/>
                    <a:pt x="13878" y="1"/>
                    <a:pt x="13634" y="1"/>
                  </a:cubicBezTo>
                  <a:close/>
                  <a:moveTo>
                    <a:pt x="14977" y="1"/>
                  </a:moveTo>
                  <a:cubicBezTo>
                    <a:pt x="14732" y="1"/>
                    <a:pt x="14529" y="204"/>
                    <a:pt x="14529" y="489"/>
                  </a:cubicBezTo>
                  <a:cubicBezTo>
                    <a:pt x="14529" y="733"/>
                    <a:pt x="14732" y="937"/>
                    <a:pt x="14977" y="937"/>
                  </a:cubicBezTo>
                  <a:cubicBezTo>
                    <a:pt x="15221" y="937"/>
                    <a:pt x="15424" y="733"/>
                    <a:pt x="15424" y="489"/>
                  </a:cubicBezTo>
                  <a:cubicBezTo>
                    <a:pt x="15424" y="204"/>
                    <a:pt x="15221" y="1"/>
                    <a:pt x="14977" y="1"/>
                  </a:cubicBezTo>
                  <a:close/>
                  <a:moveTo>
                    <a:pt x="16320" y="1"/>
                  </a:moveTo>
                  <a:cubicBezTo>
                    <a:pt x="16075" y="1"/>
                    <a:pt x="15872" y="204"/>
                    <a:pt x="15872" y="489"/>
                  </a:cubicBezTo>
                  <a:cubicBezTo>
                    <a:pt x="15872" y="733"/>
                    <a:pt x="16075" y="937"/>
                    <a:pt x="16320" y="937"/>
                  </a:cubicBezTo>
                  <a:cubicBezTo>
                    <a:pt x="16564" y="937"/>
                    <a:pt x="16767" y="733"/>
                    <a:pt x="16767" y="489"/>
                  </a:cubicBezTo>
                  <a:cubicBezTo>
                    <a:pt x="16767" y="204"/>
                    <a:pt x="16564" y="1"/>
                    <a:pt x="16320" y="1"/>
                  </a:cubicBezTo>
                  <a:close/>
                  <a:moveTo>
                    <a:pt x="366" y="1873"/>
                  </a:moveTo>
                  <a:cubicBezTo>
                    <a:pt x="163" y="1873"/>
                    <a:pt x="0" y="2036"/>
                    <a:pt x="0" y="2280"/>
                  </a:cubicBezTo>
                  <a:cubicBezTo>
                    <a:pt x="0" y="2483"/>
                    <a:pt x="163" y="2646"/>
                    <a:pt x="366" y="2646"/>
                  </a:cubicBezTo>
                  <a:lnTo>
                    <a:pt x="1954" y="2646"/>
                  </a:lnTo>
                  <a:cubicBezTo>
                    <a:pt x="2157" y="2646"/>
                    <a:pt x="2360" y="2483"/>
                    <a:pt x="2360" y="2280"/>
                  </a:cubicBezTo>
                  <a:cubicBezTo>
                    <a:pt x="2360" y="2036"/>
                    <a:pt x="2157" y="1873"/>
                    <a:pt x="1954" y="1873"/>
                  </a:cubicBezTo>
                  <a:close/>
                  <a:moveTo>
                    <a:pt x="3703" y="1873"/>
                  </a:moveTo>
                  <a:cubicBezTo>
                    <a:pt x="3500" y="1873"/>
                    <a:pt x="3337" y="2036"/>
                    <a:pt x="3337" y="2280"/>
                  </a:cubicBezTo>
                  <a:cubicBezTo>
                    <a:pt x="3337" y="2483"/>
                    <a:pt x="3500" y="2646"/>
                    <a:pt x="3703" y="2646"/>
                  </a:cubicBezTo>
                  <a:lnTo>
                    <a:pt x="7855" y="2646"/>
                  </a:lnTo>
                  <a:cubicBezTo>
                    <a:pt x="8058" y="2646"/>
                    <a:pt x="8221" y="2483"/>
                    <a:pt x="8221" y="2280"/>
                  </a:cubicBezTo>
                  <a:cubicBezTo>
                    <a:pt x="8221" y="2036"/>
                    <a:pt x="8058" y="1873"/>
                    <a:pt x="7855" y="1873"/>
                  </a:cubicBezTo>
                  <a:close/>
                  <a:moveTo>
                    <a:pt x="366" y="3664"/>
                  </a:moveTo>
                  <a:cubicBezTo>
                    <a:pt x="163" y="3664"/>
                    <a:pt x="0" y="3867"/>
                    <a:pt x="0" y="4071"/>
                  </a:cubicBezTo>
                  <a:cubicBezTo>
                    <a:pt x="0" y="4274"/>
                    <a:pt x="163" y="4437"/>
                    <a:pt x="366" y="4437"/>
                  </a:cubicBezTo>
                  <a:lnTo>
                    <a:pt x="1954" y="4437"/>
                  </a:lnTo>
                  <a:cubicBezTo>
                    <a:pt x="2157" y="4437"/>
                    <a:pt x="2360" y="4274"/>
                    <a:pt x="2360" y="4071"/>
                  </a:cubicBezTo>
                  <a:cubicBezTo>
                    <a:pt x="2360" y="3867"/>
                    <a:pt x="2157" y="3664"/>
                    <a:pt x="1954" y="3664"/>
                  </a:cubicBezTo>
                  <a:close/>
                  <a:moveTo>
                    <a:pt x="3703" y="3664"/>
                  </a:moveTo>
                  <a:cubicBezTo>
                    <a:pt x="3500" y="3664"/>
                    <a:pt x="3337" y="3867"/>
                    <a:pt x="3337" y="4071"/>
                  </a:cubicBezTo>
                  <a:cubicBezTo>
                    <a:pt x="3337" y="4274"/>
                    <a:pt x="3500" y="4437"/>
                    <a:pt x="3703" y="4437"/>
                  </a:cubicBezTo>
                  <a:lnTo>
                    <a:pt x="7855" y="4437"/>
                  </a:lnTo>
                  <a:cubicBezTo>
                    <a:pt x="8058" y="4437"/>
                    <a:pt x="8221" y="4274"/>
                    <a:pt x="8221" y="4071"/>
                  </a:cubicBezTo>
                  <a:cubicBezTo>
                    <a:pt x="8221" y="3867"/>
                    <a:pt x="8058" y="3664"/>
                    <a:pt x="7855" y="3664"/>
                  </a:cubicBezTo>
                  <a:close/>
                  <a:moveTo>
                    <a:pt x="9605" y="3623"/>
                  </a:moveTo>
                  <a:cubicBezTo>
                    <a:pt x="9360" y="3623"/>
                    <a:pt x="9157" y="3826"/>
                    <a:pt x="9157" y="4071"/>
                  </a:cubicBezTo>
                  <a:cubicBezTo>
                    <a:pt x="9157" y="4315"/>
                    <a:pt x="9360" y="4518"/>
                    <a:pt x="9605" y="4518"/>
                  </a:cubicBezTo>
                  <a:cubicBezTo>
                    <a:pt x="9849" y="4518"/>
                    <a:pt x="10052" y="4315"/>
                    <a:pt x="10052" y="4071"/>
                  </a:cubicBezTo>
                  <a:cubicBezTo>
                    <a:pt x="10052" y="3826"/>
                    <a:pt x="9849" y="3623"/>
                    <a:pt x="9605" y="3623"/>
                  </a:cubicBezTo>
                  <a:close/>
                  <a:moveTo>
                    <a:pt x="10948" y="3623"/>
                  </a:moveTo>
                  <a:cubicBezTo>
                    <a:pt x="10703" y="3623"/>
                    <a:pt x="10500" y="3826"/>
                    <a:pt x="10500" y="4071"/>
                  </a:cubicBezTo>
                  <a:cubicBezTo>
                    <a:pt x="10500" y="4315"/>
                    <a:pt x="10703" y="4518"/>
                    <a:pt x="10948" y="4518"/>
                  </a:cubicBezTo>
                  <a:cubicBezTo>
                    <a:pt x="11192" y="4518"/>
                    <a:pt x="11395" y="4315"/>
                    <a:pt x="11395" y="4071"/>
                  </a:cubicBezTo>
                  <a:cubicBezTo>
                    <a:pt x="11395" y="3826"/>
                    <a:pt x="11192" y="3623"/>
                    <a:pt x="10948" y="3623"/>
                  </a:cubicBezTo>
                  <a:close/>
                  <a:moveTo>
                    <a:pt x="12291" y="3623"/>
                  </a:moveTo>
                  <a:cubicBezTo>
                    <a:pt x="12046" y="3623"/>
                    <a:pt x="11843" y="3826"/>
                    <a:pt x="11843" y="4071"/>
                  </a:cubicBezTo>
                  <a:cubicBezTo>
                    <a:pt x="11843" y="4315"/>
                    <a:pt x="12046" y="4518"/>
                    <a:pt x="12291" y="4518"/>
                  </a:cubicBezTo>
                  <a:cubicBezTo>
                    <a:pt x="12535" y="4518"/>
                    <a:pt x="12738" y="4315"/>
                    <a:pt x="12738" y="4071"/>
                  </a:cubicBezTo>
                  <a:cubicBezTo>
                    <a:pt x="12738" y="3826"/>
                    <a:pt x="12535" y="3623"/>
                    <a:pt x="12291" y="3623"/>
                  </a:cubicBezTo>
                  <a:close/>
                  <a:moveTo>
                    <a:pt x="13634" y="3623"/>
                  </a:moveTo>
                  <a:cubicBezTo>
                    <a:pt x="13389" y="3623"/>
                    <a:pt x="13186" y="3826"/>
                    <a:pt x="13186" y="4071"/>
                  </a:cubicBezTo>
                  <a:cubicBezTo>
                    <a:pt x="13186" y="4315"/>
                    <a:pt x="13389" y="4518"/>
                    <a:pt x="13634" y="4518"/>
                  </a:cubicBezTo>
                  <a:cubicBezTo>
                    <a:pt x="13878" y="4518"/>
                    <a:pt x="14081" y="4315"/>
                    <a:pt x="14081" y="4071"/>
                  </a:cubicBezTo>
                  <a:cubicBezTo>
                    <a:pt x="14081" y="3826"/>
                    <a:pt x="13878" y="3623"/>
                    <a:pt x="13634" y="3623"/>
                  </a:cubicBezTo>
                  <a:close/>
                  <a:moveTo>
                    <a:pt x="14977" y="3623"/>
                  </a:moveTo>
                  <a:cubicBezTo>
                    <a:pt x="14732" y="3623"/>
                    <a:pt x="14529" y="3826"/>
                    <a:pt x="14529" y="4071"/>
                  </a:cubicBezTo>
                  <a:cubicBezTo>
                    <a:pt x="14529" y="4315"/>
                    <a:pt x="14732" y="4518"/>
                    <a:pt x="14977" y="4518"/>
                  </a:cubicBezTo>
                  <a:cubicBezTo>
                    <a:pt x="15221" y="4518"/>
                    <a:pt x="15424" y="4315"/>
                    <a:pt x="15424" y="4071"/>
                  </a:cubicBezTo>
                  <a:cubicBezTo>
                    <a:pt x="15424" y="3826"/>
                    <a:pt x="15221" y="3623"/>
                    <a:pt x="14977" y="3623"/>
                  </a:cubicBezTo>
                  <a:close/>
                  <a:moveTo>
                    <a:pt x="16320" y="3623"/>
                  </a:moveTo>
                  <a:cubicBezTo>
                    <a:pt x="16075" y="3623"/>
                    <a:pt x="15872" y="3826"/>
                    <a:pt x="15872" y="4071"/>
                  </a:cubicBezTo>
                  <a:cubicBezTo>
                    <a:pt x="15872" y="4315"/>
                    <a:pt x="16075" y="4518"/>
                    <a:pt x="16320" y="4518"/>
                  </a:cubicBezTo>
                  <a:cubicBezTo>
                    <a:pt x="16564" y="4518"/>
                    <a:pt x="16767" y="4315"/>
                    <a:pt x="16767" y="4071"/>
                  </a:cubicBezTo>
                  <a:cubicBezTo>
                    <a:pt x="16767" y="3826"/>
                    <a:pt x="16564" y="3623"/>
                    <a:pt x="16320" y="3623"/>
                  </a:cubicBezTo>
                  <a:close/>
                  <a:moveTo>
                    <a:pt x="366" y="5454"/>
                  </a:moveTo>
                  <a:cubicBezTo>
                    <a:pt x="163" y="5454"/>
                    <a:pt x="0" y="5658"/>
                    <a:pt x="0" y="5861"/>
                  </a:cubicBezTo>
                  <a:cubicBezTo>
                    <a:pt x="0" y="6065"/>
                    <a:pt x="163" y="6228"/>
                    <a:pt x="366" y="6228"/>
                  </a:cubicBezTo>
                  <a:lnTo>
                    <a:pt x="1954" y="6228"/>
                  </a:lnTo>
                  <a:cubicBezTo>
                    <a:pt x="2157" y="6228"/>
                    <a:pt x="2360" y="6065"/>
                    <a:pt x="2360" y="5861"/>
                  </a:cubicBezTo>
                  <a:cubicBezTo>
                    <a:pt x="2360" y="5658"/>
                    <a:pt x="2157" y="5454"/>
                    <a:pt x="1954" y="5454"/>
                  </a:cubicBezTo>
                  <a:close/>
                  <a:moveTo>
                    <a:pt x="3703" y="5454"/>
                  </a:moveTo>
                  <a:cubicBezTo>
                    <a:pt x="3500" y="5454"/>
                    <a:pt x="3337" y="5658"/>
                    <a:pt x="3337" y="5861"/>
                  </a:cubicBezTo>
                  <a:cubicBezTo>
                    <a:pt x="3337" y="6065"/>
                    <a:pt x="3500" y="6228"/>
                    <a:pt x="3703" y="6228"/>
                  </a:cubicBezTo>
                  <a:lnTo>
                    <a:pt x="7855" y="6228"/>
                  </a:lnTo>
                  <a:cubicBezTo>
                    <a:pt x="8058" y="6228"/>
                    <a:pt x="8221" y="6065"/>
                    <a:pt x="8221" y="5861"/>
                  </a:cubicBezTo>
                  <a:cubicBezTo>
                    <a:pt x="8221" y="5658"/>
                    <a:pt x="8058" y="5454"/>
                    <a:pt x="7855" y="5454"/>
                  </a:cubicBezTo>
                  <a:close/>
                  <a:moveTo>
                    <a:pt x="366" y="7286"/>
                  </a:moveTo>
                  <a:cubicBezTo>
                    <a:pt x="163" y="7286"/>
                    <a:pt x="0" y="7448"/>
                    <a:pt x="0" y="7652"/>
                  </a:cubicBezTo>
                  <a:cubicBezTo>
                    <a:pt x="0" y="7855"/>
                    <a:pt x="163" y="8059"/>
                    <a:pt x="366" y="8059"/>
                  </a:cubicBezTo>
                  <a:lnTo>
                    <a:pt x="1954" y="8059"/>
                  </a:lnTo>
                  <a:cubicBezTo>
                    <a:pt x="2157" y="8059"/>
                    <a:pt x="2360" y="7855"/>
                    <a:pt x="2360" y="7652"/>
                  </a:cubicBezTo>
                  <a:cubicBezTo>
                    <a:pt x="2360" y="7448"/>
                    <a:pt x="2157" y="7286"/>
                    <a:pt x="1954" y="7286"/>
                  </a:cubicBezTo>
                  <a:close/>
                  <a:moveTo>
                    <a:pt x="3703" y="7286"/>
                  </a:moveTo>
                  <a:cubicBezTo>
                    <a:pt x="3500" y="7286"/>
                    <a:pt x="3337" y="7448"/>
                    <a:pt x="3337" y="7652"/>
                  </a:cubicBezTo>
                  <a:cubicBezTo>
                    <a:pt x="3337" y="7855"/>
                    <a:pt x="3500" y="8059"/>
                    <a:pt x="3703" y="8059"/>
                  </a:cubicBezTo>
                  <a:lnTo>
                    <a:pt x="7855" y="8059"/>
                  </a:lnTo>
                  <a:cubicBezTo>
                    <a:pt x="8058" y="8059"/>
                    <a:pt x="8221" y="7855"/>
                    <a:pt x="8221" y="7652"/>
                  </a:cubicBezTo>
                  <a:cubicBezTo>
                    <a:pt x="8221" y="7448"/>
                    <a:pt x="8058" y="7286"/>
                    <a:pt x="7855" y="7286"/>
                  </a:cubicBezTo>
                  <a:close/>
                  <a:moveTo>
                    <a:pt x="14203" y="8791"/>
                  </a:moveTo>
                  <a:cubicBezTo>
                    <a:pt x="13959" y="8791"/>
                    <a:pt x="13756" y="8995"/>
                    <a:pt x="13756" y="9239"/>
                  </a:cubicBezTo>
                  <a:cubicBezTo>
                    <a:pt x="13756" y="9483"/>
                    <a:pt x="13959" y="9687"/>
                    <a:pt x="14203" y="9687"/>
                  </a:cubicBezTo>
                  <a:cubicBezTo>
                    <a:pt x="14448" y="9687"/>
                    <a:pt x="14651" y="9483"/>
                    <a:pt x="14651" y="9239"/>
                  </a:cubicBezTo>
                  <a:cubicBezTo>
                    <a:pt x="14651" y="8995"/>
                    <a:pt x="14448" y="8791"/>
                    <a:pt x="14203" y="8791"/>
                  </a:cubicBezTo>
                  <a:close/>
                  <a:moveTo>
                    <a:pt x="15546" y="8791"/>
                  </a:moveTo>
                  <a:cubicBezTo>
                    <a:pt x="15302" y="8791"/>
                    <a:pt x="15099" y="8995"/>
                    <a:pt x="15099" y="9239"/>
                  </a:cubicBezTo>
                  <a:cubicBezTo>
                    <a:pt x="15099" y="9483"/>
                    <a:pt x="15302" y="9687"/>
                    <a:pt x="15546" y="9687"/>
                  </a:cubicBezTo>
                  <a:cubicBezTo>
                    <a:pt x="15791" y="9687"/>
                    <a:pt x="15994" y="9483"/>
                    <a:pt x="15994" y="9239"/>
                  </a:cubicBezTo>
                  <a:cubicBezTo>
                    <a:pt x="15994" y="8995"/>
                    <a:pt x="15791" y="8791"/>
                    <a:pt x="15546" y="8791"/>
                  </a:cubicBezTo>
                  <a:close/>
                  <a:moveTo>
                    <a:pt x="16889" y="8791"/>
                  </a:moveTo>
                  <a:cubicBezTo>
                    <a:pt x="16645" y="8791"/>
                    <a:pt x="16442" y="8995"/>
                    <a:pt x="16442" y="9239"/>
                  </a:cubicBezTo>
                  <a:cubicBezTo>
                    <a:pt x="16442" y="9483"/>
                    <a:pt x="16645" y="9687"/>
                    <a:pt x="16889" y="9687"/>
                  </a:cubicBezTo>
                  <a:cubicBezTo>
                    <a:pt x="17134" y="9687"/>
                    <a:pt x="17337" y="9483"/>
                    <a:pt x="17337" y="9239"/>
                  </a:cubicBezTo>
                  <a:cubicBezTo>
                    <a:pt x="17337" y="8995"/>
                    <a:pt x="17134" y="8791"/>
                    <a:pt x="16889" y="8791"/>
                  </a:cubicBezTo>
                  <a:close/>
                  <a:moveTo>
                    <a:pt x="18232" y="8791"/>
                  </a:moveTo>
                  <a:cubicBezTo>
                    <a:pt x="17988" y="8791"/>
                    <a:pt x="17785" y="8995"/>
                    <a:pt x="17785" y="9239"/>
                  </a:cubicBezTo>
                  <a:cubicBezTo>
                    <a:pt x="17785" y="9483"/>
                    <a:pt x="17988" y="9687"/>
                    <a:pt x="18232" y="9687"/>
                  </a:cubicBezTo>
                  <a:cubicBezTo>
                    <a:pt x="18477" y="9687"/>
                    <a:pt x="18680" y="9483"/>
                    <a:pt x="18680" y="9239"/>
                  </a:cubicBezTo>
                  <a:cubicBezTo>
                    <a:pt x="18680" y="8995"/>
                    <a:pt x="18477" y="8791"/>
                    <a:pt x="18232" y="8791"/>
                  </a:cubicBezTo>
                  <a:close/>
                  <a:moveTo>
                    <a:pt x="19575" y="8791"/>
                  </a:moveTo>
                  <a:cubicBezTo>
                    <a:pt x="19331" y="8791"/>
                    <a:pt x="19128" y="8995"/>
                    <a:pt x="19128" y="9239"/>
                  </a:cubicBezTo>
                  <a:cubicBezTo>
                    <a:pt x="19128" y="9483"/>
                    <a:pt x="19331" y="9687"/>
                    <a:pt x="19575" y="9687"/>
                  </a:cubicBezTo>
                  <a:cubicBezTo>
                    <a:pt x="19820" y="9687"/>
                    <a:pt x="20023" y="9483"/>
                    <a:pt x="20023" y="9239"/>
                  </a:cubicBezTo>
                  <a:cubicBezTo>
                    <a:pt x="20023" y="8995"/>
                    <a:pt x="19820" y="8791"/>
                    <a:pt x="19575" y="8791"/>
                  </a:cubicBezTo>
                  <a:close/>
                  <a:moveTo>
                    <a:pt x="20918" y="8791"/>
                  </a:moveTo>
                  <a:cubicBezTo>
                    <a:pt x="20674" y="8791"/>
                    <a:pt x="20471" y="8995"/>
                    <a:pt x="20471" y="9239"/>
                  </a:cubicBezTo>
                  <a:cubicBezTo>
                    <a:pt x="20471" y="9483"/>
                    <a:pt x="20674" y="9687"/>
                    <a:pt x="20918" y="9687"/>
                  </a:cubicBezTo>
                  <a:cubicBezTo>
                    <a:pt x="21163" y="9687"/>
                    <a:pt x="21366" y="9483"/>
                    <a:pt x="21366" y="9239"/>
                  </a:cubicBezTo>
                  <a:cubicBezTo>
                    <a:pt x="21366" y="8995"/>
                    <a:pt x="21163" y="8791"/>
                    <a:pt x="20918" y="8791"/>
                  </a:cubicBezTo>
                  <a:close/>
                  <a:moveTo>
                    <a:pt x="366" y="9076"/>
                  </a:moveTo>
                  <a:cubicBezTo>
                    <a:pt x="163" y="9076"/>
                    <a:pt x="0" y="9239"/>
                    <a:pt x="0" y="9443"/>
                  </a:cubicBezTo>
                  <a:cubicBezTo>
                    <a:pt x="0" y="9646"/>
                    <a:pt x="163" y="9850"/>
                    <a:pt x="366" y="9850"/>
                  </a:cubicBezTo>
                  <a:lnTo>
                    <a:pt x="1954" y="9850"/>
                  </a:lnTo>
                  <a:cubicBezTo>
                    <a:pt x="2157" y="9850"/>
                    <a:pt x="2360" y="9646"/>
                    <a:pt x="2360" y="9443"/>
                  </a:cubicBezTo>
                  <a:cubicBezTo>
                    <a:pt x="2360" y="9239"/>
                    <a:pt x="2157" y="9076"/>
                    <a:pt x="1954" y="9076"/>
                  </a:cubicBezTo>
                  <a:close/>
                  <a:moveTo>
                    <a:pt x="8669" y="9076"/>
                  </a:moveTo>
                  <a:cubicBezTo>
                    <a:pt x="8424" y="9076"/>
                    <a:pt x="8262" y="9239"/>
                    <a:pt x="8262" y="9443"/>
                  </a:cubicBezTo>
                  <a:cubicBezTo>
                    <a:pt x="8262" y="9646"/>
                    <a:pt x="8424" y="9850"/>
                    <a:pt x="8669" y="9850"/>
                  </a:cubicBezTo>
                  <a:lnTo>
                    <a:pt x="12779" y="9850"/>
                  </a:lnTo>
                  <a:cubicBezTo>
                    <a:pt x="12982" y="9850"/>
                    <a:pt x="13145" y="9646"/>
                    <a:pt x="13145" y="9443"/>
                  </a:cubicBezTo>
                  <a:cubicBezTo>
                    <a:pt x="13145" y="9239"/>
                    <a:pt x="12982" y="9076"/>
                    <a:pt x="12779" y="9076"/>
                  </a:cubicBezTo>
                  <a:close/>
                  <a:moveTo>
                    <a:pt x="366" y="10867"/>
                  </a:moveTo>
                  <a:cubicBezTo>
                    <a:pt x="163" y="10867"/>
                    <a:pt x="0" y="11030"/>
                    <a:pt x="0" y="11233"/>
                  </a:cubicBezTo>
                  <a:cubicBezTo>
                    <a:pt x="0" y="11478"/>
                    <a:pt x="163" y="11640"/>
                    <a:pt x="366" y="11640"/>
                  </a:cubicBezTo>
                  <a:lnTo>
                    <a:pt x="1954" y="11640"/>
                  </a:lnTo>
                  <a:cubicBezTo>
                    <a:pt x="2157" y="11640"/>
                    <a:pt x="2360" y="11478"/>
                    <a:pt x="2360" y="11233"/>
                  </a:cubicBezTo>
                  <a:cubicBezTo>
                    <a:pt x="2360" y="11030"/>
                    <a:pt x="2157" y="10867"/>
                    <a:pt x="1954" y="10867"/>
                  </a:cubicBezTo>
                  <a:close/>
                  <a:moveTo>
                    <a:pt x="8669" y="10867"/>
                  </a:moveTo>
                  <a:cubicBezTo>
                    <a:pt x="8424" y="10867"/>
                    <a:pt x="8262" y="11030"/>
                    <a:pt x="8262" y="11233"/>
                  </a:cubicBezTo>
                  <a:cubicBezTo>
                    <a:pt x="8262" y="11478"/>
                    <a:pt x="8424" y="11640"/>
                    <a:pt x="8669" y="11640"/>
                  </a:cubicBezTo>
                  <a:lnTo>
                    <a:pt x="12779" y="11640"/>
                  </a:lnTo>
                  <a:cubicBezTo>
                    <a:pt x="12982" y="11640"/>
                    <a:pt x="13145" y="11478"/>
                    <a:pt x="13145" y="11233"/>
                  </a:cubicBezTo>
                  <a:cubicBezTo>
                    <a:pt x="13145" y="11030"/>
                    <a:pt x="12982" y="10867"/>
                    <a:pt x="12779" y="10867"/>
                  </a:cubicBezTo>
                  <a:close/>
                  <a:moveTo>
                    <a:pt x="14203" y="12495"/>
                  </a:moveTo>
                  <a:cubicBezTo>
                    <a:pt x="13959" y="12495"/>
                    <a:pt x="13756" y="12698"/>
                    <a:pt x="13756" y="12943"/>
                  </a:cubicBezTo>
                  <a:cubicBezTo>
                    <a:pt x="13756" y="13187"/>
                    <a:pt x="13959" y="13390"/>
                    <a:pt x="14203" y="13390"/>
                  </a:cubicBezTo>
                  <a:cubicBezTo>
                    <a:pt x="14448" y="13390"/>
                    <a:pt x="14651" y="13187"/>
                    <a:pt x="14651" y="12943"/>
                  </a:cubicBezTo>
                  <a:cubicBezTo>
                    <a:pt x="14651" y="12698"/>
                    <a:pt x="14448" y="12495"/>
                    <a:pt x="14203" y="12495"/>
                  </a:cubicBezTo>
                  <a:close/>
                  <a:moveTo>
                    <a:pt x="15546" y="12495"/>
                  </a:moveTo>
                  <a:cubicBezTo>
                    <a:pt x="15302" y="12495"/>
                    <a:pt x="15099" y="12698"/>
                    <a:pt x="15099" y="12943"/>
                  </a:cubicBezTo>
                  <a:cubicBezTo>
                    <a:pt x="15099" y="13187"/>
                    <a:pt x="15302" y="13390"/>
                    <a:pt x="15546" y="13390"/>
                  </a:cubicBezTo>
                  <a:cubicBezTo>
                    <a:pt x="15791" y="13390"/>
                    <a:pt x="15994" y="13187"/>
                    <a:pt x="15994" y="12943"/>
                  </a:cubicBezTo>
                  <a:cubicBezTo>
                    <a:pt x="15994" y="12698"/>
                    <a:pt x="15791" y="12495"/>
                    <a:pt x="15546" y="12495"/>
                  </a:cubicBezTo>
                  <a:close/>
                  <a:moveTo>
                    <a:pt x="16889" y="12495"/>
                  </a:moveTo>
                  <a:cubicBezTo>
                    <a:pt x="16645" y="12495"/>
                    <a:pt x="16442" y="12698"/>
                    <a:pt x="16442" y="12943"/>
                  </a:cubicBezTo>
                  <a:cubicBezTo>
                    <a:pt x="16442" y="13187"/>
                    <a:pt x="16645" y="13390"/>
                    <a:pt x="16889" y="13390"/>
                  </a:cubicBezTo>
                  <a:cubicBezTo>
                    <a:pt x="17134" y="13390"/>
                    <a:pt x="17337" y="13187"/>
                    <a:pt x="17337" y="12943"/>
                  </a:cubicBezTo>
                  <a:cubicBezTo>
                    <a:pt x="17337" y="12698"/>
                    <a:pt x="17134" y="12495"/>
                    <a:pt x="16889" y="12495"/>
                  </a:cubicBezTo>
                  <a:close/>
                  <a:moveTo>
                    <a:pt x="18232" y="12495"/>
                  </a:moveTo>
                  <a:cubicBezTo>
                    <a:pt x="17988" y="12495"/>
                    <a:pt x="17785" y="12698"/>
                    <a:pt x="17785" y="12943"/>
                  </a:cubicBezTo>
                  <a:cubicBezTo>
                    <a:pt x="17785" y="13187"/>
                    <a:pt x="17988" y="13390"/>
                    <a:pt x="18232" y="13390"/>
                  </a:cubicBezTo>
                  <a:cubicBezTo>
                    <a:pt x="18477" y="13390"/>
                    <a:pt x="18680" y="13187"/>
                    <a:pt x="18680" y="12943"/>
                  </a:cubicBezTo>
                  <a:cubicBezTo>
                    <a:pt x="18680" y="12698"/>
                    <a:pt x="18477" y="12495"/>
                    <a:pt x="18232" y="12495"/>
                  </a:cubicBezTo>
                  <a:close/>
                  <a:moveTo>
                    <a:pt x="19575" y="12495"/>
                  </a:moveTo>
                  <a:cubicBezTo>
                    <a:pt x="19331" y="12495"/>
                    <a:pt x="19128" y="12698"/>
                    <a:pt x="19128" y="12943"/>
                  </a:cubicBezTo>
                  <a:cubicBezTo>
                    <a:pt x="19128" y="13187"/>
                    <a:pt x="19331" y="13390"/>
                    <a:pt x="19575" y="13390"/>
                  </a:cubicBezTo>
                  <a:cubicBezTo>
                    <a:pt x="19820" y="13390"/>
                    <a:pt x="20023" y="13187"/>
                    <a:pt x="20023" y="12943"/>
                  </a:cubicBezTo>
                  <a:cubicBezTo>
                    <a:pt x="20023" y="12698"/>
                    <a:pt x="19820" y="12495"/>
                    <a:pt x="19575" y="12495"/>
                  </a:cubicBezTo>
                  <a:close/>
                  <a:moveTo>
                    <a:pt x="20918" y="12495"/>
                  </a:moveTo>
                  <a:cubicBezTo>
                    <a:pt x="20674" y="12495"/>
                    <a:pt x="20471" y="12698"/>
                    <a:pt x="20471" y="12943"/>
                  </a:cubicBezTo>
                  <a:cubicBezTo>
                    <a:pt x="20471" y="13187"/>
                    <a:pt x="20674" y="13390"/>
                    <a:pt x="20918" y="13390"/>
                  </a:cubicBezTo>
                  <a:cubicBezTo>
                    <a:pt x="21163" y="13390"/>
                    <a:pt x="21366" y="13187"/>
                    <a:pt x="21366" y="12943"/>
                  </a:cubicBezTo>
                  <a:cubicBezTo>
                    <a:pt x="21366" y="12698"/>
                    <a:pt x="21163" y="12495"/>
                    <a:pt x="20918" y="12495"/>
                  </a:cubicBezTo>
                  <a:close/>
                  <a:moveTo>
                    <a:pt x="366" y="12658"/>
                  </a:moveTo>
                  <a:cubicBezTo>
                    <a:pt x="163" y="12658"/>
                    <a:pt x="0" y="12821"/>
                    <a:pt x="0" y="13065"/>
                  </a:cubicBezTo>
                  <a:cubicBezTo>
                    <a:pt x="0" y="13268"/>
                    <a:pt x="163" y="13431"/>
                    <a:pt x="366" y="13431"/>
                  </a:cubicBezTo>
                  <a:lnTo>
                    <a:pt x="1954" y="13431"/>
                  </a:lnTo>
                  <a:cubicBezTo>
                    <a:pt x="2157" y="13431"/>
                    <a:pt x="2360" y="13268"/>
                    <a:pt x="2360" y="13065"/>
                  </a:cubicBezTo>
                  <a:cubicBezTo>
                    <a:pt x="2360" y="12821"/>
                    <a:pt x="2157" y="12658"/>
                    <a:pt x="1954" y="12658"/>
                  </a:cubicBezTo>
                  <a:close/>
                  <a:moveTo>
                    <a:pt x="8669" y="12658"/>
                  </a:moveTo>
                  <a:cubicBezTo>
                    <a:pt x="8424" y="12658"/>
                    <a:pt x="8262" y="12821"/>
                    <a:pt x="8262" y="13065"/>
                  </a:cubicBezTo>
                  <a:cubicBezTo>
                    <a:pt x="8262" y="13268"/>
                    <a:pt x="8424" y="13431"/>
                    <a:pt x="8669" y="13431"/>
                  </a:cubicBezTo>
                  <a:lnTo>
                    <a:pt x="12779" y="13431"/>
                  </a:lnTo>
                  <a:cubicBezTo>
                    <a:pt x="12982" y="13431"/>
                    <a:pt x="13145" y="13268"/>
                    <a:pt x="13145" y="13065"/>
                  </a:cubicBezTo>
                  <a:cubicBezTo>
                    <a:pt x="13145" y="12821"/>
                    <a:pt x="12982" y="12658"/>
                    <a:pt x="12779" y="126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 name="Google Shape;1840;p35"/>
            <p:cNvSpPr/>
            <p:nvPr/>
          </p:nvSpPr>
          <p:spPr>
            <a:xfrm>
              <a:off x="3304325" y="3321950"/>
              <a:ext cx="534175" cy="335775"/>
            </a:xfrm>
            <a:custGeom>
              <a:avLst/>
              <a:gdLst/>
              <a:ahLst/>
              <a:cxnLst/>
              <a:rect l="l" t="t" r="r" b="b"/>
              <a:pathLst>
                <a:path w="21367" h="13431" extrusionOk="0">
                  <a:moveTo>
                    <a:pt x="366" y="82"/>
                  </a:moveTo>
                  <a:cubicBezTo>
                    <a:pt x="163" y="82"/>
                    <a:pt x="0" y="244"/>
                    <a:pt x="0" y="448"/>
                  </a:cubicBezTo>
                  <a:cubicBezTo>
                    <a:pt x="0" y="692"/>
                    <a:pt x="163" y="855"/>
                    <a:pt x="366" y="855"/>
                  </a:cubicBezTo>
                  <a:lnTo>
                    <a:pt x="1954" y="855"/>
                  </a:lnTo>
                  <a:cubicBezTo>
                    <a:pt x="2157" y="855"/>
                    <a:pt x="2360" y="692"/>
                    <a:pt x="2360" y="448"/>
                  </a:cubicBezTo>
                  <a:cubicBezTo>
                    <a:pt x="2360" y="244"/>
                    <a:pt x="2157" y="82"/>
                    <a:pt x="1954" y="82"/>
                  </a:cubicBezTo>
                  <a:close/>
                  <a:moveTo>
                    <a:pt x="3703" y="82"/>
                  </a:moveTo>
                  <a:cubicBezTo>
                    <a:pt x="3500" y="82"/>
                    <a:pt x="3337" y="244"/>
                    <a:pt x="3337" y="448"/>
                  </a:cubicBezTo>
                  <a:cubicBezTo>
                    <a:pt x="3337" y="692"/>
                    <a:pt x="3500" y="855"/>
                    <a:pt x="3703" y="855"/>
                  </a:cubicBezTo>
                  <a:lnTo>
                    <a:pt x="7855" y="855"/>
                  </a:lnTo>
                  <a:cubicBezTo>
                    <a:pt x="8058" y="855"/>
                    <a:pt x="8221" y="692"/>
                    <a:pt x="8221" y="448"/>
                  </a:cubicBezTo>
                  <a:cubicBezTo>
                    <a:pt x="8221" y="244"/>
                    <a:pt x="8058" y="82"/>
                    <a:pt x="7855" y="82"/>
                  </a:cubicBezTo>
                  <a:close/>
                  <a:moveTo>
                    <a:pt x="9605" y="0"/>
                  </a:moveTo>
                  <a:cubicBezTo>
                    <a:pt x="9360" y="0"/>
                    <a:pt x="9157" y="204"/>
                    <a:pt x="9157" y="448"/>
                  </a:cubicBezTo>
                  <a:cubicBezTo>
                    <a:pt x="9157" y="692"/>
                    <a:pt x="9360" y="896"/>
                    <a:pt x="9605" y="896"/>
                  </a:cubicBezTo>
                  <a:cubicBezTo>
                    <a:pt x="9849" y="896"/>
                    <a:pt x="10052" y="692"/>
                    <a:pt x="10052" y="448"/>
                  </a:cubicBezTo>
                  <a:cubicBezTo>
                    <a:pt x="10052" y="204"/>
                    <a:pt x="9849" y="0"/>
                    <a:pt x="9605" y="0"/>
                  </a:cubicBezTo>
                  <a:close/>
                  <a:moveTo>
                    <a:pt x="10948" y="0"/>
                  </a:moveTo>
                  <a:cubicBezTo>
                    <a:pt x="10703" y="0"/>
                    <a:pt x="10500" y="204"/>
                    <a:pt x="10500" y="448"/>
                  </a:cubicBezTo>
                  <a:cubicBezTo>
                    <a:pt x="10500" y="692"/>
                    <a:pt x="10703" y="896"/>
                    <a:pt x="10948" y="896"/>
                  </a:cubicBezTo>
                  <a:cubicBezTo>
                    <a:pt x="11192" y="896"/>
                    <a:pt x="11395" y="692"/>
                    <a:pt x="11395" y="448"/>
                  </a:cubicBezTo>
                  <a:cubicBezTo>
                    <a:pt x="11395" y="204"/>
                    <a:pt x="11192" y="0"/>
                    <a:pt x="10948" y="0"/>
                  </a:cubicBezTo>
                  <a:close/>
                  <a:moveTo>
                    <a:pt x="12291" y="0"/>
                  </a:moveTo>
                  <a:cubicBezTo>
                    <a:pt x="12046" y="0"/>
                    <a:pt x="11843" y="204"/>
                    <a:pt x="11843" y="448"/>
                  </a:cubicBezTo>
                  <a:cubicBezTo>
                    <a:pt x="11843" y="692"/>
                    <a:pt x="12046" y="896"/>
                    <a:pt x="12291" y="896"/>
                  </a:cubicBezTo>
                  <a:cubicBezTo>
                    <a:pt x="12535" y="896"/>
                    <a:pt x="12738" y="692"/>
                    <a:pt x="12738" y="448"/>
                  </a:cubicBezTo>
                  <a:cubicBezTo>
                    <a:pt x="12738" y="204"/>
                    <a:pt x="12535" y="0"/>
                    <a:pt x="12291" y="0"/>
                  </a:cubicBezTo>
                  <a:close/>
                  <a:moveTo>
                    <a:pt x="13634" y="0"/>
                  </a:moveTo>
                  <a:cubicBezTo>
                    <a:pt x="13389" y="0"/>
                    <a:pt x="13186" y="204"/>
                    <a:pt x="13186" y="448"/>
                  </a:cubicBezTo>
                  <a:cubicBezTo>
                    <a:pt x="13186" y="692"/>
                    <a:pt x="13389" y="896"/>
                    <a:pt x="13634" y="896"/>
                  </a:cubicBezTo>
                  <a:cubicBezTo>
                    <a:pt x="13878" y="896"/>
                    <a:pt x="14081" y="692"/>
                    <a:pt x="14081" y="448"/>
                  </a:cubicBezTo>
                  <a:cubicBezTo>
                    <a:pt x="14081" y="204"/>
                    <a:pt x="13878" y="0"/>
                    <a:pt x="13634" y="0"/>
                  </a:cubicBezTo>
                  <a:close/>
                  <a:moveTo>
                    <a:pt x="14977" y="0"/>
                  </a:moveTo>
                  <a:cubicBezTo>
                    <a:pt x="14732" y="0"/>
                    <a:pt x="14529" y="204"/>
                    <a:pt x="14529" y="448"/>
                  </a:cubicBezTo>
                  <a:cubicBezTo>
                    <a:pt x="14529" y="692"/>
                    <a:pt x="14732" y="896"/>
                    <a:pt x="14977" y="896"/>
                  </a:cubicBezTo>
                  <a:cubicBezTo>
                    <a:pt x="15221" y="896"/>
                    <a:pt x="15424" y="692"/>
                    <a:pt x="15424" y="448"/>
                  </a:cubicBezTo>
                  <a:cubicBezTo>
                    <a:pt x="15424" y="204"/>
                    <a:pt x="15221" y="0"/>
                    <a:pt x="14977" y="0"/>
                  </a:cubicBezTo>
                  <a:close/>
                  <a:moveTo>
                    <a:pt x="16320" y="0"/>
                  </a:moveTo>
                  <a:cubicBezTo>
                    <a:pt x="16075" y="0"/>
                    <a:pt x="15872" y="204"/>
                    <a:pt x="15872" y="448"/>
                  </a:cubicBezTo>
                  <a:cubicBezTo>
                    <a:pt x="15872" y="692"/>
                    <a:pt x="16075" y="896"/>
                    <a:pt x="16320" y="896"/>
                  </a:cubicBezTo>
                  <a:cubicBezTo>
                    <a:pt x="16564" y="896"/>
                    <a:pt x="16767" y="692"/>
                    <a:pt x="16767" y="448"/>
                  </a:cubicBezTo>
                  <a:cubicBezTo>
                    <a:pt x="16767" y="204"/>
                    <a:pt x="16564" y="0"/>
                    <a:pt x="16320" y="0"/>
                  </a:cubicBezTo>
                  <a:close/>
                  <a:moveTo>
                    <a:pt x="366" y="1872"/>
                  </a:moveTo>
                  <a:cubicBezTo>
                    <a:pt x="163" y="1872"/>
                    <a:pt x="0" y="2035"/>
                    <a:pt x="0" y="2239"/>
                  </a:cubicBezTo>
                  <a:cubicBezTo>
                    <a:pt x="0" y="2483"/>
                    <a:pt x="163" y="2646"/>
                    <a:pt x="366" y="2646"/>
                  </a:cubicBezTo>
                  <a:lnTo>
                    <a:pt x="1954" y="2646"/>
                  </a:lnTo>
                  <a:cubicBezTo>
                    <a:pt x="2157" y="2646"/>
                    <a:pt x="2360" y="2483"/>
                    <a:pt x="2360" y="2239"/>
                  </a:cubicBezTo>
                  <a:cubicBezTo>
                    <a:pt x="2360" y="2035"/>
                    <a:pt x="2157" y="1872"/>
                    <a:pt x="1954" y="1872"/>
                  </a:cubicBezTo>
                  <a:close/>
                  <a:moveTo>
                    <a:pt x="3703" y="1872"/>
                  </a:moveTo>
                  <a:cubicBezTo>
                    <a:pt x="3500" y="1872"/>
                    <a:pt x="3337" y="2035"/>
                    <a:pt x="3337" y="2239"/>
                  </a:cubicBezTo>
                  <a:cubicBezTo>
                    <a:pt x="3337" y="2483"/>
                    <a:pt x="3500" y="2646"/>
                    <a:pt x="3703" y="2646"/>
                  </a:cubicBezTo>
                  <a:lnTo>
                    <a:pt x="7855" y="2646"/>
                  </a:lnTo>
                  <a:cubicBezTo>
                    <a:pt x="8058" y="2646"/>
                    <a:pt x="8221" y="2483"/>
                    <a:pt x="8221" y="2239"/>
                  </a:cubicBezTo>
                  <a:cubicBezTo>
                    <a:pt x="8221" y="2035"/>
                    <a:pt x="8058" y="1872"/>
                    <a:pt x="7855" y="1872"/>
                  </a:cubicBezTo>
                  <a:close/>
                  <a:moveTo>
                    <a:pt x="366" y="3663"/>
                  </a:moveTo>
                  <a:cubicBezTo>
                    <a:pt x="163" y="3663"/>
                    <a:pt x="0" y="3826"/>
                    <a:pt x="0" y="4070"/>
                  </a:cubicBezTo>
                  <a:cubicBezTo>
                    <a:pt x="0" y="4273"/>
                    <a:pt x="163" y="4436"/>
                    <a:pt x="366" y="4436"/>
                  </a:cubicBezTo>
                  <a:lnTo>
                    <a:pt x="1954" y="4436"/>
                  </a:lnTo>
                  <a:cubicBezTo>
                    <a:pt x="2157" y="4436"/>
                    <a:pt x="2360" y="4273"/>
                    <a:pt x="2360" y="4070"/>
                  </a:cubicBezTo>
                  <a:cubicBezTo>
                    <a:pt x="2360" y="3826"/>
                    <a:pt x="2157" y="3663"/>
                    <a:pt x="1954" y="3663"/>
                  </a:cubicBezTo>
                  <a:close/>
                  <a:moveTo>
                    <a:pt x="3703" y="3663"/>
                  </a:moveTo>
                  <a:cubicBezTo>
                    <a:pt x="3500" y="3663"/>
                    <a:pt x="3337" y="3826"/>
                    <a:pt x="3337" y="4070"/>
                  </a:cubicBezTo>
                  <a:cubicBezTo>
                    <a:pt x="3337" y="4273"/>
                    <a:pt x="3500" y="4436"/>
                    <a:pt x="3703" y="4436"/>
                  </a:cubicBezTo>
                  <a:lnTo>
                    <a:pt x="7855" y="4436"/>
                  </a:lnTo>
                  <a:cubicBezTo>
                    <a:pt x="8058" y="4436"/>
                    <a:pt x="8221" y="4273"/>
                    <a:pt x="8221" y="4070"/>
                  </a:cubicBezTo>
                  <a:cubicBezTo>
                    <a:pt x="8221" y="3826"/>
                    <a:pt x="8058" y="3663"/>
                    <a:pt x="7855" y="3663"/>
                  </a:cubicBezTo>
                  <a:close/>
                  <a:moveTo>
                    <a:pt x="9605" y="3622"/>
                  </a:moveTo>
                  <a:cubicBezTo>
                    <a:pt x="9360" y="3622"/>
                    <a:pt x="9157" y="3785"/>
                    <a:pt x="9157" y="4070"/>
                  </a:cubicBezTo>
                  <a:cubicBezTo>
                    <a:pt x="9157" y="4314"/>
                    <a:pt x="9360" y="4518"/>
                    <a:pt x="9605" y="4518"/>
                  </a:cubicBezTo>
                  <a:cubicBezTo>
                    <a:pt x="9849" y="4518"/>
                    <a:pt x="10052" y="4314"/>
                    <a:pt x="10052" y="4070"/>
                  </a:cubicBezTo>
                  <a:cubicBezTo>
                    <a:pt x="10052" y="3785"/>
                    <a:pt x="9849" y="3622"/>
                    <a:pt x="9605" y="3622"/>
                  </a:cubicBezTo>
                  <a:close/>
                  <a:moveTo>
                    <a:pt x="10948" y="3622"/>
                  </a:moveTo>
                  <a:cubicBezTo>
                    <a:pt x="10703" y="3622"/>
                    <a:pt x="10500" y="3785"/>
                    <a:pt x="10500" y="4070"/>
                  </a:cubicBezTo>
                  <a:cubicBezTo>
                    <a:pt x="10500" y="4314"/>
                    <a:pt x="10703" y="4518"/>
                    <a:pt x="10948" y="4518"/>
                  </a:cubicBezTo>
                  <a:cubicBezTo>
                    <a:pt x="11192" y="4518"/>
                    <a:pt x="11395" y="4314"/>
                    <a:pt x="11395" y="4070"/>
                  </a:cubicBezTo>
                  <a:cubicBezTo>
                    <a:pt x="11395" y="3785"/>
                    <a:pt x="11192" y="3622"/>
                    <a:pt x="10948" y="3622"/>
                  </a:cubicBezTo>
                  <a:close/>
                  <a:moveTo>
                    <a:pt x="12291" y="3622"/>
                  </a:moveTo>
                  <a:cubicBezTo>
                    <a:pt x="12046" y="3622"/>
                    <a:pt x="11843" y="3785"/>
                    <a:pt x="11843" y="4070"/>
                  </a:cubicBezTo>
                  <a:cubicBezTo>
                    <a:pt x="11843" y="4314"/>
                    <a:pt x="12046" y="4518"/>
                    <a:pt x="12291" y="4518"/>
                  </a:cubicBezTo>
                  <a:cubicBezTo>
                    <a:pt x="12535" y="4518"/>
                    <a:pt x="12738" y="4314"/>
                    <a:pt x="12738" y="4070"/>
                  </a:cubicBezTo>
                  <a:cubicBezTo>
                    <a:pt x="12738" y="3785"/>
                    <a:pt x="12535" y="3622"/>
                    <a:pt x="12291" y="3622"/>
                  </a:cubicBezTo>
                  <a:close/>
                  <a:moveTo>
                    <a:pt x="13634" y="3622"/>
                  </a:moveTo>
                  <a:cubicBezTo>
                    <a:pt x="13389" y="3622"/>
                    <a:pt x="13186" y="3785"/>
                    <a:pt x="13186" y="4070"/>
                  </a:cubicBezTo>
                  <a:cubicBezTo>
                    <a:pt x="13186" y="4314"/>
                    <a:pt x="13389" y="4518"/>
                    <a:pt x="13634" y="4518"/>
                  </a:cubicBezTo>
                  <a:cubicBezTo>
                    <a:pt x="13878" y="4518"/>
                    <a:pt x="14081" y="4314"/>
                    <a:pt x="14081" y="4070"/>
                  </a:cubicBezTo>
                  <a:cubicBezTo>
                    <a:pt x="14081" y="3785"/>
                    <a:pt x="13878" y="3622"/>
                    <a:pt x="13634" y="3622"/>
                  </a:cubicBezTo>
                  <a:close/>
                  <a:moveTo>
                    <a:pt x="14977" y="3622"/>
                  </a:moveTo>
                  <a:cubicBezTo>
                    <a:pt x="14732" y="3622"/>
                    <a:pt x="14529" y="3785"/>
                    <a:pt x="14529" y="4070"/>
                  </a:cubicBezTo>
                  <a:cubicBezTo>
                    <a:pt x="14529" y="4314"/>
                    <a:pt x="14732" y="4518"/>
                    <a:pt x="14977" y="4518"/>
                  </a:cubicBezTo>
                  <a:cubicBezTo>
                    <a:pt x="15221" y="4518"/>
                    <a:pt x="15424" y="4314"/>
                    <a:pt x="15424" y="4070"/>
                  </a:cubicBezTo>
                  <a:cubicBezTo>
                    <a:pt x="15424" y="3785"/>
                    <a:pt x="15221" y="3622"/>
                    <a:pt x="14977" y="3622"/>
                  </a:cubicBezTo>
                  <a:close/>
                  <a:moveTo>
                    <a:pt x="16320" y="3622"/>
                  </a:moveTo>
                  <a:cubicBezTo>
                    <a:pt x="16075" y="3622"/>
                    <a:pt x="15872" y="3785"/>
                    <a:pt x="15872" y="4070"/>
                  </a:cubicBezTo>
                  <a:cubicBezTo>
                    <a:pt x="15872" y="4314"/>
                    <a:pt x="16075" y="4518"/>
                    <a:pt x="16320" y="4518"/>
                  </a:cubicBezTo>
                  <a:cubicBezTo>
                    <a:pt x="16564" y="4518"/>
                    <a:pt x="16767" y="4314"/>
                    <a:pt x="16767" y="4070"/>
                  </a:cubicBezTo>
                  <a:cubicBezTo>
                    <a:pt x="16767" y="3785"/>
                    <a:pt x="16564" y="3622"/>
                    <a:pt x="16320" y="3622"/>
                  </a:cubicBezTo>
                  <a:close/>
                  <a:moveTo>
                    <a:pt x="366" y="5454"/>
                  </a:moveTo>
                  <a:cubicBezTo>
                    <a:pt x="163" y="5454"/>
                    <a:pt x="0" y="5617"/>
                    <a:pt x="0" y="5861"/>
                  </a:cubicBezTo>
                  <a:cubicBezTo>
                    <a:pt x="0" y="6064"/>
                    <a:pt x="163" y="6227"/>
                    <a:pt x="366" y="6227"/>
                  </a:cubicBezTo>
                  <a:lnTo>
                    <a:pt x="1954" y="6227"/>
                  </a:lnTo>
                  <a:cubicBezTo>
                    <a:pt x="2157" y="6227"/>
                    <a:pt x="2360" y="6064"/>
                    <a:pt x="2360" y="5861"/>
                  </a:cubicBezTo>
                  <a:cubicBezTo>
                    <a:pt x="2360" y="5617"/>
                    <a:pt x="2157" y="5454"/>
                    <a:pt x="1954" y="5454"/>
                  </a:cubicBezTo>
                  <a:close/>
                  <a:moveTo>
                    <a:pt x="3703" y="5454"/>
                  </a:moveTo>
                  <a:cubicBezTo>
                    <a:pt x="3500" y="5454"/>
                    <a:pt x="3337" y="5617"/>
                    <a:pt x="3337" y="5861"/>
                  </a:cubicBezTo>
                  <a:cubicBezTo>
                    <a:pt x="3337" y="6064"/>
                    <a:pt x="3500" y="6227"/>
                    <a:pt x="3703" y="6227"/>
                  </a:cubicBezTo>
                  <a:lnTo>
                    <a:pt x="7855" y="6227"/>
                  </a:lnTo>
                  <a:cubicBezTo>
                    <a:pt x="8058" y="6227"/>
                    <a:pt x="8221" y="6064"/>
                    <a:pt x="8221" y="5861"/>
                  </a:cubicBezTo>
                  <a:cubicBezTo>
                    <a:pt x="8221" y="5617"/>
                    <a:pt x="8058" y="5454"/>
                    <a:pt x="7855" y="5454"/>
                  </a:cubicBezTo>
                  <a:close/>
                  <a:moveTo>
                    <a:pt x="366" y="7244"/>
                  </a:moveTo>
                  <a:cubicBezTo>
                    <a:pt x="163" y="7244"/>
                    <a:pt x="0" y="7448"/>
                    <a:pt x="0" y="7651"/>
                  </a:cubicBezTo>
                  <a:cubicBezTo>
                    <a:pt x="0" y="7855"/>
                    <a:pt x="163" y="8018"/>
                    <a:pt x="366" y="8018"/>
                  </a:cubicBezTo>
                  <a:lnTo>
                    <a:pt x="1954" y="8018"/>
                  </a:lnTo>
                  <a:cubicBezTo>
                    <a:pt x="2157" y="8018"/>
                    <a:pt x="2360" y="7855"/>
                    <a:pt x="2360" y="7651"/>
                  </a:cubicBezTo>
                  <a:cubicBezTo>
                    <a:pt x="2360" y="7448"/>
                    <a:pt x="2157" y="7244"/>
                    <a:pt x="1954" y="7244"/>
                  </a:cubicBezTo>
                  <a:close/>
                  <a:moveTo>
                    <a:pt x="3703" y="7244"/>
                  </a:moveTo>
                  <a:cubicBezTo>
                    <a:pt x="3500" y="7244"/>
                    <a:pt x="3337" y="7448"/>
                    <a:pt x="3337" y="7651"/>
                  </a:cubicBezTo>
                  <a:cubicBezTo>
                    <a:pt x="3337" y="7855"/>
                    <a:pt x="3500" y="8018"/>
                    <a:pt x="3703" y="8018"/>
                  </a:cubicBezTo>
                  <a:lnTo>
                    <a:pt x="7855" y="8018"/>
                  </a:lnTo>
                  <a:cubicBezTo>
                    <a:pt x="8058" y="8018"/>
                    <a:pt x="8221" y="7855"/>
                    <a:pt x="8221" y="7651"/>
                  </a:cubicBezTo>
                  <a:cubicBezTo>
                    <a:pt x="8221" y="7448"/>
                    <a:pt x="8058" y="7244"/>
                    <a:pt x="7855" y="7244"/>
                  </a:cubicBezTo>
                  <a:close/>
                  <a:moveTo>
                    <a:pt x="14203" y="8750"/>
                  </a:moveTo>
                  <a:cubicBezTo>
                    <a:pt x="13959" y="8750"/>
                    <a:pt x="13756" y="8954"/>
                    <a:pt x="13756" y="9198"/>
                  </a:cubicBezTo>
                  <a:cubicBezTo>
                    <a:pt x="13756" y="9483"/>
                    <a:pt x="13959" y="9686"/>
                    <a:pt x="14203" y="9686"/>
                  </a:cubicBezTo>
                  <a:cubicBezTo>
                    <a:pt x="14448" y="9686"/>
                    <a:pt x="14651" y="9483"/>
                    <a:pt x="14651" y="9198"/>
                  </a:cubicBezTo>
                  <a:cubicBezTo>
                    <a:pt x="14651" y="8954"/>
                    <a:pt x="14448" y="8750"/>
                    <a:pt x="14203" y="8750"/>
                  </a:cubicBezTo>
                  <a:close/>
                  <a:moveTo>
                    <a:pt x="15546" y="8750"/>
                  </a:moveTo>
                  <a:cubicBezTo>
                    <a:pt x="15302" y="8750"/>
                    <a:pt x="15099" y="8954"/>
                    <a:pt x="15099" y="9198"/>
                  </a:cubicBezTo>
                  <a:cubicBezTo>
                    <a:pt x="15099" y="9483"/>
                    <a:pt x="15302" y="9686"/>
                    <a:pt x="15546" y="9686"/>
                  </a:cubicBezTo>
                  <a:cubicBezTo>
                    <a:pt x="15791" y="9686"/>
                    <a:pt x="15994" y="9483"/>
                    <a:pt x="15994" y="9198"/>
                  </a:cubicBezTo>
                  <a:cubicBezTo>
                    <a:pt x="15994" y="8954"/>
                    <a:pt x="15791" y="8750"/>
                    <a:pt x="15546" y="8750"/>
                  </a:cubicBezTo>
                  <a:close/>
                  <a:moveTo>
                    <a:pt x="16889" y="8750"/>
                  </a:moveTo>
                  <a:cubicBezTo>
                    <a:pt x="16645" y="8750"/>
                    <a:pt x="16442" y="8954"/>
                    <a:pt x="16442" y="9198"/>
                  </a:cubicBezTo>
                  <a:cubicBezTo>
                    <a:pt x="16442" y="9483"/>
                    <a:pt x="16645" y="9686"/>
                    <a:pt x="16889" y="9686"/>
                  </a:cubicBezTo>
                  <a:cubicBezTo>
                    <a:pt x="17134" y="9686"/>
                    <a:pt x="17337" y="9483"/>
                    <a:pt x="17337" y="9198"/>
                  </a:cubicBezTo>
                  <a:cubicBezTo>
                    <a:pt x="17337" y="8954"/>
                    <a:pt x="17134" y="8750"/>
                    <a:pt x="16889" y="8750"/>
                  </a:cubicBezTo>
                  <a:close/>
                  <a:moveTo>
                    <a:pt x="18232" y="8750"/>
                  </a:moveTo>
                  <a:cubicBezTo>
                    <a:pt x="17988" y="8750"/>
                    <a:pt x="17785" y="8954"/>
                    <a:pt x="17785" y="9198"/>
                  </a:cubicBezTo>
                  <a:cubicBezTo>
                    <a:pt x="17785" y="9483"/>
                    <a:pt x="17988" y="9686"/>
                    <a:pt x="18232" y="9686"/>
                  </a:cubicBezTo>
                  <a:cubicBezTo>
                    <a:pt x="18477" y="9686"/>
                    <a:pt x="18680" y="9483"/>
                    <a:pt x="18680" y="9198"/>
                  </a:cubicBezTo>
                  <a:cubicBezTo>
                    <a:pt x="18680" y="8954"/>
                    <a:pt x="18477" y="8750"/>
                    <a:pt x="18232" y="8750"/>
                  </a:cubicBezTo>
                  <a:close/>
                  <a:moveTo>
                    <a:pt x="19575" y="8750"/>
                  </a:moveTo>
                  <a:cubicBezTo>
                    <a:pt x="19331" y="8750"/>
                    <a:pt x="19128" y="8954"/>
                    <a:pt x="19128" y="9198"/>
                  </a:cubicBezTo>
                  <a:cubicBezTo>
                    <a:pt x="19128" y="9483"/>
                    <a:pt x="19331" y="9686"/>
                    <a:pt x="19575" y="9686"/>
                  </a:cubicBezTo>
                  <a:cubicBezTo>
                    <a:pt x="19820" y="9686"/>
                    <a:pt x="20023" y="9483"/>
                    <a:pt x="20023" y="9198"/>
                  </a:cubicBezTo>
                  <a:cubicBezTo>
                    <a:pt x="20023" y="8954"/>
                    <a:pt x="19820" y="8750"/>
                    <a:pt x="19575" y="8750"/>
                  </a:cubicBezTo>
                  <a:close/>
                  <a:moveTo>
                    <a:pt x="20918" y="8750"/>
                  </a:moveTo>
                  <a:cubicBezTo>
                    <a:pt x="20674" y="8750"/>
                    <a:pt x="20471" y="8954"/>
                    <a:pt x="20471" y="9198"/>
                  </a:cubicBezTo>
                  <a:cubicBezTo>
                    <a:pt x="20471" y="9483"/>
                    <a:pt x="20674" y="9686"/>
                    <a:pt x="20918" y="9686"/>
                  </a:cubicBezTo>
                  <a:cubicBezTo>
                    <a:pt x="21163" y="9686"/>
                    <a:pt x="21366" y="9483"/>
                    <a:pt x="21366" y="9198"/>
                  </a:cubicBezTo>
                  <a:cubicBezTo>
                    <a:pt x="21366" y="8954"/>
                    <a:pt x="21163" y="8750"/>
                    <a:pt x="20918" y="8750"/>
                  </a:cubicBezTo>
                  <a:close/>
                  <a:moveTo>
                    <a:pt x="366" y="9035"/>
                  </a:moveTo>
                  <a:cubicBezTo>
                    <a:pt x="163" y="9035"/>
                    <a:pt x="0" y="9239"/>
                    <a:pt x="0" y="9442"/>
                  </a:cubicBezTo>
                  <a:cubicBezTo>
                    <a:pt x="0" y="9646"/>
                    <a:pt x="163" y="9849"/>
                    <a:pt x="366" y="9849"/>
                  </a:cubicBezTo>
                  <a:lnTo>
                    <a:pt x="1954" y="9849"/>
                  </a:lnTo>
                  <a:cubicBezTo>
                    <a:pt x="2157" y="9849"/>
                    <a:pt x="2360" y="9646"/>
                    <a:pt x="2360" y="9442"/>
                  </a:cubicBezTo>
                  <a:cubicBezTo>
                    <a:pt x="2360" y="9239"/>
                    <a:pt x="2157" y="9035"/>
                    <a:pt x="1954" y="9035"/>
                  </a:cubicBezTo>
                  <a:close/>
                  <a:moveTo>
                    <a:pt x="8669" y="9035"/>
                  </a:moveTo>
                  <a:cubicBezTo>
                    <a:pt x="8424" y="9035"/>
                    <a:pt x="8262" y="9239"/>
                    <a:pt x="8262" y="9442"/>
                  </a:cubicBezTo>
                  <a:cubicBezTo>
                    <a:pt x="8262" y="9646"/>
                    <a:pt x="8424" y="9849"/>
                    <a:pt x="8669" y="9849"/>
                  </a:cubicBezTo>
                  <a:lnTo>
                    <a:pt x="12779" y="9849"/>
                  </a:lnTo>
                  <a:cubicBezTo>
                    <a:pt x="12982" y="9849"/>
                    <a:pt x="13145" y="9646"/>
                    <a:pt x="13145" y="9442"/>
                  </a:cubicBezTo>
                  <a:cubicBezTo>
                    <a:pt x="13145" y="9239"/>
                    <a:pt x="12982" y="9035"/>
                    <a:pt x="12779" y="9035"/>
                  </a:cubicBezTo>
                  <a:close/>
                  <a:moveTo>
                    <a:pt x="366" y="10866"/>
                  </a:moveTo>
                  <a:cubicBezTo>
                    <a:pt x="163" y="10866"/>
                    <a:pt x="0" y="11029"/>
                    <a:pt x="0" y="11233"/>
                  </a:cubicBezTo>
                  <a:cubicBezTo>
                    <a:pt x="0" y="11436"/>
                    <a:pt x="163" y="11640"/>
                    <a:pt x="366" y="11640"/>
                  </a:cubicBezTo>
                  <a:lnTo>
                    <a:pt x="1954" y="11640"/>
                  </a:lnTo>
                  <a:cubicBezTo>
                    <a:pt x="2157" y="11640"/>
                    <a:pt x="2360" y="11436"/>
                    <a:pt x="2360" y="11233"/>
                  </a:cubicBezTo>
                  <a:cubicBezTo>
                    <a:pt x="2360" y="11029"/>
                    <a:pt x="2157" y="10866"/>
                    <a:pt x="1954" y="10866"/>
                  </a:cubicBezTo>
                  <a:close/>
                  <a:moveTo>
                    <a:pt x="8669" y="10866"/>
                  </a:moveTo>
                  <a:cubicBezTo>
                    <a:pt x="8424" y="10866"/>
                    <a:pt x="8262" y="11029"/>
                    <a:pt x="8262" y="11233"/>
                  </a:cubicBezTo>
                  <a:cubicBezTo>
                    <a:pt x="8262" y="11436"/>
                    <a:pt x="8424" y="11640"/>
                    <a:pt x="8669" y="11640"/>
                  </a:cubicBezTo>
                  <a:lnTo>
                    <a:pt x="12779" y="11640"/>
                  </a:lnTo>
                  <a:cubicBezTo>
                    <a:pt x="12982" y="11640"/>
                    <a:pt x="13145" y="11436"/>
                    <a:pt x="13145" y="11233"/>
                  </a:cubicBezTo>
                  <a:cubicBezTo>
                    <a:pt x="13145" y="11029"/>
                    <a:pt x="12982" y="10866"/>
                    <a:pt x="12779" y="10866"/>
                  </a:cubicBezTo>
                  <a:close/>
                  <a:moveTo>
                    <a:pt x="14203" y="12454"/>
                  </a:moveTo>
                  <a:cubicBezTo>
                    <a:pt x="13959" y="12454"/>
                    <a:pt x="13756" y="12657"/>
                    <a:pt x="13756" y="12942"/>
                  </a:cubicBezTo>
                  <a:cubicBezTo>
                    <a:pt x="13756" y="13186"/>
                    <a:pt x="13959" y="13390"/>
                    <a:pt x="14203" y="13390"/>
                  </a:cubicBezTo>
                  <a:cubicBezTo>
                    <a:pt x="14448" y="13390"/>
                    <a:pt x="14651" y="13186"/>
                    <a:pt x="14651" y="12942"/>
                  </a:cubicBezTo>
                  <a:cubicBezTo>
                    <a:pt x="14651" y="12657"/>
                    <a:pt x="14448" y="12454"/>
                    <a:pt x="14203" y="12454"/>
                  </a:cubicBezTo>
                  <a:close/>
                  <a:moveTo>
                    <a:pt x="15546" y="12454"/>
                  </a:moveTo>
                  <a:cubicBezTo>
                    <a:pt x="15302" y="12454"/>
                    <a:pt x="15099" y="12657"/>
                    <a:pt x="15099" y="12942"/>
                  </a:cubicBezTo>
                  <a:cubicBezTo>
                    <a:pt x="15099" y="13186"/>
                    <a:pt x="15302" y="13390"/>
                    <a:pt x="15546" y="13390"/>
                  </a:cubicBezTo>
                  <a:cubicBezTo>
                    <a:pt x="15791" y="13390"/>
                    <a:pt x="15994" y="13186"/>
                    <a:pt x="15994" y="12942"/>
                  </a:cubicBezTo>
                  <a:cubicBezTo>
                    <a:pt x="15994" y="12657"/>
                    <a:pt x="15791" y="12454"/>
                    <a:pt x="15546" y="12454"/>
                  </a:cubicBezTo>
                  <a:close/>
                  <a:moveTo>
                    <a:pt x="16889" y="12454"/>
                  </a:moveTo>
                  <a:cubicBezTo>
                    <a:pt x="16645" y="12454"/>
                    <a:pt x="16442" y="12657"/>
                    <a:pt x="16442" y="12942"/>
                  </a:cubicBezTo>
                  <a:cubicBezTo>
                    <a:pt x="16442" y="13186"/>
                    <a:pt x="16645" y="13390"/>
                    <a:pt x="16889" y="13390"/>
                  </a:cubicBezTo>
                  <a:cubicBezTo>
                    <a:pt x="17134" y="13390"/>
                    <a:pt x="17337" y="13186"/>
                    <a:pt x="17337" y="12942"/>
                  </a:cubicBezTo>
                  <a:cubicBezTo>
                    <a:pt x="17337" y="12657"/>
                    <a:pt x="17134" y="12454"/>
                    <a:pt x="16889" y="12454"/>
                  </a:cubicBezTo>
                  <a:close/>
                  <a:moveTo>
                    <a:pt x="18232" y="12454"/>
                  </a:moveTo>
                  <a:cubicBezTo>
                    <a:pt x="17988" y="12454"/>
                    <a:pt x="17785" y="12657"/>
                    <a:pt x="17785" y="12942"/>
                  </a:cubicBezTo>
                  <a:cubicBezTo>
                    <a:pt x="17785" y="13186"/>
                    <a:pt x="17988" y="13390"/>
                    <a:pt x="18232" y="13390"/>
                  </a:cubicBezTo>
                  <a:cubicBezTo>
                    <a:pt x="18477" y="13390"/>
                    <a:pt x="18680" y="13186"/>
                    <a:pt x="18680" y="12942"/>
                  </a:cubicBezTo>
                  <a:cubicBezTo>
                    <a:pt x="18680" y="12657"/>
                    <a:pt x="18477" y="12454"/>
                    <a:pt x="18232" y="12454"/>
                  </a:cubicBezTo>
                  <a:close/>
                  <a:moveTo>
                    <a:pt x="19575" y="12454"/>
                  </a:moveTo>
                  <a:cubicBezTo>
                    <a:pt x="19331" y="12454"/>
                    <a:pt x="19128" y="12657"/>
                    <a:pt x="19128" y="12942"/>
                  </a:cubicBezTo>
                  <a:cubicBezTo>
                    <a:pt x="19128" y="13186"/>
                    <a:pt x="19331" y="13390"/>
                    <a:pt x="19575" y="13390"/>
                  </a:cubicBezTo>
                  <a:cubicBezTo>
                    <a:pt x="19820" y="13390"/>
                    <a:pt x="20023" y="13186"/>
                    <a:pt x="20023" y="12942"/>
                  </a:cubicBezTo>
                  <a:cubicBezTo>
                    <a:pt x="20023" y="12657"/>
                    <a:pt x="19820" y="12454"/>
                    <a:pt x="19575" y="12454"/>
                  </a:cubicBezTo>
                  <a:close/>
                  <a:moveTo>
                    <a:pt x="20918" y="12454"/>
                  </a:moveTo>
                  <a:cubicBezTo>
                    <a:pt x="20674" y="12454"/>
                    <a:pt x="20471" y="12657"/>
                    <a:pt x="20471" y="12942"/>
                  </a:cubicBezTo>
                  <a:cubicBezTo>
                    <a:pt x="20471" y="13186"/>
                    <a:pt x="20674" y="13390"/>
                    <a:pt x="20918" y="13390"/>
                  </a:cubicBezTo>
                  <a:cubicBezTo>
                    <a:pt x="21163" y="13390"/>
                    <a:pt x="21366" y="13186"/>
                    <a:pt x="21366" y="12942"/>
                  </a:cubicBezTo>
                  <a:cubicBezTo>
                    <a:pt x="21366" y="12657"/>
                    <a:pt x="21163" y="12454"/>
                    <a:pt x="20918" y="12454"/>
                  </a:cubicBezTo>
                  <a:close/>
                  <a:moveTo>
                    <a:pt x="366" y="12657"/>
                  </a:moveTo>
                  <a:cubicBezTo>
                    <a:pt x="163" y="12657"/>
                    <a:pt x="0" y="12820"/>
                    <a:pt x="0" y="13023"/>
                  </a:cubicBezTo>
                  <a:cubicBezTo>
                    <a:pt x="0" y="13268"/>
                    <a:pt x="163" y="13430"/>
                    <a:pt x="366" y="13430"/>
                  </a:cubicBezTo>
                  <a:lnTo>
                    <a:pt x="1954" y="13430"/>
                  </a:lnTo>
                  <a:cubicBezTo>
                    <a:pt x="2157" y="13430"/>
                    <a:pt x="2360" y="13268"/>
                    <a:pt x="2360" y="13023"/>
                  </a:cubicBezTo>
                  <a:cubicBezTo>
                    <a:pt x="2360" y="12820"/>
                    <a:pt x="2157" y="12657"/>
                    <a:pt x="1954" y="12657"/>
                  </a:cubicBezTo>
                  <a:close/>
                  <a:moveTo>
                    <a:pt x="8669" y="12657"/>
                  </a:moveTo>
                  <a:cubicBezTo>
                    <a:pt x="8424" y="12657"/>
                    <a:pt x="8262" y="12820"/>
                    <a:pt x="8262" y="13023"/>
                  </a:cubicBezTo>
                  <a:cubicBezTo>
                    <a:pt x="8262" y="13268"/>
                    <a:pt x="8424" y="13430"/>
                    <a:pt x="8669" y="13430"/>
                  </a:cubicBezTo>
                  <a:lnTo>
                    <a:pt x="12779" y="13430"/>
                  </a:lnTo>
                  <a:cubicBezTo>
                    <a:pt x="12982" y="13430"/>
                    <a:pt x="13145" y="13268"/>
                    <a:pt x="13145" y="13023"/>
                  </a:cubicBezTo>
                  <a:cubicBezTo>
                    <a:pt x="13145" y="12820"/>
                    <a:pt x="12982" y="12657"/>
                    <a:pt x="12779" y="126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 name="Google Shape;1841;p35"/>
            <p:cNvSpPr/>
            <p:nvPr/>
          </p:nvSpPr>
          <p:spPr>
            <a:xfrm>
              <a:off x="3173075" y="2324875"/>
              <a:ext cx="135325" cy="249275"/>
            </a:xfrm>
            <a:custGeom>
              <a:avLst/>
              <a:gdLst/>
              <a:ahLst/>
              <a:cxnLst/>
              <a:rect l="l" t="t" r="r" b="b"/>
              <a:pathLst>
                <a:path w="5413" h="9971" extrusionOk="0">
                  <a:moveTo>
                    <a:pt x="3052" y="692"/>
                  </a:moveTo>
                  <a:cubicBezTo>
                    <a:pt x="3256" y="692"/>
                    <a:pt x="3459" y="814"/>
                    <a:pt x="3663" y="977"/>
                  </a:cubicBezTo>
                  <a:cubicBezTo>
                    <a:pt x="3948" y="1221"/>
                    <a:pt x="4233" y="1709"/>
                    <a:pt x="4436" y="2320"/>
                  </a:cubicBezTo>
                  <a:cubicBezTo>
                    <a:pt x="4640" y="2930"/>
                    <a:pt x="4762" y="3663"/>
                    <a:pt x="4762" y="4477"/>
                  </a:cubicBezTo>
                  <a:cubicBezTo>
                    <a:pt x="4762" y="4680"/>
                    <a:pt x="4762" y="4924"/>
                    <a:pt x="4721" y="5169"/>
                  </a:cubicBezTo>
                  <a:cubicBezTo>
                    <a:pt x="4640" y="6349"/>
                    <a:pt x="4314" y="7448"/>
                    <a:pt x="3866" y="8180"/>
                  </a:cubicBezTo>
                  <a:cubicBezTo>
                    <a:pt x="3663" y="8546"/>
                    <a:pt x="3419" y="8831"/>
                    <a:pt x="3134" y="9035"/>
                  </a:cubicBezTo>
                  <a:cubicBezTo>
                    <a:pt x="2890" y="9238"/>
                    <a:pt x="2686" y="9320"/>
                    <a:pt x="2442" y="9320"/>
                  </a:cubicBezTo>
                  <a:lnTo>
                    <a:pt x="2361" y="9320"/>
                  </a:lnTo>
                  <a:cubicBezTo>
                    <a:pt x="2157" y="9279"/>
                    <a:pt x="1954" y="9198"/>
                    <a:pt x="1750" y="9035"/>
                  </a:cubicBezTo>
                  <a:cubicBezTo>
                    <a:pt x="1465" y="8750"/>
                    <a:pt x="1180" y="8302"/>
                    <a:pt x="977" y="7692"/>
                  </a:cubicBezTo>
                  <a:cubicBezTo>
                    <a:pt x="773" y="7081"/>
                    <a:pt x="651" y="6349"/>
                    <a:pt x="651" y="5535"/>
                  </a:cubicBezTo>
                  <a:cubicBezTo>
                    <a:pt x="651" y="5291"/>
                    <a:pt x="692" y="5087"/>
                    <a:pt x="692" y="4843"/>
                  </a:cubicBezTo>
                  <a:cubicBezTo>
                    <a:pt x="773" y="3622"/>
                    <a:pt x="1099" y="2564"/>
                    <a:pt x="1547" y="1831"/>
                  </a:cubicBezTo>
                  <a:cubicBezTo>
                    <a:pt x="1791" y="1424"/>
                    <a:pt x="2035" y="1140"/>
                    <a:pt x="2279" y="977"/>
                  </a:cubicBezTo>
                  <a:cubicBezTo>
                    <a:pt x="2523" y="773"/>
                    <a:pt x="2768" y="692"/>
                    <a:pt x="2971" y="692"/>
                  </a:cubicBezTo>
                  <a:close/>
                  <a:moveTo>
                    <a:pt x="2971" y="0"/>
                  </a:moveTo>
                  <a:cubicBezTo>
                    <a:pt x="2564" y="0"/>
                    <a:pt x="2198" y="163"/>
                    <a:pt x="1872" y="407"/>
                  </a:cubicBezTo>
                  <a:cubicBezTo>
                    <a:pt x="1343" y="814"/>
                    <a:pt x="936" y="1424"/>
                    <a:pt x="611" y="2157"/>
                  </a:cubicBezTo>
                  <a:cubicBezTo>
                    <a:pt x="326" y="2930"/>
                    <a:pt x="82" y="3826"/>
                    <a:pt x="0" y="4802"/>
                  </a:cubicBezTo>
                  <a:cubicBezTo>
                    <a:pt x="0" y="5046"/>
                    <a:pt x="0" y="5291"/>
                    <a:pt x="0" y="5535"/>
                  </a:cubicBezTo>
                  <a:cubicBezTo>
                    <a:pt x="0" y="6674"/>
                    <a:pt x="204" y="7732"/>
                    <a:pt x="611" y="8546"/>
                  </a:cubicBezTo>
                  <a:cubicBezTo>
                    <a:pt x="773" y="8953"/>
                    <a:pt x="1018" y="9279"/>
                    <a:pt x="1302" y="9523"/>
                  </a:cubicBezTo>
                  <a:cubicBezTo>
                    <a:pt x="1587" y="9767"/>
                    <a:pt x="1954" y="9930"/>
                    <a:pt x="2320" y="9971"/>
                  </a:cubicBezTo>
                  <a:lnTo>
                    <a:pt x="2442" y="9971"/>
                  </a:lnTo>
                  <a:cubicBezTo>
                    <a:pt x="2849" y="9971"/>
                    <a:pt x="3215" y="9808"/>
                    <a:pt x="3581" y="9564"/>
                  </a:cubicBezTo>
                  <a:cubicBezTo>
                    <a:pt x="4070" y="9198"/>
                    <a:pt x="4477" y="8587"/>
                    <a:pt x="4802" y="7814"/>
                  </a:cubicBezTo>
                  <a:cubicBezTo>
                    <a:pt x="5128" y="7081"/>
                    <a:pt x="5331" y="6186"/>
                    <a:pt x="5413" y="5209"/>
                  </a:cubicBezTo>
                  <a:cubicBezTo>
                    <a:pt x="5413" y="4965"/>
                    <a:pt x="5413" y="4721"/>
                    <a:pt x="5413" y="4477"/>
                  </a:cubicBezTo>
                  <a:cubicBezTo>
                    <a:pt x="5413" y="3296"/>
                    <a:pt x="5209" y="2238"/>
                    <a:pt x="4843" y="1465"/>
                  </a:cubicBezTo>
                  <a:cubicBezTo>
                    <a:pt x="4640" y="1058"/>
                    <a:pt x="4395" y="733"/>
                    <a:pt x="4111" y="448"/>
                  </a:cubicBezTo>
                  <a:cubicBezTo>
                    <a:pt x="3826" y="203"/>
                    <a:pt x="3459" y="41"/>
                    <a:pt x="309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1842;p35"/>
            <p:cNvSpPr/>
            <p:nvPr/>
          </p:nvSpPr>
          <p:spPr>
            <a:xfrm>
              <a:off x="2390675" y="1910275"/>
              <a:ext cx="866850" cy="1118675"/>
            </a:xfrm>
            <a:custGeom>
              <a:avLst/>
              <a:gdLst/>
              <a:ahLst/>
              <a:cxnLst/>
              <a:rect l="l" t="t" r="r" b="b"/>
              <a:pathLst>
                <a:path w="34674" h="44747" extrusionOk="0">
                  <a:moveTo>
                    <a:pt x="20542" y="1"/>
                  </a:moveTo>
                  <a:cubicBezTo>
                    <a:pt x="16954" y="1"/>
                    <a:pt x="13117" y="564"/>
                    <a:pt x="9849" y="2096"/>
                  </a:cubicBezTo>
                  <a:cubicBezTo>
                    <a:pt x="1465" y="6043"/>
                    <a:pt x="3297" y="19799"/>
                    <a:pt x="3297" y="19799"/>
                  </a:cubicBezTo>
                  <a:cubicBezTo>
                    <a:pt x="3297" y="19799"/>
                    <a:pt x="5128" y="25700"/>
                    <a:pt x="3948" y="29526"/>
                  </a:cubicBezTo>
                  <a:cubicBezTo>
                    <a:pt x="2767" y="33311"/>
                    <a:pt x="0" y="36200"/>
                    <a:pt x="0" y="36200"/>
                  </a:cubicBezTo>
                  <a:lnTo>
                    <a:pt x="19168" y="44746"/>
                  </a:lnTo>
                  <a:cubicBezTo>
                    <a:pt x="19168" y="44746"/>
                    <a:pt x="19820" y="41979"/>
                    <a:pt x="20104" y="41206"/>
                  </a:cubicBezTo>
                  <a:cubicBezTo>
                    <a:pt x="20349" y="40433"/>
                    <a:pt x="22343" y="40148"/>
                    <a:pt x="22343" y="40148"/>
                  </a:cubicBezTo>
                  <a:cubicBezTo>
                    <a:pt x="22343" y="40148"/>
                    <a:pt x="25362" y="41619"/>
                    <a:pt x="26748" y="41619"/>
                  </a:cubicBezTo>
                  <a:cubicBezTo>
                    <a:pt x="26802" y="41619"/>
                    <a:pt x="26853" y="41617"/>
                    <a:pt x="26901" y="41613"/>
                  </a:cubicBezTo>
                  <a:cubicBezTo>
                    <a:pt x="28244" y="41450"/>
                    <a:pt x="27837" y="40799"/>
                    <a:pt x="28895" y="38845"/>
                  </a:cubicBezTo>
                  <a:cubicBezTo>
                    <a:pt x="29953" y="36851"/>
                    <a:pt x="33738" y="26758"/>
                    <a:pt x="33738" y="24683"/>
                  </a:cubicBezTo>
                  <a:cubicBezTo>
                    <a:pt x="33738" y="22566"/>
                    <a:pt x="32029" y="21264"/>
                    <a:pt x="32029" y="20206"/>
                  </a:cubicBezTo>
                  <a:cubicBezTo>
                    <a:pt x="32029" y="19148"/>
                    <a:pt x="33087" y="17724"/>
                    <a:pt x="33860" y="15485"/>
                  </a:cubicBezTo>
                  <a:cubicBezTo>
                    <a:pt x="34674" y="13247"/>
                    <a:pt x="34389" y="8526"/>
                    <a:pt x="34389" y="8526"/>
                  </a:cubicBezTo>
                  <a:cubicBezTo>
                    <a:pt x="34389" y="8526"/>
                    <a:pt x="34389" y="4578"/>
                    <a:pt x="32436" y="2625"/>
                  </a:cubicBezTo>
                  <a:cubicBezTo>
                    <a:pt x="31240" y="1404"/>
                    <a:pt x="26202" y="1"/>
                    <a:pt x="2054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1843;p35"/>
            <p:cNvSpPr/>
            <p:nvPr/>
          </p:nvSpPr>
          <p:spPr>
            <a:xfrm>
              <a:off x="2431350" y="1943325"/>
              <a:ext cx="633900" cy="998125"/>
            </a:xfrm>
            <a:custGeom>
              <a:avLst/>
              <a:gdLst/>
              <a:ahLst/>
              <a:cxnLst/>
              <a:rect l="l" t="t" r="r" b="b"/>
              <a:pathLst>
                <a:path w="25356" h="39925" extrusionOk="0">
                  <a:moveTo>
                    <a:pt x="11233" y="1"/>
                  </a:moveTo>
                  <a:cubicBezTo>
                    <a:pt x="10257" y="285"/>
                    <a:pt x="9280" y="652"/>
                    <a:pt x="8385" y="1059"/>
                  </a:cubicBezTo>
                  <a:cubicBezTo>
                    <a:pt x="5576" y="2402"/>
                    <a:pt x="3949" y="4844"/>
                    <a:pt x="3013" y="7570"/>
                  </a:cubicBezTo>
                  <a:cubicBezTo>
                    <a:pt x="2077" y="10256"/>
                    <a:pt x="1832" y="13186"/>
                    <a:pt x="1832" y="15343"/>
                  </a:cubicBezTo>
                  <a:cubicBezTo>
                    <a:pt x="1832" y="16727"/>
                    <a:pt x="1914" y="17785"/>
                    <a:pt x="1995" y="18233"/>
                  </a:cubicBezTo>
                  <a:cubicBezTo>
                    <a:pt x="1995" y="18314"/>
                    <a:pt x="1995" y="18396"/>
                    <a:pt x="1995" y="18396"/>
                  </a:cubicBezTo>
                  <a:cubicBezTo>
                    <a:pt x="2117" y="18762"/>
                    <a:pt x="3053" y="21977"/>
                    <a:pt x="3053" y="25151"/>
                  </a:cubicBezTo>
                  <a:cubicBezTo>
                    <a:pt x="3053" y="26250"/>
                    <a:pt x="2931" y="27308"/>
                    <a:pt x="2646" y="28285"/>
                  </a:cubicBezTo>
                  <a:cubicBezTo>
                    <a:pt x="1995" y="30401"/>
                    <a:pt x="896" y="32192"/>
                    <a:pt x="1" y="33413"/>
                  </a:cubicBezTo>
                  <a:cubicBezTo>
                    <a:pt x="774" y="33616"/>
                    <a:pt x="1629" y="33861"/>
                    <a:pt x="2606" y="34227"/>
                  </a:cubicBezTo>
                  <a:cubicBezTo>
                    <a:pt x="5047" y="35163"/>
                    <a:pt x="9402" y="37320"/>
                    <a:pt x="13024" y="39355"/>
                  </a:cubicBezTo>
                  <a:lnTo>
                    <a:pt x="18396" y="38622"/>
                  </a:lnTo>
                  <a:cubicBezTo>
                    <a:pt x="18396" y="38622"/>
                    <a:pt x="18681" y="38744"/>
                    <a:pt x="19088" y="38907"/>
                  </a:cubicBezTo>
                  <a:cubicBezTo>
                    <a:pt x="19251" y="38866"/>
                    <a:pt x="19413" y="38785"/>
                    <a:pt x="19576" y="38744"/>
                  </a:cubicBezTo>
                  <a:cubicBezTo>
                    <a:pt x="20146" y="38541"/>
                    <a:pt x="20634" y="38500"/>
                    <a:pt x="20634" y="38500"/>
                  </a:cubicBezTo>
                  <a:lnTo>
                    <a:pt x="20716" y="38500"/>
                  </a:lnTo>
                  <a:cubicBezTo>
                    <a:pt x="20756" y="38500"/>
                    <a:pt x="20797" y="38500"/>
                    <a:pt x="20838" y="38541"/>
                  </a:cubicBezTo>
                  <a:cubicBezTo>
                    <a:pt x="20838" y="38541"/>
                    <a:pt x="20960" y="38582"/>
                    <a:pt x="21123" y="38663"/>
                  </a:cubicBezTo>
                  <a:cubicBezTo>
                    <a:pt x="21326" y="38744"/>
                    <a:pt x="21570" y="38866"/>
                    <a:pt x="21855" y="38988"/>
                  </a:cubicBezTo>
                  <a:cubicBezTo>
                    <a:pt x="22466" y="39233"/>
                    <a:pt x="23239" y="39518"/>
                    <a:pt x="23931" y="39721"/>
                  </a:cubicBezTo>
                  <a:cubicBezTo>
                    <a:pt x="24379" y="39843"/>
                    <a:pt x="24826" y="39925"/>
                    <a:pt x="25111" y="39925"/>
                  </a:cubicBezTo>
                  <a:lnTo>
                    <a:pt x="25355" y="39925"/>
                  </a:lnTo>
                  <a:cubicBezTo>
                    <a:pt x="25192" y="38459"/>
                    <a:pt x="20309" y="34552"/>
                    <a:pt x="20512" y="28977"/>
                  </a:cubicBezTo>
                  <a:cubicBezTo>
                    <a:pt x="20756" y="22872"/>
                    <a:pt x="19129" y="15099"/>
                    <a:pt x="19129" y="15099"/>
                  </a:cubicBezTo>
                  <a:cubicBezTo>
                    <a:pt x="19129" y="15099"/>
                    <a:pt x="19332" y="13186"/>
                    <a:pt x="15832" y="7326"/>
                  </a:cubicBezTo>
                  <a:cubicBezTo>
                    <a:pt x="14571" y="5210"/>
                    <a:pt x="13105" y="2524"/>
                    <a:pt x="1123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35"/>
            <p:cNvSpPr/>
            <p:nvPr/>
          </p:nvSpPr>
          <p:spPr>
            <a:xfrm>
              <a:off x="2939050" y="2055250"/>
              <a:ext cx="304250" cy="177050"/>
            </a:xfrm>
            <a:custGeom>
              <a:avLst/>
              <a:gdLst/>
              <a:ahLst/>
              <a:cxnLst/>
              <a:rect l="l" t="t" r="r" b="b"/>
              <a:pathLst>
                <a:path w="12170" h="7082" extrusionOk="0">
                  <a:moveTo>
                    <a:pt x="7733" y="0"/>
                  </a:moveTo>
                  <a:cubicBezTo>
                    <a:pt x="1385" y="0"/>
                    <a:pt x="1" y="2605"/>
                    <a:pt x="1873" y="4233"/>
                  </a:cubicBezTo>
                  <a:lnTo>
                    <a:pt x="6594" y="4029"/>
                  </a:lnTo>
                  <a:lnTo>
                    <a:pt x="6594" y="4029"/>
                  </a:lnTo>
                  <a:cubicBezTo>
                    <a:pt x="6594" y="4029"/>
                    <a:pt x="3745" y="7082"/>
                    <a:pt x="7041" y="7082"/>
                  </a:cubicBezTo>
                  <a:cubicBezTo>
                    <a:pt x="9605" y="7082"/>
                    <a:pt x="11437" y="6593"/>
                    <a:pt x="12169" y="5535"/>
                  </a:cubicBezTo>
                  <a:cubicBezTo>
                    <a:pt x="12169" y="5169"/>
                    <a:pt x="12169" y="4843"/>
                    <a:pt x="12169" y="4518"/>
                  </a:cubicBezTo>
                  <a:cubicBezTo>
                    <a:pt x="12169" y="3989"/>
                    <a:pt x="12169" y="3541"/>
                    <a:pt x="12129" y="3256"/>
                  </a:cubicBezTo>
                  <a:cubicBezTo>
                    <a:pt x="12129" y="2930"/>
                    <a:pt x="12129" y="2727"/>
                    <a:pt x="12129" y="2727"/>
                  </a:cubicBezTo>
                  <a:cubicBezTo>
                    <a:pt x="12129" y="2727"/>
                    <a:pt x="12129" y="2686"/>
                    <a:pt x="12129" y="2564"/>
                  </a:cubicBezTo>
                  <a:cubicBezTo>
                    <a:pt x="12129" y="2442"/>
                    <a:pt x="12129" y="2279"/>
                    <a:pt x="12088" y="2116"/>
                  </a:cubicBezTo>
                  <a:cubicBezTo>
                    <a:pt x="12088" y="1791"/>
                    <a:pt x="12006" y="1343"/>
                    <a:pt x="11925" y="896"/>
                  </a:cubicBezTo>
                  <a:cubicBezTo>
                    <a:pt x="11274" y="367"/>
                    <a:pt x="10012" y="0"/>
                    <a:pt x="773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35"/>
            <p:cNvSpPr/>
            <p:nvPr/>
          </p:nvSpPr>
          <p:spPr>
            <a:xfrm>
              <a:off x="2382525" y="1901600"/>
              <a:ext cx="878075" cy="1136150"/>
            </a:xfrm>
            <a:custGeom>
              <a:avLst/>
              <a:gdLst/>
              <a:ahLst/>
              <a:cxnLst/>
              <a:rect l="l" t="t" r="r" b="b"/>
              <a:pathLst>
                <a:path w="35123" h="45446" extrusionOk="0">
                  <a:moveTo>
                    <a:pt x="20837" y="693"/>
                  </a:moveTo>
                  <a:cubicBezTo>
                    <a:pt x="23646" y="693"/>
                    <a:pt x="26291" y="1059"/>
                    <a:pt x="28407" y="1547"/>
                  </a:cubicBezTo>
                  <a:cubicBezTo>
                    <a:pt x="29424" y="1792"/>
                    <a:pt x="30361" y="2077"/>
                    <a:pt x="31052" y="2361"/>
                  </a:cubicBezTo>
                  <a:cubicBezTo>
                    <a:pt x="31744" y="2646"/>
                    <a:pt x="32273" y="2972"/>
                    <a:pt x="32517" y="3216"/>
                  </a:cubicBezTo>
                  <a:cubicBezTo>
                    <a:pt x="33413" y="4111"/>
                    <a:pt x="33901" y="5536"/>
                    <a:pt x="34145" y="6716"/>
                  </a:cubicBezTo>
                  <a:cubicBezTo>
                    <a:pt x="34267" y="7326"/>
                    <a:pt x="34308" y="7856"/>
                    <a:pt x="34349" y="8262"/>
                  </a:cubicBezTo>
                  <a:cubicBezTo>
                    <a:pt x="34390" y="8425"/>
                    <a:pt x="34390" y="8588"/>
                    <a:pt x="34390" y="8710"/>
                  </a:cubicBezTo>
                  <a:cubicBezTo>
                    <a:pt x="34390" y="8832"/>
                    <a:pt x="34390" y="8873"/>
                    <a:pt x="34390" y="8873"/>
                  </a:cubicBezTo>
                  <a:cubicBezTo>
                    <a:pt x="34390" y="8873"/>
                    <a:pt x="34390" y="9076"/>
                    <a:pt x="34390" y="9402"/>
                  </a:cubicBezTo>
                  <a:cubicBezTo>
                    <a:pt x="34430" y="9687"/>
                    <a:pt x="34430" y="10135"/>
                    <a:pt x="34430" y="10664"/>
                  </a:cubicBezTo>
                  <a:cubicBezTo>
                    <a:pt x="34430" y="11437"/>
                    <a:pt x="34390" y="12414"/>
                    <a:pt x="34308" y="13309"/>
                  </a:cubicBezTo>
                  <a:cubicBezTo>
                    <a:pt x="34227" y="14204"/>
                    <a:pt x="34105" y="15100"/>
                    <a:pt x="33901" y="15710"/>
                  </a:cubicBezTo>
                  <a:cubicBezTo>
                    <a:pt x="33494" y="16809"/>
                    <a:pt x="33047" y="17704"/>
                    <a:pt x="32680" y="18478"/>
                  </a:cubicBezTo>
                  <a:cubicBezTo>
                    <a:pt x="32314" y="19251"/>
                    <a:pt x="32029" y="19902"/>
                    <a:pt x="32029" y="20553"/>
                  </a:cubicBezTo>
                  <a:cubicBezTo>
                    <a:pt x="32029" y="20919"/>
                    <a:pt x="32151" y="21245"/>
                    <a:pt x="32314" y="21570"/>
                  </a:cubicBezTo>
                  <a:cubicBezTo>
                    <a:pt x="32843" y="22507"/>
                    <a:pt x="33738" y="23565"/>
                    <a:pt x="33738" y="25030"/>
                  </a:cubicBezTo>
                  <a:cubicBezTo>
                    <a:pt x="33738" y="25233"/>
                    <a:pt x="33698" y="25600"/>
                    <a:pt x="33576" y="26088"/>
                  </a:cubicBezTo>
                  <a:cubicBezTo>
                    <a:pt x="33209" y="27716"/>
                    <a:pt x="32273" y="30565"/>
                    <a:pt x="31297" y="33169"/>
                  </a:cubicBezTo>
                  <a:cubicBezTo>
                    <a:pt x="30808" y="34472"/>
                    <a:pt x="30320" y="35733"/>
                    <a:pt x="29913" y="36751"/>
                  </a:cubicBezTo>
                  <a:cubicBezTo>
                    <a:pt x="29506" y="37809"/>
                    <a:pt x="29140" y="38623"/>
                    <a:pt x="28895" y="39030"/>
                  </a:cubicBezTo>
                  <a:cubicBezTo>
                    <a:pt x="28366" y="40047"/>
                    <a:pt x="28204" y="40739"/>
                    <a:pt x="28041" y="41105"/>
                  </a:cubicBezTo>
                  <a:cubicBezTo>
                    <a:pt x="27919" y="41309"/>
                    <a:pt x="27878" y="41390"/>
                    <a:pt x="27756" y="41471"/>
                  </a:cubicBezTo>
                  <a:cubicBezTo>
                    <a:pt x="27675" y="41512"/>
                    <a:pt x="27512" y="41594"/>
                    <a:pt x="27227" y="41594"/>
                  </a:cubicBezTo>
                  <a:lnTo>
                    <a:pt x="27064" y="41594"/>
                  </a:lnTo>
                  <a:cubicBezTo>
                    <a:pt x="26779" y="41594"/>
                    <a:pt x="26372" y="41512"/>
                    <a:pt x="25884" y="41390"/>
                  </a:cubicBezTo>
                  <a:cubicBezTo>
                    <a:pt x="25192" y="41187"/>
                    <a:pt x="24419" y="40902"/>
                    <a:pt x="23808" y="40657"/>
                  </a:cubicBezTo>
                  <a:cubicBezTo>
                    <a:pt x="23523" y="40535"/>
                    <a:pt x="23279" y="40413"/>
                    <a:pt x="23076" y="40332"/>
                  </a:cubicBezTo>
                  <a:cubicBezTo>
                    <a:pt x="22913" y="40251"/>
                    <a:pt x="22791" y="40210"/>
                    <a:pt x="22791" y="40210"/>
                  </a:cubicBezTo>
                  <a:cubicBezTo>
                    <a:pt x="22750" y="40169"/>
                    <a:pt x="22669" y="40169"/>
                    <a:pt x="22587" y="40169"/>
                  </a:cubicBezTo>
                  <a:cubicBezTo>
                    <a:pt x="22587" y="40169"/>
                    <a:pt x="22099" y="40210"/>
                    <a:pt x="21529" y="40413"/>
                  </a:cubicBezTo>
                  <a:cubicBezTo>
                    <a:pt x="21244" y="40495"/>
                    <a:pt x="20960" y="40617"/>
                    <a:pt x="20715" y="40780"/>
                  </a:cubicBezTo>
                  <a:cubicBezTo>
                    <a:pt x="20430" y="40902"/>
                    <a:pt x="20227" y="41105"/>
                    <a:pt x="20105" y="41431"/>
                  </a:cubicBezTo>
                  <a:cubicBezTo>
                    <a:pt x="19942" y="41878"/>
                    <a:pt x="19739" y="42733"/>
                    <a:pt x="19535" y="43547"/>
                  </a:cubicBezTo>
                  <a:cubicBezTo>
                    <a:pt x="19430" y="43946"/>
                    <a:pt x="19336" y="44324"/>
                    <a:pt x="19269" y="44596"/>
                  </a:cubicBezTo>
                  <a:lnTo>
                    <a:pt x="19269" y="44596"/>
                  </a:lnTo>
                  <a:lnTo>
                    <a:pt x="898" y="36444"/>
                  </a:lnTo>
                  <a:lnTo>
                    <a:pt x="898" y="36444"/>
                  </a:lnTo>
                  <a:cubicBezTo>
                    <a:pt x="1673" y="35558"/>
                    <a:pt x="3627" y="33066"/>
                    <a:pt x="4599" y="29954"/>
                  </a:cubicBezTo>
                  <a:cubicBezTo>
                    <a:pt x="4884" y="28977"/>
                    <a:pt x="5006" y="27919"/>
                    <a:pt x="5006" y="26820"/>
                  </a:cubicBezTo>
                  <a:cubicBezTo>
                    <a:pt x="5006" y="23483"/>
                    <a:pt x="3948" y="20065"/>
                    <a:pt x="3948" y="20065"/>
                  </a:cubicBezTo>
                  <a:cubicBezTo>
                    <a:pt x="3948" y="20029"/>
                    <a:pt x="3948" y="19972"/>
                    <a:pt x="3948" y="19902"/>
                  </a:cubicBezTo>
                  <a:cubicBezTo>
                    <a:pt x="3867" y="19454"/>
                    <a:pt x="3785" y="18396"/>
                    <a:pt x="3785" y="17012"/>
                  </a:cubicBezTo>
                  <a:cubicBezTo>
                    <a:pt x="3785" y="14855"/>
                    <a:pt x="4030" y="11925"/>
                    <a:pt x="4966" y="9239"/>
                  </a:cubicBezTo>
                  <a:cubicBezTo>
                    <a:pt x="5902" y="6513"/>
                    <a:pt x="7529" y="4071"/>
                    <a:pt x="10338" y="2728"/>
                  </a:cubicBezTo>
                  <a:cubicBezTo>
                    <a:pt x="13512" y="1263"/>
                    <a:pt x="17297" y="693"/>
                    <a:pt x="20837" y="693"/>
                  </a:cubicBezTo>
                  <a:close/>
                  <a:moveTo>
                    <a:pt x="20837" y="1"/>
                  </a:moveTo>
                  <a:cubicBezTo>
                    <a:pt x="17215" y="1"/>
                    <a:pt x="13349" y="571"/>
                    <a:pt x="10053" y="2117"/>
                  </a:cubicBezTo>
                  <a:cubicBezTo>
                    <a:pt x="7000" y="3542"/>
                    <a:pt x="5291" y="6187"/>
                    <a:pt x="4314" y="8995"/>
                  </a:cubicBezTo>
                  <a:cubicBezTo>
                    <a:pt x="3338" y="11844"/>
                    <a:pt x="3093" y="14815"/>
                    <a:pt x="3093" y="17012"/>
                  </a:cubicBezTo>
                  <a:cubicBezTo>
                    <a:pt x="3093" y="18884"/>
                    <a:pt x="3297" y="20187"/>
                    <a:pt x="3297" y="20187"/>
                  </a:cubicBezTo>
                  <a:lnTo>
                    <a:pt x="3297" y="20268"/>
                  </a:lnTo>
                  <a:cubicBezTo>
                    <a:pt x="3297" y="20268"/>
                    <a:pt x="3297" y="20309"/>
                    <a:pt x="3338" y="20390"/>
                  </a:cubicBezTo>
                  <a:cubicBezTo>
                    <a:pt x="3541" y="21082"/>
                    <a:pt x="4355" y="24012"/>
                    <a:pt x="4355" y="26820"/>
                  </a:cubicBezTo>
                  <a:cubicBezTo>
                    <a:pt x="4355" y="27879"/>
                    <a:pt x="4233" y="28896"/>
                    <a:pt x="3948" y="29751"/>
                  </a:cubicBezTo>
                  <a:cubicBezTo>
                    <a:pt x="3378" y="31623"/>
                    <a:pt x="2402" y="33251"/>
                    <a:pt x="1588" y="34431"/>
                  </a:cubicBezTo>
                  <a:cubicBezTo>
                    <a:pt x="1181" y="35041"/>
                    <a:pt x="814" y="35489"/>
                    <a:pt x="530" y="35815"/>
                  </a:cubicBezTo>
                  <a:cubicBezTo>
                    <a:pt x="407" y="35977"/>
                    <a:pt x="285" y="36099"/>
                    <a:pt x="204" y="36221"/>
                  </a:cubicBezTo>
                  <a:lnTo>
                    <a:pt x="123" y="36303"/>
                  </a:lnTo>
                  <a:lnTo>
                    <a:pt x="82" y="36344"/>
                  </a:lnTo>
                  <a:cubicBezTo>
                    <a:pt x="1" y="36425"/>
                    <a:pt x="1" y="36506"/>
                    <a:pt x="1" y="36628"/>
                  </a:cubicBezTo>
                  <a:cubicBezTo>
                    <a:pt x="41" y="36751"/>
                    <a:pt x="123" y="36832"/>
                    <a:pt x="204" y="36873"/>
                  </a:cubicBezTo>
                  <a:lnTo>
                    <a:pt x="19372" y="45419"/>
                  </a:lnTo>
                  <a:cubicBezTo>
                    <a:pt x="19406" y="45436"/>
                    <a:pt x="19447" y="45446"/>
                    <a:pt x="19489" y="45446"/>
                  </a:cubicBezTo>
                  <a:cubicBezTo>
                    <a:pt x="19548" y="45446"/>
                    <a:pt x="19610" y="45426"/>
                    <a:pt x="19657" y="45378"/>
                  </a:cubicBezTo>
                  <a:cubicBezTo>
                    <a:pt x="19739" y="45338"/>
                    <a:pt x="19820" y="45256"/>
                    <a:pt x="19820" y="45175"/>
                  </a:cubicBezTo>
                  <a:cubicBezTo>
                    <a:pt x="19820" y="45175"/>
                    <a:pt x="19983" y="44483"/>
                    <a:pt x="20186" y="43710"/>
                  </a:cubicBezTo>
                  <a:cubicBezTo>
                    <a:pt x="20390" y="42896"/>
                    <a:pt x="20634" y="42041"/>
                    <a:pt x="20756" y="41675"/>
                  </a:cubicBezTo>
                  <a:cubicBezTo>
                    <a:pt x="20756" y="41594"/>
                    <a:pt x="20878" y="41471"/>
                    <a:pt x="21041" y="41349"/>
                  </a:cubicBezTo>
                  <a:cubicBezTo>
                    <a:pt x="21326" y="41187"/>
                    <a:pt x="21773" y="41024"/>
                    <a:pt x="22099" y="40942"/>
                  </a:cubicBezTo>
                  <a:cubicBezTo>
                    <a:pt x="22262" y="40902"/>
                    <a:pt x="22425" y="40861"/>
                    <a:pt x="22547" y="40861"/>
                  </a:cubicBezTo>
                  <a:lnTo>
                    <a:pt x="22574" y="40852"/>
                  </a:lnTo>
                  <a:lnTo>
                    <a:pt x="22574" y="40852"/>
                  </a:lnTo>
                  <a:cubicBezTo>
                    <a:pt x="22782" y="40948"/>
                    <a:pt x="23443" y="41251"/>
                    <a:pt x="24215" y="41553"/>
                  </a:cubicBezTo>
                  <a:cubicBezTo>
                    <a:pt x="24704" y="41716"/>
                    <a:pt x="25192" y="41919"/>
                    <a:pt x="25721" y="42041"/>
                  </a:cubicBezTo>
                  <a:cubicBezTo>
                    <a:pt x="26209" y="42204"/>
                    <a:pt x="26657" y="42285"/>
                    <a:pt x="27064" y="42285"/>
                  </a:cubicBezTo>
                  <a:lnTo>
                    <a:pt x="27268" y="42285"/>
                  </a:lnTo>
                  <a:cubicBezTo>
                    <a:pt x="27634" y="42245"/>
                    <a:pt x="27919" y="42163"/>
                    <a:pt x="28163" y="42000"/>
                  </a:cubicBezTo>
                  <a:cubicBezTo>
                    <a:pt x="28326" y="41878"/>
                    <a:pt x="28448" y="41756"/>
                    <a:pt x="28529" y="41553"/>
                  </a:cubicBezTo>
                  <a:cubicBezTo>
                    <a:pt x="28814" y="41064"/>
                    <a:pt x="28936" y="40413"/>
                    <a:pt x="29506" y="39355"/>
                  </a:cubicBezTo>
                  <a:cubicBezTo>
                    <a:pt x="29791" y="38826"/>
                    <a:pt x="30238" y="37809"/>
                    <a:pt x="30727" y="36547"/>
                  </a:cubicBezTo>
                  <a:cubicBezTo>
                    <a:pt x="31500" y="34675"/>
                    <a:pt x="32395" y="32192"/>
                    <a:pt x="33128" y="29995"/>
                  </a:cubicBezTo>
                  <a:cubicBezTo>
                    <a:pt x="33494" y="28896"/>
                    <a:pt x="33820" y="27879"/>
                    <a:pt x="34023" y="27024"/>
                  </a:cubicBezTo>
                  <a:cubicBezTo>
                    <a:pt x="34267" y="26169"/>
                    <a:pt x="34390" y="25477"/>
                    <a:pt x="34390" y="25030"/>
                  </a:cubicBezTo>
                  <a:cubicBezTo>
                    <a:pt x="34390" y="23850"/>
                    <a:pt x="33942" y="22954"/>
                    <a:pt x="33494" y="22222"/>
                  </a:cubicBezTo>
                  <a:cubicBezTo>
                    <a:pt x="33291" y="21855"/>
                    <a:pt x="33087" y="21530"/>
                    <a:pt x="32924" y="21245"/>
                  </a:cubicBezTo>
                  <a:cubicBezTo>
                    <a:pt x="32762" y="20960"/>
                    <a:pt x="32721" y="20716"/>
                    <a:pt x="32721" y="20553"/>
                  </a:cubicBezTo>
                  <a:cubicBezTo>
                    <a:pt x="32680" y="20146"/>
                    <a:pt x="32924" y="19536"/>
                    <a:pt x="33291" y="18762"/>
                  </a:cubicBezTo>
                  <a:cubicBezTo>
                    <a:pt x="33657" y="17989"/>
                    <a:pt x="34105" y="17094"/>
                    <a:pt x="34512" y="15954"/>
                  </a:cubicBezTo>
                  <a:cubicBezTo>
                    <a:pt x="34756" y="15222"/>
                    <a:pt x="34919" y="14326"/>
                    <a:pt x="35000" y="13350"/>
                  </a:cubicBezTo>
                  <a:cubicBezTo>
                    <a:pt x="35081" y="12414"/>
                    <a:pt x="35122" y="11478"/>
                    <a:pt x="35122" y="10664"/>
                  </a:cubicBezTo>
                  <a:cubicBezTo>
                    <a:pt x="35122" y="9606"/>
                    <a:pt x="35081" y="8873"/>
                    <a:pt x="35081" y="8832"/>
                  </a:cubicBezTo>
                  <a:lnTo>
                    <a:pt x="35081" y="8832"/>
                  </a:lnTo>
                  <a:lnTo>
                    <a:pt x="35081" y="8832"/>
                  </a:lnTo>
                  <a:cubicBezTo>
                    <a:pt x="35077" y="8631"/>
                    <a:pt x="35048" y="7708"/>
                    <a:pt x="34797" y="6594"/>
                  </a:cubicBezTo>
                  <a:cubicBezTo>
                    <a:pt x="34552" y="5332"/>
                    <a:pt x="34064" y="3786"/>
                    <a:pt x="33006" y="2728"/>
                  </a:cubicBezTo>
                  <a:cubicBezTo>
                    <a:pt x="32640" y="2361"/>
                    <a:pt x="32070" y="2036"/>
                    <a:pt x="31297" y="1751"/>
                  </a:cubicBezTo>
                  <a:cubicBezTo>
                    <a:pt x="29058" y="815"/>
                    <a:pt x="25111" y="1"/>
                    <a:pt x="2083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35"/>
            <p:cNvSpPr/>
            <p:nvPr/>
          </p:nvSpPr>
          <p:spPr>
            <a:xfrm>
              <a:off x="2417125" y="1742250"/>
              <a:ext cx="1039825" cy="903125"/>
            </a:xfrm>
            <a:custGeom>
              <a:avLst/>
              <a:gdLst/>
              <a:ahLst/>
              <a:cxnLst/>
              <a:rect l="l" t="t" r="r" b="b"/>
              <a:pathLst>
                <a:path w="41593" h="36125" extrusionOk="0">
                  <a:moveTo>
                    <a:pt x="17525" y="0"/>
                  </a:moveTo>
                  <a:cubicBezTo>
                    <a:pt x="17069" y="0"/>
                    <a:pt x="16613" y="9"/>
                    <a:pt x="16157" y="26"/>
                  </a:cubicBezTo>
                  <a:cubicBezTo>
                    <a:pt x="8669" y="270"/>
                    <a:pt x="3175" y="2916"/>
                    <a:pt x="1587" y="7230"/>
                  </a:cubicBezTo>
                  <a:cubicBezTo>
                    <a:pt x="0" y="11584"/>
                    <a:pt x="2483" y="26805"/>
                    <a:pt x="2646" y="30875"/>
                  </a:cubicBezTo>
                  <a:cubicBezTo>
                    <a:pt x="2768" y="34944"/>
                    <a:pt x="5250" y="36125"/>
                    <a:pt x="8140" y="36125"/>
                  </a:cubicBezTo>
                  <a:cubicBezTo>
                    <a:pt x="11029" y="36125"/>
                    <a:pt x="13512" y="33601"/>
                    <a:pt x="14163" y="31404"/>
                  </a:cubicBezTo>
                  <a:cubicBezTo>
                    <a:pt x="14855" y="29165"/>
                    <a:pt x="15099" y="26927"/>
                    <a:pt x="15506" y="26398"/>
                  </a:cubicBezTo>
                  <a:cubicBezTo>
                    <a:pt x="15558" y="26322"/>
                    <a:pt x="15635" y="26290"/>
                    <a:pt x="15729" y="26290"/>
                  </a:cubicBezTo>
                  <a:cubicBezTo>
                    <a:pt x="16293" y="26290"/>
                    <a:pt x="17459" y="27456"/>
                    <a:pt x="17459" y="27456"/>
                  </a:cubicBezTo>
                  <a:cubicBezTo>
                    <a:pt x="17459" y="27456"/>
                    <a:pt x="18852" y="27854"/>
                    <a:pt x="19901" y="27854"/>
                  </a:cubicBezTo>
                  <a:cubicBezTo>
                    <a:pt x="20426" y="27854"/>
                    <a:pt x="20864" y="27755"/>
                    <a:pt x="21000" y="27456"/>
                  </a:cubicBezTo>
                  <a:cubicBezTo>
                    <a:pt x="21407" y="26520"/>
                    <a:pt x="20227" y="26276"/>
                    <a:pt x="21651" y="25747"/>
                  </a:cubicBezTo>
                  <a:cubicBezTo>
                    <a:pt x="23116" y="25218"/>
                    <a:pt x="26535" y="23102"/>
                    <a:pt x="26535" y="21026"/>
                  </a:cubicBezTo>
                  <a:cubicBezTo>
                    <a:pt x="26535" y="18910"/>
                    <a:pt x="22587" y="15369"/>
                    <a:pt x="24541" y="14840"/>
                  </a:cubicBezTo>
                  <a:cubicBezTo>
                    <a:pt x="25501" y="14585"/>
                    <a:pt x="27395" y="14519"/>
                    <a:pt x="29101" y="14519"/>
                  </a:cubicBezTo>
                  <a:cubicBezTo>
                    <a:pt x="30938" y="14519"/>
                    <a:pt x="32558" y="14596"/>
                    <a:pt x="32558" y="14596"/>
                  </a:cubicBezTo>
                  <a:cubicBezTo>
                    <a:pt x="32558" y="14596"/>
                    <a:pt x="28366" y="16549"/>
                    <a:pt x="30442" y="17485"/>
                  </a:cubicBezTo>
                  <a:cubicBezTo>
                    <a:pt x="30907" y="17682"/>
                    <a:pt x="31518" y="17779"/>
                    <a:pt x="32209" y="17779"/>
                  </a:cubicBezTo>
                  <a:cubicBezTo>
                    <a:pt x="34660" y="17779"/>
                    <a:pt x="38115" y="16565"/>
                    <a:pt x="39639" y="14311"/>
                  </a:cubicBezTo>
                  <a:cubicBezTo>
                    <a:pt x="41593" y="11421"/>
                    <a:pt x="38866" y="6863"/>
                    <a:pt x="35040" y="4340"/>
                  </a:cubicBezTo>
                  <a:cubicBezTo>
                    <a:pt x="31486" y="2009"/>
                    <a:pt x="24558" y="0"/>
                    <a:pt x="1752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35"/>
            <p:cNvSpPr/>
            <p:nvPr/>
          </p:nvSpPr>
          <p:spPr>
            <a:xfrm>
              <a:off x="2435425" y="1733725"/>
              <a:ext cx="997100" cy="919800"/>
            </a:xfrm>
            <a:custGeom>
              <a:avLst/>
              <a:gdLst/>
              <a:ahLst/>
              <a:cxnLst/>
              <a:rect l="l" t="t" r="r" b="b"/>
              <a:pathLst>
                <a:path w="39884" h="36792" extrusionOk="0">
                  <a:moveTo>
                    <a:pt x="16893" y="692"/>
                  </a:moveTo>
                  <a:cubicBezTo>
                    <a:pt x="23823" y="692"/>
                    <a:pt x="30680" y="2709"/>
                    <a:pt x="34146" y="4966"/>
                  </a:cubicBezTo>
                  <a:cubicBezTo>
                    <a:pt x="35570" y="5902"/>
                    <a:pt x="36832" y="7164"/>
                    <a:pt x="37768" y="8507"/>
                  </a:cubicBezTo>
                  <a:cubicBezTo>
                    <a:pt x="38663" y="9809"/>
                    <a:pt x="39233" y="11233"/>
                    <a:pt x="39233" y="12454"/>
                  </a:cubicBezTo>
                  <a:cubicBezTo>
                    <a:pt x="39233" y="13187"/>
                    <a:pt x="39029" y="13879"/>
                    <a:pt x="38622" y="14489"/>
                  </a:cubicBezTo>
                  <a:cubicBezTo>
                    <a:pt x="37930" y="15507"/>
                    <a:pt x="36750" y="16361"/>
                    <a:pt x="35407" y="16931"/>
                  </a:cubicBezTo>
                  <a:cubicBezTo>
                    <a:pt x="34105" y="17501"/>
                    <a:pt x="32681" y="17786"/>
                    <a:pt x="31500" y="17786"/>
                  </a:cubicBezTo>
                  <a:cubicBezTo>
                    <a:pt x="30849" y="17786"/>
                    <a:pt x="30279" y="17664"/>
                    <a:pt x="29872" y="17501"/>
                  </a:cubicBezTo>
                  <a:cubicBezTo>
                    <a:pt x="29669" y="17419"/>
                    <a:pt x="29588" y="17338"/>
                    <a:pt x="29547" y="17297"/>
                  </a:cubicBezTo>
                  <a:lnTo>
                    <a:pt x="29465" y="17175"/>
                  </a:lnTo>
                  <a:cubicBezTo>
                    <a:pt x="29465" y="17134"/>
                    <a:pt x="29506" y="17053"/>
                    <a:pt x="29547" y="16972"/>
                  </a:cubicBezTo>
                  <a:cubicBezTo>
                    <a:pt x="29710" y="16605"/>
                    <a:pt x="30361" y="16158"/>
                    <a:pt x="30890" y="15791"/>
                  </a:cubicBezTo>
                  <a:cubicBezTo>
                    <a:pt x="31175" y="15629"/>
                    <a:pt x="31460" y="15507"/>
                    <a:pt x="31663" y="15384"/>
                  </a:cubicBezTo>
                  <a:cubicBezTo>
                    <a:pt x="31744" y="15344"/>
                    <a:pt x="31826" y="15303"/>
                    <a:pt x="31867" y="15262"/>
                  </a:cubicBezTo>
                  <a:lnTo>
                    <a:pt x="31948" y="15222"/>
                  </a:lnTo>
                  <a:cubicBezTo>
                    <a:pt x="32111" y="15181"/>
                    <a:pt x="32192" y="15018"/>
                    <a:pt x="32151" y="14855"/>
                  </a:cubicBezTo>
                  <a:cubicBezTo>
                    <a:pt x="32111" y="14693"/>
                    <a:pt x="31989" y="14611"/>
                    <a:pt x="31826" y="14571"/>
                  </a:cubicBezTo>
                  <a:cubicBezTo>
                    <a:pt x="31826" y="14571"/>
                    <a:pt x="30320" y="14530"/>
                    <a:pt x="28570" y="14530"/>
                  </a:cubicBezTo>
                  <a:cubicBezTo>
                    <a:pt x="27675" y="14530"/>
                    <a:pt x="26739" y="14530"/>
                    <a:pt x="25884" y="14571"/>
                  </a:cubicBezTo>
                  <a:cubicBezTo>
                    <a:pt x="25029" y="14652"/>
                    <a:pt x="24256" y="14733"/>
                    <a:pt x="23727" y="14855"/>
                  </a:cubicBezTo>
                  <a:cubicBezTo>
                    <a:pt x="23483" y="14937"/>
                    <a:pt x="23279" y="15059"/>
                    <a:pt x="23117" y="15222"/>
                  </a:cubicBezTo>
                  <a:cubicBezTo>
                    <a:pt x="22995" y="15384"/>
                    <a:pt x="22913" y="15629"/>
                    <a:pt x="22913" y="15832"/>
                  </a:cubicBezTo>
                  <a:cubicBezTo>
                    <a:pt x="22913" y="16239"/>
                    <a:pt x="23117" y="16687"/>
                    <a:pt x="23361" y="17134"/>
                  </a:cubicBezTo>
                  <a:cubicBezTo>
                    <a:pt x="23727" y="17826"/>
                    <a:pt x="24256" y="18600"/>
                    <a:pt x="24704" y="19373"/>
                  </a:cubicBezTo>
                  <a:cubicBezTo>
                    <a:pt x="25152" y="20105"/>
                    <a:pt x="25436" y="20838"/>
                    <a:pt x="25436" y="21367"/>
                  </a:cubicBezTo>
                  <a:cubicBezTo>
                    <a:pt x="25436" y="21774"/>
                    <a:pt x="25274" y="22262"/>
                    <a:pt x="24948" y="22710"/>
                  </a:cubicBezTo>
                  <a:cubicBezTo>
                    <a:pt x="24460" y="23402"/>
                    <a:pt x="23686" y="24094"/>
                    <a:pt x="22913" y="24623"/>
                  </a:cubicBezTo>
                  <a:cubicBezTo>
                    <a:pt x="22140" y="25193"/>
                    <a:pt x="21326" y="25599"/>
                    <a:pt x="20797" y="25762"/>
                  </a:cubicBezTo>
                  <a:cubicBezTo>
                    <a:pt x="20512" y="25884"/>
                    <a:pt x="20268" y="25966"/>
                    <a:pt x="20105" y="26129"/>
                  </a:cubicBezTo>
                  <a:cubicBezTo>
                    <a:pt x="20024" y="26169"/>
                    <a:pt x="19983" y="26251"/>
                    <a:pt x="19902" y="26373"/>
                  </a:cubicBezTo>
                  <a:cubicBezTo>
                    <a:pt x="19861" y="26454"/>
                    <a:pt x="19861" y="26576"/>
                    <a:pt x="19861" y="26658"/>
                  </a:cubicBezTo>
                  <a:cubicBezTo>
                    <a:pt x="19861" y="26861"/>
                    <a:pt x="19902" y="26983"/>
                    <a:pt x="19942" y="27105"/>
                  </a:cubicBezTo>
                  <a:cubicBezTo>
                    <a:pt x="19983" y="27227"/>
                    <a:pt x="20024" y="27309"/>
                    <a:pt x="20024" y="27390"/>
                  </a:cubicBezTo>
                  <a:cubicBezTo>
                    <a:pt x="20024" y="27472"/>
                    <a:pt x="20024" y="27553"/>
                    <a:pt x="19942" y="27675"/>
                  </a:cubicBezTo>
                  <a:cubicBezTo>
                    <a:pt x="19942" y="27675"/>
                    <a:pt x="19902" y="27756"/>
                    <a:pt x="19780" y="27797"/>
                  </a:cubicBezTo>
                  <a:cubicBezTo>
                    <a:pt x="19664" y="27826"/>
                    <a:pt x="19529" y="27855"/>
                    <a:pt x="19373" y="27855"/>
                  </a:cubicBezTo>
                  <a:cubicBezTo>
                    <a:pt x="19309" y="27855"/>
                    <a:pt x="19241" y="27850"/>
                    <a:pt x="19169" y="27838"/>
                  </a:cubicBezTo>
                  <a:cubicBezTo>
                    <a:pt x="19102" y="27843"/>
                    <a:pt x="19034" y="27846"/>
                    <a:pt x="18965" y="27846"/>
                  </a:cubicBezTo>
                  <a:cubicBezTo>
                    <a:pt x="18526" y="27846"/>
                    <a:pt x="18044" y="27745"/>
                    <a:pt x="17623" y="27675"/>
                  </a:cubicBezTo>
                  <a:cubicBezTo>
                    <a:pt x="17378" y="27594"/>
                    <a:pt x="17175" y="27553"/>
                    <a:pt x="17053" y="27512"/>
                  </a:cubicBezTo>
                  <a:cubicBezTo>
                    <a:pt x="16988" y="27496"/>
                    <a:pt x="16936" y="27486"/>
                    <a:pt x="16897" y="27480"/>
                  </a:cubicBezTo>
                  <a:lnTo>
                    <a:pt x="16897" y="27480"/>
                  </a:lnTo>
                  <a:cubicBezTo>
                    <a:pt x="16786" y="27375"/>
                    <a:pt x="16562" y="27169"/>
                    <a:pt x="16280" y="26942"/>
                  </a:cubicBezTo>
                  <a:cubicBezTo>
                    <a:pt x="16117" y="26780"/>
                    <a:pt x="15873" y="26658"/>
                    <a:pt x="15669" y="26536"/>
                  </a:cubicBezTo>
                  <a:cubicBezTo>
                    <a:pt x="15466" y="26413"/>
                    <a:pt x="15262" y="26291"/>
                    <a:pt x="14977" y="26291"/>
                  </a:cubicBezTo>
                  <a:cubicBezTo>
                    <a:pt x="14814" y="26291"/>
                    <a:pt x="14611" y="26373"/>
                    <a:pt x="14489" y="26536"/>
                  </a:cubicBezTo>
                  <a:cubicBezTo>
                    <a:pt x="14326" y="26739"/>
                    <a:pt x="14245" y="26983"/>
                    <a:pt x="14163" y="27349"/>
                  </a:cubicBezTo>
                  <a:cubicBezTo>
                    <a:pt x="13878" y="28326"/>
                    <a:pt x="13594" y="29995"/>
                    <a:pt x="13105" y="31623"/>
                  </a:cubicBezTo>
                  <a:cubicBezTo>
                    <a:pt x="12820" y="32681"/>
                    <a:pt x="12047" y="33820"/>
                    <a:pt x="11030" y="34675"/>
                  </a:cubicBezTo>
                  <a:cubicBezTo>
                    <a:pt x="10012" y="35530"/>
                    <a:pt x="8751" y="36099"/>
                    <a:pt x="7408" y="36099"/>
                  </a:cubicBezTo>
                  <a:cubicBezTo>
                    <a:pt x="6024" y="36099"/>
                    <a:pt x="4762" y="35814"/>
                    <a:pt x="3826" y="35082"/>
                  </a:cubicBezTo>
                  <a:cubicBezTo>
                    <a:pt x="2931" y="34349"/>
                    <a:pt x="2320" y="33169"/>
                    <a:pt x="2239" y="31175"/>
                  </a:cubicBezTo>
                  <a:cubicBezTo>
                    <a:pt x="2198" y="29588"/>
                    <a:pt x="1791" y="26454"/>
                    <a:pt x="1425" y="22873"/>
                  </a:cubicBezTo>
                  <a:cubicBezTo>
                    <a:pt x="1018" y="19332"/>
                    <a:pt x="652" y="15344"/>
                    <a:pt x="652" y="12251"/>
                  </a:cubicBezTo>
                  <a:cubicBezTo>
                    <a:pt x="652" y="10297"/>
                    <a:pt x="815" y="8629"/>
                    <a:pt x="1181" y="7693"/>
                  </a:cubicBezTo>
                  <a:cubicBezTo>
                    <a:pt x="1914" y="5617"/>
                    <a:pt x="3623" y="3949"/>
                    <a:pt x="6065" y="2728"/>
                  </a:cubicBezTo>
                  <a:cubicBezTo>
                    <a:pt x="8506" y="1547"/>
                    <a:pt x="11722" y="815"/>
                    <a:pt x="15425" y="693"/>
                  </a:cubicBezTo>
                  <a:lnTo>
                    <a:pt x="16687" y="693"/>
                  </a:lnTo>
                  <a:cubicBezTo>
                    <a:pt x="16755" y="692"/>
                    <a:pt x="16824" y="692"/>
                    <a:pt x="16893" y="692"/>
                  </a:cubicBezTo>
                  <a:close/>
                  <a:moveTo>
                    <a:pt x="15425" y="1"/>
                  </a:moveTo>
                  <a:cubicBezTo>
                    <a:pt x="11640" y="164"/>
                    <a:pt x="8344" y="896"/>
                    <a:pt x="5780" y="2158"/>
                  </a:cubicBezTo>
                  <a:cubicBezTo>
                    <a:pt x="3216" y="3379"/>
                    <a:pt x="1344" y="5210"/>
                    <a:pt x="530" y="7449"/>
                  </a:cubicBezTo>
                  <a:cubicBezTo>
                    <a:pt x="123" y="8588"/>
                    <a:pt x="1" y="10257"/>
                    <a:pt x="1" y="12251"/>
                  </a:cubicBezTo>
                  <a:cubicBezTo>
                    <a:pt x="1" y="15425"/>
                    <a:pt x="367" y="19373"/>
                    <a:pt x="733" y="22954"/>
                  </a:cubicBezTo>
                  <a:cubicBezTo>
                    <a:pt x="1140" y="26536"/>
                    <a:pt x="1507" y="29710"/>
                    <a:pt x="1547" y="31216"/>
                  </a:cubicBezTo>
                  <a:cubicBezTo>
                    <a:pt x="1629" y="33291"/>
                    <a:pt x="2320" y="34756"/>
                    <a:pt x="3419" y="35611"/>
                  </a:cubicBezTo>
                  <a:cubicBezTo>
                    <a:pt x="4518" y="36506"/>
                    <a:pt x="5943" y="36791"/>
                    <a:pt x="7408" y="36791"/>
                  </a:cubicBezTo>
                  <a:cubicBezTo>
                    <a:pt x="8954" y="36791"/>
                    <a:pt x="10379" y="36140"/>
                    <a:pt x="11477" y="35204"/>
                  </a:cubicBezTo>
                  <a:cubicBezTo>
                    <a:pt x="12617" y="34227"/>
                    <a:pt x="13431" y="33006"/>
                    <a:pt x="13756" y="31826"/>
                  </a:cubicBezTo>
                  <a:cubicBezTo>
                    <a:pt x="14123" y="30687"/>
                    <a:pt x="14326" y="29547"/>
                    <a:pt x="14530" y="28652"/>
                  </a:cubicBezTo>
                  <a:cubicBezTo>
                    <a:pt x="14652" y="28204"/>
                    <a:pt x="14733" y="27838"/>
                    <a:pt x="14814" y="27512"/>
                  </a:cubicBezTo>
                  <a:cubicBezTo>
                    <a:pt x="14881" y="27279"/>
                    <a:pt x="14947" y="27074"/>
                    <a:pt x="14992" y="26984"/>
                  </a:cubicBezTo>
                  <a:lnTo>
                    <a:pt x="14992" y="26984"/>
                  </a:lnTo>
                  <a:cubicBezTo>
                    <a:pt x="15048" y="26991"/>
                    <a:pt x="15196" y="27031"/>
                    <a:pt x="15344" y="27105"/>
                  </a:cubicBezTo>
                  <a:cubicBezTo>
                    <a:pt x="15588" y="27268"/>
                    <a:pt x="15873" y="27472"/>
                    <a:pt x="16117" y="27675"/>
                  </a:cubicBezTo>
                  <a:cubicBezTo>
                    <a:pt x="16239" y="27756"/>
                    <a:pt x="16320" y="27879"/>
                    <a:pt x="16402" y="27919"/>
                  </a:cubicBezTo>
                  <a:cubicBezTo>
                    <a:pt x="16442" y="28001"/>
                    <a:pt x="16483" y="28041"/>
                    <a:pt x="16483" y="28041"/>
                  </a:cubicBezTo>
                  <a:lnTo>
                    <a:pt x="16646" y="28123"/>
                  </a:lnTo>
                  <a:cubicBezTo>
                    <a:pt x="16646" y="28123"/>
                    <a:pt x="18070" y="28530"/>
                    <a:pt x="19169" y="28530"/>
                  </a:cubicBezTo>
                  <a:cubicBezTo>
                    <a:pt x="19454" y="28530"/>
                    <a:pt x="19739" y="28530"/>
                    <a:pt x="19983" y="28448"/>
                  </a:cubicBezTo>
                  <a:cubicBezTo>
                    <a:pt x="20227" y="28367"/>
                    <a:pt x="20471" y="28204"/>
                    <a:pt x="20593" y="27919"/>
                  </a:cubicBezTo>
                  <a:cubicBezTo>
                    <a:pt x="20675" y="27756"/>
                    <a:pt x="20716" y="27553"/>
                    <a:pt x="20716" y="27390"/>
                  </a:cubicBezTo>
                  <a:cubicBezTo>
                    <a:pt x="20716" y="27187"/>
                    <a:pt x="20634" y="26983"/>
                    <a:pt x="20593" y="26861"/>
                  </a:cubicBezTo>
                  <a:cubicBezTo>
                    <a:pt x="20553" y="26739"/>
                    <a:pt x="20512" y="26658"/>
                    <a:pt x="20512" y="26658"/>
                  </a:cubicBezTo>
                  <a:lnTo>
                    <a:pt x="20553" y="26658"/>
                  </a:lnTo>
                  <a:cubicBezTo>
                    <a:pt x="20593" y="26617"/>
                    <a:pt x="20716" y="26495"/>
                    <a:pt x="21041" y="26413"/>
                  </a:cubicBezTo>
                  <a:cubicBezTo>
                    <a:pt x="21814" y="26129"/>
                    <a:pt x="23035" y="25437"/>
                    <a:pt x="24134" y="24582"/>
                  </a:cubicBezTo>
                  <a:cubicBezTo>
                    <a:pt x="24663" y="24134"/>
                    <a:pt x="25152" y="23646"/>
                    <a:pt x="25518" y="23117"/>
                  </a:cubicBezTo>
                  <a:cubicBezTo>
                    <a:pt x="25884" y="22547"/>
                    <a:pt x="26128" y="21977"/>
                    <a:pt x="26128" y="21367"/>
                  </a:cubicBezTo>
                  <a:cubicBezTo>
                    <a:pt x="26128" y="20838"/>
                    <a:pt x="25925" y="20350"/>
                    <a:pt x="25681" y="19820"/>
                  </a:cubicBezTo>
                  <a:cubicBezTo>
                    <a:pt x="25314" y="19047"/>
                    <a:pt x="24785" y="18233"/>
                    <a:pt x="24338" y="17501"/>
                  </a:cubicBezTo>
                  <a:cubicBezTo>
                    <a:pt x="24134" y="17134"/>
                    <a:pt x="23931" y="16809"/>
                    <a:pt x="23809" y="16524"/>
                  </a:cubicBezTo>
                  <a:cubicBezTo>
                    <a:pt x="23686" y="16239"/>
                    <a:pt x="23605" y="15995"/>
                    <a:pt x="23605" y="15832"/>
                  </a:cubicBezTo>
                  <a:cubicBezTo>
                    <a:pt x="23605" y="15751"/>
                    <a:pt x="23646" y="15669"/>
                    <a:pt x="23646" y="15629"/>
                  </a:cubicBezTo>
                  <a:cubicBezTo>
                    <a:pt x="23686" y="15629"/>
                    <a:pt x="23768" y="15547"/>
                    <a:pt x="23890" y="15507"/>
                  </a:cubicBezTo>
                  <a:cubicBezTo>
                    <a:pt x="24338" y="15384"/>
                    <a:pt x="25070" y="15303"/>
                    <a:pt x="25925" y="15262"/>
                  </a:cubicBezTo>
                  <a:cubicBezTo>
                    <a:pt x="26739" y="15222"/>
                    <a:pt x="27675" y="15181"/>
                    <a:pt x="28570" y="15181"/>
                  </a:cubicBezTo>
                  <a:cubicBezTo>
                    <a:pt x="29289" y="15181"/>
                    <a:pt x="29979" y="15210"/>
                    <a:pt x="30544" y="15219"/>
                  </a:cubicBezTo>
                  <a:lnTo>
                    <a:pt x="30544" y="15219"/>
                  </a:lnTo>
                  <a:cubicBezTo>
                    <a:pt x="30457" y="15272"/>
                    <a:pt x="30368" y="15327"/>
                    <a:pt x="30279" y="15384"/>
                  </a:cubicBezTo>
                  <a:cubicBezTo>
                    <a:pt x="29954" y="15629"/>
                    <a:pt x="29588" y="15873"/>
                    <a:pt x="29303" y="16158"/>
                  </a:cubicBezTo>
                  <a:cubicBezTo>
                    <a:pt x="29181" y="16321"/>
                    <a:pt x="29058" y="16443"/>
                    <a:pt x="28936" y="16605"/>
                  </a:cubicBezTo>
                  <a:cubicBezTo>
                    <a:pt x="28855" y="16768"/>
                    <a:pt x="28814" y="16972"/>
                    <a:pt x="28814" y="17175"/>
                  </a:cubicBezTo>
                  <a:cubicBezTo>
                    <a:pt x="28774" y="17379"/>
                    <a:pt x="28855" y="17582"/>
                    <a:pt x="29018" y="17745"/>
                  </a:cubicBezTo>
                  <a:cubicBezTo>
                    <a:pt x="29140" y="17908"/>
                    <a:pt x="29343" y="18030"/>
                    <a:pt x="29588" y="18111"/>
                  </a:cubicBezTo>
                  <a:cubicBezTo>
                    <a:pt x="30117" y="18355"/>
                    <a:pt x="30768" y="18477"/>
                    <a:pt x="31500" y="18477"/>
                  </a:cubicBezTo>
                  <a:cubicBezTo>
                    <a:pt x="32803" y="18477"/>
                    <a:pt x="34308" y="18152"/>
                    <a:pt x="35692" y="17541"/>
                  </a:cubicBezTo>
                  <a:cubicBezTo>
                    <a:pt x="37076" y="16931"/>
                    <a:pt x="38378" y="16036"/>
                    <a:pt x="39192" y="14855"/>
                  </a:cubicBezTo>
                  <a:cubicBezTo>
                    <a:pt x="39680" y="14123"/>
                    <a:pt x="39884" y="13309"/>
                    <a:pt x="39884" y="12454"/>
                  </a:cubicBezTo>
                  <a:cubicBezTo>
                    <a:pt x="39884" y="11030"/>
                    <a:pt x="39273" y="9524"/>
                    <a:pt x="38337" y="8100"/>
                  </a:cubicBezTo>
                  <a:cubicBezTo>
                    <a:pt x="37361" y="6675"/>
                    <a:pt x="36018" y="5373"/>
                    <a:pt x="34512" y="4396"/>
                  </a:cubicBezTo>
                  <a:cubicBezTo>
                    <a:pt x="30808" y="1995"/>
                    <a:pt x="23809" y="1"/>
                    <a:pt x="1668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35"/>
            <p:cNvSpPr/>
            <p:nvPr/>
          </p:nvSpPr>
          <p:spPr>
            <a:xfrm>
              <a:off x="2586000" y="2406000"/>
              <a:ext cx="59050" cy="52500"/>
            </a:xfrm>
            <a:custGeom>
              <a:avLst/>
              <a:gdLst/>
              <a:ahLst/>
              <a:cxnLst/>
              <a:rect l="l" t="t" r="r" b="b"/>
              <a:pathLst>
                <a:path w="2362" h="2100" extrusionOk="0">
                  <a:moveTo>
                    <a:pt x="1970" y="1"/>
                  </a:moveTo>
                  <a:cubicBezTo>
                    <a:pt x="1883" y="1"/>
                    <a:pt x="1792" y="31"/>
                    <a:pt x="1710" y="92"/>
                  </a:cubicBezTo>
                  <a:cubicBezTo>
                    <a:pt x="1303" y="581"/>
                    <a:pt x="815" y="1028"/>
                    <a:pt x="164" y="1476"/>
                  </a:cubicBezTo>
                  <a:cubicBezTo>
                    <a:pt x="42" y="1598"/>
                    <a:pt x="1" y="1801"/>
                    <a:pt x="82" y="1964"/>
                  </a:cubicBezTo>
                  <a:cubicBezTo>
                    <a:pt x="154" y="2060"/>
                    <a:pt x="253" y="2099"/>
                    <a:pt x="356" y="2099"/>
                  </a:cubicBezTo>
                  <a:cubicBezTo>
                    <a:pt x="429" y="2099"/>
                    <a:pt x="503" y="2079"/>
                    <a:pt x="571" y="2046"/>
                  </a:cubicBezTo>
                  <a:cubicBezTo>
                    <a:pt x="1222" y="1557"/>
                    <a:pt x="1792" y="1069"/>
                    <a:pt x="2239" y="581"/>
                  </a:cubicBezTo>
                  <a:cubicBezTo>
                    <a:pt x="2361" y="418"/>
                    <a:pt x="2361" y="214"/>
                    <a:pt x="2199" y="92"/>
                  </a:cubicBezTo>
                  <a:cubicBezTo>
                    <a:pt x="2138" y="31"/>
                    <a:pt x="2056" y="1"/>
                    <a:pt x="19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35"/>
            <p:cNvSpPr/>
            <p:nvPr/>
          </p:nvSpPr>
          <p:spPr>
            <a:xfrm>
              <a:off x="2671475" y="1981950"/>
              <a:ext cx="727475" cy="348225"/>
            </a:xfrm>
            <a:custGeom>
              <a:avLst/>
              <a:gdLst/>
              <a:ahLst/>
              <a:cxnLst/>
              <a:rect l="l" t="t" r="r" b="b"/>
              <a:pathLst>
                <a:path w="29099" h="13929" extrusionOk="0">
                  <a:moveTo>
                    <a:pt x="28714" y="0"/>
                  </a:moveTo>
                  <a:cubicBezTo>
                    <a:pt x="28604" y="0"/>
                    <a:pt x="28500" y="45"/>
                    <a:pt x="28448" y="124"/>
                  </a:cubicBezTo>
                  <a:cubicBezTo>
                    <a:pt x="28407" y="124"/>
                    <a:pt x="27593" y="1345"/>
                    <a:pt x="24256" y="2200"/>
                  </a:cubicBezTo>
                  <a:cubicBezTo>
                    <a:pt x="23890" y="2281"/>
                    <a:pt x="23483" y="2322"/>
                    <a:pt x="23035" y="2322"/>
                  </a:cubicBezTo>
                  <a:cubicBezTo>
                    <a:pt x="20756" y="2322"/>
                    <a:pt x="17337" y="1386"/>
                    <a:pt x="13349" y="1345"/>
                  </a:cubicBezTo>
                  <a:cubicBezTo>
                    <a:pt x="10785" y="1345"/>
                    <a:pt x="8018" y="1752"/>
                    <a:pt x="5128" y="3095"/>
                  </a:cubicBezTo>
                  <a:cubicBezTo>
                    <a:pt x="3745" y="3746"/>
                    <a:pt x="2727" y="4479"/>
                    <a:pt x="2035" y="5293"/>
                  </a:cubicBezTo>
                  <a:cubicBezTo>
                    <a:pt x="977" y="6554"/>
                    <a:pt x="652" y="7938"/>
                    <a:pt x="489" y="9322"/>
                  </a:cubicBezTo>
                  <a:cubicBezTo>
                    <a:pt x="326" y="10705"/>
                    <a:pt x="326" y="12130"/>
                    <a:pt x="41" y="13514"/>
                  </a:cubicBezTo>
                  <a:cubicBezTo>
                    <a:pt x="0" y="13676"/>
                    <a:pt x="123" y="13880"/>
                    <a:pt x="326" y="13920"/>
                  </a:cubicBezTo>
                  <a:cubicBezTo>
                    <a:pt x="347" y="13926"/>
                    <a:pt x="369" y="13928"/>
                    <a:pt x="391" y="13928"/>
                  </a:cubicBezTo>
                  <a:cubicBezTo>
                    <a:pt x="539" y="13928"/>
                    <a:pt x="698" y="13813"/>
                    <a:pt x="733" y="13636"/>
                  </a:cubicBezTo>
                  <a:cubicBezTo>
                    <a:pt x="1099" y="11682"/>
                    <a:pt x="937" y="9769"/>
                    <a:pt x="1384" y="8101"/>
                  </a:cubicBezTo>
                  <a:cubicBezTo>
                    <a:pt x="1588" y="7246"/>
                    <a:pt x="1954" y="6473"/>
                    <a:pt x="2564" y="5740"/>
                  </a:cubicBezTo>
                  <a:cubicBezTo>
                    <a:pt x="3175" y="5008"/>
                    <a:pt x="4070" y="4316"/>
                    <a:pt x="5413" y="3705"/>
                  </a:cubicBezTo>
                  <a:cubicBezTo>
                    <a:pt x="8181" y="2444"/>
                    <a:pt x="10867" y="2037"/>
                    <a:pt x="13349" y="2037"/>
                  </a:cubicBezTo>
                  <a:cubicBezTo>
                    <a:pt x="17215" y="2037"/>
                    <a:pt x="20593" y="2973"/>
                    <a:pt x="23035" y="3014"/>
                  </a:cubicBezTo>
                  <a:cubicBezTo>
                    <a:pt x="23523" y="3014"/>
                    <a:pt x="23971" y="2973"/>
                    <a:pt x="24419" y="2851"/>
                  </a:cubicBezTo>
                  <a:cubicBezTo>
                    <a:pt x="28000" y="1956"/>
                    <a:pt x="28936" y="572"/>
                    <a:pt x="28977" y="531"/>
                  </a:cubicBezTo>
                  <a:cubicBezTo>
                    <a:pt x="29099" y="368"/>
                    <a:pt x="29058" y="165"/>
                    <a:pt x="28895" y="43"/>
                  </a:cubicBezTo>
                  <a:cubicBezTo>
                    <a:pt x="28838" y="14"/>
                    <a:pt x="28775" y="0"/>
                    <a:pt x="287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35"/>
            <p:cNvSpPr/>
            <p:nvPr/>
          </p:nvSpPr>
          <p:spPr>
            <a:xfrm>
              <a:off x="2657225" y="2145625"/>
              <a:ext cx="358175" cy="400300"/>
            </a:xfrm>
            <a:custGeom>
              <a:avLst/>
              <a:gdLst/>
              <a:ahLst/>
              <a:cxnLst/>
              <a:rect l="l" t="t" r="r" b="b"/>
              <a:pathLst>
                <a:path w="14327" h="16012" extrusionOk="0">
                  <a:moveTo>
                    <a:pt x="13971" y="1"/>
                  </a:moveTo>
                  <a:cubicBezTo>
                    <a:pt x="13953" y="1"/>
                    <a:pt x="13936" y="3"/>
                    <a:pt x="13919" y="7"/>
                  </a:cubicBezTo>
                  <a:cubicBezTo>
                    <a:pt x="13838" y="7"/>
                    <a:pt x="10867" y="496"/>
                    <a:pt x="8628" y="4321"/>
                  </a:cubicBezTo>
                  <a:cubicBezTo>
                    <a:pt x="7489" y="6275"/>
                    <a:pt x="7001" y="8635"/>
                    <a:pt x="5983" y="10670"/>
                  </a:cubicBezTo>
                  <a:cubicBezTo>
                    <a:pt x="5495" y="11728"/>
                    <a:pt x="4844" y="12664"/>
                    <a:pt x="3948" y="13478"/>
                  </a:cubicBezTo>
                  <a:cubicBezTo>
                    <a:pt x="3053" y="14251"/>
                    <a:pt x="1873" y="14943"/>
                    <a:pt x="286" y="15350"/>
                  </a:cubicBezTo>
                  <a:cubicBezTo>
                    <a:pt x="123" y="15391"/>
                    <a:pt x="1" y="15594"/>
                    <a:pt x="41" y="15757"/>
                  </a:cubicBezTo>
                  <a:cubicBezTo>
                    <a:pt x="75" y="15927"/>
                    <a:pt x="222" y="16011"/>
                    <a:pt x="365" y="16011"/>
                  </a:cubicBezTo>
                  <a:cubicBezTo>
                    <a:pt x="393" y="16011"/>
                    <a:pt x="421" y="16008"/>
                    <a:pt x="448" y="16001"/>
                  </a:cubicBezTo>
                  <a:cubicBezTo>
                    <a:pt x="2158" y="15554"/>
                    <a:pt x="3419" y="14862"/>
                    <a:pt x="4396" y="13966"/>
                  </a:cubicBezTo>
                  <a:cubicBezTo>
                    <a:pt x="5861" y="12664"/>
                    <a:pt x="6675" y="10996"/>
                    <a:pt x="7285" y="9327"/>
                  </a:cubicBezTo>
                  <a:cubicBezTo>
                    <a:pt x="7937" y="7699"/>
                    <a:pt x="8425" y="6030"/>
                    <a:pt x="9198" y="4687"/>
                  </a:cubicBezTo>
                  <a:cubicBezTo>
                    <a:pt x="10256" y="2856"/>
                    <a:pt x="11477" y="1879"/>
                    <a:pt x="12413" y="1310"/>
                  </a:cubicBezTo>
                  <a:cubicBezTo>
                    <a:pt x="12902" y="1065"/>
                    <a:pt x="13309" y="903"/>
                    <a:pt x="13594" y="781"/>
                  </a:cubicBezTo>
                  <a:cubicBezTo>
                    <a:pt x="13716" y="740"/>
                    <a:pt x="13838" y="740"/>
                    <a:pt x="13919" y="699"/>
                  </a:cubicBezTo>
                  <a:lnTo>
                    <a:pt x="14001" y="699"/>
                  </a:lnTo>
                  <a:cubicBezTo>
                    <a:pt x="14204" y="658"/>
                    <a:pt x="14326" y="496"/>
                    <a:pt x="14285" y="292"/>
                  </a:cubicBezTo>
                  <a:cubicBezTo>
                    <a:pt x="14249" y="147"/>
                    <a:pt x="14115" y="1"/>
                    <a:pt x="139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35"/>
            <p:cNvSpPr/>
            <p:nvPr/>
          </p:nvSpPr>
          <p:spPr>
            <a:xfrm>
              <a:off x="2814925" y="2364375"/>
              <a:ext cx="487375" cy="66325"/>
            </a:xfrm>
            <a:custGeom>
              <a:avLst/>
              <a:gdLst/>
              <a:ahLst/>
              <a:cxnLst/>
              <a:rect l="l" t="t" r="r" b="b"/>
              <a:pathLst>
                <a:path w="19495" h="2653" extrusionOk="0">
                  <a:moveTo>
                    <a:pt x="345" y="1"/>
                  </a:moveTo>
                  <a:cubicBezTo>
                    <a:pt x="172" y="1"/>
                    <a:pt x="41" y="146"/>
                    <a:pt x="41" y="292"/>
                  </a:cubicBezTo>
                  <a:cubicBezTo>
                    <a:pt x="1" y="496"/>
                    <a:pt x="164" y="658"/>
                    <a:pt x="326" y="658"/>
                  </a:cubicBezTo>
                  <a:lnTo>
                    <a:pt x="19088" y="2653"/>
                  </a:lnTo>
                  <a:cubicBezTo>
                    <a:pt x="19291" y="2653"/>
                    <a:pt x="19454" y="2530"/>
                    <a:pt x="19454" y="2327"/>
                  </a:cubicBezTo>
                  <a:cubicBezTo>
                    <a:pt x="19495" y="2164"/>
                    <a:pt x="19373" y="2001"/>
                    <a:pt x="19169" y="1961"/>
                  </a:cubicBezTo>
                  <a:lnTo>
                    <a:pt x="408" y="7"/>
                  </a:lnTo>
                  <a:cubicBezTo>
                    <a:pt x="386" y="3"/>
                    <a:pt x="365" y="1"/>
                    <a:pt x="3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35"/>
            <p:cNvSpPr/>
            <p:nvPr/>
          </p:nvSpPr>
          <p:spPr>
            <a:xfrm>
              <a:off x="2735575" y="2281825"/>
              <a:ext cx="160775" cy="314125"/>
            </a:xfrm>
            <a:custGeom>
              <a:avLst/>
              <a:gdLst/>
              <a:ahLst/>
              <a:cxnLst/>
              <a:rect l="l" t="t" r="r" b="b"/>
              <a:pathLst>
                <a:path w="6431" h="12565" extrusionOk="0">
                  <a:moveTo>
                    <a:pt x="3253" y="0"/>
                  </a:moveTo>
                  <a:cubicBezTo>
                    <a:pt x="2204" y="0"/>
                    <a:pt x="1341" y="1697"/>
                    <a:pt x="774" y="4815"/>
                  </a:cubicBezTo>
                  <a:cubicBezTo>
                    <a:pt x="0" y="9292"/>
                    <a:pt x="0" y="11652"/>
                    <a:pt x="1710" y="12303"/>
                  </a:cubicBezTo>
                  <a:cubicBezTo>
                    <a:pt x="2216" y="12496"/>
                    <a:pt x="2723" y="12564"/>
                    <a:pt x="3185" y="12564"/>
                  </a:cubicBezTo>
                  <a:cubicBezTo>
                    <a:pt x="4282" y="12564"/>
                    <a:pt x="5128" y="12181"/>
                    <a:pt x="5128" y="12181"/>
                  </a:cubicBezTo>
                  <a:lnTo>
                    <a:pt x="6186" y="7827"/>
                  </a:lnTo>
                  <a:cubicBezTo>
                    <a:pt x="6186" y="7827"/>
                    <a:pt x="6431" y="3228"/>
                    <a:pt x="4721" y="989"/>
                  </a:cubicBezTo>
                  <a:cubicBezTo>
                    <a:pt x="4203" y="322"/>
                    <a:pt x="3710" y="0"/>
                    <a:pt x="325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35"/>
            <p:cNvSpPr/>
            <p:nvPr/>
          </p:nvSpPr>
          <p:spPr>
            <a:xfrm>
              <a:off x="2734550" y="2272975"/>
              <a:ext cx="163825" cy="331700"/>
            </a:xfrm>
            <a:custGeom>
              <a:avLst/>
              <a:gdLst/>
              <a:ahLst/>
              <a:cxnLst/>
              <a:rect l="l" t="t" r="r" b="b"/>
              <a:pathLst>
                <a:path w="6553" h="13268" extrusionOk="0">
                  <a:moveTo>
                    <a:pt x="3297" y="0"/>
                  </a:moveTo>
                  <a:cubicBezTo>
                    <a:pt x="2931" y="0"/>
                    <a:pt x="2605" y="163"/>
                    <a:pt x="2320" y="407"/>
                  </a:cubicBezTo>
                  <a:cubicBezTo>
                    <a:pt x="1913" y="774"/>
                    <a:pt x="1547" y="1384"/>
                    <a:pt x="1262" y="2157"/>
                  </a:cubicBezTo>
                  <a:cubicBezTo>
                    <a:pt x="937" y="2931"/>
                    <a:pt x="693" y="3948"/>
                    <a:pt x="489" y="5128"/>
                  </a:cubicBezTo>
                  <a:cubicBezTo>
                    <a:pt x="163" y="6919"/>
                    <a:pt x="1" y="8384"/>
                    <a:pt x="1" y="9564"/>
                  </a:cubicBezTo>
                  <a:cubicBezTo>
                    <a:pt x="1" y="10460"/>
                    <a:pt x="82" y="11151"/>
                    <a:pt x="326" y="11721"/>
                  </a:cubicBezTo>
                  <a:cubicBezTo>
                    <a:pt x="611" y="12332"/>
                    <a:pt x="1059" y="12739"/>
                    <a:pt x="1629" y="12983"/>
                  </a:cubicBezTo>
                  <a:cubicBezTo>
                    <a:pt x="2158" y="13186"/>
                    <a:pt x="2727" y="13268"/>
                    <a:pt x="3216" y="13268"/>
                  </a:cubicBezTo>
                  <a:cubicBezTo>
                    <a:pt x="4396" y="13268"/>
                    <a:pt x="5291" y="12820"/>
                    <a:pt x="5291" y="12820"/>
                  </a:cubicBezTo>
                  <a:cubicBezTo>
                    <a:pt x="5454" y="12739"/>
                    <a:pt x="5535" y="12535"/>
                    <a:pt x="5454" y="12372"/>
                  </a:cubicBezTo>
                  <a:cubicBezTo>
                    <a:pt x="5395" y="12253"/>
                    <a:pt x="5270" y="12178"/>
                    <a:pt x="5143" y="12178"/>
                  </a:cubicBezTo>
                  <a:cubicBezTo>
                    <a:pt x="5097" y="12178"/>
                    <a:pt x="5050" y="12188"/>
                    <a:pt x="5006" y="12210"/>
                  </a:cubicBezTo>
                  <a:cubicBezTo>
                    <a:pt x="4925" y="12250"/>
                    <a:pt x="4152" y="12576"/>
                    <a:pt x="3216" y="12576"/>
                  </a:cubicBezTo>
                  <a:cubicBezTo>
                    <a:pt x="2768" y="12576"/>
                    <a:pt x="2320" y="12494"/>
                    <a:pt x="1873" y="12332"/>
                  </a:cubicBezTo>
                  <a:cubicBezTo>
                    <a:pt x="1425" y="12169"/>
                    <a:pt x="1181" y="11884"/>
                    <a:pt x="977" y="11477"/>
                  </a:cubicBezTo>
                  <a:cubicBezTo>
                    <a:pt x="774" y="11029"/>
                    <a:pt x="652" y="10378"/>
                    <a:pt x="652" y="9564"/>
                  </a:cubicBezTo>
                  <a:cubicBezTo>
                    <a:pt x="652" y="8465"/>
                    <a:pt x="855" y="7041"/>
                    <a:pt x="1181" y="5210"/>
                  </a:cubicBezTo>
                  <a:cubicBezTo>
                    <a:pt x="1425" y="3704"/>
                    <a:pt x="1791" y="2524"/>
                    <a:pt x="2158" y="1750"/>
                  </a:cubicBezTo>
                  <a:cubicBezTo>
                    <a:pt x="2361" y="1384"/>
                    <a:pt x="2565" y="1099"/>
                    <a:pt x="2768" y="936"/>
                  </a:cubicBezTo>
                  <a:cubicBezTo>
                    <a:pt x="2972" y="774"/>
                    <a:pt x="3134" y="692"/>
                    <a:pt x="3297" y="692"/>
                  </a:cubicBezTo>
                  <a:cubicBezTo>
                    <a:pt x="3419" y="692"/>
                    <a:pt x="3623" y="733"/>
                    <a:pt x="3826" y="896"/>
                  </a:cubicBezTo>
                  <a:cubicBezTo>
                    <a:pt x="4030" y="1018"/>
                    <a:pt x="4233" y="1262"/>
                    <a:pt x="4477" y="1588"/>
                  </a:cubicBezTo>
                  <a:cubicBezTo>
                    <a:pt x="5088" y="2361"/>
                    <a:pt x="5454" y="3500"/>
                    <a:pt x="5658" y="4640"/>
                  </a:cubicBezTo>
                  <a:cubicBezTo>
                    <a:pt x="5861" y="5739"/>
                    <a:pt x="5902" y="6838"/>
                    <a:pt x="5902" y="7529"/>
                  </a:cubicBezTo>
                  <a:cubicBezTo>
                    <a:pt x="5902" y="7733"/>
                    <a:pt x="5861" y="7896"/>
                    <a:pt x="5861" y="7977"/>
                  </a:cubicBezTo>
                  <a:cubicBezTo>
                    <a:pt x="5861" y="8099"/>
                    <a:pt x="5861" y="8181"/>
                    <a:pt x="5861" y="8181"/>
                  </a:cubicBezTo>
                  <a:cubicBezTo>
                    <a:pt x="5861" y="8343"/>
                    <a:pt x="5983" y="8506"/>
                    <a:pt x="6187" y="8506"/>
                  </a:cubicBezTo>
                  <a:cubicBezTo>
                    <a:pt x="6208" y="8510"/>
                    <a:pt x="6229" y="8512"/>
                    <a:pt x="6250" y="8512"/>
                  </a:cubicBezTo>
                  <a:cubicBezTo>
                    <a:pt x="6423" y="8512"/>
                    <a:pt x="6553" y="8367"/>
                    <a:pt x="6553" y="8221"/>
                  </a:cubicBezTo>
                  <a:cubicBezTo>
                    <a:pt x="6553" y="8221"/>
                    <a:pt x="6553" y="7936"/>
                    <a:pt x="6553" y="7529"/>
                  </a:cubicBezTo>
                  <a:cubicBezTo>
                    <a:pt x="6553" y="6838"/>
                    <a:pt x="6512" y="5698"/>
                    <a:pt x="6309" y="4518"/>
                  </a:cubicBezTo>
                  <a:cubicBezTo>
                    <a:pt x="6105" y="3338"/>
                    <a:pt x="5739" y="2076"/>
                    <a:pt x="5047" y="1140"/>
                  </a:cubicBezTo>
                  <a:cubicBezTo>
                    <a:pt x="4762" y="814"/>
                    <a:pt x="4477" y="530"/>
                    <a:pt x="4192" y="326"/>
                  </a:cubicBezTo>
                  <a:cubicBezTo>
                    <a:pt x="3908" y="123"/>
                    <a:pt x="3623" y="0"/>
                    <a:pt x="32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35"/>
            <p:cNvSpPr/>
            <p:nvPr/>
          </p:nvSpPr>
          <p:spPr>
            <a:xfrm>
              <a:off x="1585875" y="4992575"/>
              <a:ext cx="2500875" cy="466000"/>
            </a:xfrm>
            <a:custGeom>
              <a:avLst/>
              <a:gdLst/>
              <a:ahLst/>
              <a:cxnLst/>
              <a:rect l="l" t="t" r="r" b="b"/>
              <a:pathLst>
                <a:path w="100035" h="18640" extrusionOk="0">
                  <a:moveTo>
                    <a:pt x="46314" y="0"/>
                  </a:moveTo>
                  <a:cubicBezTo>
                    <a:pt x="45378" y="0"/>
                    <a:pt x="41064" y="1425"/>
                    <a:pt x="31460" y="3541"/>
                  </a:cubicBezTo>
                  <a:cubicBezTo>
                    <a:pt x="29832" y="3892"/>
                    <a:pt x="27988" y="4039"/>
                    <a:pt x="26046" y="4039"/>
                  </a:cubicBezTo>
                  <a:cubicBezTo>
                    <a:pt x="16528" y="4039"/>
                    <a:pt x="4681" y="529"/>
                    <a:pt x="4681" y="529"/>
                  </a:cubicBezTo>
                  <a:cubicBezTo>
                    <a:pt x="4681" y="529"/>
                    <a:pt x="1" y="3988"/>
                    <a:pt x="1" y="10459"/>
                  </a:cubicBezTo>
                  <a:cubicBezTo>
                    <a:pt x="1" y="14529"/>
                    <a:pt x="367" y="17948"/>
                    <a:pt x="855" y="18639"/>
                  </a:cubicBezTo>
                  <a:lnTo>
                    <a:pt x="100034" y="18639"/>
                  </a:lnTo>
                  <a:cubicBezTo>
                    <a:pt x="98447" y="17093"/>
                    <a:pt x="94255" y="13390"/>
                    <a:pt x="89046" y="12169"/>
                  </a:cubicBezTo>
                  <a:cubicBezTo>
                    <a:pt x="82290" y="10541"/>
                    <a:pt x="52866" y="7204"/>
                    <a:pt x="52866" y="7204"/>
                  </a:cubicBezTo>
                  <a:lnTo>
                    <a:pt x="51442" y="1302"/>
                  </a:lnTo>
                  <a:cubicBezTo>
                    <a:pt x="51442" y="1302"/>
                    <a:pt x="47291" y="0"/>
                    <a:pt x="4631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35"/>
            <p:cNvSpPr/>
            <p:nvPr/>
          </p:nvSpPr>
          <p:spPr>
            <a:xfrm>
              <a:off x="1577750" y="4984425"/>
              <a:ext cx="2518150" cy="483300"/>
            </a:xfrm>
            <a:custGeom>
              <a:avLst/>
              <a:gdLst/>
              <a:ahLst/>
              <a:cxnLst/>
              <a:rect l="l" t="t" r="r" b="b"/>
              <a:pathLst>
                <a:path w="100726" h="19332" extrusionOk="0">
                  <a:moveTo>
                    <a:pt x="46639" y="652"/>
                  </a:moveTo>
                  <a:cubicBezTo>
                    <a:pt x="46842" y="652"/>
                    <a:pt x="47249" y="733"/>
                    <a:pt x="47778" y="855"/>
                  </a:cubicBezTo>
                  <a:cubicBezTo>
                    <a:pt x="48552" y="1018"/>
                    <a:pt x="49528" y="1303"/>
                    <a:pt x="50302" y="1547"/>
                  </a:cubicBezTo>
                  <a:cubicBezTo>
                    <a:pt x="50809" y="1681"/>
                    <a:pt x="51246" y="1797"/>
                    <a:pt x="51487" y="1861"/>
                  </a:cubicBezTo>
                  <a:lnTo>
                    <a:pt x="51487" y="1861"/>
                  </a:lnTo>
                  <a:lnTo>
                    <a:pt x="52866" y="7611"/>
                  </a:lnTo>
                  <a:cubicBezTo>
                    <a:pt x="52906" y="7733"/>
                    <a:pt x="53028" y="7855"/>
                    <a:pt x="53151" y="7855"/>
                  </a:cubicBezTo>
                  <a:cubicBezTo>
                    <a:pt x="53151" y="7855"/>
                    <a:pt x="53639" y="7896"/>
                    <a:pt x="54453" y="8018"/>
                  </a:cubicBezTo>
                  <a:cubicBezTo>
                    <a:pt x="57302" y="8343"/>
                    <a:pt x="64546" y="9198"/>
                    <a:pt x="71830" y="10134"/>
                  </a:cubicBezTo>
                  <a:cubicBezTo>
                    <a:pt x="79075" y="11070"/>
                    <a:pt x="86359" y="12128"/>
                    <a:pt x="89290" y="12820"/>
                  </a:cubicBezTo>
                  <a:cubicBezTo>
                    <a:pt x="93862" y="13909"/>
                    <a:pt x="97658" y="16907"/>
                    <a:pt x="99523" y="18640"/>
                  </a:cubicBezTo>
                  <a:lnTo>
                    <a:pt x="1383" y="18640"/>
                  </a:lnTo>
                  <a:cubicBezTo>
                    <a:pt x="1314" y="18474"/>
                    <a:pt x="1237" y="18221"/>
                    <a:pt x="1180" y="17907"/>
                  </a:cubicBezTo>
                  <a:cubicBezTo>
                    <a:pt x="895" y="16483"/>
                    <a:pt x="651" y="13838"/>
                    <a:pt x="651" y="10785"/>
                  </a:cubicBezTo>
                  <a:cubicBezTo>
                    <a:pt x="651" y="7652"/>
                    <a:pt x="1791" y="5210"/>
                    <a:pt x="2930" y="3582"/>
                  </a:cubicBezTo>
                  <a:cubicBezTo>
                    <a:pt x="3500" y="2768"/>
                    <a:pt x="4070" y="2158"/>
                    <a:pt x="4517" y="1710"/>
                  </a:cubicBezTo>
                  <a:cubicBezTo>
                    <a:pt x="4721" y="1506"/>
                    <a:pt x="4884" y="1344"/>
                    <a:pt x="5006" y="1262"/>
                  </a:cubicBezTo>
                  <a:lnTo>
                    <a:pt x="5052" y="1227"/>
                  </a:lnTo>
                  <a:lnTo>
                    <a:pt x="5052" y="1227"/>
                  </a:lnTo>
                  <a:cubicBezTo>
                    <a:pt x="6529" y="1642"/>
                    <a:pt x="17422" y="4681"/>
                    <a:pt x="26372" y="4681"/>
                  </a:cubicBezTo>
                  <a:cubicBezTo>
                    <a:pt x="28325" y="4681"/>
                    <a:pt x="30197" y="4518"/>
                    <a:pt x="31866" y="4192"/>
                  </a:cubicBezTo>
                  <a:cubicBezTo>
                    <a:pt x="36668" y="3134"/>
                    <a:pt x="40127" y="2239"/>
                    <a:pt x="42529" y="1628"/>
                  </a:cubicBezTo>
                  <a:cubicBezTo>
                    <a:pt x="43749" y="1344"/>
                    <a:pt x="44686" y="1099"/>
                    <a:pt x="45337" y="896"/>
                  </a:cubicBezTo>
                  <a:cubicBezTo>
                    <a:pt x="46029" y="733"/>
                    <a:pt x="46476" y="652"/>
                    <a:pt x="46639" y="652"/>
                  </a:cubicBezTo>
                  <a:close/>
                  <a:moveTo>
                    <a:pt x="46639" y="1"/>
                  </a:moveTo>
                  <a:cubicBezTo>
                    <a:pt x="46354" y="1"/>
                    <a:pt x="45906" y="82"/>
                    <a:pt x="45174" y="245"/>
                  </a:cubicBezTo>
                  <a:cubicBezTo>
                    <a:pt x="43098" y="774"/>
                    <a:pt x="38907" y="1954"/>
                    <a:pt x="31703" y="3501"/>
                  </a:cubicBezTo>
                  <a:cubicBezTo>
                    <a:pt x="30116" y="3867"/>
                    <a:pt x="28285" y="3989"/>
                    <a:pt x="26372" y="3989"/>
                  </a:cubicBezTo>
                  <a:cubicBezTo>
                    <a:pt x="21651" y="3989"/>
                    <a:pt x="16320" y="3134"/>
                    <a:pt x="12169" y="2280"/>
                  </a:cubicBezTo>
                  <a:cubicBezTo>
                    <a:pt x="10093" y="1832"/>
                    <a:pt x="8343" y="1384"/>
                    <a:pt x="7081" y="1059"/>
                  </a:cubicBezTo>
                  <a:cubicBezTo>
                    <a:pt x="6471" y="896"/>
                    <a:pt x="5942" y="774"/>
                    <a:pt x="5616" y="652"/>
                  </a:cubicBezTo>
                  <a:cubicBezTo>
                    <a:pt x="5291" y="570"/>
                    <a:pt x="5087" y="530"/>
                    <a:pt x="5087" y="530"/>
                  </a:cubicBezTo>
                  <a:cubicBezTo>
                    <a:pt x="5054" y="513"/>
                    <a:pt x="5013" y="503"/>
                    <a:pt x="4971" y="503"/>
                  </a:cubicBezTo>
                  <a:cubicBezTo>
                    <a:pt x="4912" y="503"/>
                    <a:pt x="4850" y="523"/>
                    <a:pt x="4802" y="570"/>
                  </a:cubicBezTo>
                  <a:cubicBezTo>
                    <a:pt x="4762" y="570"/>
                    <a:pt x="3581" y="1466"/>
                    <a:pt x="2401" y="3216"/>
                  </a:cubicBezTo>
                  <a:cubicBezTo>
                    <a:pt x="1180" y="4925"/>
                    <a:pt x="0" y="7489"/>
                    <a:pt x="0" y="10785"/>
                  </a:cubicBezTo>
                  <a:cubicBezTo>
                    <a:pt x="0" y="12861"/>
                    <a:pt x="82" y="14692"/>
                    <a:pt x="244" y="16157"/>
                  </a:cubicBezTo>
                  <a:cubicBezTo>
                    <a:pt x="326" y="16890"/>
                    <a:pt x="407" y="17541"/>
                    <a:pt x="529" y="18029"/>
                  </a:cubicBezTo>
                  <a:cubicBezTo>
                    <a:pt x="611" y="18518"/>
                    <a:pt x="733" y="18884"/>
                    <a:pt x="895" y="19169"/>
                  </a:cubicBezTo>
                  <a:cubicBezTo>
                    <a:pt x="936" y="19250"/>
                    <a:pt x="1058" y="19332"/>
                    <a:pt x="1180" y="19332"/>
                  </a:cubicBezTo>
                  <a:lnTo>
                    <a:pt x="100359" y="19332"/>
                  </a:lnTo>
                  <a:cubicBezTo>
                    <a:pt x="100481" y="19332"/>
                    <a:pt x="100603" y="19210"/>
                    <a:pt x="100644" y="19088"/>
                  </a:cubicBezTo>
                  <a:cubicBezTo>
                    <a:pt x="100725" y="18965"/>
                    <a:pt x="100685" y="18843"/>
                    <a:pt x="100563" y="18721"/>
                  </a:cubicBezTo>
                  <a:cubicBezTo>
                    <a:pt x="98975" y="17134"/>
                    <a:pt x="94784" y="13431"/>
                    <a:pt x="89412" y="12169"/>
                  </a:cubicBezTo>
                  <a:cubicBezTo>
                    <a:pt x="86034" y="11355"/>
                    <a:pt x="76999" y="10093"/>
                    <a:pt x="68819" y="9076"/>
                  </a:cubicBezTo>
                  <a:cubicBezTo>
                    <a:pt x="61526" y="8137"/>
                    <a:pt x="54907" y="7391"/>
                    <a:pt x="53504" y="7234"/>
                  </a:cubicBezTo>
                  <a:lnTo>
                    <a:pt x="53504" y="7234"/>
                  </a:lnTo>
                  <a:lnTo>
                    <a:pt x="52092" y="1547"/>
                  </a:lnTo>
                  <a:cubicBezTo>
                    <a:pt x="52052" y="1425"/>
                    <a:pt x="51970" y="1303"/>
                    <a:pt x="51848" y="1303"/>
                  </a:cubicBezTo>
                  <a:cubicBezTo>
                    <a:pt x="51848" y="1303"/>
                    <a:pt x="50831" y="977"/>
                    <a:pt x="49651" y="652"/>
                  </a:cubicBezTo>
                  <a:cubicBezTo>
                    <a:pt x="49081" y="489"/>
                    <a:pt x="48470" y="326"/>
                    <a:pt x="47941" y="204"/>
                  </a:cubicBezTo>
                  <a:cubicBezTo>
                    <a:pt x="47412" y="82"/>
                    <a:pt x="46965" y="1"/>
                    <a:pt x="466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35"/>
            <p:cNvSpPr/>
            <p:nvPr/>
          </p:nvSpPr>
          <p:spPr>
            <a:xfrm>
              <a:off x="1598100" y="2881400"/>
              <a:ext cx="1406100" cy="2341600"/>
            </a:xfrm>
            <a:custGeom>
              <a:avLst/>
              <a:gdLst/>
              <a:ahLst/>
              <a:cxnLst/>
              <a:rect l="l" t="t" r="r" b="b"/>
              <a:pathLst>
                <a:path w="56244" h="93664" extrusionOk="0">
                  <a:moveTo>
                    <a:pt x="27796" y="0"/>
                  </a:moveTo>
                  <a:cubicBezTo>
                    <a:pt x="27796" y="0"/>
                    <a:pt x="27593" y="122"/>
                    <a:pt x="27308" y="326"/>
                  </a:cubicBezTo>
                  <a:cubicBezTo>
                    <a:pt x="25436" y="1588"/>
                    <a:pt x="18639" y="6308"/>
                    <a:pt x="13471" y="10378"/>
                  </a:cubicBezTo>
                  <a:cubicBezTo>
                    <a:pt x="7448" y="15099"/>
                    <a:pt x="7041" y="23890"/>
                    <a:pt x="6796" y="30686"/>
                  </a:cubicBezTo>
                  <a:cubicBezTo>
                    <a:pt x="6512" y="37523"/>
                    <a:pt x="2116" y="80011"/>
                    <a:pt x="1058" y="85261"/>
                  </a:cubicBezTo>
                  <a:cubicBezTo>
                    <a:pt x="0" y="90511"/>
                    <a:pt x="9401" y="91854"/>
                    <a:pt x="18477" y="93156"/>
                  </a:cubicBezTo>
                  <a:cubicBezTo>
                    <a:pt x="20817" y="93504"/>
                    <a:pt x="23335" y="93664"/>
                    <a:pt x="25880" y="93664"/>
                  </a:cubicBezTo>
                  <a:cubicBezTo>
                    <a:pt x="33159" y="93664"/>
                    <a:pt x="40657" y="92359"/>
                    <a:pt x="44848" y="90430"/>
                  </a:cubicBezTo>
                  <a:cubicBezTo>
                    <a:pt x="50505" y="87784"/>
                    <a:pt x="51807" y="87906"/>
                    <a:pt x="51807" y="85058"/>
                  </a:cubicBezTo>
                  <a:cubicBezTo>
                    <a:pt x="51807" y="82168"/>
                    <a:pt x="51930" y="75575"/>
                    <a:pt x="51930" y="75046"/>
                  </a:cubicBezTo>
                  <a:cubicBezTo>
                    <a:pt x="51930" y="74558"/>
                    <a:pt x="55999" y="42366"/>
                    <a:pt x="55755" y="32924"/>
                  </a:cubicBezTo>
                  <a:cubicBezTo>
                    <a:pt x="55470" y="23483"/>
                    <a:pt x="56243" y="18355"/>
                    <a:pt x="54046" y="13634"/>
                  </a:cubicBezTo>
                  <a:cubicBezTo>
                    <a:pt x="51807" y="8913"/>
                    <a:pt x="46151" y="5250"/>
                    <a:pt x="38662" y="2768"/>
                  </a:cubicBezTo>
                  <a:cubicBezTo>
                    <a:pt x="31174" y="245"/>
                    <a:pt x="27796" y="0"/>
                    <a:pt x="277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35"/>
            <p:cNvSpPr/>
            <p:nvPr/>
          </p:nvSpPr>
          <p:spPr>
            <a:xfrm>
              <a:off x="1631675" y="2921075"/>
              <a:ext cx="1264675" cy="2293325"/>
            </a:xfrm>
            <a:custGeom>
              <a:avLst/>
              <a:gdLst/>
              <a:ahLst/>
              <a:cxnLst/>
              <a:rect l="l" t="t" r="r" b="b"/>
              <a:pathLst>
                <a:path w="50587" h="91733" extrusionOk="0">
                  <a:moveTo>
                    <a:pt x="24744" y="1"/>
                  </a:moveTo>
                  <a:cubicBezTo>
                    <a:pt x="21976" y="1913"/>
                    <a:pt x="16604" y="5698"/>
                    <a:pt x="12331" y="9035"/>
                  </a:cubicBezTo>
                  <a:cubicBezTo>
                    <a:pt x="9401" y="11355"/>
                    <a:pt x="7814" y="14652"/>
                    <a:pt x="6959" y="18233"/>
                  </a:cubicBezTo>
                  <a:cubicBezTo>
                    <a:pt x="6064" y="21855"/>
                    <a:pt x="5901" y="25721"/>
                    <a:pt x="5779" y="29140"/>
                  </a:cubicBezTo>
                  <a:cubicBezTo>
                    <a:pt x="5698" y="31704"/>
                    <a:pt x="5006" y="39273"/>
                    <a:pt x="4110" y="48023"/>
                  </a:cubicBezTo>
                  <a:cubicBezTo>
                    <a:pt x="3256" y="56773"/>
                    <a:pt x="2198" y="66703"/>
                    <a:pt x="1343" y="73947"/>
                  </a:cubicBezTo>
                  <a:cubicBezTo>
                    <a:pt x="814" y="78790"/>
                    <a:pt x="326" y="82412"/>
                    <a:pt x="41" y="83755"/>
                  </a:cubicBezTo>
                  <a:cubicBezTo>
                    <a:pt x="0" y="84000"/>
                    <a:pt x="0" y="84244"/>
                    <a:pt x="0" y="84447"/>
                  </a:cubicBezTo>
                  <a:cubicBezTo>
                    <a:pt x="0" y="85505"/>
                    <a:pt x="448" y="86319"/>
                    <a:pt x="1384" y="87093"/>
                  </a:cubicBezTo>
                  <a:cubicBezTo>
                    <a:pt x="2279" y="87825"/>
                    <a:pt x="3622" y="88436"/>
                    <a:pt x="5250" y="88965"/>
                  </a:cubicBezTo>
                  <a:cubicBezTo>
                    <a:pt x="8506" y="89982"/>
                    <a:pt x="12860" y="90633"/>
                    <a:pt x="17174" y="91244"/>
                  </a:cubicBezTo>
                  <a:cubicBezTo>
                    <a:pt x="19494" y="91569"/>
                    <a:pt x="21976" y="91732"/>
                    <a:pt x="24459" y="91732"/>
                  </a:cubicBezTo>
                  <a:lnTo>
                    <a:pt x="24744" y="91732"/>
                  </a:lnTo>
                  <a:lnTo>
                    <a:pt x="50587" y="70529"/>
                  </a:lnTo>
                  <a:cubicBezTo>
                    <a:pt x="50587" y="70529"/>
                    <a:pt x="50587" y="70529"/>
                    <a:pt x="50587" y="70488"/>
                  </a:cubicBezTo>
                  <a:cubicBezTo>
                    <a:pt x="47738" y="64913"/>
                    <a:pt x="44848" y="59174"/>
                    <a:pt x="42569" y="54616"/>
                  </a:cubicBezTo>
                  <a:cubicBezTo>
                    <a:pt x="42569" y="54779"/>
                    <a:pt x="42447" y="54901"/>
                    <a:pt x="42284" y="54901"/>
                  </a:cubicBezTo>
                  <a:cubicBezTo>
                    <a:pt x="40941" y="55186"/>
                    <a:pt x="39558" y="55267"/>
                    <a:pt x="38255" y="55267"/>
                  </a:cubicBezTo>
                  <a:cubicBezTo>
                    <a:pt x="33494" y="55267"/>
                    <a:pt x="29465" y="53924"/>
                    <a:pt x="29465" y="53884"/>
                  </a:cubicBezTo>
                  <a:cubicBezTo>
                    <a:pt x="29302" y="53843"/>
                    <a:pt x="29180" y="53640"/>
                    <a:pt x="29261" y="53477"/>
                  </a:cubicBezTo>
                  <a:cubicBezTo>
                    <a:pt x="29302" y="53314"/>
                    <a:pt x="29424" y="53233"/>
                    <a:pt x="29587" y="53233"/>
                  </a:cubicBezTo>
                  <a:cubicBezTo>
                    <a:pt x="29587" y="53233"/>
                    <a:pt x="29628" y="53233"/>
                    <a:pt x="29668" y="53273"/>
                  </a:cubicBezTo>
                  <a:cubicBezTo>
                    <a:pt x="29668" y="53273"/>
                    <a:pt x="29750" y="53273"/>
                    <a:pt x="29872" y="53314"/>
                  </a:cubicBezTo>
                  <a:cubicBezTo>
                    <a:pt x="29953" y="53355"/>
                    <a:pt x="30157" y="53395"/>
                    <a:pt x="30360" y="53477"/>
                  </a:cubicBezTo>
                  <a:cubicBezTo>
                    <a:pt x="30808" y="53599"/>
                    <a:pt x="31418" y="53762"/>
                    <a:pt x="32232" y="53924"/>
                  </a:cubicBezTo>
                  <a:cubicBezTo>
                    <a:pt x="33779" y="54291"/>
                    <a:pt x="35936" y="54616"/>
                    <a:pt x="38255" y="54616"/>
                  </a:cubicBezTo>
                  <a:cubicBezTo>
                    <a:pt x="39517" y="54616"/>
                    <a:pt x="40860" y="54494"/>
                    <a:pt x="42162" y="54250"/>
                  </a:cubicBezTo>
                  <a:lnTo>
                    <a:pt x="42244" y="54250"/>
                  </a:lnTo>
                  <a:cubicBezTo>
                    <a:pt x="42284" y="54250"/>
                    <a:pt x="42366" y="54250"/>
                    <a:pt x="42406" y="54291"/>
                  </a:cubicBezTo>
                  <a:cubicBezTo>
                    <a:pt x="42162" y="53843"/>
                    <a:pt x="41959" y="53355"/>
                    <a:pt x="41715" y="52907"/>
                  </a:cubicBezTo>
                  <a:lnTo>
                    <a:pt x="41633" y="52907"/>
                  </a:lnTo>
                  <a:cubicBezTo>
                    <a:pt x="41552" y="52907"/>
                    <a:pt x="41470" y="52907"/>
                    <a:pt x="41430" y="52866"/>
                  </a:cubicBezTo>
                  <a:cubicBezTo>
                    <a:pt x="35366" y="48186"/>
                    <a:pt x="34104" y="45337"/>
                    <a:pt x="34064" y="45297"/>
                  </a:cubicBezTo>
                  <a:cubicBezTo>
                    <a:pt x="34023" y="45093"/>
                    <a:pt x="34104" y="44890"/>
                    <a:pt x="34267" y="44849"/>
                  </a:cubicBezTo>
                  <a:cubicBezTo>
                    <a:pt x="34308" y="44808"/>
                    <a:pt x="34348" y="44808"/>
                    <a:pt x="34389" y="44808"/>
                  </a:cubicBezTo>
                  <a:cubicBezTo>
                    <a:pt x="34511" y="44808"/>
                    <a:pt x="34633" y="44890"/>
                    <a:pt x="34715" y="45012"/>
                  </a:cubicBezTo>
                  <a:lnTo>
                    <a:pt x="34715" y="45052"/>
                  </a:lnTo>
                  <a:lnTo>
                    <a:pt x="34755" y="45134"/>
                  </a:lnTo>
                  <a:cubicBezTo>
                    <a:pt x="34796" y="45215"/>
                    <a:pt x="34877" y="45337"/>
                    <a:pt x="34959" y="45459"/>
                  </a:cubicBezTo>
                  <a:cubicBezTo>
                    <a:pt x="35162" y="45785"/>
                    <a:pt x="35488" y="46273"/>
                    <a:pt x="36017" y="46924"/>
                  </a:cubicBezTo>
                  <a:cubicBezTo>
                    <a:pt x="36953" y="48064"/>
                    <a:pt x="38540" y="49733"/>
                    <a:pt x="41145" y="51767"/>
                  </a:cubicBezTo>
                  <a:cubicBezTo>
                    <a:pt x="39313" y="48064"/>
                    <a:pt x="38093" y="45581"/>
                    <a:pt x="37970" y="45256"/>
                  </a:cubicBezTo>
                  <a:cubicBezTo>
                    <a:pt x="37686" y="44320"/>
                    <a:pt x="36872" y="41145"/>
                    <a:pt x="36872" y="37930"/>
                  </a:cubicBezTo>
                  <a:cubicBezTo>
                    <a:pt x="36872" y="36709"/>
                    <a:pt x="36994" y="35489"/>
                    <a:pt x="37319" y="34349"/>
                  </a:cubicBezTo>
                  <a:cubicBezTo>
                    <a:pt x="38499" y="30442"/>
                    <a:pt x="42203" y="25436"/>
                    <a:pt x="42203" y="25436"/>
                  </a:cubicBezTo>
                  <a:lnTo>
                    <a:pt x="47494" y="15832"/>
                  </a:lnTo>
                  <a:cubicBezTo>
                    <a:pt x="44685" y="11233"/>
                    <a:pt x="39029" y="4844"/>
                    <a:pt x="39029" y="4844"/>
                  </a:cubicBezTo>
                  <a:cubicBezTo>
                    <a:pt x="39029" y="4844"/>
                    <a:pt x="39558" y="4681"/>
                    <a:pt x="39720" y="4314"/>
                  </a:cubicBezTo>
                  <a:cubicBezTo>
                    <a:pt x="34877" y="2483"/>
                    <a:pt x="26901" y="489"/>
                    <a:pt x="24744" y="1"/>
                  </a:cubicBezTo>
                  <a:close/>
                </a:path>
              </a:pathLst>
            </a:cu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35"/>
            <p:cNvSpPr/>
            <p:nvPr/>
          </p:nvSpPr>
          <p:spPr>
            <a:xfrm>
              <a:off x="2061025" y="3553925"/>
              <a:ext cx="189250" cy="494225"/>
            </a:xfrm>
            <a:custGeom>
              <a:avLst/>
              <a:gdLst/>
              <a:ahLst/>
              <a:cxnLst/>
              <a:rect l="l" t="t" r="r" b="b"/>
              <a:pathLst>
                <a:path w="7570" h="19769" extrusionOk="0">
                  <a:moveTo>
                    <a:pt x="326" y="0"/>
                  </a:moveTo>
                  <a:cubicBezTo>
                    <a:pt x="122" y="41"/>
                    <a:pt x="0" y="204"/>
                    <a:pt x="0" y="367"/>
                  </a:cubicBezTo>
                  <a:cubicBezTo>
                    <a:pt x="0" y="407"/>
                    <a:pt x="1221" y="12087"/>
                    <a:pt x="6919" y="19616"/>
                  </a:cubicBezTo>
                  <a:cubicBezTo>
                    <a:pt x="6968" y="19715"/>
                    <a:pt x="7077" y="19769"/>
                    <a:pt x="7182" y="19769"/>
                  </a:cubicBezTo>
                  <a:cubicBezTo>
                    <a:pt x="7251" y="19769"/>
                    <a:pt x="7318" y="19746"/>
                    <a:pt x="7366" y="19698"/>
                  </a:cubicBezTo>
                  <a:cubicBezTo>
                    <a:pt x="7529" y="19576"/>
                    <a:pt x="7570" y="19372"/>
                    <a:pt x="7448" y="19209"/>
                  </a:cubicBezTo>
                  <a:cubicBezTo>
                    <a:pt x="4680" y="15587"/>
                    <a:pt x="2971" y="10826"/>
                    <a:pt x="1994" y="7000"/>
                  </a:cubicBezTo>
                  <a:cubicBezTo>
                    <a:pt x="1465" y="5087"/>
                    <a:pt x="1140" y="3419"/>
                    <a:pt x="936" y="2239"/>
                  </a:cubicBezTo>
                  <a:cubicBezTo>
                    <a:pt x="855" y="1628"/>
                    <a:pt x="773" y="1140"/>
                    <a:pt x="733" y="814"/>
                  </a:cubicBezTo>
                  <a:cubicBezTo>
                    <a:pt x="692" y="489"/>
                    <a:pt x="692" y="326"/>
                    <a:pt x="692" y="326"/>
                  </a:cubicBezTo>
                  <a:cubicBezTo>
                    <a:pt x="651" y="122"/>
                    <a:pt x="489" y="0"/>
                    <a:pt x="32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35"/>
            <p:cNvSpPr/>
            <p:nvPr/>
          </p:nvSpPr>
          <p:spPr>
            <a:xfrm>
              <a:off x="2482225" y="4041475"/>
              <a:ext cx="199450" cy="202600"/>
            </a:xfrm>
            <a:custGeom>
              <a:avLst/>
              <a:gdLst/>
              <a:ahLst/>
              <a:cxnLst/>
              <a:rect l="l" t="t" r="r" b="b"/>
              <a:pathLst>
                <a:path w="7978" h="8104" extrusionOk="0">
                  <a:moveTo>
                    <a:pt x="381" y="1"/>
                  </a:moveTo>
                  <a:cubicBezTo>
                    <a:pt x="335" y="1"/>
                    <a:pt x="289" y="11"/>
                    <a:pt x="245" y="33"/>
                  </a:cubicBezTo>
                  <a:cubicBezTo>
                    <a:pt x="82" y="74"/>
                    <a:pt x="1" y="277"/>
                    <a:pt x="42" y="481"/>
                  </a:cubicBezTo>
                  <a:cubicBezTo>
                    <a:pt x="82" y="521"/>
                    <a:pt x="1344" y="3370"/>
                    <a:pt x="7408" y="8050"/>
                  </a:cubicBezTo>
                  <a:cubicBezTo>
                    <a:pt x="7458" y="8084"/>
                    <a:pt x="7530" y="8104"/>
                    <a:pt x="7602" y="8104"/>
                  </a:cubicBezTo>
                  <a:cubicBezTo>
                    <a:pt x="7704" y="8104"/>
                    <a:pt x="7808" y="8064"/>
                    <a:pt x="7855" y="7969"/>
                  </a:cubicBezTo>
                  <a:cubicBezTo>
                    <a:pt x="7977" y="7806"/>
                    <a:pt x="7937" y="7603"/>
                    <a:pt x="7815" y="7481"/>
                  </a:cubicBezTo>
                  <a:cubicBezTo>
                    <a:pt x="4803" y="5201"/>
                    <a:pt x="3012" y="3370"/>
                    <a:pt x="1995" y="2108"/>
                  </a:cubicBezTo>
                  <a:cubicBezTo>
                    <a:pt x="1466" y="1457"/>
                    <a:pt x="1140" y="969"/>
                    <a:pt x="937" y="643"/>
                  </a:cubicBezTo>
                  <a:cubicBezTo>
                    <a:pt x="855" y="521"/>
                    <a:pt x="774" y="399"/>
                    <a:pt x="733" y="318"/>
                  </a:cubicBezTo>
                  <a:lnTo>
                    <a:pt x="693" y="236"/>
                  </a:lnTo>
                  <a:lnTo>
                    <a:pt x="693" y="196"/>
                  </a:lnTo>
                  <a:cubicBezTo>
                    <a:pt x="633" y="77"/>
                    <a:pt x="508" y="1"/>
                    <a:pt x="3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35"/>
            <p:cNvSpPr/>
            <p:nvPr/>
          </p:nvSpPr>
          <p:spPr>
            <a:xfrm>
              <a:off x="2361150" y="4252250"/>
              <a:ext cx="335775" cy="50525"/>
            </a:xfrm>
            <a:custGeom>
              <a:avLst/>
              <a:gdLst/>
              <a:ahLst/>
              <a:cxnLst/>
              <a:rect l="l" t="t" r="r" b="b"/>
              <a:pathLst>
                <a:path w="13431" h="2021" extrusionOk="0">
                  <a:moveTo>
                    <a:pt x="378" y="0"/>
                  </a:moveTo>
                  <a:cubicBezTo>
                    <a:pt x="245" y="0"/>
                    <a:pt x="114" y="103"/>
                    <a:pt x="82" y="230"/>
                  </a:cubicBezTo>
                  <a:cubicBezTo>
                    <a:pt x="1" y="393"/>
                    <a:pt x="123" y="596"/>
                    <a:pt x="286" y="637"/>
                  </a:cubicBezTo>
                  <a:cubicBezTo>
                    <a:pt x="286" y="677"/>
                    <a:pt x="4315" y="2020"/>
                    <a:pt x="9076" y="2020"/>
                  </a:cubicBezTo>
                  <a:cubicBezTo>
                    <a:pt x="10379" y="2020"/>
                    <a:pt x="11762" y="1939"/>
                    <a:pt x="13105" y="1654"/>
                  </a:cubicBezTo>
                  <a:cubicBezTo>
                    <a:pt x="13309" y="1654"/>
                    <a:pt x="13431" y="1451"/>
                    <a:pt x="13390" y="1288"/>
                  </a:cubicBezTo>
                  <a:cubicBezTo>
                    <a:pt x="13355" y="1111"/>
                    <a:pt x="13227" y="995"/>
                    <a:pt x="13060" y="995"/>
                  </a:cubicBezTo>
                  <a:cubicBezTo>
                    <a:pt x="13035" y="995"/>
                    <a:pt x="13010" y="998"/>
                    <a:pt x="12983" y="1003"/>
                  </a:cubicBezTo>
                  <a:cubicBezTo>
                    <a:pt x="11681" y="1247"/>
                    <a:pt x="10338" y="1369"/>
                    <a:pt x="9076" y="1369"/>
                  </a:cubicBezTo>
                  <a:cubicBezTo>
                    <a:pt x="6757" y="1369"/>
                    <a:pt x="4600" y="1044"/>
                    <a:pt x="3053" y="677"/>
                  </a:cubicBezTo>
                  <a:cubicBezTo>
                    <a:pt x="2239" y="515"/>
                    <a:pt x="1629" y="352"/>
                    <a:pt x="1181" y="230"/>
                  </a:cubicBezTo>
                  <a:cubicBezTo>
                    <a:pt x="978" y="148"/>
                    <a:pt x="774" y="108"/>
                    <a:pt x="693" y="67"/>
                  </a:cubicBezTo>
                  <a:cubicBezTo>
                    <a:pt x="571" y="26"/>
                    <a:pt x="489" y="26"/>
                    <a:pt x="489" y="26"/>
                  </a:cubicBezTo>
                  <a:cubicBezTo>
                    <a:pt x="454" y="8"/>
                    <a:pt x="416" y="0"/>
                    <a:pt x="37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35"/>
            <p:cNvSpPr/>
            <p:nvPr/>
          </p:nvSpPr>
          <p:spPr>
            <a:xfrm>
              <a:off x="2311300" y="4874800"/>
              <a:ext cx="481275" cy="353625"/>
            </a:xfrm>
            <a:custGeom>
              <a:avLst/>
              <a:gdLst/>
              <a:ahLst/>
              <a:cxnLst/>
              <a:rect l="l" t="t" r="r" b="b"/>
              <a:pathLst>
                <a:path w="19251" h="14145" extrusionOk="0">
                  <a:moveTo>
                    <a:pt x="18884" y="1"/>
                  </a:moveTo>
                  <a:cubicBezTo>
                    <a:pt x="18777" y="1"/>
                    <a:pt x="18673" y="54"/>
                    <a:pt x="18599" y="153"/>
                  </a:cubicBezTo>
                  <a:cubicBezTo>
                    <a:pt x="16035" y="3409"/>
                    <a:pt x="11437" y="6746"/>
                    <a:pt x="7489" y="9269"/>
                  </a:cubicBezTo>
                  <a:cubicBezTo>
                    <a:pt x="5495" y="10531"/>
                    <a:pt x="3663" y="11589"/>
                    <a:pt x="2361" y="12322"/>
                  </a:cubicBezTo>
                  <a:cubicBezTo>
                    <a:pt x="1710" y="12728"/>
                    <a:pt x="1181" y="13013"/>
                    <a:pt x="815" y="13217"/>
                  </a:cubicBezTo>
                  <a:cubicBezTo>
                    <a:pt x="408" y="13380"/>
                    <a:pt x="204" y="13502"/>
                    <a:pt x="204" y="13502"/>
                  </a:cubicBezTo>
                  <a:cubicBezTo>
                    <a:pt x="41" y="13583"/>
                    <a:pt x="1" y="13787"/>
                    <a:pt x="82" y="13949"/>
                  </a:cubicBezTo>
                  <a:cubicBezTo>
                    <a:pt x="142" y="14069"/>
                    <a:pt x="267" y="14144"/>
                    <a:pt x="393" y="14144"/>
                  </a:cubicBezTo>
                  <a:cubicBezTo>
                    <a:pt x="440" y="14144"/>
                    <a:pt x="486" y="14134"/>
                    <a:pt x="530" y="14112"/>
                  </a:cubicBezTo>
                  <a:cubicBezTo>
                    <a:pt x="530" y="14112"/>
                    <a:pt x="3867" y="12403"/>
                    <a:pt x="7855" y="9839"/>
                  </a:cubicBezTo>
                  <a:cubicBezTo>
                    <a:pt x="11844" y="7316"/>
                    <a:pt x="16442" y="3938"/>
                    <a:pt x="19128" y="560"/>
                  </a:cubicBezTo>
                  <a:cubicBezTo>
                    <a:pt x="19250" y="397"/>
                    <a:pt x="19210" y="194"/>
                    <a:pt x="19088" y="72"/>
                  </a:cubicBezTo>
                  <a:cubicBezTo>
                    <a:pt x="19023" y="23"/>
                    <a:pt x="18953" y="1"/>
                    <a:pt x="188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35"/>
            <p:cNvSpPr/>
            <p:nvPr/>
          </p:nvSpPr>
          <p:spPr>
            <a:xfrm>
              <a:off x="1614375" y="2872825"/>
              <a:ext cx="1385750" cy="2358850"/>
            </a:xfrm>
            <a:custGeom>
              <a:avLst/>
              <a:gdLst/>
              <a:ahLst/>
              <a:cxnLst/>
              <a:rect l="l" t="t" r="r" b="b"/>
              <a:pathLst>
                <a:path w="55430" h="94354" extrusionOk="0">
                  <a:moveTo>
                    <a:pt x="27219" y="694"/>
                  </a:moveTo>
                  <a:cubicBezTo>
                    <a:pt x="27233" y="699"/>
                    <a:pt x="27249" y="704"/>
                    <a:pt x="27267" y="710"/>
                  </a:cubicBezTo>
                  <a:cubicBezTo>
                    <a:pt x="28000" y="791"/>
                    <a:pt x="31378" y="1239"/>
                    <a:pt x="37930" y="3396"/>
                  </a:cubicBezTo>
                  <a:cubicBezTo>
                    <a:pt x="45337" y="5878"/>
                    <a:pt x="50912" y="9541"/>
                    <a:pt x="53069" y="14140"/>
                  </a:cubicBezTo>
                  <a:cubicBezTo>
                    <a:pt x="54575" y="17355"/>
                    <a:pt x="54697" y="20773"/>
                    <a:pt x="54697" y="25779"/>
                  </a:cubicBezTo>
                  <a:cubicBezTo>
                    <a:pt x="54697" y="26430"/>
                    <a:pt x="54697" y="27081"/>
                    <a:pt x="54697" y="27773"/>
                  </a:cubicBezTo>
                  <a:cubicBezTo>
                    <a:pt x="54697" y="29442"/>
                    <a:pt x="54697" y="31273"/>
                    <a:pt x="54738" y="33267"/>
                  </a:cubicBezTo>
                  <a:cubicBezTo>
                    <a:pt x="54738" y="33593"/>
                    <a:pt x="54738" y="33878"/>
                    <a:pt x="54738" y="34244"/>
                  </a:cubicBezTo>
                  <a:cubicBezTo>
                    <a:pt x="54778" y="39413"/>
                    <a:pt x="53802" y="49587"/>
                    <a:pt x="52866" y="58500"/>
                  </a:cubicBezTo>
                  <a:cubicBezTo>
                    <a:pt x="52377" y="62976"/>
                    <a:pt x="51889" y="67128"/>
                    <a:pt x="51523" y="70180"/>
                  </a:cubicBezTo>
                  <a:cubicBezTo>
                    <a:pt x="51360" y="71726"/>
                    <a:pt x="51197" y="72988"/>
                    <a:pt x="51116" y="73883"/>
                  </a:cubicBezTo>
                  <a:cubicBezTo>
                    <a:pt x="51034" y="74331"/>
                    <a:pt x="50994" y="74697"/>
                    <a:pt x="50994" y="74941"/>
                  </a:cubicBezTo>
                  <a:cubicBezTo>
                    <a:pt x="50953" y="75063"/>
                    <a:pt x="50953" y="75145"/>
                    <a:pt x="50953" y="75226"/>
                  </a:cubicBezTo>
                  <a:cubicBezTo>
                    <a:pt x="50953" y="75308"/>
                    <a:pt x="50953" y="75348"/>
                    <a:pt x="50953" y="75389"/>
                  </a:cubicBezTo>
                  <a:cubicBezTo>
                    <a:pt x="50953" y="75918"/>
                    <a:pt x="50790" y="82470"/>
                    <a:pt x="50790" y="85401"/>
                  </a:cubicBezTo>
                  <a:cubicBezTo>
                    <a:pt x="50790" y="86092"/>
                    <a:pt x="50709" y="86540"/>
                    <a:pt x="50546" y="86906"/>
                  </a:cubicBezTo>
                  <a:cubicBezTo>
                    <a:pt x="50424" y="87191"/>
                    <a:pt x="50220" y="87435"/>
                    <a:pt x="49936" y="87639"/>
                  </a:cubicBezTo>
                  <a:cubicBezTo>
                    <a:pt x="49040" y="88371"/>
                    <a:pt x="47250" y="88982"/>
                    <a:pt x="44034" y="90447"/>
                  </a:cubicBezTo>
                  <a:cubicBezTo>
                    <a:pt x="39924" y="92360"/>
                    <a:pt x="32436" y="93662"/>
                    <a:pt x="25151" y="93662"/>
                  </a:cubicBezTo>
                  <a:cubicBezTo>
                    <a:pt x="22668" y="93662"/>
                    <a:pt x="20186" y="93499"/>
                    <a:pt x="17866" y="93174"/>
                  </a:cubicBezTo>
                  <a:cubicBezTo>
                    <a:pt x="13552" y="92563"/>
                    <a:pt x="9198" y="91912"/>
                    <a:pt x="5942" y="90895"/>
                  </a:cubicBezTo>
                  <a:cubicBezTo>
                    <a:pt x="4314" y="90366"/>
                    <a:pt x="2971" y="89755"/>
                    <a:pt x="2076" y="89023"/>
                  </a:cubicBezTo>
                  <a:cubicBezTo>
                    <a:pt x="1140" y="88249"/>
                    <a:pt x="692" y="87435"/>
                    <a:pt x="692" y="86377"/>
                  </a:cubicBezTo>
                  <a:cubicBezTo>
                    <a:pt x="692" y="86174"/>
                    <a:pt x="692" y="85930"/>
                    <a:pt x="733" y="85685"/>
                  </a:cubicBezTo>
                  <a:cubicBezTo>
                    <a:pt x="1018" y="84342"/>
                    <a:pt x="1506" y="80720"/>
                    <a:pt x="2035" y="75877"/>
                  </a:cubicBezTo>
                  <a:cubicBezTo>
                    <a:pt x="2890" y="68633"/>
                    <a:pt x="3948" y="58703"/>
                    <a:pt x="4802" y="49953"/>
                  </a:cubicBezTo>
                  <a:cubicBezTo>
                    <a:pt x="5698" y="41203"/>
                    <a:pt x="6390" y="33634"/>
                    <a:pt x="6471" y="31070"/>
                  </a:cubicBezTo>
                  <a:cubicBezTo>
                    <a:pt x="6593" y="27651"/>
                    <a:pt x="6756" y="23785"/>
                    <a:pt x="7651" y="20163"/>
                  </a:cubicBezTo>
                  <a:cubicBezTo>
                    <a:pt x="8506" y="16582"/>
                    <a:pt x="10093" y="13285"/>
                    <a:pt x="13023" y="10965"/>
                  </a:cubicBezTo>
                  <a:cubicBezTo>
                    <a:pt x="18192" y="6936"/>
                    <a:pt x="24988" y="2215"/>
                    <a:pt x="26860" y="954"/>
                  </a:cubicBezTo>
                  <a:cubicBezTo>
                    <a:pt x="27021" y="839"/>
                    <a:pt x="27143" y="750"/>
                    <a:pt x="27219" y="694"/>
                  </a:cubicBezTo>
                  <a:close/>
                  <a:moveTo>
                    <a:pt x="27075" y="1"/>
                  </a:moveTo>
                  <a:cubicBezTo>
                    <a:pt x="27020" y="1"/>
                    <a:pt x="26970" y="30"/>
                    <a:pt x="26942" y="59"/>
                  </a:cubicBezTo>
                  <a:cubicBezTo>
                    <a:pt x="26942" y="59"/>
                    <a:pt x="26779" y="181"/>
                    <a:pt x="26453" y="384"/>
                  </a:cubicBezTo>
                  <a:cubicBezTo>
                    <a:pt x="24622" y="1646"/>
                    <a:pt x="17785" y="6367"/>
                    <a:pt x="12616" y="10436"/>
                  </a:cubicBezTo>
                  <a:cubicBezTo>
                    <a:pt x="9523" y="12878"/>
                    <a:pt x="7895" y="16337"/>
                    <a:pt x="7000" y="20000"/>
                  </a:cubicBezTo>
                  <a:cubicBezTo>
                    <a:pt x="6105" y="23704"/>
                    <a:pt x="5942" y="27611"/>
                    <a:pt x="5779" y="31029"/>
                  </a:cubicBezTo>
                  <a:cubicBezTo>
                    <a:pt x="5657" y="34407"/>
                    <a:pt x="4477" y="46779"/>
                    <a:pt x="3215" y="58866"/>
                  </a:cubicBezTo>
                  <a:cubicBezTo>
                    <a:pt x="2605" y="64930"/>
                    <a:pt x="1954" y="70953"/>
                    <a:pt x="1384" y="75796"/>
                  </a:cubicBezTo>
                  <a:cubicBezTo>
                    <a:pt x="814" y="80598"/>
                    <a:pt x="326" y="84261"/>
                    <a:pt x="82" y="85563"/>
                  </a:cubicBezTo>
                  <a:cubicBezTo>
                    <a:pt x="41" y="85848"/>
                    <a:pt x="0" y="86133"/>
                    <a:pt x="0" y="86377"/>
                  </a:cubicBezTo>
                  <a:cubicBezTo>
                    <a:pt x="0" y="87680"/>
                    <a:pt x="611" y="88697"/>
                    <a:pt x="1628" y="89552"/>
                  </a:cubicBezTo>
                  <a:cubicBezTo>
                    <a:pt x="3175" y="90773"/>
                    <a:pt x="5576" y="91587"/>
                    <a:pt x="8425" y="92278"/>
                  </a:cubicBezTo>
                  <a:cubicBezTo>
                    <a:pt x="11273" y="92930"/>
                    <a:pt x="14529" y="93377"/>
                    <a:pt x="17744" y="93866"/>
                  </a:cubicBezTo>
                  <a:cubicBezTo>
                    <a:pt x="20105" y="94191"/>
                    <a:pt x="22628" y="94354"/>
                    <a:pt x="25151" y="94354"/>
                  </a:cubicBezTo>
                  <a:cubicBezTo>
                    <a:pt x="32517" y="94354"/>
                    <a:pt x="40046" y="93052"/>
                    <a:pt x="44319" y="91058"/>
                  </a:cubicBezTo>
                  <a:cubicBezTo>
                    <a:pt x="47127" y="89755"/>
                    <a:pt x="48877" y="89145"/>
                    <a:pt x="49976" y="88453"/>
                  </a:cubicBezTo>
                  <a:cubicBezTo>
                    <a:pt x="50505" y="88127"/>
                    <a:pt x="50912" y="87720"/>
                    <a:pt x="51156" y="87232"/>
                  </a:cubicBezTo>
                  <a:cubicBezTo>
                    <a:pt x="51401" y="86703"/>
                    <a:pt x="51482" y="86133"/>
                    <a:pt x="51482" y="85401"/>
                  </a:cubicBezTo>
                  <a:cubicBezTo>
                    <a:pt x="51482" y="82568"/>
                    <a:pt x="51599" y="76216"/>
                    <a:pt x="51604" y="75430"/>
                  </a:cubicBezTo>
                  <a:lnTo>
                    <a:pt x="51604" y="75430"/>
                  </a:lnTo>
                  <a:lnTo>
                    <a:pt x="51604" y="75430"/>
                  </a:lnTo>
                  <a:cubicBezTo>
                    <a:pt x="51604" y="75389"/>
                    <a:pt x="51645" y="75226"/>
                    <a:pt x="51645" y="74982"/>
                  </a:cubicBezTo>
                  <a:cubicBezTo>
                    <a:pt x="51889" y="72988"/>
                    <a:pt x="52825" y="65255"/>
                    <a:pt x="53720" y="56790"/>
                  </a:cubicBezTo>
                  <a:cubicBezTo>
                    <a:pt x="54616" y="48325"/>
                    <a:pt x="55430" y="39169"/>
                    <a:pt x="55430" y="34244"/>
                  </a:cubicBezTo>
                  <a:cubicBezTo>
                    <a:pt x="55430" y="33878"/>
                    <a:pt x="55430" y="33552"/>
                    <a:pt x="55430" y="33267"/>
                  </a:cubicBezTo>
                  <a:cubicBezTo>
                    <a:pt x="55348" y="31273"/>
                    <a:pt x="55348" y="29442"/>
                    <a:pt x="55348" y="27773"/>
                  </a:cubicBezTo>
                  <a:cubicBezTo>
                    <a:pt x="55348" y="27081"/>
                    <a:pt x="55348" y="26430"/>
                    <a:pt x="55348" y="25779"/>
                  </a:cubicBezTo>
                  <a:cubicBezTo>
                    <a:pt x="55348" y="20773"/>
                    <a:pt x="55267" y="17233"/>
                    <a:pt x="53680" y="13855"/>
                  </a:cubicBezTo>
                  <a:cubicBezTo>
                    <a:pt x="51360" y="8971"/>
                    <a:pt x="45662" y="5268"/>
                    <a:pt x="38133" y="2785"/>
                  </a:cubicBezTo>
                  <a:cubicBezTo>
                    <a:pt x="30645" y="262"/>
                    <a:pt x="27186" y="18"/>
                    <a:pt x="27145" y="18"/>
                  </a:cubicBezTo>
                  <a:cubicBezTo>
                    <a:pt x="27121" y="6"/>
                    <a:pt x="27097" y="1"/>
                    <a:pt x="270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35"/>
            <p:cNvSpPr/>
            <p:nvPr/>
          </p:nvSpPr>
          <p:spPr>
            <a:xfrm>
              <a:off x="2237025" y="2767550"/>
              <a:ext cx="724450" cy="471000"/>
            </a:xfrm>
            <a:custGeom>
              <a:avLst/>
              <a:gdLst/>
              <a:ahLst/>
              <a:cxnLst/>
              <a:rect l="l" t="t" r="r" b="b"/>
              <a:pathLst>
                <a:path w="28978" h="18840" extrusionOk="0">
                  <a:moveTo>
                    <a:pt x="4563" y="0"/>
                  </a:moveTo>
                  <a:cubicBezTo>
                    <a:pt x="3887" y="0"/>
                    <a:pt x="3541" y="78"/>
                    <a:pt x="3541" y="78"/>
                  </a:cubicBezTo>
                  <a:lnTo>
                    <a:pt x="1" y="5979"/>
                  </a:lnTo>
                  <a:cubicBezTo>
                    <a:pt x="1" y="5979"/>
                    <a:pt x="10623" y="8502"/>
                    <a:pt x="16117" y="10700"/>
                  </a:cubicBezTo>
                  <a:cubicBezTo>
                    <a:pt x="21652" y="12938"/>
                    <a:pt x="28977" y="18839"/>
                    <a:pt x="28977" y="18839"/>
                  </a:cubicBezTo>
                  <a:cubicBezTo>
                    <a:pt x="28977" y="18839"/>
                    <a:pt x="27797" y="12165"/>
                    <a:pt x="26780" y="10455"/>
                  </a:cubicBezTo>
                  <a:cubicBezTo>
                    <a:pt x="25721" y="8746"/>
                    <a:pt x="14815" y="2967"/>
                    <a:pt x="10379" y="1258"/>
                  </a:cubicBezTo>
                  <a:cubicBezTo>
                    <a:pt x="7614" y="202"/>
                    <a:pt x="5656" y="0"/>
                    <a:pt x="45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35"/>
            <p:cNvSpPr/>
            <p:nvPr/>
          </p:nvSpPr>
          <p:spPr>
            <a:xfrm>
              <a:off x="2237025" y="2767450"/>
              <a:ext cx="532150" cy="315425"/>
            </a:xfrm>
            <a:custGeom>
              <a:avLst/>
              <a:gdLst/>
              <a:ahLst/>
              <a:cxnLst/>
              <a:rect l="l" t="t" r="r" b="b"/>
              <a:pathLst>
                <a:path w="21286" h="12617" extrusionOk="0">
                  <a:moveTo>
                    <a:pt x="4559" y="0"/>
                  </a:moveTo>
                  <a:cubicBezTo>
                    <a:pt x="3867" y="0"/>
                    <a:pt x="3541" y="82"/>
                    <a:pt x="3541" y="82"/>
                  </a:cubicBezTo>
                  <a:lnTo>
                    <a:pt x="1" y="5983"/>
                  </a:lnTo>
                  <a:cubicBezTo>
                    <a:pt x="1" y="5983"/>
                    <a:pt x="204" y="6023"/>
                    <a:pt x="530" y="6146"/>
                  </a:cubicBezTo>
                  <a:cubicBezTo>
                    <a:pt x="2768" y="6675"/>
                    <a:pt x="11355" y="8791"/>
                    <a:pt x="16117" y="10704"/>
                  </a:cubicBezTo>
                  <a:cubicBezTo>
                    <a:pt x="16158" y="10704"/>
                    <a:pt x="16158" y="10744"/>
                    <a:pt x="16158" y="10744"/>
                  </a:cubicBezTo>
                  <a:cubicBezTo>
                    <a:pt x="17256" y="11192"/>
                    <a:pt x="18477" y="11802"/>
                    <a:pt x="19658" y="12454"/>
                  </a:cubicBezTo>
                  <a:cubicBezTo>
                    <a:pt x="19739" y="12494"/>
                    <a:pt x="19820" y="12576"/>
                    <a:pt x="19902" y="12616"/>
                  </a:cubicBezTo>
                  <a:cubicBezTo>
                    <a:pt x="20471" y="12372"/>
                    <a:pt x="20838" y="12006"/>
                    <a:pt x="20919" y="11518"/>
                  </a:cubicBezTo>
                  <a:cubicBezTo>
                    <a:pt x="21285" y="8384"/>
                    <a:pt x="15995" y="3948"/>
                    <a:pt x="15710" y="3704"/>
                  </a:cubicBezTo>
                  <a:cubicBezTo>
                    <a:pt x="14570" y="3134"/>
                    <a:pt x="13512" y="2605"/>
                    <a:pt x="12536" y="2198"/>
                  </a:cubicBezTo>
                  <a:cubicBezTo>
                    <a:pt x="11722" y="1832"/>
                    <a:pt x="10989" y="1506"/>
                    <a:pt x="10379" y="1262"/>
                  </a:cubicBezTo>
                  <a:cubicBezTo>
                    <a:pt x="7611" y="204"/>
                    <a:pt x="5658" y="0"/>
                    <a:pt x="455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35"/>
            <p:cNvSpPr/>
            <p:nvPr/>
          </p:nvSpPr>
          <p:spPr>
            <a:xfrm>
              <a:off x="2227875" y="2759300"/>
              <a:ext cx="742750" cy="488050"/>
            </a:xfrm>
            <a:custGeom>
              <a:avLst/>
              <a:gdLst/>
              <a:ahLst/>
              <a:cxnLst/>
              <a:rect l="l" t="t" r="r" b="b"/>
              <a:pathLst>
                <a:path w="29710" h="19522" extrusionOk="0">
                  <a:moveTo>
                    <a:pt x="4925" y="693"/>
                  </a:moveTo>
                  <a:cubicBezTo>
                    <a:pt x="5983" y="693"/>
                    <a:pt x="7896" y="855"/>
                    <a:pt x="10622" y="1913"/>
                  </a:cubicBezTo>
                  <a:cubicBezTo>
                    <a:pt x="12820" y="2768"/>
                    <a:pt x="16646" y="4640"/>
                    <a:pt x="20064" y="6472"/>
                  </a:cubicBezTo>
                  <a:cubicBezTo>
                    <a:pt x="21733" y="7408"/>
                    <a:pt x="23361" y="8344"/>
                    <a:pt x="24582" y="9158"/>
                  </a:cubicBezTo>
                  <a:cubicBezTo>
                    <a:pt x="25192" y="9565"/>
                    <a:pt x="25721" y="9931"/>
                    <a:pt x="26087" y="10216"/>
                  </a:cubicBezTo>
                  <a:cubicBezTo>
                    <a:pt x="26494" y="10541"/>
                    <a:pt x="26739" y="10826"/>
                    <a:pt x="26861" y="10948"/>
                  </a:cubicBezTo>
                  <a:cubicBezTo>
                    <a:pt x="27064" y="11315"/>
                    <a:pt x="27349" y="12047"/>
                    <a:pt x="27593" y="12902"/>
                  </a:cubicBezTo>
                  <a:cubicBezTo>
                    <a:pt x="28000" y="14204"/>
                    <a:pt x="28326" y="15791"/>
                    <a:pt x="28611" y="17053"/>
                  </a:cubicBezTo>
                  <a:cubicBezTo>
                    <a:pt x="28708" y="17541"/>
                    <a:pt x="28806" y="18003"/>
                    <a:pt x="28862" y="18356"/>
                  </a:cubicBezTo>
                  <a:lnTo>
                    <a:pt x="28862" y="18356"/>
                  </a:lnTo>
                  <a:cubicBezTo>
                    <a:pt x="28092" y="17761"/>
                    <a:pt x="26769" y="16763"/>
                    <a:pt x="25192" y="15669"/>
                  </a:cubicBezTo>
                  <a:cubicBezTo>
                    <a:pt x="22669" y="13919"/>
                    <a:pt x="19413" y="11884"/>
                    <a:pt x="16646" y="10745"/>
                  </a:cubicBezTo>
                  <a:cubicBezTo>
                    <a:pt x="11757" y="8747"/>
                    <a:pt x="2989" y="6592"/>
                    <a:pt x="903" y="6091"/>
                  </a:cubicBezTo>
                  <a:lnTo>
                    <a:pt x="903" y="6091"/>
                  </a:lnTo>
                  <a:lnTo>
                    <a:pt x="4101" y="725"/>
                  </a:lnTo>
                  <a:lnTo>
                    <a:pt x="4101" y="725"/>
                  </a:lnTo>
                  <a:cubicBezTo>
                    <a:pt x="4246" y="713"/>
                    <a:pt x="4525" y="693"/>
                    <a:pt x="4925" y="693"/>
                  </a:cubicBezTo>
                  <a:close/>
                  <a:moveTo>
                    <a:pt x="4925" y="1"/>
                  </a:moveTo>
                  <a:cubicBezTo>
                    <a:pt x="4233" y="1"/>
                    <a:pt x="3867" y="82"/>
                    <a:pt x="3826" y="82"/>
                  </a:cubicBezTo>
                  <a:cubicBezTo>
                    <a:pt x="3745" y="123"/>
                    <a:pt x="3663" y="164"/>
                    <a:pt x="3623" y="245"/>
                  </a:cubicBezTo>
                  <a:lnTo>
                    <a:pt x="82" y="6146"/>
                  </a:lnTo>
                  <a:cubicBezTo>
                    <a:pt x="1" y="6227"/>
                    <a:pt x="1" y="6349"/>
                    <a:pt x="41" y="6472"/>
                  </a:cubicBezTo>
                  <a:cubicBezTo>
                    <a:pt x="82" y="6553"/>
                    <a:pt x="163" y="6634"/>
                    <a:pt x="285" y="6634"/>
                  </a:cubicBezTo>
                  <a:cubicBezTo>
                    <a:pt x="285" y="6634"/>
                    <a:pt x="937" y="6797"/>
                    <a:pt x="2035" y="7082"/>
                  </a:cubicBezTo>
                  <a:cubicBezTo>
                    <a:pt x="5250" y="7896"/>
                    <a:pt x="12291" y="9687"/>
                    <a:pt x="16361" y="11355"/>
                  </a:cubicBezTo>
                  <a:cubicBezTo>
                    <a:pt x="19087" y="12454"/>
                    <a:pt x="22303" y="14489"/>
                    <a:pt x="24826" y="16239"/>
                  </a:cubicBezTo>
                  <a:cubicBezTo>
                    <a:pt x="26047" y="17094"/>
                    <a:pt x="27146" y="17907"/>
                    <a:pt x="27919" y="18477"/>
                  </a:cubicBezTo>
                  <a:cubicBezTo>
                    <a:pt x="28326" y="18803"/>
                    <a:pt x="28611" y="19047"/>
                    <a:pt x="28814" y="19210"/>
                  </a:cubicBezTo>
                  <a:cubicBezTo>
                    <a:pt x="29018" y="19373"/>
                    <a:pt x="29140" y="19454"/>
                    <a:pt x="29140" y="19454"/>
                  </a:cubicBezTo>
                  <a:cubicBezTo>
                    <a:pt x="29211" y="19502"/>
                    <a:pt x="29297" y="19521"/>
                    <a:pt x="29380" y="19521"/>
                  </a:cubicBezTo>
                  <a:cubicBezTo>
                    <a:pt x="29439" y="19521"/>
                    <a:pt x="29496" y="19512"/>
                    <a:pt x="29547" y="19495"/>
                  </a:cubicBezTo>
                  <a:cubicBezTo>
                    <a:pt x="29669" y="19413"/>
                    <a:pt x="29709" y="19251"/>
                    <a:pt x="29709" y="19128"/>
                  </a:cubicBezTo>
                  <a:cubicBezTo>
                    <a:pt x="29709" y="19128"/>
                    <a:pt x="29384" y="17460"/>
                    <a:pt x="28977" y="15547"/>
                  </a:cubicBezTo>
                  <a:cubicBezTo>
                    <a:pt x="28773" y="14611"/>
                    <a:pt x="28529" y="13594"/>
                    <a:pt x="28244" y="12739"/>
                  </a:cubicBezTo>
                  <a:cubicBezTo>
                    <a:pt x="28000" y="11844"/>
                    <a:pt x="27715" y="11070"/>
                    <a:pt x="27430" y="10623"/>
                  </a:cubicBezTo>
                  <a:cubicBezTo>
                    <a:pt x="27227" y="10338"/>
                    <a:pt x="26942" y="10053"/>
                    <a:pt x="26535" y="9687"/>
                  </a:cubicBezTo>
                  <a:cubicBezTo>
                    <a:pt x="25070" y="8547"/>
                    <a:pt x="22140" y="6838"/>
                    <a:pt x="19087" y="5210"/>
                  </a:cubicBezTo>
                  <a:cubicBezTo>
                    <a:pt x="15995" y="3582"/>
                    <a:pt x="12820" y="2036"/>
                    <a:pt x="10867" y="1262"/>
                  </a:cubicBezTo>
                  <a:cubicBezTo>
                    <a:pt x="8059" y="204"/>
                    <a:pt x="6064" y="1"/>
                    <a:pt x="49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35"/>
            <p:cNvSpPr/>
            <p:nvPr/>
          </p:nvSpPr>
          <p:spPr>
            <a:xfrm>
              <a:off x="3860850" y="4333950"/>
              <a:ext cx="672550" cy="470425"/>
            </a:xfrm>
            <a:custGeom>
              <a:avLst/>
              <a:gdLst/>
              <a:ahLst/>
              <a:cxnLst/>
              <a:rect l="l" t="t" r="r" b="b"/>
              <a:pathLst>
                <a:path w="26902" h="18817" extrusionOk="0">
                  <a:moveTo>
                    <a:pt x="18263" y="0"/>
                  </a:moveTo>
                  <a:cubicBezTo>
                    <a:pt x="18210" y="0"/>
                    <a:pt x="18159" y="5"/>
                    <a:pt x="18111" y="14"/>
                  </a:cubicBezTo>
                  <a:cubicBezTo>
                    <a:pt x="16808" y="299"/>
                    <a:pt x="12616" y="2781"/>
                    <a:pt x="12616" y="2781"/>
                  </a:cubicBezTo>
                  <a:cubicBezTo>
                    <a:pt x="12616" y="2781"/>
                    <a:pt x="11680" y="2781"/>
                    <a:pt x="10500" y="2537"/>
                  </a:cubicBezTo>
                  <a:cubicBezTo>
                    <a:pt x="10355" y="2502"/>
                    <a:pt x="10212" y="2484"/>
                    <a:pt x="10069" y="2484"/>
                  </a:cubicBezTo>
                  <a:cubicBezTo>
                    <a:pt x="9052" y="2484"/>
                    <a:pt x="8072" y="3421"/>
                    <a:pt x="6715" y="5956"/>
                  </a:cubicBezTo>
                  <a:cubicBezTo>
                    <a:pt x="5128" y="8845"/>
                    <a:pt x="1710" y="11694"/>
                    <a:pt x="1710" y="11694"/>
                  </a:cubicBezTo>
                  <a:lnTo>
                    <a:pt x="0" y="13403"/>
                  </a:lnTo>
                  <a:lnTo>
                    <a:pt x="774" y="14055"/>
                  </a:lnTo>
                  <a:lnTo>
                    <a:pt x="4721" y="18816"/>
                  </a:lnTo>
                  <a:lnTo>
                    <a:pt x="5372" y="18124"/>
                  </a:lnTo>
                  <a:cubicBezTo>
                    <a:pt x="5372" y="18124"/>
                    <a:pt x="8913" y="18124"/>
                    <a:pt x="11273" y="17351"/>
                  </a:cubicBezTo>
                  <a:cubicBezTo>
                    <a:pt x="13634" y="16578"/>
                    <a:pt x="15099" y="14746"/>
                    <a:pt x="15628" y="14746"/>
                  </a:cubicBezTo>
                  <a:cubicBezTo>
                    <a:pt x="16157" y="14746"/>
                    <a:pt x="19047" y="16171"/>
                    <a:pt x="20349" y="17107"/>
                  </a:cubicBezTo>
                  <a:cubicBezTo>
                    <a:pt x="21167" y="17669"/>
                    <a:pt x="21792" y="17991"/>
                    <a:pt x="22396" y="17991"/>
                  </a:cubicBezTo>
                  <a:cubicBezTo>
                    <a:pt x="22754" y="17991"/>
                    <a:pt x="23104" y="17878"/>
                    <a:pt x="23483" y="17636"/>
                  </a:cubicBezTo>
                  <a:cubicBezTo>
                    <a:pt x="24541" y="16944"/>
                    <a:pt x="22058" y="16171"/>
                    <a:pt x="21407" y="15642"/>
                  </a:cubicBezTo>
                  <a:cubicBezTo>
                    <a:pt x="20756" y="15113"/>
                    <a:pt x="18640" y="12874"/>
                    <a:pt x="18640" y="12874"/>
                  </a:cubicBezTo>
                  <a:lnTo>
                    <a:pt x="22180" y="12223"/>
                  </a:lnTo>
                  <a:cubicBezTo>
                    <a:pt x="22180" y="12223"/>
                    <a:pt x="24012" y="13403"/>
                    <a:pt x="24826" y="13566"/>
                  </a:cubicBezTo>
                  <a:cubicBezTo>
                    <a:pt x="25015" y="13596"/>
                    <a:pt x="25158" y="13611"/>
                    <a:pt x="25276" y="13611"/>
                  </a:cubicBezTo>
                  <a:cubicBezTo>
                    <a:pt x="25638" y="13611"/>
                    <a:pt x="25758" y="13466"/>
                    <a:pt x="26250" y="13159"/>
                  </a:cubicBezTo>
                  <a:cubicBezTo>
                    <a:pt x="26901" y="12752"/>
                    <a:pt x="23483" y="9741"/>
                    <a:pt x="22587" y="9334"/>
                  </a:cubicBezTo>
                  <a:cubicBezTo>
                    <a:pt x="21651" y="8967"/>
                    <a:pt x="18233" y="8967"/>
                    <a:pt x="18233" y="8967"/>
                  </a:cubicBezTo>
                  <a:cubicBezTo>
                    <a:pt x="18233" y="8967"/>
                    <a:pt x="21122" y="7136"/>
                    <a:pt x="21773" y="6851"/>
                  </a:cubicBezTo>
                  <a:cubicBezTo>
                    <a:pt x="21856" y="6822"/>
                    <a:pt x="21946" y="6809"/>
                    <a:pt x="22041" y="6809"/>
                  </a:cubicBezTo>
                  <a:cubicBezTo>
                    <a:pt x="22738" y="6809"/>
                    <a:pt x="23704" y="7502"/>
                    <a:pt x="24134" y="7502"/>
                  </a:cubicBezTo>
                  <a:cubicBezTo>
                    <a:pt x="24405" y="7502"/>
                    <a:pt x="24751" y="7609"/>
                    <a:pt x="25096" y="7609"/>
                  </a:cubicBezTo>
                  <a:cubicBezTo>
                    <a:pt x="25423" y="7609"/>
                    <a:pt x="25748" y="7513"/>
                    <a:pt x="26006" y="7136"/>
                  </a:cubicBezTo>
                  <a:cubicBezTo>
                    <a:pt x="26535" y="6322"/>
                    <a:pt x="22058" y="2904"/>
                    <a:pt x="22058" y="2904"/>
                  </a:cubicBezTo>
                  <a:cubicBezTo>
                    <a:pt x="22058" y="2904"/>
                    <a:pt x="19608" y="0"/>
                    <a:pt x="1826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35"/>
            <p:cNvSpPr/>
            <p:nvPr/>
          </p:nvSpPr>
          <p:spPr>
            <a:xfrm>
              <a:off x="3852700" y="4326150"/>
              <a:ext cx="674575" cy="486350"/>
            </a:xfrm>
            <a:custGeom>
              <a:avLst/>
              <a:gdLst/>
              <a:ahLst/>
              <a:cxnLst/>
              <a:rect l="l" t="t" r="r" b="b"/>
              <a:pathLst>
                <a:path w="26983" h="19454" extrusionOk="0">
                  <a:moveTo>
                    <a:pt x="26332" y="13227"/>
                  </a:moveTo>
                  <a:lnTo>
                    <a:pt x="26337" y="13230"/>
                  </a:lnTo>
                  <a:lnTo>
                    <a:pt x="26337" y="13230"/>
                  </a:lnTo>
                  <a:cubicBezTo>
                    <a:pt x="26337" y="13230"/>
                    <a:pt x="26337" y="13230"/>
                    <a:pt x="26337" y="13230"/>
                  </a:cubicBezTo>
                  <a:lnTo>
                    <a:pt x="26337" y="13230"/>
                  </a:lnTo>
                  <a:lnTo>
                    <a:pt x="26332" y="13227"/>
                  </a:lnTo>
                  <a:close/>
                  <a:moveTo>
                    <a:pt x="18599" y="652"/>
                  </a:moveTo>
                  <a:cubicBezTo>
                    <a:pt x="18803" y="652"/>
                    <a:pt x="19210" y="814"/>
                    <a:pt x="19576" y="1059"/>
                  </a:cubicBezTo>
                  <a:cubicBezTo>
                    <a:pt x="20187" y="1466"/>
                    <a:pt x="20797" y="2035"/>
                    <a:pt x="21285" y="2564"/>
                  </a:cubicBezTo>
                  <a:cubicBezTo>
                    <a:pt x="21530" y="2809"/>
                    <a:pt x="21733" y="3012"/>
                    <a:pt x="21896" y="3175"/>
                  </a:cubicBezTo>
                  <a:cubicBezTo>
                    <a:pt x="21977" y="3256"/>
                    <a:pt x="22018" y="3338"/>
                    <a:pt x="22059" y="3378"/>
                  </a:cubicBezTo>
                  <a:lnTo>
                    <a:pt x="22099" y="3460"/>
                  </a:lnTo>
                  <a:lnTo>
                    <a:pt x="22181" y="3500"/>
                  </a:lnTo>
                  <a:cubicBezTo>
                    <a:pt x="22181" y="3500"/>
                    <a:pt x="22425" y="3704"/>
                    <a:pt x="22791" y="3989"/>
                  </a:cubicBezTo>
                  <a:cubicBezTo>
                    <a:pt x="23361" y="4436"/>
                    <a:pt x="24175" y="5128"/>
                    <a:pt x="24867" y="5779"/>
                  </a:cubicBezTo>
                  <a:cubicBezTo>
                    <a:pt x="25192" y="6146"/>
                    <a:pt x="25518" y="6471"/>
                    <a:pt x="25721" y="6756"/>
                  </a:cubicBezTo>
                  <a:cubicBezTo>
                    <a:pt x="25843" y="6878"/>
                    <a:pt x="25925" y="7000"/>
                    <a:pt x="25966" y="7082"/>
                  </a:cubicBezTo>
                  <a:cubicBezTo>
                    <a:pt x="26006" y="7204"/>
                    <a:pt x="26006" y="7285"/>
                    <a:pt x="26006" y="7285"/>
                  </a:cubicBezTo>
                  <a:lnTo>
                    <a:pt x="26016" y="7285"/>
                  </a:lnTo>
                  <a:cubicBezTo>
                    <a:pt x="25910" y="7421"/>
                    <a:pt x="25833" y="7492"/>
                    <a:pt x="25721" y="7529"/>
                  </a:cubicBezTo>
                  <a:cubicBezTo>
                    <a:pt x="25640" y="7570"/>
                    <a:pt x="25518" y="7570"/>
                    <a:pt x="25396" y="7570"/>
                  </a:cubicBezTo>
                  <a:cubicBezTo>
                    <a:pt x="25152" y="7570"/>
                    <a:pt x="24826" y="7489"/>
                    <a:pt x="24460" y="7489"/>
                  </a:cubicBezTo>
                  <a:cubicBezTo>
                    <a:pt x="24460" y="7489"/>
                    <a:pt x="24338" y="7448"/>
                    <a:pt x="24175" y="7407"/>
                  </a:cubicBezTo>
                  <a:cubicBezTo>
                    <a:pt x="23971" y="7326"/>
                    <a:pt x="23646" y="7163"/>
                    <a:pt x="23361" y="7041"/>
                  </a:cubicBezTo>
                  <a:cubicBezTo>
                    <a:pt x="23035" y="6919"/>
                    <a:pt x="22710" y="6797"/>
                    <a:pt x="22384" y="6797"/>
                  </a:cubicBezTo>
                  <a:cubicBezTo>
                    <a:pt x="22262" y="6797"/>
                    <a:pt x="22140" y="6797"/>
                    <a:pt x="21977" y="6838"/>
                  </a:cubicBezTo>
                  <a:cubicBezTo>
                    <a:pt x="21774" y="6919"/>
                    <a:pt x="21489" y="7082"/>
                    <a:pt x="21123" y="7326"/>
                  </a:cubicBezTo>
                  <a:cubicBezTo>
                    <a:pt x="20024" y="7936"/>
                    <a:pt x="18396" y="8995"/>
                    <a:pt x="18396" y="8995"/>
                  </a:cubicBezTo>
                  <a:cubicBezTo>
                    <a:pt x="18274" y="9076"/>
                    <a:pt x="18192" y="9239"/>
                    <a:pt x="18233" y="9361"/>
                  </a:cubicBezTo>
                  <a:cubicBezTo>
                    <a:pt x="18274" y="9524"/>
                    <a:pt x="18437" y="9605"/>
                    <a:pt x="18559" y="9605"/>
                  </a:cubicBezTo>
                  <a:lnTo>
                    <a:pt x="19128" y="9605"/>
                  </a:lnTo>
                  <a:cubicBezTo>
                    <a:pt x="19617" y="9605"/>
                    <a:pt x="20390" y="9646"/>
                    <a:pt x="21123" y="9686"/>
                  </a:cubicBezTo>
                  <a:cubicBezTo>
                    <a:pt x="21448" y="9727"/>
                    <a:pt x="21814" y="9768"/>
                    <a:pt x="22099" y="9808"/>
                  </a:cubicBezTo>
                  <a:cubicBezTo>
                    <a:pt x="22425" y="9849"/>
                    <a:pt x="22669" y="9931"/>
                    <a:pt x="22791" y="9971"/>
                  </a:cubicBezTo>
                  <a:cubicBezTo>
                    <a:pt x="22913" y="10053"/>
                    <a:pt x="23280" y="10256"/>
                    <a:pt x="23646" y="10541"/>
                  </a:cubicBezTo>
                  <a:cubicBezTo>
                    <a:pt x="24216" y="10989"/>
                    <a:pt x="24907" y="11599"/>
                    <a:pt x="25436" y="12169"/>
                  </a:cubicBezTo>
                  <a:cubicBezTo>
                    <a:pt x="25721" y="12454"/>
                    <a:pt x="25966" y="12698"/>
                    <a:pt x="26128" y="12942"/>
                  </a:cubicBezTo>
                  <a:cubicBezTo>
                    <a:pt x="26210" y="13024"/>
                    <a:pt x="26250" y="13146"/>
                    <a:pt x="26291" y="13186"/>
                  </a:cubicBezTo>
                  <a:lnTo>
                    <a:pt x="26311" y="13245"/>
                  </a:lnTo>
                  <a:lnTo>
                    <a:pt x="26311" y="13245"/>
                  </a:lnTo>
                  <a:cubicBezTo>
                    <a:pt x="26097" y="13370"/>
                    <a:pt x="25990" y="13441"/>
                    <a:pt x="25884" y="13512"/>
                  </a:cubicBezTo>
                  <a:cubicBezTo>
                    <a:pt x="25762" y="13553"/>
                    <a:pt x="25721" y="13553"/>
                    <a:pt x="25599" y="13553"/>
                  </a:cubicBezTo>
                  <a:cubicBezTo>
                    <a:pt x="25518" y="13553"/>
                    <a:pt x="25396" y="13553"/>
                    <a:pt x="25192" y="13512"/>
                  </a:cubicBezTo>
                  <a:cubicBezTo>
                    <a:pt x="25070" y="13512"/>
                    <a:pt x="24785" y="13431"/>
                    <a:pt x="24541" y="13308"/>
                  </a:cubicBezTo>
                  <a:cubicBezTo>
                    <a:pt x="24134" y="13105"/>
                    <a:pt x="23646" y="12861"/>
                    <a:pt x="23320" y="12657"/>
                  </a:cubicBezTo>
                  <a:cubicBezTo>
                    <a:pt x="23117" y="12535"/>
                    <a:pt x="22954" y="12454"/>
                    <a:pt x="22873" y="12372"/>
                  </a:cubicBezTo>
                  <a:cubicBezTo>
                    <a:pt x="22750" y="12291"/>
                    <a:pt x="22710" y="12250"/>
                    <a:pt x="22710" y="12250"/>
                  </a:cubicBezTo>
                  <a:cubicBezTo>
                    <a:pt x="22628" y="12210"/>
                    <a:pt x="22547" y="12210"/>
                    <a:pt x="22466" y="12210"/>
                  </a:cubicBezTo>
                  <a:lnTo>
                    <a:pt x="18925" y="12861"/>
                  </a:lnTo>
                  <a:cubicBezTo>
                    <a:pt x="18803" y="12901"/>
                    <a:pt x="18681" y="12983"/>
                    <a:pt x="18640" y="13105"/>
                  </a:cubicBezTo>
                  <a:cubicBezTo>
                    <a:pt x="18599" y="13227"/>
                    <a:pt x="18640" y="13349"/>
                    <a:pt x="18721" y="13431"/>
                  </a:cubicBezTo>
                  <a:cubicBezTo>
                    <a:pt x="18721" y="13431"/>
                    <a:pt x="19251" y="14000"/>
                    <a:pt x="19861" y="14611"/>
                  </a:cubicBezTo>
                  <a:cubicBezTo>
                    <a:pt x="20471" y="15262"/>
                    <a:pt x="21163" y="15954"/>
                    <a:pt x="21530" y="16239"/>
                  </a:cubicBezTo>
                  <a:cubicBezTo>
                    <a:pt x="21692" y="16361"/>
                    <a:pt x="21896" y="16483"/>
                    <a:pt x="22181" y="16605"/>
                  </a:cubicBezTo>
                  <a:cubicBezTo>
                    <a:pt x="22547" y="16808"/>
                    <a:pt x="22995" y="17012"/>
                    <a:pt x="23280" y="17215"/>
                  </a:cubicBezTo>
                  <a:cubicBezTo>
                    <a:pt x="23442" y="17337"/>
                    <a:pt x="23605" y="17419"/>
                    <a:pt x="23646" y="17500"/>
                  </a:cubicBezTo>
                  <a:lnTo>
                    <a:pt x="23722" y="17576"/>
                  </a:lnTo>
                  <a:lnTo>
                    <a:pt x="23722" y="17576"/>
                  </a:lnTo>
                  <a:cubicBezTo>
                    <a:pt x="23714" y="17588"/>
                    <a:pt x="23694" y="17598"/>
                    <a:pt x="23646" y="17622"/>
                  </a:cubicBezTo>
                  <a:cubicBezTo>
                    <a:pt x="23280" y="17867"/>
                    <a:pt x="22995" y="17948"/>
                    <a:pt x="22710" y="17948"/>
                  </a:cubicBezTo>
                  <a:cubicBezTo>
                    <a:pt x="22466" y="17948"/>
                    <a:pt x="22221" y="17907"/>
                    <a:pt x="21896" y="17744"/>
                  </a:cubicBezTo>
                  <a:cubicBezTo>
                    <a:pt x="21611" y="17622"/>
                    <a:pt x="21285" y="17419"/>
                    <a:pt x="20878" y="17134"/>
                  </a:cubicBezTo>
                  <a:cubicBezTo>
                    <a:pt x="20187" y="16646"/>
                    <a:pt x="19128" y="16076"/>
                    <a:pt x="18152" y="15587"/>
                  </a:cubicBezTo>
                  <a:cubicBezTo>
                    <a:pt x="17704" y="15343"/>
                    <a:pt x="17216" y="15140"/>
                    <a:pt x="16849" y="14977"/>
                  </a:cubicBezTo>
                  <a:cubicBezTo>
                    <a:pt x="16646" y="14896"/>
                    <a:pt x="16483" y="14814"/>
                    <a:pt x="16361" y="14774"/>
                  </a:cubicBezTo>
                  <a:cubicBezTo>
                    <a:pt x="16198" y="14733"/>
                    <a:pt x="16076" y="14692"/>
                    <a:pt x="15954" y="14692"/>
                  </a:cubicBezTo>
                  <a:cubicBezTo>
                    <a:pt x="15791" y="14692"/>
                    <a:pt x="15669" y="14774"/>
                    <a:pt x="15547" y="14814"/>
                  </a:cubicBezTo>
                  <a:cubicBezTo>
                    <a:pt x="15344" y="14936"/>
                    <a:pt x="15140" y="15099"/>
                    <a:pt x="14855" y="15303"/>
                  </a:cubicBezTo>
                  <a:cubicBezTo>
                    <a:pt x="14123" y="15913"/>
                    <a:pt x="12983" y="16849"/>
                    <a:pt x="11518" y="17337"/>
                  </a:cubicBezTo>
                  <a:cubicBezTo>
                    <a:pt x="10379" y="17744"/>
                    <a:pt x="8913" y="17907"/>
                    <a:pt x="7733" y="18029"/>
                  </a:cubicBezTo>
                  <a:cubicBezTo>
                    <a:pt x="7163" y="18070"/>
                    <a:pt x="6675" y="18111"/>
                    <a:pt x="6309" y="18111"/>
                  </a:cubicBezTo>
                  <a:lnTo>
                    <a:pt x="5698" y="18111"/>
                  </a:lnTo>
                  <a:cubicBezTo>
                    <a:pt x="5617" y="18111"/>
                    <a:pt x="5536" y="18151"/>
                    <a:pt x="5454" y="18233"/>
                  </a:cubicBezTo>
                  <a:lnTo>
                    <a:pt x="5088" y="18599"/>
                  </a:lnTo>
                  <a:lnTo>
                    <a:pt x="1384" y="14163"/>
                  </a:lnTo>
                  <a:lnTo>
                    <a:pt x="1344" y="14122"/>
                  </a:lnTo>
                  <a:lnTo>
                    <a:pt x="815" y="13715"/>
                  </a:lnTo>
                  <a:lnTo>
                    <a:pt x="2239" y="12291"/>
                  </a:lnTo>
                  <a:lnTo>
                    <a:pt x="2239" y="12291"/>
                  </a:lnTo>
                  <a:lnTo>
                    <a:pt x="2239" y="12291"/>
                  </a:lnTo>
                  <a:cubicBezTo>
                    <a:pt x="2280" y="12250"/>
                    <a:pt x="5698" y="9402"/>
                    <a:pt x="7326" y="6431"/>
                  </a:cubicBezTo>
                  <a:cubicBezTo>
                    <a:pt x="8018" y="5169"/>
                    <a:pt x="8588" y="4314"/>
                    <a:pt x="9117" y="3785"/>
                  </a:cubicBezTo>
                  <a:cubicBezTo>
                    <a:pt x="9605" y="3297"/>
                    <a:pt x="10012" y="3134"/>
                    <a:pt x="10419" y="3134"/>
                  </a:cubicBezTo>
                  <a:cubicBezTo>
                    <a:pt x="10541" y="3134"/>
                    <a:pt x="10623" y="3134"/>
                    <a:pt x="10745" y="3175"/>
                  </a:cubicBezTo>
                  <a:cubicBezTo>
                    <a:pt x="11966" y="3419"/>
                    <a:pt x="12902" y="3419"/>
                    <a:pt x="12942" y="3419"/>
                  </a:cubicBezTo>
                  <a:lnTo>
                    <a:pt x="13105" y="3378"/>
                  </a:lnTo>
                  <a:cubicBezTo>
                    <a:pt x="13105" y="3378"/>
                    <a:pt x="13349" y="3256"/>
                    <a:pt x="13756" y="3012"/>
                  </a:cubicBezTo>
                  <a:cubicBezTo>
                    <a:pt x="14408" y="2646"/>
                    <a:pt x="15344" y="2117"/>
                    <a:pt x="16280" y="1628"/>
                  </a:cubicBezTo>
                  <a:cubicBezTo>
                    <a:pt x="17175" y="1140"/>
                    <a:pt x="18111" y="733"/>
                    <a:pt x="18518" y="692"/>
                  </a:cubicBezTo>
                  <a:lnTo>
                    <a:pt x="18599" y="652"/>
                  </a:lnTo>
                  <a:close/>
                  <a:moveTo>
                    <a:pt x="18355" y="0"/>
                  </a:moveTo>
                  <a:cubicBezTo>
                    <a:pt x="17989" y="82"/>
                    <a:pt x="17460" y="285"/>
                    <a:pt x="16890" y="570"/>
                  </a:cubicBezTo>
                  <a:cubicBezTo>
                    <a:pt x="15315" y="1303"/>
                    <a:pt x="13246" y="2530"/>
                    <a:pt x="12818" y="2768"/>
                  </a:cubicBezTo>
                  <a:lnTo>
                    <a:pt x="12780" y="2768"/>
                  </a:lnTo>
                  <a:cubicBezTo>
                    <a:pt x="12495" y="2727"/>
                    <a:pt x="11762" y="2686"/>
                    <a:pt x="10908" y="2524"/>
                  </a:cubicBezTo>
                  <a:cubicBezTo>
                    <a:pt x="10745" y="2483"/>
                    <a:pt x="10582" y="2442"/>
                    <a:pt x="10419" y="2442"/>
                  </a:cubicBezTo>
                  <a:cubicBezTo>
                    <a:pt x="9809" y="2442"/>
                    <a:pt x="9198" y="2727"/>
                    <a:pt x="8629" y="3338"/>
                  </a:cubicBezTo>
                  <a:cubicBezTo>
                    <a:pt x="8018" y="3907"/>
                    <a:pt x="7448" y="4803"/>
                    <a:pt x="6716" y="6105"/>
                  </a:cubicBezTo>
                  <a:cubicBezTo>
                    <a:pt x="5983" y="7489"/>
                    <a:pt x="4722" y="8913"/>
                    <a:pt x="3704" y="9971"/>
                  </a:cubicBezTo>
                  <a:cubicBezTo>
                    <a:pt x="3175" y="10500"/>
                    <a:pt x="2687" y="10948"/>
                    <a:pt x="2361" y="11274"/>
                  </a:cubicBezTo>
                  <a:cubicBezTo>
                    <a:pt x="2198" y="11436"/>
                    <a:pt x="2076" y="11558"/>
                    <a:pt x="1954" y="11640"/>
                  </a:cubicBezTo>
                  <a:cubicBezTo>
                    <a:pt x="1873" y="11721"/>
                    <a:pt x="1832" y="11762"/>
                    <a:pt x="1832" y="11762"/>
                  </a:cubicBezTo>
                  <a:lnTo>
                    <a:pt x="1791" y="11803"/>
                  </a:lnTo>
                  <a:lnTo>
                    <a:pt x="82" y="13471"/>
                  </a:lnTo>
                  <a:cubicBezTo>
                    <a:pt x="41" y="13553"/>
                    <a:pt x="1" y="13634"/>
                    <a:pt x="1" y="13756"/>
                  </a:cubicBezTo>
                  <a:cubicBezTo>
                    <a:pt x="1" y="13838"/>
                    <a:pt x="41" y="13919"/>
                    <a:pt x="123" y="14000"/>
                  </a:cubicBezTo>
                  <a:lnTo>
                    <a:pt x="896" y="14611"/>
                  </a:lnTo>
                  <a:lnTo>
                    <a:pt x="4803" y="19332"/>
                  </a:lnTo>
                  <a:cubicBezTo>
                    <a:pt x="4844" y="19413"/>
                    <a:pt x="4925" y="19454"/>
                    <a:pt x="5047" y="19454"/>
                  </a:cubicBezTo>
                  <a:cubicBezTo>
                    <a:pt x="5129" y="19454"/>
                    <a:pt x="5210" y="19413"/>
                    <a:pt x="5291" y="19332"/>
                  </a:cubicBezTo>
                  <a:lnTo>
                    <a:pt x="5822" y="18801"/>
                  </a:lnTo>
                  <a:lnTo>
                    <a:pt x="5822" y="18801"/>
                  </a:lnTo>
                  <a:cubicBezTo>
                    <a:pt x="6107" y="18797"/>
                    <a:pt x="6862" y="18776"/>
                    <a:pt x="7815" y="18680"/>
                  </a:cubicBezTo>
                  <a:cubicBezTo>
                    <a:pt x="8995" y="18599"/>
                    <a:pt x="10501" y="18396"/>
                    <a:pt x="11722" y="17989"/>
                  </a:cubicBezTo>
                  <a:cubicBezTo>
                    <a:pt x="12942" y="17582"/>
                    <a:pt x="13960" y="16890"/>
                    <a:pt x="14692" y="16320"/>
                  </a:cubicBezTo>
                  <a:cubicBezTo>
                    <a:pt x="15059" y="16035"/>
                    <a:pt x="15344" y="15791"/>
                    <a:pt x="15588" y="15628"/>
                  </a:cubicBezTo>
                  <a:cubicBezTo>
                    <a:pt x="15710" y="15506"/>
                    <a:pt x="15791" y="15465"/>
                    <a:pt x="15873" y="15425"/>
                  </a:cubicBezTo>
                  <a:lnTo>
                    <a:pt x="15954" y="15384"/>
                  </a:lnTo>
                  <a:cubicBezTo>
                    <a:pt x="16035" y="15384"/>
                    <a:pt x="16361" y="15506"/>
                    <a:pt x="16687" y="15628"/>
                  </a:cubicBezTo>
                  <a:cubicBezTo>
                    <a:pt x="17785" y="16076"/>
                    <a:pt x="19576" y="17053"/>
                    <a:pt x="20471" y="17663"/>
                  </a:cubicBezTo>
                  <a:cubicBezTo>
                    <a:pt x="20878" y="17989"/>
                    <a:pt x="21285" y="18192"/>
                    <a:pt x="21611" y="18355"/>
                  </a:cubicBezTo>
                  <a:cubicBezTo>
                    <a:pt x="21977" y="18518"/>
                    <a:pt x="22343" y="18640"/>
                    <a:pt x="22710" y="18640"/>
                  </a:cubicBezTo>
                  <a:cubicBezTo>
                    <a:pt x="23157" y="18640"/>
                    <a:pt x="23564" y="18477"/>
                    <a:pt x="24012" y="18233"/>
                  </a:cubicBezTo>
                  <a:cubicBezTo>
                    <a:pt x="24134" y="18151"/>
                    <a:pt x="24216" y="18070"/>
                    <a:pt x="24297" y="17948"/>
                  </a:cubicBezTo>
                  <a:cubicBezTo>
                    <a:pt x="24378" y="17867"/>
                    <a:pt x="24419" y="17704"/>
                    <a:pt x="24419" y="17582"/>
                  </a:cubicBezTo>
                  <a:cubicBezTo>
                    <a:pt x="24419" y="17419"/>
                    <a:pt x="24338" y="17297"/>
                    <a:pt x="24297" y="17175"/>
                  </a:cubicBezTo>
                  <a:cubicBezTo>
                    <a:pt x="24134" y="16971"/>
                    <a:pt x="23971" y="16849"/>
                    <a:pt x="23727" y="16686"/>
                  </a:cubicBezTo>
                  <a:cubicBezTo>
                    <a:pt x="23442" y="16483"/>
                    <a:pt x="23035" y="16320"/>
                    <a:pt x="22710" y="16157"/>
                  </a:cubicBezTo>
                  <a:cubicBezTo>
                    <a:pt x="22384" y="15954"/>
                    <a:pt x="22059" y="15791"/>
                    <a:pt x="21937" y="15710"/>
                  </a:cubicBezTo>
                  <a:cubicBezTo>
                    <a:pt x="21652" y="15465"/>
                    <a:pt x="20960" y="14774"/>
                    <a:pt x="20349" y="14163"/>
                  </a:cubicBezTo>
                  <a:cubicBezTo>
                    <a:pt x="20094" y="13891"/>
                    <a:pt x="19853" y="13640"/>
                    <a:pt x="19659" y="13440"/>
                  </a:cubicBezTo>
                  <a:lnTo>
                    <a:pt x="19659" y="13440"/>
                  </a:lnTo>
                  <a:lnTo>
                    <a:pt x="22486" y="12920"/>
                  </a:lnTo>
                  <a:lnTo>
                    <a:pt x="22486" y="12920"/>
                  </a:lnTo>
                  <a:cubicBezTo>
                    <a:pt x="22662" y="13041"/>
                    <a:pt x="22985" y="13256"/>
                    <a:pt x="23361" y="13471"/>
                  </a:cubicBezTo>
                  <a:cubicBezTo>
                    <a:pt x="23646" y="13593"/>
                    <a:pt x="23971" y="13756"/>
                    <a:pt x="24256" y="13919"/>
                  </a:cubicBezTo>
                  <a:cubicBezTo>
                    <a:pt x="24541" y="14041"/>
                    <a:pt x="24826" y="14163"/>
                    <a:pt x="25070" y="14204"/>
                  </a:cubicBezTo>
                  <a:cubicBezTo>
                    <a:pt x="25274" y="14244"/>
                    <a:pt x="25436" y="14244"/>
                    <a:pt x="25599" y="14244"/>
                  </a:cubicBezTo>
                  <a:cubicBezTo>
                    <a:pt x="25843" y="14244"/>
                    <a:pt x="26047" y="14204"/>
                    <a:pt x="26210" y="14082"/>
                  </a:cubicBezTo>
                  <a:cubicBezTo>
                    <a:pt x="26372" y="14000"/>
                    <a:pt x="26535" y="13919"/>
                    <a:pt x="26739" y="13756"/>
                  </a:cubicBezTo>
                  <a:cubicBezTo>
                    <a:pt x="26820" y="13715"/>
                    <a:pt x="26902" y="13634"/>
                    <a:pt x="26942" y="13553"/>
                  </a:cubicBezTo>
                  <a:cubicBezTo>
                    <a:pt x="26983" y="13471"/>
                    <a:pt x="26983" y="13390"/>
                    <a:pt x="26983" y="13308"/>
                  </a:cubicBezTo>
                  <a:cubicBezTo>
                    <a:pt x="26983" y="13105"/>
                    <a:pt x="26942" y="12942"/>
                    <a:pt x="26820" y="12779"/>
                  </a:cubicBezTo>
                  <a:cubicBezTo>
                    <a:pt x="26657" y="12494"/>
                    <a:pt x="26413" y="12169"/>
                    <a:pt x="26088" y="11843"/>
                  </a:cubicBezTo>
                  <a:cubicBezTo>
                    <a:pt x="25599" y="11314"/>
                    <a:pt x="24989" y="10785"/>
                    <a:pt x="24460" y="10338"/>
                  </a:cubicBezTo>
                  <a:cubicBezTo>
                    <a:pt x="24175" y="10093"/>
                    <a:pt x="23890" y="9890"/>
                    <a:pt x="23646" y="9727"/>
                  </a:cubicBezTo>
                  <a:cubicBezTo>
                    <a:pt x="23402" y="9564"/>
                    <a:pt x="23198" y="9442"/>
                    <a:pt x="23035" y="9361"/>
                  </a:cubicBezTo>
                  <a:cubicBezTo>
                    <a:pt x="22750" y="9239"/>
                    <a:pt x="22343" y="9157"/>
                    <a:pt x="21896" y="9117"/>
                  </a:cubicBezTo>
                  <a:cubicBezTo>
                    <a:pt x="21202" y="9015"/>
                    <a:pt x="20376" y="8964"/>
                    <a:pt x="19719" y="8938"/>
                  </a:cubicBezTo>
                  <a:lnTo>
                    <a:pt x="19719" y="8938"/>
                  </a:lnTo>
                  <a:cubicBezTo>
                    <a:pt x="19893" y="8826"/>
                    <a:pt x="20079" y="8707"/>
                    <a:pt x="20268" y="8588"/>
                  </a:cubicBezTo>
                  <a:cubicBezTo>
                    <a:pt x="20675" y="8343"/>
                    <a:pt x="21082" y="8099"/>
                    <a:pt x="21448" y="7896"/>
                  </a:cubicBezTo>
                  <a:cubicBezTo>
                    <a:pt x="21814" y="7692"/>
                    <a:pt x="22099" y="7529"/>
                    <a:pt x="22262" y="7489"/>
                  </a:cubicBezTo>
                  <a:cubicBezTo>
                    <a:pt x="22262" y="7489"/>
                    <a:pt x="22303" y="7448"/>
                    <a:pt x="22384" y="7448"/>
                  </a:cubicBezTo>
                  <a:cubicBezTo>
                    <a:pt x="22588" y="7448"/>
                    <a:pt x="22995" y="7611"/>
                    <a:pt x="23361" y="7774"/>
                  </a:cubicBezTo>
                  <a:cubicBezTo>
                    <a:pt x="23564" y="7855"/>
                    <a:pt x="23727" y="7977"/>
                    <a:pt x="23931" y="8018"/>
                  </a:cubicBezTo>
                  <a:cubicBezTo>
                    <a:pt x="24093" y="8099"/>
                    <a:pt x="24297" y="8140"/>
                    <a:pt x="24460" y="8181"/>
                  </a:cubicBezTo>
                  <a:cubicBezTo>
                    <a:pt x="24489" y="8175"/>
                    <a:pt x="24520" y="8172"/>
                    <a:pt x="24554" y="8172"/>
                  </a:cubicBezTo>
                  <a:cubicBezTo>
                    <a:pt x="24758" y="8172"/>
                    <a:pt x="25047" y="8262"/>
                    <a:pt x="25396" y="8262"/>
                  </a:cubicBezTo>
                  <a:cubicBezTo>
                    <a:pt x="25599" y="8262"/>
                    <a:pt x="25803" y="8221"/>
                    <a:pt x="26047" y="8140"/>
                  </a:cubicBezTo>
                  <a:cubicBezTo>
                    <a:pt x="26250" y="8018"/>
                    <a:pt x="26454" y="7855"/>
                    <a:pt x="26617" y="7611"/>
                  </a:cubicBezTo>
                  <a:cubicBezTo>
                    <a:pt x="26657" y="7529"/>
                    <a:pt x="26698" y="7407"/>
                    <a:pt x="26698" y="7285"/>
                  </a:cubicBezTo>
                  <a:cubicBezTo>
                    <a:pt x="26698" y="7041"/>
                    <a:pt x="26617" y="6838"/>
                    <a:pt x="26495" y="6634"/>
                  </a:cubicBezTo>
                  <a:cubicBezTo>
                    <a:pt x="26250" y="6268"/>
                    <a:pt x="25925" y="5902"/>
                    <a:pt x="25518" y="5495"/>
                  </a:cubicBezTo>
                  <a:cubicBezTo>
                    <a:pt x="24370" y="4347"/>
                    <a:pt x="22792" y="3128"/>
                    <a:pt x="22606" y="2985"/>
                  </a:cubicBezTo>
                  <a:lnTo>
                    <a:pt x="22606" y="2985"/>
                  </a:lnTo>
                  <a:cubicBezTo>
                    <a:pt x="22489" y="2847"/>
                    <a:pt x="21931" y="2197"/>
                    <a:pt x="21245" y="1547"/>
                  </a:cubicBezTo>
                  <a:cubicBezTo>
                    <a:pt x="20838" y="1140"/>
                    <a:pt x="20390" y="774"/>
                    <a:pt x="19942" y="489"/>
                  </a:cubicBezTo>
                  <a:cubicBezTo>
                    <a:pt x="19495" y="204"/>
                    <a:pt x="19047" y="0"/>
                    <a:pt x="1859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35"/>
            <p:cNvSpPr/>
            <p:nvPr/>
          </p:nvSpPr>
          <p:spPr>
            <a:xfrm>
              <a:off x="4208800" y="4389225"/>
              <a:ext cx="212675" cy="101775"/>
            </a:xfrm>
            <a:custGeom>
              <a:avLst/>
              <a:gdLst/>
              <a:ahLst/>
              <a:cxnLst/>
              <a:rect l="l" t="t" r="r" b="b"/>
              <a:pathLst>
                <a:path w="8507" h="4071" extrusionOk="0">
                  <a:moveTo>
                    <a:pt x="6756" y="1"/>
                  </a:moveTo>
                  <a:cubicBezTo>
                    <a:pt x="6512" y="1"/>
                    <a:pt x="6268" y="41"/>
                    <a:pt x="6024" y="123"/>
                  </a:cubicBezTo>
                  <a:cubicBezTo>
                    <a:pt x="5617" y="367"/>
                    <a:pt x="4152" y="1181"/>
                    <a:pt x="2809" y="1954"/>
                  </a:cubicBezTo>
                  <a:cubicBezTo>
                    <a:pt x="1466" y="2727"/>
                    <a:pt x="204" y="3419"/>
                    <a:pt x="204" y="3419"/>
                  </a:cubicBezTo>
                  <a:cubicBezTo>
                    <a:pt x="41" y="3541"/>
                    <a:pt x="1" y="3745"/>
                    <a:pt x="82" y="3908"/>
                  </a:cubicBezTo>
                  <a:cubicBezTo>
                    <a:pt x="164" y="4016"/>
                    <a:pt x="281" y="4070"/>
                    <a:pt x="399" y="4070"/>
                  </a:cubicBezTo>
                  <a:cubicBezTo>
                    <a:pt x="457" y="4070"/>
                    <a:pt x="516" y="4057"/>
                    <a:pt x="571" y="4030"/>
                  </a:cubicBezTo>
                  <a:cubicBezTo>
                    <a:pt x="571" y="4030"/>
                    <a:pt x="855" y="3826"/>
                    <a:pt x="1344" y="3582"/>
                  </a:cubicBezTo>
                  <a:cubicBezTo>
                    <a:pt x="2076" y="3134"/>
                    <a:pt x="3175" y="2524"/>
                    <a:pt x="4152" y="1954"/>
                  </a:cubicBezTo>
                  <a:cubicBezTo>
                    <a:pt x="5169" y="1384"/>
                    <a:pt x="6024" y="896"/>
                    <a:pt x="6309" y="733"/>
                  </a:cubicBezTo>
                  <a:cubicBezTo>
                    <a:pt x="6431" y="693"/>
                    <a:pt x="6594" y="652"/>
                    <a:pt x="6756" y="652"/>
                  </a:cubicBezTo>
                  <a:cubicBezTo>
                    <a:pt x="7041" y="652"/>
                    <a:pt x="7326" y="733"/>
                    <a:pt x="7570" y="815"/>
                  </a:cubicBezTo>
                  <a:cubicBezTo>
                    <a:pt x="7693" y="855"/>
                    <a:pt x="7815" y="937"/>
                    <a:pt x="7855" y="937"/>
                  </a:cubicBezTo>
                  <a:lnTo>
                    <a:pt x="7937" y="977"/>
                  </a:lnTo>
                  <a:lnTo>
                    <a:pt x="7977" y="1018"/>
                  </a:lnTo>
                  <a:cubicBezTo>
                    <a:pt x="8021" y="1040"/>
                    <a:pt x="8068" y="1050"/>
                    <a:pt x="8114" y="1050"/>
                  </a:cubicBezTo>
                  <a:cubicBezTo>
                    <a:pt x="8240" y="1050"/>
                    <a:pt x="8365" y="974"/>
                    <a:pt x="8425" y="855"/>
                  </a:cubicBezTo>
                  <a:cubicBezTo>
                    <a:pt x="8506" y="693"/>
                    <a:pt x="8466" y="489"/>
                    <a:pt x="8303" y="408"/>
                  </a:cubicBezTo>
                  <a:cubicBezTo>
                    <a:pt x="8262" y="408"/>
                    <a:pt x="7570" y="1"/>
                    <a:pt x="67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35"/>
            <p:cNvSpPr/>
            <p:nvPr/>
          </p:nvSpPr>
          <p:spPr>
            <a:xfrm>
              <a:off x="4107075" y="4395325"/>
              <a:ext cx="78350" cy="56000"/>
            </a:xfrm>
            <a:custGeom>
              <a:avLst/>
              <a:gdLst/>
              <a:ahLst/>
              <a:cxnLst/>
              <a:rect l="l" t="t" r="r" b="b"/>
              <a:pathLst>
                <a:path w="3134" h="2240" extrusionOk="0">
                  <a:moveTo>
                    <a:pt x="2736" y="1"/>
                  </a:moveTo>
                  <a:cubicBezTo>
                    <a:pt x="2677" y="1"/>
                    <a:pt x="2618" y="14"/>
                    <a:pt x="2564" y="42"/>
                  </a:cubicBezTo>
                  <a:lnTo>
                    <a:pt x="204" y="1629"/>
                  </a:lnTo>
                  <a:cubicBezTo>
                    <a:pt x="41" y="1710"/>
                    <a:pt x="0" y="1954"/>
                    <a:pt x="122" y="2076"/>
                  </a:cubicBezTo>
                  <a:cubicBezTo>
                    <a:pt x="176" y="2185"/>
                    <a:pt x="285" y="2239"/>
                    <a:pt x="399" y="2239"/>
                  </a:cubicBezTo>
                  <a:cubicBezTo>
                    <a:pt x="457" y="2239"/>
                    <a:pt x="516" y="2226"/>
                    <a:pt x="570" y="2199"/>
                  </a:cubicBezTo>
                  <a:lnTo>
                    <a:pt x="2930" y="611"/>
                  </a:lnTo>
                  <a:cubicBezTo>
                    <a:pt x="3093" y="530"/>
                    <a:pt x="3134" y="286"/>
                    <a:pt x="3052" y="164"/>
                  </a:cubicBezTo>
                  <a:cubicBezTo>
                    <a:pt x="2971" y="55"/>
                    <a:pt x="2853" y="1"/>
                    <a:pt x="27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35"/>
            <p:cNvSpPr/>
            <p:nvPr/>
          </p:nvSpPr>
          <p:spPr>
            <a:xfrm>
              <a:off x="3132375" y="4321475"/>
              <a:ext cx="590625" cy="357750"/>
            </a:xfrm>
            <a:custGeom>
              <a:avLst/>
              <a:gdLst/>
              <a:ahLst/>
              <a:cxnLst/>
              <a:rect l="l" t="t" r="r" b="b"/>
              <a:pathLst>
                <a:path w="23625" h="14310" extrusionOk="0">
                  <a:moveTo>
                    <a:pt x="14225" y="1"/>
                  </a:moveTo>
                  <a:cubicBezTo>
                    <a:pt x="14163" y="1"/>
                    <a:pt x="14101" y="8"/>
                    <a:pt x="14041" y="25"/>
                  </a:cubicBezTo>
                  <a:cubicBezTo>
                    <a:pt x="12983" y="269"/>
                    <a:pt x="12209" y="1042"/>
                    <a:pt x="12209" y="1042"/>
                  </a:cubicBezTo>
                  <a:cubicBezTo>
                    <a:pt x="12209" y="1042"/>
                    <a:pt x="11762" y="795"/>
                    <a:pt x="11144" y="795"/>
                  </a:cubicBezTo>
                  <a:cubicBezTo>
                    <a:pt x="10757" y="795"/>
                    <a:pt x="10303" y="892"/>
                    <a:pt x="9849" y="1205"/>
                  </a:cubicBezTo>
                  <a:cubicBezTo>
                    <a:pt x="8669" y="1978"/>
                    <a:pt x="7489" y="2222"/>
                    <a:pt x="6186" y="3280"/>
                  </a:cubicBezTo>
                  <a:cubicBezTo>
                    <a:pt x="4884" y="4339"/>
                    <a:pt x="1058" y="6821"/>
                    <a:pt x="529" y="7757"/>
                  </a:cubicBezTo>
                  <a:cubicBezTo>
                    <a:pt x="0" y="8652"/>
                    <a:pt x="7244" y="14309"/>
                    <a:pt x="7244" y="14309"/>
                  </a:cubicBezTo>
                  <a:cubicBezTo>
                    <a:pt x="7244" y="14309"/>
                    <a:pt x="15872" y="14187"/>
                    <a:pt x="17215" y="13373"/>
                  </a:cubicBezTo>
                  <a:cubicBezTo>
                    <a:pt x="18517" y="12600"/>
                    <a:pt x="21651" y="10362"/>
                    <a:pt x="21814" y="9466"/>
                  </a:cubicBezTo>
                  <a:cubicBezTo>
                    <a:pt x="21903" y="8786"/>
                    <a:pt x="21497" y="8320"/>
                    <a:pt x="20768" y="8320"/>
                  </a:cubicBezTo>
                  <a:cubicBezTo>
                    <a:pt x="20494" y="8320"/>
                    <a:pt x="20175" y="8386"/>
                    <a:pt x="19820" y="8530"/>
                  </a:cubicBezTo>
                  <a:cubicBezTo>
                    <a:pt x="18517" y="9059"/>
                    <a:pt x="15099" y="10362"/>
                    <a:pt x="14570" y="10362"/>
                  </a:cubicBezTo>
                  <a:cubicBezTo>
                    <a:pt x="14041" y="10362"/>
                    <a:pt x="11802" y="9589"/>
                    <a:pt x="11802" y="9589"/>
                  </a:cubicBezTo>
                  <a:cubicBezTo>
                    <a:pt x="11802" y="9589"/>
                    <a:pt x="15628" y="6170"/>
                    <a:pt x="17215" y="5275"/>
                  </a:cubicBezTo>
                  <a:cubicBezTo>
                    <a:pt x="17887" y="4868"/>
                    <a:pt x="18589" y="4715"/>
                    <a:pt x="19245" y="4715"/>
                  </a:cubicBezTo>
                  <a:cubicBezTo>
                    <a:pt x="20100" y="4715"/>
                    <a:pt x="20877" y="4975"/>
                    <a:pt x="21407" y="5275"/>
                  </a:cubicBezTo>
                  <a:cubicBezTo>
                    <a:pt x="21515" y="5334"/>
                    <a:pt x="21632" y="5361"/>
                    <a:pt x="21752" y="5361"/>
                  </a:cubicBezTo>
                  <a:cubicBezTo>
                    <a:pt x="22618" y="5361"/>
                    <a:pt x="23624" y="3945"/>
                    <a:pt x="22587" y="3158"/>
                  </a:cubicBezTo>
                  <a:cubicBezTo>
                    <a:pt x="21503" y="2298"/>
                    <a:pt x="19971" y="1679"/>
                    <a:pt x="18719" y="1679"/>
                  </a:cubicBezTo>
                  <a:cubicBezTo>
                    <a:pt x="18609" y="1679"/>
                    <a:pt x="18501" y="1683"/>
                    <a:pt x="18395" y="1693"/>
                  </a:cubicBezTo>
                  <a:cubicBezTo>
                    <a:pt x="17052" y="1856"/>
                    <a:pt x="16564" y="2100"/>
                    <a:pt x="16564" y="2100"/>
                  </a:cubicBezTo>
                  <a:cubicBezTo>
                    <a:pt x="16564" y="2100"/>
                    <a:pt x="15261" y="1"/>
                    <a:pt x="1422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35"/>
            <p:cNvSpPr/>
            <p:nvPr/>
          </p:nvSpPr>
          <p:spPr>
            <a:xfrm>
              <a:off x="3136450" y="4312925"/>
              <a:ext cx="579950" cy="374425"/>
            </a:xfrm>
            <a:custGeom>
              <a:avLst/>
              <a:gdLst/>
              <a:ahLst/>
              <a:cxnLst/>
              <a:rect l="l" t="t" r="r" b="b"/>
              <a:pathLst>
                <a:path w="23198" h="14977" extrusionOk="0">
                  <a:moveTo>
                    <a:pt x="14041" y="652"/>
                  </a:moveTo>
                  <a:cubicBezTo>
                    <a:pt x="14203" y="652"/>
                    <a:pt x="14407" y="733"/>
                    <a:pt x="14651" y="936"/>
                  </a:cubicBezTo>
                  <a:cubicBezTo>
                    <a:pt x="15017" y="1181"/>
                    <a:pt x="15384" y="1628"/>
                    <a:pt x="15628" y="1995"/>
                  </a:cubicBezTo>
                  <a:cubicBezTo>
                    <a:pt x="15791" y="2157"/>
                    <a:pt x="15913" y="2320"/>
                    <a:pt x="15953" y="2442"/>
                  </a:cubicBezTo>
                  <a:lnTo>
                    <a:pt x="16075" y="2564"/>
                  </a:lnTo>
                  <a:lnTo>
                    <a:pt x="16075" y="2605"/>
                  </a:lnTo>
                  <a:cubicBezTo>
                    <a:pt x="16165" y="2724"/>
                    <a:pt x="16276" y="2800"/>
                    <a:pt x="16393" y="2800"/>
                  </a:cubicBezTo>
                  <a:cubicBezTo>
                    <a:pt x="16436" y="2800"/>
                    <a:pt x="16479" y="2790"/>
                    <a:pt x="16523" y="2768"/>
                  </a:cubicBezTo>
                  <a:cubicBezTo>
                    <a:pt x="16564" y="2727"/>
                    <a:pt x="17052" y="2524"/>
                    <a:pt x="18232" y="2402"/>
                  </a:cubicBezTo>
                  <a:cubicBezTo>
                    <a:pt x="18354" y="2361"/>
                    <a:pt x="18477" y="2361"/>
                    <a:pt x="18558" y="2361"/>
                  </a:cubicBezTo>
                  <a:cubicBezTo>
                    <a:pt x="19697" y="2361"/>
                    <a:pt x="21203" y="2971"/>
                    <a:pt x="22221" y="3785"/>
                  </a:cubicBezTo>
                  <a:cubicBezTo>
                    <a:pt x="22465" y="3948"/>
                    <a:pt x="22506" y="4152"/>
                    <a:pt x="22506" y="4355"/>
                  </a:cubicBezTo>
                  <a:cubicBezTo>
                    <a:pt x="22546" y="4558"/>
                    <a:pt x="22424" y="4843"/>
                    <a:pt x="22221" y="5047"/>
                  </a:cubicBezTo>
                  <a:cubicBezTo>
                    <a:pt x="22017" y="5250"/>
                    <a:pt x="21773" y="5372"/>
                    <a:pt x="21610" y="5372"/>
                  </a:cubicBezTo>
                  <a:cubicBezTo>
                    <a:pt x="21529" y="5372"/>
                    <a:pt x="21488" y="5332"/>
                    <a:pt x="21407" y="5291"/>
                  </a:cubicBezTo>
                  <a:cubicBezTo>
                    <a:pt x="20837" y="4965"/>
                    <a:pt x="20023" y="4721"/>
                    <a:pt x="19087" y="4721"/>
                  </a:cubicBezTo>
                  <a:cubicBezTo>
                    <a:pt x="18395" y="4721"/>
                    <a:pt x="17622" y="4884"/>
                    <a:pt x="16849" y="5291"/>
                  </a:cubicBezTo>
                  <a:cubicBezTo>
                    <a:pt x="16035" y="5779"/>
                    <a:pt x="14692" y="6878"/>
                    <a:pt x="13552" y="7855"/>
                  </a:cubicBezTo>
                  <a:cubicBezTo>
                    <a:pt x="12372" y="8832"/>
                    <a:pt x="11436" y="9686"/>
                    <a:pt x="11436" y="9686"/>
                  </a:cubicBezTo>
                  <a:cubicBezTo>
                    <a:pt x="11355" y="9768"/>
                    <a:pt x="11314" y="9890"/>
                    <a:pt x="11314" y="10012"/>
                  </a:cubicBezTo>
                  <a:cubicBezTo>
                    <a:pt x="11355" y="10093"/>
                    <a:pt x="11436" y="10215"/>
                    <a:pt x="11558" y="10256"/>
                  </a:cubicBezTo>
                  <a:cubicBezTo>
                    <a:pt x="11558" y="10256"/>
                    <a:pt x="12087" y="10460"/>
                    <a:pt x="12738" y="10663"/>
                  </a:cubicBezTo>
                  <a:cubicBezTo>
                    <a:pt x="13064" y="10744"/>
                    <a:pt x="13389" y="10826"/>
                    <a:pt x="13674" y="10907"/>
                  </a:cubicBezTo>
                  <a:cubicBezTo>
                    <a:pt x="13959" y="10989"/>
                    <a:pt x="14203" y="11070"/>
                    <a:pt x="14407" y="11070"/>
                  </a:cubicBezTo>
                  <a:cubicBezTo>
                    <a:pt x="14529" y="11070"/>
                    <a:pt x="14651" y="11029"/>
                    <a:pt x="14814" y="10989"/>
                  </a:cubicBezTo>
                  <a:cubicBezTo>
                    <a:pt x="15343" y="10867"/>
                    <a:pt x="16320" y="10500"/>
                    <a:pt x="17256" y="10175"/>
                  </a:cubicBezTo>
                  <a:cubicBezTo>
                    <a:pt x="18232" y="9808"/>
                    <a:pt x="19209" y="9442"/>
                    <a:pt x="19779" y="9198"/>
                  </a:cubicBezTo>
                  <a:cubicBezTo>
                    <a:pt x="20104" y="9076"/>
                    <a:pt x="20389" y="8994"/>
                    <a:pt x="20593" y="8994"/>
                  </a:cubicBezTo>
                  <a:cubicBezTo>
                    <a:pt x="20878" y="8994"/>
                    <a:pt x="21040" y="9076"/>
                    <a:pt x="21163" y="9157"/>
                  </a:cubicBezTo>
                  <a:cubicBezTo>
                    <a:pt x="21244" y="9279"/>
                    <a:pt x="21285" y="9401"/>
                    <a:pt x="21325" y="9605"/>
                  </a:cubicBezTo>
                  <a:lnTo>
                    <a:pt x="21285" y="9768"/>
                  </a:lnTo>
                  <a:cubicBezTo>
                    <a:pt x="21285" y="9768"/>
                    <a:pt x="21244" y="9890"/>
                    <a:pt x="21163" y="10012"/>
                  </a:cubicBezTo>
                  <a:cubicBezTo>
                    <a:pt x="20878" y="10460"/>
                    <a:pt x="20064" y="11192"/>
                    <a:pt x="19209" y="11843"/>
                  </a:cubicBezTo>
                  <a:cubicBezTo>
                    <a:pt x="18354" y="12494"/>
                    <a:pt x="17418" y="13105"/>
                    <a:pt x="16849" y="13430"/>
                  </a:cubicBezTo>
                  <a:cubicBezTo>
                    <a:pt x="16767" y="13512"/>
                    <a:pt x="16523" y="13593"/>
                    <a:pt x="16157" y="13675"/>
                  </a:cubicBezTo>
                  <a:cubicBezTo>
                    <a:pt x="14936" y="13919"/>
                    <a:pt x="12657" y="14082"/>
                    <a:pt x="10663" y="14204"/>
                  </a:cubicBezTo>
                  <a:cubicBezTo>
                    <a:pt x="9686" y="14244"/>
                    <a:pt x="8791" y="14285"/>
                    <a:pt x="8139" y="14285"/>
                  </a:cubicBezTo>
                  <a:cubicBezTo>
                    <a:pt x="7739" y="14310"/>
                    <a:pt x="7416" y="14320"/>
                    <a:pt x="7226" y="14323"/>
                  </a:cubicBezTo>
                  <a:lnTo>
                    <a:pt x="7226" y="14323"/>
                  </a:lnTo>
                  <a:cubicBezTo>
                    <a:pt x="7086" y="14220"/>
                    <a:pt x="6707" y="13937"/>
                    <a:pt x="6227" y="13553"/>
                  </a:cubicBezTo>
                  <a:cubicBezTo>
                    <a:pt x="5291" y="12779"/>
                    <a:pt x="3866" y="11599"/>
                    <a:pt x="2686" y="10541"/>
                  </a:cubicBezTo>
                  <a:cubicBezTo>
                    <a:pt x="2116" y="9971"/>
                    <a:pt x="1587" y="9442"/>
                    <a:pt x="1221" y="9035"/>
                  </a:cubicBezTo>
                  <a:cubicBezTo>
                    <a:pt x="1017" y="8791"/>
                    <a:pt x="895" y="8628"/>
                    <a:pt x="814" y="8465"/>
                  </a:cubicBezTo>
                  <a:cubicBezTo>
                    <a:pt x="733" y="8384"/>
                    <a:pt x="733" y="8343"/>
                    <a:pt x="692" y="8262"/>
                  </a:cubicBezTo>
                  <a:lnTo>
                    <a:pt x="692" y="8221"/>
                  </a:lnTo>
                  <a:lnTo>
                    <a:pt x="674" y="8221"/>
                  </a:lnTo>
                  <a:cubicBezTo>
                    <a:pt x="784" y="8048"/>
                    <a:pt x="1093" y="7745"/>
                    <a:pt x="1506" y="7407"/>
                  </a:cubicBezTo>
                  <a:cubicBezTo>
                    <a:pt x="2157" y="6838"/>
                    <a:pt x="3093" y="6186"/>
                    <a:pt x="3988" y="5535"/>
                  </a:cubicBezTo>
                  <a:cubicBezTo>
                    <a:pt x="4884" y="4884"/>
                    <a:pt x="5698" y="4314"/>
                    <a:pt x="6227" y="3907"/>
                  </a:cubicBezTo>
                  <a:cubicBezTo>
                    <a:pt x="7488" y="2890"/>
                    <a:pt x="8628" y="2646"/>
                    <a:pt x="9889" y="1791"/>
                  </a:cubicBezTo>
                  <a:cubicBezTo>
                    <a:pt x="10256" y="1547"/>
                    <a:pt x="10622" y="1465"/>
                    <a:pt x="10948" y="1465"/>
                  </a:cubicBezTo>
                  <a:cubicBezTo>
                    <a:pt x="11232" y="1465"/>
                    <a:pt x="11477" y="1547"/>
                    <a:pt x="11639" y="1588"/>
                  </a:cubicBezTo>
                  <a:cubicBezTo>
                    <a:pt x="11721" y="1628"/>
                    <a:pt x="11802" y="1628"/>
                    <a:pt x="11843" y="1669"/>
                  </a:cubicBezTo>
                  <a:lnTo>
                    <a:pt x="11884" y="1669"/>
                  </a:lnTo>
                  <a:lnTo>
                    <a:pt x="11884" y="1710"/>
                  </a:lnTo>
                  <a:cubicBezTo>
                    <a:pt x="11928" y="1725"/>
                    <a:pt x="11978" y="1734"/>
                    <a:pt x="12030" y="1734"/>
                  </a:cubicBezTo>
                  <a:cubicBezTo>
                    <a:pt x="12119" y="1734"/>
                    <a:pt x="12213" y="1706"/>
                    <a:pt x="12291" y="1628"/>
                  </a:cubicBezTo>
                  <a:cubicBezTo>
                    <a:pt x="12372" y="1547"/>
                    <a:pt x="13105" y="896"/>
                    <a:pt x="13959" y="692"/>
                  </a:cubicBezTo>
                  <a:lnTo>
                    <a:pt x="14041" y="652"/>
                  </a:lnTo>
                  <a:close/>
                  <a:moveTo>
                    <a:pt x="13796" y="0"/>
                  </a:moveTo>
                  <a:cubicBezTo>
                    <a:pt x="12945" y="244"/>
                    <a:pt x="12275" y="760"/>
                    <a:pt x="11974" y="1005"/>
                  </a:cubicBezTo>
                  <a:lnTo>
                    <a:pt x="11974" y="1005"/>
                  </a:lnTo>
                  <a:cubicBezTo>
                    <a:pt x="11756" y="922"/>
                    <a:pt x="11398" y="814"/>
                    <a:pt x="10948" y="814"/>
                  </a:cubicBezTo>
                  <a:cubicBezTo>
                    <a:pt x="10500" y="814"/>
                    <a:pt x="10012" y="896"/>
                    <a:pt x="9482" y="1262"/>
                  </a:cubicBezTo>
                  <a:cubicBezTo>
                    <a:pt x="8384" y="1995"/>
                    <a:pt x="7163" y="2279"/>
                    <a:pt x="5820" y="3378"/>
                  </a:cubicBezTo>
                  <a:cubicBezTo>
                    <a:pt x="5169" y="3867"/>
                    <a:pt x="3866" y="4762"/>
                    <a:pt x="2686" y="5617"/>
                  </a:cubicBezTo>
                  <a:cubicBezTo>
                    <a:pt x="2116" y="6064"/>
                    <a:pt x="1547" y="6512"/>
                    <a:pt x="1058" y="6878"/>
                  </a:cubicBezTo>
                  <a:cubicBezTo>
                    <a:pt x="610" y="7285"/>
                    <a:pt x="244" y="7611"/>
                    <a:pt x="81" y="7936"/>
                  </a:cubicBezTo>
                  <a:cubicBezTo>
                    <a:pt x="41" y="8018"/>
                    <a:pt x="0" y="8099"/>
                    <a:pt x="0" y="8221"/>
                  </a:cubicBezTo>
                  <a:cubicBezTo>
                    <a:pt x="0" y="8343"/>
                    <a:pt x="41" y="8506"/>
                    <a:pt x="122" y="8628"/>
                  </a:cubicBezTo>
                  <a:cubicBezTo>
                    <a:pt x="326" y="9076"/>
                    <a:pt x="855" y="9686"/>
                    <a:pt x="1547" y="10337"/>
                  </a:cubicBezTo>
                  <a:cubicBezTo>
                    <a:pt x="3541" y="12332"/>
                    <a:pt x="6837" y="14896"/>
                    <a:pt x="6837" y="14936"/>
                  </a:cubicBezTo>
                  <a:cubicBezTo>
                    <a:pt x="6919" y="14977"/>
                    <a:pt x="7000" y="14977"/>
                    <a:pt x="7081" y="14977"/>
                  </a:cubicBezTo>
                  <a:cubicBezTo>
                    <a:pt x="7081" y="14977"/>
                    <a:pt x="9238" y="14977"/>
                    <a:pt x="11558" y="14814"/>
                  </a:cubicBezTo>
                  <a:cubicBezTo>
                    <a:pt x="12738" y="14773"/>
                    <a:pt x="13959" y="14651"/>
                    <a:pt x="14977" y="14529"/>
                  </a:cubicBezTo>
                  <a:cubicBezTo>
                    <a:pt x="15465" y="14489"/>
                    <a:pt x="15913" y="14407"/>
                    <a:pt x="16320" y="14326"/>
                  </a:cubicBezTo>
                  <a:cubicBezTo>
                    <a:pt x="16686" y="14244"/>
                    <a:pt x="16971" y="14163"/>
                    <a:pt x="17215" y="14041"/>
                  </a:cubicBezTo>
                  <a:cubicBezTo>
                    <a:pt x="17866" y="13634"/>
                    <a:pt x="19006" y="12861"/>
                    <a:pt x="19982" y="12087"/>
                  </a:cubicBezTo>
                  <a:cubicBezTo>
                    <a:pt x="20471" y="11680"/>
                    <a:pt x="20918" y="11274"/>
                    <a:pt x="21285" y="10907"/>
                  </a:cubicBezTo>
                  <a:cubicBezTo>
                    <a:pt x="21447" y="10744"/>
                    <a:pt x="21610" y="10541"/>
                    <a:pt x="21732" y="10378"/>
                  </a:cubicBezTo>
                  <a:cubicBezTo>
                    <a:pt x="21854" y="10215"/>
                    <a:pt x="21936" y="10053"/>
                    <a:pt x="21976" y="9849"/>
                  </a:cubicBezTo>
                  <a:cubicBezTo>
                    <a:pt x="21976" y="9768"/>
                    <a:pt x="21976" y="9686"/>
                    <a:pt x="21976" y="9605"/>
                  </a:cubicBezTo>
                  <a:cubicBezTo>
                    <a:pt x="21976" y="9239"/>
                    <a:pt x="21854" y="8913"/>
                    <a:pt x="21610" y="8669"/>
                  </a:cubicBezTo>
                  <a:cubicBezTo>
                    <a:pt x="21366" y="8425"/>
                    <a:pt x="21000" y="8343"/>
                    <a:pt x="20593" y="8343"/>
                  </a:cubicBezTo>
                  <a:cubicBezTo>
                    <a:pt x="20267" y="8343"/>
                    <a:pt x="19942" y="8425"/>
                    <a:pt x="19535" y="8547"/>
                  </a:cubicBezTo>
                  <a:cubicBezTo>
                    <a:pt x="18883" y="8832"/>
                    <a:pt x="17703" y="9279"/>
                    <a:pt x="16645" y="9686"/>
                  </a:cubicBezTo>
                  <a:cubicBezTo>
                    <a:pt x="16075" y="9890"/>
                    <a:pt x="15587" y="10053"/>
                    <a:pt x="15180" y="10175"/>
                  </a:cubicBezTo>
                  <a:cubicBezTo>
                    <a:pt x="14977" y="10256"/>
                    <a:pt x="14773" y="10297"/>
                    <a:pt x="14651" y="10337"/>
                  </a:cubicBezTo>
                  <a:cubicBezTo>
                    <a:pt x="14529" y="10378"/>
                    <a:pt x="14407" y="10378"/>
                    <a:pt x="14407" y="10378"/>
                  </a:cubicBezTo>
                  <a:cubicBezTo>
                    <a:pt x="14366" y="10378"/>
                    <a:pt x="14122" y="10337"/>
                    <a:pt x="13837" y="10256"/>
                  </a:cubicBezTo>
                  <a:cubicBezTo>
                    <a:pt x="13430" y="10175"/>
                    <a:pt x="12901" y="10012"/>
                    <a:pt x="12494" y="9849"/>
                  </a:cubicBezTo>
                  <a:cubicBezTo>
                    <a:pt x="12435" y="9831"/>
                    <a:pt x="12378" y="9814"/>
                    <a:pt x="12323" y="9796"/>
                  </a:cubicBezTo>
                  <a:lnTo>
                    <a:pt x="12323" y="9796"/>
                  </a:lnTo>
                  <a:cubicBezTo>
                    <a:pt x="12376" y="9750"/>
                    <a:pt x="12434" y="9699"/>
                    <a:pt x="12494" y="9646"/>
                  </a:cubicBezTo>
                  <a:cubicBezTo>
                    <a:pt x="13064" y="9117"/>
                    <a:pt x="13959" y="8384"/>
                    <a:pt x="14854" y="7651"/>
                  </a:cubicBezTo>
                  <a:cubicBezTo>
                    <a:pt x="15750" y="6919"/>
                    <a:pt x="16645" y="6227"/>
                    <a:pt x="17215" y="5901"/>
                  </a:cubicBezTo>
                  <a:cubicBezTo>
                    <a:pt x="17825" y="5535"/>
                    <a:pt x="18477" y="5372"/>
                    <a:pt x="19087" y="5372"/>
                  </a:cubicBezTo>
                  <a:cubicBezTo>
                    <a:pt x="19860" y="5372"/>
                    <a:pt x="20593" y="5617"/>
                    <a:pt x="21081" y="5901"/>
                  </a:cubicBezTo>
                  <a:cubicBezTo>
                    <a:pt x="21244" y="5983"/>
                    <a:pt x="21447" y="6024"/>
                    <a:pt x="21610" y="6024"/>
                  </a:cubicBezTo>
                  <a:cubicBezTo>
                    <a:pt x="22058" y="6024"/>
                    <a:pt x="22424" y="5820"/>
                    <a:pt x="22709" y="5495"/>
                  </a:cubicBezTo>
                  <a:cubicBezTo>
                    <a:pt x="22994" y="5210"/>
                    <a:pt x="23197" y="4803"/>
                    <a:pt x="23197" y="4355"/>
                  </a:cubicBezTo>
                  <a:cubicBezTo>
                    <a:pt x="23197" y="3948"/>
                    <a:pt x="23035" y="3541"/>
                    <a:pt x="22628" y="3215"/>
                  </a:cubicBezTo>
                  <a:cubicBezTo>
                    <a:pt x="21488" y="2361"/>
                    <a:pt x="19942" y="1710"/>
                    <a:pt x="18558" y="1710"/>
                  </a:cubicBezTo>
                  <a:lnTo>
                    <a:pt x="18192" y="1710"/>
                  </a:lnTo>
                  <a:cubicBezTo>
                    <a:pt x="17337" y="1787"/>
                    <a:pt x="16796" y="1931"/>
                    <a:pt x="16504" y="2036"/>
                  </a:cubicBezTo>
                  <a:lnTo>
                    <a:pt x="16504" y="2036"/>
                  </a:lnTo>
                  <a:cubicBezTo>
                    <a:pt x="16359" y="1821"/>
                    <a:pt x="16137" y="1493"/>
                    <a:pt x="15872" y="1181"/>
                  </a:cubicBezTo>
                  <a:cubicBezTo>
                    <a:pt x="15628" y="896"/>
                    <a:pt x="15343" y="611"/>
                    <a:pt x="15058" y="367"/>
                  </a:cubicBezTo>
                  <a:cubicBezTo>
                    <a:pt x="14773" y="163"/>
                    <a:pt x="14448" y="0"/>
                    <a:pt x="1404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35"/>
            <p:cNvSpPr/>
            <p:nvPr/>
          </p:nvSpPr>
          <p:spPr>
            <a:xfrm>
              <a:off x="3444725" y="4365825"/>
              <a:ext cx="110925" cy="69225"/>
            </a:xfrm>
            <a:custGeom>
              <a:avLst/>
              <a:gdLst/>
              <a:ahLst/>
              <a:cxnLst/>
              <a:rect l="l" t="t" r="r" b="b"/>
              <a:pathLst>
                <a:path w="4437" h="2769" extrusionOk="0">
                  <a:moveTo>
                    <a:pt x="4038" y="1"/>
                  </a:moveTo>
                  <a:cubicBezTo>
                    <a:pt x="3980" y="1"/>
                    <a:pt x="3921" y="14"/>
                    <a:pt x="3866" y="41"/>
                  </a:cubicBezTo>
                  <a:lnTo>
                    <a:pt x="204" y="2158"/>
                  </a:lnTo>
                  <a:cubicBezTo>
                    <a:pt x="41" y="2239"/>
                    <a:pt x="0" y="2442"/>
                    <a:pt x="82" y="2605"/>
                  </a:cubicBezTo>
                  <a:cubicBezTo>
                    <a:pt x="136" y="2714"/>
                    <a:pt x="244" y="2768"/>
                    <a:pt x="359" y="2768"/>
                  </a:cubicBezTo>
                  <a:cubicBezTo>
                    <a:pt x="416" y="2768"/>
                    <a:pt x="475" y="2754"/>
                    <a:pt x="529" y="2727"/>
                  </a:cubicBezTo>
                  <a:lnTo>
                    <a:pt x="4233" y="611"/>
                  </a:lnTo>
                  <a:cubicBezTo>
                    <a:pt x="4396" y="530"/>
                    <a:pt x="4436" y="326"/>
                    <a:pt x="4355" y="163"/>
                  </a:cubicBezTo>
                  <a:cubicBezTo>
                    <a:pt x="4273" y="55"/>
                    <a:pt x="4156" y="1"/>
                    <a:pt x="40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35"/>
            <p:cNvSpPr/>
            <p:nvPr/>
          </p:nvSpPr>
          <p:spPr>
            <a:xfrm>
              <a:off x="3362300" y="4339625"/>
              <a:ext cx="85500" cy="62600"/>
            </a:xfrm>
            <a:custGeom>
              <a:avLst/>
              <a:gdLst/>
              <a:ahLst/>
              <a:cxnLst/>
              <a:rect l="l" t="t" r="r" b="b"/>
              <a:pathLst>
                <a:path w="3420" h="2504" extrusionOk="0">
                  <a:moveTo>
                    <a:pt x="3013" y="1"/>
                  </a:moveTo>
                  <a:cubicBezTo>
                    <a:pt x="2944" y="1"/>
                    <a:pt x="2873" y="24"/>
                    <a:pt x="2809" y="72"/>
                  </a:cubicBezTo>
                  <a:lnTo>
                    <a:pt x="204" y="1903"/>
                  </a:lnTo>
                  <a:cubicBezTo>
                    <a:pt x="41" y="1985"/>
                    <a:pt x="1" y="2188"/>
                    <a:pt x="123" y="2351"/>
                  </a:cubicBezTo>
                  <a:cubicBezTo>
                    <a:pt x="172" y="2450"/>
                    <a:pt x="281" y="2503"/>
                    <a:pt x="387" y="2503"/>
                  </a:cubicBezTo>
                  <a:cubicBezTo>
                    <a:pt x="455" y="2503"/>
                    <a:pt x="522" y="2481"/>
                    <a:pt x="571" y="2432"/>
                  </a:cubicBezTo>
                  <a:lnTo>
                    <a:pt x="3216" y="601"/>
                  </a:lnTo>
                  <a:cubicBezTo>
                    <a:pt x="3379" y="520"/>
                    <a:pt x="3419" y="275"/>
                    <a:pt x="3297" y="153"/>
                  </a:cubicBezTo>
                  <a:cubicBezTo>
                    <a:pt x="3223" y="55"/>
                    <a:pt x="3120" y="1"/>
                    <a:pt x="3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35"/>
            <p:cNvSpPr/>
            <p:nvPr/>
          </p:nvSpPr>
          <p:spPr>
            <a:xfrm>
              <a:off x="2535150" y="3264975"/>
              <a:ext cx="1519025" cy="2054400"/>
            </a:xfrm>
            <a:custGeom>
              <a:avLst/>
              <a:gdLst/>
              <a:ahLst/>
              <a:cxnLst/>
              <a:rect l="l" t="t" r="r" b="b"/>
              <a:pathLst>
                <a:path w="60761" h="82176" extrusionOk="0">
                  <a:moveTo>
                    <a:pt x="12494" y="0"/>
                  </a:moveTo>
                  <a:lnTo>
                    <a:pt x="6064" y="11680"/>
                  </a:lnTo>
                  <a:cubicBezTo>
                    <a:pt x="6064" y="11680"/>
                    <a:pt x="2360" y="16686"/>
                    <a:pt x="1180" y="20593"/>
                  </a:cubicBezTo>
                  <a:cubicBezTo>
                    <a:pt x="0" y="24541"/>
                    <a:pt x="1465" y="30198"/>
                    <a:pt x="1831" y="31500"/>
                  </a:cubicBezTo>
                  <a:cubicBezTo>
                    <a:pt x="2238" y="32802"/>
                    <a:pt x="23238" y="74151"/>
                    <a:pt x="25476" y="78220"/>
                  </a:cubicBezTo>
                  <a:cubicBezTo>
                    <a:pt x="27137" y="81239"/>
                    <a:pt x="28931" y="82175"/>
                    <a:pt x="30495" y="82175"/>
                  </a:cubicBezTo>
                  <a:cubicBezTo>
                    <a:pt x="31039" y="82175"/>
                    <a:pt x="31556" y="82062"/>
                    <a:pt x="32029" y="81883"/>
                  </a:cubicBezTo>
                  <a:cubicBezTo>
                    <a:pt x="33860" y="81232"/>
                    <a:pt x="54982" y="66133"/>
                    <a:pt x="55796" y="65360"/>
                  </a:cubicBezTo>
                  <a:cubicBezTo>
                    <a:pt x="56569" y="64587"/>
                    <a:pt x="60110" y="61575"/>
                    <a:pt x="60110" y="61575"/>
                  </a:cubicBezTo>
                  <a:cubicBezTo>
                    <a:pt x="60110" y="61575"/>
                    <a:pt x="60761" y="57343"/>
                    <a:pt x="57871" y="55145"/>
                  </a:cubicBezTo>
                  <a:cubicBezTo>
                    <a:pt x="56465" y="54056"/>
                    <a:pt x="55406" y="53776"/>
                    <a:pt x="54689" y="53776"/>
                  </a:cubicBezTo>
                  <a:cubicBezTo>
                    <a:pt x="53933" y="53776"/>
                    <a:pt x="53557" y="54087"/>
                    <a:pt x="53557" y="54087"/>
                  </a:cubicBezTo>
                  <a:lnTo>
                    <a:pt x="35203" y="59052"/>
                  </a:lnTo>
                  <a:cubicBezTo>
                    <a:pt x="35203" y="59052"/>
                    <a:pt x="24825" y="23360"/>
                    <a:pt x="23645" y="16523"/>
                  </a:cubicBezTo>
                  <a:cubicBezTo>
                    <a:pt x="22465" y="9727"/>
                    <a:pt x="24296" y="10093"/>
                    <a:pt x="20633" y="6430"/>
                  </a:cubicBezTo>
                  <a:cubicBezTo>
                    <a:pt x="16930" y="2768"/>
                    <a:pt x="12494" y="0"/>
                    <a:pt x="124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35"/>
            <p:cNvSpPr/>
            <p:nvPr/>
          </p:nvSpPr>
          <p:spPr>
            <a:xfrm>
              <a:off x="2553450" y="3316850"/>
              <a:ext cx="1490550" cy="2002325"/>
            </a:xfrm>
            <a:custGeom>
              <a:avLst/>
              <a:gdLst/>
              <a:ahLst/>
              <a:cxnLst/>
              <a:rect l="l" t="t" r="r" b="b"/>
              <a:pathLst>
                <a:path w="59622" h="80093" extrusionOk="0">
                  <a:moveTo>
                    <a:pt x="10623" y="1"/>
                  </a:moveTo>
                  <a:lnTo>
                    <a:pt x="5332" y="9605"/>
                  </a:lnTo>
                  <a:cubicBezTo>
                    <a:pt x="5332" y="9605"/>
                    <a:pt x="1628" y="14611"/>
                    <a:pt x="448" y="18518"/>
                  </a:cubicBezTo>
                  <a:cubicBezTo>
                    <a:pt x="123" y="19658"/>
                    <a:pt x="1" y="20878"/>
                    <a:pt x="1" y="22099"/>
                  </a:cubicBezTo>
                  <a:cubicBezTo>
                    <a:pt x="1" y="25314"/>
                    <a:pt x="815" y="28489"/>
                    <a:pt x="1099" y="29425"/>
                  </a:cubicBezTo>
                  <a:cubicBezTo>
                    <a:pt x="1222" y="29750"/>
                    <a:pt x="2442" y="32233"/>
                    <a:pt x="4274" y="35936"/>
                  </a:cubicBezTo>
                  <a:cubicBezTo>
                    <a:pt x="4477" y="36303"/>
                    <a:pt x="4640" y="36710"/>
                    <a:pt x="4844" y="37076"/>
                  </a:cubicBezTo>
                  <a:cubicBezTo>
                    <a:pt x="5088" y="37524"/>
                    <a:pt x="5291" y="38012"/>
                    <a:pt x="5535" y="38460"/>
                  </a:cubicBezTo>
                  <a:cubicBezTo>
                    <a:pt x="5576" y="38582"/>
                    <a:pt x="5658" y="38663"/>
                    <a:pt x="5698" y="38785"/>
                  </a:cubicBezTo>
                  <a:cubicBezTo>
                    <a:pt x="7977" y="43384"/>
                    <a:pt x="10907" y="49082"/>
                    <a:pt x="13716" y="54698"/>
                  </a:cubicBezTo>
                  <a:lnTo>
                    <a:pt x="13878" y="54576"/>
                  </a:lnTo>
                  <a:cubicBezTo>
                    <a:pt x="13878" y="54576"/>
                    <a:pt x="14163" y="55308"/>
                    <a:pt x="14652" y="56489"/>
                  </a:cubicBezTo>
                  <a:cubicBezTo>
                    <a:pt x="19291" y="65645"/>
                    <a:pt x="23605" y="74029"/>
                    <a:pt x="24663" y="76023"/>
                  </a:cubicBezTo>
                  <a:cubicBezTo>
                    <a:pt x="26006" y="77855"/>
                    <a:pt x="27308" y="79279"/>
                    <a:pt x="28448" y="79889"/>
                  </a:cubicBezTo>
                  <a:cubicBezTo>
                    <a:pt x="28936" y="80052"/>
                    <a:pt x="29343" y="80093"/>
                    <a:pt x="29791" y="80093"/>
                  </a:cubicBezTo>
                  <a:cubicBezTo>
                    <a:pt x="29994" y="80093"/>
                    <a:pt x="30198" y="80093"/>
                    <a:pt x="30361" y="80052"/>
                  </a:cubicBezTo>
                  <a:cubicBezTo>
                    <a:pt x="30401" y="80052"/>
                    <a:pt x="30442" y="80052"/>
                    <a:pt x="30442" y="80012"/>
                  </a:cubicBezTo>
                  <a:cubicBezTo>
                    <a:pt x="35814" y="76634"/>
                    <a:pt x="54372" y="63977"/>
                    <a:pt x="55064" y="63285"/>
                  </a:cubicBezTo>
                  <a:cubicBezTo>
                    <a:pt x="55308" y="63041"/>
                    <a:pt x="55878" y="62512"/>
                    <a:pt x="56529" y="61942"/>
                  </a:cubicBezTo>
                  <a:cubicBezTo>
                    <a:pt x="56773" y="61738"/>
                    <a:pt x="57058" y="61494"/>
                    <a:pt x="57302" y="61250"/>
                  </a:cubicBezTo>
                  <a:cubicBezTo>
                    <a:pt x="57750" y="60884"/>
                    <a:pt x="58157" y="60558"/>
                    <a:pt x="58482" y="60273"/>
                  </a:cubicBezTo>
                  <a:cubicBezTo>
                    <a:pt x="58849" y="59948"/>
                    <a:pt x="59133" y="59704"/>
                    <a:pt x="59296" y="59582"/>
                  </a:cubicBezTo>
                  <a:cubicBezTo>
                    <a:pt x="59337" y="59500"/>
                    <a:pt x="59378" y="59500"/>
                    <a:pt x="59378" y="59500"/>
                  </a:cubicBezTo>
                  <a:cubicBezTo>
                    <a:pt x="59378" y="59459"/>
                    <a:pt x="59622" y="58035"/>
                    <a:pt x="59215" y="56407"/>
                  </a:cubicBezTo>
                  <a:cubicBezTo>
                    <a:pt x="51849" y="59337"/>
                    <a:pt x="36709" y="65401"/>
                    <a:pt x="35814" y="66297"/>
                  </a:cubicBezTo>
                  <a:cubicBezTo>
                    <a:pt x="35570" y="66541"/>
                    <a:pt x="35407" y="66622"/>
                    <a:pt x="35285" y="66622"/>
                  </a:cubicBezTo>
                  <a:cubicBezTo>
                    <a:pt x="34837" y="66622"/>
                    <a:pt x="35244" y="64954"/>
                    <a:pt x="35244" y="63081"/>
                  </a:cubicBezTo>
                  <a:cubicBezTo>
                    <a:pt x="35244" y="62715"/>
                    <a:pt x="35163" y="62552"/>
                    <a:pt x="35000" y="62552"/>
                  </a:cubicBezTo>
                  <a:cubicBezTo>
                    <a:pt x="34227" y="62552"/>
                    <a:pt x="31622" y="67395"/>
                    <a:pt x="31134" y="68616"/>
                  </a:cubicBezTo>
                  <a:cubicBezTo>
                    <a:pt x="31052" y="68779"/>
                    <a:pt x="30971" y="68861"/>
                    <a:pt x="30890" y="68861"/>
                  </a:cubicBezTo>
                  <a:cubicBezTo>
                    <a:pt x="30239" y="68861"/>
                    <a:pt x="29180" y="64221"/>
                    <a:pt x="28773" y="62186"/>
                  </a:cubicBezTo>
                  <a:cubicBezTo>
                    <a:pt x="28366" y="59907"/>
                    <a:pt x="21489" y="42285"/>
                    <a:pt x="19413" y="34105"/>
                  </a:cubicBezTo>
                  <a:cubicBezTo>
                    <a:pt x="17378" y="25884"/>
                    <a:pt x="13756" y="6105"/>
                    <a:pt x="11518" y="1629"/>
                  </a:cubicBezTo>
                  <a:cubicBezTo>
                    <a:pt x="11274" y="1100"/>
                    <a:pt x="10948" y="571"/>
                    <a:pt x="10623" y="1"/>
                  </a:cubicBezTo>
                  <a:close/>
                </a:path>
              </a:pathLst>
            </a:cu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35"/>
            <p:cNvSpPr/>
            <p:nvPr/>
          </p:nvSpPr>
          <p:spPr>
            <a:xfrm>
              <a:off x="2545325" y="3256325"/>
              <a:ext cx="1502750" cy="2072025"/>
            </a:xfrm>
            <a:custGeom>
              <a:avLst/>
              <a:gdLst/>
              <a:ahLst/>
              <a:cxnLst/>
              <a:rect l="l" t="t" r="r" b="b"/>
              <a:pathLst>
                <a:path w="60110" h="82881" extrusionOk="0">
                  <a:moveTo>
                    <a:pt x="12072" y="1"/>
                  </a:moveTo>
                  <a:cubicBezTo>
                    <a:pt x="11960" y="1"/>
                    <a:pt x="11855" y="63"/>
                    <a:pt x="11802" y="143"/>
                  </a:cubicBezTo>
                  <a:cubicBezTo>
                    <a:pt x="11680" y="306"/>
                    <a:pt x="11721" y="509"/>
                    <a:pt x="11884" y="631"/>
                  </a:cubicBezTo>
                  <a:cubicBezTo>
                    <a:pt x="11884" y="631"/>
                    <a:pt x="11965" y="672"/>
                    <a:pt x="12087" y="753"/>
                  </a:cubicBezTo>
                  <a:cubicBezTo>
                    <a:pt x="12982" y="1323"/>
                    <a:pt x="16767" y="3846"/>
                    <a:pt x="19982" y="7021"/>
                  </a:cubicBezTo>
                  <a:cubicBezTo>
                    <a:pt x="20878" y="7916"/>
                    <a:pt x="21447" y="8567"/>
                    <a:pt x="21773" y="9137"/>
                  </a:cubicBezTo>
                  <a:cubicBezTo>
                    <a:pt x="22017" y="9544"/>
                    <a:pt x="22180" y="9910"/>
                    <a:pt x="22261" y="10276"/>
                  </a:cubicBezTo>
                  <a:cubicBezTo>
                    <a:pt x="22506" y="11457"/>
                    <a:pt x="22221" y="13084"/>
                    <a:pt x="22912" y="16951"/>
                  </a:cubicBezTo>
                  <a:cubicBezTo>
                    <a:pt x="23197" y="18660"/>
                    <a:pt x="24052" y="22201"/>
                    <a:pt x="25192" y="26515"/>
                  </a:cubicBezTo>
                  <a:cubicBezTo>
                    <a:pt x="28610" y="39416"/>
                    <a:pt x="34470" y="59520"/>
                    <a:pt x="34470" y="59520"/>
                  </a:cubicBezTo>
                  <a:cubicBezTo>
                    <a:pt x="34502" y="59647"/>
                    <a:pt x="34608" y="59749"/>
                    <a:pt x="34750" y="59749"/>
                  </a:cubicBezTo>
                  <a:cubicBezTo>
                    <a:pt x="34790" y="59749"/>
                    <a:pt x="34833" y="59741"/>
                    <a:pt x="34877" y="59723"/>
                  </a:cubicBezTo>
                  <a:lnTo>
                    <a:pt x="53232" y="54758"/>
                  </a:lnTo>
                  <a:lnTo>
                    <a:pt x="53354" y="54677"/>
                  </a:lnTo>
                  <a:cubicBezTo>
                    <a:pt x="53395" y="54677"/>
                    <a:pt x="53720" y="54433"/>
                    <a:pt x="54290" y="54433"/>
                  </a:cubicBezTo>
                  <a:cubicBezTo>
                    <a:pt x="54941" y="54433"/>
                    <a:pt x="55918" y="54677"/>
                    <a:pt x="57261" y="55735"/>
                  </a:cubicBezTo>
                  <a:cubicBezTo>
                    <a:pt x="58197" y="56468"/>
                    <a:pt x="58726" y="57404"/>
                    <a:pt x="59051" y="58340"/>
                  </a:cubicBezTo>
                  <a:cubicBezTo>
                    <a:pt x="59377" y="59276"/>
                    <a:pt x="59418" y="60212"/>
                    <a:pt x="59418" y="60863"/>
                  </a:cubicBezTo>
                  <a:cubicBezTo>
                    <a:pt x="59418" y="61148"/>
                    <a:pt x="59418" y="61433"/>
                    <a:pt x="59418" y="61596"/>
                  </a:cubicBezTo>
                  <a:cubicBezTo>
                    <a:pt x="59418" y="61642"/>
                    <a:pt x="59404" y="61689"/>
                    <a:pt x="59393" y="61728"/>
                  </a:cubicBezTo>
                  <a:lnTo>
                    <a:pt x="59393" y="61728"/>
                  </a:lnTo>
                  <a:cubicBezTo>
                    <a:pt x="59128" y="61957"/>
                    <a:pt x="58403" y="62585"/>
                    <a:pt x="57627" y="63264"/>
                  </a:cubicBezTo>
                  <a:cubicBezTo>
                    <a:pt x="56650" y="64119"/>
                    <a:pt x="55552" y="65055"/>
                    <a:pt x="55145" y="65462"/>
                  </a:cubicBezTo>
                  <a:cubicBezTo>
                    <a:pt x="55104" y="65502"/>
                    <a:pt x="54982" y="65584"/>
                    <a:pt x="54778" y="65747"/>
                  </a:cubicBezTo>
                  <a:cubicBezTo>
                    <a:pt x="53313" y="66886"/>
                    <a:pt x="47901" y="70793"/>
                    <a:pt x="42651" y="74497"/>
                  </a:cubicBezTo>
                  <a:cubicBezTo>
                    <a:pt x="40005" y="76328"/>
                    <a:pt x="37441" y="78119"/>
                    <a:pt x="35406" y="79502"/>
                  </a:cubicBezTo>
                  <a:cubicBezTo>
                    <a:pt x="34389" y="80194"/>
                    <a:pt x="33494" y="80764"/>
                    <a:pt x="32843" y="81171"/>
                  </a:cubicBezTo>
                  <a:cubicBezTo>
                    <a:pt x="32476" y="81374"/>
                    <a:pt x="32191" y="81578"/>
                    <a:pt x="31988" y="81700"/>
                  </a:cubicBezTo>
                  <a:cubicBezTo>
                    <a:pt x="31744" y="81822"/>
                    <a:pt x="31581" y="81903"/>
                    <a:pt x="31500" y="81944"/>
                  </a:cubicBezTo>
                  <a:cubicBezTo>
                    <a:pt x="31093" y="82066"/>
                    <a:pt x="30604" y="82188"/>
                    <a:pt x="30116" y="82188"/>
                  </a:cubicBezTo>
                  <a:cubicBezTo>
                    <a:pt x="29383" y="82188"/>
                    <a:pt x="28610" y="81985"/>
                    <a:pt x="27796" y="81415"/>
                  </a:cubicBezTo>
                  <a:cubicBezTo>
                    <a:pt x="27023" y="80845"/>
                    <a:pt x="26168" y="79909"/>
                    <a:pt x="25354" y="78404"/>
                  </a:cubicBezTo>
                  <a:cubicBezTo>
                    <a:pt x="24255" y="76369"/>
                    <a:pt x="18436" y="65014"/>
                    <a:pt x="12860" y="54026"/>
                  </a:cubicBezTo>
                  <a:cubicBezTo>
                    <a:pt x="10093" y="48532"/>
                    <a:pt x="7366" y="43119"/>
                    <a:pt x="5291" y="38968"/>
                  </a:cubicBezTo>
                  <a:cubicBezTo>
                    <a:pt x="4273" y="36933"/>
                    <a:pt x="3378" y="35183"/>
                    <a:pt x="2767" y="33921"/>
                  </a:cubicBezTo>
                  <a:cubicBezTo>
                    <a:pt x="2483" y="33270"/>
                    <a:pt x="2238" y="32782"/>
                    <a:pt x="2035" y="32416"/>
                  </a:cubicBezTo>
                  <a:cubicBezTo>
                    <a:pt x="1953" y="32212"/>
                    <a:pt x="1913" y="32049"/>
                    <a:pt x="1831" y="31968"/>
                  </a:cubicBezTo>
                  <a:cubicBezTo>
                    <a:pt x="1791" y="31846"/>
                    <a:pt x="1750" y="31765"/>
                    <a:pt x="1750" y="31765"/>
                  </a:cubicBezTo>
                  <a:cubicBezTo>
                    <a:pt x="1506" y="30828"/>
                    <a:pt x="651" y="27654"/>
                    <a:pt x="651" y="24520"/>
                  </a:cubicBezTo>
                  <a:cubicBezTo>
                    <a:pt x="651" y="23299"/>
                    <a:pt x="773" y="22119"/>
                    <a:pt x="1099" y="21061"/>
                  </a:cubicBezTo>
                  <a:cubicBezTo>
                    <a:pt x="1669" y="19148"/>
                    <a:pt x="2890" y="16910"/>
                    <a:pt x="3948" y="15201"/>
                  </a:cubicBezTo>
                  <a:cubicBezTo>
                    <a:pt x="4477" y="14346"/>
                    <a:pt x="4965" y="13573"/>
                    <a:pt x="5331" y="13044"/>
                  </a:cubicBezTo>
                  <a:cubicBezTo>
                    <a:pt x="5494" y="12800"/>
                    <a:pt x="5657" y="12596"/>
                    <a:pt x="5779" y="12433"/>
                  </a:cubicBezTo>
                  <a:cubicBezTo>
                    <a:pt x="5860" y="12311"/>
                    <a:pt x="5901" y="12230"/>
                    <a:pt x="5901" y="12230"/>
                  </a:cubicBezTo>
                  <a:cubicBezTo>
                    <a:pt x="6023" y="12067"/>
                    <a:pt x="5983" y="11864"/>
                    <a:pt x="5860" y="11741"/>
                  </a:cubicBezTo>
                  <a:cubicBezTo>
                    <a:pt x="5793" y="11708"/>
                    <a:pt x="5719" y="11688"/>
                    <a:pt x="5646" y="11688"/>
                  </a:cubicBezTo>
                  <a:cubicBezTo>
                    <a:pt x="5543" y="11688"/>
                    <a:pt x="5444" y="11728"/>
                    <a:pt x="5372" y="11823"/>
                  </a:cubicBezTo>
                  <a:cubicBezTo>
                    <a:pt x="5372" y="11823"/>
                    <a:pt x="1669" y="16829"/>
                    <a:pt x="448" y="20858"/>
                  </a:cubicBezTo>
                  <a:cubicBezTo>
                    <a:pt x="122" y="21997"/>
                    <a:pt x="0" y="23259"/>
                    <a:pt x="0" y="24520"/>
                  </a:cubicBezTo>
                  <a:cubicBezTo>
                    <a:pt x="0" y="27776"/>
                    <a:pt x="814" y="30991"/>
                    <a:pt x="1099" y="31927"/>
                  </a:cubicBezTo>
                  <a:cubicBezTo>
                    <a:pt x="1140" y="32009"/>
                    <a:pt x="1180" y="32090"/>
                    <a:pt x="1221" y="32212"/>
                  </a:cubicBezTo>
                  <a:cubicBezTo>
                    <a:pt x="1628" y="33148"/>
                    <a:pt x="3174" y="36241"/>
                    <a:pt x="5291" y="40474"/>
                  </a:cubicBezTo>
                  <a:cubicBezTo>
                    <a:pt x="11599" y="53131"/>
                    <a:pt x="23157" y="75758"/>
                    <a:pt x="24785" y="78729"/>
                  </a:cubicBezTo>
                  <a:cubicBezTo>
                    <a:pt x="25598" y="80276"/>
                    <a:pt x="26494" y="81293"/>
                    <a:pt x="27430" y="81944"/>
                  </a:cubicBezTo>
                  <a:cubicBezTo>
                    <a:pt x="28325" y="82595"/>
                    <a:pt x="29261" y="82880"/>
                    <a:pt x="30116" y="82880"/>
                  </a:cubicBezTo>
                  <a:cubicBezTo>
                    <a:pt x="30686" y="82880"/>
                    <a:pt x="31255" y="82758"/>
                    <a:pt x="31744" y="82555"/>
                  </a:cubicBezTo>
                  <a:cubicBezTo>
                    <a:pt x="31907" y="82514"/>
                    <a:pt x="32110" y="82392"/>
                    <a:pt x="32354" y="82270"/>
                  </a:cubicBezTo>
                  <a:cubicBezTo>
                    <a:pt x="33331" y="81700"/>
                    <a:pt x="35203" y="80438"/>
                    <a:pt x="37523" y="78892"/>
                  </a:cubicBezTo>
                  <a:cubicBezTo>
                    <a:pt x="40982" y="76531"/>
                    <a:pt x="45337" y="73438"/>
                    <a:pt x="48918" y="70875"/>
                  </a:cubicBezTo>
                  <a:cubicBezTo>
                    <a:pt x="50709" y="69572"/>
                    <a:pt x="52296" y="68433"/>
                    <a:pt x="53517" y="67578"/>
                  </a:cubicBezTo>
                  <a:cubicBezTo>
                    <a:pt x="54086" y="67130"/>
                    <a:pt x="54575" y="66764"/>
                    <a:pt x="54941" y="66520"/>
                  </a:cubicBezTo>
                  <a:cubicBezTo>
                    <a:pt x="55104" y="66357"/>
                    <a:pt x="55267" y="66235"/>
                    <a:pt x="55389" y="66154"/>
                  </a:cubicBezTo>
                  <a:cubicBezTo>
                    <a:pt x="55470" y="66072"/>
                    <a:pt x="55552" y="65991"/>
                    <a:pt x="55633" y="65950"/>
                  </a:cubicBezTo>
                  <a:cubicBezTo>
                    <a:pt x="55999" y="65584"/>
                    <a:pt x="57098" y="64607"/>
                    <a:pt x="58075" y="63753"/>
                  </a:cubicBezTo>
                  <a:cubicBezTo>
                    <a:pt x="59051" y="62898"/>
                    <a:pt x="59947" y="62165"/>
                    <a:pt x="59947" y="62165"/>
                  </a:cubicBezTo>
                  <a:cubicBezTo>
                    <a:pt x="59988" y="62125"/>
                    <a:pt x="60028" y="62043"/>
                    <a:pt x="60028" y="61962"/>
                  </a:cubicBezTo>
                  <a:cubicBezTo>
                    <a:pt x="60069" y="61962"/>
                    <a:pt x="60110" y="61514"/>
                    <a:pt x="60110" y="60863"/>
                  </a:cubicBezTo>
                  <a:cubicBezTo>
                    <a:pt x="60110" y="60130"/>
                    <a:pt x="60028" y="59154"/>
                    <a:pt x="59703" y="58096"/>
                  </a:cubicBezTo>
                  <a:cubicBezTo>
                    <a:pt x="59336" y="57078"/>
                    <a:pt x="58726" y="56020"/>
                    <a:pt x="57708" y="55206"/>
                  </a:cubicBezTo>
                  <a:cubicBezTo>
                    <a:pt x="56243" y="54107"/>
                    <a:pt x="55104" y="53782"/>
                    <a:pt x="54290" y="53782"/>
                  </a:cubicBezTo>
                  <a:cubicBezTo>
                    <a:pt x="53490" y="53782"/>
                    <a:pt x="53047" y="54067"/>
                    <a:pt x="52960" y="54137"/>
                  </a:cubicBezTo>
                  <a:lnTo>
                    <a:pt x="52960" y="54137"/>
                  </a:lnTo>
                  <a:lnTo>
                    <a:pt x="35024" y="58978"/>
                  </a:lnTo>
                  <a:lnTo>
                    <a:pt x="35024" y="58978"/>
                  </a:lnTo>
                  <a:cubicBezTo>
                    <a:pt x="34948" y="58714"/>
                    <a:pt x="34829" y="58302"/>
                    <a:pt x="34674" y="57770"/>
                  </a:cubicBezTo>
                  <a:cubicBezTo>
                    <a:pt x="33657" y="54311"/>
                    <a:pt x="31133" y="45561"/>
                    <a:pt x="28732" y="36933"/>
                  </a:cubicBezTo>
                  <a:cubicBezTo>
                    <a:pt x="26331" y="28305"/>
                    <a:pt x="24052" y="19759"/>
                    <a:pt x="23564" y="16829"/>
                  </a:cubicBezTo>
                  <a:cubicBezTo>
                    <a:pt x="22994" y="13451"/>
                    <a:pt x="23157" y="11904"/>
                    <a:pt x="22994" y="10602"/>
                  </a:cubicBezTo>
                  <a:cubicBezTo>
                    <a:pt x="22912" y="9991"/>
                    <a:pt x="22750" y="9381"/>
                    <a:pt x="22343" y="8771"/>
                  </a:cubicBezTo>
                  <a:cubicBezTo>
                    <a:pt x="21976" y="8160"/>
                    <a:pt x="21366" y="7468"/>
                    <a:pt x="20430" y="6532"/>
                  </a:cubicBezTo>
                  <a:cubicBezTo>
                    <a:pt x="16727" y="2829"/>
                    <a:pt x="12250" y="61"/>
                    <a:pt x="12250" y="61"/>
                  </a:cubicBezTo>
                  <a:cubicBezTo>
                    <a:pt x="12193" y="19"/>
                    <a:pt x="12131" y="1"/>
                    <a:pt x="1207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35"/>
            <p:cNvSpPr/>
            <p:nvPr/>
          </p:nvSpPr>
          <p:spPr>
            <a:xfrm>
              <a:off x="3802850" y="4638300"/>
              <a:ext cx="175025" cy="233225"/>
            </a:xfrm>
            <a:custGeom>
              <a:avLst/>
              <a:gdLst/>
              <a:ahLst/>
              <a:cxnLst/>
              <a:rect l="l" t="t" r="r" b="b"/>
              <a:pathLst>
                <a:path w="7001" h="9329" extrusionOk="0">
                  <a:moveTo>
                    <a:pt x="331" y="1"/>
                  </a:moveTo>
                  <a:cubicBezTo>
                    <a:pt x="164" y="1"/>
                    <a:pt x="36" y="116"/>
                    <a:pt x="1" y="293"/>
                  </a:cubicBezTo>
                  <a:cubicBezTo>
                    <a:pt x="1" y="456"/>
                    <a:pt x="123" y="619"/>
                    <a:pt x="326" y="660"/>
                  </a:cubicBezTo>
                  <a:cubicBezTo>
                    <a:pt x="448" y="700"/>
                    <a:pt x="1913" y="904"/>
                    <a:pt x="3297" y="2084"/>
                  </a:cubicBezTo>
                  <a:cubicBezTo>
                    <a:pt x="4721" y="3224"/>
                    <a:pt x="6146" y="5258"/>
                    <a:pt x="6309" y="9003"/>
                  </a:cubicBezTo>
                  <a:cubicBezTo>
                    <a:pt x="6309" y="9206"/>
                    <a:pt x="6471" y="9328"/>
                    <a:pt x="6675" y="9328"/>
                  </a:cubicBezTo>
                  <a:cubicBezTo>
                    <a:pt x="6838" y="9328"/>
                    <a:pt x="7001" y="9165"/>
                    <a:pt x="7001" y="8962"/>
                  </a:cubicBezTo>
                  <a:cubicBezTo>
                    <a:pt x="6838" y="4933"/>
                    <a:pt x="5210" y="2654"/>
                    <a:pt x="3582" y="1433"/>
                  </a:cubicBezTo>
                  <a:cubicBezTo>
                    <a:pt x="1995" y="212"/>
                    <a:pt x="448" y="8"/>
                    <a:pt x="408" y="8"/>
                  </a:cubicBezTo>
                  <a:cubicBezTo>
                    <a:pt x="381" y="3"/>
                    <a:pt x="356" y="1"/>
                    <a:pt x="33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35"/>
            <p:cNvSpPr/>
            <p:nvPr/>
          </p:nvSpPr>
          <p:spPr>
            <a:xfrm>
              <a:off x="975425" y="2808800"/>
              <a:ext cx="1312500" cy="2649775"/>
            </a:xfrm>
            <a:custGeom>
              <a:avLst/>
              <a:gdLst/>
              <a:ahLst/>
              <a:cxnLst/>
              <a:rect l="l" t="t" r="r" b="b"/>
              <a:pathLst>
                <a:path w="52500" h="105991" extrusionOk="0">
                  <a:moveTo>
                    <a:pt x="1258" y="1"/>
                  </a:moveTo>
                  <a:cubicBezTo>
                    <a:pt x="1053" y="1"/>
                    <a:pt x="936" y="15"/>
                    <a:pt x="936" y="15"/>
                  </a:cubicBezTo>
                  <a:lnTo>
                    <a:pt x="0" y="2579"/>
                  </a:lnTo>
                  <a:lnTo>
                    <a:pt x="15180" y="44009"/>
                  </a:lnTo>
                  <a:lnTo>
                    <a:pt x="49488" y="105990"/>
                  </a:lnTo>
                  <a:lnTo>
                    <a:pt x="52500" y="105990"/>
                  </a:lnTo>
                  <a:cubicBezTo>
                    <a:pt x="47860" y="97281"/>
                    <a:pt x="22140" y="49218"/>
                    <a:pt x="21244" y="47061"/>
                  </a:cubicBezTo>
                  <a:cubicBezTo>
                    <a:pt x="20308" y="44660"/>
                    <a:pt x="18843" y="44660"/>
                    <a:pt x="18355" y="43683"/>
                  </a:cubicBezTo>
                  <a:cubicBezTo>
                    <a:pt x="17907" y="42747"/>
                    <a:pt x="18518" y="38555"/>
                    <a:pt x="18355" y="35869"/>
                  </a:cubicBezTo>
                  <a:cubicBezTo>
                    <a:pt x="18233" y="33142"/>
                    <a:pt x="9401" y="7869"/>
                    <a:pt x="7000" y="3718"/>
                  </a:cubicBezTo>
                  <a:cubicBezTo>
                    <a:pt x="5059" y="304"/>
                    <a:pt x="2208" y="1"/>
                    <a:pt x="125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35"/>
            <p:cNvSpPr/>
            <p:nvPr/>
          </p:nvSpPr>
          <p:spPr>
            <a:xfrm>
              <a:off x="966275" y="2801025"/>
              <a:ext cx="1330800" cy="2666700"/>
            </a:xfrm>
            <a:custGeom>
              <a:avLst/>
              <a:gdLst/>
              <a:ahLst/>
              <a:cxnLst/>
              <a:rect l="l" t="t" r="r" b="b"/>
              <a:pathLst>
                <a:path w="53232" h="106668" extrusionOk="0">
                  <a:moveTo>
                    <a:pt x="1669" y="651"/>
                  </a:moveTo>
                  <a:cubicBezTo>
                    <a:pt x="2116" y="651"/>
                    <a:pt x="3012" y="733"/>
                    <a:pt x="4029" y="1221"/>
                  </a:cubicBezTo>
                  <a:cubicBezTo>
                    <a:pt x="5006" y="1669"/>
                    <a:pt x="6145" y="2564"/>
                    <a:pt x="7081" y="4192"/>
                  </a:cubicBezTo>
                  <a:cubicBezTo>
                    <a:pt x="7651" y="5169"/>
                    <a:pt x="8669" y="7570"/>
                    <a:pt x="9849" y="10541"/>
                  </a:cubicBezTo>
                  <a:cubicBezTo>
                    <a:pt x="11558" y="15018"/>
                    <a:pt x="13674" y="20959"/>
                    <a:pt x="15384" y="26006"/>
                  </a:cubicBezTo>
                  <a:cubicBezTo>
                    <a:pt x="16238" y="28529"/>
                    <a:pt x="16971" y="30849"/>
                    <a:pt x="17500" y="32639"/>
                  </a:cubicBezTo>
                  <a:cubicBezTo>
                    <a:pt x="17785" y="33535"/>
                    <a:pt x="17988" y="34308"/>
                    <a:pt x="18151" y="34919"/>
                  </a:cubicBezTo>
                  <a:cubicBezTo>
                    <a:pt x="18314" y="35529"/>
                    <a:pt x="18395" y="35977"/>
                    <a:pt x="18395" y="36180"/>
                  </a:cubicBezTo>
                  <a:cubicBezTo>
                    <a:pt x="18436" y="36506"/>
                    <a:pt x="18436" y="36831"/>
                    <a:pt x="18436" y="37157"/>
                  </a:cubicBezTo>
                  <a:cubicBezTo>
                    <a:pt x="18436" y="38948"/>
                    <a:pt x="18232" y="41064"/>
                    <a:pt x="18232" y="42529"/>
                  </a:cubicBezTo>
                  <a:cubicBezTo>
                    <a:pt x="18232" y="42854"/>
                    <a:pt x="18232" y="43180"/>
                    <a:pt x="18273" y="43465"/>
                  </a:cubicBezTo>
                  <a:cubicBezTo>
                    <a:pt x="18314" y="43709"/>
                    <a:pt x="18355" y="43953"/>
                    <a:pt x="18436" y="44157"/>
                  </a:cubicBezTo>
                  <a:cubicBezTo>
                    <a:pt x="18599" y="44442"/>
                    <a:pt x="18802" y="44686"/>
                    <a:pt x="19046" y="44849"/>
                  </a:cubicBezTo>
                  <a:cubicBezTo>
                    <a:pt x="19413" y="45134"/>
                    <a:pt x="19779" y="45378"/>
                    <a:pt x="20186" y="45744"/>
                  </a:cubicBezTo>
                  <a:cubicBezTo>
                    <a:pt x="20552" y="46110"/>
                    <a:pt x="20959" y="46639"/>
                    <a:pt x="21285" y="47494"/>
                  </a:cubicBezTo>
                  <a:cubicBezTo>
                    <a:pt x="21366" y="47657"/>
                    <a:pt x="21529" y="47942"/>
                    <a:pt x="21773" y="48430"/>
                  </a:cubicBezTo>
                  <a:cubicBezTo>
                    <a:pt x="25248" y="55420"/>
                    <a:pt x="47383" y="96750"/>
                    <a:pt x="52319" y="105976"/>
                  </a:cubicBezTo>
                  <a:lnTo>
                    <a:pt x="50049" y="105976"/>
                  </a:lnTo>
                  <a:lnTo>
                    <a:pt x="15872" y="44197"/>
                  </a:lnTo>
                  <a:lnTo>
                    <a:pt x="692" y="2890"/>
                  </a:lnTo>
                  <a:lnTo>
                    <a:pt x="1547" y="659"/>
                  </a:lnTo>
                  <a:lnTo>
                    <a:pt x="1547" y="659"/>
                  </a:lnTo>
                  <a:cubicBezTo>
                    <a:pt x="1584" y="654"/>
                    <a:pt x="1625" y="651"/>
                    <a:pt x="1669" y="651"/>
                  </a:cubicBezTo>
                  <a:close/>
                  <a:moveTo>
                    <a:pt x="1262" y="0"/>
                  </a:moveTo>
                  <a:cubicBezTo>
                    <a:pt x="1140" y="41"/>
                    <a:pt x="1018" y="122"/>
                    <a:pt x="977" y="204"/>
                  </a:cubicBezTo>
                  <a:lnTo>
                    <a:pt x="41" y="2768"/>
                  </a:lnTo>
                  <a:cubicBezTo>
                    <a:pt x="0" y="2849"/>
                    <a:pt x="0" y="2931"/>
                    <a:pt x="41" y="3012"/>
                  </a:cubicBezTo>
                  <a:lnTo>
                    <a:pt x="15221" y="44442"/>
                  </a:lnTo>
                  <a:lnTo>
                    <a:pt x="15262" y="44482"/>
                  </a:lnTo>
                  <a:lnTo>
                    <a:pt x="49529" y="106464"/>
                  </a:lnTo>
                  <a:cubicBezTo>
                    <a:pt x="49610" y="106586"/>
                    <a:pt x="49732" y="106668"/>
                    <a:pt x="49854" y="106668"/>
                  </a:cubicBezTo>
                  <a:lnTo>
                    <a:pt x="52866" y="106668"/>
                  </a:lnTo>
                  <a:cubicBezTo>
                    <a:pt x="52988" y="106668"/>
                    <a:pt x="53110" y="106586"/>
                    <a:pt x="53191" y="106464"/>
                  </a:cubicBezTo>
                  <a:cubicBezTo>
                    <a:pt x="53232" y="106383"/>
                    <a:pt x="53232" y="106261"/>
                    <a:pt x="53191" y="106139"/>
                  </a:cubicBezTo>
                  <a:cubicBezTo>
                    <a:pt x="50872" y="101784"/>
                    <a:pt x="43261" y="87621"/>
                    <a:pt x="36139" y="74232"/>
                  </a:cubicBezTo>
                  <a:cubicBezTo>
                    <a:pt x="32558" y="67558"/>
                    <a:pt x="29139" y="61046"/>
                    <a:pt x="26535" y="56122"/>
                  </a:cubicBezTo>
                  <a:cubicBezTo>
                    <a:pt x="25232" y="53639"/>
                    <a:pt x="24134" y="51564"/>
                    <a:pt x="23320" y="50017"/>
                  </a:cubicBezTo>
                  <a:cubicBezTo>
                    <a:pt x="22913" y="49244"/>
                    <a:pt x="22587" y="48593"/>
                    <a:pt x="22384" y="48145"/>
                  </a:cubicBezTo>
                  <a:cubicBezTo>
                    <a:pt x="22139" y="47657"/>
                    <a:pt x="21977" y="47331"/>
                    <a:pt x="21936" y="47250"/>
                  </a:cubicBezTo>
                  <a:cubicBezTo>
                    <a:pt x="21448" y="45988"/>
                    <a:pt x="20796" y="45296"/>
                    <a:pt x="20227" y="44889"/>
                  </a:cubicBezTo>
                  <a:cubicBezTo>
                    <a:pt x="19942" y="44645"/>
                    <a:pt x="19657" y="44482"/>
                    <a:pt x="19453" y="44320"/>
                  </a:cubicBezTo>
                  <a:cubicBezTo>
                    <a:pt x="19250" y="44157"/>
                    <a:pt x="19128" y="44035"/>
                    <a:pt x="19046" y="43831"/>
                  </a:cubicBezTo>
                  <a:cubicBezTo>
                    <a:pt x="19006" y="43791"/>
                    <a:pt x="18965" y="43628"/>
                    <a:pt x="18924" y="43384"/>
                  </a:cubicBezTo>
                  <a:cubicBezTo>
                    <a:pt x="18924" y="43139"/>
                    <a:pt x="18884" y="42854"/>
                    <a:pt x="18884" y="42529"/>
                  </a:cubicBezTo>
                  <a:cubicBezTo>
                    <a:pt x="18884" y="41105"/>
                    <a:pt x="19087" y="38988"/>
                    <a:pt x="19087" y="37157"/>
                  </a:cubicBezTo>
                  <a:cubicBezTo>
                    <a:pt x="19087" y="36831"/>
                    <a:pt x="19087" y="36465"/>
                    <a:pt x="19087" y="36139"/>
                  </a:cubicBezTo>
                  <a:cubicBezTo>
                    <a:pt x="19046" y="35732"/>
                    <a:pt x="18884" y="35041"/>
                    <a:pt x="18639" y="34105"/>
                  </a:cubicBezTo>
                  <a:cubicBezTo>
                    <a:pt x="17703" y="30727"/>
                    <a:pt x="15506" y="24093"/>
                    <a:pt x="13267" y="17826"/>
                  </a:cubicBezTo>
                  <a:cubicBezTo>
                    <a:pt x="12128" y="14692"/>
                    <a:pt x="11029" y="11680"/>
                    <a:pt x="10052" y="9198"/>
                  </a:cubicBezTo>
                  <a:cubicBezTo>
                    <a:pt x="9035" y="6715"/>
                    <a:pt x="8221" y="4803"/>
                    <a:pt x="7692" y="3867"/>
                  </a:cubicBezTo>
                  <a:cubicBezTo>
                    <a:pt x="6674" y="2117"/>
                    <a:pt x="5413" y="1140"/>
                    <a:pt x="4314" y="611"/>
                  </a:cubicBezTo>
                  <a:cubicBezTo>
                    <a:pt x="3175" y="82"/>
                    <a:pt x="2198" y="0"/>
                    <a:pt x="166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 name="Google Shape;1880;p35"/>
            <p:cNvSpPr/>
            <p:nvPr/>
          </p:nvSpPr>
          <p:spPr>
            <a:xfrm>
              <a:off x="474850" y="2774800"/>
              <a:ext cx="1737800" cy="2683775"/>
            </a:xfrm>
            <a:custGeom>
              <a:avLst/>
              <a:gdLst/>
              <a:ahLst/>
              <a:cxnLst/>
              <a:rect l="l" t="t" r="r" b="b"/>
              <a:pathLst>
                <a:path w="69512" h="107351" extrusionOk="0">
                  <a:moveTo>
                    <a:pt x="12680" y="0"/>
                  </a:moveTo>
                  <a:cubicBezTo>
                    <a:pt x="9524" y="0"/>
                    <a:pt x="6256" y="324"/>
                    <a:pt x="4314" y="927"/>
                  </a:cubicBezTo>
                  <a:cubicBezTo>
                    <a:pt x="163" y="2189"/>
                    <a:pt x="0" y="2677"/>
                    <a:pt x="163" y="5404"/>
                  </a:cubicBezTo>
                  <a:cubicBezTo>
                    <a:pt x="326" y="8090"/>
                    <a:pt x="3663" y="33404"/>
                    <a:pt x="9931" y="47933"/>
                  </a:cubicBezTo>
                  <a:cubicBezTo>
                    <a:pt x="16239" y="62502"/>
                    <a:pt x="34186" y="103362"/>
                    <a:pt x="35692" y="107350"/>
                  </a:cubicBezTo>
                  <a:lnTo>
                    <a:pt x="69511" y="107350"/>
                  </a:lnTo>
                  <a:cubicBezTo>
                    <a:pt x="65523" y="100228"/>
                    <a:pt x="41918" y="57578"/>
                    <a:pt x="36953" y="44107"/>
                  </a:cubicBezTo>
                  <a:cubicBezTo>
                    <a:pt x="31541" y="29375"/>
                    <a:pt x="23035" y="3166"/>
                    <a:pt x="20959" y="1375"/>
                  </a:cubicBezTo>
                  <a:cubicBezTo>
                    <a:pt x="19845" y="435"/>
                    <a:pt x="16338" y="0"/>
                    <a:pt x="1268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 name="Google Shape;1881;p35"/>
            <p:cNvSpPr/>
            <p:nvPr/>
          </p:nvSpPr>
          <p:spPr>
            <a:xfrm>
              <a:off x="469775" y="2766425"/>
              <a:ext cx="1751000" cy="2701300"/>
            </a:xfrm>
            <a:custGeom>
              <a:avLst/>
              <a:gdLst/>
              <a:ahLst/>
              <a:cxnLst/>
              <a:rect l="l" t="t" r="r" b="b"/>
              <a:pathLst>
                <a:path w="70040" h="108052" extrusionOk="0">
                  <a:moveTo>
                    <a:pt x="12820" y="692"/>
                  </a:moveTo>
                  <a:cubicBezTo>
                    <a:pt x="14651" y="692"/>
                    <a:pt x="16442" y="774"/>
                    <a:pt x="17907" y="1018"/>
                  </a:cubicBezTo>
                  <a:cubicBezTo>
                    <a:pt x="18639" y="1140"/>
                    <a:pt x="19290" y="1262"/>
                    <a:pt x="19819" y="1425"/>
                  </a:cubicBezTo>
                  <a:cubicBezTo>
                    <a:pt x="20349" y="1588"/>
                    <a:pt x="20715" y="1791"/>
                    <a:pt x="20959" y="1995"/>
                  </a:cubicBezTo>
                  <a:cubicBezTo>
                    <a:pt x="21040" y="2035"/>
                    <a:pt x="21162" y="2239"/>
                    <a:pt x="21325" y="2524"/>
                  </a:cubicBezTo>
                  <a:cubicBezTo>
                    <a:pt x="21976" y="3541"/>
                    <a:pt x="22953" y="5861"/>
                    <a:pt x="24133" y="8954"/>
                  </a:cubicBezTo>
                  <a:cubicBezTo>
                    <a:pt x="27674" y="18152"/>
                    <a:pt x="33005" y="34186"/>
                    <a:pt x="36831" y="44564"/>
                  </a:cubicBezTo>
                  <a:cubicBezTo>
                    <a:pt x="39354" y="51320"/>
                    <a:pt x="46476" y="65360"/>
                    <a:pt x="53517" y="78587"/>
                  </a:cubicBezTo>
                  <a:cubicBezTo>
                    <a:pt x="60228" y="91267"/>
                    <a:pt x="66826" y="103237"/>
                    <a:pt x="69117" y="107360"/>
                  </a:cubicBezTo>
                  <a:lnTo>
                    <a:pt x="36104" y="107360"/>
                  </a:lnTo>
                  <a:cubicBezTo>
                    <a:pt x="35648" y="106153"/>
                    <a:pt x="34312" y="102978"/>
                    <a:pt x="32436" y="98651"/>
                  </a:cubicBezTo>
                  <a:cubicBezTo>
                    <a:pt x="26453" y="84773"/>
                    <a:pt x="15180" y="59093"/>
                    <a:pt x="10459" y="48145"/>
                  </a:cubicBezTo>
                  <a:cubicBezTo>
                    <a:pt x="7325" y="40901"/>
                    <a:pt x="4924" y="30971"/>
                    <a:pt x="3296" y="22506"/>
                  </a:cubicBezTo>
                  <a:cubicBezTo>
                    <a:pt x="2483" y="18274"/>
                    <a:pt x="1872" y="14407"/>
                    <a:pt x="1424" y="11437"/>
                  </a:cubicBezTo>
                  <a:cubicBezTo>
                    <a:pt x="977" y="8466"/>
                    <a:pt x="773" y="6349"/>
                    <a:pt x="733" y="5698"/>
                  </a:cubicBezTo>
                  <a:cubicBezTo>
                    <a:pt x="692" y="5332"/>
                    <a:pt x="692" y="5006"/>
                    <a:pt x="692" y="4721"/>
                  </a:cubicBezTo>
                  <a:cubicBezTo>
                    <a:pt x="692" y="4274"/>
                    <a:pt x="733" y="3908"/>
                    <a:pt x="814" y="3663"/>
                  </a:cubicBezTo>
                  <a:cubicBezTo>
                    <a:pt x="936" y="3256"/>
                    <a:pt x="1221" y="2971"/>
                    <a:pt x="1791" y="2646"/>
                  </a:cubicBezTo>
                  <a:cubicBezTo>
                    <a:pt x="2401" y="2320"/>
                    <a:pt x="3296" y="1995"/>
                    <a:pt x="4639" y="1588"/>
                  </a:cubicBezTo>
                  <a:cubicBezTo>
                    <a:pt x="6471" y="1018"/>
                    <a:pt x="9727" y="692"/>
                    <a:pt x="12820" y="692"/>
                  </a:cubicBezTo>
                  <a:close/>
                  <a:moveTo>
                    <a:pt x="12820" y="1"/>
                  </a:moveTo>
                  <a:cubicBezTo>
                    <a:pt x="9645" y="1"/>
                    <a:pt x="6430" y="326"/>
                    <a:pt x="4436" y="937"/>
                  </a:cubicBezTo>
                  <a:cubicBezTo>
                    <a:pt x="2645" y="1466"/>
                    <a:pt x="1546" y="1873"/>
                    <a:pt x="895" y="2442"/>
                  </a:cubicBezTo>
                  <a:cubicBezTo>
                    <a:pt x="529" y="2727"/>
                    <a:pt x="285" y="3053"/>
                    <a:pt x="163" y="3419"/>
                  </a:cubicBezTo>
                  <a:cubicBezTo>
                    <a:pt x="41" y="3826"/>
                    <a:pt x="0" y="4233"/>
                    <a:pt x="0" y="4721"/>
                  </a:cubicBezTo>
                  <a:cubicBezTo>
                    <a:pt x="0" y="5006"/>
                    <a:pt x="0" y="5373"/>
                    <a:pt x="41" y="5739"/>
                  </a:cubicBezTo>
                  <a:cubicBezTo>
                    <a:pt x="81" y="6431"/>
                    <a:pt x="326" y="8547"/>
                    <a:pt x="733" y="11518"/>
                  </a:cubicBezTo>
                  <a:cubicBezTo>
                    <a:pt x="2035" y="20471"/>
                    <a:pt x="5087" y="37442"/>
                    <a:pt x="9849" y="48390"/>
                  </a:cubicBezTo>
                  <a:cubicBezTo>
                    <a:pt x="12982" y="55715"/>
                    <a:pt x="19046" y="69552"/>
                    <a:pt x="24500" y="82087"/>
                  </a:cubicBezTo>
                  <a:cubicBezTo>
                    <a:pt x="27226" y="88354"/>
                    <a:pt x="29831" y="94296"/>
                    <a:pt x="31825" y="98895"/>
                  </a:cubicBezTo>
                  <a:cubicBezTo>
                    <a:pt x="33779" y="103534"/>
                    <a:pt x="35203" y="106831"/>
                    <a:pt x="35569" y="107808"/>
                  </a:cubicBezTo>
                  <a:cubicBezTo>
                    <a:pt x="35610" y="107930"/>
                    <a:pt x="35732" y="108052"/>
                    <a:pt x="35895" y="108052"/>
                  </a:cubicBezTo>
                  <a:lnTo>
                    <a:pt x="69714" y="108052"/>
                  </a:lnTo>
                  <a:cubicBezTo>
                    <a:pt x="69795" y="108052"/>
                    <a:pt x="69918" y="107970"/>
                    <a:pt x="69999" y="107848"/>
                  </a:cubicBezTo>
                  <a:cubicBezTo>
                    <a:pt x="70040" y="107767"/>
                    <a:pt x="70040" y="107645"/>
                    <a:pt x="69999" y="107523"/>
                  </a:cubicBezTo>
                  <a:cubicBezTo>
                    <a:pt x="68005" y="103941"/>
                    <a:pt x="61127" y="91488"/>
                    <a:pt x="54086" y="78261"/>
                  </a:cubicBezTo>
                  <a:cubicBezTo>
                    <a:pt x="47087" y="65035"/>
                    <a:pt x="39965" y="50994"/>
                    <a:pt x="37482" y="44320"/>
                  </a:cubicBezTo>
                  <a:cubicBezTo>
                    <a:pt x="34755" y="36954"/>
                    <a:pt x="31296" y="26739"/>
                    <a:pt x="28244" y="18111"/>
                  </a:cubicBezTo>
                  <a:cubicBezTo>
                    <a:pt x="26697" y="13797"/>
                    <a:pt x="25273" y="9890"/>
                    <a:pt x="24093" y="6960"/>
                  </a:cubicBezTo>
                  <a:cubicBezTo>
                    <a:pt x="23523" y="5454"/>
                    <a:pt x="22994" y="4233"/>
                    <a:pt x="22546" y="3297"/>
                  </a:cubicBezTo>
                  <a:cubicBezTo>
                    <a:pt x="22302" y="2849"/>
                    <a:pt x="22099" y="2483"/>
                    <a:pt x="21936" y="2158"/>
                  </a:cubicBezTo>
                  <a:cubicBezTo>
                    <a:pt x="21732" y="1832"/>
                    <a:pt x="21569" y="1628"/>
                    <a:pt x="21407" y="1466"/>
                  </a:cubicBezTo>
                  <a:cubicBezTo>
                    <a:pt x="21040" y="1181"/>
                    <a:pt x="20593" y="977"/>
                    <a:pt x="20023" y="774"/>
                  </a:cubicBezTo>
                  <a:cubicBezTo>
                    <a:pt x="18314" y="245"/>
                    <a:pt x="15587" y="1"/>
                    <a:pt x="128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35"/>
            <p:cNvSpPr/>
            <p:nvPr/>
          </p:nvSpPr>
          <p:spPr>
            <a:xfrm>
              <a:off x="1026300" y="5458550"/>
              <a:ext cx="6114750" cy="25"/>
            </a:xfrm>
            <a:custGeom>
              <a:avLst/>
              <a:gdLst/>
              <a:ahLst/>
              <a:cxnLst/>
              <a:rect l="l" t="t" r="r" b="b"/>
              <a:pathLst>
                <a:path w="244590" h="1" extrusionOk="0">
                  <a:moveTo>
                    <a:pt x="0" y="0"/>
                  </a:moveTo>
                  <a:lnTo>
                    <a:pt x="244590" y="0"/>
                  </a:lnTo>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35"/>
            <p:cNvSpPr/>
            <p:nvPr/>
          </p:nvSpPr>
          <p:spPr>
            <a:xfrm>
              <a:off x="1017150" y="5450400"/>
              <a:ext cx="6132050" cy="17325"/>
            </a:xfrm>
            <a:custGeom>
              <a:avLst/>
              <a:gdLst/>
              <a:ahLst/>
              <a:cxnLst/>
              <a:rect l="l" t="t" r="r" b="b"/>
              <a:pathLst>
                <a:path w="245282" h="693" extrusionOk="0">
                  <a:moveTo>
                    <a:pt x="366" y="1"/>
                  </a:moveTo>
                  <a:cubicBezTo>
                    <a:pt x="163" y="1"/>
                    <a:pt x="0" y="164"/>
                    <a:pt x="0" y="326"/>
                  </a:cubicBezTo>
                  <a:cubicBezTo>
                    <a:pt x="0" y="530"/>
                    <a:pt x="163" y="693"/>
                    <a:pt x="366" y="693"/>
                  </a:cubicBezTo>
                  <a:lnTo>
                    <a:pt x="244956" y="693"/>
                  </a:lnTo>
                  <a:cubicBezTo>
                    <a:pt x="245159" y="693"/>
                    <a:pt x="245281" y="530"/>
                    <a:pt x="245281" y="326"/>
                  </a:cubicBezTo>
                  <a:cubicBezTo>
                    <a:pt x="245281" y="164"/>
                    <a:pt x="245159" y="1"/>
                    <a:pt x="2449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84" name="Google Shape;1884;p35"/>
          <p:cNvSpPr txBox="1">
            <a:spLocks noGrp="1"/>
          </p:cNvSpPr>
          <p:nvPr>
            <p:ph type="ctrTitle"/>
          </p:nvPr>
        </p:nvSpPr>
        <p:spPr>
          <a:xfrm>
            <a:off x="5163672" y="2011500"/>
            <a:ext cx="3980328" cy="1792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2000" dirty="0">
                <a:solidFill>
                  <a:schemeClr val="dk2"/>
                </a:solidFill>
                <a:latin typeface="Baloo Bhaijaan" panose="03080902040302020200" pitchFamily="66" charset="-78"/>
                <a:cs typeface="Baloo Bhaijaan" panose="03080902040302020200" pitchFamily="66" charset="-78"/>
              </a:rPr>
              <a:t>E-government Approaches and The Problems of E-government</a:t>
            </a:r>
          </a:p>
        </p:txBody>
      </p:sp>
      <p:sp>
        <p:nvSpPr>
          <p:cNvPr id="1885" name="Google Shape;1885;p35"/>
          <p:cNvSpPr txBox="1">
            <a:spLocks noGrp="1"/>
          </p:cNvSpPr>
          <p:nvPr>
            <p:ph type="subTitle" idx="1"/>
          </p:nvPr>
        </p:nvSpPr>
        <p:spPr>
          <a:xfrm>
            <a:off x="5248656" y="3721608"/>
            <a:ext cx="3264300" cy="8961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Clr>
                <a:schemeClr val="dk1"/>
              </a:buClr>
              <a:buSzPts val="1100"/>
              <a:buFont typeface="Arial"/>
              <a:buNone/>
            </a:pPr>
            <a:endParaRPr sz="2300" dirty="0">
              <a:solidFill>
                <a:schemeClr val="accent1"/>
              </a:solidFill>
            </a:endParaRPr>
          </a:p>
          <a:p>
            <a:pPr marL="0" lvl="0" indent="0" algn="r" rtl="0">
              <a:spcBef>
                <a:spcPts val="0"/>
              </a:spcBef>
              <a:spcAft>
                <a:spcPts val="0"/>
              </a:spcAft>
              <a:buNone/>
            </a:pPr>
            <a:endParaRPr sz="2300" dirty="0">
              <a:solidFill>
                <a:schemeClr val="accent1"/>
              </a:solidFill>
            </a:endParaRPr>
          </a:p>
        </p:txBody>
      </p:sp>
      <p:pic>
        <p:nvPicPr>
          <p:cNvPr id="3" name="Picture 2">
            <a:extLst>
              <a:ext uri="{FF2B5EF4-FFF2-40B4-BE49-F238E27FC236}">
                <a16:creationId xmlns:a16="http://schemas.microsoft.com/office/drawing/2014/main" id="{A60D2323-6DE9-544D-8D4F-541EEEB0D1A0}"/>
              </a:ext>
            </a:extLst>
          </p:cNvPr>
          <p:cNvPicPr>
            <a:picLocks noChangeAspect="1"/>
          </p:cNvPicPr>
          <p:nvPr/>
        </p:nvPicPr>
        <p:blipFill>
          <a:blip r:embed="rId3"/>
          <a:stretch>
            <a:fillRect/>
          </a:stretch>
        </p:blipFill>
        <p:spPr>
          <a:xfrm>
            <a:off x="7942728" y="1531037"/>
            <a:ext cx="955709" cy="53402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a:extLst>
              <a:ext uri="{FF2B5EF4-FFF2-40B4-BE49-F238E27FC236}">
                <a16:creationId xmlns:a16="http://schemas.microsoft.com/office/drawing/2014/main" id="{B6F0542C-EB48-5C46-9B41-F805AD58EF19}"/>
              </a:ext>
            </a:extLst>
          </p:cNvPr>
          <p:cNvPicPr>
            <a:picLocks noChangeAspect="1"/>
          </p:cNvPicPr>
          <p:nvPr/>
        </p:nvPicPr>
        <p:blipFill>
          <a:blip r:embed="rId4"/>
          <a:stretch>
            <a:fillRect/>
          </a:stretch>
        </p:blipFill>
        <p:spPr>
          <a:xfrm>
            <a:off x="4823011" y="1531037"/>
            <a:ext cx="1204259" cy="69391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extBox 5">
            <a:extLst>
              <a:ext uri="{FF2B5EF4-FFF2-40B4-BE49-F238E27FC236}">
                <a16:creationId xmlns:a16="http://schemas.microsoft.com/office/drawing/2014/main" id="{30C69F71-F050-6343-AF60-C2F8FEA24E1B}"/>
              </a:ext>
            </a:extLst>
          </p:cNvPr>
          <p:cNvSpPr txBox="1"/>
          <p:nvPr/>
        </p:nvSpPr>
        <p:spPr>
          <a:xfrm>
            <a:off x="5495366" y="2223247"/>
            <a:ext cx="2931458" cy="415498"/>
          </a:xfrm>
          <a:prstGeom prst="rect">
            <a:avLst/>
          </a:prstGeom>
          <a:noFill/>
        </p:spPr>
        <p:txBody>
          <a:bodyPr wrap="square" rtlCol="0">
            <a:spAutoFit/>
          </a:bodyPr>
          <a:lstStyle/>
          <a:p>
            <a:pPr algn="ctr"/>
            <a:r>
              <a:rPr lang="en-GB" sz="1050" dirty="0">
                <a:latin typeface="Baloo Bhaijaan" panose="03080902040302020200" pitchFamily="66" charset="-78"/>
                <a:cs typeface="Baloo Bhaijaan" panose="03080902040302020200" pitchFamily="66" charset="-78"/>
              </a:rPr>
              <a:t>L</a:t>
            </a:r>
            <a:r>
              <a:rPr lang="en-LY" sz="1050" dirty="0">
                <a:latin typeface="Baloo Bhaijaan" panose="03080902040302020200" pitchFamily="66" charset="-78"/>
                <a:cs typeface="Baloo Bhaijaan" panose="03080902040302020200" pitchFamily="66" charset="-78"/>
              </a:rPr>
              <a:t>ibyan International Medical University</a:t>
            </a:r>
          </a:p>
          <a:p>
            <a:pPr algn="ctr"/>
            <a:r>
              <a:rPr lang="en-GB" sz="1050" dirty="0">
                <a:latin typeface="Baloo Bhaijaan" panose="03080902040302020200" pitchFamily="66" charset="-78"/>
                <a:cs typeface="Baloo Bhaijaan" panose="03080902040302020200" pitchFamily="66" charset="-78"/>
              </a:rPr>
              <a:t>F</a:t>
            </a:r>
            <a:r>
              <a:rPr lang="en-LY" sz="1050" dirty="0">
                <a:latin typeface="Baloo Bhaijaan" panose="03080902040302020200" pitchFamily="66" charset="-78"/>
                <a:cs typeface="Baloo Bhaijaan" panose="03080902040302020200" pitchFamily="66" charset="-78"/>
              </a:rPr>
              <a:t>aculty Of Bussines Adminstration</a:t>
            </a:r>
          </a:p>
        </p:txBody>
      </p:sp>
      <p:sp>
        <p:nvSpPr>
          <p:cNvPr id="7" name="TextBox 6">
            <a:extLst>
              <a:ext uri="{FF2B5EF4-FFF2-40B4-BE49-F238E27FC236}">
                <a16:creationId xmlns:a16="http://schemas.microsoft.com/office/drawing/2014/main" id="{A970D9B5-695E-F247-B27F-E0823909683D}"/>
              </a:ext>
            </a:extLst>
          </p:cNvPr>
          <p:cNvSpPr txBox="1"/>
          <p:nvPr/>
        </p:nvSpPr>
        <p:spPr>
          <a:xfrm>
            <a:off x="5746376" y="4159624"/>
            <a:ext cx="3152061" cy="954107"/>
          </a:xfrm>
          <a:prstGeom prst="rect">
            <a:avLst/>
          </a:prstGeom>
          <a:noFill/>
        </p:spPr>
        <p:txBody>
          <a:bodyPr wrap="square" rtlCol="0">
            <a:spAutoFit/>
          </a:bodyPr>
          <a:lstStyle/>
          <a:p>
            <a:r>
              <a:rPr lang="en-LY" dirty="0"/>
              <a:t>By:Ahmed Jadalla Hamad </a:t>
            </a:r>
          </a:p>
          <a:p>
            <a:r>
              <a:rPr lang="en-GB" dirty="0"/>
              <a:t>E</a:t>
            </a:r>
            <a:r>
              <a:rPr lang="en-LY" dirty="0"/>
              <a:t>mail;ahmed_2726@limu.edu.ly</a:t>
            </a:r>
          </a:p>
          <a:p>
            <a:r>
              <a:rPr lang="en-LY" dirty="0"/>
              <a:t>Id:2726</a:t>
            </a:r>
          </a:p>
          <a:p>
            <a:r>
              <a:rPr lang="en-LY" dirty="0"/>
              <a:t>Date/15/12/21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DAA99-E04A-D54F-B237-C80F9E5AE519}"/>
              </a:ext>
            </a:extLst>
          </p:cNvPr>
          <p:cNvSpPr>
            <a:spLocks noGrp="1"/>
          </p:cNvSpPr>
          <p:nvPr>
            <p:ph type="title"/>
          </p:nvPr>
        </p:nvSpPr>
        <p:spPr/>
        <p:txBody>
          <a:bodyPr/>
          <a:lstStyle/>
          <a:p>
            <a:r>
              <a:rPr lang="en-US" dirty="0"/>
              <a:t>Examples of countries that use e- government</a:t>
            </a:r>
            <a:endParaRPr lang="en-LY" dirty="0"/>
          </a:p>
        </p:txBody>
      </p:sp>
      <p:pic>
        <p:nvPicPr>
          <p:cNvPr id="4" name="Picture 3">
            <a:extLst>
              <a:ext uri="{FF2B5EF4-FFF2-40B4-BE49-F238E27FC236}">
                <a16:creationId xmlns:a16="http://schemas.microsoft.com/office/drawing/2014/main" id="{30377CEE-13FE-704C-9F96-A1968CB99D44}"/>
              </a:ext>
            </a:extLst>
          </p:cNvPr>
          <p:cNvPicPr>
            <a:picLocks noChangeAspect="1"/>
          </p:cNvPicPr>
          <p:nvPr/>
        </p:nvPicPr>
        <p:blipFill>
          <a:blip r:embed="rId2"/>
          <a:stretch>
            <a:fillRect/>
          </a:stretch>
        </p:blipFill>
        <p:spPr>
          <a:xfrm>
            <a:off x="941294" y="1245846"/>
            <a:ext cx="7478956" cy="3460376"/>
          </a:xfrm>
          <a:prstGeom prst="rect">
            <a:avLst/>
          </a:prstGeom>
        </p:spPr>
      </p:pic>
      <p:sp>
        <p:nvSpPr>
          <p:cNvPr id="5" name="TextBox 4">
            <a:extLst>
              <a:ext uri="{FF2B5EF4-FFF2-40B4-BE49-F238E27FC236}">
                <a16:creationId xmlns:a16="http://schemas.microsoft.com/office/drawing/2014/main" id="{17C89075-A8D8-BD40-920F-384D772C8514}"/>
              </a:ext>
            </a:extLst>
          </p:cNvPr>
          <p:cNvSpPr txBox="1"/>
          <p:nvPr/>
        </p:nvSpPr>
        <p:spPr>
          <a:xfrm>
            <a:off x="8420250" y="4787153"/>
            <a:ext cx="723750" cy="307777"/>
          </a:xfrm>
          <a:prstGeom prst="rect">
            <a:avLst/>
          </a:prstGeom>
          <a:noFill/>
        </p:spPr>
        <p:txBody>
          <a:bodyPr wrap="square" rtlCol="0">
            <a:spAutoFit/>
          </a:bodyPr>
          <a:lstStyle/>
          <a:p>
            <a:r>
              <a:rPr lang="en-LY" dirty="0"/>
              <a:t>9</a:t>
            </a:r>
          </a:p>
        </p:txBody>
      </p:sp>
    </p:spTree>
    <p:extLst>
      <p:ext uri="{BB962C8B-B14F-4D97-AF65-F5344CB8AC3E}">
        <p14:creationId xmlns:p14="http://schemas.microsoft.com/office/powerpoint/2010/main" val="15117853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40"/>
        <p:cNvGrpSpPr/>
        <p:nvPr/>
      </p:nvGrpSpPr>
      <p:grpSpPr>
        <a:xfrm>
          <a:off x="0" y="0"/>
          <a:ext cx="0" cy="0"/>
          <a:chOff x="0" y="0"/>
          <a:chExt cx="0" cy="0"/>
        </a:xfrm>
      </p:grpSpPr>
      <p:sp>
        <p:nvSpPr>
          <p:cNvPr id="2342" name="Google Shape;2342;p46"/>
          <p:cNvSpPr txBox="1">
            <a:spLocks noGrp="1"/>
          </p:cNvSpPr>
          <p:nvPr>
            <p:ph type="title"/>
          </p:nvPr>
        </p:nvSpPr>
        <p:spPr>
          <a:xfrm>
            <a:off x="723750" y="526925"/>
            <a:ext cx="7696500" cy="572700"/>
          </a:xfrm>
          <a:prstGeom prst="rect">
            <a:avLst/>
          </a:prstGeom>
        </p:spPr>
        <p:txBody>
          <a:bodyPr spcFirstLastPara="1" wrap="square" lIns="91425" tIns="91425" rIns="91425" bIns="91425" anchor="t" anchorCtr="0">
            <a:noAutofit/>
          </a:bodyPr>
          <a:lstStyle/>
          <a:p>
            <a:r>
              <a:rPr lang="en-GB" dirty="0"/>
              <a:t>Information and Communication Technology</a:t>
            </a:r>
            <a:br>
              <a:rPr lang="en-GB" dirty="0"/>
            </a:br>
            <a:endParaRPr dirty="0"/>
          </a:p>
        </p:txBody>
      </p:sp>
      <p:grpSp>
        <p:nvGrpSpPr>
          <p:cNvPr id="2343" name="Google Shape;2343;p46"/>
          <p:cNvGrpSpPr/>
          <p:nvPr/>
        </p:nvGrpSpPr>
        <p:grpSpPr>
          <a:xfrm>
            <a:off x="741120" y="1652562"/>
            <a:ext cx="4188013" cy="2427688"/>
            <a:chOff x="1397225" y="1410350"/>
            <a:chExt cx="4786300" cy="2774500"/>
          </a:xfrm>
        </p:grpSpPr>
        <p:grpSp>
          <p:nvGrpSpPr>
            <p:cNvPr id="2344" name="Google Shape;2344;p46"/>
            <p:cNvGrpSpPr/>
            <p:nvPr/>
          </p:nvGrpSpPr>
          <p:grpSpPr>
            <a:xfrm>
              <a:off x="4293400" y="2574725"/>
              <a:ext cx="84425" cy="80100"/>
              <a:chOff x="4293400" y="2574725"/>
              <a:chExt cx="84425" cy="80100"/>
            </a:xfrm>
          </p:grpSpPr>
          <p:sp>
            <p:nvSpPr>
              <p:cNvPr id="2345" name="Google Shape;2345;p46"/>
              <p:cNvSpPr/>
              <p:nvPr/>
            </p:nvSpPr>
            <p:spPr>
              <a:xfrm>
                <a:off x="4293400" y="2574725"/>
                <a:ext cx="57150" cy="45250"/>
              </a:xfrm>
              <a:custGeom>
                <a:avLst/>
                <a:gdLst/>
                <a:ahLst/>
                <a:cxnLst/>
                <a:rect l="l" t="t" r="r" b="b"/>
                <a:pathLst>
                  <a:path w="2286" h="1810" extrusionOk="0">
                    <a:moveTo>
                      <a:pt x="2286" y="905"/>
                    </a:moveTo>
                    <a:lnTo>
                      <a:pt x="1857" y="476"/>
                    </a:lnTo>
                    <a:lnTo>
                      <a:pt x="0" y="0"/>
                    </a:lnTo>
                    <a:lnTo>
                      <a:pt x="95" y="834"/>
                    </a:lnTo>
                    <a:lnTo>
                      <a:pt x="952" y="1476"/>
                    </a:lnTo>
                    <a:lnTo>
                      <a:pt x="1952" y="1810"/>
                    </a:lnTo>
                    <a:close/>
                  </a:path>
                </a:pathLst>
              </a:custGeom>
              <a:solidFill>
                <a:schemeClr val="dk2"/>
              </a:solidFill>
              <a:ln>
                <a:noFill/>
              </a:ln>
            </p:spPr>
          </p:sp>
          <p:sp>
            <p:nvSpPr>
              <p:cNvPr id="2346" name="Google Shape;2346;p46"/>
              <p:cNvSpPr/>
              <p:nvPr/>
            </p:nvSpPr>
            <p:spPr>
              <a:xfrm>
                <a:off x="4299350" y="2589925"/>
                <a:ext cx="78475" cy="64900"/>
              </a:xfrm>
              <a:custGeom>
                <a:avLst/>
                <a:gdLst/>
                <a:ahLst/>
                <a:cxnLst/>
                <a:rect l="l" t="t" r="r" b="b"/>
                <a:pathLst>
                  <a:path w="3139" h="2596" extrusionOk="0">
                    <a:moveTo>
                      <a:pt x="2009" y="1"/>
                    </a:moveTo>
                    <a:lnTo>
                      <a:pt x="1820" y="252"/>
                    </a:lnTo>
                    <a:lnTo>
                      <a:pt x="1632" y="314"/>
                    </a:lnTo>
                    <a:lnTo>
                      <a:pt x="1590" y="419"/>
                    </a:lnTo>
                    <a:lnTo>
                      <a:pt x="1318" y="398"/>
                    </a:lnTo>
                    <a:lnTo>
                      <a:pt x="1255" y="273"/>
                    </a:lnTo>
                    <a:lnTo>
                      <a:pt x="983" y="63"/>
                    </a:lnTo>
                    <a:lnTo>
                      <a:pt x="837" y="42"/>
                    </a:lnTo>
                    <a:lnTo>
                      <a:pt x="795" y="63"/>
                    </a:lnTo>
                    <a:lnTo>
                      <a:pt x="753" y="252"/>
                    </a:lnTo>
                    <a:lnTo>
                      <a:pt x="900" y="314"/>
                    </a:lnTo>
                    <a:lnTo>
                      <a:pt x="983" y="461"/>
                    </a:lnTo>
                    <a:lnTo>
                      <a:pt x="963" y="670"/>
                    </a:lnTo>
                    <a:lnTo>
                      <a:pt x="753" y="566"/>
                    </a:lnTo>
                    <a:lnTo>
                      <a:pt x="544" y="524"/>
                    </a:lnTo>
                    <a:lnTo>
                      <a:pt x="209" y="356"/>
                    </a:lnTo>
                    <a:lnTo>
                      <a:pt x="0" y="419"/>
                    </a:lnTo>
                    <a:lnTo>
                      <a:pt x="0" y="524"/>
                    </a:lnTo>
                    <a:lnTo>
                      <a:pt x="105" y="628"/>
                    </a:lnTo>
                    <a:lnTo>
                      <a:pt x="314" y="670"/>
                    </a:lnTo>
                    <a:lnTo>
                      <a:pt x="419" y="796"/>
                    </a:lnTo>
                    <a:lnTo>
                      <a:pt x="377" y="921"/>
                    </a:lnTo>
                    <a:lnTo>
                      <a:pt x="377" y="1026"/>
                    </a:lnTo>
                    <a:lnTo>
                      <a:pt x="628" y="1214"/>
                    </a:lnTo>
                    <a:lnTo>
                      <a:pt x="628" y="1340"/>
                    </a:lnTo>
                    <a:lnTo>
                      <a:pt x="544" y="1423"/>
                    </a:lnTo>
                    <a:lnTo>
                      <a:pt x="628" y="1612"/>
                    </a:lnTo>
                    <a:lnTo>
                      <a:pt x="879" y="1737"/>
                    </a:lnTo>
                    <a:lnTo>
                      <a:pt x="1067" y="1737"/>
                    </a:lnTo>
                    <a:lnTo>
                      <a:pt x="1193" y="1863"/>
                    </a:lnTo>
                    <a:lnTo>
                      <a:pt x="1046" y="1884"/>
                    </a:lnTo>
                    <a:lnTo>
                      <a:pt x="1109" y="2051"/>
                    </a:lnTo>
                    <a:lnTo>
                      <a:pt x="1088" y="2093"/>
                    </a:lnTo>
                    <a:lnTo>
                      <a:pt x="1088" y="2239"/>
                    </a:lnTo>
                    <a:lnTo>
                      <a:pt x="1172" y="2260"/>
                    </a:lnTo>
                    <a:lnTo>
                      <a:pt x="1276" y="2198"/>
                    </a:lnTo>
                    <a:lnTo>
                      <a:pt x="1276" y="2156"/>
                    </a:lnTo>
                    <a:lnTo>
                      <a:pt x="1318" y="2093"/>
                    </a:lnTo>
                    <a:lnTo>
                      <a:pt x="1381" y="2072"/>
                    </a:lnTo>
                    <a:lnTo>
                      <a:pt x="1486" y="1946"/>
                    </a:lnTo>
                    <a:lnTo>
                      <a:pt x="1569" y="1926"/>
                    </a:lnTo>
                    <a:lnTo>
                      <a:pt x="1611" y="1821"/>
                    </a:lnTo>
                    <a:lnTo>
                      <a:pt x="1695" y="1821"/>
                    </a:lnTo>
                    <a:lnTo>
                      <a:pt x="1820" y="1737"/>
                    </a:lnTo>
                    <a:lnTo>
                      <a:pt x="1883" y="1737"/>
                    </a:lnTo>
                    <a:lnTo>
                      <a:pt x="1883" y="1758"/>
                    </a:lnTo>
                    <a:lnTo>
                      <a:pt x="1925" y="1758"/>
                    </a:lnTo>
                    <a:lnTo>
                      <a:pt x="1988" y="1863"/>
                    </a:lnTo>
                    <a:lnTo>
                      <a:pt x="2051" y="1946"/>
                    </a:lnTo>
                    <a:lnTo>
                      <a:pt x="2009" y="1988"/>
                    </a:lnTo>
                    <a:lnTo>
                      <a:pt x="2030" y="2051"/>
                    </a:lnTo>
                    <a:lnTo>
                      <a:pt x="2155" y="2135"/>
                    </a:lnTo>
                    <a:lnTo>
                      <a:pt x="1988" y="2260"/>
                    </a:lnTo>
                    <a:lnTo>
                      <a:pt x="2155" y="2470"/>
                    </a:lnTo>
                    <a:lnTo>
                      <a:pt x="2260" y="2511"/>
                    </a:lnTo>
                    <a:lnTo>
                      <a:pt x="2302" y="2574"/>
                    </a:lnTo>
                    <a:lnTo>
                      <a:pt x="2406" y="2595"/>
                    </a:lnTo>
                    <a:lnTo>
                      <a:pt x="2448" y="2574"/>
                    </a:lnTo>
                    <a:lnTo>
                      <a:pt x="2448" y="2365"/>
                    </a:lnTo>
                    <a:lnTo>
                      <a:pt x="2427" y="2302"/>
                    </a:lnTo>
                    <a:lnTo>
                      <a:pt x="2427" y="2198"/>
                    </a:lnTo>
                    <a:lnTo>
                      <a:pt x="2406" y="2072"/>
                    </a:lnTo>
                    <a:lnTo>
                      <a:pt x="2427" y="1967"/>
                    </a:lnTo>
                    <a:lnTo>
                      <a:pt x="2469" y="1946"/>
                    </a:lnTo>
                    <a:lnTo>
                      <a:pt x="2553" y="2030"/>
                    </a:lnTo>
                    <a:lnTo>
                      <a:pt x="2511" y="2135"/>
                    </a:lnTo>
                    <a:lnTo>
                      <a:pt x="2553" y="2198"/>
                    </a:lnTo>
                    <a:lnTo>
                      <a:pt x="2574" y="2135"/>
                    </a:lnTo>
                    <a:lnTo>
                      <a:pt x="2574" y="1946"/>
                    </a:lnTo>
                    <a:lnTo>
                      <a:pt x="2636" y="1884"/>
                    </a:lnTo>
                    <a:lnTo>
                      <a:pt x="2636" y="1779"/>
                    </a:lnTo>
                    <a:lnTo>
                      <a:pt x="2574" y="1737"/>
                    </a:lnTo>
                    <a:lnTo>
                      <a:pt x="2616" y="1633"/>
                    </a:lnTo>
                    <a:lnTo>
                      <a:pt x="2657" y="1549"/>
                    </a:lnTo>
                    <a:lnTo>
                      <a:pt x="2636" y="1444"/>
                    </a:lnTo>
                    <a:lnTo>
                      <a:pt x="2636" y="1298"/>
                    </a:lnTo>
                    <a:lnTo>
                      <a:pt x="2783" y="1151"/>
                    </a:lnTo>
                    <a:lnTo>
                      <a:pt x="2950" y="1130"/>
                    </a:lnTo>
                    <a:lnTo>
                      <a:pt x="3034" y="1089"/>
                    </a:lnTo>
                    <a:lnTo>
                      <a:pt x="3139" y="1089"/>
                    </a:lnTo>
                    <a:lnTo>
                      <a:pt x="3034" y="984"/>
                    </a:lnTo>
                    <a:lnTo>
                      <a:pt x="2888" y="900"/>
                    </a:lnTo>
                    <a:lnTo>
                      <a:pt x="2741" y="921"/>
                    </a:lnTo>
                    <a:lnTo>
                      <a:pt x="2616" y="817"/>
                    </a:lnTo>
                    <a:lnTo>
                      <a:pt x="2574" y="712"/>
                    </a:lnTo>
                    <a:lnTo>
                      <a:pt x="2406" y="586"/>
                    </a:lnTo>
                    <a:lnTo>
                      <a:pt x="2323" y="419"/>
                    </a:lnTo>
                    <a:lnTo>
                      <a:pt x="2323" y="314"/>
                    </a:lnTo>
                    <a:lnTo>
                      <a:pt x="2134" y="84"/>
                    </a:lnTo>
                    <a:lnTo>
                      <a:pt x="200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47" name="Google Shape;2347;p46"/>
            <p:cNvGrpSpPr/>
            <p:nvPr/>
          </p:nvGrpSpPr>
          <p:grpSpPr>
            <a:xfrm>
              <a:off x="4000175" y="1462675"/>
              <a:ext cx="1917275" cy="1140875"/>
              <a:chOff x="4000175" y="1462675"/>
              <a:chExt cx="1917275" cy="1140875"/>
            </a:xfrm>
          </p:grpSpPr>
          <p:sp>
            <p:nvSpPr>
              <p:cNvPr id="2348" name="Google Shape;2348;p46"/>
              <p:cNvSpPr/>
              <p:nvPr/>
            </p:nvSpPr>
            <p:spPr>
              <a:xfrm>
                <a:off x="4178050" y="2433300"/>
                <a:ext cx="60250" cy="65175"/>
              </a:xfrm>
              <a:custGeom>
                <a:avLst/>
                <a:gdLst/>
                <a:ahLst/>
                <a:cxnLst/>
                <a:rect l="l" t="t" r="r" b="b"/>
                <a:pathLst>
                  <a:path w="2410" h="2607" extrusionOk="0">
                    <a:moveTo>
                      <a:pt x="639" y="2410"/>
                    </a:moveTo>
                    <a:lnTo>
                      <a:pt x="1180" y="2607"/>
                    </a:lnTo>
                    <a:lnTo>
                      <a:pt x="2410" y="2017"/>
                    </a:lnTo>
                    <a:lnTo>
                      <a:pt x="2262" y="0"/>
                    </a:lnTo>
                    <a:lnTo>
                      <a:pt x="541" y="0"/>
                    </a:lnTo>
                    <a:lnTo>
                      <a:pt x="0" y="1771"/>
                    </a:lnTo>
                    <a:close/>
                  </a:path>
                </a:pathLst>
              </a:custGeom>
              <a:solidFill>
                <a:schemeClr val="dk2"/>
              </a:solidFill>
              <a:ln>
                <a:noFill/>
              </a:ln>
            </p:spPr>
          </p:sp>
          <p:grpSp>
            <p:nvGrpSpPr>
              <p:cNvPr id="2349" name="Google Shape;2349;p46"/>
              <p:cNvGrpSpPr/>
              <p:nvPr/>
            </p:nvGrpSpPr>
            <p:grpSpPr>
              <a:xfrm>
                <a:off x="4000175" y="1462675"/>
                <a:ext cx="1917275" cy="1140875"/>
                <a:chOff x="4000175" y="1462675"/>
                <a:chExt cx="1917275" cy="1140875"/>
              </a:xfrm>
            </p:grpSpPr>
            <p:sp>
              <p:nvSpPr>
                <p:cNvPr id="2350" name="Google Shape;2350;p46"/>
                <p:cNvSpPr/>
                <p:nvPr/>
              </p:nvSpPr>
              <p:spPr>
                <a:xfrm>
                  <a:off x="4000175" y="2000075"/>
                  <a:ext cx="1545875" cy="510000"/>
                </a:xfrm>
                <a:custGeom>
                  <a:avLst/>
                  <a:gdLst/>
                  <a:ahLst/>
                  <a:cxnLst/>
                  <a:rect l="l" t="t" r="r" b="b"/>
                  <a:pathLst>
                    <a:path w="61835" h="20400" extrusionOk="0">
                      <a:moveTo>
                        <a:pt x="1594" y="319"/>
                      </a:moveTo>
                      <a:lnTo>
                        <a:pt x="106" y="0"/>
                      </a:lnTo>
                      <a:lnTo>
                        <a:pt x="0" y="2444"/>
                      </a:lnTo>
                      <a:lnTo>
                        <a:pt x="1062" y="9031"/>
                      </a:lnTo>
                      <a:lnTo>
                        <a:pt x="3931" y="9775"/>
                      </a:lnTo>
                      <a:lnTo>
                        <a:pt x="2125" y="10200"/>
                      </a:lnTo>
                      <a:lnTo>
                        <a:pt x="531" y="10413"/>
                      </a:lnTo>
                      <a:lnTo>
                        <a:pt x="1487" y="13600"/>
                      </a:lnTo>
                      <a:lnTo>
                        <a:pt x="3931" y="17212"/>
                      </a:lnTo>
                      <a:lnTo>
                        <a:pt x="8393" y="18594"/>
                      </a:lnTo>
                      <a:lnTo>
                        <a:pt x="9987" y="18169"/>
                      </a:lnTo>
                      <a:lnTo>
                        <a:pt x="13281" y="20400"/>
                      </a:lnTo>
                      <a:lnTo>
                        <a:pt x="14343" y="18912"/>
                      </a:lnTo>
                      <a:lnTo>
                        <a:pt x="28793" y="17319"/>
                      </a:lnTo>
                      <a:lnTo>
                        <a:pt x="35699" y="16894"/>
                      </a:lnTo>
                      <a:lnTo>
                        <a:pt x="48342" y="16894"/>
                      </a:lnTo>
                      <a:lnTo>
                        <a:pt x="49617" y="15194"/>
                      </a:lnTo>
                      <a:lnTo>
                        <a:pt x="59285" y="20294"/>
                      </a:lnTo>
                      <a:lnTo>
                        <a:pt x="60135" y="19231"/>
                      </a:lnTo>
                      <a:lnTo>
                        <a:pt x="61835" y="18487"/>
                      </a:lnTo>
                      <a:lnTo>
                        <a:pt x="61092" y="13494"/>
                      </a:lnTo>
                      <a:lnTo>
                        <a:pt x="46323" y="3188"/>
                      </a:lnTo>
                      <a:lnTo>
                        <a:pt x="12962" y="10413"/>
                      </a:lnTo>
                      <a:lnTo>
                        <a:pt x="4569" y="7013"/>
                      </a:lnTo>
                      <a:lnTo>
                        <a:pt x="2444" y="3507"/>
                      </a:lnTo>
                      <a:lnTo>
                        <a:pt x="2019" y="1807"/>
                      </a:lnTo>
                      <a:close/>
                    </a:path>
                  </a:pathLst>
                </a:custGeom>
                <a:solidFill>
                  <a:schemeClr val="dk2"/>
                </a:solidFill>
                <a:ln>
                  <a:noFill/>
                </a:ln>
              </p:spPr>
            </p:sp>
            <p:sp>
              <p:nvSpPr>
                <p:cNvPr id="2351" name="Google Shape;2351;p46"/>
                <p:cNvSpPr/>
                <p:nvPr/>
              </p:nvSpPr>
              <p:spPr>
                <a:xfrm>
                  <a:off x="4624175" y="1521775"/>
                  <a:ext cx="58100" cy="73775"/>
                </a:xfrm>
                <a:custGeom>
                  <a:avLst/>
                  <a:gdLst/>
                  <a:ahLst/>
                  <a:cxnLst/>
                  <a:rect l="l" t="t" r="r" b="b"/>
                  <a:pathLst>
                    <a:path w="2324" h="2951" extrusionOk="0">
                      <a:moveTo>
                        <a:pt x="210" y="1"/>
                      </a:moveTo>
                      <a:lnTo>
                        <a:pt x="126" y="84"/>
                      </a:lnTo>
                      <a:lnTo>
                        <a:pt x="147" y="189"/>
                      </a:lnTo>
                      <a:lnTo>
                        <a:pt x="252" y="252"/>
                      </a:lnTo>
                      <a:lnTo>
                        <a:pt x="335" y="356"/>
                      </a:lnTo>
                      <a:lnTo>
                        <a:pt x="273" y="419"/>
                      </a:lnTo>
                      <a:lnTo>
                        <a:pt x="210" y="419"/>
                      </a:lnTo>
                      <a:lnTo>
                        <a:pt x="147" y="335"/>
                      </a:lnTo>
                      <a:lnTo>
                        <a:pt x="63" y="293"/>
                      </a:lnTo>
                      <a:lnTo>
                        <a:pt x="22" y="293"/>
                      </a:lnTo>
                      <a:lnTo>
                        <a:pt x="42" y="356"/>
                      </a:lnTo>
                      <a:lnTo>
                        <a:pt x="22" y="545"/>
                      </a:lnTo>
                      <a:lnTo>
                        <a:pt x="1" y="565"/>
                      </a:lnTo>
                      <a:lnTo>
                        <a:pt x="1" y="712"/>
                      </a:lnTo>
                      <a:lnTo>
                        <a:pt x="42" y="754"/>
                      </a:lnTo>
                      <a:lnTo>
                        <a:pt x="126" y="775"/>
                      </a:lnTo>
                      <a:lnTo>
                        <a:pt x="189" y="858"/>
                      </a:lnTo>
                      <a:lnTo>
                        <a:pt x="147" y="963"/>
                      </a:lnTo>
                      <a:lnTo>
                        <a:pt x="294" y="1256"/>
                      </a:lnTo>
                      <a:lnTo>
                        <a:pt x="356" y="1340"/>
                      </a:lnTo>
                      <a:lnTo>
                        <a:pt x="461" y="1340"/>
                      </a:lnTo>
                      <a:lnTo>
                        <a:pt x="398" y="1402"/>
                      </a:lnTo>
                      <a:lnTo>
                        <a:pt x="294" y="1444"/>
                      </a:lnTo>
                      <a:lnTo>
                        <a:pt x="231" y="1612"/>
                      </a:lnTo>
                      <a:lnTo>
                        <a:pt x="335" y="1821"/>
                      </a:lnTo>
                      <a:lnTo>
                        <a:pt x="398" y="1988"/>
                      </a:lnTo>
                      <a:lnTo>
                        <a:pt x="398" y="2114"/>
                      </a:lnTo>
                      <a:lnTo>
                        <a:pt x="440" y="2177"/>
                      </a:lnTo>
                      <a:lnTo>
                        <a:pt x="461" y="2281"/>
                      </a:lnTo>
                      <a:lnTo>
                        <a:pt x="419" y="2323"/>
                      </a:lnTo>
                      <a:lnTo>
                        <a:pt x="503" y="2511"/>
                      </a:lnTo>
                      <a:lnTo>
                        <a:pt x="545" y="2679"/>
                      </a:lnTo>
                      <a:lnTo>
                        <a:pt x="649" y="2762"/>
                      </a:lnTo>
                      <a:lnTo>
                        <a:pt x="649" y="2867"/>
                      </a:lnTo>
                      <a:lnTo>
                        <a:pt x="733" y="2951"/>
                      </a:lnTo>
                      <a:lnTo>
                        <a:pt x="879" y="2909"/>
                      </a:lnTo>
                      <a:lnTo>
                        <a:pt x="963" y="2742"/>
                      </a:lnTo>
                      <a:lnTo>
                        <a:pt x="1089" y="2553"/>
                      </a:lnTo>
                      <a:lnTo>
                        <a:pt x="1172" y="2511"/>
                      </a:lnTo>
                      <a:lnTo>
                        <a:pt x="1151" y="2428"/>
                      </a:lnTo>
                      <a:lnTo>
                        <a:pt x="1172" y="2323"/>
                      </a:lnTo>
                      <a:lnTo>
                        <a:pt x="1423" y="2135"/>
                      </a:lnTo>
                      <a:lnTo>
                        <a:pt x="1528" y="2114"/>
                      </a:lnTo>
                      <a:lnTo>
                        <a:pt x="1612" y="2177"/>
                      </a:lnTo>
                      <a:lnTo>
                        <a:pt x="1695" y="2177"/>
                      </a:lnTo>
                      <a:lnTo>
                        <a:pt x="1737" y="2072"/>
                      </a:lnTo>
                      <a:lnTo>
                        <a:pt x="1800" y="1988"/>
                      </a:lnTo>
                      <a:lnTo>
                        <a:pt x="1926" y="1926"/>
                      </a:lnTo>
                      <a:lnTo>
                        <a:pt x="2114" y="1779"/>
                      </a:lnTo>
                      <a:lnTo>
                        <a:pt x="2135" y="1674"/>
                      </a:lnTo>
                      <a:lnTo>
                        <a:pt x="2219" y="1612"/>
                      </a:lnTo>
                      <a:lnTo>
                        <a:pt x="2323" y="1382"/>
                      </a:lnTo>
                      <a:lnTo>
                        <a:pt x="2302" y="1256"/>
                      </a:lnTo>
                      <a:lnTo>
                        <a:pt x="2135" y="1068"/>
                      </a:lnTo>
                      <a:lnTo>
                        <a:pt x="2051" y="942"/>
                      </a:lnTo>
                      <a:lnTo>
                        <a:pt x="2051" y="837"/>
                      </a:lnTo>
                      <a:lnTo>
                        <a:pt x="1884" y="712"/>
                      </a:lnTo>
                      <a:lnTo>
                        <a:pt x="1779" y="712"/>
                      </a:lnTo>
                      <a:lnTo>
                        <a:pt x="1716" y="733"/>
                      </a:lnTo>
                      <a:lnTo>
                        <a:pt x="1633" y="670"/>
                      </a:lnTo>
                      <a:lnTo>
                        <a:pt x="1507" y="628"/>
                      </a:lnTo>
                      <a:lnTo>
                        <a:pt x="1382" y="503"/>
                      </a:lnTo>
                      <a:lnTo>
                        <a:pt x="1319" y="461"/>
                      </a:lnTo>
                      <a:lnTo>
                        <a:pt x="1298" y="524"/>
                      </a:lnTo>
                      <a:lnTo>
                        <a:pt x="1214" y="503"/>
                      </a:lnTo>
                      <a:lnTo>
                        <a:pt x="1193" y="419"/>
                      </a:lnTo>
                      <a:lnTo>
                        <a:pt x="1110" y="314"/>
                      </a:lnTo>
                      <a:lnTo>
                        <a:pt x="1047" y="314"/>
                      </a:lnTo>
                      <a:lnTo>
                        <a:pt x="1005" y="419"/>
                      </a:lnTo>
                      <a:lnTo>
                        <a:pt x="963" y="419"/>
                      </a:lnTo>
                      <a:lnTo>
                        <a:pt x="858" y="252"/>
                      </a:lnTo>
                      <a:lnTo>
                        <a:pt x="775" y="210"/>
                      </a:lnTo>
                      <a:lnTo>
                        <a:pt x="775" y="252"/>
                      </a:lnTo>
                      <a:lnTo>
                        <a:pt x="858" y="356"/>
                      </a:lnTo>
                      <a:lnTo>
                        <a:pt x="858" y="440"/>
                      </a:lnTo>
                      <a:lnTo>
                        <a:pt x="775" y="503"/>
                      </a:lnTo>
                      <a:lnTo>
                        <a:pt x="775" y="607"/>
                      </a:lnTo>
                      <a:lnTo>
                        <a:pt x="733" y="607"/>
                      </a:lnTo>
                      <a:lnTo>
                        <a:pt x="670" y="524"/>
                      </a:lnTo>
                      <a:lnTo>
                        <a:pt x="649" y="147"/>
                      </a:lnTo>
                      <a:lnTo>
                        <a:pt x="545" y="105"/>
                      </a:lnTo>
                      <a:lnTo>
                        <a:pt x="440" y="84"/>
                      </a:lnTo>
                      <a:lnTo>
                        <a:pt x="27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2" name="Google Shape;2352;p46"/>
                <p:cNvSpPr/>
                <p:nvPr/>
              </p:nvSpPr>
              <p:spPr>
                <a:xfrm>
                  <a:off x="4499150" y="1462675"/>
                  <a:ext cx="117200" cy="104100"/>
                </a:xfrm>
                <a:custGeom>
                  <a:avLst/>
                  <a:gdLst/>
                  <a:ahLst/>
                  <a:cxnLst/>
                  <a:rect l="l" t="t" r="r" b="b"/>
                  <a:pathLst>
                    <a:path w="4688" h="4164" extrusionOk="0">
                      <a:moveTo>
                        <a:pt x="398" y="0"/>
                      </a:moveTo>
                      <a:lnTo>
                        <a:pt x="357" y="63"/>
                      </a:lnTo>
                      <a:lnTo>
                        <a:pt x="336" y="168"/>
                      </a:lnTo>
                      <a:lnTo>
                        <a:pt x="357" y="251"/>
                      </a:lnTo>
                      <a:lnTo>
                        <a:pt x="357" y="398"/>
                      </a:lnTo>
                      <a:lnTo>
                        <a:pt x="252" y="523"/>
                      </a:lnTo>
                      <a:lnTo>
                        <a:pt x="147" y="712"/>
                      </a:lnTo>
                      <a:lnTo>
                        <a:pt x="22" y="879"/>
                      </a:lnTo>
                      <a:lnTo>
                        <a:pt x="1" y="984"/>
                      </a:lnTo>
                      <a:lnTo>
                        <a:pt x="22" y="1423"/>
                      </a:lnTo>
                      <a:lnTo>
                        <a:pt x="105" y="1507"/>
                      </a:lnTo>
                      <a:lnTo>
                        <a:pt x="210" y="1549"/>
                      </a:lnTo>
                      <a:lnTo>
                        <a:pt x="231" y="1653"/>
                      </a:lnTo>
                      <a:lnTo>
                        <a:pt x="189" y="1967"/>
                      </a:lnTo>
                      <a:lnTo>
                        <a:pt x="126" y="2093"/>
                      </a:lnTo>
                      <a:lnTo>
                        <a:pt x="105" y="2197"/>
                      </a:lnTo>
                      <a:lnTo>
                        <a:pt x="126" y="2281"/>
                      </a:lnTo>
                      <a:lnTo>
                        <a:pt x="189" y="2260"/>
                      </a:lnTo>
                      <a:lnTo>
                        <a:pt x="273" y="2155"/>
                      </a:lnTo>
                      <a:lnTo>
                        <a:pt x="419" y="2093"/>
                      </a:lnTo>
                      <a:lnTo>
                        <a:pt x="482" y="2155"/>
                      </a:lnTo>
                      <a:lnTo>
                        <a:pt x="503" y="2260"/>
                      </a:lnTo>
                      <a:lnTo>
                        <a:pt x="650" y="2385"/>
                      </a:lnTo>
                      <a:lnTo>
                        <a:pt x="754" y="2385"/>
                      </a:lnTo>
                      <a:lnTo>
                        <a:pt x="817" y="2344"/>
                      </a:lnTo>
                      <a:lnTo>
                        <a:pt x="901" y="2365"/>
                      </a:lnTo>
                      <a:cubicBezTo>
                        <a:pt x="859" y="2448"/>
                        <a:pt x="859" y="2511"/>
                        <a:pt x="859" y="2595"/>
                      </a:cubicBezTo>
                      <a:lnTo>
                        <a:pt x="838" y="2595"/>
                      </a:lnTo>
                      <a:lnTo>
                        <a:pt x="733" y="2657"/>
                      </a:lnTo>
                      <a:lnTo>
                        <a:pt x="629" y="2595"/>
                      </a:lnTo>
                      <a:lnTo>
                        <a:pt x="545" y="2595"/>
                      </a:lnTo>
                      <a:lnTo>
                        <a:pt x="440" y="2678"/>
                      </a:lnTo>
                      <a:lnTo>
                        <a:pt x="315" y="2678"/>
                      </a:lnTo>
                      <a:lnTo>
                        <a:pt x="294" y="2699"/>
                      </a:lnTo>
                      <a:lnTo>
                        <a:pt x="336" y="2783"/>
                      </a:lnTo>
                      <a:lnTo>
                        <a:pt x="482" y="2804"/>
                      </a:lnTo>
                      <a:lnTo>
                        <a:pt x="524" y="2909"/>
                      </a:lnTo>
                      <a:lnTo>
                        <a:pt x="650" y="2971"/>
                      </a:lnTo>
                      <a:lnTo>
                        <a:pt x="733" y="3076"/>
                      </a:lnTo>
                      <a:lnTo>
                        <a:pt x="901" y="3118"/>
                      </a:lnTo>
                      <a:lnTo>
                        <a:pt x="1110" y="3118"/>
                      </a:lnTo>
                      <a:lnTo>
                        <a:pt x="1173" y="3139"/>
                      </a:lnTo>
                      <a:lnTo>
                        <a:pt x="1131" y="3181"/>
                      </a:lnTo>
                      <a:lnTo>
                        <a:pt x="963" y="3222"/>
                      </a:lnTo>
                      <a:lnTo>
                        <a:pt x="838" y="3222"/>
                      </a:lnTo>
                      <a:lnTo>
                        <a:pt x="838" y="3285"/>
                      </a:lnTo>
                      <a:lnTo>
                        <a:pt x="942" y="3327"/>
                      </a:lnTo>
                      <a:lnTo>
                        <a:pt x="1068" y="3327"/>
                      </a:lnTo>
                      <a:lnTo>
                        <a:pt x="1173" y="3243"/>
                      </a:lnTo>
                      <a:lnTo>
                        <a:pt x="1319" y="3139"/>
                      </a:lnTo>
                      <a:lnTo>
                        <a:pt x="1382" y="3097"/>
                      </a:lnTo>
                      <a:lnTo>
                        <a:pt x="1445" y="2929"/>
                      </a:lnTo>
                      <a:lnTo>
                        <a:pt x="1528" y="2762"/>
                      </a:lnTo>
                      <a:lnTo>
                        <a:pt x="1486" y="2678"/>
                      </a:lnTo>
                      <a:lnTo>
                        <a:pt x="1256" y="2532"/>
                      </a:lnTo>
                      <a:lnTo>
                        <a:pt x="1152" y="2511"/>
                      </a:lnTo>
                      <a:lnTo>
                        <a:pt x="1152" y="2385"/>
                      </a:lnTo>
                      <a:lnTo>
                        <a:pt x="1256" y="2406"/>
                      </a:lnTo>
                      <a:lnTo>
                        <a:pt x="1382" y="2385"/>
                      </a:lnTo>
                      <a:lnTo>
                        <a:pt x="1570" y="2281"/>
                      </a:lnTo>
                      <a:lnTo>
                        <a:pt x="1654" y="2176"/>
                      </a:lnTo>
                      <a:lnTo>
                        <a:pt x="1654" y="2072"/>
                      </a:lnTo>
                      <a:lnTo>
                        <a:pt x="1779" y="1946"/>
                      </a:lnTo>
                      <a:lnTo>
                        <a:pt x="1968" y="1800"/>
                      </a:lnTo>
                      <a:lnTo>
                        <a:pt x="2114" y="1967"/>
                      </a:lnTo>
                      <a:lnTo>
                        <a:pt x="2010" y="2009"/>
                      </a:lnTo>
                      <a:lnTo>
                        <a:pt x="1968" y="2093"/>
                      </a:lnTo>
                      <a:lnTo>
                        <a:pt x="1968" y="2176"/>
                      </a:lnTo>
                      <a:lnTo>
                        <a:pt x="1800" y="2197"/>
                      </a:lnTo>
                      <a:lnTo>
                        <a:pt x="1696" y="2281"/>
                      </a:lnTo>
                      <a:lnTo>
                        <a:pt x="1654" y="2469"/>
                      </a:lnTo>
                      <a:lnTo>
                        <a:pt x="1654" y="2574"/>
                      </a:lnTo>
                      <a:lnTo>
                        <a:pt x="1758" y="2637"/>
                      </a:lnTo>
                      <a:lnTo>
                        <a:pt x="1821" y="2637"/>
                      </a:lnTo>
                      <a:lnTo>
                        <a:pt x="1884" y="2720"/>
                      </a:lnTo>
                      <a:lnTo>
                        <a:pt x="1758" y="2867"/>
                      </a:lnTo>
                      <a:lnTo>
                        <a:pt x="1717" y="2971"/>
                      </a:lnTo>
                      <a:lnTo>
                        <a:pt x="1779" y="3139"/>
                      </a:lnTo>
                      <a:lnTo>
                        <a:pt x="1758" y="3222"/>
                      </a:lnTo>
                      <a:lnTo>
                        <a:pt x="1570" y="3327"/>
                      </a:lnTo>
                      <a:lnTo>
                        <a:pt x="1549" y="3390"/>
                      </a:lnTo>
                      <a:lnTo>
                        <a:pt x="1675" y="3453"/>
                      </a:lnTo>
                      <a:lnTo>
                        <a:pt x="1738" y="3515"/>
                      </a:lnTo>
                      <a:lnTo>
                        <a:pt x="1779" y="3494"/>
                      </a:lnTo>
                      <a:lnTo>
                        <a:pt x="1758" y="3411"/>
                      </a:lnTo>
                      <a:lnTo>
                        <a:pt x="1779" y="3348"/>
                      </a:lnTo>
                      <a:lnTo>
                        <a:pt x="1884" y="3411"/>
                      </a:lnTo>
                      <a:lnTo>
                        <a:pt x="1989" y="3494"/>
                      </a:lnTo>
                      <a:lnTo>
                        <a:pt x="2093" y="3432"/>
                      </a:lnTo>
                      <a:lnTo>
                        <a:pt x="2177" y="3432"/>
                      </a:lnTo>
                      <a:lnTo>
                        <a:pt x="2240" y="3536"/>
                      </a:lnTo>
                      <a:lnTo>
                        <a:pt x="2323" y="3746"/>
                      </a:lnTo>
                      <a:lnTo>
                        <a:pt x="2407" y="3829"/>
                      </a:lnTo>
                      <a:lnTo>
                        <a:pt x="2533" y="3850"/>
                      </a:lnTo>
                      <a:lnTo>
                        <a:pt x="2658" y="3934"/>
                      </a:lnTo>
                      <a:lnTo>
                        <a:pt x="2763" y="3955"/>
                      </a:lnTo>
                      <a:lnTo>
                        <a:pt x="2909" y="3871"/>
                      </a:lnTo>
                      <a:lnTo>
                        <a:pt x="3056" y="3829"/>
                      </a:lnTo>
                      <a:lnTo>
                        <a:pt x="3139" y="3871"/>
                      </a:lnTo>
                      <a:lnTo>
                        <a:pt x="3286" y="3955"/>
                      </a:lnTo>
                      <a:lnTo>
                        <a:pt x="3579" y="3976"/>
                      </a:lnTo>
                      <a:lnTo>
                        <a:pt x="3683" y="3955"/>
                      </a:lnTo>
                      <a:lnTo>
                        <a:pt x="3767" y="3976"/>
                      </a:lnTo>
                      <a:lnTo>
                        <a:pt x="3872" y="3976"/>
                      </a:lnTo>
                      <a:lnTo>
                        <a:pt x="3955" y="4059"/>
                      </a:lnTo>
                      <a:lnTo>
                        <a:pt x="4060" y="4164"/>
                      </a:lnTo>
                      <a:lnTo>
                        <a:pt x="4165" y="4164"/>
                      </a:lnTo>
                      <a:lnTo>
                        <a:pt x="4269" y="4080"/>
                      </a:lnTo>
                      <a:lnTo>
                        <a:pt x="4395" y="3955"/>
                      </a:lnTo>
                      <a:lnTo>
                        <a:pt x="4541" y="3913"/>
                      </a:lnTo>
                      <a:lnTo>
                        <a:pt x="4688" y="3725"/>
                      </a:lnTo>
                      <a:lnTo>
                        <a:pt x="4688" y="3620"/>
                      </a:lnTo>
                      <a:lnTo>
                        <a:pt x="4541" y="3453"/>
                      </a:lnTo>
                      <a:lnTo>
                        <a:pt x="4479" y="3432"/>
                      </a:lnTo>
                      <a:lnTo>
                        <a:pt x="4332" y="3285"/>
                      </a:lnTo>
                      <a:lnTo>
                        <a:pt x="4186" y="3243"/>
                      </a:lnTo>
                      <a:lnTo>
                        <a:pt x="4060" y="3181"/>
                      </a:lnTo>
                      <a:lnTo>
                        <a:pt x="4018" y="3034"/>
                      </a:lnTo>
                      <a:lnTo>
                        <a:pt x="4102" y="3034"/>
                      </a:lnTo>
                      <a:lnTo>
                        <a:pt x="4186" y="3097"/>
                      </a:lnTo>
                      <a:lnTo>
                        <a:pt x="4290" y="3097"/>
                      </a:lnTo>
                      <a:lnTo>
                        <a:pt x="4290" y="3013"/>
                      </a:lnTo>
                      <a:lnTo>
                        <a:pt x="4165" y="2825"/>
                      </a:lnTo>
                      <a:lnTo>
                        <a:pt x="3976" y="2657"/>
                      </a:lnTo>
                      <a:lnTo>
                        <a:pt x="3976" y="2490"/>
                      </a:lnTo>
                      <a:lnTo>
                        <a:pt x="3955" y="2344"/>
                      </a:lnTo>
                      <a:lnTo>
                        <a:pt x="3851" y="2281"/>
                      </a:lnTo>
                      <a:lnTo>
                        <a:pt x="3851" y="2155"/>
                      </a:lnTo>
                      <a:lnTo>
                        <a:pt x="3788" y="2093"/>
                      </a:lnTo>
                      <a:lnTo>
                        <a:pt x="3746" y="2093"/>
                      </a:lnTo>
                      <a:lnTo>
                        <a:pt x="3370" y="1821"/>
                      </a:lnTo>
                      <a:lnTo>
                        <a:pt x="3160" y="1779"/>
                      </a:lnTo>
                      <a:lnTo>
                        <a:pt x="2972" y="1821"/>
                      </a:lnTo>
                      <a:lnTo>
                        <a:pt x="2951" y="1883"/>
                      </a:lnTo>
                      <a:lnTo>
                        <a:pt x="2972" y="1967"/>
                      </a:lnTo>
                      <a:lnTo>
                        <a:pt x="3139" y="2155"/>
                      </a:lnTo>
                      <a:lnTo>
                        <a:pt x="3139" y="2239"/>
                      </a:lnTo>
                      <a:lnTo>
                        <a:pt x="3077" y="2344"/>
                      </a:lnTo>
                      <a:lnTo>
                        <a:pt x="3077" y="2448"/>
                      </a:lnTo>
                      <a:lnTo>
                        <a:pt x="3056" y="2574"/>
                      </a:lnTo>
                      <a:lnTo>
                        <a:pt x="2972" y="2720"/>
                      </a:lnTo>
                      <a:lnTo>
                        <a:pt x="2930" y="2783"/>
                      </a:lnTo>
                      <a:lnTo>
                        <a:pt x="2909" y="2699"/>
                      </a:lnTo>
                      <a:lnTo>
                        <a:pt x="2951" y="2595"/>
                      </a:lnTo>
                      <a:lnTo>
                        <a:pt x="2972" y="2490"/>
                      </a:lnTo>
                      <a:lnTo>
                        <a:pt x="2930" y="2448"/>
                      </a:lnTo>
                      <a:lnTo>
                        <a:pt x="2972" y="2260"/>
                      </a:lnTo>
                      <a:lnTo>
                        <a:pt x="2930" y="2155"/>
                      </a:lnTo>
                      <a:lnTo>
                        <a:pt x="2742" y="1883"/>
                      </a:lnTo>
                      <a:lnTo>
                        <a:pt x="2595" y="1779"/>
                      </a:lnTo>
                      <a:lnTo>
                        <a:pt x="2386" y="1758"/>
                      </a:lnTo>
                      <a:lnTo>
                        <a:pt x="2323" y="1779"/>
                      </a:lnTo>
                      <a:lnTo>
                        <a:pt x="2282" y="1925"/>
                      </a:lnTo>
                      <a:lnTo>
                        <a:pt x="2240" y="1946"/>
                      </a:lnTo>
                      <a:cubicBezTo>
                        <a:pt x="2198" y="1883"/>
                        <a:pt x="2114" y="1841"/>
                        <a:pt x="2072" y="1821"/>
                      </a:cubicBezTo>
                      <a:lnTo>
                        <a:pt x="2114" y="1779"/>
                      </a:lnTo>
                      <a:lnTo>
                        <a:pt x="2177" y="1674"/>
                      </a:lnTo>
                      <a:lnTo>
                        <a:pt x="2177" y="1549"/>
                      </a:lnTo>
                      <a:lnTo>
                        <a:pt x="1989" y="1444"/>
                      </a:lnTo>
                      <a:lnTo>
                        <a:pt x="1800" y="1297"/>
                      </a:lnTo>
                      <a:lnTo>
                        <a:pt x="1696" y="1109"/>
                      </a:lnTo>
                      <a:lnTo>
                        <a:pt x="1696" y="984"/>
                      </a:lnTo>
                      <a:lnTo>
                        <a:pt x="1758" y="837"/>
                      </a:lnTo>
                      <a:lnTo>
                        <a:pt x="1758" y="733"/>
                      </a:lnTo>
                      <a:lnTo>
                        <a:pt x="1696" y="712"/>
                      </a:lnTo>
                      <a:lnTo>
                        <a:pt x="1403" y="712"/>
                      </a:lnTo>
                      <a:lnTo>
                        <a:pt x="1194" y="628"/>
                      </a:lnTo>
                      <a:lnTo>
                        <a:pt x="1047" y="523"/>
                      </a:lnTo>
                      <a:lnTo>
                        <a:pt x="817" y="251"/>
                      </a:lnTo>
                      <a:lnTo>
                        <a:pt x="650" y="105"/>
                      </a:lnTo>
                      <a:lnTo>
                        <a:pt x="46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3" name="Google Shape;2353;p46"/>
                <p:cNvSpPr/>
                <p:nvPr/>
              </p:nvSpPr>
              <p:spPr>
                <a:xfrm>
                  <a:off x="4241800" y="1706950"/>
                  <a:ext cx="130800" cy="246400"/>
                </a:xfrm>
                <a:custGeom>
                  <a:avLst/>
                  <a:gdLst/>
                  <a:ahLst/>
                  <a:cxnLst/>
                  <a:rect l="l" t="t" r="r" b="b"/>
                  <a:pathLst>
                    <a:path w="5232" h="9856" extrusionOk="0">
                      <a:moveTo>
                        <a:pt x="4750" y="1"/>
                      </a:moveTo>
                      <a:lnTo>
                        <a:pt x="4625" y="63"/>
                      </a:lnTo>
                      <a:lnTo>
                        <a:pt x="4604" y="126"/>
                      </a:lnTo>
                      <a:lnTo>
                        <a:pt x="4520" y="105"/>
                      </a:lnTo>
                      <a:lnTo>
                        <a:pt x="4436" y="42"/>
                      </a:lnTo>
                      <a:lnTo>
                        <a:pt x="4332" y="63"/>
                      </a:lnTo>
                      <a:lnTo>
                        <a:pt x="4206" y="168"/>
                      </a:lnTo>
                      <a:lnTo>
                        <a:pt x="4185" y="273"/>
                      </a:lnTo>
                      <a:lnTo>
                        <a:pt x="4101" y="335"/>
                      </a:lnTo>
                      <a:lnTo>
                        <a:pt x="4018" y="356"/>
                      </a:lnTo>
                      <a:lnTo>
                        <a:pt x="3934" y="440"/>
                      </a:lnTo>
                      <a:lnTo>
                        <a:pt x="3934" y="524"/>
                      </a:lnTo>
                      <a:lnTo>
                        <a:pt x="3871" y="628"/>
                      </a:lnTo>
                      <a:lnTo>
                        <a:pt x="3871" y="670"/>
                      </a:lnTo>
                      <a:lnTo>
                        <a:pt x="3934" y="775"/>
                      </a:lnTo>
                      <a:lnTo>
                        <a:pt x="3934" y="858"/>
                      </a:lnTo>
                      <a:lnTo>
                        <a:pt x="3829" y="858"/>
                      </a:lnTo>
                      <a:lnTo>
                        <a:pt x="3788" y="900"/>
                      </a:lnTo>
                      <a:lnTo>
                        <a:pt x="3788" y="984"/>
                      </a:lnTo>
                      <a:lnTo>
                        <a:pt x="3725" y="1047"/>
                      </a:lnTo>
                      <a:lnTo>
                        <a:pt x="3662" y="1109"/>
                      </a:lnTo>
                      <a:lnTo>
                        <a:pt x="3453" y="1256"/>
                      </a:lnTo>
                      <a:lnTo>
                        <a:pt x="3369" y="1298"/>
                      </a:lnTo>
                      <a:lnTo>
                        <a:pt x="3306" y="1277"/>
                      </a:lnTo>
                      <a:lnTo>
                        <a:pt x="3202" y="1277"/>
                      </a:lnTo>
                      <a:lnTo>
                        <a:pt x="3139" y="1319"/>
                      </a:lnTo>
                      <a:lnTo>
                        <a:pt x="3034" y="1486"/>
                      </a:lnTo>
                      <a:lnTo>
                        <a:pt x="2951" y="1528"/>
                      </a:lnTo>
                      <a:lnTo>
                        <a:pt x="2888" y="1507"/>
                      </a:lnTo>
                      <a:lnTo>
                        <a:pt x="2867" y="1423"/>
                      </a:lnTo>
                      <a:lnTo>
                        <a:pt x="2825" y="1423"/>
                      </a:lnTo>
                      <a:lnTo>
                        <a:pt x="2783" y="1507"/>
                      </a:lnTo>
                      <a:lnTo>
                        <a:pt x="2825" y="1633"/>
                      </a:lnTo>
                      <a:lnTo>
                        <a:pt x="2783" y="1695"/>
                      </a:lnTo>
                      <a:lnTo>
                        <a:pt x="2762" y="1591"/>
                      </a:lnTo>
                      <a:lnTo>
                        <a:pt x="2721" y="1486"/>
                      </a:lnTo>
                      <a:lnTo>
                        <a:pt x="2532" y="1507"/>
                      </a:lnTo>
                      <a:lnTo>
                        <a:pt x="2323" y="1570"/>
                      </a:lnTo>
                      <a:lnTo>
                        <a:pt x="2260" y="1612"/>
                      </a:lnTo>
                      <a:lnTo>
                        <a:pt x="2197" y="1633"/>
                      </a:lnTo>
                      <a:lnTo>
                        <a:pt x="2156" y="1695"/>
                      </a:lnTo>
                      <a:lnTo>
                        <a:pt x="2218" y="1842"/>
                      </a:lnTo>
                      <a:lnTo>
                        <a:pt x="2260" y="1905"/>
                      </a:lnTo>
                      <a:lnTo>
                        <a:pt x="2260" y="1946"/>
                      </a:lnTo>
                      <a:lnTo>
                        <a:pt x="2218" y="1988"/>
                      </a:lnTo>
                      <a:lnTo>
                        <a:pt x="2135" y="2093"/>
                      </a:lnTo>
                      <a:lnTo>
                        <a:pt x="2093" y="2051"/>
                      </a:lnTo>
                      <a:lnTo>
                        <a:pt x="2093" y="2009"/>
                      </a:lnTo>
                      <a:lnTo>
                        <a:pt x="2135" y="1946"/>
                      </a:lnTo>
                      <a:lnTo>
                        <a:pt x="2135" y="1884"/>
                      </a:lnTo>
                      <a:lnTo>
                        <a:pt x="2051" y="1884"/>
                      </a:lnTo>
                      <a:lnTo>
                        <a:pt x="1946" y="2009"/>
                      </a:lnTo>
                      <a:lnTo>
                        <a:pt x="1884" y="2051"/>
                      </a:lnTo>
                      <a:lnTo>
                        <a:pt x="1884" y="2135"/>
                      </a:lnTo>
                      <a:lnTo>
                        <a:pt x="1946" y="2156"/>
                      </a:lnTo>
                      <a:lnTo>
                        <a:pt x="1905" y="2218"/>
                      </a:lnTo>
                      <a:lnTo>
                        <a:pt x="1842" y="2323"/>
                      </a:lnTo>
                      <a:lnTo>
                        <a:pt x="1716" y="2323"/>
                      </a:lnTo>
                      <a:lnTo>
                        <a:pt x="1632" y="2365"/>
                      </a:lnTo>
                      <a:lnTo>
                        <a:pt x="1612" y="2449"/>
                      </a:lnTo>
                      <a:lnTo>
                        <a:pt x="1507" y="2470"/>
                      </a:lnTo>
                      <a:lnTo>
                        <a:pt x="1465" y="2553"/>
                      </a:lnTo>
                      <a:lnTo>
                        <a:pt x="1423" y="2721"/>
                      </a:lnTo>
                      <a:lnTo>
                        <a:pt x="1465" y="2742"/>
                      </a:lnTo>
                      <a:lnTo>
                        <a:pt x="1528" y="2742"/>
                      </a:lnTo>
                      <a:lnTo>
                        <a:pt x="1465" y="2825"/>
                      </a:lnTo>
                      <a:lnTo>
                        <a:pt x="1277" y="2825"/>
                      </a:lnTo>
                      <a:lnTo>
                        <a:pt x="1214" y="2867"/>
                      </a:lnTo>
                      <a:lnTo>
                        <a:pt x="1193" y="3034"/>
                      </a:lnTo>
                      <a:lnTo>
                        <a:pt x="1214" y="3097"/>
                      </a:lnTo>
                      <a:lnTo>
                        <a:pt x="1277" y="3097"/>
                      </a:lnTo>
                      <a:lnTo>
                        <a:pt x="1360" y="3076"/>
                      </a:lnTo>
                      <a:lnTo>
                        <a:pt x="1381" y="3139"/>
                      </a:lnTo>
                      <a:lnTo>
                        <a:pt x="1360" y="3181"/>
                      </a:lnTo>
                      <a:lnTo>
                        <a:pt x="1360" y="3286"/>
                      </a:lnTo>
                      <a:lnTo>
                        <a:pt x="1277" y="3348"/>
                      </a:lnTo>
                      <a:lnTo>
                        <a:pt x="1193" y="3306"/>
                      </a:lnTo>
                      <a:lnTo>
                        <a:pt x="1068" y="3286"/>
                      </a:lnTo>
                      <a:lnTo>
                        <a:pt x="942" y="3348"/>
                      </a:lnTo>
                      <a:lnTo>
                        <a:pt x="900" y="3411"/>
                      </a:lnTo>
                      <a:lnTo>
                        <a:pt x="900" y="3495"/>
                      </a:lnTo>
                      <a:lnTo>
                        <a:pt x="858" y="3599"/>
                      </a:lnTo>
                      <a:lnTo>
                        <a:pt x="754" y="3683"/>
                      </a:lnTo>
                      <a:lnTo>
                        <a:pt x="670" y="3620"/>
                      </a:lnTo>
                      <a:lnTo>
                        <a:pt x="628" y="3558"/>
                      </a:lnTo>
                      <a:lnTo>
                        <a:pt x="586" y="3474"/>
                      </a:lnTo>
                      <a:lnTo>
                        <a:pt x="544" y="3495"/>
                      </a:lnTo>
                      <a:lnTo>
                        <a:pt x="524" y="3662"/>
                      </a:lnTo>
                      <a:lnTo>
                        <a:pt x="544" y="3788"/>
                      </a:lnTo>
                      <a:lnTo>
                        <a:pt x="649" y="3871"/>
                      </a:lnTo>
                      <a:lnTo>
                        <a:pt x="733" y="3830"/>
                      </a:lnTo>
                      <a:lnTo>
                        <a:pt x="754" y="3871"/>
                      </a:lnTo>
                      <a:lnTo>
                        <a:pt x="754" y="3934"/>
                      </a:lnTo>
                      <a:lnTo>
                        <a:pt x="691" y="4081"/>
                      </a:lnTo>
                      <a:lnTo>
                        <a:pt x="733" y="4122"/>
                      </a:lnTo>
                      <a:lnTo>
                        <a:pt x="796" y="4143"/>
                      </a:lnTo>
                      <a:lnTo>
                        <a:pt x="858" y="4081"/>
                      </a:lnTo>
                      <a:lnTo>
                        <a:pt x="900" y="4081"/>
                      </a:lnTo>
                      <a:lnTo>
                        <a:pt x="963" y="4102"/>
                      </a:lnTo>
                      <a:lnTo>
                        <a:pt x="1068" y="4102"/>
                      </a:lnTo>
                      <a:lnTo>
                        <a:pt x="1151" y="4039"/>
                      </a:lnTo>
                      <a:lnTo>
                        <a:pt x="1172" y="4081"/>
                      </a:lnTo>
                      <a:lnTo>
                        <a:pt x="1109" y="4143"/>
                      </a:lnTo>
                      <a:lnTo>
                        <a:pt x="1047" y="4185"/>
                      </a:lnTo>
                      <a:lnTo>
                        <a:pt x="900" y="4185"/>
                      </a:lnTo>
                      <a:lnTo>
                        <a:pt x="858" y="4248"/>
                      </a:lnTo>
                      <a:lnTo>
                        <a:pt x="775" y="4227"/>
                      </a:lnTo>
                      <a:lnTo>
                        <a:pt x="733" y="4311"/>
                      </a:lnTo>
                      <a:lnTo>
                        <a:pt x="754" y="4436"/>
                      </a:lnTo>
                      <a:lnTo>
                        <a:pt x="837" y="4499"/>
                      </a:lnTo>
                      <a:lnTo>
                        <a:pt x="900" y="4520"/>
                      </a:lnTo>
                      <a:lnTo>
                        <a:pt x="984" y="4499"/>
                      </a:lnTo>
                      <a:lnTo>
                        <a:pt x="1005" y="4520"/>
                      </a:lnTo>
                      <a:lnTo>
                        <a:pt x="984" y="4562"/>
                      </a:lnTo>
                      <a:lnTo>
                        <a:pt x="858" y="4625"/>
                      </a:lnTo>
                      <a:lnTo>
                        <a:pt x="733" y="4625"/>
                      </a:lnTo>
                      <a:lnTo>
                        <a:pt x="649" y="4666"/>
                      </a:lnTo>
                      <a:lnTo>
                        <a:pt x="649" y="4729"/>
                      </a:lnTo>
                      <a:lnTo>
                        <a:pt x="691" y="4771"/>
                      </a:lnTo>
                      <a:lnTo>
                        <a:pt x="796" y="4750"/>
                      </a:lnTo>
                      <a:lnTo>
                        <a:pt x="900" y="4750"/>
                      </a:lnTo>
                      <a:lnTo>
                        <a:pt x="900" y="4813"/>
                      </a:lnTo>
                      <a:lnTo>
                        <a:pt x="837" y="4834"/>
                      </a:lnTo>
                      <a:lnTo>
                        <a:pt x="733" y="4855"/>
                      </a:lnTo>
                      <a:lnTo>
                        <a:pt x="733" y="4897"/>
                      </a:lnTo>
                      <a:lnTo>
                        <a:pt x="754" y="4938"/>
                      </a:lnTo>
                      <a:lnTo>
                        <a:pt x="879" y="4959"/>
                      </a:lnTo>
                      <a:lnTo>
                        <a:pt x="984" y="5043"/>
                      </a:lnTo>
                      <a:lnTo>
                        <a:pt x="984" y="5085"/>
                      </a:lnTo>
                      <a:lnTo>
                        <a:pt x="858" y="5085"/>
                      </a:lnTo>
                      <a:lnTo>
                        <a:pt x="754" y="5043"/>
                      </a:lnTo>
                      <a:lnTo>
                        <a:pt x="649" y="5043"/>
                      </a:lnTo>
                      <a:lnTo>
                        <a:pt x="565" y="5085"/>
                      </a:lnTo>
                      <a:lnTo>
                        <a:pt x="544" y="5169"/>
                      </a:lnTo>
                      <a:lnTo>
                        <a:pt x="482" y="5210"/>
                      </a:lnTo>
                      <a:lnTo>
                        <a:pt x="482" y="5273"/>
                      </a:lnTo>
                      <a:lnTo>
                        <a:pt x="544" y="5315"/>
                      </a:lnTo>
                      <a:lnTo>
                        <a:pt x="524" y="5378"/>
                      </a:lnTo>
                      <a:lnTo>
                        <a:pt x="461" y="5399"/>
                      </a:lnTo>
                      <a:lnTo>
                        <a:pt x="419" y="5399"/>
                      </a:lnTo>
                      <a:lnTo>
                        <a:pt x="335" y="5483"/>
                      </a:lnTo>
                      <a:lnTo>
                        <a:pt x="314" y="5566"/>
                      </a:lnTo>
                      <a:lnTo>
                        <a:pt x="335" y="5608"/>
                      </a:lnTo>
                      <a:lnTo>
                        <a:pt x="314" y="5671"/>
                      </a:lnTo>
                      <a:lnTo>
                        <a:pt x="210" y="5692"/>
                      </a:lnTo>
                      <a:lnTo>
                        <a:pt x="210" y="5713"/>
                      </a:lnTo>
                      <a:lnTo>
                        <a:pt x="335" y="5838"/>
                      </a:lnTo>
                      <a:lnTo>
                        <a:pt x="440" y="5901"/>
                      </a:lnTo>
                      <a:lnTo>
                        <a:pt x="482" y="5880"/>
                      </a:lnTo>
                      <a:lnTo>
                        <a:pt x="524" y="5796"/>
                      </a:lnTo>
                      <a:lnTo>
                        <a:pt x="586" y="5734"/>
                      </a:lnTo>
                      <a:lnTo>
                        <a:pt x="754" y="5629"/>
                      </a:lnTo>
                      <a:lnTo>
                        <a:pt x="858" y="5587"/>
                      </a:lnTo>
                      <a:lnTo>
                        <a:pt x="858" y="5629"/>
                      </a:lnTo>
                      <a:lnTo>
                        <a:pt x="837" y="5629"/>
                      </a:lnTo>
                      <a:lnTo>
                        <a:pt x="796" y="5713"/>
                      </a:lnTo>
                      <a:lnTo>
                        <a:pt x="649" y="5817"/>
                      </a:lnTo>
                      <a:lnTo>
                        <a:pt x="586" y="5922"/>
                      </a:lnTo>
                      <a:lnTo>
                        <a:pt x="565" y="6027"/>
                      </a:lnTo>
                      <a:lnTo>
                        <a:pt x="586" y="6131"/>
                      </a:lnTo>
                      <a:lnTo>
                        <a:pt x="565" y="6194"/>
                      </a:lnTo>
                      <a:lnTo>
                        <a:pt x="565" y="6236"/>
                      </a:lnTo>
                      <a:lnTo>
                        <a:pt x="754" y="6236"/>
                      </a:lnTo>
                      <a:lnTo>
                        <a:pt x="837" y="6194"/>
                      </a:lnTo>
                      <a:lnTo>
                        <a:pt x="837" y="6257"/>
                      </a:lnTo>
                      <a:lnTo>
                        <a:pt x="775" y="6299"/>
                      </a:lnTo>
                      <a:lnTo>
                        <a:pt x="586" y="6299"/>
                      </a:lnTo>
                      <a:lnTo>
                        <a:pt x="524" y="6340"/>
                      </a:lnTo>
                      <a:lnTo>
                        <a:pt x="356" y="6445"/>
                      </a:lnTo>
                      <a:lnTo>
                        <a:pt x="356" y="6571"/>
                      </a:lnTo>
                      <a:lnTo>
                        <a:pt x="335" y="6654"/>
                      </a:lnTo>
                      <a:lnTo>
                        <a:pt x="356" y="6759"/>
                      </a:lnTo>
                      <a:lnTo>
                        <a:pt x="461" y="6759"/>
                      </a:lnTo>
                      <a:lnTo>
                        <a:pt x="524" y="6822"/>
                      </a:lnTo>
                      <a:lnTo>
                        <a:pt x="482" y="6863"/>
                      </a:lnTo>
                      <a:lnTo>
                        <a:pt x="377" y="6863"/>
                      </a:lnTo>
                      <a:lnTo>
                        <a:pt x="252" y="6884"/>
                      </a:lnTo>
                      <a:lnTo>
                        <a:pt x="147" y="7052"/>
                      </a:lnTo>
                      <a:lnTo>
                        <a:pt x="147" y="7177"/>
                      </a:lnTo>
                      <a:lnTo>
                        <a:pt x="210" y="7240"/>
                      </a:lnTo>
                      <a:lnTo>
                        <a:pt x="272" y="7198"/>
                      </a:lnTo>
                      <a:lnTo>
                        <a:pt x="440" y="7135"/>
                      </a:lnTo>
                      <a:lnTo>
                        <a:pt x="461" y="7177"/>
                      </a:lnTo>
                      <a:lnTo>
                        <a:pt x="356" y="7261"/>
                      </a:lnTo>
                      <a:lnTo>
                        <a:pt x="335" y="7366"/>
                      </a:lnTo>
                      <a:lnTo>
                        <a:pt x="377" y="7366"/>
                      </a:lnTo>
                      <a:lnTo>
                        <a:pt x="461" y="7282"/>
                      </a:lnTo>
                      <a:lnTo>
                        <a:pt x="544" y="7261"/>
                      </a:lnTo>
                      <a:lnTo>
                        <a:pt x="565" y="7303"/>
                      </a:lnTo>
                      <a:lnTo>
                        <a:pt x="482" y="7387"/>
                      </a:lnTo>
                      <a:lnTo>
                        <a:pt x="461" y="7470"/>
                      </a:lnTo>
                      <a:lnTo>
                        <a:pt x="544" y="7554"/>
                      </a:lnTo>
                      <a:lnTo>
                        <a:pt x="649" y="7554"/>
                      </a:lnTo>
                      <a:lnTo>
                        <a:pt x="565" y="7575"/>
                      </a:lnTo>
                      <a:lnTo>
                        <a:pt x="482" y="7575"/>
                      </a:lnTo>
                      <a:lnTo>
                        <a:pt x="419" y="7659"/>
                      </a:lnTo>
                      <a:lnTo>
                        <a:pt x="419" y="7721"/>
                      </a:lnTo>
                      <a:lnTo>
                        <a:pt x="461" y="7826"/>
                      </a:lnTo>
                      <a:lnTo>
                        <a:pt x="419" y="7889"/>
                      </a:lnTo>
                      <a:lnTo>
                        <a:pt x="356" y="7868"/>
                      </a:lnTo>
                      <a:lnTo>
                        <a:pt x="252" y="7889"/>
                      </a:lnTo>
                      <a:lnTo>
                        <a:pt x="168" y="7826"/>
                      </a:lnTo>
                      <a:lnTo>
                        <a:pt x="105" y="7826"/>
                      </a:lnTo>
                      <a:lnTo>
                        <a:pt x="0" y="7972"/>
                      </a:lnTo>
                      <a:lnTo>
                        <a:pt x="0" y="8077"/>
                      </a:lnTo>
                      <a:lnTo>
                        <a:pt x="168" y="8265"/>
                      </a:lnTo>
                      <a:lnTo>
                        <a:pt x="147" y="8391"/>
                      </a:lnTo>
                      <a:lnTo>
                        <a:pt x="168" y="8496"/>
                      </a:lnTo>
                      <a:lnTo>
                        <a:pt x="335" y="8621"/>
                      </a:lnTo>
                      <a:lnTo>
                        <a:pt x="335" y="8705"/>
                      </a:lnTo>
                      <a:lnTo>
                        <a:pt x="482" y="8830"/>
                      </a:lnTo>
                      <a:lnTo>
                        <a:pt x="586" y="8872"/>
                      </a:lnTo>
                      <a:lnTo>
                        <a:pt x="649" y="8851"/>
                      </a:lnTo>
                      <a:lnTo>
                        <a:pt x="733" y="8830"/>
                      </a:lnTo>
                      <a:lnTo>
                        <a:pt x="837" y="8663"/>
                      </a:lnTo>
                      <a:lnTo>
                        <a:pt x="796" y="8516"/>
                      </a:lnTo>
                      <a:lnTo>
                        <a:pt x="837" y="8412"/>
                      </a:lnTo>
                      <a:lnTo>
                        <a:pt x="900" y="8307"/>
                      </a:lnTo>
                      <a:lnTo>
                        <a:pt x="858" y="8433"/>
                      </a:lnTo>
                      <a:lnTo>
                        <a:pt x="858" y="8516"/>
                      </a:lnTo>
                      <a:lnTo>
                        <a:pt x="900" y="8600"/>
                      </a:lnTo>
                      <a:lnTo>
                        <a:pt x="963" y="8747"/>
                      </a:lnTo>
                      <a:lnTo>
                        <a:pt x="1047" y="8788"/>
                      </a:lnTo>
                      <a:lnTo>
                        <a:pt x="1109" y="8726"/>
                      </a:lnTo>
                      <a:lnTo>
                        <a:pt x="1109" y="8642"/>
                      </a:lnTo>
                      <a:lnTo>
                        <a:pt x="1172" y="8537"/>
                      </a:lnTo>
                      <a:lnTo>
                        <a:pt x="1193" y="8600"/>
                      </a:lnTo>
                      <a:lnTo>
                        <a:pt x="1172" y="8642"/>
                      </a:lnTo>
                      <a:lnTo>
                        <a:pt x="1172" y="8747"/>
                      </a:lnTo>
                      <a:lnTo>
                        <a:pt x="1277" y="8935"/>
                      </a:lnTo>
                      <a:lnTo>
                        <a:pt x="1402" y="9019"/>
                      </a:lnTo>
                      <a:lnTo>
                        <a:pt x="1507" y="9019"/>
                      </a:lnTo>
                      <a:lnTo>
                        <a:pt x="1591" y="8956"/>
                      </a:lnTo>
                      <a:lnTo>
                        <a:pt x="1632" y="8998"/>
                      </a:lnTo>
                      <a:lnTo>
                        <a:pt x="1612" y="9040"/>
                      </a:lnTo>
                      <a:lnTo>
                        <a:pt x="1570" y="9040"/>
                      </a:lnTo>
                      <a:lnTo>
                        <a:pt x="1528" y="9123"/>
                      </a:lnTo>
                      <a:lnTo>
                        <a:pt x="1444" y="9165"/>
                      </a:lnTo>
                      <a:lnTo>
                        <a:pt x="1423" y="9249"/>
                      </a:lnTo>
                      <a:lnTo>
                        <a:pt x="1528" y="9332"/>
                      </a:lnTo>
                      <a:lnTo>
                        <a:pt x="1528" y="9416"/>
                      </a:lnTo>
                      <a:lnTo>
                        <a:pt x="1444" y="9416"/>
                      </a:lnTo>
                      <a:lnTo>
                        <a:pt x="1381" y="9374"/>
                      </a:lnTo>
                      <a:lnTo>
                        <a:pt x="1381" y="9458"/>
                      </a:lnTo>
                      <a:lnTo>
                        <a:pt x="1423" y="9521"/>
                      </a:lnTo>
                      <a:lnTo>
                        <a:pt x="1612" y="9542"/>
                      </a:lnTo>
                      <a:lnTo>
                        <a:pt x="1716" y="9584"/>
                      </a:lnTo>
                      <a:lnTo>
                        <a:pt x="1821" y="9563"/>
                      </a:lnTo>
                      <a:lnTo>
                        <a:pt x="1967" y="9604"/>
                      </a:lnTo>
                      <a:lnTo>
                        <a:pt x="1967" y="9521"/>
                      </a:lnTo>
                      <a:lnTo>
                        <a:pt x="2051" y="9542"/>
                      </a:lnTo>
                      <a:lnTo>
                        <a:pt x="2072" y="9625"/>
                      </a:lnTo>
                      <a:lnTo>
                        <a:pt x="2135" y="9772"/>
                      </a:lnTo>
                      <a:lnTo>
                        <a:pt x="2218" y="9856"/>
                      </a:lnTo>
                      <a:lnTo>
                        <a:pt x="2281" y="9856"/>
                      </a:lnTo>
                      <a:lnTo>
                        <a:pt x="2365" y="9751"/>
                      </a:lnTo>
                      <a:lnTo>
                        <a:pt x="2344" y="9625"/>
                      </a:lnTo>
                      <a:lnTo>
                        <a:pt x="2177" y="9542"/>
                      </a:lnTo>
                      <a:lnTo>
                        <a:pt x="2135" y="9521"/>
                      </a:lnTo>
                      <a:lnTo>
                        <a:pt x="2177" y="9479"/>
                      </a:lnTo>
                      <a:lnTo>
                        <a:pt x="2260" y="9521"/>
                      </a:lnTo>
                      <a:lnTo>
                        <a:pt x="2365" y="9584"/>
                      </a:lnTo>
                      <a:lnTo>
                        <a:pt x="2428" y="9667"/>
                      </a:lnTo>
                      <a:lnTo>
                        <a:pt x="2469" y="9772"/>
                      </a:lnTo>
                      <a:lnTo>
                        <a:pt x="2532" y="9772"/>
                      </a:lnTo>
                      <a:lnTo>
                        <a:pt x="2553" y="9667"/>
                      </a:lnTo>
                      <a:lnTo>
                        <a:pt x="2595" y="9646"/>
                      </a:lnTo>
                      <a:lnTo>
                        <a:pt x="2679" y="9751"/>
                      </a:lnTo>
                      <a:lnTo>
                        <a:pt x="2804" y="9793"/>
                      </a:lnTo>
                      <a:lnTo>
                        <a:pt x="2888" y="9793"/>
                      </a:lnTo>
                      <a:lnTo>
                        <a:pt x="2888" y="9730"/>
                      </a:lnTo>
                      <a:lnTo>
                        <a:pt x="2783" y="9646"/>
                      </a:lnTo>
                      <a:lnTo>
                        <a:pt x="2783" y="9584"/>
                      </a:lnTo>
                      <a:lnTo>
                        <a:pt x="2846" y="9563"/>
                      </a:lnTo>
                      <a:lnTo>
                        <a:pt x="2951" y="9604"/>
                      </a:lnTo>
                      <a:lnTo>
                        <a:pt x="2993" y="9667"/>
                      </a:lnTo>
                      <a:lnTo>
                        <a:pt x="3013" y="9667"/>
                      </a:lnTo>
                      <a:lnTo>
                        <a:pt x="3055" y="9772"/>
                      </a:lnTo>
                      <a:lnTo>
                        <a:pt x="3118" y="9814"/>
                      </a:lnTo>
                      <a:lnTo>
                        <a:pt x="3181" y="9793"/>
                      </a:lnTo>
                      <a:lnTo>
                        <a:pt x="3202" y="9688"/>
                      </a:lnTo>
                      <a:lnTo>
                        <a:pt x="3160" y="9604"/>
                      </a:lnTo>
                      <a:lnTo>
                        <a:pt x="3076" y="9604"/>
                      </a:lnTo>
                      <a:lnTo>
                        <a:pt x="3013" y="9563"/>
                      </a:lnTo>
                      <a:lnTo>
                        <a:pt x="3055" y="9500"/>
                      </a:lnTo>
                      <a:lnTo>
                        <a:pt x="3097" y="9542"/>
                      </a:lnTo>
                      <a:lnTo>
                        <a:pt x="3160" y="9542"/>
                      </a:lnTo>
                      <a:lnTo>
                        <a:pt x="3223" y="9437"/>
                      </a:lnTo>
                      <a:lnTo>
                        <a:pt x="3265" y="9353"/>
                      </a:lnTo>
                      <a:lnTo>
                        <a:pt x="3265" y="9312"/>
                      </a:lnTo>
                      <a:lnTo>
                        <a:pt x="3118" y="9207"/>
                      </a:lnTo>
                      <a:lnTo>
                        <a:pt x="3055" y="9228"/>
                      </a:lnTo>
                      <a:lnTo>
                        <a:pt x="2951" y="9207"/>
                      </a:lnTo>
                      <a:lnTo>
                        <a:pt x="2867" y="9040"/>
                      </a:lnTo>
                      <a:lnTo>
                        <a:pt x="2762" y="9040"/>
                      </a:lnTo>
                      <a:lnTo>
                        <a:pt x="2574" y="8872"/>
                      </a:lnTo>
                      <a:lnTo>
                        <a:pt x="2490" y="8788"/>
                      </a:lnTo>
                      <a:lnTo>
                        <a:pt x="2365" y="8788"/>
                      </a:lnTo>
                      <a:lnTo>
                        <a:pt x="2239" y="8516"/>
                      </a:lnTo>
                      <a:lnTo>
                        <a:pt x="2030" y="8286"/>
                      </a:lnTo>
                      <a:lnTo>
                        <a:pt x="1946" y="8014"/>
                      </a:lnTo>
                      <a:lnTo>
                        <a:pt x="1842" y="7847"/>
                      </a:lnTo>
                      <a:lnTo>
                        <a:pt x="1842" y="7554"/>
                      </a:lnTo>
                      <a:lnTo>
                        <a:pt x="1758" y="7387"/>
                      </a:lnTo>
                      <a:lnTo>
                        <a:pt x="1716" y="7073"/>
                      </a:lnTo>
                      <a:lnTo>
                        <a:pt x="1695" y="7010"/>
                      </a:lnTo>
                      <a:lnTo>
                        <a:pt x="1737" y="6905"/>
                      </a:lnTo>
                      <a:lnTo>
                        <a:pt x="1737" y="6822"/>
                      </a:lnTo>
                      <a:lnTo>
                        <a:pt x="1632" y="6801"/>
                      </a:lnTo>
                      <a:lnTo>
                        <a:pt x="1549" y="6843"/>
                      </a:lnTo>
                      <a:lnTo>
                        <a:pt x="1486" y="6801"/>
                      </a:lnTo>
                      <a:lnTo>
                        <a:pt x="1507" y="6759"/>
                      </a:lnTo>
                      <a:lnTo>
                        <a:pt x="1653" y="6759"/>
                      </a:lnTo>
                      <a:lnTo>
                        <a:pt x="1800" y="6696"/>
                      </a:lnTo>
                      <a:lnTo>
                        <a:pt x="1821" y="6487"/>
                      </a:lnTo>
                      <a:lnTo>
                        <a:pt x="1800" y="6382"/>
                      </a:lnTo>
                      <a:lnTo>
                        <a:pt x="1695" y="6403"/>
                      </a:lnTo>
                      <a:lnTo>
                        <a:pt x="1591" y="6424"/>
                      </a:lnTo>
                      <a:lnTo>
                        <a:pt x="1632" y="6382"/>
                      </a:lnTo>
                      <a:lnTo>
                        <a:pt x="1800" y="6319"/>
                      </a:lnTo>
                      <a:lnTo>
                        <a:pt x="1821" y="6236"/>
                      </a:lnTo>
                      <a:lnTo>
                        <a:pt x="1779" y="6194"/>
                      </a:lnTo>
                      <a:lnTo>
                        <a:pt x="1570" y="6194"/>
                      </a:lnTo>
                      <a:lnTo>
                        <a:pt x="1423" y="6173"/>
                      </a:lnTo>
                      <a:lnTo>
                        <a:pt x="1423" y="6110"/>
                      </a:lnTo>
                      <a:lnTo>
                        <a:pt x="1507" y="6068"/>
                      </a:lnTo>
                      <a:lnTo>
                        <a:pt x="1465" y="6006"/>
                      </a:lnTo>
                      <a:lnTo>
                        <a:pt x="1465" y="5922"/>
                      </a:lnTo>
                      <a:lnTo>
                        <a:pt x="1507" y="5964"/>
                      </a:lnTo>
                      <a:lnTo>
                        <a:pt x="1570" y="6068"/>
                      </a:lnTo>
                      <a:lnTo>
                        <a:pt x="1674" y="6110"/>
                      </a:lnTo>
                      <a:lnTo>
                        <a:pt x="1821" y="6110"/>
                      </a:lnTo>
                      <a:lnTo>
                        <a:pt x="1842" y="6068"/>
                      </a:lnTo>
                      <a:lnTo>
                        <a:pt x="1925" y="6027"/>
                      </a:lnTo>
                      <a:lnTo>
                        <a:pt x="1988" y="5901"/>
                      </a:lnTo>
                      <a:lnTo>
                        <a:pt x="1988" y="5775"/>
                      </a:lnTo>
                      <a:lnTo>
                        <a:pt x="2051" y="5650"/>
                      </a:lnTo>
                      <a:lnTo>
                        <a:pt x="2093" y="5545"/>
                      </a:lnTo>
                      <a:lnTo>
                        <a:pt x="2009" y="5462"/>
                      </a:lnTo>
                      <a:lnTo>
                        <a:pt x="1946" y="5336"/>
                      </a:lnTo>
                      <a:lnTo>
                        <a:pt x="1842" y="5294"/>
                      </a:lnTo>
                      <a:lnTo>
                        <a:pt x="1779" y="5294"/>
                      </a:lnTo>
                      <a:lnTo>
                        <a:pt x="1716" y="5252"/>
                      </a:lnTo>
                      <a:lnTo>
                        <a:pt x="1800" y="5231"/>
                      </a:lnTo>
                      <a:lnTo>
                        <a:pt x="1884" y="5252"/>
                      </a:lnTo>
                      <a:lnTo>
                        <a:pt x="1946" y="5231"/>
                      </a:lnTo>
                      <a:lnTo>
                        <a:pt x="2009" y="5294"/>
                      </a:lnTo>
                      <a:lnTo>
                        <a:pt x="2009" y="5378"/>
                      </a:lnTo>
                      <a:lnTo>
                        <a:pt x="2051" y="5399"/>
                      </a:lnTo>
                      <a:lnTo>
                        <a:pt x="2114" y="5336"/>
                      </a:lnTo>
                      <a:lnTo>
                        <a:pt x="2051" y="5148"/>
                      </a:lnTo>
                      <a:lnTo>
                        <a:pt x="1925" y="4980"/>
                      </a:lnTo>
                      <a:lnTo>
                        <a:pt x="1821" y="4834"/>
                      </a:lnTo>
                      <a:lnTo>
                        <a:pt x="1842" y="4771"/>
                      </a:lnTo>
                      <a:lnTo>
                        <a:pt x="1925" y="4855"/>
                      </a:lnTo>
                      <a:lnTo>
                        <a:pt x="1946" y="4938"/>
                      </a:lnTo>
                      <a:lnTo>
                        <a:pt x="2051" y="4980"/>
                      </a:lnTo>
                      <a:lnTo>
                        <a:pt x="2156" y="5022"/>
                      </a:lnTo>
                      <a:lnTo>
                        <a:pt x="2197" y="4938"/>
                      </a:lnTo>
                      <a:lnTo>
                        <a:pt x="2197" y="4855"/>
                      </a:lnTo>
                      <a:lnTo>
                        <a:pt x="2135" y="4813"/>
                      </a:lnTo>
                      <a:lnTo>
                        <a:pt x="2135" y="4729"/>
                      </a:lnTo>
                      <a:lnTo>
                        <a:pt x="2218" y="4625"/>
                      </a:lnTo>
                      <a:lnTo>
                        <a:pt x="2218" y="4520"/>
                      </a:lnTo>
                      <a:lnTo>
                        <a:pt x="2135" y="4415"/>
                      </a:lnTo>
                      <a:lnTo>
                        <a:pt x="2009" y="4248"/>
                      </a:lnTo>
                      <a:lnTo>
                        <a:pt x="2093" y="4248"/>
                      </a:lnTo>
                      <a:lnTo>
                        <a:pt x="2197" y="4332"/>
                      </a:lnTo>
                      <a:lnTo>
                        <a:pt x="2260" y="4311"/>
                      </a:lnTo>
                      <a:lnTo>
                        <a:pt x="2323" y="4185"/>
                      </a:lnTo>
                      <a:lnTo>
                        <a:pt x="2302" y="4143"/>
                      </a:lnTo>
                      <a:lnTo>
                        <a:pt x="2218" y="4143"/>
                      </a:lnTo>
                      <a:lnTo>
                        <a:pt x="2218" y="3997"/>
                      </a:lnTo>
                      <a:lnTo>
                        <a:pt x="2302" y="3976"/>
                      </a:lnTo>
                      <a:lnTo>
                        <a:pt x="2407" y="4039"/>
                      </a:lnTo>
                      <a:lnTo>
                        <a:pt x="2553" y="4102"/>
                      </a:lnTo>
                      <a:lnTo>
                        <a:pt x="2616" y="4018"/>
                      </a:lnTo>
                      <a:lnTo>
                        <a:pt x="2532" y="3976"/>
                      </a:lnTo>
                      <a:lnTo>
                        <a:pt x="2532" y="3913"/>
                      </a:lnTo>
                      <a:lnTo>
                        <a:pt x="2616" y="3913"/>
                      </a:lnTo>
                      <a:lnTo>
                        <a:pt x="2679" y="3934"/>
                      </a:lnTo>
                      <a:lnTo>
                        <a:pt x="2762" y="3871"/>
                      </a:lnTo>
                      <a:lnTo>
                        <a:pt x="2762" y="3767"/>
                      </a:lnTo>
                      <a:lnTo>
                        <a:pt x="2741" y="3704"/>
                      </a:lnTo>
                      <a:lnTo>
                        <a:pt x="2762" y="3662"/>
                      </a:lnTo>
                      <a:lnTo>
                        <a:pt x="2930" y="3578"/>
                      </a:lnTo>
                      <a:lnTo>
                        <a:pt x="2951" y="3495"/>
                      </a:lnTo>
                      <a:lnTo>
                        <a:pt x="2846" y="3453"/>
                      </a:lnTo>
                      <a:lnTo>
                        <a:pt x="2783" y="3369"/>
                      </a:lnTo>
                      <a:lnTo>
                        <a:pt x="2846" y="3265"/>
                      </a:lnTo>
                      <a:lnTo>
                        <a:pt x="2888" y="3369"/>
                      </a:lnTo>
                      <a:lnTo>
                        <a:pt x="2972" y="3306"/>
                      </a:lnTo>
                      <a:lnTo>
                        <a:pt x="3139" y="3097"/>
                      </a:lnTo>
                      <a:lnTo>
                        <a:pt x="3181" y="2972"/>
                      </a:lnTo>
                      <a:lnTo>
                        <a:pt x="3265" y="2930"/>
                      </a:lnTo>
                      <a:lnTo>
                        <a:pt x="3285" y="2783"/>
                      </a:lnTo>
                      <a:lnTo>
                        <a:pt x="3453" y="2679"/>
                      </a:lnTo>
                      <a:lnTo>
                        <a:pt x="3516" y="2532"/>
                      </a:lnTo>
                      <a:lnTo>
                        <a:pt x="3599" y="2323"/>
                      </a:lnTo>
                      <a:lnTo>
                        <a:pt x="3683" y="2323"/>
                      </a:lnTo>
                      <a:lnTo>
                        <a:pt x="3892" y="2156"/>
                      </a:lnTo>
                      <a:lnTo>
                        <a:pt x="4122" y="1905"/>
                      </a:lnTo>
                      <a:lnTo>
                        <a:pt x="4311" y="1737"/>
                      </a:lnTo>
                      <a:lnTo>
                        <a:pt x="4394" y="1737"/>
                      </a:lnTo>
                      <a:lnTo>
                        <a:pt x="4541" y="1612"/>
                      </a:lnTo>
                      <a:lnTo>
                        <a:pt x="4729" y="1570"/>
                      </a:lnTo>
                      <a:lnTo>
                        <a:pt x="4834" y="1486"/>
                      </a:lnTo>
                      <a:lnTo>
                        <a:pt x="4980" y="1277"/>
                      </a:lnTo>
                      <a:lnTo>
                        <a:pt x="5064" y="1214"/>
                      </a:lnTo>
                      <a:lnTo>
                        <a:pt x="5127" y="1214"/>
                      </a:lnTo>
                      <a:lnTo>
                        <a:pt x="5190" y="1193"/>
                      </a:lnTo>
                      <a:lnTo>
                        <a:pt x="5190" y="1109"/>
                      </a:lnTo>
                      <a:lnTo>
                        <a:pt x="5169" y="1068"/>
                      </a:lnTo>
                      <a:lnTo>
                        <a:pt x="5231" y="963"/>
                      </a:lnTo>
                      <a:lnTo>
                        <a:pt x="5190" y="858"/>
                      </a:lnTo>
                      <a:lnTo>
                        <a:pt x="5190" y="691"/>
                      </a:lnTo>
                      <a:lnTo>
                        <a:pt x="5169" y="670"/>
                      </a:lnTo>
                      <a:lnTo>
                        <a:pt x="5085" y="670"/>
                      </a:lnTo>
                      <a:lnTo>
                        <a:pt x="5085" y="524"/>
                      </a:lnTo>
                      <a:lnTo>
                        <a:pt x="5148" y="377"/>
                      </a:lnTo>
                      <a:lnTo>
                        <a:pt x="5127" y="335"/>
                      </a:lnTo>
                      <a:lnTo>
                        <a:pt x="5022" y="314"/>
                      </a:lnTo>
                      <a:lnTo>
                        <a:pt x="4959" y="252"/>
                      </a:lnTo>
                      <a:lnTo>
                        <a:pt x="4855" y="231"/>
                      </a:lnTo>
                      <a:lnTo>
                        <a:pt x="4813" y="147"/>
                      </a:lnTo>
                      <a:lnTo>
                        <a:pt x="4813" y="42"/>
                      </a:lnTo>
                      <a:lnTo>
                        <a:pt x="47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4" name="Google Shape;2354;p46"/>
                <p:cNvSpPr/>
                <p:nvPr/>
              </p:nvSpPr>
              <p:spPr>
                <a:xfrm>
                  <a:off x="4015475" y="1586100"/>
                  <a:ext cx="1901975" cy="1017450"/>
                </a:xfrm>
                <a:custGeom>
                  <a:avLst/>
                  <a:gdLst/>
                  <a:ahLst/>
                  <a:cxnLst/>
                  <a:rect l="l" t="t" r="r" b="b"/>
                  <a:pathLst>
                    <a:path w="76079" h="40698" extrusionOk="0">
                      <a:moveTo>
                        <a:pt x="27578" y="1"/>
                      </a:moveTo>
                      <a:lnTo>
                        <a:pt x="27431" y="126"/>
                      </a:lnTo>
                      <a:lnTo>
                        <a:pt x="27389" y="231"/>
                      </a:lnTo>
                      <a:lnTo>
                        <a:pt x="27285" y="273"/>
                      </a:lnTo>
                      <a:lnTo>
                        <a:pt x="27368" y="377"/>
                      </a:lnTo>
                      <a:lnTo>
                        <a:pt x="27264" y="482"/>
                      </a:lnTo>
                      <a:lnTo>
                        <a:pt x="27243" y="649"/>
                      </a:lnTo>
                      <a:lnTo>
                        <a:pt x="27285" y="796"/>
                      </a:lnTo>
                      <a:lnTo>
                        <a:pt x="27159" y="921"/>
                      </a:lnTo>
                      <a:lnTo>
                        <a:pt x="27138" y="1444"/>
                      </a:lnTo>
                      <a:lnTo>
                        <a:pt x="27264" y="1570"/>
                      </a:lnTo>
                      <a:lnTo>
                        <a:pt x="27264" y="1695"/>
                      </a:lnTo>
                      <a:lnTo>
                        <a:pt x="27159" y="1695"/>
                      </a:lnTo>
                      <a:lnTo>
                        <a:pt x="27180" y="1842"/>
                      </a:lnTo>
                      <a:lnTo>
                        <a:pt x="27285" y="1967"/>
                      </a:lnTo>
                      <a:lnTo>
                        <a:pt x="27389" y="1967"/>
                      </a:lnTo>
                      <a:lnTo>
                        <a:pt x="27536" y="2156"/>
                      </a:lnTo>
                      <a:lnTo>
                        <a:pt x="27682" y="2177"/>
                      </a:lnTo>
                      <a:lnTo>
                        <a:pt x="27536" y="2281"/>
                      </a:lnTo>
                      <a:lnTo>
                        <a:pt x="27578" y="2407"/>
                      </a:lnTo>
                      <a:lnTo>
                        <a:pt x="27578" y="2491"/>
                      </a:lnTo>
                      <a:lnTo>
                        <a:pt x="27787" y="2511"/>
                      </a:lnTo>
                      <a:lnTo>
                        <a:pt x="27912" y="2470"/>
                      </a:lnTo>
                      <a:lnTo>
                        <a:pt x="28101" y="2532"/>
                      </a:lnTo>
                      <a:lnTo>
                        <a:pt x="28289" y="2532"/>
                      </a:lnTo>
                      <a:lnTo>
                        <a:pt x="28331" y="2616"/>
                      </a:lnTo>
                      <a:lnTo>
                        <a:pt x="28226" y="2700"/>
                      </a:lnTo>
                      <a:lnTo>
                        <a:pt x="28122" y="2679"/>
                      </a:lnTo>
                      <a:lnTo>
                        <a:pt x="28059" y="2700"/>
                      </a:lnTo>
                      <a:lnTo>
                        <a:pt x="27933" y="2616"/>
                      </a:lnTo>
                      <a:lnTo>
                        <a:pt x="27661" y="2721"/>
                      </a:lnTo>
                      <a:lnTo>
                        <a:pt x="27578" y="2679"/>
                      </a:lnTo>
                      <a:lnTo>
                        <a:pt x="27473" y="2721"/>
                      </a:lnTo>
                      <a:lnTo>
                        <a:pt x="27368" y="2700"/>
                      </a:lnTo>
                      <a:lnTo>
                        <a:pt x="27264" y="2700"/>
                      </a:lnTo>
                      <a:lnTo>
                        <a:pt x="27201" y="2783"/>
                      </a:lnTo>
                      <a:lnTo>
                        <a:pt x="26950" y="2783"/>
                      </a:lnTo>
                      <a:lnTo>
                        <a:pt x="26887" y="2888"/>
                      </a:lnTo>
                      <a:lnTo>
                        <a:pt x="26908" y="2930"/>
                      </a:lnTo>
                      <a:lnTo>
                        <a:pt x="27034" y="2951"/>
                      </a:lnTo>
                      <a:lnTo>
                        <a:pt x="27054" y="3055"/>
                      </a:lnTo>
                      <a:lnTo>
                        <a:pt x="27201" y="3035"/>
                      </a:lnTo>
                      <a:lnTo>
                        <a:pt x="27264" y="3097"/>
                      </a:lnTo>
                      <a:lnTo>
                        <a:pt x="27410" y="3014"/>
                      </a:lnTo>
                      <a:lnTo>
                        <a:pt x="27515" y="3160"/>
                      </a:lnTo>
                      <a:lnTo>
                        <a:pt x="27661" y="3265"/>
                      </a:lnTo>
                      <a:lnTo>
                        <a:pt x="27787" y="3516"/>
                      </a:lnTo>
                      <a:lnTo>
                        <a:pt x="27682" y="3746"/>
                      </a:lnTo>
                      <a:lnTo>
                        <a:pt x="27410" y="4018"/>
                      </a:lnTo>
                      <a:lnTo>
                        <a:pt x="27515" y="3746"/>
                      </a:lnTo>
                      <a:lnTo>
                        <a:pt x="27431" y="3662"/>
                      </a:lnTo>
                      <a:lnTo>
                        <a:pt x="27431" y="3495"/>
                      </a:lnTo>
                      <a:lnTo>
                        <a:pt x="27243" y="3453"/>
                      </a:lnTo>
                      <a:lnTo>
                        <a:pt x="27180" y="3432"/>
                      </a:lnTo>
                      <a:lnTo>
                        <a:pt x="27180" y="3348"/>
                      </a:lnTo>
                      <a:lnTo>
                        <a:pt x="27117" y="3327"/>
                      </a:lnTo>
                      <a:lnTo>
                        <a:pt x="27013" y="3411"/>
                      </a:lnTo>
                      <a:lnTo>
                        <a:pt x="26845" y="3411"/>
                      </a:lnTo>
                      <a:lnTo>
                        <a:pt x="26720" y="3537"/>
                      </a:lnTo>
                      <a:lnTo>
                        <a:pt x="26845" y="3599"/>
                      </a:lnTo>
                      <a:lnTo>
                        <a:pt x="26803" y="3662"/>
                      </a:lnTo>
                      <a:lnTo>
                        <a:pt x="26657" y="3662"/>
                      </a:lnTo>
                      <a:lnTo>
                        <a:pt x="26741" y="3767"/>
                      </a:lnTo>
                      <a:lnTo>
                        <a:pt x="26720" y="3851"/>
                      </a:lnTo>
                      <a:lnTo>
                        <a:pt x="26552" y="3976"/>
                      </a:lnTo>
                      <a:lnTo>
                        <a:pt x="26531" y="3851"/>
                      </a:lnTo>
                      <a:lnTo>
                        <a:pt x="26490" y="3851"/>
                      </a:lnTo>
                      <a:lnTo>
                        <a:pt x="26406" y="3913"/>
                      </a:lnTo>
                      <a:lnTo>
                        <a:pt x="26448" y="4039"/>
                      </a:lnTo>
                      <a:lnTo>
                        <a:pt x="26406" y="4164"/>
                      </a:lnTo>
                      <a:lnTo>
                        <a:pt x="26301" y="4164"/>
                      </a:lnTo>
                      <a:lnTo>
                        <a:pt x="26280" y="3976"/>
                      </a:lnTo>
                      <a:lnTo>
                        <a:pt x="26176" y="3871"/>
                      </a:lnTo>
                      <a:lnTo>
                        <a:pt x="26134" y="3934"/>
                      </a:lnTo>
                      <a:lnTo>
                        <a:pt x="26176" y="4039"/>
                      </a:lnTo>
                      <a:lnTo>
                        <a:pt x="26071" y="4227"/>
                      </a:lnTo>
                      <a:lnTo>
                        <a:pt x="26008" y="4374"/>
                      </a:lnTo>
                      <a:lnTo>
                        <a:pt x="25883" y="4290"/>
                      </a:lnTo>
                      <a:lnTo>
                        <a:pt x="25883" y="4227"/>
                      </a:lnTo>
                      <a:lnTo>
                        <a:pt x="26008" y="3955"/>
                      </a:lnTo>
                      <a:lnTo>
                        <a:pt x="25966" y="3851"/>
                      </a:lnTo>
                      <a:lnTo>
                        <a:pt x="25820" y="3830"/>
                      </a:lnTo>
                      <a:lnTo>
                        <a:pt x="25506" y="3934"/>
                      </a:lnTo>
                      <a:lnTo>
                        <a:pt x="25401" y="3871"/>
                      </a:lnTo>
                      <a:lnTo>
                        <a:pt x="25255" y="4018"/>
                      </a:lnTo>
                      <a:lnTo>
                        <a:pt x="25150" y="3976"/>
                      </a:lnTo>
                      <a:lnTo>
                        <a:pt x="25046" y="3934"/>
                      </a:lnTo>
                      <a:lnTo>
                        <a:pt x="24878" y="3955"/>
                      </a:lnTo>
                      <a:lnTo>
                        <a:pt x="25025" y="4081"/>
                      </a:lnTo>
                      <a:lnTo>
                        <a:pt x="24941" y="4164"/>
                      </a:lnTo>
                      <a:lnTo>
                        <a:pt x="24920" y="4143"/>
                      </a:lnTo>
                      <a:lnTo>
                        <a:pt x="24878" y="4081"/>
                      </a:lnTo>
                      <a:lnTo>
                        <a:pt x="24837" y="4060"/>
                      </a:lnTo>
                      <a:lnTo>
                        <a:pt x="24774" y="4164"/>
                      </a:lnTo>
                      <a:lnTo>
                        <a:pt x="24732" y="4227"/>
                      </a:lnTo>
                      <a:lnTo>
                        <a:pt x="24732" y="4478"/>
                      </a:lnTo>
                      <a:lnTo>
                        <a:pt x="24816" y="4562"/>
                      </a:lnTo>
                      <a:lnTo>
                        <a:pt x="24941" y="4436"/>
                      </a:lnTo>
                      <a:lnTo>
                        <a:pt x="25025" y="4478"/>
                      </a:lnTo>
                      <a:lnTo>
                        <a:pt x="25192" y="4353"/>
                      </a:lnTo>
                      <a:lnTo>
                        <a:pt x="25276" y="4374"/>
                      </a:lnTo>
                      <a:lnTo>
                        <a:pt x="25255" y="4478"/>
                      </a:lnTo>
                      <a:lnTo>
                        <a:pt x="24941" y="4604"/>
                      </a:lnTo>
                      <a:lnTo>
                        <a:pt x="24878" y="4750"/>
                      </a:lnTo>
                      <a:lnTo>
                        <a:pt x="24753" y="4813"/>
                      </a:lnTo>
                      <a:lnTo>
                        <a:pt x="24502" y="4855"/>
                      </a:lnTo>
                      <a:lnTo>
                        <a:pt x="24460" y="4918"/>
                      </a:lnTo>
                      <a:lnTo>
                        <a:pt x="24523" y="5001"/>
                      </a:lnTo>
                      <a:lnTo>
                        <a:pt x="24313" y="5064"/>
                      </a:lnTo>
                      <a:lnTo>
                        <a:pt x="24209" y="5001"/>
                      </a:lnTo>
                      <a:lnTo>
                        <a:pt x="24146" y="5022"/>
                      </a:lnTo>
                      <a:lnTo>
                        <a:pt x="24125" y="5127"/>
                      </a:lnTo>
                      <a:lnTo>
                        <a:pt x="24041" y="5169"/>
                      </a:lnTo>
                      <a:lnTo>
                        <a:pt x="23895" y="5211"/>
                      </a:lnTo>
                      <a:lnTo>
                        <a:pt x="23832" y="5294"/>
                      </a:lnTo>
                      <a:lnTo>
                        <a:pt x="23916" y="5399"/>
                      </a:lnTo>
                      <a:lnTo>
                        <a:pt x="23874" y="5399"/>
                      </a:lnTo>
                      <a:lnTo>
                        <a:pt x="23832" y="5504"/>
                      </a:lnTo>
                      <a:lnTo>
                        <a:pt x="23790" y="5524"/>
                      </a:lnTo>
                      <a:lnTo>
                        <a:pt x="23728" y="5441"/>
                      </a:lnTo>
                      <a:lnTo>
                        <a:pt x="23686" y="5441"/>
                      </a:lnTo>
                      <a:lnTo>
                        <a:pt x="23581" y="5608"/>
                      </a:lnTo>
                      <a:lnTo>
                        <a:pt x="23602" y="5650"/>
                      </a:lnTo>
                      <a:lnTo>
                        <a:pt x="23560" y="5713"/>
                      </a:lnTo>
                      <a:lnTo>
                        <a:pt x="23560" y="5817"/>
                      </a:lnTo>
                      <a:lnTo>
                        <a:pt x="23456" y="5943"/>
                      </a:lnTo>
                      <a:lnTo>
                        <a:pt x="23477" y="6048"/>
                      </a:lnTo>
                      <a:lnTo>
                        <a:pt x="23309" y="6110"/>
                      </a:lnTo>
                      <a:lnTo>
                        <a:pt x="23142" y="6110"/>
                      </a:lnTo>
                      <a:lnTo>
                        <a:pt x="23037" y="6173"/>
                      </a:lnTo>
                      <a:lnTo>
                        <a:pt x="23037" y="6278"/>
                      </a:lnTo>
                      <a:lnTo>
                        <a:pt x="23100" y="6278"/>
                      </a:lnTo>
                      <a:lnTo>
                        <a:pt x="23163" y="6215"/>
                      </a:lnTo>
                      <a:lnTo>
                        <a:pt x="23414" y="6257"/>
                      </a:lnTo>
                      <a:lnTo>
                        <a:pt x="23372" y="6340"/>
                      </a:lnTo>
                      <a:lnTo>
                        <a:pt x="23246" y="6320"/>
                      </a:lnTo>
                      <a:lnTo>
                        <a:pt x="23204" y="6361"/>
                      </a:lnTo>
                      <a:lnTo>
                        <a:pt x="23288" y="6445"/>
                      </a:lnTo>
                      <a:lnTo>
                        <a:pt x="23267" y="6675"/>
                      </a:lnTo>
                      <a:lnTo>
                        <a:pt x="23163" y="6759"/>
                      </a:lnTo>
                      <a:lnTo>
                        <a:pt x="23184" y="6843"/>
                      </a:lnTo>
                      <a:lnTo>
                        <a:pt x="23163" y="6947"/>
                      </a:lnTo>
                      <a:lnTo>
                        <a:pt x="23037" y="6759"/>
                      </a:lnTo>
                      <a:lnTo>
                        <a:pt x="22932" y="6780"/>
                      </a:lnTo>
                      <a:lnTo>
                        <a:pt x="22786" y="6633"/>
                      </a:lnTo>
                      <a:lnTo>
                        <a:pt x="22723" y="6592"/>
                      </a:lnTo>
                      <a:lnTo>
                        <a:pt x="22681" y="6654"/>
                      </a:lnTo>
                      <a:lnTo>
                        <a:pt x="22765" y="6738"/>
                      </a:lnTo>
                      <a:lnTo>
                        <a:pt x="22765" y="6843"/>
                      </a:lnTo>
                      <a:lnTo>
                        <a:pt x="22723" y="6905"/>
                      </a:lnTo>
                      <a:lnTo>
                        <a:pt x="22786" y="7010"/>
                      </a:lnTo>
                      <a:lnTo>
                        <a:pt x="22891" y="6968"/>
                      </a:lnTo>
                      <a:lnTo>
                        <a:pt x="23079" y="7010"/>
                      </a:lnTo>
                      <a:lnTo>
                        <a:pt x="23204" y="7052"/>
                      </a:lnTo>
                      <a:lnTo>
                        <a:pt x="23246" y="7156"/>
                      </a:lnTo>
                      <a:lnTo>
                        <a:pt x="23351" y="7219"/>
                      </a:lnTo>
                      <a:lnTo>
                        <a:pt x="23456" y="7198"/>
                      </a:lnTo>
                      <a:lnTo>
                        <a:pt x="23497" y="7177"/>
                      </a:lnTo>
                      <a:lnTo>
                        <a:pt x="23560" y="7261"/>
                      </a:lnTo>
                      <a:lnTo>
                        <a:pt x="23414" y="7303"/>
                      </a:lnTo>
                      <a:lnTo>
                        <a:pt x="23288" y="7303"/>
                      </a:lnTo>
                      <a:lnTo>
                        <a:pt x="23184" y="7198"/>
                      </a:lnTo>
                      <a:lnTo>
                        <a:pt x="23142" y="7219"/>
                      </a:lnTo>
                      <a:lnTo>
                        <a:pt x="23100" y="7303"/>
                      </a:lnTo>
                      <a:lnTo>
                        <a:pt x="23058" y="7366"/>
                      </a:lnTo>
                      <a:lnTo>
                        <a:pt x="23184" y="7512"/>
                      </a:lnTo>
                      <a:lnTo>
                        <a:pt x="23267" y="7470"/>
                      </a:lnTo>
                      <a:lnTo>
                        <a:pt x="23456" y="7470"/>
                      </a:lnTo>
                      <a:lnTo>
                        <a:pt x="23497" y="7617"/>
                      </a:lnTo>
                      <a:lnTo>
                        <a:pt x="23581" y="7680"/>
                      </a:lnTo>
                      <a:lnTo>
                        <a:pt x="23623" y="7596"/>
                      </a:lnTo>
                      <a:lnTo>
                        <a:pt x="23811" y="7596"/>
                      </a:lnTo>
                      <a:lnTo>
                        <a:pt x="23790" y="7701"/>
                      </a:lnTo>
                      <a:lnTo>
                        <a:pt x="23937" y="7805"/>
                      </a:lnTo>
                      <a:lnTo>
                        <a:pt x="24083" y="7805"/>
                      </a:lnTo>
                      <a:lnTo>
                        <a:pt x="24146" y="7952"/>
                      </a:lnTo>
                      <a:lnTo>
                        <a:pt x="24083" y="8161"/>
                      </a:lnTo>
                      <a:lnTo>
                        <a:pt x="23832" y="8307"/>
                      </a:lnTo>
                      <a:lnTo>
                        <a:pt x="23769" y="8433"/>
                      </a:lnTo>
                      <a:lnTo>
                        <a:pt x="23769" y="8517"/>
                      </a:lnTo>
                      <a:lnTo>
                        <a:pt x="23979" y="8726"/>
                      </a:lnTo>
                      <a:lnTo>
                        <a:pt x="24104" y="8768"/>
                      </a:lnTo>
                      <a:lnTo>
                        <a:pt x="23895" y="8768"/>
                      </a:lnTo>
                      <a:lnTo>
                        <a:pt x="23665" y="8579"/>
                      </a:lnTo>
                      <a:lnTo>
                        <a:pt x="23665" y="8454"/>
                      </a:lnTo>
                      <a:lnTo>
                        <a:pt x="23769" y="8224"/>
                      </a:lnTo>
                      <a:lnTo>
                        <a:pt x="23832" y="8161"/>
                      </a:lnTo>
                      <a:lnTo>
                        <a:pt x="23832" y="8098"/>
                      </a:lnTo>
                      <a:lnTo>
                        <a:pt x="23895" y="7952"/>
                      </a:lnTo>
                      <a:lnTo>
                        <a:pt x="23832" y="7910"/>
                      </a:lnTo>
                      <a:lnTo>
                        <a:pt x="23456" y="8098"/>
                      </a:lnTo>
                      <a:lnTo>
                        <a:pt x="23246" y="8161"/>
                      </a:lnTo>
                      <a:lnTo>
                        <a:pt x="23184" y="8307"/>
                      </a:lnTo>
                      <a:lnTo>
                        <a:pt x="23058" y="8349"/>
                      </a:lnTo>
                      <a:lnTo>
                        <a:pt x="22953" y="8307"/>
                      </a:lnTo>
                      <a:lnTo>
                        <a:pt x="22828" y="8328"/>
                      </a:lnTo>
                      <a:lnTo>
                        <a:pt x="22660" y="8454"/>
                      </a:lnTo>
                      <a:lnTo>
                        <a:pt x="22221" y="8621"/>
                      </a:lnTo>
                      <a:lnTo>
                        <a:pt x="21907" y="8684"/>
                      </a:lnTo>
                      <a:lnTo>
                        <a:pt x="21782" y="8684"/>
                      </a:lnTo>
                      <a:lnTo>
                        <a:pt x="21614" y="8851"/>
                      </a:lnTo>
                      <a:lnTo>
                        <a:pt x="21468" y="8851"/>
                      </a:lnTo>
                      <a:lnTo>
                        <a:pt x="21384" y="8935"/>
                      </a:lnTo>
                      <a:lnTo>
                        <a:pt x="21510" y="9040"/>
                      </a:lnTo>
                      <a:lnTo>
                        <a:pt x="21510" y="9165"/>
                      </a:lnTo>
                      <a:lnTo>
                        <a:pt x="21489" y="9291"/>
                      </a:lnTo>
                      <a:lnTo>
                        <a:pt x="21572" y="9374"/>
                      </a:lnTo>
                      <a:lnTo>
                        <a:pt x="21677" y="9374"/>
                      </a:lnTo>
                      <a:lnTo>
                        <a:pt x="21698" y="9458"/>
                      </a:lnTo>
                      <a:lnTo>
                        <a:pt x="21635" y="9521"/>
                      </a:lnTo>
                      <a:lnTo>
                        <a:pt x="21844" y="9667"/>
                      </a:lnTo>
                      <a:lnTo>
                        <a:pt x="22012" y="9918"/>
                      </a:lnTo>
                      <a:lnTo>
                        <a:pt x="22012" y="10128"/>
                      </a:lnTo>
                      <a:lnTo>
                        <a:pt x="22054" y="10232"/>
                      </a:lnTo>
                      <a:lnTo>
                        <a:pt x="22116" y="10232"/>
                      </a:lnTo>
                      <a:lnTo>
                        <a:pt x="22137" y="10400"/>
                      </a:lnTo>
                      <a:lnTo>
                        <a:pt x="22305" y="10504"/>
                      </a:lnTo>
                      <a:lnTo>
                        <a:pt x="22430" y="10462"/>
                      </a:lnTo>
                      <a:lnTo>
                        <a:pt x="22828" y="10504"/>
                      </a:lnTo>
                      <a:lnTo>
                        <a:pt x="22953" y="10421"/>
                      </a:lnTo>
                      <a:lnTo>
                        <a:pt x="22953" y="10504"/>
                      </a:lnTo>
                      <a:lnTo>
                        <a:pt x="22995" y="10609"/>
                      </a:lnTo>
                      <a:lnTo>
                        <a:pt x="22995" y="10755"/>
                      </a:lnTo>
                      <a:lnTo>
                        <a:pt x="23184" y="10839"/>
                      </a:lnTo>
                      <a:lnTo>
                        <a:pt x="23288" y="10986"/>
                      </a:lnTo>
                      <a:lnTo>
                        <a:pt x="23581" y="10986"/>
                      </a:lnTo>
                      <a:lnTo>
                        <a:pt x="23790" y="11132"/>
                      </a:lnTo>
                      <a:lnTo>
                        <a:pt x="23874" y="11132"/>
                      </a:lnTo>
                      <a:lnTo>
                        <a:pt x="23979" y="11258"/>
                      </a:lnTo>
                      <a:lnTo>
                        <a:pt x="24000" y="11550"/>
                      </a:lnTo>
                      <a:lnTo>
                        <a:pt x="24041" y="11676"/>
                      </a:lnTo>
                      <a:lnTo>
                        <a:pt x="24000" y="11864"/>
                      </a:lnTo>
                      <a:lnTo>
                        <a:pt x="24125" y="12011"/>
                      </a:lnTo>
                      <a:lnTo>
                        <a:pt x="24230" y="12094"/>
                      </a:lnTo>
                      <a:lnTo>
                        <a:pt x="24418" y="12346"/>
                      </a:lnTo>
                      <a:lnTo>
                        <a:pt x="24502" y="12618"/>
                      </a:lnTo>
                      <a:lnTo>
                        <a:pt x="24648" y="12743"/>
                      </a:lnTo>
                      <a:lnTo>
                        <a:pt x="24711" y="12869"/>
                      </a:lnTo>
                      <a:lnTo>
                        <a:pt x="24585" y="13141"/>
                      </a:lnTo>
                      <a:lnTo>
                        <a:pt x="24502" y="13162"/>
                      </a:lnTo>
                      <a:lnTo>
                        <a:pt x="24418" y="13141"/>
                      </a:lnTo>
                      <a:lnTo>
                        <a:pt x="24418" y="13141"/>
                      </a:lnTo>
                      <a:lnTo>
                        <a:pt x="24523" y="13287"/>
                      </a:lnTo>
                      <a:lnTo>
                        <a:pt x="24732" y="13329"/>
                      </a:lnTo>
                      <a:lnTo>
                        <a:pt x="24837" y="13392"/>
                      </a:lnTo>
                      <a:lnTo>
                        <a:pt x="25046" y="13643"/>
                      </a:lnTo>
                      <a:lnTo>
                        <a:pt x="25255" y="13706"/>
                      </a:lnTo>
                      <a:lnTo>
                        <a:pt x="25276" y="13685"/>
                      </a:lnTo>
                      <a:lnTo>
                        <a:pt x="25360" y="13706"/>
                      </a:lnTo>
                      <a:lnTo>
                        <a:pt x="25548" y="13559"/>
                      </a:lnTo>
                      <a:lnTo>
                        <a:pt x="25736" y="13517"/>
                      </a:lnTo>
                      <a:lnTo>
                        <a:pt x="25945" y="13685"/>
                      </a:lnTo>
                      <a:lnTo>
                        <a:pt x="26092" y="13747"/>
                      </a:lnTo>
                      <a:lnTo>
                        <a:pt x="26197" y="13747"/>
                      </a:lnTo>
                      <a:lnTo>
                        <a:pt x="26280" y="13894"/>
                      </a:lnTo>
                      <a:lnTo>
                        <a:pt x="26301" y="14124"/>
                      </a:lnTo>
                      <a:lnTo>
                        <a:pt x="26238" y="13915"/>
                      </a:lnTo>
                      <a:lnTo>
                        <a:pt x="26176" y="13810"/>
                      </a:lnTo>
                      <a:lnTo>
                        <a:pt x="25987" y="13810"/>
                      </a:lnTo>
                      <a:lnTo>
                        <a:pt x="25757" y="13643"/>
                      </a:lnTo>
                      <a:lnTo>
                        <a:pt x="25611" y="13643"/>
                      </a:lnTo>
                      <a:lnTo>
                        <a:pt x="25443" y="13810"/>
                      </a:lnTo>
                      <a:lnTo>
                        <a:pt x="25443" y="13978"/>
                      </a:lnTo>
                      <a:lnTo>
                        <a:pt x="25464" y="14061"/>
                      </a:lnTo>
                      <a:lnTo>
                        <a:pt x="25234" y="13810"/>
                      </a:lnTo>
                      <a:lnTo>
                        <a:pt x="24983" y="13810"/>
                      </a:lnTo>
                      <a:lnTo>
                        <a:pt x="24857" y="13706"/>
                      </a:lnTo>
                      <a:lnTo>
                        <a:pt x="24857" y="13580"/>
                      </a:lnTo>
                      <a:lnTo>
                        <a:pt x="24753" y="13434"/>
                      </a:lnTo>
                      <a:lnTo>
                        <a:pt x="24565" y="13371"/>
                      </a:lnTo>
                      <a:lnTo>
                        <a:pt x="24397" y="13371"/>
                      </a:lnTo>
                      <a:lnTo>
                        <a:pt x="24188" y="13245"/>
                      </a:lnTo>
                      <a:lnTo>
                        <a:pt x="24230" y="13182"/>
                      </a:lnTo>
                      <a:lnTo>
                        <a:pt x="24230" y="13057"/>
                      </a:lnTo>
                      <a:lnTo>
                        <a:pt x="24313" y="13015"/>
                      </a:lnTo>
                      <a:lnTo>
                        <a:pt x="24272" y="12910"/>
                      </a:lnTo>
                      <a:lnTo>
                        <a:pt x="24230" y="12638"/>
                      </a:lnTo>
                      <a:lnTo>
                        <a:pt x="24167" y="12429"/>
                      </a:lnTo>
                      <a:lnTo>
                        <a:pt x="24083" y="12387"/>
                      </a:lnTo>
                      <a:lnTo>
                        <a:pt x="24021" y="12555"/>
                      </a:lnTo>
                      <a:lnTo>
                        <a:pt x="23958" y="12597"/>
                      </a:lnTo>
                      <a:lnTo>
                        <a:pt x="23979" y="12743"/>
                      </a:lnTo>
                      <a:lnTo>
                        <a:pt x="23895" y="12827"/>
                      </a:lnTo>
                      <a:lnTo>
                        <a:pt x="23916" y="12910"/>
                      </a:lnTo>
                      <a:lnTo>
                        <a:pt x="23895" y="13036"/>
                      </a:lnTo>
                      <a:lnTo>
                        <a:pt x="23811" y="13036"/>
                      </a:lnTo>
                      <a:lnTo>
                        <a:pt x="23769" y="12659"/>
                      </a:lnTo>
                      <a:lnTo>
                        <a:pt x="23853" y="12555"/>
                      </a:lnTo>
                      <a:lnTo>
                        <a:pt x="23811" y="12429"/>
                      </a:lnTo>
                      <a:lnTo>
                        <a:pt x="23644" y="12283"/>
                      </a:lnTo>
                      <a:lnTo>
                        <a:pt x="23644" y="12094"/>
                      </a:lnTo>
                      <a:lnTo>
                        <a:pt x="23560" y="11969"/>
                      </a:lnTo>
                      <a:lnTo>
                        <a:pt x="23560" y="11802"/>
                      </a:lnTo>
                      <a:lnTo>
                        <a:pt x="23707" y="11697"/>
                      </a:lnTo>
                      <a:lnTo>
                        <a:pt x="23707" y="11613"/>
                      </a:lnTo>
                      <a:lnTo>
                        <a:pt x="23686" y="11509"/>
                      </a:lnTo>
                      <a:lnTo>
                        <a:pt x="23707" y="11299"/>
                      </a:lnTo>
                      <a:lnTo>
                        <a:pt x="23581" y="11278"/>
                      </a:lnTo>
                      <a:lnTo>
                        <a:pt x="23539" y="11299"/>
                      </a:lnTo>
                      <a:lnTo>
                        <a:pt x="23456" y="11216"/>
                      </a:lnTo>
                      <a:lnTo>
                        <a:pt x="23225" y="11383"/>
                      </a:lnTo>
                      <a:lnTo>
                        <a:pt x="22912" y="11425"/>
                      </a:lnTo>
                      <a:lnTo>
                        <a:pt x="22744" y="11425"/>
                      </a:lnTo>
                      <a:lnTo>
                        <a:pt x="22514" y="11195"/>
                      </a:lnTo>
                      <a:lnTo>
                        <a:pt x="22388" y="11111"/>
                      </a:lnTo>
                      <a:lnTo>
                        <a:pt x="22347" y="11006"/>
                      </a:lnTo>
                      <a:lnTo>
                        <a:pt x="22012" y="10965"/>
                      </a:lnTo>
                      <a:lnTo>
                        <a:pt x="21886" y="10860"/>
                      </a:lnTo>
                      <a:lnTo>
                        <a:pt x="21761" y="10693"/>
                      </a:lnTo>
                      <a:lnTo>
                        <a:pt x="21363" y="10693"/>
                      </a:lnTo>
                      <a:lnTo>
                        <a:pt x="21259" y="10651"/>
                      </a:lnTo>
                      <a:lnTo>
                        <a:pt x="21133" y="10734"/>
                      </a:lnTo>
                      <a:lnTo>
                        <a:pt x="20987" y="10944"/>
                      </a:lnTo>
                      <a:lnTo>
                        <a:pt x="20966" y="11069"/>
                      </a:lnTo>
                      <a:lnTo>
                        <a:pt x="20924" y="11111"/>
                      </a:lnTo>
                      <a:lnTo>
                        <a:pt x="20861" y="11090"/>
                      </a:lnTo>
                      <a:lnTo>
                        <a:pt x="20840" y="11174"/>
                      </a:lnTo>
                      <a:lnTo>
                        <a:pt x="20924" y="11258"/>
                      </a:lnTo>
                      <a:lnTo>
                        <a:pt x="21091" y="11132"/>
                      </a:lnTo>
                      <a:lnTo>
                        <a:pt x="21300" y="11174"/>
                      </a:lnTo>
                      <a:lnTo>
                        <a:pt x="21405" y="11383"/>
                      </a:lnTo>
                      <a:lnTo>
                        <a:pt x="21280" y="11613"/>
                      </a:lnTo>
                      <a:lnTo>
                        <a:pt x="21133" y="11655"/>
                      </a:lnTo>
                      <a:lnTo>
                        <a:pt x="20861" y="11550"/>
                      </a:lnTo>
                      <a:lnTo>
                        <a:pt x="20715" y="11362"/>
                      </a:lnTo>
                      <a:lnTo>
                        <a:pt x="20610" y="11362"/>
                      </a:lnTo>
                      <a:lnTo>
                        <a:pt x="20443" y="11467"/>
                      </a:lnTo>
                      <a:lnTo>
                        <a:pt x="20401" y="11550"/>
                      </a:lnTo>
                      <a:lnTo>
                        <a:pt x="20317" y="11571"/>
                      </a:lnTo>
                      <a:lnTo>
                        <a:pt x="20505" y="11822"/>
                      </a:lnTo>
                      <a:lnTo>
                        <a:pt x="20568" y="11822"/>
                      </a:lnTo>
                      <a:lnTo>
                        <a:pt x="20631" y="11969"/>
                      </a:lnTo>
                      <a:lnTo>
                        <a:pt x="20840" y="12136"/>
                      </a:lnTo>
                      <a:lnTo>
                        <a:pt x="21028" y="12136"/>
                      </a:lnTo>
                      <a:lnTo>
                        <a:pt x="21112" y="12220"/>
                      </a:lnTo>
                      <a:lnTo>
                        <a:pt x="21405" y="12241"/>
                      </a:lnTo>
                      <a:lnTo>
                        <a:pt x="21489" y="12178"/>
                      </a:lnTo>
                      <a:lnTo>
                        <a:pt x="21531" y="12178"/>
                      </a:lnTo>
                      <a:lnTo>
                        <a:pt x="21572" y="12283"/>
                      </a:lnTo>
                      <a:lnTo>
                        <a:pt x="21782" y="12283"/>
                      </a:lnTo>
                      <a:lnTo>
                        <a:pt x="21824" y="12429"/>
                      </a:lnTo>
                      <a:lnTo>
                        <a:pt x="21907" y="12450"/>
                      </a:lnTo>
                      <a:lnTo>
                        <a:pt x="21928" y="12555"/>
                      </a:lnTo>
                      <a:lnTo>
                        <a:pt x="22158" y="12597"/>
                      </a:lnTo>
                      <a:lnTo>
                        <a:pt x="22263" y="12513"/>
                      </a:lnTo>
                      <a:lnTo>
                        <a:pt x="22200" y="12618"/>
                      </a:lnTo>
                      <a:lnTo>
                        <a:pt x="21949" y="12659"/>
                      </a:lnTo>
                      <a:lnTo>
                        <a:pt x="21803" y="12576"/>
                      </a:lnTo>
                      <a:lnTo>
                        <a:pt x="21698" y="12555"/>
                      </a:lnTo>
                      <a:lnTo>
                        <a:pt x="21531" y="12366"/>
                      </a:lnTo>
                      <a:lnTo>
                        <a:pt x="21426" y="12346"/>
                      </a:lnTo>
                      <a:lnTo>
                        <a:pt x="21321" y="12408"/>
                      </a:lnTo>
                      <a:lnTo>
                        <a:pt x="21196" y="12408"/>
                      </a:lnTo>
                      <a:lnTo>
                        <a:pt x="21091" y="12534"/>
                      </a:lnTo>
                      <a:lnTo>
                        <a:pt x="21049" y="12429"/>
                      </a:lnTo>
                      <a:lnTo>
                        <a:pt x="20945" y="12346"/>
                      </a:lnTo>
                      <a:lnTo>
                        <a:pt x="20840" y="12408"/>
                      </a:lnTo>
                      <a:lnTo>
                        <a:pt x="20631" y="12408"/>
                      </a:lnTo>
                      <a:lnTo>
                        <a:pt x="20464" y="12304"/>
                      </a:lnTo>
                      <a:lnTo>
                        <a:pt x="20338" y="12325"/>
                      </a:lnTo>
                      <a:lnTo>
                        <a:pt x="20296" y="12220"/>
                      </a:lnTo>
                      <a:lnTo>
                        <a:pt x="20401" y="12136"/>
                      </a:lnTo>
                      <a:lnTo>
                        <a:pt x="20401" y="12053"/>
                      </a:lnTo>
                      <a:lnTo>
                        <a:pt x="20296" y="11990"/>
                      </a:lnTo>
                      <a:lnTo>
                        <a:pt x="20296" y="11885"/>
                      </a:lnTo>
                      <a:lnTo>
                        <a:pt x="20108" y="11718"/>
                      </a:lnTo>
                      <a:lnTo>
                        <a:pt x="20024" y="11592"/>
                      </a:lnTo>
                      <a:lnTo>
                        <a:pt x="20087" y="11425"/>
                      </a:lnTo>
                      <a:lnTo>
                        <a:pt x="19982" y="11278"/>
                      </a:lnTo>
                      <a:lnTo>
                        <a:pt x="19982" y="11006"/>
                      </a:lnTo>
                      <a:lnTo>
                        <a:pt x="19836" y="10881"/>
                      </a:lnTo>
                      <a:lnTo>
                        <a:pt x="19836" y="10693"/>
                      </a:lnTo>
                      <a:lnTo>
                        <a:pt x="19794" y="10651"/>
                      </a:lnTo>
                      <a:lnTo>
                        <a:pt x="19710" y="10630"/>
                      </a:lnTo>
                      <a:lnTo>
                        <a:pt x="19689" y="10462"/>
                      </a:lnTo>
                      <a:lnTo>
                        <a:pt x="19522" y="10337"/>
                      </a:lnTo>
                      <a:lnTo>
                        <a:pt x="19459" y="10379"/>
                      </a:lnTo>
                      <a:lnTo>
                        <a:pt x="19689" y="10860"/>
                      </a:lnTo>
                      <a:lnTo>
                        <a:pt x="19752" y="11174"/>
                      </a:lnTo>
                      <a:lnTo>
                        <a:pt x="19710" y="11425"/>
                      </a:lnTo>
                      <a:lnTo>
                        <a:pt x="19522" y="11676"/>
                      </a:lnTo>
                      <a:lnTo>
                        <a:pt x="19396" y="11802"/>
                      </a:lnTo>
                      <a:lnTo>
                        <a:pt x="19396" y="11885"/>
                      </a:lnTo>
                      <a:lnTo>
                        <a:pt x="19480" y="11948"/>
                      </a:lnTo>
                      <a:lnTo>
                        <a:pt x="19501" y="12136"/>
                      </a:lnTo>
                      <a:lnTo>
                        <a:pt x="19417" y="12346"/>
                      </a:lnTo>
                      <a:lnTo>
                        <a:pt x="19417" y="12471"/>
                      </a:lnTo>
                      <a:lnTo>
                        <a:pt x="19627" y="12618"/>
                      </a:lnTo>
                      <a:lnTo>
                        <a:pt x="19899" y="12848"/>
                      </a:lnTo>
                      <a:lnTo>
                        <a:pt x="19940" y="12994"/>
                      </a:lnTo>
                      <a:lnTo>
                        <a:pt x="20108" y="12994"/>
                      </a:lnTo>
                      <a:lnTo>
                        <a:pt x="20233" y="13141"/>
                      </a:lnTo>
                      <a:lnTo>
                        <a:pt x="20338" y="13371"/>
                      </a:lnTo>
                      <a:lnTo>
                        <a:pt x="20317" y="13727"/>
                      </a:lnTo>
                      <a:lnTo>
                        <a:pt x="20275" y="13894"/>
                      </a:lnTo>
                      <a:lnTo>
                        <a:pt x="20422" y="14103"/>
                      </a:lnTo>
                      <a:lnTo>
                        <a:pt x="20380" y="14354"/>
                      </a:lnTo>
                      <a:lnTo>
                        <a:pt x="20464" y="14501"/>
                      </a:lnTo>
                      <a:lnTo>
                        <a:pt x="20673" y="14731"/>
                      </a:lnTo>
                      <a:lnTo>
                        <a:pt x="20715" y="14856"/>
                      </a:lnTo>
                      <a:lnTo>
                        <a:pt x="20673" y="15024"/>
                      </a:lnTo>
                      <a:lnTo>
                        <a:pt x="20736" y="15087"/>
                      </a:lnTo>
                      <a:lnTo>
                        <a:pt x="20882" y="15149"/>
                      </a:lnTo>
                      <a:lnTo>
                        <a:pt x="21070" y="15045"/>
                      </a:lnTo>
                      <a:lnTo>
                        <a:pt x="21280" y="15087"/>
                      </a:lnTo>
                      <a:lnTo>
                        <a:pt x="21363" y="15045"/>
                      </a:lnTo>
                      <a:lnTo>
                        <a:pt x="21384" y="14877"/>
                      </a:lnTo>
                      <a:lnTo>
                        <a:pt x="21510" y="14752"/>
                      </a:lnTo>
                      <a:lnTo>
                        <a:pt x="21677" y="14815"/>
                      </a:lnTo>
                      <a:lnTo>
                        <a:pt x="21782" y="14773"/>
                      </a:lnTo>
                      <a:lnTo>
                        <a:pt x="21991" y="14919"/>
                      </a:lnTo>
                      <a:lnTo>
                        <a:pt x="22116" y="14856"/>
                      </a:lnTo>
                      <a:lnTo>
                        <a:pt x="22200" y="14982"/>
                      </a:lnTo>
                      <a:lnTo>
                        <a:pt x="22451" y="15087"/>
                      </a:lnTo>
                      <a:lnTo>
                        <a:pt x="22640" y="15087"/>
                      </a:lnTo>
                      <a:lnTo>
                        <a:pt x="22765" y="15275"/>
                      </a:lnTo>
                      <a:lnTo>
                        <a:pt x="22765" y="15379"/>
                      </a:lnTo>
                      <a:lnTo>
                        <a:pt x="22953" y="15484"/>
                      </a:lnTo>
                      <a:lnTo>
                        <a:pt x="23016" y="15589"/>
                      </a:lnTo>
                      <a:lnTo>
                        <a:pt x="23037" y="15610"/>
                      </a:lnTo>
                      <a:lnTo>
                        <a:pt x="23058" y="15693"/>
                      </a:lnTo>
                      <a:lnTo>
                        <a:pt x="23142" y="15777"/>
                      </a:lnTo>
                      <a:lnTo>
                        <a:pt x="23058" y="15861"/>
                      </a:lnTo>
                      <a:lnTo>
                        <a:pt x="22953" y="15882"/>
                      </a:lnTo>
                      <a:lnTo>
                        <a:pt x="22953" y="16070"/>
                      </a:lnTo>
                      <a:lnTo>
                        <a:pt x="23037" y="16216"/>
                      </a:lnTo>
                      <a:lnTo>
                        <a:pt x="23121" y="16279"/>
                      </a:lnTo>
                      <a:lnTo>
                        <a:pt x="23079" y="16384"/>
                      </a:lnTo>
                      <a:lnTo>
                        <a:pt x="23163" y="16488"/>
                      </a:lnTo>
                      <a:lnTo>
                        <a:pt x="23288" y="16488"/>
                      </a:lnTo>
                      <a:lnTo>
                        <a:pt x="23372" y="16593"/>
                      </a:lnTo>
                      <a:lnTo>
                        <a:pt x="23518" y="16593"/>
                      </a:lnTo>
                      <a:lnTo>
                        <a:pt x="23602" y="16426"/>
                      </a:lnTo>
                      <a:lnTo>
                        <a:pt x="23665" y="16509"/>
                      </a:lnTo>
                      <a:lnTo>
                        <a:pt x="23769" y="16488"/>
                      </a:lnTo>
                      <a:lnTo>
                        <a:pt x="23832" y="16509"/>
                      </a:lnTo>
                      <a:lnTo>
                        <a:pt x="23790" y="16530"/>
                      </a:lnTo>
                      <a:lnTo>
                        <a:pt x="23728" y="16593"/>
                      </a:lnTo>
                      <a:lnTo>
                        <a:pt x="23560" y="16614"/>
                      </a:lnTo>
                      <a:lnTo>
                        <a:pt x="23456" y="16635"/>
                      </a:lnTo>
                      <a:lnTo>
                        <a:pt x="23288" y="16656"/>
                      </a:lnTo>
                      <a:lnTo>
                        <a:pt x="23142" y="16551"/>
                      </a:lnTo>
                      <a:lnTo>
                        <a:pt x="22995" y="16551"/>
                      </a:lnTo>
                      <a:lnTo>
                        <a:pt x="22932" y="16426"/>
                      </a:lnTo>
                      <a:lnTo>
                        <a:pt x="22974" y="16384"/>
                      </a:lnTo>
                      <a:lnTo>
                        <a:pt x="22953" y="16237"/>
                      </a:lnTo>
                      <a:lnTo>
                        <a:pt x="22849" y="16112"/>
                      </a:lnTo>
                      <a:lnTo>
                        <a:pt x="22828" y="15986"/>
                      </a:lnTo>
                      <a:lnTo>
                        <a:pt x="22723" y="15923"/>
                      </a:lnTo>
                      <a:lnTo>
                        <a:pt x="22744" y="15798"/>
                      </a:lnTo>
                      <a:lnTo>
                        <a:pt x="22619" y="15610"/>
                      </a:lnTo>
                      <a:lnTo>
                        <a:pt x="22556" y="15610"/>
                      </a:lnTo>
                      <a:lnTo>
                        <a:pt x="22430" y="15526"/>
                      </a:lnTo>
                      <a:lnTo>
                        <a:pt x="22242" y="15421"/>
                      </a:lnTo>
                      <a:lnTo>
                        <a:pt x="22242" y="15254"/>
                      </a:lnTo>
                      <a:lnTo>
                        <a:pt x="22054" y="15066"/>
                      </a:lnTo>
                      <a:lnTo>
                        <a:pt x="21907" y="15066"/>
                      </a:lnTo>
                      <a:lnTo>
                        <a:pt x="21677" y="15317"/>
                      </a:lnTo>
                      <a:lnTo>
                        <a:pt x="21510" y="15338"/>
                      </a:lnTo>
                      <a:lnTo>
                        <a:pt x="21405" y="15463"/>
                      </a:lnTo>
                      <a:lnTo>
                        <a:pt x="21217" y="15589"/>
                      </a:lnTo>
                      <a:lnTo>
                        <a:pt x="21259" y="15944"/>
                      </a:lnTo>
                      <a:lnTo>
                        <a:pt x="21321" y="16049"/>
                      </a:lnTo>
                      <a:lnTo>
                        <a:pt x="21572" y="16175"/>
                      </a:lnTo>
                      <a:lnTo>
                        <a:pt x="21761" y="16593"/>
                      </a:lnTo>
                      <a:lnTo>
                        <a:pt x="21719" y="16698"/>
                      </a:lnTo>
                      <a:lnTo>
                        <a:pt x="21531" y="17012"/>
                      </a:lnTo>
                      <a:lnTo>
                        <a:pt x="21510" y="17179"/>
                      </a:lnTo>
                      <a:lnTo>
                        <a:pt x="21614" y="17367"/>
                      </a:lnTo>
                      <a:lnTo>
                        <a:pt x="21510" y="17639"/>
                      </a:lnTo>
                      <a:lnTo>
                        <a:pt x="21510" y="17744"/>
                      </a:lnTo>
                      <a:lnTo>
                        <a:pt x="21363" y="17890"/>
                      </a:lnTo>
                      <a:lnTo>
                        <a:pt x="21363" y="17974"/>
                      </a:lnTo>
                      <a:lnTo>
                        <a:pt x="21259" y="18016"/>
                      </a:lnTo>
                      <a:lnTo>
                        <a:pt x="21175" y="18120"/>
                      </a:lnTo>
                      <a:lnTo>
                        <a:pt x="21175" y="18267"/>
                      </a:lnTo>
                      <a:lnTo>
                        <a:pt x="21259" y="18330"/>
                      </a:lnTo>
                      <a:lnTo>
                        <a:pt x="21259" y="18434"/>
                      </a:lnTo>
                      <a:lnTo>
                        <a:pt x="21070" y="18539"/>
                      </a:lnTo>
                      <a:lnTo>
                        <a:pt x="20840" y="18497"/>
                      </a:lnTo>
                      <a:lnTo>
                        <a:pt x="20798" y="18434"/>
                      </a:lnTo>
                      <a:lnTo>
                        <a:pt x="20589" y="18434"/>
                      </a:lnTo>
                      <a:lnTo>
                        <a:pt x="20380" y="18476"/>
                      </a:lnTo>
                      <a:lnTo>
                        <a:pt x="20212" y="18413"/>
                      </a:lnTo>
                      <a:lnTo>
                        <a:pt x="19794" y="18330"/>
                      </a:lnTo>
                      <a:lnTo>
                        <a:pt x="19627" y="18183"/>
                      </a:lnTo>
                      <a:lnTo>
                        <a:pt x="19585" y="18079"/>
                      </a:lnTo>
                      <a:lnTo>
                        <a:pt x="19396" y="18100"/>
                      </a:lnTo>
                      <a:lnTo>
                        <a:pt x="19334" y="18204"/>
                      </a:lnTo>
                      <a:lnTo>
                        <a:pt x="19313" y="18162"/>
                      </a:lnTo>
                      <a:lnTo>
                        <a:pt x="19229" y="18120"/>
                      </a:lnTo>
                      <a:lnTo>
                        <a:pt x="19313" y="17974"/>
                      </a:lnTo>
                      <a:lnTo>
                        <a:pt x="19480" y="17953"/>
                      </a:lnTo>
                      <a:lnTo>
                        <a:pt x="19794" y="17890"/>
                      </a:lnTo>
                      <a:lnTo>
                        <a:pt x="19836" y="17807"/>
                      </a:lnTo>
                      <a:lnTo>
                        <a:pt x="20108" y="17974"/>
                      </a:lnTo>
                      <a:lnTo>
                        <a:pt x="20171" y="17974"/>
                      </a:lnTo>
                      <a:lnTo>
                        <a:pt x="20212" y="17890"/>
                      </a:lnTo>
                      <a:lnTo>
                        <a:pt x="20338" y="17890"/>
                      </a:lnTo>
                      <a:lnTo>
                        <a:pt x="20338" y="17974"/>
                      </a:lnTo>
                      <a:lnTo>
                        <a:pt x="20150" y="18079"/>
                      </a:lnTo>
                      <a:lnTo>
                        <a:pt x="20254" y="18183"/>
                      </a:lnTo>
                      <a:lnTo>
                        <a:pt x="20464" y="18162"/>
                      </a:lnTo>
                      <a:lnTo>
                        <a:pt x="20547" y="18058"/>
                      </a:lnTo>
                      <a:lnTo>
                        <a:pt x="20673" y="17995"/>
                      </a:lnTo>
                      <a:lnTo>
                        <a:pt x="20673" y="17911"/>
                      </a:lnTo>
                      <a:lnTo>
                        <a:pt x="20568" y="17786"/>
                      </a:lnTo>
                      <a:lnTo>
                        <a:pt x="20568" y="17702"/>
                      </a:lnTo>
                      <a:lnTo>
                        <a:pt x="20694" y="17786"/>
                      </a:lnTo>
                      <a:lnTo>
                        <a:pt x="20756" y="17702"/>
                      </a:lnTo>
                      <a:lnTo>
                        <a:pt x="20756" y="17472"/>
                      </a:lnTo>
                      <a:lnTo>
                        <a:pt x="20882" y="17388"/>
                      </a:lnTo>
                      <a:lnTo>
                        <a:pt x="20861" y="17325"/>
                      </a:lnTo>
                      <a:lnTo>
                        <a:pt x="20777" y="17346"/>
                      </a:lnTo>
                      <a:lnTo>
                        <a:pt x="20756" y="17284"/>
                      </a:lnTo>
                      <a:lnTo>
                        <a:pt x="20882" y="17242"/>
                      </a:lnTo>
                      <a:lnTo>
                        <a:pt x="20882" y="17012"/>
                      </a:lnTo>
                      <a:lnTo>
                        <a:pt x="20840" y="16928"/>
                      </a:lnTo>
                      <a:lnTo>
                        <a:pt x="20903" y="16823"/>
                      </a:lnTo>
                      <a:lnTo>
                        <a:pt x="20903" y="16760"/>
                      </a:lnTo>
                      <a:lnTo>
                        <a:pt x="21008" y="16698"/>
                      </a:lnTo>
                      <a:lnTo>
                        <a:pt x="20987" y="16509"/>
                      </a:lnTo>
                      <a:lnTo>
                        <a:pt x="20861" y="16384"/>
                      </a:lnTo>
                      <a:lnTo>
                        <a:pt x="20777" y="16175"/>
                      </a:lnTo>
                      <a:lnTo>
                        <a:pt x="20798" y="16007"/>
                      </a:lnTo>
                      <a:lnTo>
                        <a:pt x="20798" y="15882"/>
                      </a:lnTo>
                      <a:lnTo>
                        <a:pt x="20861" y="15903"/>
                      </a:lnTo>
                      <a:lnTo>
                        <a:pt x="20861" y="15819"/>
                      </a:lnTo>
                      <a:lnTo>
                        <a:pt x="20673" y="15651"/>
                      </a:lnTo>
                      <a:lnTo>
                        <a:pt x="20589" y="15610"/>
                      </a:lnTo>
                      <a:lnTo>
                        <a:pt x="20526" y="15505"/>
                      </a:lnTo>
                      <a:lnTo>
                        <a:pt x="20338" y="15463"/>
                      </a:lnTo>
                      <a:lnTo>
                        <a:pt x="20108" y="15170"/>
                      </a:lnTo>
                      <a:lnTo>
                        <a:pt x="20045" y="14940"/>
                      </a:lnTo>
                      <a:lnTo>
                        <a:pt x="20003" y="14877"/>
                      </a:lnTo>
                      <a:lnTo>
                        <a:pt x="20045" y="14794"/>
                      </a:lnTo>
                      <a:lnTo>
                        <a:pt x="19919" y="14710"/>
                      </a:lnTo>
                      <a:lnTo>
                        <a:pt x="19836" y="14563"/>
                      </a:lnTo>
                      <a:lnTo>
                        <a:pt x="19899" y="14417"/>
                      </a:lnTo>
                      <a:lnTo>
                        <a:pt x="19710" y="14145"/>
                      </a:lnTo>
                      <a:lnTo>
                        <a:pt x="19710" y="13978"/>
                      </a:lnTo>
                      <a:lnTo>
                        <a:pt x="19585" y="13831"/>
                      </a:lnTo>
                      <a:lnTo>
                        <a:pt x="19606" y="13768"/>
                      </a:lnTo>
                      <a:lnTo>
                        <a:pt x="19606" y="13685"/>
                      </a:lnTo>
                      <a:lnTo>
                        <a:pt x="19501" y="13580"/>
                      </a:lnTo>
                      <a:lnTo>
                        <a:pt x="19438" y="13224"/>
                      </a:lnTo>
                      <a:lnTo>
                        <a:pt x="19375" y="13078"/>
                      </a:lnTo>
                      <a:lnTo>
                        <a:pt x="19229" y="12973"/>
                      </a:lnTo>
                      <a:lnTo>
                        <a:pt x="19292" y="12910"/>
                      </a:lnTo>
                      <a:lnTo>
                        <a:pt x="19250" y="12848"/>
                      </a:lnTo>
                      <a:lnTo>
                        <a:pt x="19166" y="12869"/>
                      </a:lnTo>
                      <a:lnTo>
                        <a:pt x="19166" y="12848"/>
                      </a:lnTo>
                      <a:lnTo>
                        <a:pt x="19041" y="12806"/>
                      </a:lnTo>
                      <a:lnTo>
                        <a:pt x="18957" y="12638"/>
                      </a:lnTo>
                      <a:lnTo>
                        <a:pt x="18831" y="12534"/>
                      </a:lnTo>
                      <a:lnTo>
                        <a:pt x="18769" y="12408"/>
                      </a:lnTo>
                      <a:lnTo>
                        <a:pt x="18852" y="12387"/>
                      </a:lnTo>
                      <a:lnTo>
                        <a:pt x="18873" y="12283"/>
                      </a:lnTo>
                      <a:lnTo>
                        <a:pt x="18831" y="12178"/>
                      </a:lnTo>
                      <a:lnTo>
                        <a:pt x="18852" y="12094"/>
                      </a:lnTo>
                      <a:lnTo>
                        <a:pt x="18790" y="11990"/>
                      </a:lnTo>
                      <a:lnTo>
                        <a:pt x="18852" y="11676"/>
                      </a:lnTo>
                      <a:lnTo>
                        <a:pt x="18769" y="11488"/>
                      </a:lnTo>
                      <a:lnTo>
                        <a:pt x="18769" y="11278"/>
                      </a:lnTo>
                      <a:lnTo>
                        <a:pt x="18727" y="11195"/>
                      </a:lnTo>
                      <a:lnTo>
                        <a:pt x="18727" y="11069"/>
                      </a:lnTo>
                      <a:lnTo>
                        <a:pt x="18643" y="10944"/>
                      </a:lnTo>
                      <a:lnTo>
                        <a:pt x="18748" y="10881"/>
                      </a:lnTo>
                      <a:lnTo>
                        <a:pt x="18685" y="10776"/>
                      </a:lnTo>
                      <a:lnTo>
                        <a:pt x="18559" y="10755"/>
                      </a:lnTo>
                      <a:lnTo>
                        <a:pt x="18413" y="10755"/>
                      </a:lnTo>
                      <a:lnTo>
                        <a:pt x="18057" y="10630"/>
                      </a:lnTo>
                      <a:lnTo>
                        <a:pt x="17932" y="10630"/>
                      </a:lnTo>
                      <a:lnTo>
                        <a:pt x="17890" y="10672"/>
                      </a:lnTo>
                      <a:lnTo>
                        <a:pt x="17785" y="10630"/>
                      </a:lnTo>
                      <a:lnTo>
                        <a:pt x="17681" y="10630"/>
                      </a:lnTo>
                      <a:lnTo>
                        <a:pt x="17534" y="10714"/>
                      </a:lnTo>
                      <a:lnTo>
                        <a:pt x="17388" y="10714"/>
                      </a:lnTo>
                      <a:lnTo>
                        <a:pt x="17262" y="10755"/>
                      </a:lnTo>
                      <a:lnTo>
                        <a:pt x="17220" y="10714"/>
                      </a:lnTo>
                      <a:lnTo>
                        <a:pt x="17262" y="10651"/>
                      </a:lnTo>
                      <a:lnTo>
                        <a:pt x="17158" y="10609"/>
                      </a:lnTo>
                      <a:lnTo>
                        <a:pt x="17053" y="10630"/>
                      </a:lnTo>
                      <a:lnTo>
                        <a:pt x="17074" y="10860"/>
                      </a:lnTo>
                      <a:lnTo>
                        <a:pt x="17053" y="11069"/>
                      </a:lnTo>
                      <a:lnTo>
                        <a:pt x="17158" y="11195"/>
                      </a:lnTo>
                      <a:lnTo>
                        <a:pt x="17116" y="11258"/>
                      </a:lnTo>
                      <a:lnTo>
                        <a:pt x="17074" y="11467"/>
                      </a:lnTo>
                      <a:lnTo>
                        <a:pt x="17158" y="11550"/>
                      </a:lnTo>
                      <a:lnTo>
                        <a:pt x="17158" y="11676"/>
                      </a:lnTo>
                      <a:lnTo>
                        <a:pt x="17199" y="11760"/>
                      </a:lnTo>
                      <a:lnTo>
                        <a:pt x="17158" y="11822"/>
                      </a:lnTo>
                      <a:lnTo>
                        <a:pt x="17158" y="12011"/>
                      </a:lnTo>
                      <a:lnTo>
                        <a:pt x="17220" y="12136"/>
                      </a:lnTo>
                      <a:lnTo>
                        <a:pt x="17158" y="12304"/>
                      </a:lnTo>
                      <a:lnTo>
                        <a:pt x="17158" y="12408"/>
                      </a:lnTo>
                      <a:lnTo>
                        <a:pt x="17199" y="12534"/>
                      </a:lnTo>
                      <a:lnTo>
                        <a:pt x="17178" y="12618"/>
                      </a:lnTo>
                      <a:lnTo>
                        <a:pt x="17053" y="12701"/>
                      </a:lnTo>
                      <a:lnTo>
                        <a:pt x="16844" y="13015"/>
                      </a:lnTo>
                      <a:lnTo>
                        <a:pt x="16760" y="13057"/>
                      </a:lnTo>
                      <a:lnTo>
                        <a:pt x="16781" y="13162"/>
                      </a:lnTo>
                      <a:lnTo>
                        <a:pt x="16865" y="13266"/>
                      </a:lnTo>
                      <a:lnTo>
                        <a:pt x="16802" y="13371"/>
                      </a:lnTo>
                      <a:lnTo>
                        <a:pt x="16781" y="13559"/>
                      </a:lnTo>
                      <a:lnTo>
                        <a:pt x="16906" y="13685"/>
                      </a:lnTo>
                      <a:lnTo>
                        <a:pt x="16990" y="13643"/>
                      </a:lnTo>
                      <a:lnTo>
                        <a:pt x="17074" y="13706"/>
                      </a:lnTo>
                      <a:lnTo>
                        <a:pt x="17158" y="13915"/>
                      </a:lnTo>
                      <a:lnTo>
                        <a:pt x="17283" y="13915"/>
                      </a:lnTo>
                      <a:lnTo>
                        <a:pt x="17388" y="14019"/>
                      </a:lnTo>
                      <a:lnTo>
                        <a:pt x="17304" y="13999"/>
                      </a:lnTo>
                      <a:lnTo>
                        <a:pt x="17220" y="14103"/>
                      </a:lnTo>
                      <a:lnTo>
                        <a:pt x="17220" y="14271"/>
                      </a:lnTo>
                      <a:lnTo>
                        <a:pt x="17409" y="14396"/>
                      </a:lnTo>
                      <a:lnTo>
                        <a:pt x="17409" y="14522"/>
                      </a:lnTo>
                      <a:lnTo>
                        <a:pt x="17325" y="14605"/>
                      </a:lnTo>
                      <a:lnTo>
                        <a:pt x="17262" y="14543"/>
                      </a:lnTo>
                      <a:lnTo>
                        <a:pt x="17262" y="14626"/>
                      </a:lnTo>
                      <a:lnTo>
                        <a:pt x="17367" y="14898"/>
                      </a:lnTo>
                      <a:lnTo>
                        <a:pt x="17430" y="14961"/>
                      </a:lnTo>
                      <a:lnTo>
                        <a:pt x="17492" y="15149"/>
                      </a:lnTo>
                      <a:lnTo>
                        <a:pt x="17534" y="15066"/>
                      </a:lnTo>
                      <a:lnTo>
                        <a:pt x="17639" y="15149"/>
                      </a:lnTo>
                      <a:lnTo>
                        <a:pt x="17764" y="15149"/>
                      </a:lnTo>
                      <a:lnTo>
                        <a:pt x="17911" y="15233"/>
                      </a:lnTo>
                      <a:lnTo>
                        <a:pt x="18015" y="15066"/>
                      </a:lnTo>
                      <a:lnTo>
                        <a:pt x="18057" y="15128"/>
                      </a:lnTo>
                      <a:lnTo>
                        <a:pt x="18057" y="15338"/>
                      </a:lnTo>
                      <a:lnTo>
                        <a:pt x="18141" y="15442"/>
                      </a:lnTo>
                      <a:lnTo>
                        <a:pt x="18183" y="15463"/>
                      </a:lnTo>
                      <a:lnTo>
                        <a:pt x="18434" y="15756"/>
                      </a:lnTo>
                      <a:lnTo>
                        <a:pt x="18559" y="15777"/>
                      </a:lnTo>
                      <a:lnTo>
                        <a:pt x="18643" y="15735"/>
                      </a:lnTo>
                      <a:lnTo>
                        <a:pt x="18748" y="15735"/>
                      </a:lnTo>
                      <a:lnTo>
                        <a:pt x="18769" y="15777"/>
                      </a:lnTo>
                      <a:lnTo>
                        <a:pt x="18873" y="15777"/>
                      </a:lnTo>
                      <a:lnTo>
                        <a:pt x="18769" y="15861"/>
                      </a:lnTo>
                      <a:lnTo>
                        <a:pt x="18769" y="16175"/>
                      </a:lnTo>
                      <a:lnTo>
                        <a:pt x="18748" y="16258"/>
                      </a:lnTo>
                      <a:lnTo>
                        <a:pt x="18811" y="16384"/>
                      </a:lnTo>
                      <a:lnTo>
                        <a:pt x="18790" y="16426"/>
                      </a:lnTo>
                      <a:lnTo>
                        <a:pt x="18706" y="16426"/>
                      </a:lnTo>
                      <a:lnTo>
                        <a:pt x="18748" y="16593"/>
                      </a:lnTo>
                      <a:lnTo>
                        <a:pt x="18748" y="16677"/>
                      </a:lnTo>
                      <a:lnTo>
                        <a:pt x="18601" y="16635"/>
                      </a:lnTo>
                      <a:lnTo>
                        <a:pt x="18476" y="16384"/>
                      </a:lnTo>
                      <a:lnTo>
                        <a:pt x="18329" y="16258"/>
                      </a:lnTo>
                      <a:lnTo>
                        <a:pt x="18141" y="16216"/>
                      </a:lnTo>
                      <a:lnTo>
                        <a:pt x="18057" y="16070"/>
                      </a:lnTo>
                      <a:lnTo>
                        <a:pt x="17932" y="15965"/>
                      </a:lnTo>
                      <a:lnTo>
                        <a:pt x="17618" y="15944"/>
                      </a:lnTo>
                      <a:lnTo>
                        <a:pt x="17304" y="15756"/>
                      </a:lnTo>
                      <a:lnTo>
                        <a:pt x="17116" y="15735"/>
                      </a:lnTo>
                      <a:lnTo>
                        <a:pt x="17095" y="15631"/>
                      </a:lnTo>
                      <a:lnTo>
                        <a:pt x="17011" y="15631"/>
                      </a:lnTo>
                      <a:lnTo>
                        <a:pt x="16906" y="15547"/>
                      </a:lnTo>
                      <a:lnTo>
                        <a:pt x="16760" y="15589"/>
                      </a:lnTo>
                      <a:lnTo>
                        <a:pt x="16655" y="15693"/>
                      </a:lnTo>
                      <a:lnTo>
                        <a:pt x="16593" y="15568"/>
                      </a:lnTo>
                      <a:lnTo>
                        <a:pt x="16614" y="15526"/>
                      </a:lnTo>
                      <a:lnTo>
                        <a:pt x="16593" y="15442"/>
                      </a:lnTo>
                      <a:lnTo>
                        <a:pt x="16237" y="15317"/>
                      </a:lnTo>
                      <a:lnTo>
                        <a:pt x="16070" y="15212"/>
                      </a:lnTo>
                      <a:lnTo>
                        <a:pt x="15526" y="15170"/>
                      </a:lnTo>
                      <a:lnTo>
                        <a:pt x="15086" y="15233"/>
                      </a:lnTo>
                      <a:lnTo>
                        <a:pt x="14982" y="15191"/>
                      </a:lnTo>
                      <a:lnTo>
                        <a:pt x="14877" y="15233"/>
                      </a:lnTo>
                      <a:lnTo>
                        <a:pt x="14772" y="15170"/>
                      </a:lnTo>
                      <a:lnTo>
                        <a:pt x="14710" y="15212"/>
                      </a:lnTo>
                      <a:lnTo>
                        <a:pt x="14605" y="15170"/>
                      </a:lnTo>
                      <a:lnTo>
                        <a:pt x="14521" y="15233"/>
                      </a:lnTo>
                      <a:lnTo>
                        <a:pt x="14584" y="15359"/>
                      </a:lnTo>
                      <a:lnTo>
                        <a:pt x="14584" y="15463"/>
                      </a:lnTo>
                      <a:lnTo>
                        <a:pt x="14458" y="15505"/>
                      </a:lnTo>
                      <a:lnTo>
                        <a:pt x="14458" y="15568"/>
                      </a:lnTo>
                      <a:lnTo>
                        <a:pt x="14521" y="15693"/>
                      </a:lnTo>
                      <a:lnTo>
                        <a:pt x="14605" y="15756"/>
                      </a:lnTo>
                      <a:lnTo>
                        <a:pt x="14668" y="15965"/>
                      </a:lnTo>
                      <a:lnTo>
                        <a:pt x="14710" y="16070"/>
                      </a:lnTo>
                      <a:lnTo>
                        <a:pt x="14751" y="15965"/>
                      </a:lnTo>
                      <a:lnTo>
                        <a:pt x="14814" y="15965"/>
                      </a:lnTo>
                      <a:lnTo>
                        <a:pt x="14919" y="16133"/>
                      </a:lnTo>
                      <a:lnTo>
                        <a:pt x="14919" y="16237"/>
                      </a:lnTo>
                      <a:lnTo>
                        <a:pt x="15044" y="16279"/>
                      </a:lnTo>
                      <a:lnTo>
                        <a:pt x="15212" y="16447"/>
                      </a:lnTo>
                      <a:lnTo>
                        <a:pt x="15044" y="16426"/>
                      </a:lnTo>
                      <a:lnTo>
                        <a:pt x="15002" y="16384"/>
                      </a:lnTo>
                      <a:lnTo>
                        <a:pt x="14919" y="16384"/>
                      </a:lnTo>
                      <a:lnTo>
                        <a:pt x="14877" y="16551"/>
                      </a:lnTo>
                      <a:lnTo>
                        <a:pt x="14772" y="16635"/>
                      </a:lnTo>
                      <a:lnTo>
                        <a:pt x="14605" y="16551"/>
                      </a:lnTo>
                      <a:lnTo>
                        <a:pt x="14521" y="16614"/>
                      </a:lnTo>
                      <a:lnTo>
                        <a:pt x="14521" y="16656"/>
                      </a:lnTo>
                      <a:lnTo>
                        <a:pt x="14668" y="16823"/>
                      </a:lnTo>
                      <a:lnTo>
                        <a:pt x="14710" y="16865"/>
                      </a:lnTo>
                      <a:lnTo>
                        <a:pt x="14710" y="16949"/>
                      </a:lnTo>
                      <a:lnTo>
                        <a:pt x="14668" y="17032"/>
                      </a:lnTo>
                      <a:lnTo>
                        <a:pt x="14375" y="17032"/>
                      </a:lnTo>
                      <a:lnTo>
                        <a:pt x="14291" y="16949"/>
                      </a:lnTo>
                      <a:lnTo>
                        <a:pt x="14312" y="16865"/>
                      </a:lnTo>
                      <a:lnTo>
                        <a:pt x="14270" y="16760"/>
                      </a:lnTo>
                      <a:lnTo>
                        <a:pt x="14375" y="16698"/>
                      </a:lnTo>
                      <a:lnTo>
                        <a:pt x="14375" y="16635"/>
                      </a:lnTo>
                      <a:lnTo>
                        <a:pt x="14270" y="16530"/>
                      </a:lnTo>
                      <a:lnTo>
                        <a:pt x="14186" y="16509"/>
                      </a:lnTo>
                      <a:lnTo>
                        <a:pt x="14270" y="16405"/>
                      </a:lnTo>
                      <a:lnTo>
                        <a:pt x="14249" y="16384"/>
                      </a:lnTo>
                      <a:lnTo>
                        <a:pt x="14165" y="16426"/>
                      </a:lnTo>
                      <a:lnTo>
                        <a:pt x="14103" y="16426"/>
                      </a:lnTo>
                      <a:lnTo>
                        <a:pt x="13956" y="16593"/>
                      </a:lnTo>
                      <a:lnTo>
                        <a:pt x="13873" y="16614"/>
                      </a:lnTo>
                      <a:lnTo>
                        <a:pt x="13768" y="16719"/>
                      </a:lnTo>
                      <a:lnTo>
                        <a:pt x="13768" y="16760"/>
                      </a:lnTo>
                      <a:lnTo>
                        <a:pt x="13642" y="16760"/>
                      </a:lnTo>
                      <a:lnTo>
                        <a:pt x="13580" y="16844"/>
                      </a:lnTo>
                      <a:lnTo>
                        <a:pt x="13580" y="16928"/>
                      </a:lnTo>
                      <a:lnTo>
                        <a:pt x="13517" y="16970"/>
                      </a:lnTo>
                      <a:lnTo>
                        <a:pt x="13245" y="16970"/>
                      </a:lnTo>
                      <a:lnTo>
                        <a:pt x="13161" y="16949"/>
                      </a:lnTo>
                      <a:lnTo>
                        <a:pt x="13119" y="16970"/>
                      </a:lnTo>
                      <a:lnTo>
                        <a:pt x="13036" y="16970"/>
                      </a:lnTo>
                      <a:lnTo>
                        <a:pt x="12952" y="16928"/>
                      </a:lnTo>
                      <a:lnTo>
                        <a:pt x="12805" y="17032"/>
                      </a:lnTo>
                      <a:lnTo>
                        <a:pt x="12785" y="17074"/>
                      </a:lnTo>
                      <a:lnTo>
                        <a:pt x="12680" y="17116"/>
                      </a:lnTo>
                      <a:lnTo>
                        <a:pt x="12575" y="17221"/>
                      </a:lnTo>
                      <a:lnTo>
                        <a:pt x="12575" y="17263"/>
                      </a:lnTo>
                      <a:lnTo>
                        <a:pt x="12638" y="17325"/>
                      </a:lnTo>
                      <a:lnTo>
                        <a:pt x="12617" y="17388"/>
                      </a:lnTo>
                      <a:lnTo>
                        <a:pt x="12638" y="17472"/>
                      </a:lnTo>
                      <a:lnTo>
                        <a:pt x="12617" y="17535"/>
                      </a:lnTo>
                      <a:lnTo>
                        <a:pt x="12513" y="17451"/>
                      </a:lnTo>
                      <a:lnTo>
                        <a:pt x="12471" y="17367"/>
                      </a:lnTo>
                      <a:lnTo>
                        <a:pt x="12408" y="17367"/>
                      </a:lnTo>
                      <a:lnTo>
                        <a:pt x="12282" y="17493"/>
                      </a:lnTo>
                      <a:lnTo>
                        <a:pt x="12220" y="17639"/>
                      </a:lnTo>
                      <a:lnTo>
                        <a:pt x="12220" y="17493"/>
                      </a:lnTo>
                      <a:lnTo>
                        <a:pt x="12094" y="17451"/>
                      </a:lnTo>
                      <a:lnTo>
                        <a:pt x="12010" y="17493"/>
                      </a:lnTo>
                      <a:lnTo>
                        <a:pt x="11948" y="17493"/>
                      </a:lnTo>
                      <a:lnTo>
                        <a:pt x="11864" y="17535"/>
                      </a:lnTo>
                      <a:lnTo>
                        <a:pt x="11759" y="17493"/>
                      </a:lnTo>
                      <a:lnTo>
                        <a:pt x="11738" y="17388"/>
                      </a:lnTo>
                      <a:lnTo>
                        <a:pt x="11864" y="17284"/>
                      </a:lnTo>
                      <a:lnTo>
                        <a:pt x="11969" y="17284"/>
                      </a:lnTo>
                      <a:lnTo>
                        <a:pt x="12010" y="17221"/>
                      </a:lnTo>
                      <a:lnTo>
                        <a:pt x="11948" y="17074"/>
                      </a:lnTo>
                      <a:lnTo>
                        <a:pt x="11969" y="17032"/>
                      </a:lnTo>
                      <a:lnTo>
                        <a:pt x="12052" y="16970"/>
                      </a:lnTo>
                      <a:lnTo>
                        <a:pt x="11906" y="16844"/>
                      </a:lnTo>
                      <a:lnTo>
                        <a:pt x="11864" y="16865"/>
                      </a:lnTo>
                      <a:lnTo>
                        <a:pt x="11780" y="16844"/>
                      </a:lnTo>
                      <a:lnTo>
                        <a:pt x="11759" y="16802"/>
                      </a:lnTo>
                      <a:lnTo>
                        <a:pt x="11969" y="16698"/>
                      </a:lnTo>
                      <a:lnTo>
                        <a:pt x="12052" y="16698"/>
                      </a:lnTo>
                      <a:lnTo>
                        <a:pt x="12157" y="16635"/>
                      </a:lnTo>
                      <a:lnTo>
                        <a:pt x="12115" y="16593"/>
                      </a:lnTo>
                      <a:lnTo>
                        <a:pt x="11906" y="16614"/>
                      </a:lnTo>
                      <a:lnTo>
                        <a:pt x="11592" y="16740"/>
                      </a:lnTo>
                      <a:lnTo>
                        <a:pt x="11529" y="16823"/>
                      </a:lnTo>
                      <a:lnTo>
                        <a:pt x="11571" y="16886"/>
                      </a:lnTo>
                      <a:lnTo>
                        <a:pt x="11592" y="16970"/>
                      </a:lnTo>
                      <a:lnTo>
                        <a:pt x="11655" y="17053"/>
                      </a:lnTo>
                      <a:lnTo>
                        <a:pt x="11592" y="17137"/>
                      </a:lnTo>
                      <a:lnTo>
                        <a:pt x="11529" y="17158"/>
                      </a:lnTo>
                      <a:lnTo>
                        <a:pt x="11425" y="17053"/>
                      </a:lnTo>
                      <a:lnTo>
                        <a:pt x="11445" y="17012"/>
                      </a:lnTo>
                      <a:lnTo>
                        <a:pt x="11487" y="16991"/>
                      </a:lnTo>
                      <a:lnTo>
                        <a:pt x="11466" y="16907"/>
                      </a:lnTo>
                      <a:lnTo>
                        <a:pt x="11445" y="16907"/>
                      </a:lnTo>
                      <a:lnTo>
                        <a:pt x="11236" y="17116"/>
                      </a:lnTo>
                      <a:lnTo>
                        <a:pt x="11236" y="17158"/>
                      </a:lnTo>
                      <a:lnTo>
                        <a:pt x="11320" y="17242"/>
                      </a:lnTo>
                      <a:lnTo>
                        <a:pt x="11383" y="17263"/>
                      </a:lnTo>
                      <a:lnTo>
                        <a:pt x="11383" y="17346"/>
                      </a:lnTo>
                      <a:lnTo>
                        <a:pt x="11257" y="17472"/>
                      </a:lnTo>
                      <a:lnTo>
                        <a:pt x="11215" y="17430"/>
                      </a:lnTo>
                      <a:lnTo>
                        <a:pt x="11257" y="17346"/>
                      </a:lnTo>
                      <a:lnTo>
                        <a:pt x="11236" y="17263"/>
                      </a:lnTo>
                      <a:lnTo>
                        <a:pt x="11173" y="17263"/>
                      </a:lnTo>
                      <a:lnTo>
                        <a:pt x="11173" y="17200"/>
                      </a:lnTo>
                      <a:lnTo>
                        <a:pt x="10943" y="17263"/>
                      </a:lnTo>
                      <a:lnTo>
                        <a:pt x="10922" y="17346"/>
                      </a:lnTo>
                      <a:lnTo>
                        <a:pt x="10755" y="17430"/>
                      </a:lnTo>
                      <a:lnTo>
                        <a:pt x="10629" y="17409"/>
                      </a:lnTo>
                      <a:lnTo>
                        <a:pt x="10546" y="17430"/>
                      </a:lnTo>
                      <a:lnTo>
                        <a:pt x="10546" y="17472"/>
                      </a:lnTo>
                      <a:lnTo>
                        <a:pt x="10316" y="17765"/>
                      </a:lnTo>
                      <a:lnTo>
                        <a:pt x="10274" y="17786"/>
                      </a:lnTo>
                      <a:lnTo>
                        <a:pt x="10064" y="18058"/>
                      </a:lnTo>
                      <a:lnTo>
                        <a:pt x="9960" y="18100"/>
                      </a:lnTo>
                      <a:lnTo>
                        <a:pt x="9876" y="18037"/>
                      </a:lnTo>
                      <a:lnTo>
                        <a:pt x="9813" y="18037"/>
                      </a:lnTo>
                      <a:lnTo>
                        <a:pt x="9876" y="18141"/>
                      </a:lnTo>
                      <a:lnTo>
                        <a:pt x="10023" y="18246"/>
                      </a:lnTo>
                      <a:lnTo>
                        <a:pt x="10064" y="18309"/>
                      </a:lnTo>
                      <a:lnTo>
                        <a:pt x="10064" y="18309"/>
                      </a:lnTo>
                      <a:lnTo>
                        <a:pt x="9876" y="18246"/>
                      </a:lnTo>
                      <a:lnTo>
                        <a:pt x="9813" y="18288"/>
                      </a:lnTo>
                      <a:lnTo>
                        <a:pt x="9500" y="18309"/>
                      </a:lnTo>
                      <a:lnTo>
                        <a:pt x="9458" y="18372"/>
                      </a:lnTo>
                      <a:lnTo>
                        <a:pt x="9541" y="18476"/>
                      </a:lnTo>
                      <a:lnTo>
                        <a:pt x="9541" y="18581"/>
                      </a:lnTo>
                      <a:lnTo>
                        <a:pt x="9458" y="18706"/>
                      </a:lnTo>
                      <a:lnTo>
                        <a:pt x="9500" y="18895"/>
                      </a:lnTo>
                      <a:lnTo>
                        <a:pt x="9458" y="19020"/>
                      </a:lnTo>
                      <a:lnTo>
                        <a:pt x="9248" y="19104"/>
                      </a:lnTo>
                      <a:lnTo>
                        <a:pt x="9228" y="19146"/>
                      </a:lnTo>
                      <a:lnTo>
                        <a:pt x="9081" y="19146"/>
                      </a:lnTo>
                      <a:lnTo>
                        <a:pt x="9039" y="19229"/>
                      </a:lnTo>
                      <a:lnTo>
                        <a:pt x="8956" y="19104"/>
                      </a:lnTo>
                      <a:lnTo>
                        <a:pt x="8809" y="19208"/>
                      </a:lnTo>
                      <a:lnTo>
                        <a:pt x="8579" y="19208"/>
                      </a:lnTo>
                      <a:lnTo>
                        <a:pt x="8328" y="18916"/>
                      </a:lnTo>
                      <a:lnTo>
                        <a:pt x="8098" y="18706"/>
                      </a:lnTo>
                      <a:lnTo>
                        <a:pt x="8014" y="18644"/>
                      </a:lnTo>
                      <a:lnTo>
                        <a:pt x="8014" y="18476"/>
                      </a:lnTo>
                      <a:lnTo>
                        <a:pt x="8056" y="18413"/>
                      </a:lnTo>
                      <a:lnTo>
                        <a:pt x="8098" y="18455"/>
                      </a:lnTo>
                      <a:lnTo>
                        <a:pt x="8160" y="18372"/>
                      </a:lnTo>
                      <a:lnTo>
                        <a:pt x="8119" y="18309"/>
                      </a:lnTo>
                      <a:lnTo>
                        <a:pt x="8181" y="18267"/>
                      </a:lnTo>
                      <a:lnTo>
                        <a:pt x="8370" y="18267"/>
                      </a:lnTo>
                      <a:lnTo>
                        <a:pt x="8412" y="18183"/>
                      </a:lnTo>
                      <a:lnTo>
                        <a:pt x="8621" y="18183"/>
                      </a:lnTo>
                      <a:lnTo>
                        <a:pt x="8642" y="18100"/>
                      </a:lnTo>
                      <a:lnTo>
                        <a:pt x="8495" y="17890"/>
                      </a:lnTo>
                      <a:lnTo>
                        <a:pt x="8474" y="17807"/>
                      </a:lnTo>
                      <a:lnTo>
                        <a:pt x="8328" y="17786"/>
                      </a:lnTo>
                      <a:lnTo>
                        <a:pt x="8202" y="17660"/>
                      </a:lnTo>
                      <a:lnTo>
                        <a:pt x="8202" y="17556"/>
                      </a:lnTo>
                      <a:lnTo>
                        <a:pt x="8077" y="17451"/>
                      </a:lnTo>
                      <a:lnTo>
                        <a:pt x="7763" y="17430"/>
                      </a:lnTo>
                      <a:lnTo>
                        <a:pt x="7554" y="17451"/>
                      </a:lnTo>
                      <a:lnTo>
                        <a:pt x="7449" y="17493"/>
                      </a:lnTo>
                      <a:lnTo>
                        <a:pt x="7323" y="17493"/>
                      </a:lnTo>
                      <a:lnTo>
                        <a:pt x="7072" y="17346"/>
                      </a:lnTo>
                      <a:lnTo>
                        <a:pt x="6947" y="17346"/>
                      </a:lnTo>
                      <a:lnTo>
                        <a:pt x="6947" y="17388"/>
                      </a:lnTo>
                      <a:lnTo>
                        <a:pt x="7240" y="17639"/>
                      </a:lnTo>
                      <a:lnTo>
                        <a:pt x="7386" y="17744"/>
                      </a:lnTo>
                      <a:lnTo>
                        <a:pt x="7470" y="17974"/>
                      </a:lnTo>
                      <a:lnTo>
                        <a:pt x="7470" y="18100"/>
                      </a:lnTo>
                      <a:lnTo>
                        <a:pt x="7533" y="18183"/>
                      </a:lnTo>
                      <a:lnTo>
                        <a:pt x="7470" y="18225"/>
                      </a:lnTo>
                      <a:lnTo>
                        <a:pt x="7470" y="18330"/>
                      </a:lnTo>
                      <a:lnTo>
                        <a:pt x="7491" y="18413"/>
                      </a:lnTo>
                      <a:lnTo>
                        <a:pt x="7449" y="18434"/>
                      </a:lnTo>
                      <a:lnTo>
                        <a:pt x="7449" y="18706"/>
                      </a:lnTo>
                      <a:lnTo>
                        <a:pt x="7386" y="18853"/>
                      </a:lnTo>
                      <a:lnTo>
                        <a:pt x="7449" y="18999"/>
                      </a:lnTo>
                      <a:lnTo>
                        <a:pt x="7595" y="18999"/>
                      </a:lnTo>
                      <a:lnTo>
                        <a:pt x="7742" y="19062"/>
                      </a:lnTo>
                      <a:lnTo>
                        <a:pt x="7805" y="19167"/>
                      </a:lnTo>
                      <a:lnTo>
                        <a:pt x="7784" y="19229"/>
                      </a:lnTo>
                      <a:lnTo>
                        <a:pt x="7805" y="19313"/>
                      </a:lnTo>
                      <a:lnTo>
                        <a:pt x="7784" y="19355"/>
                      </a:lnTo>
                      <a:lnTo>
                        <a:pt x="7784" y="19418"/>
                      </a:lnTo>
                      <a:lnTo>
                        <a:pt x="7847" y="19460"/>
                      </a:lnTo>
                      <a:lnTo>
                        <a:pt x="7784" y="19543"/>
                      </a:lnTo>
                      <a:lnTo>
                        <a:pt x="7784" y="19794"/>
                      </a:lnTo>
                      <a:lnTo>
                        <a:pt x="7742" y="19857"/>
                      </a:lnTo>
                      <a:lnTo>
                        <a:pt x="7805" y="20004"/>
                      </a:lnTo>
                      <a:lnTo>
                        <a:pt x="7847" y="20213"/>
                      </a:lnTo>
                      <a:lnTo>
                        <a:pt x="7763" y="20171"/>
                      </a:lnTo>
                      <a:lnTo>
                        <a:pt x="7700" y="20045"/>
                      </a:lnTo>
                      <a:lnTo>
                        <a:pt x="7575" y="19941"/>
                      </a:lnTo>
                      <a:lnTo>
                        <a:pt x="7449" y="20066"/>
                      </a:lnTo>
                      <a:lnTo>
                        <a:pt x="7470" y="19941"/>
                      </a:lnTo>
                      <a:lnTo>
                        <a:pt x="7428" y="19857"/>
                      </a:lnTo>
                      <a:lnTo>
                        <a:pt x="7240" y="19836"/>
                      </a:lnTo>
                      <a:lnTo>
                        <a:pt x="7072" y="19857"/>
                      </a:lnTo>
                      <a:lnTo>
                        <a:pt x="6968" y="19773"/>
                      </a:lnTo>
                      <a:lnTo>
                        <a:pt x="6821" y="19753"/>
                      </a:lnTo>
                      <a:lnTo>
                        <a:pt x="6738" y="19794"/>
                      </a:lnTo>
                      <a:lnTo>
                        <a:pt x="6612" y="20087"/>
                      </a:lnTo>
                      <a:lnTo>
                        <a:pt x="6424" y="20255"/>
                      </a:lnTo>
                      <a:lnTo>
                        <a:pt x="6298" y="20276"/>
                      </a:lnTo>
                      <a:lnTo>
                        <a:pt x="6194" y="20380"/>
                      </a:lnTo>
                      <a:lnTo>
                        <a:pt x="6173" y="20527"/>
                      </a:lnTo>
                      <a:lnTo>
                        <a:pt x="6026" y="20694"/>
                      </a:lnTo>
                      <a:lnTo>
                        <a:pt x="5963" y="20757"/>
                      </a:lnTo>
                      <a:lnTo>
                        <a:pt x="5963" y="20841"/>
                      </a:lnTo>
                      <a:lnTo>
                        <a:pt x="6005" y="21029"/>
                      </a:lnTo>
                      <a:lnTo>
                        <a:pt x="6277" y="21301"/>
                      </a:lnTo>
                      <a:lnTo>
                        <a:pt x="6424" y="21531"/>
                      </a:lnTo>
                      <a:lnTo>
                        <a:pt x="6340" y="21636"/>
                      </a:lnTo>
                      <a:lnTo>
                        <a:pt x="6277" y="21636"/>
                      </a:lnTo>
                      <a:lnTo>
                        <a:pt x="6277" y="21761"/>
                      </a:lnTo>
                      <a:lnTo>
                        <a:pt x="6173" y="21845"/>
                      </a:lnTo>
                      <a:lnTo>
                        <a:pt x="6110" y="21949"/>
                      </a:lnTo>
                      <a:lnTo>
                        <a:pt x="5963" y="21782"/>
                      </a:lnTo>
                      <a:lnTo>
                        <a:pt x="5587" y="21615"/>
                      </a:lnTo>
                      <a:lnTo>
                        <a:pt x="5461" y="21615"/>
                      </a:lnTo>
                      <a:lnTo>
                        <a:pt x="5398" y="21531"/>
                      </a:lnTo>
                      <a:lnTo>
                        <a:pt x="5189" y="21531"/>
                      </a:lnTo>
                      <a:lnTo>
                        <a:pt x="5085" y="21447"/>
                      </a:lnTo>
                      <a:lnTo>
                        <a:pt x="5022" y="21322"/>
                      </a:lnTo>
                      <a:lnTo>
                        <a:pt x="4854" y="21301"/>
                      </a:lnTo>
                      <a:lnTo>
                        <a:pt x="4729" y="21217"/>
                      </a:lnTo>
                      <a:lnTo>
                        <a:pt x="4603" y="21217"/>
                      </a:lnTo>
                      <a:lnTo>
                        <a:pt x="4562" y="21301"/>
                      </a:lnTo>
                      <a:lnTo>
                        <a:pt x="4603" y="21364"/>
                      </a:lnTo>
                      <a:lnTo>
                        <a:pt x="4562" y="21426"/>
                      </a:lnTo>
                      <a:lnTo>
                        <a:pt x="4603" y="21468"/>
                      </a:lnTo>
                      <a:lnTo>
                        <a:pt x="4520" y="21552"/>
                      </a:lnTo>
                      <a:lnTo>
                        <a:pt x="4415" y="21552"/>
                      </a:lnTo>
                      <a:lnTo>
                        <a:pt x="4499" y="21719"/>
                      </a:lnTo>
                      <a:lnTo>
                        <a:pt x="4520" y="21845"/>
                      </a:lnTo>
                      <a:lnTo>
                        <a:pt x="4666" y="21929"/>
                      </a:lnTo>
                      <a:lnTo>
                        <a:pt x="4771" y="22054"/>
                      </a:lnTo>
                      <a:lnTo>
                        <a:pt x="4917" y="22138"/>
                      </a:lnTo>
                      <a:lnTo>
                        <a:pt x="5022" y="22075"/>
                      </a:lnTo>
                      <a:lnTo>
                        <a:pt x="5085" y="22075"/>
                      </a:lnTo>
                      <a:lnTo>
                        <a:pt x="5168" y="22033"/>
                      </a:lnTo>
                      <a:lnTo>
                        <a:pt x="5189" y="22096"/>
                      </a:lnTo>
                      <a:lnTo>
                        <a:pt x="5336" y="22159"/>
                      </a:lnTo>
                      <a:lnTo>
                        <a:pt x="5336" y="22201"/>
                      </a:lnTo>
                      <a:lnTo>
                        <a:pt x="5273" y="22263"/>
                      </a:lnTo>
                      <a:lnTo>
                        <a:pt x="5357" y="22347"/>
                      </a:lnTo>
                      <a:lnTo>
                        <a:pt x="5357" y="22514"/>
                      </a:lnTo>
                      <a:lnTo>
                        <a:pt x="5273" y="22556"/>
                      </a:lnTo>
                      <a:lnTo>
                        <a:pt x="5168" y="22556"/>
                      </a:lnTo>
                      <a:lnTo>
                        <a:pt x="5043" y="22682"/>
                      </a:lnTo>
                      <a:lnTo>
                        <a:pt x="4980" y="22682"/>
                      </a:lnTo>
                      <a:lnTo>
                        <a:pt x="4875" y="22577"/>
                      </a:lnTo>
                      <a:lnTo>
                        <a:pt x="4729" y="22577"/>
                      </a:lnTo>
                      <a:lnTo>
                        <a:pt x="4645" y="22514"/>
                      </a:lnTo>
                      <a:lnTo>
                        <a:pt x="4457" y="22514"/>
                      </a:lnTo>
                      <a:lnTo>
                        <a:pt x="4415" y="22473"/>
                      </a:lnTo>
                      <a:lnTo>
                        <a:pt x="4415" y="22347"/>
                      </a:lnTo>
                      <a:lnTo>
                        <a:pt x="4310" y="22284"/>
                      </a:lnTo>
                      <a:lnTo>
                        <a:pt x="4227" y="22180"/>
                      </a:lnTo>
                      <a:lnTo>
                        <a:pt x="4185" y="22180"/>
                      </a:lnTo>
                      <a:lnTo>
                        <a:pt x="4080" y="22263"/>
                      </a:lnTo>
                      <a:lnTo>
                        <a:pt x="3829" y="22180"/>
                      </a:lnTo>
                      <a:lnTo>
                        <a:pt x="3787" y="22075"/>
                      </a:lnTo>
                      <a:lnTo>
                        <a:pt x="3725" y="22033"/>
                      </a:lnTo>
                      <a:lnTo>
                        <a:pt x="3787" y="21949"/>
                      </a:lnTo>
                      <a:lnTo>
                        <a:pt x="3766" y="21824"/>
                      </a:lnTo>
                      <a:lnTo>
                        <a:pt x="3766" y="21719"/>
                      </a:lnTo>
                      <a:lnTo>
                        <a:pt x="3662" y="21636"/>
                      </a:lnTo>
                      <a:lnTo>
                        <a:pt x="3662" y="21531"/>
                      </a:lnTo>
                      <a:lnTo>
                        <a:pt x="3494" y="21385"/>
                      </a:lnTo>
                      <a:lnTo>
                        <a:pt x="3494" y="21238"/>
                      </a:lnTo>
                      <a:lnTo>
                        <a:pt x="3411" y="21217"/>
                      </a:lnTo>
                      <a:lnTo>
                        <a:pt x="3453" y="21113"/>
                      </a:lnTo>
                      <a:lnTo>
                        <a:pt x="3515" y="21092"/>
                      </a:lnTo>
                      <a:lnTo>
                        <a:pt x="3557" y="20903"/>
                      </a:lnTo>
                      <a:lnTo>
                        <a:pt x="3557" y="20799"/>
                      </a:lnTo>
                      <a:lnTo>
                        <a:pt x="3515" y="20778"/>
                      </a:lnTo>
                      <a:lnTo>
                        <a:pt x="3515" y="20694"/>
                      </a:lnTo>
                      <a:lnTo>
                        <a:pt x="3578" y="20610"/>
                      </a:lnTo>
                      <a:lnTo>
                        <a:pt x="3515" y="20589"/>
                      </a:lnTo>
                      <a:lnTo>
                        <a:pt x="3390" y="20401"/>
                      </a:lnTo>
                      <a:lnTo>
                        <a:pt x="3139" y="20297"/>
                      </a:lnTo>
                      <a:lnTo>
                        <a:pt x="3055" y="20359"/>
                      </a:lnTo>
                      <a:lnTo>
                        <a:pt x="2992" y="20297"/>
                      </a:lnTo>
                      <a:lnTo>
                        <a:pt x="2930" y="20297"/>
                      </a:lnTo>
                      <a:lnTo>
                        <a:pt x="2867" y="20338"/>
                      </a:lnTo>
                      <a:lnTo>
                        <a:pt x="2741" y="20297"/>
                      </a:lnTo>
                      <a:lnTo>
                        <a:pt x="2783" y="20255"/>
                      </a:lnTo>
                      <a:lnTo>
                        <a:pt x="2888" y="20234"/>
                      </a:lnTo>
                      <a:lnTo>
                        <a:pt x="2930" y="20150"/>
                      </a:lnTo>
                      <a:lnTo>
                        <a:pt x="2783" y="20108"/>
                      </a:lnTo>
                      <a:lnTo>
                        <a:pt x="2783" y="20087"/>
                      </a:lnTo>
                      <a:lnTo>
                        <a:pt x="2867" y="20066"/>
                      </a:lnTo>
                      <a:lnTo>
                        <a:pt x="2783" y="20004"/>
                      </a:lnTo>
                      <a:lnTo>
                        <a:pt x="2720" y="20066"/>
                      </a:lnTo>
                      <a:lnTo>
                        <a:pt x="2532" y="20108"/>
                      </a:lnTo>
                      <a:lnTo>
                        <a:pt x="2511" y="20087"/>
                      </a:lnTo>
                      <a:lnTo>
                        <a:pt x="2553" y="20004"/>
                      </a:lnTo>
                      <a:lnTo>
                        <a:pt x="2658" y="19962"/>
                      </a:lnTo>
                      <a:lnTo>
                        <a:pt x="2637" y="19941"/>
                      </a:lnTo>
                      <a:lnTo>
                        <a:pt x="2448" y="19899"/>
                      </a:lnTo>
                      <a:lnTo>
                        <a:pt x="2427" y="19836"/>
                      </a:lnTo>
                      <a:lnTo>
                        <a:pt x="2302" y="19753"/>
                      </a:lnTo>
                      <a:lnTo>
                        <a:pt x="2260" y="19585"/>
                      </a:lnTo>
                      <a:lnTo>
                        <a:pt x="2134" y="19522"/>
                      </a:lnTo>
                      <a:lnTo>
                        <a:pt x="2155" y="19481"/>
                      </a:lnTo>
                      <a:lnTo>
                        <a:pt x="2260" y="19481"/>
                      </a:lnTo>
                      <a:lnTo>
                        <a:pt x="2302" y="19522"/>
                      </a:lnTo>
                      <a:lnTo>
                        <a:pt x="2448" y="19543"/>
                      </a:lnTo>
                      <a:lnTo>
                        <a:pt x="2469" y="19648"/>
                      </a:lnTo>
                      <a:lnTo>
                        <a:pt x="2720" y="19857"/>
                      </a:lnTo>
                      <a:lnTo>
                        <a:pt x="2783" y="19857"/>
                      </a:lnTo>
                      <a:lnTo>
                        <a:pt x="2825" y="19794"/>
                      </a:lnTo>
                      <a:lnTo>
                        <a:pt x="2950" y="19878"/>
                      </a:lnTo>
                      <a:lnTo>
                        <a:pt x="3139" y="19878"/>
                      </a:lnTo>
                      <a:lnTo>
                        <a:pt x="3160" y="19836"/>
                      </a:lnTo>
                      <a:lnTo>
                        <a:pt x="3243" y="19899"/>
                      </a:lnTo>
                      <a:lnTo>
                        <a:pt x="3160" y="19962"/>
                      </a:lnTo>
                      <a:lnTo>
                        <a:pt x="3202" y="19983"/>
                      </a:lnTo>
                      <a:lnTo>
                        <a:pt x="3202" y="20045"/>
                      </a:lnTo>
                      <a:lnTo>
                        <a:pt x="3306" y="20045"/>
                      </a:lnTo>
                      <a:lnTo>
                        <a:pt x="3369" y="19983"/>
                      </a:lnTo>
                      <a:lnTo>
                        <a:pt x="3557" y="19983"/>
                      </a:lnTo>
                      <a:lnTo>
                        <a:pt x="3494" y="20004"/>
                      </a:lnTo>
                      <a:lnTo>
                        <a:pt x="3599" y="20004"/>
                      </a:lnTo>
                      <a:lnTo>
                        <a:pt x="3704" y="19983"/>
                      </a:lnTo>
                      <a:lnTo>
                        <a:pt x="3704" y="20066"/>
                      </a:lnTo>
                      <a:lnTo>
                        <a:pt x="3871" y="20192"/>
                      </a:lnTo>
                      <a:lnTo>
                        <a:pt x="3934" y="20150"/>
                      </a:lnTo>
                      <a:lnTo>
                        <a:pt x="4038" y="20171"/>
                      </a:lnTo>
                      <a:lnTo>
                        <a:pt x="4080" y="20213"/>
                      </a:lnTo>
                      <a:lnTo>
                        <a:pt x="4227" y="20213"/>
                      </a:lnTo>
                      <a:lnTo>
                        <a:pt x="4331" y="20255"/>
                      </a:lnTo>
                      <a:lnTo>
                        <a:pt x="4415" y="20192"/>
                      </a:lnTo>
                      <a:lnTo>
                        <a:pt x="4541" y="20297"/>
                      </a:lnTo>
                      <a:lnTo>
                        <a:pt x="4729" y="20359"/>
                      </a:lnTo>
                      <a:lnTo>
                        <a:pt x="5064" y="20380"/>
                      </a:lnTo>
                      <a:lnTo>
                        <a:pt x="5336" y="20359"/>
                      </a:lnTo>
                      <a:lnTo>
                        <a:pt x="5357" y="20297"/>
                      </a:lnTo>
                      <a:lnTo>
                        <a:pt x="5545" y="20297"/>
                      </a:lnTo>
                      <a:lnTo>
                        <a:pt x="5608" y="20255"/>
                      </a:lnTo>
                      <a:lnTo>
                        <a:pt x="5796" y="20213"/>
                      </a:lnTo>
                      <a:lnTo>
                        <a:pt x="5963" y="20150"/>
                      </a:lnTo>
                      <a:lnTo>
                        <a:pt x="6173" y="19857"/>
                      </a:lnTo>
                      <a:lnTo>
                        <a:pt x="6194" y="19773"/>
                      </a:lnTo>
                      <a:lnTo>
                        <a:pt x="6319" y="19627"/>
                      </a:lnTo>
                      <a:lnTo>
                        <a:pt x="6319" y="19543"/>
                      </a:lnTo>
                      <a:lnTo>
                        <a:pt x="6340" y="19460"/>
                      </a:lnTo>
                      <a:lnTo>
                        <a:pt x="6382" y="19313"/>
                      </a:lnTo>
                      <a:lnTo>
                        <a:pt x="6382" y="19167"/>
                      </a:lnTo>
                      <a:lnTo>
                        <a:pt x="6382" y="19041"/>
                      </a:lnTo>
                      <a:lnTo>
                        <a:pt x="6319" y="18999"/>
                      </a:lnTo>
                      <a:lnTo>
                        <a:pt x="6277" y="18999"/>
                      </a:lnTo>
                      <a:lnTo>
                        <a:pt x="6173" y="18832"/>
                      </a:lnTo>
                      <a:lnTo>
                        <a:pt x="6089" y="18790"/>
                      </a:lnTo>
                      <a:lnTo>
                        <a:pt x="6068" y="18644"/>
                      </a:lnTo>
                      <a:lnTo>
                        <a:pt x="5963" y="18392"/>
                      </a:lnTo>
                      <a:lnTo>
                        <a:pt x="5859" y="18372"/>
                      </a:lnTo>
                      <a:lnTo>
                        <a:pt x="5817" y="18413"/>
                      </a:lnTo>
                      <a:lnTo>
                        <a:pt x="5691" y="18372"/>
                      </a:lnTo>
                      <a:lnTo>
                        <a:pt x="5691" y="18288"/>
                      </a:lnTo>
                      <a:lnTo>
                        <a:pt x="5461" y="18120"/>
                      </a:lnTo>
                      <a:lnTo>
                        <a:pt x="5461" y="18016"/>
                      </a:lnTo>
                      <a:lnTo>
                        <a:pt x="5336" y="17890"/>
                      </a:lnTo>
                      <a:lnTo>
                        <a:pt x="5273" y="17890"/>
                      </a:lnTo>
                      <a:lnTo>
                        <a:pt x="5294" y="17953"/>
                      </a:lnTo>
                      <a:lnTo>
                        <a:pt x="5378" y="18079"/>
                      </a:lnTo>
                      <a:lnTo>
                        <a:pt x="5294" y="18100"/>
                      </a:lnTo>
                      <a:lnTo>
                        <a:pt x="5168" y="17974"/>
                      </a:lnTo>
                      <a:lnTo>
                        <a:pt x="5085" y="17974"/>
                      </a:lnTo>
                      <a:lnTo>
                        <a:pt x="4938" y="17807"/>
                      </a:lnTo>
                      <a:lnTo>
                        <a:pt x="4875" y="17807"/>
                      </a:lnTo>
                      <a:lnTo>
                        <a:pt x="4875" y="17869"/>
                      </a:lnTo>
                      <a:lnTo>
                        <a:pt x="4917" y="17911"/>
                      </a:lnTo>
                      <a:lnTo>
                        <a:pt x="4834" y="17890"/>
                      </a:lnTo>
                      <a:lnTo>
                        <a:pt x="4708" y="17681"/>
                      </a:lnTo>
                      <a:lnTo>
                        <a:pt x="4603" y="17660"/>
                      </a:lnTo>
                      <a:lnTo>
                        <a:pt x="4520" y="17556"/>
                      </a:lnTo>
                      <a:lnTo>
                        <a:pt x="4122" y="17284"/>
                      </a:lnTo>
                      <a:lnTo>
                        <a:pt x="3515" y="16970"/>
                      </a:lnTo>
                      <a:lnTo>
                        <a:pt x="3390" y="16928"/>
                      </a:lnTo>
                      <a:lnTo>
                        <a:pt x="3369" y="16970"/>
                      </a:lnTo>
                      <a:lnTo>
                        <a:pt x="3243" y="16907"/>
                      </a:lnTo>
                      <a:lnTo>
                        <a:pt x="3097" y="16865"/>
                      </a:lnTo>
                      <a:lnTo>
                        <a:pt x="3097" y="16928"/>
                      </a:lnTo>
                      <a:lnTo>
                        <a:pt x="3034" y="16970"/>
                      </a:lnTo>
                      <a:lnTo>
                        <a:pt x="2930" y="16928"/>
                      </a:lnTo>
                      <a:lnTo>
                        <a:pt x="2762" y="16928"/>
                      </a:lnTo>
                      <a:lnTo>
                        <a:pt x="2678" y="16823"/>
                      </a:lnTo>
                      <a:lnTo>
                        <a:pt x="2574" y="16760"/>
                      </a:lnTo>
                      <a:lnTo>
                        <a:pt x="2574" y="16802"/>
                      </a:lnTo>
                      <a:lnTo>
                        <a:pt x="2637" y="16865"/>
                      </a:lnTo>
                      <a:lnTo>
                        <a:pt x="2616" y="16928"/>
                      </a:lnTo>
                      <a:lnTo>
                        <a:pt x="2532" y="16865"/>
                      </a:lnTo>
                      <a:lnTo>
                        <a:pt x="2406" y="16907"/>
                      </a:lnTo>
                      <a:lnTo>
                        <a:pt x="2344" y="16949"/>
                      </a:lnTo>
                      <a:lnTo>
                        <a:pt x="2365" y="17032"/>
                      </a:lnTo>
                      <a:lnTo>
                        <a:pt x="2302" y="17158"/>
                      </a:lnTo>
                      <a:lnTo>
                        <a:pt x="2155" y="17158"/>
                      </a:lnTo>
                      <a:lnTo>
                        <a:pt x="2239" y="17053"/>
                      </a:lnTo>
                      <a:lnTo>
                        <a:pt x="2323" y="17012"/>
                      </a:lnTo>
                      <a:lnTo>
                        <a:pt x="2260" y="16949"/>
                      </a:lnTo>
                      <a:lnTo>
                        <a:pt x="2197" y="16949"/>
                      </a:lnTo>
                      <a:lnTo>
                        <a:pt x="2218" y="16907"/>
                      </a:lnTo>
                      <a:lnTo>
                        <a:pt x="2239" y="16844"/>
                      </a:lnTo>
                      <a:lnTo>
                        <a:pt x="2197" y="16823"/>
                      </a:lnTo>
                      <a:lnTo>
                        <a:pt x="2134" y="16886"/>
                      </a:lnTo>
                      <a:lnTo>
                        <a:pt x="2030" y="17012"/>
                      </a:lnTo>
                      <a:lnTo>
                        <a:pt x="2030" y="16928"/>
                      </a:lnTo>
                      <a:lnTo>
                        <a:pt x="2030" y="16886"/>
                      </a:lnTo>
                      <a:lnTo>
                        <a:pt x="2009" y="16844"/>
                      </a:lnTo>
                      <a:lnTo>
                        <a:pt x="1946" y="16928"/>
                      </a:lnTo>
                      <a:lnTo>
                        <a:pt x="1925" y="16928"/>
                      </a:lnTo>
                      <a:lnTo>
                        <a:pt x="1925" y="16844"/>
                      </a:lnTo>
                      <a:lnTo>
                        <a:pt x="1821" y="16823"/>
                      </a:lnTo>
                      <a:lnTo>
                        <a:pt x="1716" y="16907"/>
                      </a:lnTo>
                      <a:lnTo>
                        <a:pt x="1695" y="16802"/>
                      </a:lnTo>
                      <a:lnTo>
                        <a:pt x="1632" y="16760"/>
                      </a:lnTo>
                      <a:lnTo>
                        <a:pt x="1569" y="16844"/>
                      </a:lnTo>
                      <a:lnTo>
                        <a:pt x="1528" y="16740"/>
                      </a:lnTo>
                      <a:lnTo>
                        <a:pt x="1528" y="16614"/>
                      </a:lnTo>
                      <a:lnTo>
                        <a:pt x="1590" y="16530"/>
                      </a:lnTo>
                      <a:lnTo>
                        <a:pt x="1590" y="16614"/>
                      </a:lnTo>
                      <a:lnTo>
                        <a:pt x="1674" y="16698"/>
                      </a:lnTo>
                      <a:lnTo>
                        <a:pt x="1800" y="16656"/>
                      </a:lnTo>
                      <a:lnTo>
                        <a:pt x="1883" y="16719"/>
                      </a:lnTo>
                      <a:lnTo>
                        <a:pt x="1988" y="16635"/>
                      </a:lnTo>
                      <a:lnTo>
                        <a:pt x="1988" y="16593"/>
                      </a:lnTo>
                      <a:lnTo>
                        <a:pt x="1904" y="16530"/>
                      </a:lnTo>
                      <a:lnTo>
                        <a:pt x="1883" y="16509"/>
                      </a:lnTo>
                      <a:lnTo>
                        <a:pt x="1800" y="16488"/>
                      </a:lnTo>
                      <a:lnTo>
                        <a:pt x="1737" y="16530"/>
                      </a:lnTo>
                      <a:lnTo>
                        <a:pt x="1695" y="16488"/>
                      </a:lnTo>
                      <a:lnTo>
                        <a:pt x="1632" y="16405"/>
                      </a:lnTo>
                      <a:lnTo>
                        <a:pt x="1528" y="16342"/>
                      </a:lnTo>
                      <a:lnTo>
                        <a:pt x="1423" y="16342"/>
                      </a:lnTo>
                      <a:lnTo>
                        <a:pt x="1402" y="16384"/>
                      </a:lnTo>
                      <a:lnTo>
                        <a:pt x="1465" y="16426"/>
                      </a:lnTo>
                      <a:lnTo>
                        <a:pt x="1486" y="16426"/>
                      </a:lnTo>
                      <a:lnTo>
                        <a:pt x="1486" y="16488"/>
                      </a:lnTo>
                      <a:lnTo>
                        <a:pt x="1402" y="16509"/>
                      </a:lnTo>
                      <a:lnTo>
                        <a:pt x="1360" y="16509"/>
                      </a:lnTo>
                      <a:lnTo>
                        <a:pt x="1360" y="16551"/>
                      </a:lnTo>
                      <a:lnTo>
                        <a:pt x="1465" y="16635"/>
                      </a:lnTo>
                      <a:lnTo>
                        <a:pt x="1402" y="16656"/>
                      </a:lnTo>
                      <a:lnTo>
                        <a:pt x="1318" y="16656"/>
                      </a:lnTo>
                      <a:lnTo>
                        <a:pt x="1277" y="16740"/>
                      </a:lnTo>
                      <a:lnTo>
                        <a:pt x="1256" y="16886"/>
                      </a:lnTo>
                      <a:lnTo>
                        <a:pt x="1193" y="16802"/>
                      </a:lnTo>
                      <a:lnTo>
                        <a:pt x="1193" y="16698"/>
                      </a:lnTo>
                      <a:lnTo>
                        <a:pt x="1151" y="16635"/>
                      </a:lnTo>
                      <a:lnTo>
                        <a:pt x="1005" y="16614"/>
                      </a:lnTo>
                      <a:lnTo>
                        <a:pt x="1005" y="16740"/>
                      </a:lnTo>
                      <a:lnTo>
                        <a:pt x="942" y="16823"/>
                      </a:lnTo>
                      <a:lnTo>
                        <a:pt x="795" y="16781"/>
                      </a:lnTo>
                      <a:lnTo>
                        <a:pt x="691" y="16781"/>
                      </a:lnTo>
                      <a:lnTo>
                        <a:pt x="691" y="16928"/>
                      </a:lnTo>
                      <a:lnTo>
                        <a:pt x="628" y="17053"/>
                      </a:lnTo>
                      <a:lnTo>
                        <a:pt x="481" y="17095"/>
                      </a:lnTo>
                      <a:lnTo>
                        <a:pt x="335" y="17242"/>
                      </a:lnTo>
                      <a:lnTo>
                        <a:pt x="335" y="17451"/>
                      </a:lnTo>
                      <a:lnTo>
                        <a:pt x="251" y="17451"/>
                      </a:lnTo>
                      <a:lnTo>
                        <a:pt x="105" y="17514"/>
                      </a:lnTo>
                      <a:lnTo>
                        <a:pt x="0" y="17556"/>
                      </a:lnTo>
                      <a:lnTo>
                        <a:pt x="105" y="17576"/>
                      </a:lnTo>
                      <a:lnTo>
                        <a:pt x="63" y="17744"/>
                      </a:lnTo>
                      <a:lnTo>
                        <a:pt x="21" y="17932"/>
                      </a:lnTo>
                      <a:lnTo>
                        <a:pt x="105" y="18037"/>
                      </a:lnTo>
                      <a:lnTo>
                        <a:pt x="209" y="18288"/>
                      </a:lnTo>
                      <a:lnTo>
                        <a:pt x="272" y="18288"/>
                      </a:lnTo>
                      <a:lnTo>
                        <a:pt x="440" y="18372"/>
                      </a:lnTo>
                      <a:lnTo>
                        <a:pt x="523" y="18497"/>
                      </a:lnTo>
                      <a:lnTo>
                        <a:pt x="565" y="18602"/>
                      </a:lnTo>
                      <a:lnTo>
                        <a:pt x="837" y="18769"/>
                      </a:lnTo>
                      <a:lnTo>
                        <a:pt x="900" y="18832"/>
                      </a:lnTo>
                      <a:lnTo>
                        <a:pt x="858" y="19020"/>
                      </a:lnTo>
                      <a:lnTo>
                        <a:pt x="753" y="19208"/>
                      </a:lnTo>
                      <a:lnTo>
                        <a:pt x="649" y="19460"/>
                      </a:lnTo>
                      <a:lnTo>
                        <a:pt x="774" y="19627"/>
                      </a:lnTo>
                      <a:lnTo>
                        <a:pt x="837" y="19773"/>
                      </a:lnTo>
                      <a:lnTo>
                        <a:pt x="1067" y="20234"/>
                      </a:lnTo>
                      <a:lnTo>
                        <a:pt x="1318" y="20820"/>
                      </a:lnTo>
                      <a:lnTo>
                        <a:pt x="1214" y="20861"/>
                      </a:lnTo>
                      <a:lnTo>
                        <a:pt x="1193" y="21217"/>
                      </a:lnTo>
                      <a:lnTo>
                        <a:pt x="1193" y="21322"/>
                      </a:lnTo>
                      <a:lnTo>
                        <a:pt x="1297" y="21343"/>
                      </a:lnTo>
                      <a:lnTo>
                        <a:pt x="1214" y="21447"/>
                      </a:lnTo>
                      <a:lnTo>
                        <a:pt x="1214" y="21636"/>
                      </a:lnTo>
                      <a:lnTo>
                        <a:pt x="1297" y="21740"/>
                      </a:lnTo>
                      <a:lnTo>
                        <a:pt x="1423" y="21761"/>
                      </a:lnTo>
                      <a:lnTo>
                        <a:pt x="1486" y="21866"/>
                      </a:lnTo>
                      <a:lnTo>
                        <a:pt x="1423" y="21929"/>
                      </a:lnTo>
                      <a:lnTo>
                        <a:pt x="1423" y="22138"/>
                      </a:lnTo>
                      <a:lnTo>
                        <a:pt x="1486" y="22263"/>
                      </a:lnTo>
                      <a:lnTo>
                        <a:pt x="1674" y="22389"/>
                      </a:lnTo>
                      <a:lnTo>
                        <a:pt x="1674" y="22577"/>
                      </a:lnTo>
                      <a:lnTo>
                        <a:pt x="1569" y="22745"/>
                      </a:lnTo>
                      <a:lnTo>
                        <a:pt x="1507" y="22912"/>
                      </a:lnTo>
                      <a:lnTo>
                        <a:pt x="1779" y="23289"/>
                      </a:lnTo>
                      <a:lnTo>
                        <a:pt x="1925" y="23330"/>
                      </a:lnTo>
                      <a:lnTo>
                        <a:pt x="2197" y="23623"/>
                      </a:lnTo>
                      <a:lnTo>
                        <a:pt x="2218" y="23812"/>
                      </a:lnTo>
                      <a:lnTo>
                        <a:pt x="2051" y="24230"/>
                      </a:lnTo>
                      <a:lnTo>
                        <a:pt x="1821" y="24628"/>
                      </a:lnTo>
                      <a:lnTo>
                        <a:pt x="1695" y="24900"/>
                      </a:lnTo>
                      <a:lnTo>
                        <a:pt x="1528" y="25151"/>
                      </a:lnTo>
                      <a:lnTo>
                        <a:pt x="1381" y="25402"/>
                      </a:lnTo>
                      <a:lnTo>
                        <a:pt x="1256" y="25486"/>
                      </a:lnTo>
                      <a:lnTo>
                        <a:pt x="984" y="25737"/>
                      </a:lnTo>
                      <a:lnTo>
                        <a:pt x="1005" y="25904"/>
                      </a:lnTo>
                      <a:cubicBezTo>
                        <a:pt x="1005" y="25883"/>
                        <a:pt x="1046" y="25883"/>
                        <a:pt x="1046" y="25883"/>
                      </a:cubicBezTo>
                      <a:cubicBezTo>
                        <a:pt x="1067" y="25883"/>
                        <a:pt x="1193" y="25799"/>
                        <a:pt x="1193" y="25799"/>
                      </a:cubicBezTo>
                      <a:lnTo>
                        <a:pt x="1318" y="25779"/>
                      </a:lnTo>
                      <a:lnTo>
                        <a:pt x="1256" y="25841"/>
                      </a:lnTo>
                      <a:lnTo>
                        <a:pt x="1297" y="25925"/>
                      </a:lnTo>
                      <a:lnTo>
                        <a:pt x="1297" y="26030"/>
                      </a:lnTo>
                      <a:lnTo>
                        <a:pt x="1172" y="25925"/>
                      </a:lnTo>
                      <a:lnTo>
                        <a:pt x="1151" y="26009"/>
                      </a:lnTo>
                      <a:lnTo>
                        <a:pt x="1277" y="26155"/>
                      </a:lnTo>
                      <a:lnTo>
                        <a:pt x="1402" y="26155"/>
                      </a:lnTo>
                      <a:lnTo>
                        <a:pt x="1486" y="26260"/>
                      </a:lnTo>
                      <a:lnTo>
                        <a:pt x="1611" y="26260"/>
                      </a:lnTo>
                      <a:lnTo>
                        <a:pt x="1674" y="26239"/>
                      </a:lnTo>
                      <a:lnTo>
                        <a:pt x="1779" y="26239"/>
                      </a:lnTo>
                      <a:lnTo>
                        <a:pt x="1883" y="26364"/>
                      </a:lnTo>
                      <a:lnTo>
                        <a:pt x="1800" y="26448"/>
                      </a:lnTo>
                      <a:lnTo>
                        <a:pt x="1611" y="26406"/>
                      </a:lnTo>
                      <a:lnTo>
                        <a:pt x="1528" y="26427"/>
                      </a:lnTo>
                      <a:lnTo>
                        <a:pt x="1507" y="26532"/>
                      </a:lnTo>
                      <a:lnTo>
                        <a:pt x="1381" y="26636"/>
                      </a:lnTo>
                      <a:lnTo>
                        <a:pt x="1277" y="26553"/>
                      </a:lnTo>
                      <a:lnTo>
                        <a:pt x="1214" y="26615"/>
                      </a:lnTo>
                      <a:lnTo>
                        <a:pt x="1214" y="26720"/>
                      </a:lnTo>
                      <a:lnTo>
                        <a:pt x="1109" y="26741"/>
                      </a:lnTo>
                      <a:lnTo>
                        <a:pt x="1067" y="26636"/>
                      </a:lnTo>
                      <a:lnTo>
                        <a:pt x="1005" y="26657"/>
                      </a:lnTo>
                      <a:lnTo>
                        <a:pt x="1005" y="26720"/>
                      </a:lnTo>
                      <a:lnTo>
                        <a:pt x="1067" y="26783"/>
                      </a:lnTo>
                      <a:lnTo>
                        <a:pt x="1046" y="26929"/>
                      </a:lnTo>
                      <a:lnTo>
                        <a:pt x="1088" y="26992"/>
                      </a:lnTo>
                      <a:lnTo>
                        <a:pt x="1088" y="27034"/>
                      </a:lnTo>
                      <a:lnTo>
                        <a:pt x="1067" y="27055"/>
                      </a:lnTo>
                      <a:lnTo>
                        <a:pt x="984" y="27159"/>
                      </a:lnTo>
                      <a:lnTo>
                        <a:pt x="942" y="27306"/>
                      </a:lnTo>
                      <a:lnTo>
                        <a:pt x="858" y="27369"/>
                      </a:lnTo>
                      <a:lnTo>
                        <a:pt x="795" y="27808"/>
                      </a:lnTo>
                      <a:lnTo>
                        <a:pt x="1067" y="28289"/>
                      </a:lnTo>
                      <a:lnTo>
                        <a:pt x="1067" y="28394"/>
                      </a:lnTo>
                      <a:lnTo>
                        <a:pt x="984" y="28457"/>
                      </a:lnTo>
                      <a:lnTo>
                        <a:pt x="1005" y="28561"/>
                      </a:lnTo>
                      <a:lnTo>
                        <a:pt x="942" y="28708"/>
                      </a:lnTo>
                      <a:lnTo>
                        <a:pt x="1046" y="28729"/>
                      </a:lnTo>
                      <a:lnTo>
                        <a:pt x="1067" y="28833"/>
                      </a:lnTo>
                      <a:lnTo>
                        <a:pt x="1046" y="28875"/>
                      </a:lnTo>
                      <a:lnTo>
                        <a:pt x="1088" y="28938"/>
                      </a:lnTo>
                      <a:lnTo>
                        <a:pt x="1109" y="29043"/>
                      </a:lnTo>
                      <a:lnTo>
                        <a:pt x="1088" y="29126"/>
                      </a:lnTo>
                      <a:lnTo>
                        <a:pt x="1172" y="29252"/>
                      </a:lnTo>
                      <a:lnTo>
                        <a:pt x="1193" y="29294"/>
                      </a:lnTo>
                      <a:lnTo>
                        <a:pt x="1256" y="29461"/>
                      </a:lnTo>
                      <a:lnTo>
                        <a:pt x="1318" y="29566"/>
                      </a:lnTo>
                      <a:lnTo>
                        <a:pt x="1360" y="29712"/>
                      </a:lnTo>
                      <a:lnTo>
                        <a:pt x="1402" y="29712"/>
                      </a:lnTo>
                      <a:lnTo>
                        <a:pt x="1507" y="29796"/>
                      </a:lnTo>
                      <a:lnTo>
                        <a:pt x="1632" y="29712"/>
                      </a:lnTo>
                      <a:lnTo>
                        <a:pt x="1737" y="29900"/>
                      </a:lnTo>
                      <a:lnTo>
                        <a:pt x="1883" y="29817"/>
                      </a:lnTo>
                      <a:lnTo>
                        <a:pt x="2009" y="29859"/>
                      </a:lnTo>
                      <a:lnTo>
                        <a:pt x="2113" y="30026"/>
                      </a:lnTo>
                      <a:lnTo>
                        <a:pt x="2260" y="29921"/>
                      </a:lnTo>
                      <a:lnTo>
                        <a:pt x="2427" y="29880"/>
                      </a:lnTo>
                      <a:lnTo>
                        <a:pt x="2511" y="29963"/>
                      </a:lnTo>
                      <a:lnTo>
                        <a:pt x="2574" y="29963"/>
                      </a:lnTo>
                      <a:lnTo>
                        <a:pt x="2846" y="30026"/>
                      </a:lnTo>
                      <a:lnTo>
                        <a:pt x="2867" y="30172"/>
                      </a:lnTo>
                      <a:lnTo>
                        <a:pt x="2825" y="30319"/>
                      </a:lnTo>
                      <a:lnTo>
                        <a:pt x="2930" y="30424"/>
                      </a:lnTo>
                      <a:lnTo>
                        <a:pt x="2930" y="30612"/>
                      </a:lnTo>
                      <a:lnTo>
                        <a:pt x="3055" y="30737"/>
                      </a:lnTo>
                      <a:lnTo>
                        <a:pt x="3139" y="30905"/>
                      </a:lnTo>
                      <a:lnTo>
                        <a:pt x="3285" y="31114"/>
                      </a:lnTo>
                      <a:lnTo>
                        <a:pt x="3390" y="31177"/>
                      </a:lnTo>
                      <a:lnTo>
                        <a:pt x="3453" y="31365"/>
                      </a:lnTo>
                      <a:lnTo>
                        <a:pt x="3620" y="31428"/>
                      </a:lnTo>
                      <a:lnTo>
                        <a:pt x="3829" y="31595"/>
                      </a:lnTo>
                      <a:lnTo>
                        <a:pt x="3871" y="31700"/>
                      </a:lnTo>
                      <a:lnTo>
                        <a:pt x="4018" y="31805"/>
                      </a:lnTo>
                      <a:lnTo>
                        <a:pt x="3934" y="31867"/>
                      </a:lnTo>
                      <a:lnTo>
                        <a:pt x="3829" y="32056"/>
                      </a:lnTo>
                      <a:lnTo>
                        <a:pt x="3557" y="32097"/>
                      </a:lnTo>
                      <a:lnTo>
                        <a:pt x="3411" y="31993"/>
                      </a:lnTo>
                      <a:lnTo>
                        <a:pt x="3369" y="32097"/>
                      </a:lnTo>
                      <a:lnTo>
                        <a:pt x="3369" y="32223"/>
                      </a:lnTo>
                      <a:lnTo>
                        <a:pt x="3474" y="32411"/>
                      </a:lnTo>
                      <a:lnTo>
                        <a:pt x="3453" y="32579"/>
                      </a:lnTo>
                      <a:lnTo>
                        <a:pt x="3578" y="32725"/>
                      </a:lnTo>
                      <a:lnTo>
                        <a:pt x="3578" y="32893"/>
                      </a:lnTo>
                      <a:lnTo>
                        <a:pt x="3683" y="32913"/>
                      </a:lnTo>
                      <a:lnTo>
                        <a:pt x="3808" y="32893"/>
                      </a:lnTo>
                      <a:lnTo>
                        <a:pt x="3808" y="32746"/>
                      </a:lnTo>
                      <a:lnTo>
                        <a:pt x="3892" y="32683"/>
                      </a:lnTo>
                      <a:lnTo>
                        <a:pt x="4185" y="32788"/>
                      </a:lnTo>
                      <a:lnTo>
                        <a:pt x="4457" y="32788"/>
                      </a:lnTo>
                      <a:lnTo>
                        <a:pt x="4624" y="32704"/>
                      </a:lnTo>
                      <a:lnTo>
                        <a:pt x="4750" y="32704"/>
                      </a:lnTo>
                      <a:lnTo>
                        <a:pt x="4834" y="32955"/>
                      </a:lnTo>
                      <a:lnTo>
                        <a:pt x="4959" y="33060"/>
                      </a:lnTo>
                      <a:lnTo>
                        <a:pt x="4875" y="33206"/>
                      </a:lnTo>
                      <a:lnTo>
                        <a:pt x="5043" y="33416"/>
                      </a:lnTo>
                      <a:lnTo>
                        <a:pt x="5357" y="33353"/>
                      </a:lnTo>
                      <a:lnTo>
                        <a:pt x="5461" y="33457"/>
                      </a:lnTo>
                      <a:lnTo>
                        <a:pt x="5482" y="33583"/>
                      </a:lnTo>
                      <a:lnTo>
                        <a:pt x="5587" y="33625"/>
                      </a:lnTo>
                      <a:lnTo>
                        <a:pt x="5587" y="33771"/>
                      </a:lnTo>
                      <a:lnTo>
                        <a:pt x="5650" y="33960"/>
                      </a:lnTo>
                      <a:lnTo>
                        <a:pt x="5901" y="34211"/>
                      </a:lnTo>
                      <a:lnTo>
                        <a:pt x="6005" y="34106"/>
                      </a:lnTo>
                      <a:lnTo>
                        <a:pt x="6173" y="34190"/>
                      </a:lnTo>
                      <a:lnTo>
                        <a:pt x="6298" y="34169"/>
                      </a:lnTo>
                      <a:lnTo>
                        <a:pt x="6424" y="34190"/>
                      </a:lnTo>
                      <a:lnTo>
                        <a:pt x="6612" y="34043"/>
                      </a:lnTo>
                      <a:lnTo>
                        <a:pt x="6696" y="34043"/>
                      </a:lnTo>
                      <a:lnTo>
                        <a:pt x="6821" y="34315"/>
                      </a:lnTo>
                      <a:lnTo>
                        <a:pt x="7010" y="34420"/>
                      </a:lnTo>
                      <a:lnTo>
                        <a:pt x="7051" y="34525"/>
                      </a:lnTo>
                      <a:lnTo>
                        <a:pt x="7135" y="34462"/>
                      </a:lnTo>
                      <a:lnTo>
                        <a:pt x="7344" y="34504"/>
                      </a:lnTo>
                      <a:lnTo>
                        <a:pt x="7491" y="34504"/>
                      </a:lnTo>
                      <a:lnTo>
                        <a:pt x="7595" y="34587"/>
                      </a:lnTo>
                      <a:lnTo>
                        <a:pt x="7742" y="34566"/>
                      </a:lnTo>
                      <a:lnTo>
                        <a:pt x="7888" y="34671"/>
                      </a:lnTo>
                      <a:lnTo>
                        <a:pt x="8077" y="34692"/>
                      </a:lnTo>
                      <a:lnTo>
                        <a:pt x="8160" y="34608"/>
                      </a:lnTo>
                      <a:lnTo>
                        <a:pt x="8202" y="34734"/>
                      </a:lnTo>
                      <a:lnTo>
                        <a:pt x="8286" y="34797"/>
                      </a:lnTo>
                      <a:lnTo>
                        <a:pt x="8286" y="34943"/>
                      </a:lnTo>
                      <a:lnTo>
                        <a:pt x="8181" y="35090"/>
                      </a:lnTo>
                      <a:lnTo>
                        <a:pt x="8056" y="35110"/>
                      </a:lnTo>
                      <a:lnTo>
                        <a:pt x="8014" y="35362"/>
                      </a:lnTo>
                      <a:lnTo>
                        <a:pt x="8181" y="35466"/>
                      </a:lnTo>
                      <a:lnTo>
                        <a:pt x="8202" y="35634"/>
                      </a:lnTo>
                      <a:lnTo>
                        <a:pt x="8119" y="35843"/>
                      </a:lnTo>
                      <a:lnTo>
                        <a:pt x="8160" y="35989"/>
                      </a:lnTo>
                      <a:lnTo>
                        <a:pt x="8056" y="36073"/>
                      </a:lnTo>
                      <a:lnTo>
                        <a:pt x="7763" y="36094"/>
                      </a:lnTo>
                      <a:lnTo>
                        <a:pt x="7637" y="36303"/>
                      </a:lnTo>
                      <a:lnTo>
                        <a:pt x="7554" y="36345"/>
                      </a:lnTo>
                      <a:lnTo>
                        <a:pt x="7533" y="36596"/>
                      </a:lnTo>
                      <a:lnTo>
                        <a:pt x="7554" y="36596"/>
                      </a:lnTo>
                      <a:lnTo>
                        <a:pt x="7658" y="36617"/>
                      </a:lnTo>
                      <a:lnTo>
                        <a:pt x="7784" y="36554"/>
                      </a:lnTo>
                      <a:lnTo>
                        <a:pt x="7951" y="36512"/>
                      </a:lnTo>
                      <a:lnTo>
                        <a:pt x="7972" y="36575"/>
                      </a:lnTo>
                      <a:lnTo>
                        <a:pt x="7951" y="36659"/>
                      </a:lnTo>
                      <a:lnTo>
                        <a:pt x="7637" y="36805"/>
                      </a:lnTo>
                      <a:lnTo>
                        <a:pt x="7491" y="36889"/>
                      </a:lnTo>
                      <a:lnTo>
                        <a:pt x="7554" y="36931"/>
                      </a:lnTo>
                      <a:lnTo>
                        <a:pt x="7637" y="36931"/>
                      </a:lnTo>
                      <a:lnTo>
                        <a:pt x="7554" y="37014"/>
                      </a:lnTo>
                      <a:lnTo>
                        <a:pt x="7428" y="36994"/>
                      </a:lnTo>
                      <a:lnTo>
                        <a:pt x="7240" y="37014"/>
                      </a:lnTo>
                      <a:lnTo>
                        <a:pt x="7323" y="37203"/>
                      </a:lnTo>
                      <a:lnTo>
                        <a:pt x="7386" y="37286"/>
                      </a:lnTo>
                      <a:lnTo>
                        <a:pt x="7449" y="37224"/>
                      </a:lnTo>
                      <a:lnTo>
                        <a:pt x="7470" y="37286"/>
                      </a:lnTo>
                      <a:lnTo>
                        <a:pt x="7575" y="37307"/>
                      </a:lnTo>
                      <a:lnTo>
                        <a:pt x="7575" y="37349"/>
                      </a:lnTo>
                      <a:lnTo>
                        <a:pt x="7491" y="37391"/>
                      </a:lnTo>
                      <a:lnTo>
                        <a:pt x="7449" y="37454"/>
                      </a:lnTo>
                      <a:lnTo>
                        <a:pt x="7365" y="37454"/>
                      </a:lnTo>
                      <a:lnTo>
                        <a:pt x="7323" y="37517"/>
                      </a:lnTo>
                      <a:lnTo>
                        <a:pt x="7323" y="37559"/>
                      </a:lnTo>
                      <a:lnTo>
                        <a:pt x="7177" y="37705"/>
                      </a:lnTo>
                      <a:lnTo>
                        <a:pt x="7177" y="37831"/>
                      </a:lnTo>
                      <a:lnTo>
                        <a:pt x="7240" y="37851"/>
                      </a:lnTo>
                      <a:lnTo>
                        <a:pt x="7219" y="38019"/>
                      </a:lnTo>
                      <a:lnTo>
                        <a:pt x="7114" y="37977"/>
                      </a:lnTo>
                      <a:lnTo>
                        <a:pt x="7072" y="38019"/>
                      </a:lnTo>
                      <a:lnTo>
                        <a:pt x="6968" y="37935"/>
                      </a:lnTo>
                      <a:lnTo>
                        <a:pt x="6842" y="37914"/>
                      </a:lnTo>
                      <a:lnTo>
                        <a:pt x="6842" y="37956"/>
                      </a:lnTo>
                      <a:lnTo>
                        <a:pt x="6905" y="38040"/>
                      </a:lnTo>
                      <a:lnTo>
                        <a:pt x="6821" y="38061"/>
                      </a:lnTo>
                      <a:lnTo>
                        <a:pt x="6738" y="38144"/>
                      </a:lnTo>
                      <a:lnTo>
                        <a:pt x="6863" y="38165"/>
                      </a:lnTo>
                      <a:lnTo>
                        <a:pt x="6947" y="38165"/>
                      </a:lnTo>
                      <a:lnTo>
                        <a:pt x="7114" y="38291"/>
                      </a:lnTo>
                      <a:lnTo>
                        <a:pt x="7114" y="38375"/>
                      </a:lnTo>
                      <a:lnTo>
                        <a:pt x="7240" y="38500"/>
                      </a:lnTo>
                      <a:lnTo>
                        <a:pt x="7449" y="38479"/>
                      </a:lnTo>
                      <a:lnTo>
                        <a:pt x="7679" y="38605"/>
                      </a:lnTo>
                      <a:lnTo>
                        <a:pt x="7847" y="38647"/>
                      </a:lnTo>
                      <a:lnTo>
                        <a:pt x="8202" y="38898"/>
                      </a:lnTo>
                      <a:lnTo>
                        <a:pt x="8286" y="39023"/>
                      </a:lnTo>
                      <a:lnTo>
                        <a:pt x="8391" y="39065"/>
                      </a:lnTo>
                      <a:lnTo>
                        <a:pt x="8412" y="39128"/>
                      </a:lnTo>
                      <a:lnTo>
                        <a:pt x="8516" y="39211"/>
                      </a:lnTo>
                      <a:lnTo>
                        <a:pt x="8600" y="39211"/>
                      </a:lnTo>
                      <a:lnTo>
                        <a:pt x="8621" y="39295"/>
                      </a:lnTo>
                      <a:lnTo>
                        <a:pt x="8725" y="39337"/>
                      </a:lnTo>
                      <a:lnTo>
                        <a:pt x="8788" y="39337"/>
                      </a:lnTo>
                      <a:lnTo>
                        <a:pt x="8893" y="39483"/>
                      </a:lnTo>
                      <a:lnTo>
                        <a:pt x="8997" y="39504"/>
                      </a:lnTo>
                      <a:lnTo>
                        <a:pt x="9039" y="39525"/>
                      </a:lnTo>
                      <a:lnTo>
                        <a:pt x="9102" y="39504"/>
                      </a:lnTo>
                      <a:lnTo>
                        <a:pt x="9248" y="39630"/>
                      </a:lnTo>
                      <a:lnTo>
                        <a:pt x="9248" y="39714"/>
                      </a:lnTo>
                      <a:lnTo>
                        <a:pt x="9374" y="39735"/>
                      </a:lnTo>
                      <a:lnTo>
                        <a:pt x="9520" y="39923"/>
                      </a:lnTo>
                      <a:lnTo>
                        <a:pt x="9583" y="40007"/>
                      </a:lnTo>
                      <a:lnTo>
                        <a:pt x="9625" y="40237"/>
                      </a:lnTo>
                      <a:lnTo>
                        <a:pt x="9730" y="40425"/>
                      </a:lnTo>
                      <a:lnTo>
                        <a:pt x="9688" y="40488"/>
                      </a:lnTo>
                      <a:lnTo>
                        <a:pt x="9730" y="40572"/>
                      </a:lnTo>
                      <a:cubicBezTo>
                        <a:pt x="9939" y="40572"/>
                        <a:pt x="10483" y="40572"/>
                        <a:pt x="10462" y="40446"/>
                      </a:cubicBezTo>
                      <a:lnTo>
                        <a:pt x="10420" y="40279"/>
                      </a:lnTo>
                      <a:lnTo>
                        <a:pt x="11090" y="40258"/>
                      </a:lnTo>
                      <a:cubicBezTo>
                        <a:pt x="11090" y="40258"/>
                        <a:pt x="11215" y="40383"/>
                        <a:pt x="11320" y="40383"/>
                      </a:cubicBezTo>
                      <a:cubicBezTo>
                        <a:pt x="11425" y="40383"/>
                        <a:pt x="11948" y="40153"/>
                        <a:pt x="11948" y="40153"/>
                      </a:cubicBezTo>
                      <a:cubicBezTo>
                        <a:pt x="11948" y="40153"/>
                        <a:pt x="12073" y="40174"/>
                        <a:pt x="12136" y="40279"/>
                      </a:cubicBezTo>
                      <a:cubicBezTo>
                        <a:pt x="12159" y="40337"/>
                        <a:pt x="12208" y="40350"/>
                        <a:pt x="12254" y="40350"/>
                      </a:cubicBezTo>
                      <a:cubicBezTo>
                        <a:pt x="12291" y="40350"/>
                        <a:pt x="12327" y="40341"/>
                        <a:pt x="12345" y="40341"/>
                      </a:cubicBezTo>
                      <a:lnTo>
                        <a:pt x="12345" y="40320"/>
                      </a:lnTo>
                      <a:lnTo>
                        <a:pt x="12492" y="40341"/>
                      </a:lnTo>
                      <a:lnTo>
                        <a:pt x="12764" y="40551"/>
                      </a:lnTo>
                      <a:lnTo>
                        <a:pt x="12826" y="40676"/>
                      </a:lnTo>
                      <a:lnTo>
                        <a:pt x="13098" y="40697"/>
                      </a:lnTo>
                      <a:lnTo>
                        <a:pt x="13140" y="40592"/>
                      </a:lnTo>
                      <a:lnTo>
                        <a:pt x="13308" y="40488"/>
                      </a:lnTo>
                      <a:lnTo>
                        <a:pt x="13496" y="40258"/>
                      </a:lnTo>
                      <a:lnTo>
                        <a:pt x="13433" y="40237"/>
                      </a:lnTo>
                      <a:lnTo>
                        <a:pt x="13119" y="39965"/>
                      </a:lnTo>
                      <a:lnTo>
                        <a:pt x="12910" y="39714"/>
                      </a:lnTo>
                      <a:lnTo>
                        <a:pt x="12889" y="39546"/>
                      </a:lnTo>
                      <a:lnTo>
                        <a:pt x="12805" y="39442"/>
                      </a:lnTo>
                      <a:lnTo>
                        <a:pt x="12805" y="39295"/>
                      </a:lnTo>
                      <a:lnTo>
                        <a:pt x="12785" y="39211"/>
                      </a:lnTo>
                      <a:lnTo>
                        <a:pt x="12764" y="39170"/>
                      </a:lnTo>
                      <a:lnTo>
                        <a:pt x="12680" y="39170"/>
                      </a:lnTo>
                      <a:lnTo>
                        <a:pt x="12680" y="39065"/>
                      </a:lnTo>
                      <a:lnTo>
                        <a:pt x="12722" y="39086"/>
                      </a:lnTo>
                      <a:lnTo>
                        <a:pt x="12764" y="38981"/>
                      </a:lnTo>
                      <a:lnTo>
                        <a:pt x="12805" y="38877"/>
                      </a:lnTo>
                      <a:lnTo>
                        <a:pt x="12722" y="38877"/>
                      </a:lnTo>
                      <a:lnTo>
                        <a:pt x="12680" y="38919"/>
                      </a:lnTo>
                      <a:lnTo>
                        <a:pt x="12554" y="38856"/>
                      </a:lnTo>
                      <a:lnTo>
                        <a:pt x="12554" y="38667"/>
                      </a:lnTo>
                      <a:lnTo>
                        <a:pt x="12450" y="38647"/>
                      </a:lnTo>
                      <a:lnTo>
                        <a:pt x="12366" y="38563"/>
                      </a:lnTo>
                      <a:lnTo>
                        <a:pt x="12282" y="38584"/>
                      </a:lnTo>
                      <a:lnTo>
                        <a:pt x="12178" y="38584"/>
                      </a:lnTo>
                      <a:lnTo>
                        <a:pt x="12136" y="38375"/>
                      </a:lnTo>
                      <a:lnTo>
                        <a:pt x="12157" y="38270"/>
                      </a:lnTo>
                      <a:lnTo>
                        <a:pt x="12199" y="38228"/>
                      </a:lnTo>
                      <a:lnTo>
                        <a:pt x="12199" y="38019"/>
                      </a:lnTo>
                      <a:lnTo>
                        <a:pt x="12261" y="37914"/>
                      </a:lnTo>
                      <a:lnTo>
                        <a:pt x="12282" y="37768"/>
                      </a:lnTo>
                      <a:lnTo>
                        <a:pt x="12345" y="37726"/>
                      </a:lnTo>
                      <a:lnTo>
                        <a:pt x="12366" y="37600"/>
                      </a:lnTo>
                      <a:lnTo>
                        <a:pt x="12408" y="37517"/>
                      </a:lnTo>
                      <a:lnTo>
                        <a:pt x="12408" y="37433"/>
                      </a:lnTo>
                      <a:lnTo>
                        <a:pt x="12471" y="37454"/>
                      </a:lnTo>
                      <a:lnTo>
                        <a:pt x="12513" y="37517"/>
                      </a:lnTo>
                      <a:lnTo>
                        <a:pt x="12575" y="37496"/>
                      </a:lnTo>
                      <a:lnTo>
                        <a:pt x="12596" y="37412"/>
                      </a:lnTo>
                      <a:lnTo>
                        <a:pt x="12659" y="37454"/>
                      </a:lnTo>
                      <a:lnTo>
                        <a:pt x="12701" y="37412"/>
                      </a:lnTo>
                      <a:lnTo>
                        <a:pt x="12785" y="37412"/>
                      </a:lnTo>
                      <a:lnTo>
                        <a:pt x="12868" y="37349"/>
                      </a:lnTo>
                      <a:lnTo>
                        <a:pt x="12826" y="37307"/>
                      </a:lnTo>
                      <a:lnTo>
                        <a:pt x="12764" y="37286"/>
                      </a:lnTo>
                      <a:lnTo>
                        <a:pt x="12805" y="37286"/>
                      </a:lnTo>
                      <a:cubicBezTo>
                        <a:pt x="12805" y="37286"/>
                        <a:pt x="12826" y="37307"/>
                        <a:pt x="12868" y="37307"/>
                      </a:cubicBezTo>
                      <a:cubicBezTo>
                        <a:pt x="12889" y="37307"/>
                        <a:pt x="12931" y="37286"/>
                        <a:pt x="12931" y="37286"/>
                      </a:cubicBezTo>
                      <a:lnTo>
                        <a:pt x="12994" y="37328"/>
                      </a:lnTo>
                      <a:lnTo>
                        <a:pt x="13036" y="37307"/>
                      </a:lnTo>
                      <a:lnTo>
                        <a:pt x="13015" y="37245"/>
                      </a:lnTo>
                      <a:lnTo>
                        <a:pt x="12847" y="37140"/>
                      </a:lnTo>
                      <a:lnTo>
                        <a:pt x="12931" y="37119"/>
                      </a:lnTo>
                      <a:lnTo>
                        <a:pt x="13036" y="37140"/>
                      </a:lnTo>
                      <a:lnTo>
                        <a:pt x="13098" y="37119"/>
                      </a:lnTo>
                      <a:lnTo>
                        <a:pt x="13161" y="37140"/>
                      </a:lnTo>
                      <a:lnTo>
                        <a:pt x="13161" y="37077"/>
                      </a:lnTo>
                      <a:lnTo>
                        <a:pt x="13119" y="37035"/>
                      </a:lnTo>
                      <a:lnTo>
                        <a:pt x="13161" y="37035"/>
                      </a:lnTo>
                      <a:lnTo>
                        <a:pt x="13161" y="36994"/>
                      </a:lnTo>
                      <a:lnTo>
                        <a:pt x="13119" y="36931"/>
                      </a:lnTo>
                      <a:lnTo>
                        <a:pt x="13203" y="36910"/>
                      </a:lnTo>
                      <a:lnTo>
                        <a:pt x="13203" y="36868"/>
                      </a:lnTo>
                      <a:lnTo>
                        <a:pt x="13203" y="36805"/>
                      </a:lnTo>
                      <a:lnTo>
                        <a:pt x="13057" y="36722"/>
                      </a:lnTo>
                      <a:lnTo>
                        <a:pt x="12910" y="36784"/>
                      </a:lnTo>
                      <a:lnTo>
                        <a:pt x="12701" y="36659"/>
                      </a:lnTo>
                      <a:lnTo>
                        <a:pt x="12701" y="36554"/>
                      </a:lnTo>
                      <a:lnTo>
                        <a:pt x="12910" y="36554"/>
                      </a:lnTo>
                      <a:lnTo>
                        <a:pt x="12680" y="36157"/>
                      </a:lnTo>
                      <a:lnTo>
                        <a:pt x="12408" y="35885"/>
                      </a:lnTo>
                      <a:lnTo>
                        <a:pt x="12052" y="35780"/>
                      </a:lnTo>
                      <a:lnTo>
                        <a:pt x="11989" y="35864"/>
                      </a:lnTo>
                      <a:lnTo>
                        <a:pt x="11822" y="35717"/>
                      </a:lnTo>
                      <a:lnTo>
                        <a:pt x="11843" y="35634"/>
                      </a:lnTo>
                      <a:lnTo>
                        <a:pt x="11738" y="35466"/>
                      </a:lnTo>
                      <a:lnTo>
                        <a:pt x="11508" y="35403"/>
                      </a:lnTo>
                      <a:lnTo>
                        <a:pt x="11571" y="35194"/>
                      </a:lnTo>
                      <a:lnTo>
                        <a:pt x="11634" y="34818"/>
                      </a:lnTo>
                      <a:lnTo>
                        <a:pt x="11550" y="34734"/>
                      </a:lnTo>
                      <a:lnTo>
                        <a:pt x="11529" y="34462"/>
                      </a:lnTo>
                      <a:lnTo>
                        <a:pt x="11634" y="34399"/>
                      </a:lnTo>
                      <a:lnTo>
                        <a:pt x="11780" y="34211"/>
                      </a:lnTo>
                      <a:lnTo>
                        <a:pt x="11780" y="34064"/>
                      </a:lnTo>
                      <a:lnTo>
                        <a:pt x="11864" y="33960"/>
                      </a:lnTo>
                      <a:lnTo>
                        <a:pt x="12178" y="34253"/>
                      </a:lnTo>
                      <a:lnTo>
                        <a:pt x="12199" y="34357"/>
                      </a:lnTo>
                      <a:lnTo>
                        <a:pt x="12387" y="34462"/>
                      </a:lnTo>
                      <a:lnTo>
                        <a:pt x="12575" y="34420"/>
                      </a:lnTo>
                      <a:lnTo>
                        <a:pt x="12554" y="34253"/>
                      </a:lnTo>
                      <a:lnTo>
                        <a:pt x="12617" y="34190"/>
                      </a:lnTo>
                      <a:lnTo>
                        <a:pt x="12492" y="33729"/>
                      </a:lnTo>
                      <a:lnTo>
                        <a:pt x="12680" y="33688"/>
                      </a:lnTo>
                      <a:lnTo>
                        <a:pt x="12868" y="33688"/>
                      </a:lnTo>
                      <a:lnTo>
                        <a:pt x="12868" y="33562"/>
                      </a:lnTo>
                      <a:lnTo>
                        <a:pt x="12785" y="33457"/>
                      </a:lnTo>
                      <a:lnTo>
                        <a:pt x="12805" y="33332"/>
                      </a:lnTo>
                      <a:lnTo>
                        <a:pt x="12994" y="33227"/>
                      </a:lnTo>
                      <a:lnTo>
                        <a:pt x="13077" y="33227"/>
                      </a:lnTo>
                      <a:lnTo>
                        <a:pt x="13119" y="33060"/>
                      </a:lnTo>
                      <a:lnTo>
                        <a:pt x="13203" y="32997"/>
                      </a:lnTo>
                      <a:lnTo>
                        <a:pt x="13329" y="33018"/>
                      </a:lnTo>
                      <a:lnTo>
                        <a:pt x="13349" y="32913"/>
                      </a:lnTo>
                      <a:lnTo>
                        <a:pt x="13329" y="32809"/>
                      </a:lnTo>
                      <a:lnTo>
                        <a:pt x="13349" y="32725"/>
                      </a:lnTo>
                      <a:lnTo>
                        <a:pt x="13538" y="32830"/>
                      </a:lnTo>
                      <a:lnTo>
                        <a:pt x="13663" y="32893"/>
                      </a:lnTo>
                      <a:lnTo>
                        <a:pt x="13642" y="32955"/>
                      </a:lnTo>
                      <a:lnTo>
                        <a:pt x="13559" y="33060"/>
                      </a:lnTo>
                      <a:lnTo>
                        <a:pt x="13621" y="33123"/>
                      </a:lnTo>
                      <a:lnTo>
                        <a:pt x="13726" y="33060"/>
                      </a:lnTo>
                      <a:lnTo>
                        <a:pt x="13747" y="32997"/>
                      </a:lnTo>
                      <a:lnTo>
                        <a:pt x="13831" y="32934"/>
                      </a:lnTo>
                      <a:lnTo>
                        <a:pt x="13831" y="33039"/>
                      </a:lnTo>
                      <a:lnTo>
                        <a:pt x="13914" y="32955"/>
                      </a:lnTo>
                      <a:lnTo>
                        <a:pt x="13935" y="32893"/>
                      </a:lnTo>
                      <a:lnTo>
                        <a:pt x="14040" y="32893"/>
                      </a:lnTo>
                      <a:lnTo>
                        <a:pt x="14165" y="32809"/>
                      </a:lnTo>
                      <a:lnTo>
                        <a:pt x="14270" y="32809"/>
                      </a:lnTo>
                      <a:lnTo>
                        <a:pt x="14312" y="32955"/>
                      </a:lnTo>
                      <a:lnTo>
                        <a:pt x="14458" y="33039"/>
                      </a:lnTo>
                      <a:lnTo>
                        <a:pt x="14668" y="32955"/>
                      </a:lnTo>
                      <a:lnTo>
                        <a:pt x="14772" y="32955"/>
                      </a:lnTo>
                      <a:lnTo>
                        <a:pt x="14814" y="33039"/>
                      </a:lnTo>
                      <a:lnTo>
                        <a:pt x="14898" y="33039"/>
                      </a:lnTo>
                      <a:lnTo>
                        <a:pt x="15002" y="33206"/>
                      </a:lnTo>
                      <a:lnTo>
                        <a:pt x="15128" y="33206"/>
                      </a:lnTo>
                      <a:lnTo>
                        <a:pt x="15233" y="33332"/>
                      </a:lnTo>
                      <a:lnTo>
                        <a:pt x="15400" y="33457"/>
                      </a:lnTo>
                      <a:lnTo>
                        <a:pt x="15463" y="33457"/>
                      </a:lnTo>
                      <a:lnTo>
                        <a:pt x="15526" y="33541"/>
                      </a:lnTo>
                      <a:lnTo>
                        <a:pt x="15526" y="33667"/>
                      </a:lnTo>
                      <a:lnTo>
                        <a:pt x="15609" y="33688"/>
                      </a:lnTo>
                      <a:lnTo>
                        <a:pt x="15672" y="33583"/>
                      </a:lnTo>
                      <a:lnTo>
                        <a:pt x="15672" y="33437"/>
                      </a:lnTo>
                      <a:lnTo>
                        <a:pt x="15777" y="33353"/>
                      </a:lnTo>
                      <a:lnTo>
                        <a:pt x="15860" y="33457"/>
                      </a:lnTo>
                      <a:lnTo>
                        <a:pt x="16070" y="33478"/>
                      </a:lnTo>
                      <a:lnTo>
                        <a:pt x="16153" y="33583"/>
                      </a:lnTo>
                      <a:lnTo>
                        <a:pt x="16258" y="33625"/>
                      </a:lnTo>
                      <a:lnTo>
                        <a:pt x="16383" y="33520"/>
                      </a:lnTo>
                      <a:lnTo>
                        <a:pt x="16383" y="33311"/>
                      </a:lnTo>
                      <a:lnTo>
                        <a:pt x="16509" y="33311"/>
                      </a:lnTo>
                      <a:lnTo>
                        <a:pt x="16509" y="33206"/>
                      </a:lnTo>
                      <a:lnTo>
                        <a:pt x="16614" y="33165"/>
                      </a:lnTo>
                      <a:lnTo>
                        <a:pt x="16697" y="33248"/>
                      </a:lnTo>
                      <a:lnTo>
                        <a:pt x="16760" y="33144"/>
                      </a:lnTo>
                      <a:lnTo>
                        <a:pt x="16886" y="33123"/>
                      </a:lnTo>
                      <a:lnTo>
                        <a:pt x="17032" y="33269"/>
                      </a:lnTo>
                      <a:lnTo>
                        <a:pt x="17074" y="33332"/>
                      </a:lnTo>
                      <a:lnTo>
                        <a:pt x="17220" y="33311"/>
                      </a:lnTo>
                      <a:lnTo>
                        <a:pt x="17199" y="33165"/>
                      </a:lnTo>
                      <a:lnTo>
                        <a:pt x="17283" y="33144"/>
                      </a:lnTo>
                      <a:lnTo>
                        <a:pt x="17409" y="33144"/>
                      </a:lnTo>
                      <a:lnTo>
                        <a:pt x="17451" y="33060"/>
                      </a:lnTo>
                      <a:lnTo>
                        <a:pt x="17597" y="33144"/>
                      </a:lnTo>
                      <a:lnTo>
                        <a:pt x="17660" y="33206"/>
                      </a:lnTo>
                      <a:lnTo>
                        <a:pt x="17639" y="33269"/>
                      </a:lnTo>
                      <a:lnTo>
                        <a:pt x="17555" y="33332"/>
                      </a:lnTo>
                      <a:lnTo>
                        <a:pt x="17660" y="33457"/>
                      </a:lnTo>
                      <a:lnTo>
                        <a:pt x="17764" y="33478"/>
                      </a:lnTo>
                      <a:lnTo>
                        <a:pt x="17827" y="33457"/>
                      </a:lnTo>
                      <a:lnTo>
                        <a:pt x="17911" y="33520"/>
                      </a:lnTo>
                      <a:lnTo>
                        <a:pt x="18078" y="33520"/>
                      </a:lnTo>
                      <a:lnTo>
                        <a:pt x="18287" y="33625"/>
                      </a:lnTo>
                      <a:lnTo>
                        <a:pt x="18434" y="33583"/>
                      </a:lnTo>
                      <a:lnTo>
                        <a:pt x="18476" y="33457"/>
                      </a:lnTo>
                      <a:lnTo>
                        <a:pt x="18476" y="33353"/>
                      </a:lnTo>
                      <a:lnTo>
                        <a:pt x="18539" y="33311"/>
                      </a:lnTo>
                      <a:lnTo>
                        <a:pt x="18706" y="33416"/>
                      </a:lnTo>
                      <a:lnTo>
                        <a:pt x="18873" y="33437"/>
                      </a:lnTo>
                      <a:lnTo>
                        <a:pt x="19062" y="33353"/>
                      </a:lnTo>
                      <a:lnTo>
                        <a:pt x="19103" y="33248"/>
                      </a:lnTo>
                      <a:lnTo>
                        <a:pt x="19083" y="32809"/>
                      </a:lnTo>
                      <a:lnTo>
                        <a:pt x="19020" y="32746"/>
                      </a:lnTo>
                      <a:lnTo>
                        <a:pt x="18852" y="32746"/>
                      </a:lnTo>
                      <a:lnTo>
                        <a:pt x="18748" y="32683"/>
                      </a:lnTo>
                      <a:lnTo>
                        <a:pt x="18706" y="32621"/>
                      </a:lnTo>
                      <a:lnTo>
                        <a:pt x="18580" y="32600"/>
                      </a:lnTo>
                      <a:lnTo>
                        <a:pt x="18497" y="32516"/>
                      </a:lnTo>
                      <a:lnTo>
                        <a:pt x="18371" y="32516"/>
                      </a:lnTo>
                      <a:lnTo>
                        <a:pt x="18371" y="32432"/>
                      </a:lnTo>
                      <a:lnTo>
                        <a:pt x="18350" y="32369"/>
                      </a:lnTo>
                      <a:lnTo>
                        <a:pt x="18371" y="32307"/>
                      </a:lnTo>
                      <a:lnTo>
                        <a:pt x="18476" y="32307"/>
                      </a:lnTo>
                      <a:lnTo>
                        <a:pt x="18497" y="32181"/>
                      </a:lnTo>
                      <a:lnTo>
                        <a:pt x="18580" y="32077"/>
                      </a:lnTo>
                      <a:lnTo>
                        <a:pt x="18559" y="31951"/>
                      </a:lnTo>
                      <a:lnTo>
                        <a:pt x="18476" y="31951"/>
                      </a:lnTo>
                      <a:lnTo>
                        <a:pt x="18476" y="31805"/>
                      </a:lnTo>
                      <a:lnTo>
                        <a:pt x="18601" y="31637"/>
                      </a:lnTo>
                      <a:lnTo>
                        <a:pt x="18748" y="31491"/>
                      </a:lnTo>
                      <a:lnTo>
                        <a:pt x="18978" y="31470"/>
                      </a:lnTo>
                      <a:lnTo>
                        <a:pt x="19083" y="31491"/>
                      </a:lnTo>
                      <a:lnTo>
                        <a:pt x="19166" y="31449"/>
                      </a:lnTo>
                      <a:lnTo>
                        <a:pt x="19166" y="31344"/>
                      </a:lnTo>
                      <a:lnTo>
                        <a:pt x="19062" y="31323"/>
                      </a:lnTo>
                      <a:lnTo>
                        <a:pt x="18978" y="31219"/>
                      </a:lnTo>
                      <a:lnTo>
                        <a:pt x="18873" y="31219"/>
                      </a:lnTo>
                      <a:lnTo>
                        <a:pt x="18790" y="31260"/>
                      </a:lnTo>
                      <a:lnTo>
                        <a:pt x="18685" y="31219"/>
                      </a:lnTo>
                      <a:lnTo>
                        <a:pt x="18539" y="31219"/>
                      </a:lnTo>
                      <a:lnTo>
                        <a:pt x="18539" y="31135"/>
                      </a:lnTo>
                      <a:lnTo>
                        <a:pt x="18580" y="31072"/>
                      </a:lnTo>
                      <a:lnTo>
                        <a:pt x="18748" y="31072"/>
                      </a:lnTo>
                      <a:lnTo>
                        <a:pt x="18685" y="30947"/>
                      </a:lnTo>
                      <a:lnTo>
                        <a:pt x="18539" y="30968"/>
                      </a:lnTo>
                      <a:lnTo>
                        <a:pt x="18434" y="30947"/>
                      </a:lnTo>
                      <a:lnTo>
                        <a:pt x="18476" y="30905"/>
                      </a:lnTo>
                      <a:lnTo>
                        <a:pt x="18434" y="30758"/>
                      </a:lnTo>
                      <a:lnTo>
                        <a:pt x="18476" y="30737"/>
                      </a:lnTo>
                      <a:lnTo>
                        <a:pt x="18601" y="30737"/>
                      </a:lnTo>
                      <a:lnTo>
                        <a:pt x="18664" y="30654"/>
                      </a:lnTo>
                      <a:lnTo>
                        <a:pt x="18748" y="30654"/>
                      </a:lnTo>
                      <a:lnTo>
                        <a:pt x="18769" y="30716"/>
                      </a:lnTo>
                      <a:lnTo>
                        <a:pt x="18894" y="30696"/>
                      </a:lnTo>
                      <a:lnTo>
                        <a:pt x="18999" y="30758"/>
                      </a:lnTo>
                      <a:lnTo>
                        <a:pt x="19062" y="30716"/>
                      </a:lnTo>
                      <a:lnTo>
                        <a:pt x="19062" y="30633"/>
                      </a:lnTo>
                      <a:lnTo>
                        <a:pt x="19166" y="30591"/>
                      </a:lnTo>
                      <a:lnTo>
                        <a:pt x="19271" y="30591"/>
                      </a:lnTo>
                      <a:lnTo>
                        <a:pt x="19334" y="30696"/>
                      </a:lnTo>
                      <a:lnTo>
                        <a:pt x="19396" y="30612"/>
                      </a:lnTo>
                      <a:lnTo>
                        <a:pt x="19396" y="30528"/>
                      </a:lnTo>
                      <a:lnTo>
                        <a:pt x="19606" y="30486"/>
                      </a:lnTo>
                      <a:lnTo>
                        <a:pt x="19731" y="30486"/>
                      </a:lnTo>
                      <a:lnTo>
                        <a:pt x="19899" y="30403"/>
                      </a:lnTo>
                      <a:lnTo>
                        <a:pt x="20045" y="30403"/>
                      </a:lnTo>
                      <a:lnTo>
                        <a:pt x="20066" y="30340"/>
                      </a:lnTo>
                      <a:lnTo>
                        <a:pt x="20233" y="30235"/>
                      </a:lnTo>
                      <a:lnTo>
                        <a:pt x="20359" y="30235"/>
                      </a:lnTo>
                      <a:lnTo>
                        <a:pt x="20443" y="30193"/>
                      </a:lnTo>
                      <a:lnTo>
                        <a:pt x="20526" y="30193"/>
                      </a:lnTo>
                      <a:lnTo>
                        <a:pt x="20589" y="30214"/>
                      </a:lnTo>
                      <a:lnTo>
                        <a:pt x="20652" y="30172"/>
                      </a:lnTo>
                      <a:lnTo>
                        <a:pt x="20652" y="30026"/>
                      </a:lnTo>
                      <a:lnTo>
                        <a:pt x="20736" y="29984"/>
                      </a:lnTo>
                      <a:lnTo>
                        <a:pt x="20861" y="29984"/>
                      </a:lnTo>
                      <a:lnTo>
                        <a:pt x="20882" y="29900"/>
                      </a:lnTo>
                      <a:lnTo>
                        <a:pt x="20966" y="29859"/>
                      </a:lnTo>
                      <a:lnTo>
                        <a:pt x="21008" y="29900"/>
                      </a:lnTo>
                      <a:lnTo>
                        <a:pt x="21091" y="29921"/>
                      </a:lnTo>
                      <a:lnTo>
                        <a:pt x="21196" y="29880"/>
                      </a:lnTo>
                      <a:lnTo>
                        <a:pt x="21321" y="29817"/>
                      </a:lnTo>
                      <a:lnTo>
                        <a:pt x="21572" y="29670"/>
                      </a:lnTo>
                      <a:lnTo>
                        <a:pt x="21614" y="29670"/>
                      </a:lnTo>
                      <a:lnTo>
                        <a:pt x="21677" y="29649"/>
                      </a:lnTo>
                      <a:lnTo>
                        <a:pt x="21803" y="29608"/>
                      </a:lnTo>
                      <a:lnTo>
                        <a:pt x="21886" y="29503"/>
                      </a:lnTo>
                      <a:lnTo>
                        <a:pt x="21949" y="29545"/>
                      </a:lnTo>
                      <a:lnTo>
                        <a:pt x="22116" y="29503"/>
                      </a:lnTo>
                      <a:lnTo>
                        <a:pt x="22116" y="29440"/>
                      </a:lnTo>
                      <a:lnTo>
                        <a:pt x="22054" y="29356"/>
                      </a:lnTo>
                      <a:lnTo>
                        <a:pt x="22116" y="29336"/>
                      </a:lnTo>
                      <a:lnTo>
                        <a:pt x="22284" y="29336"/>
                      </a:lnTo>
                      <a:lnTo>
                        <a:pt x="22305" y="29231"/>
                      </a:lnTo>
                      <a:lnTo>
                        <a:pt x="22409" y="29168"/>
                      </a:lnTo>
                      <a:lnTo>
                        <a:pt x="22472" y="29168"/>
                      </a:lnTo>
                      <a:lnTo>
                        <a:pt x="22556" y="29147"/>
                      </a:lnTo>
                      <a:lnTo>
                        <a:pt x="22681" y="29189"/>
                      </a:lnTo>
                      <a:lnTo>
                        <a:pt x="22849" y="29168"/>
                      </a:lnTo>
                      <a:lnTo>
                        <a:pt x="22974" y="29273"/>
                      </a:lnTo>
                      <a:lnTo>
                        <a:pt x="23100" y="29273"/>
                      </a:lnTo>
                      <a:lnTo>
                        <a:pt x="23246" y="29210"/>
                      </a:lnTo>
                      <a:lnTo>
                        <a:pt x="23372" y="29210"/>
                      </a:lnTo>
                      <a:lnTo>
                        <a:pt x="23414" y="29356"/>
                      </a:lnTo>
                      <a:lnTo>
                        <a:pt x="23477" y="29377"/>
                      </a:lnTo>
                      <a:lnTo>
                        <a:pt x="23539" y="29503"/>
                      </a:lnTo>
                      <a:lnTo>
                        <a:pt x="23602" y="29608"/>
                      </a:lnTo>
                      <a:lnTo>
                        <a:pt x="23686" y="29670"/>
                      </a:lnTo>
                      <a:lnTo>
                        <a:pt x="23686" y="29712"/>
                      </a:lnTo>
                      <a:lnTo>
                        <a:pt x="23665" y="29817"/>
                      </a:lnTo>
                      <a:lnTo>
                        <a:pt x="23686" y="29921"/>
                      </a:lnTo>
                      <a:lnTo>
                        <a:pt x="23686" y="29984"/>
                      </a:lnTo>
                      <a:lnTo>
                        <a:pt x="23602" y="30005"/>
                      </a:lnTo>
                      <a:lnTo>
                        <a:pt x="23665" y="30110"/>
                      </a:lnTo>
                      <a:lnTo>
                        <a:pt x="23749" y="30152"/>
                      </a:lnTo>
                      <a:lnTo>
                        <a:pt x="23874" y="30089"/>
                      </a:lnTo>
                      <a:lnTo>
                        <a:pt x="23937" y="30152"/>
                      </a:lnTo>
                      <a:lnTo>
                        <a:pt x="24000" y="30131"/>
                      </a:lnTo>
                      <a:lnTo>
                        <a:pt x="24021" y="30026"/>
                      </a:lnTo>
                      <a:lnTo>
                        <a:pt x="24104" y="30005"/>
                      </a:lnTo>
                      <a:lnTo>
                        <a:pt x="24125" y="30110"/>
                      </a:lnTo>
                      <a:lnTo>
                        <a:pt x="24209" y="30110"/>
                      </a:lnTo>
                      <a:lnTo>
                        <a:pt x="24230" y="30026"/>
                      </a:lnTo>
                      <a:lnTo>
                        <a:pt x="24188" y="29921"/>
                      </a:lnTo>
                      <a:lnTo>
                        <a:pt x="24209" y="29900"/>
                      </a:lnTo>
                      <a:lnTo>
                        <a:pt x="24418" y="30026"/>
                      </a:lnTo>
                      <a:lnTo>
                        <a:pt x="24439" y="30214"/>
                      </a:lnTo>
                      <a:lnTo>
                        <a:pt x="24523" y="30340"/>
                      </a:lnTo>
                      <a:lnTo>
                        <a:pt x="24606" y="30340"/>
                      </a:lnTo>
                      <a:lnTo>
                        <a:pt x="24669" y="30256"/>
                      </a:lnTo>
                      <a:lnTo>
                        <a:pt x="24627" y="30235"/>
                      </a:lnTo>
                      <a:lnTo>
                        <a:pt x="24606" y="30193"/>
                      </a:lnTo>
                      <a:lnTo>
                        <a:pt x="24732" y="30152"/>
                      </a:lnTo>
                      <a:lnTo>
                        <a:pt x="24941" y="30256"/>
                      </a:lnTo>
                      <a:lnTo>
                        <a:pt x="25025" y="30256"/>
                      </a:lnTo>
                      <a:lnTo>
                        <a:pt x="25088" y="30193"/>
                      </a:lnTo>
                      <a:lnTo>
                        <a:pt x="25150" y="30214"/>
                      </a:lnTo>
                      <a:lnTo>
                        <a:pt x="25088" y="30319"/>
                      </a:lnTo>
                      <a:lnTo>
                        <a:pt x="25025" y="30361"/>
                      </a:lnTo>
                      <a:lnTo>
                        <a:pt x="25025" y="30528"/>
                      </a:lnTo>
                      <a:lnTo>
                        <a:pt x="25088" y="30633"/>
                      </a:lnTo>
                      <a:lnTo>
                        <a:pt x="25171" y="30633"/>
                      </a:lnTo>
                      <a:lnTo>
                        <a:pt x="25255" y="30549"/>
                      </a:lnTo>
                      <a:lnTo>
                        <a:pt x="25381" y="30528"/>
                      </a:lnTo>
                      <a:lnTo>
                        <a:pt x="25611" y="30570"/>
                      </a:lnTo>
                      <a:lnTo>
                        <a:pt x="25673" y="30612"/>
                      </a:lnTo>
                      <a:lnTo>
                        <a:pt x="25757" y="30549"/>
                      </a:lnTo>
                      <a:lnTo>
                        <a:pt x="25715" y="30424"/>
                      </a:lnTo>
                      <a:lnTo>
                        <a:pt x="25820" y="30361"/>
                      </a:lnTo>
                      <a:lnTo>
                        <a:pt x="25987" y="30340"/>
                      </a:lnTo>
                      <a:lnTo>
                        <a:pt x="26092" y="30256"/>
                      </a:lnTo>
                      <a:lnTo>
                        <a:pt x="26134" y="30152"/>
                      </a:lnTo>
                      <a:lnTo>
                        <a:pt x="26217" y="30089"/>
                      </a:lnTo>
                      <a:lnTo>
                        <a:pt x="26217" y="30005"/>
                      </a:lnTo>
                      <a:lnTo>
                        <a:pt x="26343" y="29880"/>
                      </a:lnTo>
                      <a:lnTo>
                        <a:pt x="26448" y="29838"/>
                      </a:lnTo>
                      <a:lnTo>
                        <a:pt x="26531" y="29733"/>
                      </a:lnTo>
                      <a:lnTo>
                        <a:pt x="26657" y="29712"/>
                      </a:lnTo>
                      <a:lnTo>
                        <a:pt x="26824" y="29670"/>
                      </a:lnTo>
                      <a:lnTo>
                        <a:pt x="26866" y="29712"/>
                      </a:lnTo>
                      <a:lnTo>
                        <a:pt x="26866" y="29817"/>
                      </a:lnTo>
                      <a:lnTo>
                        <a:pt x="27138" y="29900"/>
                      </a:lnTo>
                      <a:lnTo>
                        <a:pt x="27054" y="29921"/>
                      </a:lnTo>
                      <a:lnTo>
                        <a:pt x="27117" y="30005"/>
                      </a:lnTo>
                      <a:lnTo>
                        <a:pt x="28163" y="30800"/>
                      </a:lnTo>
                      <a:lnTo>
                        <a:pt x="29565" y="32579"/>
                      </a:lnTo>
                      <a:lnTo>
                        <a:pt x="29712" y="32537"/>
                      </a:lnTo>
                      <a:lnTo>
                        <a:pt x="29816" y="32495"/>
                      </a:lnTo>
                      <a:lnTo>
                        <a:pt x="29837" y="32411"/>
                      </a:lnTo>
                      <a:lnTo>
                        <a:pt x="29816" y="32390"/>
                      </a:lnTo>
                      <a:lnTo>
                        <a:pt x="29816" y="32265"/>
                      </a:lnTo>
                      <a:lnTo>
                        <a:pt x="29879" y="32202"/>
                      </a:lnTo>
                      <a:lnTo>
                        <a:pt x="30047" y="32286"/>
                      </a:lnTo>
                      <a:lnTo>
                        <a:pt x="30026" y="32369"/>
                      </a:lnTo>
                      <a:lnTo>
                        <a:pt x="30026" y="32432"/>
                      </a:lnTo>
                      <a:lnTo>
                        <a:pt x="30151" y="32474"/>
                      </a:lnTo>
                      <a:lnTo>
                        <a:pt x="30214" y="32537"/>
                      </a:lnTo>
                      <a:lnTo>
                        <a:pt x="30319" y="32537"/>
                      </a:lnTo>
                      <a:lnTo>
                        <a:pt x="30402" y="32495"/>
                      </a:lnTo>
                      <a:lnTo>
                        <a:pt x="30507" y="32474"/>
                      </a:lnTo>
                      <a:lnTo>
                        <a:pt x="30674" y="32537"/>
                      </a:lnTo>
                      <a:lnTo>
                        <a:pt x="30800" y="32495"/>
                      </a:lnTo>
                      <a:lnTo>
                        <a:pt x="30904" y="32516"/>
                      </a:lnTo>
                      <a:lnTo>
                        <a:pt x="31009" y="32474"/>
                      </a:lnTo>
                      <a:lnTo>
                        <a:pt x="31030" y="32411"/>
                      </a:lnTo>
                      <a:lnTo>
                        <a:pt x="31009" y="32369"/>
                      </a:lnTo>
                      <a:lnTo>
                        <a:pt x="31030" y="32307"/>
                      </a:lnTo>
                      <a:lnTo>
                        <a:pt x="31218" y="32286"/>
                      </a:lnTo>
                      <a:lnTo>
                        <a:pt x="31427" y="32286"/>
                      </a:lnTo>
                      <a:lnTo>
                        <a:pt x="31616" y="32328"/>
                      </a:lnTo>
                      <a:lnTo>
                        <a:pt x="31783" y="32474"/>
                      </a:lnTo>
                      <a:lnTo>
                        <a:pt x="31888" y="32621"/>
                      </a:lnTo>
                      <a:lnTo>
                        <a:pt x="31951" y="32746"/>
                      </a:lnTo>
                      <a:lnTo>
                        <a:pt x="32013" y="32746"/>
                      </a:lnTo>
                      <a:lnTo>
                        <a:pt x="32139" y="32788"/>
                      </a:lnTo>
                      <a:lnTo>
                        <a:pt x="32264" y="32851"/>
                      </a:lnTo>
                      <a:lnTo>
                        <a:pt x="32327" y="32851"/>
                      </a:lnTo>
                      <a:lnTo>
                        <a:pt x="32390" y="32913"/>
                      </a:lnTo>
                      <a:lnTo>
                        <a:pt x="32390" y="32997"/>
                      </a:lnTo>
                      <a:lnTo>
                        <a:pt x="32369" y="33039"/>
                      </a:lnTo>
                      <a:lnTo>
                        <a:pt x="32369" y="33144"/>
                      </a:lnTo>
                      <a:lnTo>
                        <a:pt x="32390" y="33227"/>
                      </a:lnTo>
                      <a:lnTo>
                        <a:pt x="32453" y="33269"/>
                      </a:lnTo>
                      <a:lnTo>
                        <a:pt x="32474" y="33311"/>
                      </a:lnTo>
                      <a:lnTo>
                        <a:pt x="32536" y="33311"/>
                      </a:lnTo>
                      <a:lnTo>
                        <a:pt x="32641" y="33353"/>
                      </a:lnTo>
                      <a:lnTo>
                        <a:pt x="32704" y="33416"/>
                      </a:lnTo>
                      <a:lnTo>
                        <a:pt x="32746" y="33353"/>
                      </a:lnTo>
                      <a:lnTo>
                        <a:pt x="32850" y="33311"/>
                      </a:lnTo>
                      <a:lnTo>
                        <a:pt x="33101" y="33269"/>
                      </a:lnTo>
                      <a:lnTo>
                        <a:pt x="33227" y="33248"/>
                      </a:lnTo>
                      <a:lnTo>
                        <a:pt x="33290" y="33144"/>
                      </a:lnTo>
                      <a:lnTo>
                        <a:pt x="33394" y="33102"/>
                      </a:lnTo>
                      <a:lnTo>
                        <a:pt x="33436" y="33123"/>
                      </a:lnTo>
                      <a:lnTo>
                        <a:pt x="33394" y="33248"/>
                      </a:lnTo>
                      <a:lnTo>
                        <a:pt x="33415" y="33353"/>
                      </a:lnTo>
                      <a:lnTo>
                        <a:pt x="33499" y="33374"/>
                      </a:lnTo>
                      <a:lnTo>
                        <a:pt x="33624" y="33478"/>
                      </a:lnTo>
                      <a:lnTo>
                        <a:pt x="33792" y="33541"/>
                      </a:lnTo>
                      <a:lnTo>
                        <a:pt x="33813" y="33562"/>
                      </a:lnTo>
                      <a:lnTo>
                        <a:pt x="33896" y="33562"/>
                      </a:lnTo>
                      <a:lnTo>
                        <a:pt x="34001" y="33625"/>
                      </a:lnTo>
                      <a:lnTo>
                        <a:pt x="34043" y="33625"/>
                      </a:lnTo>
                      <a:lnTo>
                        <a:pt x="34043" y="33583"/>
                      </a:lnTo>
                      <a:lnTo>
                        <a:pt x="34127" y="33374"/>
                      </a:lnTo>
                      <a:lnTo>
                        <a:pt x="34231" y="33332"/>
                      </a:lnTo>
                      <a:lnTo>
                        <a:pt x="34482" y="33332"/>
                      </a:lnTo>
                      <a:lnTo>
                        <a:pt x="34524" y="33269"/>
                      </a:lnTo>
                      <a:lnTo>
                        <a:pt x="34629" y="33165"/>
                      </a:lnTo>
                      <a:lnTo>
                        <a:pt x="34796" y="33102"/>
                      </a:lnTo>
                      <a:lnTo>
                        <a:pt x="34796" y="32997"/>
                      </a:lnTo>
                      <a:lnTo>
                        <a:pt x="34859" y="32893"/>
                      </a:lnTo>
                      <a:lnTo>
                        <a:pt x="35005" y="32809"/>
                      </a:lnTo>
                      <a:lnTo>
                        <a:pt x="35005" y="32725"/>
                      </a:lnTo>
                      <a:lnTo>
                        <a:pt x="35110" y="32621"/>
                      </a:lnTo>
                      <a:lnTo>
                        <a:pt x="35215" y="32600"/>
                      </a:lnTo>
                      <a:lnTo>
                        <a:pt x="35298" y="32495"/>
                      </a:lnTo>
                      <a:lnTo>
                        <a:pt x="35361" y="32432"/>
                      </a:lnTo>
                      <a:lnTo>
                        <a:pt x="35298" y="32390"/>
                      </a:lnTo>
                      <a:lnTo>
                        <a:pt x="35298" y="32307"/>
                      </a:lnTo>
                      <a:lnTo>
                        <a:pt x="35319" y="32265"/>
                      </a:lnTo>
                      <a:lnTo>
                        <a:pt x="35508" y="32307"/>
                      </a:lnTo>
                      <a:lnTo>
                        <a:pt x="35591" y="32265"/>
                      </a:lnTo>
                      <a:lnTo>
                        <a:pt x="35633" y="32097"/>
                      </a:lnTo>
                      <a:lnTo>
                        <a:pt x="35717" y="32077"/>
                      </a:lnTo>
                      <a:lnTo>
                        <a:pt x="35926" y="32056"/>
                      </a:lnTo>
                      <a:lnTo>
                        <a:pt x="36031" y="32014"/>
                      </a:lnTo>
                      <a:lnTo>
                        <a:pt x="36261" y="32014"/>
                      </a:lnTo>
                      <a:lnTo>
                        <a:pt x="36345" y="31972"/>
                      </a:lnTo>
                      <a:lnTo>
                        <a:pt x="36365" y="31972"/>
                      </a:lnTo>
                      <a:lnTo>
                        <a:pt x="36449" y="32077"/>
                      </a:lnTo>
                      <a:lnTo>
                        <a:pt x="36449" y="32160"/>
                      </a:lnTo>
                      <a:lnTo>
                        <a:pt x="36533" y="32223"/>
                      </a:lnTo>
                      <a:lnTo>
                        <a:pt x="36658" y="32223"/>
                      </a:lnTo>
                      <a:lnTo>
                        <a:pt x="36700" y="32202"/>
                      </a:lnTo>
                      <a:lnTo>
                        <a:pt x="36805" y="32202"/>
                      </a:lnTo>
                      <a:lnTo>
                        <a:pt x="36889" y="32160"/>
                      </a:lnTo>
                      <a:lnTo>
                        <a:pt x="37077" y="32160"/>
                      </a:lnTo>
                      <a:lnTo>
                        <a:pt x="37098" y="32223"/>
                      </a:lnTo>
                      <a:lnTo>
                        <a:pt x="37119" y="32328"/>
                      </a:lnTo>
                      <a:lnTo>
                        <a:pt x="37161" y="32411"/>
                      </a:lnTo>
                      <a:lnTo>
                        <a:pt x="37453" y="32579"/>
                      </a:lnTo>
                      <a:lnTo>
                        <a:pt x="37537" y="32641"/>
                      </a:lnTo>
                      <a:lnTo>
                        <a:pt x="37746" y="32746"/>
                      </a:lnTo>
                      <a:lnTo>
                        <a:pt x="37830" y="32704"/>
                      </a:lnTo>
                      <a:lnTo>
                        <a:pt x="37935" y="32641"/>
                      </a:lnTo>
                      <a:lnTo>
                        <a:pt x="38060" y="32579"/>
                      </a:lnTo>
                      <a:lnTo>
                        <a:pt x="38165" y="32579"/>
                      </a:lnTo>
                      <a:lnTo>
                        <a:pt x="38269" y="32600"/>
                      </a:lnTo>
                      <a:lnTo>
                        <a:pt x="38353" y="32641"/>
                      </a:lnTo>
                      <a:lnTo>
                        <a:pt x="38437" y="32621"/>
                      </a:lnTo>
                      <a:lnTo>
                        <a:pt x="38688" y="32621"/>
                      </a:lnTo>
                      <a:lnTo>
                        <a:pt x="38793" y="32683"/>
                      </a:lnTo>
                      <a:lnTo>
                        <a:pt x="38897" y="32683"/>
                      </a:lnTo>
                      <a:lnTo>
                        <a:pt x="38939" y="32641"/>
                      </a:lnTo>
                      <a:lnTo>
                        <a:pt x="39044" y="32683"/>
                      </a:lnTo>
                      <a:lnTo>
                        <a:pt x="39211" y="32641"/>
                      </a:lnTo>
                      <a:lnTo>
                        <a:pt x="39316" y="32474"/>
                      </a:lnTo>
                      <a:lnTo>
                        <a:pt x="39274" y="32390"/>
                      </a:lnTo>
                      <a:lnTo>
                        <a:pt x="39169" y="32307"/>
                      </a:lnTo>
                      <a:lnTo>
                        <a:pt x="39169" y="32118"/>
                      </a:lnTo>
                      <a:lnTo>
                        <a:pt x="39190" y="31951"/>
                      </a:lnTo>
                      <a:lnTo>
                        <a:pt x="39169" y="31867"/>
                      </a:lnTo>
                      <a:lnTo>
                        <a:pt x="39065" y="31846"/>
                      </a:lnTo>
                      <a:lnTo>
                        <a:pt x="39002" y="31763"/>
                      </a:lnTo>
                      <a:lnTo>
                        <a:pt x="38834" y="31700"/>
                      </a:lnTo>
                      <a:lnTo>
                        <a:pt x="38772" y="31574"/>
                      </a:lnTo>
                      <a:lnTo>
                        <a:pt x="38772" y="31281"/>
                      </a:lnTo>
                      <a:lnTo>
                        <a:pt x="38876" y="31156"/>
                      </a:lnTo>
                      <a:lnTo>
                        <a:pt x="38876" y="31072"/>
                      </a:lnTo>
                      <a:lnTo>
                        <a:pt x="38939" y="30968"/>
                      </a:lnTo>
                      <a:lnTo>
                        <a:pt x="39044" y="30947"/>
                      </a:lnTo>
                      <a:lnTo>
                        <a:pt x="39086" y="30968"/>
                      </a:lnTo>
                      <a:lnTo>
                        <a:pt x="39148" y="30863"/>
                      </a:lnTo>
                      <a:lnTo>
                        <a:pt x="39106" y="30758"/>
                      </a:lnTo>
                      <a:lnTo>
                        <a:pt x="39148" y="30696"/>
                      </a:lnTo>
                      <a:lnTo>
                        <a:pt x="39211" y="30633"/>
                      </a:lnTo>
                      <a:lnTo>
                        <a:pt x="39316" y="30633"/>
                      </a:lnTo>
                      <a:lnTo>
                        <a:pt x="39399" y="30696"/>
                      </a:lnTo>
                      <a:lnTo>
                        <a:pt x="39567" y="30737"/>
                      </a:lnTo>
                      <a:lnTo>
                        <a:pt x="39713" y="30821"/>
                      </a:lnTo>
                      <a:lnTo>
                        <a:pt x="39734" y="30863"/>
                      </a:lnTo>
                      <a:lnTo>
                        <a:pt x="39881" y="30926"/>
                      </a:lnTo>
                      <a:lnTo>
                        <a:pt x="40236" y="30926"/>
                      </a:lnTo>
                      <a:lnTo>
                        <a:pt x="40320" y="30968"/>
                      </a:lnTo>
                      <a:lnTo>
                        <a:pt x="40362" y="31030"/>
                      </a:lnTo>
                      <a:lnTo>
                        <a:pt x="40529" y="31051"/>
                      </a:lnTo>
                      <a:lnTo>
                        <a:pt x="40613" y="31114"/>
                      </a:lnTo>
                      <a:lnTo>
                        <a:pt x="40718" y="31135"/>
                      </a:lnTo>
                      <a:lnTo>
                        <a:pt x="40948" y="31135"/>
                      </a:lnTo>
                      <a:lnTo>
                        <a:pt x="41031" y="31156"/>
                      </a:lnTo>
                      <a:lnTo>
                        <a:pt x="41073" y="31240"/>
                      </a:lnTo>
                      <a:lnTo>
                        <a:pt x="41073" y="31323"/>
                      </a:lnTo>
                      <a:lnTo>
                        <a:pt x="41136" y="31386"/>
                      </a:lnTo>
                      <a:lnTo>
                        <a:pt x="41136" y="31470"/>
                      </a:lnTo>
                      <a:lnTo>
                        <a:pt x="41178" y="31533"/>
                      </a:lnTo>
                      <a:lnTo>
                        <a:pt x="41241" y="31658"/>
                      </a:lnTo>
                      <a:lnTo>
                        <a:pt x="41241" y="31763"/>
                      </a:lnTo>
                      <a:lnTo>
                        <a:pt x="41303" y="31805"/>
                      </a:lnTo>
                      <a:lnTo>
                        <a:pt x="41387" y="31805"/>
                      </a:lnTo>
                      <a:lnTo>
                        <a:pt x="41492" y="31909"/>
                      </a:lnTo>
                      <a:lnTo>
                        <a:pt x="41513" y="31972"/>
                      </a:lnTo>
                      <a:lnTo>
                        <a:pt x="41680" y="32014"/>
                      </a:lnTo>
                      <a:lnTo>
                        <a:pt x="41868" y="32118"/>
                      </a:lnTo>
                      <a:lnTo>
                        <a:pt x="41931" y="32118"/>
                      </a:lnTo>
                      <a:lnTo>
                        <a:pt x="41994" y="32077"/>
                      </a:lnTo>
                      <a:lnTo>
                        <a:pt x="42182" y="32077"/>
                      </a:lnTo>
                      <a:lnTo>
                        <a:pt x="42245" y="32014"/>
                      </a:lnTo>
                      <a:lnTo>
                        <a:pt x="42329" y="32014"/>
                      </a:lnTo>
                      <a:lnTo>
                        <a:pt x="42412" y="32056"/>
                      </a:lnTo>
                      <a:lnTo>
                        <a:pt x="42496" y="32014"/>
                      </a:lnTo>
                      <a:lnTo>
                        <a:pt x="42601" y="31909"/>
                      </a:lnTo>
                      <a:lnTo>
                        <a:pt x="42747" y="31867"/>
                      </a:lnTo>
                      <a:lnTo>
                        <a:pt x="42977" y="31846"/>
                      </a:lnTo>
                      <a:lnTo>
                        <a:pt x="43124" y="31763"/>
                      </a:lnTo>
                      <a:lnTo>
                        <a:pt x="43270" y="31763"/>
                      </a:lnTo>
                      <a:lnTo>
                        <a:pt x="43396" y="31700"/>
                      </a:lnTo>
                      <a:lnTo>
                        <a:pt x="43542" y="31784"/>
                      </a:lnTo>
                      <a:lnTo>
                        <a:pt x="43710" y="31805"/>
                      </a:lnTo>
                      <a:lnTo>
                        <a:pt x="43961" y="31805"/>
                      </a:lnTo>
                      <a:lnTo>
                        <a:pt x="44065" y="31972"/>
                      </a:lnTo>
                      <a:lnTo>
                        <a:pt x="44275" y="32056"/>
                      </a:lnTo>
                      <a:lnTo>
                        <a:pt x="44421" y="32056"/>
                      </a:lnTo>
                      <a:lnTo>
                        <a:pt x="44547" y="32014"/>
                      </a:lnTo>
                      <a:lnTo>
                        <a:pt x="44609" y="32077"/>
                      </a:lnTo>
                      <a:lnTo>
                        <a:pt x="44651" y="32265"/>
                      </a:lnTo>
                      <a:lnTo>
                        <a:pt x="44756" y="32328"/>
                      </a:lnTo>
                      <a:lnTo>
                        <a:pt x="44840" y="32390"/>
                      </a:lnTo>
                      <a:lnTo>
                        <a:pt x="44923" y="32411"/>
                      </a:lnTo>
                      <a:lnTo>
                        <a:pt x="45028" y="32516"/>
                      </a:lnTo>
                      <a:lnTo>
                        <a:pt x="45112" y="32516"/>
                      </a:lnTo>
                      <a:lnTo>
                        <a:pt x="45363" y="32495"/>
                      </a:lnTo>
                      <a:lnTo>
                        <a:pt x="45593" y="32579"/>
                      </a:lnTo>
                      <a:lnTo>
                        <a:pt x="45948" y="32579"/>
                      </a:lnTo>
                      <a:lnTo>
                        <a:pt x="46095" y="32537"/>
                      </a:lnTo>
                      <a:lnTo>
                        <a:pt x="46158" y="32495"/>
                      </a:lnTo>
                      <a:lnTo>
                        <a:pt x="46283" y="32495"/>
                      </a:lnTo>
                      <a:lnTo>
                        <a:pt x="46388" y="32537"/>
                      </a:lnTo>
                      <a:lnTo>
                        <a:pt x="46472" y="32537"/>
                      </a:lnTo>
                      <a:lnTo>
                        <a:pt x="46534" y="32411"/>
                      </a:lnTo>
                      <a:lnTo>
                        <a:pt x="46744" y="32286"/>
                      </a:lnTo>
                      <a:lnTo>
                        <a:pt x="46890" y="32286"/>
                      </a:lnTo>
                      <a:lnTo>
                        <a:pt x="46953" y="32181"/>
                      </a:lnTo>
                      <a:lnTo>
                        <a:pt x="47329" y="32181"/>
                      </a:lnTo>
                      <a:lnTo>
                        <a:pt x="47434" y="32077"/>
                      </a:lnTo>
                      <a:lnTo>
                        <a:pt x="47455" y="31972"/>
                      </a:lnTo>
                      <a:lnTo>
                        <a:pt x="47455" y="31909"/>
                      </a:lnTo>
                      <a:lnTo>
                        <a:pt x="47539" y="31805"/>
                      </a:lnTo>
                      <a:lnTo>
                        <a:pt x="47664" y="31763"/>
                      </a:lnTo>
                      <a:lnTo>
                        <a:pt x="47748" y="31679"/>
                      </a:lnTo>
                      <a:lnTo>
                        <a:pt x="47790" y="31553"/>
                      </a:lnTo>
                      <a:lnTo>
                        <a:pt x="47873" y="31470"/>
                      </a:lnTo>
                      <a:lnTo>
                        <a:pt x="47978" y="31470"/>
                      </a:lnTo>
                      <a:lnTo>
                        <a:pt x="47999" y="31491"/>
                      </a:lnTo>
                      <a:lnTo>
                        <a:pt x="48187" y="31449"/>
                      </a:lnTo>
                      <a:lnTo>
                        <a:pt x="48292" y="31449"/>
                      </a:lnTo>
                      <a:lnTo>
                        <a:pt x="48417" y="31533"/>
                      </a:lnTo>
                      <a:lnTo>
                        <a:pt x="48501" y="31637"/>
                      </a:lnTo>
                      <a:lnTo>
                        <a:pt x="48585" y="31658"/>
                      </a:lnTo>
                      <a:lnTo>
                        <a:pt x="48689" y="31595"/>
                      </a:lnTo>
                      <a:lnTo>
                        <a:pt x="48731" y="31658"/>
                      </a:lnTo>
                      <a:lnTo>
                        <a:pt x="48836" y="31658"/>
                      </a:lnTo>
                      <a:lnTo>
                        <a:pt x="48982" y="31574"/>
                      </a:lnTo>
                      <a:lnTo>
                        <a:pt x="48982" y="31533"/>
                      </a:lnTo>
                      <a:lnTo>
                        <a:pt x="49150" y="31491"/>
                      </a:lnTo>
                      <a:lnTo>
                        <a:pt x="49359" y="31574"/>
                      </a:lnTo>
                      <a:lnTo>
                        <a:pt x="49422" y="31637"/>
                      </a:lnTo>
                      <a:lnTo>
                        <a:pt x="49464" y="31595"/>
                      </a:lnTo>
                      <a:lnTo>
                        <a:pt x="49547" y="31595"/>
                      </a:lnTo>
                      <a:lnTo>
                        <a:pt x="49568" y="31658"/>
                      </a:lnTo>
                      <a:lnTo>
                        <a:pt x="49673" y="31637"/>
                      </a:lnTo>
                      <a:lnTo>
                        <a:pt x="49840" y="31658"/>
                      </a:lnTo>
                      <a:lnTo>
                        <a:pt x="49924" y="31742"/>
                      </a:lnTo>
                      <a:lnTo>
                        <a:pt x="49966" y="31742"/>
                      </a:lnTo>
                      <a:lnTo>
                        <a:pt x="50259" y="31470"/>
                      </a:lnTo>
                      <a:lnTo>
                        <a:pt x="50384" y="31365"/>
                      </a:lnTo>
                      <a:lnTo>
                        <a:pt x="50594" y="31344"/>
                      </a:lnTo>
                      <a:lnTo>
                        <a:pt x="50677" y="31260"/>
                      </a:lnTo>
                      <a:lnTo>
                        <a:pt x="50698" y="31156"/>
                      </a:lnTo>
                      <a:lnTo>
                        <a:pt x="50677" y="31030"/>
                      </a:lnTo>
                      <a:lnTo>
                        <a:pt x="50614" y="31009"/>
                      </a:lnTo>
                      <a:lnTo>
                        <a:pt x="50573" y="31030"/>
                      </a:lnTo>
                      <a:lnTo>
                        <a:pt x="50510" y="31009"/>
                      </a:lnTo>
                      <a:lnTo>
                        <a:pt x="50468" y="31009"/>
                      </a:lnTo>
                      <a:lnTo>
                        <a:pt x="50468" y="30842"/>
                      </a:lnTo>
                      <a:lnTo>
                        <a:pt x="50489" y="30800"/>
                      </a:lnTo>
                      <a:lnTo>
                        <a:pt x="50489" y="30633"/>
                      </a:lnTo>
                      <a:lnTo>
                        <a:pt x="50447" y="30528"/>
                      </a:lnTo>
                      <a:lnTo>
                        <a:pt x="50468" y="30444"/>
                      </a:lnTo>
                      <a:lnTo>
                        <a:pt x="50552" y="30424"/>
                      </a:lnTo>
                      <a:lnTo>
                        <a:pt x="50552" y="30319"/>
                      </a:lnTo>
                      <a:lnTo>
                        <a:pt x="50468" y="30235"/>
                      </a:lnTo>
                      <a:lnTo>
                        <a:pt x="50447" y="30110"/>
                      </a:lnTo>
                      <a:lnTo>
                        <a:pt x="50468" y="30068"/>
                      </a:lnTo>
                      <a:lnTo>
                        <a:pt x="50405" y="29963"/>
                      </a:lnTo>
                      <a:lnTo>
                        <a:pt x="50405" y="29859"/>
                      </a:lnTo>
                      <a:lnTo>
                        <a:pt x="50489" y="29754"/>
                      </a:lnTo>
                      <a:lnTo>
                        <a:pt x="50573" y="29691"/>
                      </a:lnTo>
                      <a:lnTo>
                        <a:pt x="50594" y="29566"/>
                      </a:lnTo>
                      <a:lnTo>
                        <a:pt x="50677" y="29461"/>
                      </a:lnTo>
                      <a:lnTo>
                        <a:pt x="50761" y="29398"/>
                      </a:lnTo>
                      <a:lnTo>
                        <a:pt x="50761" y="29273"/>
                      </a:lnTo>
                      <a:lnTo>
                        <a:pt x="50719" y="29189"/>
                      </a:lnTo>
                      <a:lnTo>
                        <a:pt x="50719" y="29126"/>
                      </a:lnTo>
                      <a:lnTo>
                        <a:pt x="50656" y="29064"/>
                      </a:lnTo>
                      <a:lnTo>
                        <a:pt x="50594" y="28959"/>
                      </a:lnTo>
                      <a:lnTo>
                        <a:pt x="50510" y="28833"/>
                      </a:lnTo>
                      <a:lnTo>
                        <a:pt x="50447" y="28812"/>
                      </a:lnTo>
                      <a:lnTo>
                        <a:pt x="50363" y="28833"/>
                      </a:lnTo>
                      <a:lnTo>
                        <a:pt x="50238" y="28917"/>
                      </a:lnTo>
                      <a:lnTo>
                        <a:pt x="50175" y="28917"/>
                      </a:lnTo>
                      <a:lnTo>
                        <a:pt x="50154" y="28854"/>
                      </a:lnTo>
                      <a:lnTo>
                        <a:pt x="50154" y="28603"/>
                      </a:lnTo>
                      <a:lnTo>
                        <a:pt x="50175" y="28540"/>
                      </a:lnTo>
                      <a:lnTo>
                        <a:pt x="50175" y="28499"/>
                      </a:lnTo>
                      <a:lnTo>
                        <a:pt x="50238" y="28436"/>
                      </a:lnTo>
                      <a:lnTo>
                        <a:pt x="50259" y="28331"/>
                      </a:lnTo>
                      <a:lnTo>
                        <a:pt x="50342" y="28227"/>
                      </a:lnTo>
                      <a:lnTo>
                        <a:pt x="50342" y="28143"/>
                      </a:lnTo>
                      <a:lnTo>
                        <a:pt x="50384" y="28101"/>
                      </a:lnTo>
                      <a:lnTo>
                        <a:pt x="50552" y="28080"/>
                      </a:lnTo>
                      <a:lnTo>
                        <a:pt x="50614" y="28038"/>
                      </a:lnTo>
                      <a:lnTo>
                        <a:pt x="50698" y="28038"/>
                      </a:lnTo>
                      <a:lnTo>
                        <a:pt x="50719" y="28017"/>
                      </a:lnTo>
                      <a:lnTo>
                        <a:pt x="50803" y="28017"/>
                      </a:lnTo>
                      <a:lnTo>
                        <a:pt x="50886" y="27996"/>
                      </a:lnTo>
                      <a:lnTo>
                        <a:pt x="50928" y="27913"/>
                      </a:lnTo>
                      <a:lnTo>
                        <a:pt x="51033" y="27913"/>
                      </a:lnTo>
                      <a:lnTo>
                        <a:pt x="51117" y="27829"/>
                      </a:lnTo>
                      <a:lnTo>
                        <a:pt x="51242" y="27871"/>
                      </a:lnTo>
                      <a:lnTo>
                        <a:pt x="51451" y="27871"/>
                      </a:lnTo>
                      <a:lnTo>
                        <a:pt x="51514" y="27808"/>
                      </a:lnTo>
                      <a:lnTo>
                        <a:pt x="51556" y="27808"/>
                      </a:lnTo>
                      <a:lnTo>
                        <a:pt x="51598" y="27724"/>
                      </a:lnTo>
                      <a:lnTo>
                        <a:pt x="51744" y="27703"/>
                      </a:lnTo>
                      <a:lnTo>
                        <a:pt x="51765" y="27683"/>
                      </a:lnTo>
                      <a:lnTo>
                        <a:pt x="51849" y="27703"/>
                      </a:lnTo>
                      <a:lnTo>
                        <a:pt x="51933" y="27703"/>
                      </a:lnTo>
                      <a:lnTo>
                        <a:pt x="52016" y="27745"/>
                      </a:lnTo>
                      <a:lnTo>
                        <a:pt x="52184" y="27787"/>
                      </a:lnTo>
                      <a:lnTo>
                        <a:pt x="52267" y="27829"/>
                      </a:lnTo>
                      <a:lnTo>
                        <a:pt x="52288" y="27892"/>
                      </a:lnTo>
                      <a:lnTo>
                        <a:pt x="52435" y="27892"/>
                      </a:lnTo>
                      <a:lnTo>
                        <a:pt x="52498" y="27850"/>
                      </a:lnTo>
                      <a:lnTo>
                        <a:pt x="52539" y="27892"/>
                      </a:lnTo>
                      <a:lnTo>
                        <a:pt x="52644" y="27934"/>
                      </a:lnTo>
                      <a:lnTo>
                        <a:pt x="52686" y="27913"/>
                      </a:lnTo>
                      <a:lnTo>
                        <a:pt x="52686" y="27829"/>
                      </a:lnTo>
                      <a:lnTo>
                        <a:pt x="52749" y="27808"/>
                      </a:lnTo>
                      <a:lnTo>
                        <a:pt x="52790" y="27829"/>
                      </a:lnTo>
                      <a:lnTo>
                        <a:pt x="52874" y="27829"/>
                      </a:lnTo>
                      <a:lnTo>
                        <a:pt x="52916" y="27808"/>
                      </a:lnTo>
                      <a:lnTo>
                        <a:pt x="52979" y="27892"/>
                      </a:lnTo>
                      <a:lnTo>
                        <a:pt x="53021" y="27892"/>
                      </a:lnTo>
                      <a:lnTo>
                        <a:pt x="53104" y="27913"/>
                      </a:lnTo>
                      <a:lnTo>
                        <a:pt x="53125" y="27955"/>
                      </a:lnTo>
                      <a:lnTo>
                        <a:pt x="53104" y="28017"/>
                      </a:lnTo>
                      <a:lnTo>
                        <a:pt x="53125" y="28059"/>
                      </a:lnTo>
                      <a:lnTo>
                        <a:pt x="53188" y="28059"/>
                      </a:lnTo>
                      <a:lnTo>
                        <a:pt x="53209" y="28122"/>
                      </a:lnTo>
                      <a:lnTo>
                        <a:pt x="53272" y="28059"/>
                      </a:lnTo>
                      <a:lnTo>
                        <a:pt x="53335" y="28101"/>
                      </a:lnTo>
                      <a:lnTo>
                        <a:pt x="53376" y="28143"/>
                      </a:lnTo>
                      <a:lnTo>
                        <a:pt x="53335" y="28206"/>
                      </a:lnTo>
                      <a:lnTo>
                        <a:pt x="53376" y="28247"/>
                      </a:lnTo>
                      <a:lnTo>
                        <a:pt x="53481" y="28268"/>
                      </a:lnTo>
                      <a:lnTo>
                        <a:pt x="53523" y="28268"/>
                      </a:lnTo>
                      <a:lnTo>
                        <a:pt x="53586" y="28310"/>
                      </a:lnTo>
                      <a:lnTo>
                        <a:pt x="53586" y="28352"/>
                      </a:lnTo>
                      <a:lnTo>
                        <a:pt x="53627" y="28373"/>
                      </a:lnTo>
                      <a:lnTo>
                        <a:pt x="53690" y="28457"/>
                      </a:lnTo>
                      <a:lnTo>
                        <a:pt x="53690" y="28540"/>
                      </a:lnTo>
                      <a:lnTo>
                        <a:pt x="53711" y="28624"/>
                      </a:lnTo>
                      <a:lnTo>
                        <a:pt x="53711" y="28666"/>
                      </a:lnTo>
                      <a:lnTo>
                        <a:pt x="53732" y="28687"/>
                      </a:lnTo>
                      <a:lnTo>
                        <a:pt x="53899" y="28687"/>
                      </a:lnTo>
                      <a:lnTo>
                        <a:pt x="53920" y="28750"/>
                      </a:lnTo>
                      <a:lnTo>
                        <a:pt x="53899" y="28833"/>
                      </a:lnTo>
                      <a:lnTo>
                        <a:pt x="53899" y="28875"/>
                      </a:lnTo>
                      <a:lnTo>
                        <a:pt x="54025" y="28959"/>
                      </a:lnTo>
                      <a:lnTo>
                        <a:pt x="54067" y="29064"/>
                      </a:lnTo>
                      <a:lnTo>
                        <a:pt x="54151" y="29147"/>
                      </a:lnTo>
                      <a:lnTo>
                        <a:pt x="54171" y="29210"/>
                      </a:lnTo>
                      <a:lnTo>
                        <a:pt x="54234" y="29252"/>
                      </a:lnTo>
                      <a:lnTo>
                        <a:pt x="54255" y="29356"/>
                      </a:lnTo>
                      <a:lnTo>
                        <a:pt x="54339" y="29398"/>
                      </a:lnTo>
                      <a:lnTo>
                        <a:pt x="54339" y="29461"/>
                      </a:lnTo>
                      <a:lnTo>
                        <a:pt x="54318" y="29503"/>
                      </a:lnTo>
                      <a:lnTo>
                        <a:pt x="54339" y="29524"/>
                      </a:lnTo>
                      <a:lnTo>
                        <a:pt x="54381" y="29503"/>
                      </a:lnTo>
                      <a:lnTo>
                        <a:pt x="54443" y="29587"/>
                      </a:lnTo>
                      <a:lnTo>
                        <a:pt x="54464" y="29670"/>
                      </a:lnTo>
                      <a:lnTo>
                        <a:pt x="54569" y="29817"/>
                      </a:lnTo>
                      <a:lnTo>
                        <a:pt x="54778" y="29963"/>
                      </a:lnTo>
                      <a:lnTo>
                        <a:pt x="54799" y="30047"/>
                      </a:lnTo>
                      <a:lnTo>
                        <a:pt x="54841" y="30152"/>
                      </a:lnTo>
                      <a:lnTo>
                        <a:pt x="54883" y="30193"/>
                      </a:lnTo>
                      <a:lnTo>
                        <a:pt x="54883" y="30298"/>
                      </a:lnTo>
                      <a:lnTo>
                        <a:pt x="54967" y="30319"/>
                      </a:lnTo>
                      <a:lnTo>
                        <a:pt x="55008" y="30319"/>
                      </a:lnTo>
                      <a:lnTo>
                        <a:pt x="55050" y="30424"/>
                      </a:lnTo>
                      <a:lnTo>
                        <a:pt x="55050" y="30507"/>
                      </a:lnTo>
                      <a:lnTo>
                        <a:pt x="55092" y="30612"/>
                      </a:lnTo>
                      <a:lnTo>
                        <a:pt x="55218" y="30737"/>
                      </a:lnTo>
                      <a:lnTo>
                        <a:pt x="55322" y="30758"/>
                      </a:lnTo>
                      <a:lnTo>
                        <a:pt x="55385" y="30842"/>
                      </a:lnTo>
                      <a:lnTo>
                        <a:pt x="55469" y="30842"/>
                      </a:lnTo>
                      <a:lnTo>
                        <a:pt x="55511" y="30821"/>
                      </a:lnTo>
                      <a:lnTo>
                        <a:pt x="55573" y="30842"/>
                      </a:lnTo>
                      <a:lnTo>
                        <a:pt x="55615" y="30821"/>
                      </a:lnTo>
                      <a:lnTo>
                        <a:pt x="55741" y="30842"/>
                      </a:lnTo>
                      <a:lnTo>
                        <a:pt x="55803" y="30779"/>
                      </a:lnTo>
                      <a:lnTo>
                        <a:pt x="55887" y="30779"/>
                      </a:lnTo>
                      <a:lnTo>
                        <a:pt x="55887" y="30821"/>
                      </a:lnTo>
                      <a:lnTo>
                        <a:pt x="55824" y="30863"/>
                      </a:lnTo>
                      <a:lnTo>
                        <a:pt x="55845" y="30905"/>
                      </a:lnTo>
                      <a:lnTo>
                        <a:pt x="55992" y="30905"/>
                      </a:lnTo>
                      <a:lnTo>
                        <a:pt x="56034" y="30926"/>
                      </a:lnTo>
                      <a:lnTo>
                        <a:pt x="56055" y="30968"/>
                      </a:lnTo>
                      <a:lnTo>
                        <a:pt x="56138" y="31030"/>
                      </a:lnTo>
                      <a:lnTo>
                        <a:pt x="56159" y="30968"/>
                      </a:lnTo>
                      <a:lnTo>
                        <a:pt x="56222" y="30947"/>
                      </a:lnTo>
                      <a:lnTo>
                        <a:pt x="56264" y="30968"/>
                      </a:lnTo>
                      <a:lnTo>
                        <a:pt x="56306" y="30905"/>
                      </a:lnTo>
                      <a:lnTo>
                        <a:pt x="56348" y="30905"/>
                      </a:lnTo>
                      <a:lnTo>
                        <a:pt x="56410" y="30947"/>
                      </a:lnTo>
                      <a:lnTo>
                        <a:pt x="56431" y="31009"/>
                      </a:lnTo>
                      <a:lnTo>
                        <a:pt x="56473" y="31072"/>
                      </a:lnTo>
                      <a:lnTo>
                        <a:pt x="56536" y="31072"/>
                      </a:lnTo>
                      <a:lnTo>
                        <a:pt x="56557" y="31135"/>
                      </a:lnTo>
                      <a:lnTo>
                        <a:pt x="56620" y="31177"/>
                      </a:lnTo>
                      <a:lnTo>
                        <a:pt x="56640" y="31177"/>
                      </a:lnTo>
                      <a:lnTo>
                        <a:pt x="56682" y="31240"/>
                      </a:lnTo>
                      <a:lnTo>
                        <a:pt x="56724" y="31281"/>
                      </a:lnTo>
                      <a:lnTo>
                        <a:pt x="56850" y="31344"/>
                      </a:lnTo>
                      <a:lnTo>
                        <a:pt x="56871" y="31365"/>
                      </a:lnTo>
                      <a:lnTo>
                        <a:pt x="56933" y="31365"/>
                      </a:lnTo>
                      <a:lnTo>
                        <a:pt x="56975" y="31407"/>
                      </a:lnTo>
                      <a:lnTo>
                        <a:pt x="57059" y="31449"/>
                      </a:lnTo>
                      <a:lnTo>
                        <a:pt x="57122" y="31407"/>
                      </a:lnTo>
                      <a:lnTo>
                        <a:pt x="57184" y="31407"/>
                      </a:lnTo>
                      <a:lnTo>
                        <a:pt x="57247" y="31365"/>
                      </a:lnTo>
                      <a:lnTo>
                        <a:pt x="57289" y="31365"/>
                      </a:lnTo>
                      <a:lnTo>
                        <a:pt x="57352" y="31386"/>
                      </a:lnTo>
                      <a:lnTo>
                        <a:pt x="57352" y="31470"/>
                      </a:lnTo>
                      <a:lnTo>
                        <a:pt x="57289" y="31553"/>
                      </a:lnTo>
                      <a:lnTo>
                        <a:pt x="57289" y="31637"/>
                      </a:lnTo>
                      <a:lnTo>
                        <a:pt x="57289" y="31700"/>
                      </a:lnTo>
                      <a:lnTo>
                        <a:pt x="57394" y="31700"/>
                      </a:lnTo>
                      <a:lnTo>
                        <a:pt x="57436" y="31805"/>
                      </a:lnTo>
                      <a:lnTo>
                        <a:pt x="57456" y="31909"/>
                      </a:lnTo>
                      <a:lnTo>
                        <a:pt x="57436" y="32014"/>
                      </a:lnTo>
                      <a:lnTo>
                        <a:pt x="57394" y="32056"/>
                      </a:lnTo>
                      <a:lnTo>
                        <a:pt x="57394" y="32118"/>
                      </a:lnTo>
                      <a:lnTo>
                        <a:pt x="57498" y="32265"/>
                      </a:lnTo>
                      <a:lnTo>
                        <a:pt x="57561" y="32286"/>
                      </a:lnTo>
                      <a:lnTo>
                        <a:pt x="57645" y="32390"/>
                      </a:lnTo>
                      <a:lnTo>
                        <a:pt x="57666" y="32432"/>
                      </a:lnTo>
                      <a:lnTo>
                        <a:pt x="57749" y="32411"/>
                      </a:lnTo>
                      <a:lnTo>
                        <a:pt x="57812" y="32369"/>
                      </a:lnTo>
                      <a:lnTo>
                        <a:pt x="57896" y="32369"/>
                      </a:lnTo>
                      <a:lnTo>
                        <a:pt x="57938" y="32432"/>
                      </a:lnTo>
                      <a:lnTo>
                        <a:pt x="57980" y="32516"/>
                      </a:lnTo>
                      <a:lnTo>
                        <a:pt x="58042" y="32495"/>
                      </a:lnTo>
                      <a:lnTo>
                        <a:pt x="58105" y="32432"/>
                      </a:lnTo>
                      <a:lnTo>
                        <a:pt x="58189" y="32474"/>
                      </a:lnTo>
                      <a:lnTo>
                        <a:pt x="58231" y="32432"/>
                      </a:lnTo>
                      <a:lnTo>
                        <a:pt x="58398" y="32411"/>
                      </a:lnTo>
                      <a:lnTo>
                        <a:pt x="58461" y="32328"/>
                      </a:lnTo>
                      <a:lnTo>
                        <a:pt x="58524" y="32307"/>
                      </a:lnTo>
                      <a:lnTo>
                        <a:pt x="58524" y="32244"/>
                      </a:lnTo>
                      <a:lnTo>
                        <a:pt x="58544" y="32160"/>
                      </a:lnTo>
                      <a:lnTo>
                        <a:pt x="58628" y="32097"/>
                      </a:lnTo>
                      <a:lnTo>
                        <a:pt x="58628" y="31993"/>
                      </a:lnTo>
                      <a:lnTo>
                        <a:pt x="58649" y="31909"/>
                      </a:lnTo>
                      <a:lnTo>
                        <a:pt x="58837" y="31909"/>
                      </a:lnTo>
                      <a:lnTo>
                        <a:pt x="58858" y="31805"/>
                      </a:lnTo>
                      <a:lnTo>
                        <a:pt x="58921" y="31805"/>
                      </a:lnTo>
                      <a:lnTo>
                        <a:pt x="58963" y="31784"/>
                      </a:lnTo>
                      <a:lnTo>
                        <a:pt x="59005" y="31700"/>
                      </a:lnTo>
                      <a:lnTo>
                        <a:pt x="59047" y="31658"/>
                      </a:lnTo>
                      <a:lnTo>
                        <a:pt x="59151" y="31658"/>
                      </a:lnTo>
                      <a:lnTo>
                        <a:pt x="59214" y="31595"/>
                      </a:lnTo>
                      <a:lnTo>
                        <a:pt x="59319" y="31658"/>
                      </a:lnTo>
                      <a:lnTo>
                        <a:pt x="59361" y="31700"/>
                      </a:lnTo>
                      <a:lnTo>
                        <a:pt x="59465" y="31700"/>
                      </a:lnTo>
                      <a:lnTo>
                        <a:pt x="59486" y="31763"/>
                      </a:lnTo>
                      <a:lnTo>
                        <a:pt x="59549" y="31867"/>
                      </a:lnTo>
                      <a:lnTo>
                        <a:pt x="59486" y="31909"/>
                      </a:lnTo>
                      <a:lnTo>
                        <a:pt x="59528" y="31972"/>
                      </a:lnTo>
                      <a:lnTo>
                        <a:pt x="59633" y="32077"/>
                      </a:lnTo>
                      <a:lnTo>
                        <a:pt x="59633" y="32139"/>
                      </a:lnTo>
                      <a:lnTo>
                        <a:pt x="59674" y="32202"/>
                      </a:lnTo>
                      <a:lnTo>
                        <a:pt x="59758" y="32244"/>
                      </a:lnTo>
                      <a:lnTo>
                        <a:pt x="59737" y="32390"/>
                      </a:lnTo>
                      <a:lnTo>
                        <a:pt x="59737" y="32495"/>
                      </a:lnTo>
                      <a:lnTo>
                        <a:pt x="59695" y="32537"/>
                      </a:lnTo>
                      <a:lnTo>
                        <a:pt x="59633" y="32558"/>
                      </a:lnTo>
                      <a:lnTo>
                        <a:pt x="59549" y="32662"/>
                      </a:lnTo>
                      <a:lnTo>
                        <a:pt x="59549" y="32725"/>
                      </a:lnTo>
                      <a:lnTo>
                        <a:pt x="59591" y="32809"/>
                      </a:lnTo>
                      <a:lnTo>
                        <a:pt x="59633" y="32830"/>
                      </a:lnTo>
                      <a:lnTo>
                        <a:pt x="59633" y="32934"/>
                      </a:lnTo>
                      <a:lnTo>
                        <a:pt x="59591" y="33018"/>
                      </a:lnTo>
                      <a:lnTo>
                        <a:pt x="59633" y="33060"/>
                      </a:lnTo>
                      <a:lnTo>
                        <a:pt x="59674" y="33081"/>
                      </a:lnTo>
                      <a:lnTo>
                        <a:pt x="59674" y="33144"/>
                      </a:lnTo>
                      <a:lnTo>
                        <a:pt x="59695" y="33185"/>
                      </a:lnTo>
                      <a:lnTo>
                        <a:pt x="59695" y="33248"/>
                      </a:lnTo>
                      <a:lnTo>
                        <a:pt x="59674" y="33269"/>
                      </a:lnTo>
                      <a:lnTo>
                        <a:pt x="59653" y="33290"/>
                      </a:lnTo>
                      <a:lnTo>
                        <a:pt x="59653" y="33437"/>
                      </a:lnTo>
                      <a:lnTo>
                        <a:pt x="59695" y="33562"/>
                      </a:lnTo>
                      <a:lnTo>
                        <a:pt x="59737" y="33604"/>
                      </a:lnTo>
                      <a:lnTo>
                        <a:pt x="59737" y="33667"/>
                      </a:lnTo>
                      <a:lnTo>
                        <a:pt x="59674" y="33709"/>
                      </a:lnTo>
                      <a:lnTo>
                        <a:pt x="59653" y="33792"/>
                      </a:lnTo>
                      <a:lnTo>
                        <a:pt x="59674" y="33855"/>
                      </a:lnTo>
                      <a:lnTo>
                        <a:pt x="59674" y="33897"/>
                      </a:lnTo>
                      <a:lnTo>
                        <a:pt x="59695" y="33960"/>
                      </a:lnTo>
                      <a:lnTo>
                        <a:pt x="59633" y="34001"/>
                      </a:lnTo>
                      <a:lnTo>
                        <a:pt x="59591" y="34022"/>
                      </a:lnTo>
                      <a:lnTo>
                        <a:pt x="59633" y="34085"/>
                      </a:lnTo>
                      <a:lnTo>
                        <a:pt x="59653" y="34169"/>
                      </a:lnTo>
                      <a:lnTo>
                        <a:pt x="59633" y="34211"/>
                      </a:lnTo>
                      <a:lnTo>
                        <a:pt x="59570" y="34315"/>
                      </a:lnTo>
                      <a:lnTo>
                        <a:pt x="59591" y="34378"/>
                      </a:lnTo>
                      <a:lnTo>
                        <a:pt x="59633" y="34420"/>
                      </a:lnTo>
                      <a:lnTo>
                        <a:pt x="59591" y="34483"/>
                      </a:lnTo>
                      <a:lnTo>
                        <a:pt x="59591" y="34525"/>
                      </a:lnTo>
                      <a:lnTo>
                        <a:pt x="59633" y="34587"/>
                      </a:lnTo>
                      <a:lnTo>
                        <a:pt x="59653" y="34650"/>
                      </a:lnTo>
                      <a:lnTo>
                        <a:pt x="59591" y="34713"/>
                      </a:lnTo>
                      <a:lnTo>
                        <a:pt x="59549" y="34713"/>
                      </a:lnTo>
                      <a:lnTo>
                        <a:pt x="59486" y="34692"/>
                      </a:lnTo>
                      <a:lnTo>
                        <a:pt x="59130" y="34608"/>
                      </a:lnTo>
                      <a:lnTo>
                        <a:pt x="59047" y="34587"/>
                      </a:lnTo>
                      <a:lnTo>
                        <a:pt x="58942" y="34546"/>
                      </a:lnTo>
                      <a:lnTo>
                        <a:pt x="58900" y="34546"/>
                      </a:lnTo>
                      <a:lnTo>
                        <a:pt x="58796" y="34713"/>
                      </a:lnTo>
                      <a:lnTo>
                        <a:pt x="58754" y="34797"/>
                      </a:lnTo>
                      <a:lnTo>
                        <a:pt x="58712" y="34859"/>
                      </a:lnTo>
                      <a:lnTo>
                        <a:pt x="58628" y="34859"/>
                      </a:lnTo>
                      <a:lnTo>
                        <a:pt x="58544" y="34922"/>
                      </a:lnTo>
                      <a:lnTo>
                        <a:pt x="58524" y="34964"/>
                      </a:lnTo>
                      <a:lnTo>
                        <a:pt x="58586" y="35069"/>
                      </a:lnTo>
                      <a:lnTo>
                        <a:pt x="58712" y="35278"/>
                      </a:lnTo>
                      <a:lnTo>
                        <a:pt x="58733" y="35362"/>
                      </a:lnTo>
                      <a:lnTo>
                        <a:pt x="58754" y="35445"/>
                      </a:lnTo>
                      <a:lnTo>
                        <a:pt x="58837" y="35550"/>
                      </a:lnTo>
                      <a:lnTo>
                        <a:pt x="58837" y="35654"/>
                      </a:lnTo>
                      <a:lnTo>
                        <a:pt x="58837" y="35780"/>
                      </a:lnTo>
                      <a:lnTo>
                        <a:pt x="58837" y="35885"/>
                      </a:lnTo>
                      <a:lnTo>
                        <a:pt x="58837" y="36094"/>
                      </a:lnTo>
                      <a:lnTo>
                        <a:pt x="58921" y="36157"/>
                      </a:lnTo>
                      <a:lnTo>
                        <a:pt x="58921" y="36261"/>
                      </a:lnTo>
                      <a:lnTo>
                        <a:pt x="58921" y="36366"/>
                      </a:lnTo>
                      <a:lnTo>
                        <a:pt x="58900" y="36408"/>
                      </a:lnTo>
                      <a:lnTo>
                        <a:pt x="58900" y="36491"/>
                      </a:lnTo>
                      <a:lnTo>
                        <a:pt x="58921" y="36533"/>
                      </a:lnTo>
                      <a:lnTo>
                        <a:pt x="58921" y="36638"/>
                      </a:lnTo>
                      <a:lnTo>
                        <a:pt x="58858" y="36638"/>
                      </a:lnTo>
                      <a:lnTo>
                        <a:pt x="58733" y="36617"/>
                      </a:lnTo>
                      <a:lnTo>
                        <a:pt x="58649" y="36680"/>
                      </a:lnTo>
                      <a:lnTo>
                        <a:pt x="58649" y="36722"/>
                      </a:lnTo>
                      <a:lnTo>
                        <a:pt x="58691" y="36826"/>
                      </a:lnTo>
                      <a:lnTo>
                        <a:pt x="58733" y="36847"/>
                      </a:lnTo>
                      <a:lnTo>
                        <a:pt x="58733" y="36931"/>
                      </a:lnTo>
                      <a:lnTo>
                        <a:pt x="58733" y="36952"/>
                      </a:lnTo>
                      <a:lnTo>
                        <a:pt x="58837" y="37098"/>
                      </a:lnTo>
                      <a:lnTo>
                        <a:pt x="58858" y="37098"/>
                      </a:lnTo>
                      <a:lnTo>
                        <a:pt x="58921" y="36931"/>
                      </a:lnTo>
                      <a:lnTo>
                        <a:pt x="59068" y="36910"/>
                      </a:lnTo>
                      <a:lnTo>
                        <a:pt x="59130" y="36952"/>
                      </a:lnTo>
                      <a:lnTo>
                        <a:pt x="59172" y="36784"/>
                      </a:lnTo>
                      <a:lnTo>
                        <a:pt x="59256" y="36722"/>
                      </a:lnTo>
                      <a:lnTo>
                        <a:pt x="59256" y="36512"/>
                      </a:lnTo>
                      <a:lnTo>
                        <a:pt x="59361" y="36429"/>
                      </a:lnTo>
                      <a:lnTo>
                        <a:pt x="59361" y="36324"/>
                      </a:lnTo>
                      <a:lnTo>
                        <a:pt x="59381" y="36282"/>
                      </a:lnTo>
                      <a:lnTo>
                        <a:pt x="59528" y="36366"/>
                      </a:lnTo>
                      <a:lnTo>
                        <a:pt x="59653" y="36303"/>
                      </a:lnTo>
                      <a:lnTo>
                        <a:pt x="59695" y="36366"/>
                      </a:lnTo>
                      <a:lnTo>
                        <a:pt x="59695" y="36575"/>
                      </a:lnTo>
                      <a:lnTo>
                        <a:pt x="59884" y="36617"/>
                      </a:lnTo>
                      <a:lnTo>
                        <a:pt x="60072" y="36722"/>
                      </a:lnTo>
                      <a:lnTo>
                        <a:pt x="60114" y="36680"/>
                      </a:lnTo>
                      <a:lnTo>
                        <a:pt x="60197" y="36742"/>
                      </a:lnTo>
                      <a:lnTo>
                        <a:pt x="60323" y="36617"/>
                      </a:lnTo>
                      <a:lnTo>
                        <a:pt x="60490" y="36596"/>
                      </a:lnTo>
                      <a:lnTo>
                        <a:pt x="60511" y="36512"/>
                      </a:lnTo>
                      <a:lnTo>
                        <a:pt x="60595" y="36512"/>
                      </a:lnTo>
                      <a:lnTo>
                        <a:pt x="60679" y="36366"/>
                      </a:lnTo>
                      <a:lnTo>
                        <a:pt x="60846" y="36115"/>
                      </a:lnTo>
                      <a:lnTo>
                        <a:pt x="60825" y="36073"/>
                      </a:lnTo>
                      <a:lnTo>
                        <a:pt x="60951" y="36010"/>
                      </a:lnTo>
                      <a:lnTo>
                        <a:pt x="60951" y="35926"/>
                      </a:lnTo>
                      <a:lnTo>
                        <a:pt x="60909" y="35780"/>
                      </a:lnTo>
                      <a:lnTo>
                        <a:pt x="60993" y="35822"/>
                      </a:lnTo>
                      <a:lnTo>
                        <a:pt x="60993" y="35843"/>
                      </a:lnTo>
                      <a:lnTo>
                        <a:pt x="61118" y="35654"/>
                      </a:lnTo>
                      <a:lnTo>
                        <a:pt x="61055" y="35550"/>
                      </a:lnTo>
                      <a:lnTo>
                        <a:pt x="61118" y="35529"/>
                      </a:lnTo>
                      <a:lnTo>
                        <a:pt x="61118" y="35341"/>
                      </a:lnTo>
                      <a:lnTo>
                        <a:pt x="61223" y="35299"/>
                      </a:lnTo>
                      <a:lnTo>
                        <a:pt x="61223" y="35194"/>
                      </a:lnTo>
                      <a:lnTo>
                        <a:pt x="61369" y="35090"/>
                      </a:lnTo>
                      <a:lnTo>
                        <a:pt x="61411" y="35027"/>
                      </a:lnTo>
                      <a:lnTo>
                        <a:pt x="61348" y="34985"/>
                      </a:lnTo>
                      <a:lnTo>
                        <a:pt x="61369" y="34838"/>
                      </a:lnTo>
                      <a:lnTo>
                        <a:pt x="61453" y="34818"/>
                      </a:lnTo>
                      <a:lnTo>
                        <a:pt x="61557" y="34315"/>
                      </a:lnTo>
                      <a:lnTo>
                        <a:pt x="61683" y="34169"/>
                      </a:lnTo>
                      <a:lnTo>
                        <a:pt x="61683" y="34064"/>
                      </a:lnTo>
                      <a:lnTo>
                        <a:pt x="61829" y="33960"/>
                      </a:lnTo>
                      <a:lnTo>
                        <a:pt x="61850" y="33834"/>
                      </a:lnTo>
                      <a:lnTo>
                        <a:pt x="61976" y="33667"/>
                      </a:lnTo>
                      <a:lnTo>
                        <a:pt x="61976" y="33541"/>
                      </a:lnTo>
                      <a:lnTo>
                        <a:pt x="61934" y="33520"/>
                      </a:lnTo>
                      <a:lnTo>
                        <a:pt x="61892" y="33353"/>
                      </a:lnTo>
                      <a:lnTo>
                        <a:pt x="62039" y="33227"/>
                      </a:lnTo>
                      <a:lnTo>
                        <a:pt x="61976" y="32955"/>
                      </a:lnTo>
                      <a:lnTo>
                        <a:pt x="62081" y="32830"/>
                      </a:lnTo>
                      <a:lnTo>
                        <a:pt x="62081" y="32746"/>
                      </a:lnTo>
                      <a:lnTo>
                        <a:pt x="62039" y="32746"/>
                      </a:lnTo>
                      <a:lnTo>
                        <a:pt x="62101" y="32579"/>
                      </a:lnTo>
                      <a:lnTo>
                        <a:pt x="62101" y="32411"/>
                      </a:lnTo>
                      <a:lnTo>
                        <a:pt x="62206" y="32307"/>
                      </a:lnTo>
                      <a:lnTo>
                        <a:pt x="62206" y="32118"/>
                      </a:lnTo>
                      <a:lnTo>
                        <a:pt x="62185" y="32097"/>
                      </a:lnTo>
                      <a:lnTo>
                        <a:pt x="62164" y="31909"/>
                      </a:lnTo>
                      <a:lnTo>
                        <a:pt x="62248" y="31742"/>
                      </a:lnTo>
                      <a:lnTo>
                        <a:pt x="62248" y="31574"/>
                      </a:lnTo>
                      <a:lnTo>
                        <a:pt x="62394" y="31386"/>
                      </a:lnTo>
                      <a:lnTo>
                        <a:pt x="62394" y="31240"/>
                      </a:lnTo>
                      <a:lnTo>
                        <a:pt x="62353" y="31135"/>
                      </a:lnTo>
                      <a:lnTo>
                        <a:pt x="62353" y="30947"/>
                      </a:lnTo>
                      <a:lnTo>
                        <a:pt x="62394" y="30905"/>
                      </a:lnTo>
                      <a:lnTo>
                        <a:pt x="62394" y="30758"/>
                      </a:lnTo>
                      <a:lnTo>
                        <a:pt x="62311" y="30758"/>
                      </a:lnTo>
                      <a:lnTo>
                        <a:pt x="62269" y="30486"/>
                      </a:lnTo>
                      <a:lnTo>
                        <a:pt x="62269" y="30403"/>
                      </a:lnTo>
                      <a:lnTo>
                        <a:pt x="62248" y="30319"/>
                      </a:lnTo>
                      <a:lnTo>
                        <a:pt x="62248" y="30110"/>
                      </a:lnTo>
                      <a:lnTo>
                        <a:pt x="62081" y="29921"/>
                      </a:lnTo>
                      <a:lnTo>
                        <a:pt x="62039" y="29921"/>
                      </a:lnTo>
                      <a:lnTo>
                        <a:pt x="61976" y="29817"/>
                      </a:lnTo>
                      <a:lnTo>
                        <a:pt x="62039" y="29775"/>
                      </a:lnTo>
                      <a:lnTo>
                        <a:pt x="62101" y="29608"/>
                      </a:lnTo>
                      <a:lnTo>
                        <a:pt x="62101" y="29566"/>
                      </a:lnTo>
                      <a:lnTo>
                        <a:pt x="61997" y="29649"/>
                      </a:lnTo>
                      <a:lnTo>
                        <a:pt x="61892" y="29608"/>
                      </a:lnTo>
                      <a:lnTo>
                        <a:pt x="61788" y="29231"/>
                      </a:lnTo>
                      <a:lnTo>
                        <a:pt x="61788" y="29126"/>
                      </a:lnTo>
                      <a:lnTo>
                        <a:pt x="61767" y="29043"/>
                      </a:lnTo>
                      <a:lnTo>
                        <a:pt x="61746" y="28833"/>
                      </a:lnTo>
                      <a:lnTo>
                        <a:pt x="61788" y="28750"/>
                      </a:lnTo>
                      <a:lnTo>
                        <a:pt x="61683" y="28457"/>
                      </a:lnTo>
                      <a:lnTo>
                        <a:pt x="61767" y="28394"/>
                      </a:lnTo>
                      <a:lnTo>
                        <a:pt x="61725" y="28352"/>
                      </a:lnTo>
                      <a:lnTo>
                        <a:pt x="61746" y="28310"/>
                      </a:lnTo>
                      <a:lnTo>
                        <a:pt x="61746" y="28227"/>
                      </a:lnTo>
                      <a:lnTo>
                        <a:pt x="61683" y="28185"/>
                      </a:lnTo>
                      <a:lnTo>
                        <a:pt x="61746" y="28080"/>
                      </a:lnTo>
                      <a:lnTo>
                        <a:pt x="61683" y="27975"/>
                      </a:lnTo>
                      <a:lnTo>
                        <a:pt x="61683" y="27892"/>
                      </a:lnTo>
                      <a:lnTo>
                        <a:pt x="61767" y="27829"/>
                      </a:lnTo>
                      <a:lnTo>
                        <a:pt x="61662" y="27766"/>
                      </a:lnTo>
                      <a:lnTo>
                        <a:pt x="61641" y="27620"/>
                      </a:lnTo>
                      <a:lnTo>
                        <a:pt x="61683" y="27557"/>
                      </a:lnTo>
                      <a:lnTo>
                        <a:pt x="61662" y="27452"/>
                      </a:lnTo>
                      <a:lnTo>
                        <a:pt x="61578" y="27515"/>
                      </a:lnTo>
                      <a:lnTo>
                        <a:pt x="61474" y="27494"/>
                      </a:lnTo>
                      <a:lnTo>
                        <a:pt x="61348" y="27390"/>
                      </a:lnTo>
                      <a:lnTo>
                        <a:pt x="61348" y="27264"/>
                      </a:lnTo>
                      <a:lnTo>
                        <a:pt x="61411" y="27180"/>
                      </a:lnTo>
                      <a:lnTo>
                        <a:pt x="61411" y="27076"/>
                      </a:lnTo>
                      <a:lnTo>
                        <a:pt x="61244" y="26887"/>
                      </a:lnTo>
                      <a:lnTo>
                        <a:pt x="61160" y="26887"/>
                      </a:lnTo>
                      <a:lnTo>
                        <a:pt x="61055" y="26762"/>
                      </a:lnTo>
                      <a:lnTo>
                        <a:pt x="61139" y="26720"/>
                      </a:lnTo>
                      <a:lnTo>
                        <a:pt x="61139" y="26615"/>
                      </a:lnTo>
                      <a:lnTo>
                        <a:pt x="61202" y="26511"/>
                      </a:lnTo>
                      <a:lnTo>
                        <a:pt x="61097" y="26323"/>
                      </a:lnTo>
                      <a:lnTo>
                        <a:pt x="61013" y="26323"/>
                      </a:lnTo>
                      <a:lnTo>
                        <a:pt x="60930" y="26239"/>
                      </a:lnTo>
                      <a:lnTo>
                        <a:pt x="60825" y="26218"/>
                      </a:lnTo>
                      <a:lnTo>
                        <a:pt x="60804" y="26134"/>
                      </a:lnTo>
                      <a:lnTo>
                        <a:pt x="60532" y="26051"/>
                      </a:lnTo>
                      <a:lnTo>
                        <a:pt x="60490" y="25988"/>
                      </a:lnTo>
                      <a:lnTo>
                        <a:pt x="60323" y="25946"/>
                      </a:lnTo>
                      <a:lnTo>
                        <a:pt x="60260" y="25904"/>
                      </a:lnTo>
                      <a:lnTo>
                        <a:pt x="60197" y="25779"/>
                      </a:lnTo>
                      <a:lnTo>
                        <a:pt x="60114" y="25695"/>
                      </a:lnTo>
                      <a:lnTo>
                        <a:pt x="59988" y="25695"/>
                      </a:lnTo>
                      <a:lnTo>
                        <a:pt x="59863" y="25590"/>
                      </a:lnTo>
                      <a:lnTo>
                        <a:pt x="59737" y="25695"/>
                      </a:lnTo>
                      <a:lnTo>
                        <a:pt x="59633" y="25695"/>
                      </a:lnTo>
                      <a:lnTo>
                        <a:pt x="59570" y="25779"/>
                      </a:lnTo>
                      <a:lnTo>
                        <a:pt x="59486" y="25779"/>
                      </a:lnTo>
                      <a:lnTo>
                        <a:pt x="59444" y="25716"/>
                      </a:lnTo>
                      <a:lnTo>
                        <a:pt x="59444" y="25674"/>
                      </a:lnTo>
                      <a:lnTo>
                        <a:pt x="59340" y="25611"/>
                      </a:lnTo>
                      <a:lnTo>
                        <a:pt x="59235" y="25611"/>
                      </a:lnTo>
                      <a:lnTo>
                        <a:pt x="59277" y="25799"/>
                      </a:lnTo>
                      <a:lnTo>
                        <a:pt x="59381" y="25904"/>
                      </a:lnTo>
                      <a:lnTo>
                        <a:pt x="59340" y="26009"/>
                      </a:lnTo>
                      <a:lnTo>
                        <a:pt x="59381" y="26197"/>
                      </a:lnTo>
                      <a:lnTo>
                        <a:pt x="59340" y="26343"/>
                      </a:lnTo>
                      <a:lnTo>
                        <a:pt x="59256" y="26406"/>
                      </a:lnTo>
                      <a:lnTo>
                        <a:pt x="59256" y="26239"/>
                      </a:lnTo>
                      <a:lnTo>
                        <a:pt x="59277" y="26113"/>
                      </a:lnTo>
                      <a:lnTo>
                        <a:pt x="59214" y="25946"/>
                      </a:lnTo>
                      <a:lnTo>
                        <a:pt x="59151" y="26030"/>
                      </a:lnTo>
                      <a:lnTo>
                        <a:pt x="59172" y="26134"/>
                      </a:lnTo>
                      <a:lnTo>
                        <a:pt x="59130" y="26323"/>
                      </a:lnTo>
                      <a:lnTo>
                        <a:pt x="59005" y="26406"/>
                      </a:lnTo>
                      <a:lnTo>
                        <a:pt x="58733" y="26427"/>
                      </a:lnTo>
                      <a:lnTo>
                        <a:pt x="58712" y="26364"/>
                      </a:lnTo>
                      <a:lnTo>
                        <a:pt x="58816" y="26302"/>
                      </a:lnTo>
                      <a:lnTo>
                        <a:pt x="58858" y="26302"/>
                      </a:lnTo>
                      <a:lnTo>
                        <a:pt x="58858" y="26134"/>
                      </a:lnTo>
                      <a:lnTo>
                        <a:pt x="58921" y="26051"/>
                      </a:lnTo>
                      <a:lnTo>
                        <a:pt x="58963" y="26009"/>
                      </a:lnTo>
                      <a:lnTo>
                        <a:pt x="58837" y="26009"/>
                      </a:lnTo>
                      <a:lnTo>
                        <a:pt x="58796" y="26051"/>
                      </a:lnTo>
                      <a:lnTo>
                        <a:pt x="58733" y="26009"/>
                      </a:lnTo>
                      <a:lnTo>
                        <a:pt x="58649" y="26030"/>
                      </a:lnTo>
                      <a:lnTo>
                        <a:pt x="58607" y="26134"/>
                      </a:lnTo>
                      <a:lnTo>
                        <a:pt x="58524" y="26197"/>
                      </a:lnTo>
                      <a:lnTo>
                        <a:pt x="58503" y="26197"/>
                      </a:lnTo>
                      <a:lnTo>
                        <a:pt x="58419" y="26302"/>
                      </a:lnTo>
                      <a:lnTo>
                        <a:pt x="58272" y="26155"/>
                      </a:lnTo>
                      <a:lnTo>
                        <a:pt x="58293" y="26009"/>
                      </a:lnTo>
                      <a:lnTo>
                        <a:pt x="58231" y="25820"/>
                      </a:lnTo>
                      <a:lnTo>
                        <a:pt x="58105" y="25632"/>
                      </a:lnTo>
                      <a:lnTo>
                        <a:pt x="58105" y="25339"/>
                      </a:lnTo>
                      <a:lnTo>
                        <a:pt x="57980" y="25381"/>
                      </a:lnTo>
                      <a:lnTo>
                        <a:pt x="57917" y="25381"/>
                      </a:lnTo>
                      <a:lnTo>
                        <a:pt x="57812" y="25423"/>
                      </a:lnTo>
                      <a:lnTo>
                        <a:pt x="57749" y="25465"/>
                      </a:lnTo>
                      <a:lnTo>
                        <a:pt x="57603" y="25548"/>
                      </a:lnTo>
                      <a:lnTo>
                        <a:pt x="57498" y="25548"/>
                      </a:lnTo>
                      <a:lnTo>
                        <a:pt x="57394" y="25486"/>
                      </a:lnTo>
                      <a:lnTo>
                        <a:pt x="57289" y="25527"/>
                      </a:lnTo>
                      <a:lnTo>
                        <a:pt x="57184" y="25444"/>
                      </a:lnTo>
                      <a:lnTo>
                        <a:pt x="57143" y="25339"/>
                      </a:lnTo>
                      <a:lnTo>
                        <a:pt x="57184" y="25255"/>
                      </a:lnTo>
                      <a:lnTo>
                        <a:pt x="57226" y="25109"/>
                      </a:lnTo>
                      <a:lnTo>
                        <a:pt x="57331" y="24942"/>
                      </a:lnTo>
                      <a:lnTo>
                        <a:pt x="57477" y="24774"/>
                      </a:lnTo>
                      <a:lnTo>
                        <a:pt x="57477" y="24586"/>
                      </a:lnTo>
                      <a:lnTo>
                        <a:pt x="57666" y="24439"/>
                      </a:lnTo>
                      <a:lnTo>
                        <a:pt x="57666" y="24272"/>
                      </a:lnTo>
                      <a:lnTo>
                        <a:pt x="57708" y="24251"/>
                      </a:lnTo>
                      <a:lnTo>
                        <a:pt x="57708" y="24188"/>
                      </a:lnTo>
                      <a:lnTo>
                        <a:pt x="57812" y="24021"/>
                      </a:lnTo>
                      <a:lnTo>
                        <a:pt x="57854" y="23874"/>
                      </a:lnTo>
                      <a:lnTo>
                        <a:pt x="57917" y="23749"/>
                      </a:lnTo>
                      <a:lnTo>
                        <a:pt x="57875" y="23623"/>
                      </a:lnTo>
                      <a:lnTo>
                        <a:pt x="57917" y="23540"/>
                      </a:lnTo>
                      <a:lnTo>
                        <a:pt x="57917" y="23330"/>
                      </a:lnTo>
                      <a:lnTo>
                        <a:pt x="57980" y="23038"/>
                      </a:lnTo>
                      <a:lnTo>
                        <a:pt x="58021" y="23038"/>
                      </a:lnTo>
                      <a:lnTo>
                        <a:pt x="58063" y="22828"/>
                      </a:lnTo>
                      <a:lnTo>
                        <a:pt x="58168" y="22786"/>
                      </a:lnTo>
                      <a:lnTo>
                        <a:pt x="58126" y="22661"/>
                      </a:lnTo>
                      <a:lnTo>
                        <a:pt x="58293" y="22473"/>
                      </a:lnTo>
                      <a:lnTo>
                        <a:pt x="58314" y="22305"/>
                      </a:lnTo>
                      <a:lnTo>
                        <a:pt x="58419" y="22242"/>
                      </a:lnTo>
                      <a:lnTo>
                        <a:pt x="58377" y="22033"/>
                      </a:lnTo>
                      <a:lnTo>
                        <a:pt x="58419" y="21970"/>
                      </a:lnTo>
                      <a:lnTo>
                        <a:pt x="58419" y="21845"/>
                      </a:lnTo>
                      <a:lnTo>
                        <a:pt x="58503" y="21782"/>
                      </a:lnTo>
                      <a:lnTo>
                        <a:pt x="58544" y="21782"/>
                      </a:lnTo>
                      <a:lnTo>
                        <a:pt x="58544" y="21657"/>
                      </a:lnTo>
                      <a:lnTo>
                        <a:pt x="58503" y="21573"/>
                      </a:lnTo>
                      <a:lnTo>
                        <a:pt x="58503" y="21343"/>
                      </a:lnTo>
                      <a:lnTo>
                        <a:pt x="58482" y="21217"/>
                      </a:lnTo>
                      <a:lnTo>
                        <a:pt x="58544" y="21029"/>
                      </a:lnTo>
                      <a:lnTo>
                        <a:pt x="58712" y="20841"/>
                      </a:lnTo>
                      <a:lnTo>
                        <a:pt x="58754" y="20631"/>
                      </a:lnTo>
                      <a:lnTo>
                        <a:pt x="58607" y="20401"/>
                      </a:lnTo>
                      <a:lnTo>
                        <a:pt x="58628" y="20276"/>
                      </a:lnTo>
                      <a:lnTo>
                        <a:pt x="58733" y="20171"/>
                      </a:lnTo>
                      <a:lnTo>
                        <a:pt x="58754" y="20045"/>
                      </a:lnTo>
                      <a:lnTo>
                        <a:pt x="58963" y="19878"/>
                      </a:lnTo>
                      <a:lnTo>
                        <a:pt x="59005" y="19773"/>
                      </a:lnTo>
                      <a:lnTo>
                        <a:pt x="59068" y="19773"/>
                      </a:lnTo>
                      <a:lnTo>
                        <a:pt x="59151" y="19857"/>
                      </a:lnTo>
                      <a:lnTo>
                        <a:pt x="59277" y="19836"/>
                      </a:lnTo>
                      <a:lnTo>
                        <a:pt x="59486" y="19669"/>
                      </a:lnTo>
                      <a:lnTo>
                        <a:pt x="59674" y="19669"/>
                      </a:lnTo>
                      <a:lnTo>
                        <a:pt x="59842" y="19564"/>
                      </a:lnTo>
                      <a:lnTo>
                        <a:pt x="59967" y="19564"/>
                      </a:lnTo>
                      <a:lnTo>
                        <a:pt x="60072" y="19481"/>
                      </a:lnTo>
                      <a:lnTo>
                        <a:pt x="60177" y="19481"/>
                      </a:lnTo>
                      <a:lnTo>
                        <a:pt x="60281" y="19460"/>
                      </a:lnTo>
                      <a:lnTo>
                        <a:pt x="60323" y="19376"/>
                      </a:lnTo>
                      <a:lnTo>
                        <a:pt x="60428" y="19460"/>
                      </a:lnTo>
                      <a:lnTo>
                        <a:pt x="60386" y="19585"/>
                      </a:lnTo>
                      <a:lnTo>
                        <a:pt x="60469" y="19627"/>
                      </a:lnTo>
                      <a:lnTo>
                        <a:pt x="60574" y="19732"/>
                      </a:lnTo>
                      <a:lnTo>
                        <a:pt x="60616" y="19627"/>
                      </a:lnTo>
                      <a:lnTo>
                        <a:pt x="60721" y="19543"/>
                      </a:lnTo>
                      <a:lnTo>
                        <a:pt x="60574" y="19418"/>
                      </a:lnTo>
                      <a:lnTo>
                        <a:pt x="60574" y="19355"/>
                      </a:lnTo>
                      <a:lnTo>
                        <a:pt x="60700" y="19271"/>
                      </a:lnTo>
                      <a:lnTo>
                        <a:pt x="60909" y="19313"/>
                      </a:lnTo>
                      <a:lnTo>
                        <a:pt x="61013" y="19250"/>
                      </a:lnTo>
                      <a:lnTo>
                        <a:pt x="61244" y="19250"/>
                      </a:lnTo>
                      <a:lnTo>
                        <a:pt x="61306" y="19334"/>
                      </a:lnTo>
                      <a:lnTo>
                        <a:pt x="61348" y="19334"/>
                      </a:lnTo>
                      <a:lnTo>
                        <a:pt x="61432" y="19250"/>
                      </a:lnTo>
                      <a:lnTo>
                        <a:pt x="61516" y="19250"/>
                      </a:lnTo>
                      <a:lnTo>
                        <a:pt x="61474" y="19146"/>
                      </a:lnTo>
                      <a:lnTo>
                        <a:pt x="61557" y="19104"/>
                      </a:lnTo>
                      <a:lnTo>
                        <a:pt x="61746" y="19104"/>
                      </a:lnTo>
                      <a:lnTo>
                        <a:pt x="61829" y="19208"/>
                      </a:lnTo>
                      <a:lnTo>
                        <a:pt x="62039" y="19125"/>
                      </a:lnTo>
                      <a:lnTo>
                        <a:pt x="62039" y="19041"/>
                      </a:lnTo>
                      <a:lnTo>
                        <a:pt x="61955" y="18999"/>
                      </a:lnTo>
                      <a:lnTo>
                        <a:pt x="61892" y="19041"/>
                      </a:lnTo>
                      <a:lnTo>
                        <a:pt x="61767" y="18957"/>
                      </a:lnTo>
                      <a:lnTo>
                        <a:pt x="61850" y="18832"/>
                      </a:lnTo>
                      <a:lnTo>
                        <a:pt x="61871" y="18916"/>
                      </a:lnTo>
                      <a:lnTo>
                        <a:pt x="62039" y="18853"/>
                      </a:lnTo>
                      <a:lnTo>
                        <a:pt x="61871" y="18748"/>
                      </a:lnTo>
                      <a:lnTo>
                        <a:pt x="61871" y="18685"/>
                      </a:lnTo>
                      <a:lnTo>
                        <a:pt x="61955" y="18685"/>
                      </a:lnTo>
                      <a:lnTo>
                        <a:pt x="62101" y="18497"/>
                      </a:lnTo>
                      <a:lnTo>
                        <a:pt x="62269" y="18497"/>
                      </a:lnTo>
                      <a:lnTo>
                        <a:pt x="62353" y="18581"/>
                      </a:lnTo>
                      <a:lnTo>
                        <a:pt x="62457" y="18518"/>
                      </a:lnTo>
                      <a:lnTo>
                        <a:pt x="62666" y="18581"/>
                      </a:lnTo>
                      <a:lnTo>
                        <a:pt x="62813" y="18581"/>
                      </a:lnTo>
                      <a:lnTo>
                        <a:pt x="62813" y="18623"/>
                      </a:lnTo>
                      <a:lnTo>
                        <a:pt x="62897" y="18685"/>
                      </a:lnTo>
                      <a:lnTo>
                        <a:pt x="62959" y="18644"/>
                      </a:lnTo>
                      <a:lnTo>
                        <a:pt x="62918" y="18581"/>
                      </a:lnTo>
                      <a:lnTo>
                        <a:pt x="63106" y="18581"/>
                      </a:lnTo>
                      <a:lnTo>
                        <a:pt x="63252" y="18602"/>
                      </a:lnTo>
                      <a:lnTo>
                        <a:pt x="63357" y="18602"/>
                      </a:lnTo>
                      <a:lnTo>
                        <a:pt x="63462" y="18685"/>
                      </a:lnTo>
                      <a:lnTo>
                        <a:pt x="63462" y="18727"/>
                      </a:lnTo>
                      <a:lnTo>
                        <a:pt x="63629" y="18748"/>
                      </a:lnTo>
                      <a:lnTo>
                        <a:pt x="63734" y="18664"/>
                      </a:lnTo>
                      <a:lnTo>
                        <a:pt x="63796" y="18685"/>
                      </a:lnTo>
                      <a:lnTo>
                        <a:pt x="63838" y="18769"/>
                      </a:lnTo>
                      <a:lnTo>
                        <a:pt x="63629" y="18916"/>
                      </a:lnTo>
                      <a:lnTo>
                        <a:pt x="63441" y="18916"/>
                      </a:lnTo>
                      <a:lnTo>
                        <a:pt x="63378" y="18978"/>
                      </a:lnTo>
                      <a:lnTo>
                        <a:pt x="63378" y="19083"/>
                      </a:lnTo>
                      <a:lnTo>
                        <a:pt x="63273" y="19083"/>
                      </a:lnTo>
                      <a:lnTo>
                        <a:pt x="63252" y="19125"/>
                      </a:lnTo>
                      <a:lnTo>
                        <a:pt x="63315" y="19146"/>
                      </a:lnTo>
                      <a:lnTo>
                        <a:pt x="63378" y="19146"/>
                      </a:lnTo>
                      <a:lnTo>
                        <a:pt x="63545" y="19355"/>
                      </a:lnTo>
                      <a:lnTo>
                        <a:pt x="63587" y="19313"/>
                      </a:lnTo>
                      <a:lnTo>
                        <a:pt x="63775" y="19250"/>
                      </a:lnTo>
                      <a:lnTo>
                        <a:pt x="63859" y="19146"/>
                      </a:lnTo>
                      <a:lnTo>
                        <a:pt x="63838" y="19104"/>
                      </a:lnTo>
                      <a:lnTo>
                        <a:pt x="63964" y="19041"/>
                      </a:lnTo>
                      <a:lnTo>
                        <a:pt x="63880" y="18916"/>
                      </a:lnTo>
                      <a:lnTo>
                        <a:pt x="63964" y="18916"/>
                      </a:lnTo>
                      <a:lnTo>
                        <a:pt x="64089" y="19083"/>
                      </a:lnTo>
                      <a:lnTo>
                        <a:pt x="64173" y="19104"/>
                      </a:lnTo>
                      <a:lnTo>
                        <a:pt x="64215" y="19020"/>
                      </a:lnTo>
                      <a:lnTo>
                        <a:pt x="64173" y="18978"/>
                      </a:lnTo>
                      <a:lnTo>
                        <a:pt x="64257" y="18916"/>
                      </a:lnTo>
                      <a:lnTo>
                        <a:pt x="64298" y="18832"/>
                      </a:lnTo>
                      <a:lnTo>
                        <a:pt x="64319" y="18832"/>
                      </a:lnTo>
                      <a:lnTo>
                        <a:pt x="64319" y="18727"/>
                      </a:lnTo>
                      <a:lnTo>
                        <a:pt x="64298" y="18664"/>
                      </a:lnTo>
                      <a:lnTo>
                        <a:pt x="64382" y="18623"/>
                      </a:lnTo>
                      <a:lnTo>
                        <a:pt x="64466" y="18685"/>
                      </a:lnTo>
                      <a:lnTo>
                        <a:pt x="64529" y="18623"/>
                      </a:lnTo>
                      <a:lnTo>
                        <a:pt x="64591" y="18685"/>
                      </a:lnTo>
                      <a:lnTo>
                        <a:pt x="64612" y="18769"/>
                      </a:lnTo>
                      <a:lnTo>
                        <a:pt x="64696" y="18811"/>
                      </a:lnTo>
                      <a:lnTo>
                        <a:pt x="64842" y="18664"/>
                      </a:lnTo>
                      <a:lnTo>
                        <a:pt x="64780" y="18602"/>
                      </a:lnTo>
                      <a:lnTo>
                        <a:pt x="64780" y="18581"/>
                      </a:lnTo>
                      <a:lnTo>
                        <a:pt x="64842" y="18518"/>
                      </a:lnTo>
                      <a:lnTo>
                        <a:pt x="64926" y="18560"/>
                      </a:lnTo>
                      <a:lnTo>
                        <a:pt x="65010" y="18497"/>
                      </a:lnTo>
                      <a:lnTo>
                        <a:pt x="65094" y="18497"/>
                      </a:lnTo>
                      <a:lnTo>
                        <a:pt x="65114" y="18455"/>
                      </a:lnTo>
                      <a:lnTo>
                        <a:pt x="65010" y="18351"/>
                      </a:lnTo>
                      <a:lnTo>
                        <a:pt x="65031" y="18288"/>
                      </a:lnTo>
                      <a:lnTo>
                        <a:pt x="65031" y="18246"/>
                      </a:lnTo>
                      <a:lnTo>
                        <a:pt x="64926" y="18183"/>
                      </a:lnTo>
                      <a:lnTo>
                        <a:pt x="64884" y="18141"/>
                      </a:lnTo>
                      <a:lnTo>
                        <a:pt x="64884" y="18162"/>
                      </a:lnTo>
                      <a:lnTo>
                        <a:pt x="64884" y="18204"/>
                      </a:lnTo>
                      <a:lnTo>
                        <a:pt x="64822" y="18204"/>
                      </a:lnTo>
                      <a:lnTo>
                        <a:pt x="64717" y="18162"/>
                      </a:lnTo>
                      <a:lnTo>
                        <a:pt x="64696" y="18183"/>
                      </a:lnTo>
                      <a:lnTo>
                        <a:pt x="64696" y="18246"/>
                      </a:lnTo>
                      <a:lnTo>
                        <a:pt x="64591" y="18246"/>
                      </a:lnTo>
                      <a:lnTo>
                        <a:pt x="64529" y="18288"/>
                      </a:lnTo>
                      <a:lnTo>
                        <a:pt x="64466" y="18246"/>
                      </a:lnTo>
                      <a:lnTo>
                        <a:pt x="64487" y="18141"/>
                      </a:lnTo>
                      <a:lnTo>
                        <a:pt x="64529" y="18100"/>
                      </a:lnTo>
                      <a:lnTo>
                        <a:pt x="64382" y="17890"/>
                      </a:lnTo>
                      <a:lnTo>
                        <a:pt x="64487" y="17828"/>
                      </a:lnTo>
                      <a:lnTo>
                        <a:pt x="64382" y="17660"/>
                      </a:lnTo>
                      <a:lnTo>
                        <a:pt x="64424" y="17451"/>
                      </a:lnTo>
                      <a:lnTo>
                        <a:pt x="64424" y="17325"/>
                      </a:lnTo>
                      <a:lnTo>
                        <a:pt x="64508" y="17221"/>
                      </a:lnTo>
                      <a:lnTo>
                        <a:pt x="64508" y="17032"/>
                      </a:lnTo>
                      <a:lnTo>
                        <a:pt x="64612" y="16928"/>
                      </a:lnTo>
                      <a:lnTo>
                        <a:pt x="64612" y="16802"/>
                      </a:lnTo>
                      <a:lnTo>
                        <a:pt x="64591" y="16781"/>
                      </a:lnTo>
                      <a:lnTo>
                        <a:pt x="64717" y="16719"/>
                      </a:lnTo>
                      <a:lnTo>
                        <a:pt x="64591" y="16572"/>
                      </a:lnTo>
                      <a:lnTo>
                        <a:pt x="64633" y="16175"/>
                      </a:lnTo>
                      <a:lnTo>
                        <a:pt x="64738" y="16091"/>
                      </a:lnTo>
                      <a:lnTo>
                        <a:pt x="64633" y="15944"/>
                      </a:lnTo>
                      <a:lnTo>
                        <a:pt x="64612" y="15777"/>
                      </a:lnTo>
                      <a:lnTo>
                        <a:pt x="64529" y="15735"/>
                      </a:lnTo>
                      <a:lnTo>
                        <a:pt x="64529" y="15672"/>
                      </a:lnTo>
                      <a:lnTo>
                        <a:pt x="64633" y="15589"/>
                      </a:lnTo>
                      <a:lnTo>
                        <a:pt x="64612" y="15442"/>
                      </a:lnTo>
                      <a:lnTo>
                        <a:pt x="64696" y="15379"/>
                      </a:lnTo>
                      <a:lnTo>
                        <a:pt x="64822" y="15170"/>
                      </a:lnTo>
                      <a:lnTo>
                        <a:pt x="64947" y="15212"/>
                      </a:lnTo>
                      <a:lnTo>
                        <a:pt x="65031" y="15149"/>
                      </a:lnTo>
                      <a:lnTo>
                        <a:pt x="65114" y="15170"/>
                      </a:lnTo>
                      <a:lnTo>
                        <a:pt x="65156" y="15107"/>
                      </a:lnTo>
                      <a:lnTo>
                        <a:pt x="65366" y="15107"/>
                      </a:lnTo>
                      <a:lnTo>
                        <a:pt x="65407" y="15045"/>
                      </a:lnTo>
                      <a:lnTo>
                        <a:pt x="65470" y="15024"/>
                      </a:lnTo>
                      <a:lnTo>
                        <a:pt x="65512" y="14919"/>
                      </a:lnTo>
                      <a:lnTo>
                        <a:pt x="65554" y="14919"/>
                      </a:lnTo>
                      <a:lnTo>
                        <a:pt x="65617" y="14898"/>
                      </a:lnTo>
                      <a:lnTo>
                        <a:pt x="65742" y="14898"/>
                      </a:lnTo>
                      <a:lnTo>
                        <a:pt x="65763" y="15003"/>
                      </a:lnTo>
                      <a:lnTo>
                        <a:pt x="65826" y="14961"/>
                      </a:lnTo>
                      <a:lnTo>
                        <a:pt x="65868" y="14961"/>
                      </a:lnTo>
                      <a:lnTo>
                        <a:pt x="65951" y="15107"/>
                      </a:lnTo>
                      <a:lnTo>
                        <a:pt x="65993" y="15107"/>
                      </a:lnTo>
                      <a:lnTo>
                        <a:pt x="66098" y="14961"/>
                      </a:lnTo>
                      <a:lnTo>
                        <a:pt x="66098" y="14835"/>
                      </a:lnTo>
                      <a:lnTo>
                        <a:pt x="66182" y="14815"/>
                      </a:lnTo>
                      <a:lnTo>
                        <a:pt x="66203" y="14689"/>
                      </a:lnTo>
                      <a:lnTo>
                        <a:pt x="66265" y="14689"/>
                      </a:lnTo>
                      <a:lnTo>
                        <a:pt x="66286" y="14794"/>
                      </a:lnTo>
                      <a:lnTo>
                        <a:pt x="66412" y="14856"/>
                      </a:lnTo>
                      <a:lnTo>
                        <a:pt x="66412" y="15003"/>
                      </a:lnTo>
                      <a:lnTo>
                        <a:pt x="66391" y="15045"/>
                      </a:lnTo>
                      <a:lnTo>
                        <a:pt x="66454" y="15107"/>
                      </a:lnTo>
                      <a:lnTo>
                        <a:pt x="66475" y="15212"/>
                      </a:lnTo>
                      <a:lnTo>
                        <a:pt x="66391" y="15275"/>
                      </a:lnTo>
                      <a:lnTo>
                        <a:pt x="66454" y="15317"/>
                      </a:lnTo>
                      <a:lnTo>
                        <a:pt x="66475" y="15442"/>
                      </a:lnTo>
                      <a:lnTo>
                        <a:pt x="66454" y="15442"/>
                      </a:lnTo>
                      <a:lnTo>
                        <a:pt x="66454" y="15526"/>
                      </a:lnTo>
                      <a:lnTo>
                        <a:pt x="66475" y="15568"/>
                      </a:lnTo>
                      <a:lnTo>
                        <a:pt x="66412" y="15651"/>
                      </a:lnTo>
                      <a:lnTo>
                        <a:pt x="66391" y="15693"/>
                      </a:lnTo>
                      <a:lnTo>
                        <a:pt x="66412" y="15756"/>
                      </a:lnTo>
                      <a:lnTo>
                        <a:pt x="66516" y="15651"/>
                      </a:lnTo>
                      <a:lnTo>
                        <a:pt x="66558" y="15735"/>
                      </a:lnTo>
                      <a:lnTo>
                        <a:pt x="66663" y="15756"/>
                      </a:lnTo>
                      <a:lnTo>
                        <a:pt x="66684" y="15965"/>
                      </a:lnTo>
                      <a:lnTo>
                        <a:pt x="66726" y="15903"/>
                      </a:lnTo>
                      <a:lnTo>
                        <a:pt x="66726" y="15840"/>
                      </a:lnTo>
                      <a:lnTo>
                        <a:pt x="66830" y="15735"/>
                      </a:lnTo>
                      <a:lnTo>
                        <a:pt x="66914" y="15735"/>
                      </a:lnTo>
                      <a:lnTo>
                        <a:pt x="66977" y="15777"/>
                      </a:lnTo>
                      <a:lnTo>
                        <a:pt x="66872" y="15944"/>
                      </a:lnTo>
                      <a:lnTo>
                        <a:pt x="66977" y="16049"/>
                      </a:lnTo>
                      <a:lnTo>
                        <a:pt x="66998" y="16175"/>
                      </a:lnTo>
                      <a:lnTo>
                        <a:pt x="67081" y="15986"/>
                      </a:lnTo>
                      <a:lnTo>
                        <a:pt x="67144" y="15944"/>
                      </a:lnTo>
                      <a:lnTo>
                        <a:pt x="67144" y="15861"/>
                      </a:lnTo>
                      <a:lnTo>
                        <a:pt x="67207" y="15777"/>
                      </a:lnTo>
                      <a:lnTo>
                        <a:pt x="67207" y="15484"/>
                      </a:lnTo>
                      <a:lnTo>
                        <a:pt x="67291" y="15421"/>
                      </a:lnTo>
                      <a:lnTo>
                        <a:pt x="67207" y="15338"/>
                      </a:lnTo>
                      <a:lnTo>
                        <a:pt x="67311" y="15254"/>
                      </a:lnTo>
                      <a:lnTo>
                        <a:pt x="67311" y="15149"/>
                      </a:lnTo>
                      <a:lnTo>
                        <a:pt x="67249" y="15128"/>
                      </a:lnTo>
                      <a:lnTo>
                        <a:pt x="67249" y="15066"/>
                      </a:lnTo>
                      <a:lnTo>
                        <a:pt x="67311" y="15045"/>
                      </a:lnTo>
                      <a:lnTo>
                        <a:pt x="67332" y="14856"/>
                      </a:lnTo>
                      <a:lnTo>
                        <a:pt x="67249" y="14794"/>
                      </a:lnTo>
                      <a:lnTo>
                        <a:pt x="67311" y="14605"/>
                      </a:lnTo>
                      <a:lnTo>
                        <a:pt x="67395" y="14522"/>
                      </a:lnTo>
                      <a:lnTo>
                        <a:pt x="67542" y="14501"/>
                      </a:lnTo>
                      <a:lnTo>
                        <a:pt x="67604" y="14584"/>
                      </a:lnTo>
                      <a:lnTo>
                        <a:pt x="67667" y="14647"/>
                      </a:lnTo>
                      <a:lnTo>
                        <a:pt x="67730" y="14584"/>
                      </a:lnTo>
                      <a:lnTo>
                        <a:pt x="67646" y="14501"/>
                      </a:lnTo>
                      <a:lnTo>
                        <a:pt x="67688" y="14375"/>
                      </a:lnTo>
                      <a:lnTo>
                        <a:pt x="67521" y="14291"/>
                      </a:lnTo>
                      <a:lnTo>
                        <a:pt x="67479" y="14061"/>
                      </a:lnTo>
                      <a:lnTo>
                        <a:pt x="67395" y="13999"/>
                      </a:lnTo>
                      <a:lnTo>
                        <a:pt x="67395" y="13957"/>
                      </a:lnTo>
                      <a:lnTo>
                        <a:pt x="67291" y="13873"/>
                      </a:lnTo>
                      <a:lnTo>
                        <a:pt x="67270" y="13706"/>
                      </a:lnTo>
                      <a:lnTo>
                        <a:pt x="67311" y="13664"/>
                      </a:lnTo>
                      <a:lnTo>
                        <a:pt x="67291" y="13538"/>
                      </a:lnTo>
                      <a:lnTo>
                        <a:pt x="67165" y="13434"/>
                      </a:lnTo>
                      <a:lnTo>
                        <a:pt x="67186" y="13329"/>
                      </a:lnTo>
                      <a:lnTo>
                        <a:pt x="67123" y="13266"/>
                      </a:lnTo>
                      <a:lnTo>
                        <a:pt x="67291" y="13141"/>
                      </a:lnTo>
                      <a:lnTo>
                        <a:pt x="67416" y="13141"/>
                      </a:lnTo>
                      <a:lnTo>
                        <a:pt x="67521" y="13015"/>
                      </a:lnTo>
                      <a:lnTo>
                        <a:pt x="67688" y="13015"/>
                      </a:lnTo>
                      <a:lnTo>
                        <a:pt x="67730" y="12952"/>
                      </a:lnTo>
                      <a:lnTo>
                        <a:pt x="67897" y="13078"/>
                      </a:lnTo>
                      <a:lnTo>
                        <a:pt x="68044" y="13078"/>
                      </a:lnTo>
                      <a:lnTo>
                        <a:pt x="68107" y="13120"/>
                      </a:lnTo>
                      <a:lnTo>
                        <a:pt x="68211" y="13141"/>
                      </a:lnTo>
                      <a:lnTo>
                        <a:pt x="68274" y="13120"/>
                      </a:lnTo>
                      <a:lnTo>
                        <a:pt x="68127" y="13182"/>
                      </a:lnTo>
                      <a:lnTo>
                        <a:pt x="68211" y="13245"/>
                      </a:lnTo>
                      <a:lnTo>
                        <a:pt x="68065" y="13287"/>
                      </a:lnTo>
                      <a:lnTo>
                        <a:pt x="67939" y="13266"/>
                      </a:lnTo>
                      <a:lnTo>
                        <a:pt x="67793" y="13434"/>
                      </a:lnTo>
                      <a:lnTo>
                        <a:pt x="67793" y="13496"/>
                      </a:lnTo>
                      <a:lnTo>
                        <a:pt x="67835" y="13643"/>
                      </a:lnTo>
                      <a:lnTo>
                        <a:pt x="67835" y="13768"/>
                      </a:lnTo>
                      <a:lnTo>
                        <a:pt x="67918" y="13810"/>
                      </a:lnTo>
                      <a:lnTo>
                        <a:pt x="67939" y="13894"/>
                      </a:lnTo>
                      <a:lnTo>
                        <a:pt x="68065" y="14061"/>
                      </a:lnTo>
                      <a:lnTo>
                        <a:pt x="68065" y="14103"/>
                      </a:lnTo>
                      <a:lnTo>
                        <a:pt x="68107" y="14103"/>
                      </a:lnTo>
                      <a:lnTo>
                        <a:pt x="68065" y="14166"/>
                      </a:lnTo>
                      <a:lnTo>
                        <a:pt x="68211" y="14208"/>
                      </a:lnTo>
                      <a:lnTo>
                        <a:pt x="68232" y="14333"/>
                      </a:lnTo>
                      <a:lnTo>
                        <a:pt x="68232" y="14396"/>
                      </a:lnTo>
                      <a:lnTo>
                        <a:pt x="68169" y="14438"/>
                      </a:lnTo>
                      <a:lnTo>
                        <a:pt x="68211" y="14710"/>
                      </a:lnTo>
                      <a:lnTo>
                        <a:pt x="68253" y="14731"/>
                      </a:lnTo>
                      <a:lnTo>
                        <a:pt x="68316" y="14647"/>
                      </a:lnTo>
                      <a:lnTo>
                        <a:pt x="68358" y="14647"/>
                      </a:lnTo>
                      <a:lnTo>
                        <a:pt x="68441" y="14752"/>
                      </a:lnTo>
                      <a:lnTo>
                        <a:pt x="68483" y="14835"/>
                      </a:lnTo>
                      <a:lnTo>
                        <a:pt x="68420" y="15024"/>
                      </a:lnTo>
                      <a:lnTo>
                        <a:pt x="68420" y="15233"/>
                      </a:lnTo>
                      <a:lnTo>
                        <a:pt x="68483" y="15317"/>
                      </a:lnTo>
                      <a:lnTo>
                        <a:pt x="68567" y="15254"/>
                      </a:lnTo>
                      <a:lnTo>
                        <a:pt x="68672" y="15275"/>
                      </a:lnTo>
                      <a:lnTo>
                        <a:pt x="68692" y="15338"/>
                      </a:lnTo>
                      <a:lnTo>
                        <a:pt x="68672" y="15421"/>
                      </a:lnTo>
                      <a:lnTo>
                        <a:pt x="68588" y="15421"/>
                      </a:lnTo>
                      <a:lnTo>
                        <a:pt x="68483" y="15484"/>
                      </a:lnTo>
                      <a:lnTo>
                        <a:pt x="68462" y="15484"/>
                      </a:lnTo>
                      <a:lnTo>
                        <a:pt x="68337" y="15631"/>
                      </a:lnTo>
                      <a:lnTo>
                        <a:pt x="68316" y="15735"/>
                      </a:lnTo>
                      <a:lnTo>
                        <a:pt x="68169" y="15798"/>
                      </a:lnTo>
                      <a:lnTo>
                        <a:pt x="68148" y="15861"/>
                      </a:lnTo>
                      <a:lnTo>
                        <a:pt x="68065" y="15882"/>
                      </a:lnTo>
                      <a:lnTo>
                        <a:pt x="68065" y="15986"/>
                      </a:lnTo>
                      <a:lnTo>
                        <a:pt x="68023" y="16070"/>
                      </a:lnTo>
                      <a:lnTo>
                        <a:pt x="68065" y="16195"/>
                      </a:lnTo>
                      <a:lnTo>
                        <a:pt x="68148" y="16175"/>
                      </a:lnTo>
                      <a:lnTo>
                        <a:pt x="68148" y="16321"/>
                      </a:lnTo>
                      <a:lnTo>
                        <a:pt x="68044" y="16509"/>
                      </a:lnTo>
                      <a:lnTo>
                        <a:pt x="68065" y="16593"/>
                      </a:lnTo>
                      <a:lnTo>
                        <a:pt x="68127" y="16614"/>
                      </a:lnTo>
                      <a:lnTo>
                        <a:pt x="68107" y="16844"/>
                      </a:lnTo>
                      <a:lnTo>
                        <a:pt x="68127" y="17032"/>
                      </a:lnTo>
                      <a:lnTo>
                        <a:pt x="68065" y="17116"/>
                      </a:lnTo>
                      <a:lnTo>
                        <a:pt x="67939" y="17158"/>
                      </a:lnTo>
                      <a:lnTo>
                        <a:pt x="67918" y="17263"/>
                      </a:lnTo>
                      <a:lnTo>
                        <a:pt x="67960" y="17325"/>
                      </a:lnTo>
                      <a:lnTo>
                        <a:pt x="67939" y="17535"/>
                      </a:lnTo>
                      <a:lnTo>
                        <a:pt x="67918" y="17576"/>
                      </a:lnTo>
                      <a:lnTo>
                        <a:pt x="67939" y="17660"/>
                      </a:lnTo>
                      <a:lnTo>
                        <a:pt x="68044" y="17765"/>
                      </a:lnTo>
                      <a:lnTo>
                        <a:pt x="67960" y="17765"/>
                      </a:lnTo>
                      <a:lnTo>
                        <a:pt x="67939" y="17953"/>
                      </a:lnTo>
                      <a:lnTo>
                        <a:pt x="67960" y="17995"/>
                      </a:lnTo>
                      <a:lnTo>
                        <a:pt x="67960" y="18141"/>
                      </a:lnTo>
                      <a:lnTo>
                        <a:pt x="67855" y="18246"/>
                      </a:lnTo>
                      <a:lnTo>
                        <a:pt x="67939" y="18372"/>
                      </a:lnTo>
                      <a:lnTo>
                        <a:pt x="67939" y="18602"/>
                      </a:lnTo>
                      <a:lnTo>
                        <a:pt x="68023" y="18811"/>
                      </a:lnTo>
                      <a:lnTo>
                        <a:pt x="67835" y="19146"/>
                      </a:lnTo>
                      <a:lnTo>
                        <a:pt x="67939" y="19292"/>
                      </a:lnTo>
                      <a:lnTo>
                        <a:pt x="67835" y="19250"/>
                      </a:lnTo>
                      <a:lnTo>
                        <a:pt x="67625" y="19292"/>
                      </a:lnTo>
                      <a:lnTo>
                        <a:pt x="67625" y="19501"/>
                      </a:lnTo>
                      <a:lnTo>
                        <a:pt x="67646" y="19564"/>
                      </a:lnTo>
                      <a:lnTo>
                        <a:pt x="67521" y="19711"/>
                      </a:lnTo>
                      <a:lnTo>
                        <a:pt x="67291" y="19606"/>
                      </a:lnTo>
                      <a:lnTo>
                        <a:pt x="67186" y="19711"/>
                      </a:lnTo>
                      <a:lnTo>
                        <a:pt x="67186" y="19773"/>
                      </a:lnTo>
                      <a:lnTo>
                        <a:pt x="67332" y="19773"/>
                      </a:lnTo>
                      <a:lnTo>
                        <a:pt x="67542" y="20087"/>
                      </a:lnTo>
                      <a:lnTo>
                        <a:pt x="67542" y="20380"/>
                      </a:lnTo>
                      <a:lnTo>
                        <a:pt x="67500" y="20464"/>
                      </a:lnTo>
                      <a:lnTo>
                        <a:pt x="67542" y="20548"/>
                      </a:lnTo>
                      <a:lnTo>
                        <a:pt x="67437" y="20569"/>
                      </a:lnTo>
                      <a:lnTo>
                        <a:pt x="67416" y="20778"/>
                      </a:lnTo>
                      <a:lnTo>
                        <a:pt x="67291" y="20924"/>
                      </a:lnTo>
                      <a:lnTo>
                        <a:pt x="67270" y="21175"/>
                      </a:lnTo>
                      <a:lnTo>
                        <a:pt x="67374" y="21385"/>
                      </a:lnTo>
                      <a:lnTo>
                        <a:pt x="67416" y="21761"/>
                      </a:lnTo>
                      <a:lnTo>
                        <a:pt x="67583" y="22033"/>
                      </a:lnTo>
                      <a:lnTo>
                        <a:pt x="67583" y="22242"/>
                      </a:lnTo>
                      <a:lnTo>
                        <a:pt x="67835" y="22807"/>
                      </a:lnTo>
                      <a:lnTo>
                        <a:pt x="68148" y="23414"/>
                      </a:lnTo>
                      <a:lnTo>
                        <a:pt x="68462" y="23916"/>
                      </a:lnTo>
                      <a:lnTo>
                        <a:pt x="68630" y="24063"/>
                      </a:lnTo>
                      <a:lnTo>
                        <a:pt x="68630" y="24251"/>
                      </a:lnTo>
                      <a:lnTo>
                        <a:pt x="69048" y="24732"/>
                      </a:lnTo>
                      <a:lnTo>
                        <a:pt x="69488" y="25527"/>
                      </a:lnTo>
                      <a:lnTo>
                        <a:pt x="69697" y="25632"/>
                      </a:lnTo>
                      <a:lnTo>
                        <a:pt x="69843" y="25632"/>
                      </a:lnTo>
                      <a:lnTo>
                        <a:pt x="69927" y="25590"/>
                      </a:lnTo>
                      <a:lnTo>
                        <a:pt x="69927" y="25590"/>
                      </a:lnTo>
                      <a:lnTo>
                        <a:pt x="69885" y="25695"/>
                      </a:lnTo>
                      <a:lnTo>
                        <a:pt x="69780" y="25737"/>
                      </a:lnTo>
                      <a:lnTo>
                        <a:pt x="69697" y="25737"/>
                      </a:lnTo>
                      <a:lnTo>
                        <a:pt x="69843" y="25988"/>
                      </a:lnTo>
                      <a:lnTo>
                        <a:pt x="70052" y="26469"/>
                      </a:lnTo>
                      <a:lnTo>
                        <a:pt x="70094" y="26678"/>
                      </a:lnTo>
                      <a:lnTo>
                        <a:pt x="70220" y="26867"/>
                      </a:lnTo>
                      <a:lnTo>
                        <a:pt x="70450" y="26887"/>
                      </a:lnTo>
                      <a:lnTo>
                        <a:pt x="70471" y="26971"/>
                      </a:lnTo>
                      <a:lnTo>
                        <a:pt x="70471" y="27076"/>
                      </a:lnTo>
                      <a:lnTo>
                        <a:pt x="70513" y="27159"/>
                      </a:lnTo>
                      <a:lnTo>
                        <a:pt x="70471" y="27285"/>
                      </a:lnTo>
                      <a:lnTo>
                        <a:pt x="70617" y="27034"/>
                      </a:lnTo>
                      <a:lnTo>
                        <a:pt x="70659" y="26762"/>
                      </a:lnTo>
                      <a:lnTo>
                        <a:pt x="70680" y="26741"/>
                      </a:lnTo>
                      <a:lnTo>
                        <a:pt x="70680" y="26636"/>
                      </a:lnTo>
                      <a:lnTo>
                        <a:pt x="70827" y="26511"/>
                      </a:lnTo>
                      <a:lnTo>
                        <a:pt x="70848" y="26406"/>
                      </a:lnTo>
                      <a:lnTo>
                        <a:pt x="70827" y="26343"/>
                      </a:lnTo>
                      <a:lnTo>
                        <a:pt x="70868" y="26239"/>
                      </a:lnTo>
                      <a:lnTo>
                        <a:pt x="70931" y="25988"/>
                      </a:lnTo>
                      <a:lnTo>
                        <a:pt x="70868" y="25883"/>
                      </a:lnTo>
                      <a:lnTo>
                        <a:pt x="70889" y="25695"/>
                      </a:lnTo>
                      <a:lnTo>
                        <a:pt x="70994" y="25611"/>
                      </a:lnTo>
                      <a:lnTo>
                        <a:pt x="70889" y="25507"/>
                      </a:lnTo>
                      <a:lnTo>
                        <a:pt x="70848" y="25527"/>
                      </a:lnTo>
                      <a:lnTo>
                        <a:pt x="70764" y="25507"/>
                      </a:lnTo>
                      <a:lnTo>
                        <a:pt x="70827" y="25423"/>
                      </a:lnTo>
                      <a:lnTo>
                        <a:pt x="70743" y="25276"/>
                      </a:lnTo>
                      <a:lnTo>
                        <a:pt x="70785" y="25297"/>
                      </a:lnTo>
                      <a:lnTo>
                        <a:pt x="70848" y="25255"/>
                      </a:lnTo>
                      <a:lnTo>
                        <a:pt x="70743" y="25151"/>
                      </a:lnTo>
                      <a:lnTo>
                        <a:pt x="70764" y="25067"/>
                      </a:lnTo>
                      <a:lnTo>
                        <a:pt x="70785" y="24942"/>
                      </a:lnTo>
                      <a:lnTo>
                        <a:pt x="70659" y="24942"/>
                      </a:lnTo>
                      <a:lnTo>
                        <a:pt x="70576" y="24879"/>
                      </a:lnTo>
                      <a:lnTo>
                        <a:pt x="70638" y="24774"/>
                      </a:lnTo>
                      <a:lnTo>
                        <a:pt x="70743" y="24879"/>
                      </a:lnTo>
                      <a:lnTo>
                        <a:pt x="70889" y="24732"/>
                      </a:lnTo>
                      <a:lnTo>
                        <a:pt x="70973" y="24753"/>
                      </a:lnTo>
                      <a:lnTo>
                        <a:pt x="71078" y="24649"/>
                      </a:lnTo>
                      <a:lnTo>
                        <a:pt x="71182" y="24565"/>
                      </a:lnTo>
                      <a:lnTo>
                        <a:pt x="71203" y="24586"/>
                      </a:lnTo>
                      <a:lnTo>
                        <a:pt x="71350" y="24628"/>
                      </a:lnTo>
                      <a:lnTo>
                        <a:pt x="71266" y="24523"/>
                      </a:lnTo>
                      <a:lnTo>
                        <a:pt x="71099" y="24439"/>
                      </a:lnTo>
                      <a:lnTo>
                        <a:pt x="71099" y="24314"/>
                      </a:lnTo>
                      <a:lnTo>
                        <a:pt x="70952" y="24230"/>
                      </a:lnTo>
                      <a:lnTo>
                        <a:pt x="70848" y="23895"/>
                      </a:lnTo>
                      <a:lnTo>
                        <a:pt x="70931" y="23602"/>
                      </a:lnTo>
                      <a:lnTo>
                        <a:pt x="70827" y="23498"/>
                      </a:lnTo>
                      <a:lnTo>
                        <a:pt x="70889" y="23414"/>
                      </a:lnTo>
                      <a:lnTo>
                        <a:pt x="70931" y="23268"/>
                      </a:lnTo>
                      <a:lnTo>
                        <a:pt x="71036" y="23058"/>
                      </a:lnTo>
                      <a:lnTo>
                        <a:pt x="71078" y="23372"/>
                      </a:lnTo>
                      <a:lnTo>
                        <a:pt x="71161" y="23393"/>
                      </a:lnTo>
                      <a:lnTo>
                        <a:pt x="71350" y="23289"/>
                      </a:lnTo>
                      <a:lnTo>
                        <a:pt x="71371" y="23330"/>
                      </a:lnTo>
                      <a:lnTo>
                        <a:pt x="71705" y="23205"/>
                      </a:lnTo>
                      <a:lnTo>
                        <a:pt x="71705" y="23058"/>
                      </a:lnTo>
                      <a:lnTo>
                        <a:pt x="71789" y="22975"/>
                      </a:lnTo>
                      <a:lnTo>
                        <a:pt x="71664" y="22891"/>
                      </a:lnTo>
                      <a:lnTo>
                        <a:pt x="71454" y="22598"/>
                      </a:lnTo>
                      <a:lnTo>
                        <a:pt x="71371" y="22598"/>
                      </a:lnTo>
                      <a:lnTo>
                        <a:pt x="71078" y="22159"/>
                      </a:lnTo>
                      <a:lnTo>
                        <a:pt x="71078" y="22054"/>
                      </a:lnTo>
                      <a:lnTo>
                        <a:pt x="70994" y="21970"/>
                      </a:lnTo>
                      <a:lnTo>
                        <a:pt x="70973" y="21594"/>
                      </a:lnTo>
                      <a:lnTo>
                        <a:pt x="70994" y="21531"/>
                      </a:lnTo>
                      <a:lnTo>
                        <a:pt x="70952" y="21343"/>
                      </a:lnTo>
                      <a:lnTo>
                        <a:pt x="71036" y="21217"/>
                      </a:lnTo>
                      <a:lnTo>
                        <a:pt x="71036" y="21092"/>
                      </a:lnTo>
                      <a:lnTo>
                        <a:pt x="70889" y="21113"/>
                      </a:lnTo>
                      <a:lnTo>
                        <a:pt x="70868" y="21029"/>
                      </a:lnTo>
                      <a:lnTo>
                        <a:pt x="70973" y="20882"/>
                      </a:lnTo>
                      <a:lnTo>
                        <a:pt x="71078" y="20841"/>
                      </a:lnTo>
                      <a:lnTo>
                        <a:pt x="71078" y="20778"/>
                      </a:lnTo>
                      <a:lnTo>
                        <a:pt x="71078" y="20757"/>
                      </a:lnTo>
                      <a:lnTo>
                        <a:pt x="71161" y="20673"/>
                      </a:lnTo>
                      <a:lnTo>
                        <a:pt x="71182" y="20778"/>
                      </a:lnTo>
                      <a:lnTo>
                        <a:pt x="71182" y="20903"/>
                      </a:lnTo>
                      <a:lnTo>
                        <a:pt x="71140" y="21029"/>
                      </a:lnTo>
                      <a:lnTo>
                        <a:pt x="71140" y="21196"/>
                      </a:lnTo>
                      <a:lnTo>
                        <a:pt x="71308" y="21238"/>
                      </a:lnTo>
                      <a:lnTo>
                        <a:pt x="71475" y="21343"/>
                      </a:lnTo>
                      <a:lnTo>
                        <a:pt x="71559" y="21322"/>
                      </a:lnTo>
                      <a:lnTo>
                        <a:pt x="71559" y="21154"/>
                      </a:lnTo>
                      <a:lnTo>
                        <a:pt x="71601" y="21092"/>
                      </a:lnTo>
                      <a:lnTo>
                        <a:pt x="71496" y="20903"/>
                      </a:lnTo>
                      <a:lnTo>
                        <a:pt x="71245" y="20673"/>
                      </a:lnTo>
                      <a:lnTo>
                        <a:pt x="71245" y="20401"/>
                      </a:lnTo>
                      <a:lnTo>
                        <a:pt x="71099" y="20359"/>
                      </a:lnTo>
                      <a:lnTo>
                        <a:pt x="71078" y="20317"/>
                      </a:lnTo>
                      <a:lnTo>
                        <a:pt x="71057" y="20380"/>
                      </a:lnTo>
                      <a:lnTo>
                        <a:pt x="70973" y="20464"/>
                      </a:lnTo>
                      <a:lnTo>
                        <a:pt x="70973" y="20506"/>
                      </a:lnTo>
                      <a:lnTo>
                        <a:pt x="70931" y="20569"/>
                      </a:lnTo>
                      <a:lnTo>
                        <a:pt x="70785" y="20485"/>
                      </a:lnTo>
                      <a:lnTo>
                        <a:pt x="70785" y="20276"/>
                      </a:lnTo>
                      <a:lnTo>
                        <a:pt x="70722" y="20150"/>
                      </a:lnTo>
                      <a:lnTo>
                        <a:pt x="70617" y="19941"/>
                      </a:lnTo>
                      <a:lnTo>
                        <a:pt x="70680" y="19836"/>
                      </a:lnTo>
                      <a:lnTo>
                        <a:pt x="70743" y="19794"/>
                      </a:lnTo>
                      <a:lnTo>
                        <a:pt x="70722" y="19690"/>
                      </a:lnTo>
                      <a:lnTo>
                        <a:pt x="70785" y="19585"/>
                      </a:lnTo>
                      <a:lnTo>
                        <a:pt x="70722" y="19522"/>
                      </a:lnTo>
                      <a:lnTo>
                        <a:pt x="70743" y="19439"/>
                      </a:lnTo>
                      <a:lnTo>
                        <a:pt x="70743" y="19334"/>
                      </a:lnTo>
                      <a:lnTo>
                        <a:pt x="70659" y="19271"/>
                      </a:lnTo>
                      <a:lnTo>
                        <a:pt x="70555" y="19313"/>
                      </a:lnTo>
                      <a:lnTo>
                        <a:pt x="70366" y="19146"/>
                      </a:lnTo>
                      <a:lnTo>
                        <a:pt x="70241" y="19146"/>
                      </a:lnTo>
                      <a:lnTo>
                        <a:pt x="70157" y="19229"/>
                      </a:lnTo>
                      <a:lnTo>
                        <a:pt x="70157" y="19313"/>
                      </a:lnTo>
                      <a:lnTo>
                        <a:pt x="70304" y="19460"/>
                      </a:lnTo>
                      <a:lnTo>
                        <a:pt x="70262" y="19564"/>
                      </a:lnTo>
                      <a:lnTo>
                        <a:pt x="70220" y="19627"/>
                      </a:lnTo>
                      <a:lnTo>
                        <a:pt x="70094" y="19564"/>
                      </a:lnTo>
                      <a:lnTo>
                        <a:pt x="69927" y="19355"/>
                      </a:lnTo>
                      <a:lnTo>
                        <a:pt x="69822" y="19250"/>
                      </a:lnTo>
                      <a:lnTo>
                        <a:pt x="69739" y="19208"/>
                      </a:lnTo>
                      <a:lnTo>
                        <a:pt x="69801" y="19146"/>
                      </a:lnTo>
                      <a:lnTo>
                        <a:pt x="69697" y="18936"/>
                      </a:lnTo>
                      <a:lnTo>
                        <a:pt x="69697" y="18811"/>
                      </a:lnTo>
                      <a:lnTo>
                        <a:pt x="69697" y="18727"/>
                      </a:lnTo>
                      <a:lnTo>
                        <a:pt x="69634" y="18623"/>
                      </a:lnTo>
                      <a:lnTo>
                        <a:pt x="69697" y="18539"/>
                      </a:lnTo>
                      <a:lnTo>
                        <a:pt x="69634" y="18372"/>
                      </a:lnTo>
                      <a:lnTo>
                        <a:pt x="69718" y="18267"/>
                      </a:lnTo>
                      <a:lnTo>
                        <a:pt x="69718" y="18162"/>
                      </a:lnTo>
                      <a:lnTo>
                        <a:pt x="69739" y="18037"/>
                      </a:lnTo>
                      <a:lnTo>
                        <a:pt x="69739" y="17890"/>
                      </a:lnTo>
                      <a:lnTo>
                        <a:pt x="69697" y="17932"/>
                      </a:lnTo>
                      <a:lnTo>
                        <a:pt x="69592" y="17786"/>
                      </a:lnTo>
                      <a:lnTo>
                        <a:pt x="69613" y="17744"/>
                      </a:lnTo>
                      <a:lnTo>
                        <a:pt x="69697" y="17723"/>
                      </a:lnTo>
                      <a:lnTo>
                        <a:pt x="69801" y="17786"/>
                      </a:lnTo>
                      <a:lnTo>
                        <a:pt x="69801" y="17744"/>
                      </a:lnTo>
                      <a:lnTo>
                        <a:pt x="69718" y="17660"/>
                      </a:lnTo>
                      <a:lnTo>
                        <a:pt x="69634" y="17576"/>
                      </a:lnTo>
                      <a:lnTo>
                        <a:pt x="69676" y="17514"/>
                      </a:lnTo>
                      <a:lnTo>
                        <a:pt x="69718" y="17514"/>
                      </a:lnTo>
                      <a:lnTo>
                        <a:pt x="69697" y="17430"/>
                      </a:lnTo>
                      <a:lnTo>
                        <a:pt x="69613" y="17346"/>
                      </a:lnTo>
                      <a:lnTo>
                        <a:pt x="69488" y="17325"/>
                      </a:lnTo>
                      <a:lnTo>
                        <a:pt x="69467" y="17242"/>
                      </a:lnTo>
                      <a:lnTo>
                        <a:pt x="69508" y="17221"/>
                      </a:lnTo>
                      <a:lnTo>
                        <a:pt x="69488" y="17074"/>
                      </a:lnTo>
                      <a:lnTo>
                        <a:pt x="69383" y="16970"/>
                      </a:lnTo>
                      <a:lnTo>
                        <a:pt x="69404" y="16886"/>
                      </a:lnTo>
                      <a:lnTo>
                        <a:pt x="69425" y="16781"/>
                      </a:lnTo>
                      <a:lnTo>
                        <a:pt x="69488" y="16719"/>
                      </a:lnTo>
                      <a:lnTo>
                        <a:pt x="69404" y="16614"/>
                      </a:lnTo>
                      <a:lnTo>
                        <a:pt x="69425" y="16530"/>
                      </a:lnTo>
                      <a:lnTo>
                        <a:pt x="69508" y="16530"/>
                      </a:lnTo>
                      <a:lnTo>
                        <a:pt x="69613" y="16593"/>
                      </a:lnTo>
                      <a:lnTo>
                        <a:pt x="69697" y="16572"/>
                      </a:lnTo>
                      <a:lnTo>
                        <a:pt x="69739" y="16405"/>
                      </a:lnTo>
                      <a:lnTo>
                        <a:pt x="69822" y="16405"/>
                      </a:lnTo>
                      <a:lnTo>
                        <a:pt x="69885" y="16488"/>
                      </a:lnTo>
                      <a:lnTo>
                        <a:pt x="69927" y="16488"/>
                      </a:lnTo>
                      <a:lnTo>
                        <a:pt x="70011" y="16614"/>
                      </a:lnTo>
                      <a:lnTo>
                        <a:pt x="70136" y="16363"/>
                      </a:lnTo>
                      <a:lnTo>
                        <a:pt x="70011" y="16300"/>
                      </a:lnTo>
                      <a:lnTo>
                        <a:pt x="70032" y="16195"/>
                      </a:lnTo>
                      <a:lnTo>
                        <a:pt x="70115" y="16154"/>
                      </a:lnTo>
                      <a:lnTo>
                        <a:pt x="70241" y="15903"/>
                      </a:lnTo>
                      <a:lnTo>
                        <a:pt x="70241" y="15777"/>
                      </a:lnTo>
                      <a:lnTo>
                        <a:pt x="70324" y="15882"/>
                      </a:lnTo>
                      <a:lnTo>
                        <a:pt x="70429" y="15944"/>
                      </a:lnTo>
                      <a:lnTo>
                        <a:pt x="70429" y="16070"/>
                      </a:lnTo>
                      <a:lnTo>
                        <a:pt x="70555" y="16426"/>
                      </a:lnTo>
                      <a:lnTo>
                        <a:pt x="70638" y="16509"/>
                      </a:lnTo>
                      <a:lnTo>
                        <a:pt x="70680" y="16468"/>
                      </a:lnTo>
                      <a:lnTo>
                        <a:pt x="70722" y="16154"/>
                      </a:lnTo>
                      <a:lnTo>
                        <a:pt x="70743" y="16049"/>
                      </a:lnTo>
                      <a:lnTo>
                        <a:pt x="70722" y="15903"/>
                      </a:lnTo>
                      <a:lnTo>
                        <a:pt x="70785" y="15798"/>
                      </a:lnTo>
                      <a:lnTo>
                        <a:pt x="70722" y="15651"/>
                      </a:lnTo>
                      <a:lnTo>
                        <a:pt x="70827" y="15693"/>
                      </a:lnTo>
                      <a:lnTo>
                        <a:pt x="70889" y="15631"/>
                      </a:lnTo>
                      <a:lnTo>
                        <a:pt x="70952" y="15421"/>
                      </a:lnTo>
                      <a:lnTo>
                        <a:pt x="71057" y="15421"/>
                      </a:lnTo>
                      <a:lnTo>
                        <a:pt x="71182" y="15254"/>
                      </a:lnTo>
                      <a:lnTo>
                        <a:pt x="71308" y="15233"/>
                      </a:lnTo>
                      <a:lnTo>
                        <a:pt x="71371" y="15275"/>
                      </a:lnTo>
                      <a:lnTo>
                        <a:pt x="71559" y="15149"/>
                      </a:lnTo>
                      <a:lnTo>
                        <a:pt x="71705" y="15170"/>
                      </a:lnTo>
                      <a:lnTo>
                        <a:pt x="72019" y="15359"/>
                      </a:lnTo>
                      <a:lnTo>
                        <a:pt x="72040" y="15463"/>
                      </a:lnTo>
                      <a:lnTo>
                        <a:pt x="72124" y="15484"/>
                      </a:lnTo>
                      <a:lnTo>
                        <a:pt x="72229" y="15463"/>
                      </a:lnTo>
                      <a:lnTo>
                        <a:pt x="72291" y="15484"/>
                      </a:lnTo>
                      <a:lnTo>
                        <a:pt x="72229" y="15547"/>
                      </a:lnTo>
                      <a:lnTo>
                        <a:pt x="72396" y="15714"/>
                      </a:lnTo>
                      <a:lnTo>
                        <a:pt x="72438" y="15672"/>
                      </a:lnTo>
                      <a:lnTo>
                        <a:pt x="72542" y="15777"/>
                      </a:lnTo>
                      <a:lnTo>
                        <a:pt x="72668" y="15756"/>
                      </a:lnTo>
                      <a:lnTo>
                        <a:pt x="72752" y="15777"/>
                      </a:lnTo>
                      <a:lnTo>
                        <a:pt x="72752" y="15672"/>
                      </a:lnTo>
                      <a:lnTo>
                        <a:pt x="72647" y="15526"/>
                      </a:lnTo>
                      <a:lnTo>
                        <a:pt x="72710" y="15442"/>
                      </a:lnTo>
                      <a:lnTo>
                        <a:pt x="72668" y="15359"/>
                      </a:lnTo>
                      <a:lnTo>
                        <a:pt x="72605" y="15338"/>
                      </a:lnTo>
                      <a:lnTo>
                        <a:pt x="72605" y="15233"/>
                      </a:lnTo>
                      <a:lnTo>
                        <a:pt x="72668" y="15128"/>
                      </a:lnTo>
                      <a:lnTo>
                        <a:pt x="72731" y="14856"/>
                      </a:lnTo>
                      <a:lnTo>
                        <a:pt x="72814" y="14647"/>
                      </a:lnTo>
                      <a:lnTo>
                        <a:pt x="72773" y="14543"/>
                      </a:lnTo>
                      <a:lnTo>
                        <a:pt x="72919" y="14375"/>
                      </a:lnTo>
                      <a:lnTo>
                        <a:pt x="72856" y="14291"/>
                      </a:lnTo>
                      <a:lnTo>
                        <a:pt x="72940" y="14229"/>
                      </a:lnTo>
                      <a:lnTo>
                        <a:pt x="72856" y="14061"/>
                      </a:lnTo>
                      <a:lnTo>
                        <a:pt x="72773" y="13999"/>
                      </a:lnTo>
                      <a:lnTo>
                        <a:pt x="72773" y="13957"/>
                      </a:lnTo>
                      <a:lnTo>
                        <a:pt x="72940" y="13957"/>
                      </a:lnTo>
                      <a:lnTo>
                        <a:pt x="72982" y="13810"/>
                      </a:lnTo>
                      <a:lnTo>
                        <a:pt x="72814" y="13747"/>
                      </a:lnTo>
                      <a:lnTo>
                        <a:pt x="72752" y="13643"/>
                      </a:lnTo>
                      <a:lnTo>
                        <a:pt x="72835" y="13601"/>
                      </a:lnTo>
                      <a:lnTo>
                        <a:pt x="72877" y="13664"/>
                      </a:lnTo>
                      <a:lnTo>
                        <a:pt x="72961" y="13643"/>
                      </a:lnTo>
                      <a:lnTo>
                        <a:pt x="72982" y="13559"/>
                      </a:lnTo>
                      <a:lnTo>
                        <a:pt x="72940" y="13475"/>
                      </a:lnTo>
                      <a:lnTo>
                        <a:pt x="73065" y="13371"/>
                      </a:lnTo>
                      <a:lnTo>
                        <a:pt x="73065" y="13287"/>
                      </a:lnTo>
                      <a:lnTo>
                        <a:pt x="72982" y="13224"/>
                      </a:lnTo>
                      <a:lnTo>
                        <a:pt x="73065" y="13162"/>
                      </a:lnTo>
                      <a:lnTo>
                        <a:pt x="73149" y="13182"/>
                      </a:lnTo>
                      <a:lnTo>
                        <a:pt x="73191" y="13078"/>
                      </a:lnTo>
                      <a:lnTo>
                        <a:pt x="73233" y="13036"/>
                      </a:lnTo>
                      <a:lnTo>
                        <a:pt x="73170" y="12973"/>
                      </a:lnTo>
                      <a:lnTo>
                        <a:pt x="73275" y="12952"/>
                      </a:lnTo>
                      <a:lnTo>
                        <a:pt x="73400" y="12827"/>
                      </a:lnTo>
                      <a:lnTo>
                        <a:pt x="73358" y="12743"/>
                      </a:lnTo>
                      <a:lnTo>
                        <a:pt x="73379" y="12638"/>
                      </a:lnTo>
                      <a:lnTo>
                        <a:pt x="73421" y="12722"/>
                      </a:lnTo>
                      <a:lnTo>
                        <a:pt x="73526" y="12618"/>
                      </a:lnTo>
                      <a:lnTo>
                        <a:pt x="73463" y="12450"/>
                      </a:lnTo>
                      <a:lnTo>
                        <a:pt x="73463" y="12304"/>
                      </a:lnTo>
                      <a:lnTo>
                        <a:pt x="73568" y="12304"/>
                      </a:lnTo>
                      <a:lnTo>
                        <a:pt x="73589" y="12325"/>
                      </a:lnTo>
                      <a:lnTo>
                        <a:pt x="73651" y="12283"/>
                      </a:lnTo>
                      <a:lnTo>
                        <a:pt x="73819" y="12074"/>
                      </a:lnTo>
                      <a:lnTo>
                        <a:pt x="73756" y="12032"/>
                      </a:lnTo>
                      <a:lnTo>
                        <a:pt x="73756" y="11927"/>
                      </a:lnTo>
                      <a:lnTo>
                        <a:pt x="73861" y="11927"/>
                      </a:lnTo>
                      <a:lnTo>
                        <a:pt x="74070" y="11760"/>
                      </a:lnTo>
                      <a:lnTo>
                        <a:pt x="73986" y="11697"/>
                      </a:lnTo>
                      <a:lnTo>
                        <a:pt x="74028" y="11655"/>
                      </a:lnTo>
                      <a:lnTo>
                        <a:pt x="74174" y="11655"/>
                      </a:lnTo>
                      <a:lnTo>
                        <a:pt x="74342" y="11550"/>
                      </a:lnTo>
                      <a:lnTo>
                        <a:pt x="74300" y="11467"/>
                      </a:lnTo>
                      <a:lnTo>
                        <a:pt x="74321" y="11404"/>
                      </a:lnTo>
                      <a:lnTo>
                        <a:pt x="74405" y="11467"/>
                      </a:lnTo>
                      <a:lnTo>
                        <a:pt x="74426" y="11571"/>
                      </a:lnTo>
                      <a:lnTo>
                        <a:pt x="74530" y="11592"/>
                      </a:lnTo>
                      <a:lnTo>
                        <a:pt x="74614" y="11550"/>
                      </a:lnTo>
                      <a:lnTo>
                        <a:pt x="74739" y="11613"/>
                      </a:lnTo>
                      <a:lnTo>
                        <a:pt x="75158" y="11613"/>
                      </a:lnTo>
                      <a:lnTo>
                        <a:pt x="75242" y="11676"/>
                      </a:lnTo>
                      <a:lnTo>
                        <a:pt x="75283" y="11655"/>
                      </a:lnTo>
                      <a:lnTo>
                        <a:pt x="75242" y="11488"/>
                      </a:lnTo>
                      <a:lnTo>
                        <a:pt x="75137" y="11404"/>
                      </a:lnTo>
                      <a:lnTo>
                        <a:pt x="75137" y="11362"/>
                      </a:lnTo>
                      <a:lnTo>
                        <a:pt x="75221" y="11341"/>
                      </a:lnTo>
                      <a:lnTo>
                        <a:pt x="75221" y="10986"/>
                      </a:lnTo>
                      <a:lnTo>
                        <a:pt x="75053" y="10755"/>
                      </a:lnTo>
                      <a:lnTo>
                        <a:pt x="74928" y="10734"/>
                      </a:lnTo>
                      <a:lnTo>
                        <a:pt x="74760" y="10525"/>
                      </a:lnTo>
                      <a:lnTo>
                        <a:pt x="74844" y="10442"/>
                      </a:lnTo>
                      <a:lnTo>
                        <a:pt x="74677" y="10316"/>
                      </a:lnTo>
                      <a:lnTo>
                        <a:pt x="74426" y="10253"/>
                      </a:lnTo>
                      <a:lnTo>
                        <a:pt x="74153" y="10086"/>
                      </a:lnTo>
                      <a:lnTo>
                        <a:pt x="74049" y="9918"/>
                      </a:lnTo>
                      <a:lnTo>
                        <a:pt x="74028" y="10023"/>
                      </a:lnTo>
                      <a:lnTo>
                        <a:pt x="73944" y="10002"/>
                      </a:lnTo>
                      <a:lnTo>
                        <a:pt x="73902" y="10023"/>
                      </a:lnTo>
                      <a:lnTo>
                        <a:pt x="73881" y="10149"/>
                      </a:lnTo>
                      <a:lnTo>
                        <a:pt x="73735" y="10190"/>
                      </a:lnTo>
                      <a:lnTo>
                        <a:pt x="73693" y="10107"/>
                      </a:lnTo>
                      <a:lnTo>
                        <a:pt x="73693" y="9981"/>
                      </a:lnTo>
                      <a:lnTo>
                        <a:pt x="73819" y="9897"/>
                      </a:lnTo>
                      <a:lnTo>
                        <a:pt x="73735" y="9793"/>
                      </a:lnTo>
                      <a:lnTo>
                        <a:pt x="73777" y="9730"/>
                      </a:lnTo>
                      <a:lnTo>
                        <a:pt x="73840" y="9730"/>
                      </a:lnTo>
                      <a:lnTo>
                        <a:pt x="73923" y="9814"/>
                      </a:lnTo>
                      <a:lnTo>
                        <a:pt x="73693" y="9458"/>
                      </a:lnTo>
                      <a:lnTo>
                        <a:pt x="73526" y="9312"/>
                      </a:lnTo>
                      <a:lnTo>
                        <a:pt x="73526" y="9479"/>
                      </a:lnTo>
                      <a:lnTo>
                        <a:pt x="73526" y="9521"/>
                      </a:lnTo>
                      <a:lnTo>
                        <a:pt x="73463" y="9521"/>
                      </a:lnTo>
                      <a:lnTo>
                        <a:pt x="73254" y="9312"/>
                      </a:lnTo>
                      <a:lnTo>
                        <a:pt x="73254" y="9207"/>
                      </a:lnTo>
                      <a:lnTo>
                        <a:pt x="73358" y="9249"/>
                      </a:lnTo>
                      <a:lnTo>
                        <a:pt x="73296" y="9144"/>
                      </a:lnTo>
                      <a:lnTo>
                        <a:pt x="73003" y="8893"/>
                      </a:lnTo>
                      <a:lnTo>
                        <a:pt x="72961" y="8893"/>
                      </a:lnTo>
                      <a:lnTo>
                        <a:pt x="72982" y="8977"/>
                      </a:lnTo>
                      <a:lnTo>
                        <a:pt x="72940" y="9081"/>
                      </a:lnTo>
                      <a:lnTo>
                        <a:pt x="72773" y="9102"/>
                      </a:lnTo>
                      <a:lnTo>
                        <a:pt x="72647" y="8977"/>
                      </a:lnTo>
                      <a:lnTo>
                        <a:pt x="72521" y="8956"/>
                      </a:lnTo>
                      <a:lnTo>
                        <a:pt x="72375" y="8726"/>
                      </a:lnTo>
                      <a:lnTo>
                        <a:pt x="72375" y="8642"/>
                      </a:lnTo>
                      <a:lnTo>
                        <a:pt x="72312" y="8579"/>
                      </a:lnTo>
                      <a:lnTo>
                        <a:pt x="72208" y="8621"/>
                      </a:lnTo>
                      <a:lnTo>
                        <a:pt x="72019" y="8768"/>
                      </a:lnTo>
                      <a:lnTo>
                        <a:pt x="72019" y="8830"/>
                      </a:lnTo>
                      <a:lnTo>
                        <a:pt x="71915" y="8789"/>
                      </a:lnTo>
                      <a:lnTo>
                        <a:pt x="71831" y="8851"/>
                      </a:lnTo>
                      <a:lnTo>
                        <a:pt x="71831" y="9081"/>
                      </a:lnTo>
                      <a:lnTo>
                        <a:pt x="71894" y="9144"/>
                      </a:lnTo>
                      <a:lnTo>
                        <a:pt x="71894" y="9144"/>
                      </a:lnTo>
                      <a:lnTo>
                        <a:pt x="71789" y="9081"/>
                      </a:lnTo>
                      <a:lnTo>
                        <a:pt x="71705" y="8872"/>
                      </a:lnTo>
                      <a:lnTo>
                        <a:pt x="71747" y="8726"/>
                      </a:lnTo>
                      <a:lnTo>
                        <a:pt x="71580" y="8621"/>
                      </a:lnTo>
                      <a:lnTo>
                        <a:pt x="71517" y="8454"/>
                      </a:lnTo>
                      <a:lnTo>
                        <a:pt x="71475" y="8454"/>
                      </a:lnTo>
                      <a:lnTo>
                        <a:pt x="71580" y="8433"/>
                      </a:lnTo>
                      <a:lnTo>
                        <a:pt x="71685" y="8558"/>
                      </a:lnTo>
                      <a:lnTo>
                        <a:pt x="71685" y="8433"/>
                      </a:lnTo>
                      <a:lnTo>
                        <a:pt x="71810" y="8433"/>
                      </a:lnTo>
                      <a:lnTo>
                        <a:pt x="71915" y="8475"/>
                      </a:lnTo>
                      <a:lnTo>
                        <a:pt x="72061" y="8370"/>
                      </a:lnTo>
                      <a:lnTo>
                        <a:pt x="72019" y="8265"/>
                      </a:lnTo>
                      <a:lnTo>
                        <a:pt x="71705" y="8140"/>
                      </a:lnTo>
                      <a:lnTo>
                        <a:pt x="71622" y="8265"/>
                      </a:lnTo>
                      <a:lnTo>
                        <a:pt x="71475" y="8265"/>
                      </a:lnTo>
                      <a:lnTo>
                        <a:pt x="71329" y="8224"/>
                      </a:lnTo>
                      <a:lnTo>
                        <a:pt x="71475" y="8224"/>
                      </a:lnTo>
                      <a:lnTo>
                        <a:pt x="71580" y="8098"/>
                      </a:lnTo>
                      <a:lnTo>
                        <a:pt x="71685" y="8056"/>
                      </a:lnTo>
                      <a:lnTo>
                        <a:pt x="71789" y="8119"/>
                      </a:lnTo>
                      <a:lnTo>
                        <a:pt x="71936" y="8140"/>
                      </a:lnTo>
                      <a:lnTo>
                        <a:pt x="72061" y="8245"/>
                      </a:lnTo>
                      <a:lnTo>
                        <a:pt x="72229" y="8433"/>
                      </a:lnTo>
                      <a:lnTo>
                        <a:pt x="72354" y="8433"/>
                      </a:lnTo>
                      <a:lnTo>
                        <a:pt x="72417" y="8537"/>
                      </a:lnTo>
                      <a:lnTo>
                        <a:pt x="72480" y="8558"/>
                      </a:lnTo>
                      <a:lnTo>
                        <a:pt x="72626" y="8475"/>
                      </a:lnTo>
                      <a:lnTo>
                        <a:pt x="72668" y="8558"/>
                      </a:lnTo>
                      <a:lnTo>
                        <a:pt x="72940" y="8349"/>
                      </a:lnTo>
                      <a:lnTo>
                        <a:pt x="72961" y="8391"/>
                      </a:lnTo>
                      <a:lnTo>
                        <a:pt x="72940" y="8496"/>
                      </a:lnTo>
                      <a:lnTo>
                        <a:pt x="73045" y="8433"/>
                      </a:lnTo>
                      <a:lnTo>
                        <a:pt x="73045" y="8286"/>
                      </a:lnTo>
                      <a:lnTo>
                        <a:pt x="73170" y="8077"/>
                      </a:lnTo>
                      <a:lnTo>
                        <a:pt x="73149" y="8014"/>
                      </a:lnTo>
                      <a:lnTo>
                        <a:pt x="73149" y="7847"/>
                      </a:lnTo>
                      <a:lnTo>
                        <a:pt x="73086" y="7617"/>
                      </a:lnTo>
                      <a:lnTo>
                        <a:pt x="73191" y="7240"/>
                      </a:lnTo>
                      <a:lnTo>
                        <a:pt x="73191" y="7010"/>
                      </a:lnTo>
                      <a:lnTo>
                        <a:pt x="73086" y="6884"/>
                      </a:lnTo>
                      <a:lnTo>
                        <a:pt x="73045" y="6759"/>
                      </a:lnTo>
                      <a:lnTo>
                        <a:pt x="72877" y="6612"/>
                      </a:lnTo>
                      <a:lnTo>
                        <a:pt x="72793" y="6445"/>
                      </a:lnTo>
                      <a:lnTo>
                        <a:pt x="72856" y="6445"/>
                      </a:lnTo>
                      <a:lnTo>
                        <a:pt x="72961" y="6571"/>
                      </a:lnTo>
                      <a:lnTo>
                        <a:pt x="72982" y="6571"/>
                      </a:lnTo>
                      <a:lnTo>
                        <a:pt x="72940" y="6403"/>
                      </a:lnTo>
                      <a:lnTo>
                        <a:pt x="72773" y="6340"/>
                      </a:lnTo>
                      <a:lnTo>
                        <a:pt x="72647" y="6382"/>
                      </a:lnTo>
                      <a:lnTo>
                        <a:pt x="72417" y="6340"/>
                      </a:lnTo>
                      <a:lnTo>
                        <a:pt x="72103" y="5943"/>
                      </a:lnTo>
                      <a:lnTo>
                        <a:pt x="72019" y="5880"/>
                      </a:lnTo>
                      <a:lnTo>
                        <a:pt x="72040" y="5817"/>
                      </a:lnTo>
                      <a:lnTo>
                        <a:pt x="72208" y="5817"/>
                      </a:lnTo>
                      <a:lnTo>
                        <a:pt x="72249" y="5671"/>
                      </a:lnTo>
                      <a:lnTo>
                        <a:pt x="72166" y="5608"/>
                      </a:lnTo>
                      <a:lnTo>
                        <a:pt x="72040" y="5608"/>
                      </a:lnTo>
                      <a:lnTo>
                        <a:pt x="71998" y="5545"/>
                      </a:lnTo>
                      <a:lnTo>
                        <a:pt x="72061" y="5504"/>
                      </a:lnTo>
                      <a:lnTo>
                        <a:pt x="72019" y="5336"/>
                      </a:lnTo>
                      <a:lnTo>
                        <a:pt x="72040" y="5315"/>
                      </a:lnTo>
                      <a:lnTo>
                        <a:pt x="72166" y="5462"/>
                      </a:lnTo>
                      <a:lnTo>
                        <a:pt x="72354" y="5566"/>
                      </a:lnTo>
                      <a:lnTo>
                        <a:pt x="72375" y="5504"/>
                      </a:lnTo>
                      <a:lnTo>
                        <a:pt x="72312" y="5420"/>
                      </a:lnTo>
                      <a:lnTo>
                        <a:pt x="72312" y="5315"/>
                      </a:lnTo>
                      <a:lnTo>
                        <a:pt x="72270" y="5232"/>
                      </a:lnTo>
                      <a:lnTo>
                        <a:pt x="72333" y="5190"/>
                      </a:lnTo>
                      <a:lnTo>
                        <a:pt x="72375" y="5252"/>
                      </a:lnTo>
                      <a:lnTo>
                        <a:pt x="72417" y="5336"/>
                      </a:lnTo>
                      <a:lnTo>
                        <a:pt x="72521" y="5357"/>
                      </a:lnTo>
                      <a:lnTo>
                        <a:pt x="72563" y="5650"/>
                      </a:lnTo>
                      <a:lnTo>
                        <a:pt x="72542" y="5734"/>
                      </a:lnTo>
                      <a:lnTo>
                        <a:pt x="72835" y="5943"/>
                      </a:lnTo>
                      <a:lnTo>
                        <a:pt x="72940" y="5880"/>
                      </a:lnTo>
                      <a:lnTo>
                        <a:pt x="73065" y="5943"/>
                      </a:lnTo>
                      <a:lnTo>
                        <a:pt x="73065" y="6152"/>
                      </a:lnTo>
                      <a:lnTo>
                        <a:pt x="73170" y="6152"/>
                      </a:lnTo>
                      <a:lnTo>
                        <a:pt x="73379" y="5859"/>
                      </a:lnTo>
                      <a:lnTo>
                        <a:pt x="73421" y="5734"/>
                      </a:lnTo>
                      <a:lnTo>
                        <a:pt x="73379" y="5608"/>
                      </a:lnTo>
                      <a:lnTo>
                        <a:pt x="73400" y="5357"/>
                      </a:lnTo>
                      <a:lnTo>
                        <a:pt x="73379" y="5252"/>
                      </a:lnTo>
                      <a:lnTo>
                        <a:pt x="73421" y="5357"/>
                      </a:lnTo>
                      <a:lnTo>
                        <a:pt x="73421" y="5524"/>
                      </a:lnTo>
                      <a:lnTo>
                        <a:pt x="73505" y="5524"/>
                      </a:lnTo>
                      <a:lnTo>
                        <a:pt x="73609" y="5420"/>
                      </a:lnTo>
                      <a:lnTo>
                        <a:pt x="73798" y="5357"/>
                      </a:lnTo>
                      <a:lnTo>
                        <a:pt x="73819" y="5232"/>
                      </a:lnTo>
                      <a:lnTo>
                        <a:pt x="74007" y="5294"/>
                      </a:lnTo>
                      <a:lnTo>
                        <a:pt x="73986" y="5336"/>
                      </a:lnTo>
                      <a:lnTo>
                        <a:pt x="74007" y="5399"/>
                      </a:lnTo>
                      <a:lnTo>
                        <a:pt x="74300" y="5608"/>
                      </a:lnTo>
                      <a:lnTo>
                        <a:pt x="74342" y="5629"/>
                      </a:lnTo>
                      <a:lnTo>
                        <a:pt x="74405" y="5776"/>
                      </a:lnTo>
                      <a:lnTo>
                        <a:pt x="74405" y="5838"/>
                      </a:lnTo>
                      <a:lnTo>
                        <a:pt x="74446" y="5859"/>
                      </a:lnTo>
                      <a:lnTo>
                        <a:pt x="74698" y="5817"/>
                      </a:lnTo>
                      <a:lnTo>
                        <a:pt x="74739" y="5838"/>
                      </a:lnTo>
                      <a:lnTo>
                        <a:pt x="74739" y="5880"/>
                      </a:lnTo>
                      <a:lnTo>
                        <a:pt x="74760" y="5880"/>
                      </a:lnTo>
                      <a:lnTo>
                        <a:pt x="74865" y="5776"/>
                      </a:lnTo>
                      <a:lnTo>
                        <a:pt x="74823" y="5671"/>
                      </a:lnTo>
                      <a:lnTo>
                        <a:pt x="74844" y="5650"/>
                      </a:lnTo>
                      <a:lnTo>
                        <a:pt x="74928" y="5650"/>
                      </a:lnTo>
                      <a:lnTo>
                        <a:pt x="74886" y="5504"/>
                      </a:lnTo>
                      <a:lnTo>
                        <a:pt x="74970" y="5524"/>
                      </a:lnTo>
                      <a:lnTo>
                        <a:pt x="75032" y="5608"/>
                      </a:lnTo>
                      <a:lnTo>
                        <a:pt x="74990" y="5671"/>
                      </a:lnTo>
                      <a:lnTo>
                        <a:pt x="75095" y="5671"/>
                      </a:lnTo>
                      <a:lnTo>
                        <a:pt x="75200" y="5629"/>
                      </a:lnTo>
                      <a:lnTo>
                        <a:pt x="75472" y="5650"/>
                      </a:lnTo>
                      <a:lnTo>
                        <a:pt x="75555" y="5713"/>
                      </a:lnTo>
                      <a:lnTo>
                        <a:pt x="75618" y="5713"/>
                      </a:lnTo>
                      <a:lnTo>
                        <a:pt x="75660" y="5755"/>
                      </a:lnTo>
                      <a:lnTo>
                        <a:pt x="75702" y="5755"/>
                      </a:lnTo>
                      <a:lnTo>
                        <a:pt x="75786" y="5671"/>
                      </a:lnTo>
                      <a:lnTo>
                        <a:pt x="75723" y="5462"/>
                      </a:lnTo>
                      <a:lnTo>
                        <a:pt x="75786" y="5504"/>
                      </a:lnTo>
                      <a:lnTo>
                        <a:pt x="75911" y="5671"/>
                      </a:lnTo>
                      <a:lnTo>
                        <a:pt x="76078" y="5608"/>
                      </a:lnTo>
                      <a:lnTo>
                        <a:pt x="76078" y="5524"/>
                      </a:lnTo>
                      <a:lnTo>
                        <a:pt x="75995" y="5357"/>
                      </a:lnTo>
                      <a:lnTo>
                        <a:pt x="75869" y="5378"/>
                      </a:lnTo>
                      <a:lnTo>
                        <a:pt x="75744" y="5294"/>
                      </a:lnTo>
                      <a:lnTo>
                        <a:pt x="75806" y="5190"/>
                      </a:lnTo>
                      <a:lnTo>
                        <a:pt x="75911" y="5232"/>
                      </a:lnTo>
                      <a:lnTo>
                        <a:pt x="75995" y="5211"/>
                      </a:lnTo>
                      <a:lnTo>
                        <a:pt x="75995" y="5064"/>
                      </a:lnTo>
                      <a:lnTo>
                        <a:pt x="75890" y="5022"/>
                      </a:lnTo>
                      <a:lnTo>
                        <a:pt x="75806" y="4980"/>
                      </a:lnTo>
                      <a:lnTo>
                        <a:pt x="75744" y="5022"/>
                      </a:lnTo>
                      <a:lnTo>
                        <a:pt x="75744" y="5127"/>
                      </a:lnTo>
                      <a:lnTo>
                        <a:pt x="75681" y="5064"/>
                      </a:lnTo>
                      <a:lnTo>
                        <a:pt x="75555" y="5085"/>
                      </a:lnTo>
                      <a:lnTo>
                        <a:pt x="75576" y="4918"/>
                      </a:lnTo>
                      <a:lnTo>
                        <a:pt x="75493" y="4855"/>
                      </a:lnTo>
                      <a:lnTo>
                        <a:pt x="75388" y="4876"/>
                      </a:lnTo>
                      <a:lnTo>
                        <a:pt x="75388" y="4980"/>
                      </a:lnTo>
                      <a:lnTo>
                        <a:pt x="75346" y="4897"/>
                      </a:lnTo>
                      <a:lnTo>
                        <a:pt x="75346" y="4813"/>
                      </a:lnTo>
                      <a:lnTo>
                        <a:pt x="75472" y="4771"/>
                      </a:lnTo>
                      <a:lnTo>
                        <a:pt x="75451" y="4583"/>
                      </a:lnTo>
                      <a:lnTo>
                        <a:pt x="75367" y="4562"/>
                      </a:lnTo>
                      <a:lnTo>
                        <a:pt x="75493" y="4457"/>
                      </a:lnTo>
                      <a:lnTo>
                        <a:pt x="75430" y="4290"/>
                      </a:lnTo>
                      <a:lnTo>
                        <a:pt x="75451" y="4227"/>
                      </a:lnTo>
                      <a:lnTo>
                        <a:pt x="75283" y="4081"/>
                      </a:lnTo>
                      <a:lnTo>
                        <a:pt x="75158" y="4102"/>
                      </a:lnTo>
                      <a:lnTo>
                        <a:pt x="75032" y="4248"/>
                      </a:lnTo>
                      <a:lnTo>
                        <a:pt x="75053" y="4060"/>
                      </a:lnTo>
                      <a:lnTo>
                        <a:pt x="75158" y="4018"/>
                      </a:lnTo>
                      <a:lnTo>
                        <a:pt x="75053" y="3851"/>
                      </a:lnTo>
                      <a:lnTo>
                        <a:pt x="75053" y="3746"/>
                      </a:lnTo>
                      <a:lnTo>
                        <a:pt x="75011" y="3746"/>
                      </a:lnTo>
                      <a:lnTo>
                        <a:pt x="74928" y="3830"/>
                      </a:lnTo>
                      <a:lnTo>
                        <a:pt x="74865" y="3746"/>
                      </a:lnTo>
                      <a:lnTo>
                        <a:pt x="74739" y="3746"/>
                      </a:lnTo>
                      <a:lnTo>
                        <a:pt x="74593" y="3767"/>
                      </a:lnTo>
                      <a:lnTo>
                        <a:pt x="74718" y="3662"/>
                      </a:lnTo>
                      <a:lnTo>
                        <a:pt x="74865" y="3662"/>
                      </a:lnTo>
                      <a:lnTo>
                        <a:pt x="75011" y="3558"/>
                      </a:lnTo>
                      <a:lnTo>
                        <a:pt x="75053" y="3620"/>
                      </a:lnTo>
                      <a:lnTo>
                        <a:pt x="75158" y="3432"/>
                      </a:lnTo>
                      <a:lnTo>
                        <a:pt x="75283" y="3411"/>
                      </a:lnTo>
                      <a:lnTo>
                        <a:pt x="75325" y="3307"/>
                      </a:lnTo>
                      <a:lnTo>
                        <a:pt x="75242" y="3202"/>
                      </a:lnTo>
                      <a:lnTo>
                        <a:pt x="74970" y="3139"/>
                      </a:lnTo>
                      <a:lnTo>
                        <a:pt x="75158" y="3118"/>
                      </a:lnTo>
                      <a:lnTo>
                        <a:pt x="75346" y="3118"/>
                      </a:lnTo>
                      <a:lnTo>
                        <a:pt x="75388" y="3035"/>
                      </a:lnTo>
                      <a:lnTo>
                        <a:pt x="75346" y="2909"/>
                      </a:lnTo>
                      <a:lnTo>
                        <a:pt x="75221" y="2867"/>
                      </a:lnTo>
                      <a:lnTo>
                        <a:pt x="75137" y="2721"/>
                      </a:lnTo>
                      <a:lnTo>
                        <a:pt x="75032" y="2763"/>
                      </a:lnTo>
                      <a:lnTo>
                        <a:pt x="75011" y="2679"/>
                      </a:lnTo>
                      <a:lnTo>
                        <a:pt x="75053" y="2511"/>
                      </a:lnTo>
                      <a:lnTo>
                        <a:pt x="74949" y="2198"/>
                      </a:lnTo>
                      <a:lnTo>
                        <a:pt x="74970" y="2135"/>
                      </a:lnTo>
                      <a:lnTo>
                        <a:pt x="75032" y="2051"/>
                      </a:lnTo>
                      <a:lnTo>
                        <a:pt x="75032" y="1967"/>
                      </a:lnTo>
                      <a:lnTo>
                        <a:pt x="74928" y="1905"/>
                      </a:lnTo>
                      <a:lnTo>
                        <a:pt x="74823" y="2051"/>
                      </a:lnTo>
                      <a:lnTo>
                        <a:pt x="74718" y="2135"/>
                      </a:lnTo>
                      <a:lnTo>
                        <a:pt x="74718" y="1967"/>
                      </a:lnTo>
                      <a:lnTo>
                        <a:pt x="74614" y="1967"/>
                      </a:lnTo>
                      <a:lnTo>
                        <a:pt x="74614" y="2051"/>
                      </a:lnTo>
                      <a:lnTo>
                        <a:pt x="74530" y="2072"/>
                      </a:lnTo>
                      <a:lnTo>
                        <a:pt x="74509" y="2030"/>
                      </a:lnTo>
                      <a:lnTo>
                        <a:pt x="74530" y="1884"/>
                      </a:lnTo>
                      <a:lnTo>
                        <a:pt x="74174" y="1842"/>
                      </a:lnTo>
                      <a:lnTo>
                        <a:pt x="74091" y="1884"/>
                      </a:lnTo>
                      <a:lnTo>
                        <a:pt x="73923" y="1863"/>
                      </a:lnTo>
                      <a:lnTo>
                        <a:pt x="73819" y="1758"/>
                      </a:lnTo>
                      <a:lnTo>
                        <a:pt x="73798" y="1716"/>
                      </a:lnTo>
                      <a:lnTo>
                        <a:pt x="73693" y="1675"/>
                      </a:lnTo>
                      <a:lnTo>
                        <a:pt x="73651" y="1716"/>
                      </a:lnTo>
                      <a:lnTo>
                        <a:pt x="73589" y="1633"/>
                      </a:lnTo>
                      <a:lnTo>
                        <a:pt x="73484" y="1633"/>
                      </a:lnTo>
                      <a:lnTo>
                        <a:pt x="73379" y="1779"/>
                      </a:lnTo>
                      <a:lnTo>
                        <a:pt x="73275" y="1821"/>
                      </a:lnTo>
                      <a:lnTo>
                        <a:pt x="73233" y="1842"/>
                      </a:lnTo>
                      <a:lnTo>
                        <a:pt x="73170" y="1884"/>
                      </a:lnTo>
                      <a:lnTo>
                        <a:pt x="73296" y="1884"/>
                      </a:lnTo>
                      <a:lnTo>
                        <a:pt x="73254" y="1967"/>
                      </a:lnTo>
                      <a:lnTo>
                        <a:pt x="73128" y="2051"/>
                      </a:lnTo>
                      <a:lnTo>
                        <a:pt x="73065" y="2051"/>
                      </a:lnTo>
                      <a:lnTo>
                        <a:pt x="73086" y="2156"/>
                      </a:lnTo>
                      <a:lnTo>
                        <a:pt x="73191" y="2239"/>
                      </a:lnTo>
                      <a:lnTo>
                        <a:pt x="73170" y="2281"/>
                      </a:lnTo>
                      <a:lnTo>
                        <a:pt x="73065" y="2260"/>
                      </a:lnTo>
                      <a:lnTo>
                        <a:pt x="72982" y="2051"/>
                      </a:lnTo>
                      <a:lnTo>
                        <a:pt x="73024" y="1988"/>
                      </a:lnTo>
                      <a:lnTo>
                        <a:pt x="73024" y="1988"/>
                      </a:lnTo>
                      <a:lnTo>
                        <a:pt x="72940" y="2030"/>
                      </a:lnTo>
                      <a:lnTo>
                        <a:pt x="72773" y="2239"/>
                      </a:lnTo>
                      <a:lnTo>
                        <a:pt x="72710" y="2386"/>
                      </a:lnTo>
                      <a:lnTo>
                        <a:pt x="72605" y="2491"/>
                      </a:lnTo>
                      <a:lnTo>
                        <a:pt x="72626" y="2553"/>
                      </a:lnTo>
                      <a:lnTo>
                        <a:pt x="72773" y="2407"/>
                      </a:lnTo>
                      <a:lnTo>
                        <a:pt x="72856" y="2407"/>
                      </a:lnTo>
                      <a:lnTo>
                        <a:pt x="72919" y="2511"/>
                      </a:lnTo>
                      <a:lnTo>
                        <a:pt x="73024" y="2616"/>
                      </a:lnTo>
                      <a:lnTo>
                        <a:pt x="73233" y="2783"/>
                      </a:lnTo>
                      <a:lnTo>
                        <a:pt x="73254" y="2909"/>
                      </a:lnTo>
                      <a:lnTo>
                        <a:pt x="73170" y="2993"/>
                      </a:lnTo>
                      <a:lnTo>
                        <a:pt x="73191" y="3097"/>
                      </a:lnTo>
                      <a:lnTo>
                        <a:pt x="73358" y="3076"/>
                      </a:lnTo>
                      <a:lnTo>
                        <a:pt x="73505" y="2993"/>
                      </a:lnTo>
                      <a:lnTo>
                        <a:pt x="73589" y="3097"/>
                      </a:lnTo>
                      <a:lnTo>
                        <a:pt x="73589" y="3202"/>
                      </a:lnTo>
                      <a:lnTo>
                        <a:pt x="73672" y="3390"/>
                      </a:lnTo>
                      <a:lnTo>
                        <a:pt x="73672" y="3432"/>
                      </a:lnTo>
                      <a:lnTo>
                        <a:pt x="73568" y="3327"/>
                      </a:lnTo>
                      <a:lnTo>
                        <a:pt x="73484" y="3181"/>
                      </a:lnTo>
                      <a:lnTo>
                        <a:pt x="73400" y="3139"/>
                      </a:lnTo>
                      <a:lnTo>
                        <a:pt x="73358" y="3244"/>
                      </a:lnTo>
                      <a:lnTo>
                        <a:pt x="73379" y="3348"/>
                      </a:lnTo>
                      <a:lnTo>
                        <a:pt x="73442" y="3390"/>
                      </a:lnTo>
                      <a:lnTo>
                        <a:pt x="73400" y="3411"/>
                      </a:lnTo>
                      <a:lnTo>
                        <a:pt x="73296" y="3390"/>
                      </a:lnTo>
                      <a:lnTo>
                        <a:pt x="73191" y="3223"/>
                      </a:lnTo>
                      <a:lnTo>
                        <a:pt x="73045" y="3202"/>
                      </a:lnTo>
                      <a:lnTo>
                        <a:pt x="72940" y="3307"/>
                      </a:lnTo>
                      <a:lnTo>
                        <a:pt x="72856" y="3286"/>
                      </a:lnTo>
                      <a:lnTo>
                        <a:pt x="72835" y="3139"/>
                      </a:lnTo>
                      <a:lnTo>
                        <a:pt x="72877" y="3097"/>
                      </a:lnTo>
                      <a:lnTo>
                        <a:pt x="72814" y="2972"/>
                      </a:lnTo>
                      <a:lnTo>
                        <a:pt x="72710" y="2888"/>
                      </a:lnTo>
                      <a:lnTo>
                        <a:pt x="72668" y="2763"/>
                      </a:lnTo>
                      <a:lnTo>
                        <a:pt x="72459" y="2700"/>
                      </a:lnTo>
                      <a:lnTo>
                        <a:pt x="72291" y="2365"/>
                      </a:lnTo>
                      <a:lnTo>
                        <a:pt x="72187" y="2239"/>
                      </a:lnTo>
                      <a:lnTo>
                        <a:pt x="72208" y="2177"/>
                      </a:lnTo>
                      <a:lnTo>
                        <a:pt x="72124" y="2093"/>
                      </a:lnTo>
                      <a:lnTo>
                        <a:pt x="72019" y="2072"/>
                      </a:lnTo>
                      <a:lnTo>
                        <a:pt x="72019" y="2072"/>
                      </a:lnTo>
                      <a:lnTo>
                        <a:pt x="72040" y="2135"/>
                      </a:lnTo>
                      <a:lnTo>
                        <a:pt x="72019" y="2239"/>
                      </a:lnTo>
                      <a:lnTo>
                        <a:pt x="71977" y="2198"/>
                      </a:lnTo>
                      <a:lnTo>
                        <a:pt x="71915" y="2072"/>
                      </a:lnTo>
                      <a:lnTo>
                        <a:pt x="71685" y="1947"/>
                      </a:lnTo>
                      <a:lnTo>
                        <a:pt x="71559" y="1926"/>
                      </a:lnTo>
                      <a:lnTo>
                        <a:pt x="71454" y="1947"/>
                      </a:lnTo>
                      <a:lnTo>
                        <a:pt x="71475" y="2030"/>
                      </a:lnTo>
                      <a:lnTo>
                        <a:pt x="71580" y="2072"/>
                      </a:lnTo>
                      <a:lnTo>
                        <a:pt x="71789" y="2156"/>
                      </a:lnTo>
                      <a:lnTo>
                        <a:pt x="71622" y="2198"/>
                      </a:lnTo>
                      <a:lnTo>
                        <a:pt x="71413" y="2135"/>
                      </a:lnTo>
                      <a:lnTo>
                        <a:pt x="71308" y="2030"/>
                      </a:lnTo>
                      <a:lnTo>
                        <a:pt x="71350" y="1947"/>
                      </a:lnTo>
                      <a:lnTo>
                        <a:pt x="71287" y="1926"/>
                      </a:lnTo>
                      <a:lnTo>
                        <a:pt x="71099" y="1926"/>
                      </a:lnTo>
                      <a:lnTo>
                        <a:pt x="71161" y="1947"/>
                      </a:lnTo>
                      <a:lnTo>
                        <a:pt x="71161" y="1988"/>
                      </a:lnTo>
                      <a:lnTo>
                        <a:pt x="70994" y="2051"/>
                      </a:lnTo>
                      <a:lnTo>
                        <a:pt x="70931" y="1947"/>
                      </a:lnTo>
                      <a:lnTo>
                        <a:pt x="70952" y="1884"/>
                      </a:lnTo>
                      <a:lnTo>
                        <a:pt x="70764" y="1863"/>
                      </a:lnTo>
                      <a:lnTo>
                        <a:pt x="70722" y="1884"/>
                      </a:lnTo>
                      <a:lnTo>
                        <a:pt x="70743" y="1988"/>
                      </a:lnTo>
                      <a:lnTo>
                        <a:pt x="70638" y="1967"/>
                      </a:lnTo>
                      <a:lnTo>
                        <a:pt x="70576" y="1863"/>
                      </a:lnTo>
                      <a:lnTo>
                        <a:pt x="70429" y="1863"/>
                      </a:lnTo>
                      <a:lnTo>
                        <a:pt x="70471" y="1967"/>
                      </a:lnTo>
                      <a:lnTo>
                        <a:pt x="70471" y="1967"/>
                      </a:lnTo>
                      <a:lnTo>
                        <a:pt x="69990" y="1863"/>
                      </a:lnTo>
                      <a:lnTo>
                        <a:pt x="69843" y="1926"/>
                      </a:lnTo>
                      <a:lnTo>
                        <a:pt x="69676" y="1842"/>
                      </a:lnTo>
                      <a:lnTo>
                        <a:pt x="69676" y="1758"/>
                      </a:lnTo>
                      <a:lnTo>
                        <a:pt x="69508" y="1716"/>
                      </a:lnTo>
                      <a:lnTo>
                        <a:pt x="69488" y="1737"/>
                      </a:lnTo>
                      <a:lnTo>
                        <a:pt x="69488" y="1779"/>
                      </a:lnTo>
                      <a:lnTo>
                        <a:pt x="69425" y="1737"/>
                      </a:lnTo>
                      <a:lnTo>
                        <a:pt x="69320" y="1716"/>
                      </a:lnTo>
                      <a:lnTo>
                        <a:pt x="69216" y="1633"/>
                      </a:lnTo>
                      <a:lnTo>
                        <a:pt x="69153" y="1654"/>
                      </a:lnTo>
                      <a:lnTo>
                        <a:pt x="69174" y="1758"/>
                      </a:lnTo>
                      <a:lnTo>
                        <a:pt x="69006" y="1758"/>
                      </a:lnTo>
                      <a:lnTo>
                        <a:pt x="68860" y="1779"/>
                      </a:lnTo>
                      <a:lnTo>
                        <a:pt x="68839" y="1884"/>
                      </a:lnTo>
                      <a:lnTo>
                        <a:pt x="68651" y="1884"/>
                      </a:lnTo>
                      <a:lnTo>
                        <a:pt x="68316" y="1758"/>
                      </a:lnTo>
                      <a:lnTo>
                        <a:pt x="68337" y="1716"/>
                      </a:lnTo>
                      <a:lnTo>
                        <a:pt x="68546" y="1779"/>
                      </a:lnTo>
                      <a:lnTo>
                        <a:pt x="68651" y="1842"/>
                      </a:lnTo>
                      <a:lnTo>
                        <a:pt x="68672" y="1779"/>
                      </a:lnTo>
                      <a:lnTo>
                        <a:pt x="68337" y="1549"/>
                      </a:lnTo>
                      <a:lnTo>
                        <a:pt x="67939" y="1507"/>
                      </a:lnTo>
                      <a:lnTo>
                        <a:pt x="67793" y="1549"/>
                      </a:lnTo>
                      <a:lnTo>
                        <a:pt x="67730" y="1507"/>
                      </a:lnTo>
                      <a:lnTo>
                        <a:pt x="67793" y="1444"/>
                      </a:lnTo>
                      <a:lnTo>
                        <a:pt x="67688" y="1402"/>
                      </a:lnTo>
                      <a:lnTo>
                        <a:pt x="67542" y="1423"/>
                      </a:lnTo>
                      <a:lnTo>
                        <a:pt x="67604" y="1444"/>
                      </a:lnTo>
                      <a:lnTo>
                        <a:pt x="67521" y="1465"/>
                      </a:lnTo>
                      <a:lnTo>
                        <a:pt x="67395" y="1423"/>
                      </a:lnTo>
                      <a:lnTo>
                        <a:pt x="67019" y="1319"/>
                      </a:lnTo>
                      <a:lnTo>
                        <a:pt x="66851" y="1340"/>
                      </a:lnTo>
                      <a:lnTo>
                        <a:pt x="66788" y="1423"/>
                      </a:lnTo>
                      <a:lnTo>
                        <a:pt x="66705" y="1402"/>
                      </a:lnTo>
                      <a:lnTo>
                        <a:pt x="66663" y="1319"/>
                      </a:lnTo>
                      <a:lnTo>
                        <a:pt x="66558" y="1361"/>
                      </a:lnTo>
                      <a:lnTo>
                        <a:pt x="66349" y="1361"/>
                      </a:lnTo>
                      <a:lnTo>
                        <a:pt x="66244" y="1298"/>
                      </a:lnTo>
                      <a:lnTo>
                        <a:pt x="66161" y="1319"/>
                      </a:lnTo>
                      <a:lnTo>
                        <a:pt x="66014" y="1340"/>
                      </a:lnTo>
                      <a:lnTo>
                        <a:pt x="65951" y="1319"/>
                      </a:lnTo>
                      <a:lnTo>
                        <a:pt x="65847" y="1402"/>
                      </a:lnTo>
                      <a:lnTo>
                        <a:pt x="65826" y="1507"/>
                      </a:lnTo>
                      <a:lnTo>
                        <a:pt x="65763" y="1402"/>
                      </a:lnTo>
                      <a:lnTo>
                        <a:pt x="65303" y="1528"/>
                      </a:lnTo>
                      <a:lnTo>
                        <a:pt x="65303" y="1633"/>
                      </a:lnTo>
                      <a:lnTo>
                        <a:pt x="65198" y="1612"/>
                      </a:lnTo>
                      <a:lnTo>
                        <a:pt x="65135" y="1737"/>
                      </a:lnTo>
                      <a:lnTo>
                        <a:pt x="65094" y="1737"/>
                      </a:lnTo>
                      <a:lnTo>
                        <a:pt x="65031" y="1654"/>
                      </a:lnTo>
                      <a:lnTo>
                        <a:pt x="64884" y="1675"/>
                      </a:lnTo>
                      <a:lnTo>
                        <a:pt x="64884" y="1779"/>
                      </a:lnTo>
                      <a:lnTo>
                        <a:pt x="64801" y="1779"/>
                      </a:lnTo>
                      <a:lnTo>
                        <a:pt x="64696" y="1842"/>
                      </a:lnTo>
                      <a:lnTo>
                        <a:pt x="64529" y="1737"/>
                      </a:lnTo>
                      <a:lnTo>
                        <a:pt x="64403" y="1779"/>
                      </a:lnTo>
                      <a:lnTo>
                        <a:pt x="64403" y="1863"/>
                      </a:lnTo>
                      <a:lnTo>
                        <a:pt x="64152" y="1863"/>
                      </a:lnTo>
                      <a:lnTo>
                        <a:pt x="63838" y="1884"/>
                      </a:lnTo>
                      <a:lnTo>
                        <a:pt x="63754" y="1842"/>
                      </a:lnTo>
                      <a:lnTo>
                        <a:pt x="63482" y="1884"/>
                      </a:lnTo>
                      <a:lnTo>
                        <a:pt x="63462" y="1905"/>
                      </a:lnTo>
                      <a:lnTo>
                        <a:pt x="63629" y="2009"/>
                      </a:lnTo>
                      <a:lnTo>
                        <a:pt x="63692" y="2198"/>
                      </a:lnTo>
                      <a:lnTo>
                        <a:pt x="63775" y="2260"/>
                      </a:lnTo>
                      <a:lnTo>
                        <a:pt x="63796" y="2386"/>
                      </a:lnTo>
                      <a:lnTo>
                        <a:pt x="63880" y="2574"/>
                      </a:lnTo>
                      <a:lnTo>
                        <a:pt x="63838" y="2637"/>
                      </a:lnTo>
                      <a:lnTo>
                        <a:pt x="63838" y="2804"/>
                      </a:lnTo>
                      <a:lnTo>
                        <a:pt x="63880" y="2804"/>
                      </a:lnTo>
                      <a:lnTo>
                        <a:pt x="63985" y="2700"/>
                      </a:lnTo>
                      <a:lnTo>
                        <a:pt x="64194" y="2804"/>
                      </a:lnTo>
                      <a:lnTo>
                        <a:pt x="64257" y="2888"/>
                      </a:lnTo>
                      <a:lnTo>
                        <a:pt x="64319" y="2909"/>
                      </a:lnTo>
                      <a:lnTo>
                        <a:pt x="64529" y="3118"/>
                      </a:lnTo>
                      <a:lnTo>
                        <a:pt x="64570" y="3307"/>
                      </a:lnTo>
                      <a:lnTo>
                        <a:pt x="64717" y="3348"/>
                      </a:lnTo>
                      <a:lnTo>
                        <a:pt x="64822" y="3516"/>
                      </a:lnTo>
                      <a:lnTo>
                        <a:pt x="64822" y="3579"/>
                      </a:lnTo>
                      <a:lnTo>
                        <a:pt x="64842" y="3662"/>
                      </a:lnTo>
                      <a:lnTo>
                        <a:pt x="64801" y="3725"/>
                      </a:lnTo>
                      <a:lnTo>
                        <a:pt x="64884" y="3830"/>
                      </a:lnTo>
                      <a:lnTo>
                        <a:pt x="64822" y="3871"/>
                      </a:lnTo>
                      <a:lnTo>
                        <a:pt x="64738" y="3851"/>
                      </a:lnTo>
                      <a:lnTo>
                        <a:pt x="64612" y="3934"/>
                      </a:lnTo>
                      <a:lnTo>
                        <a:pt x="64633" y="4039"/>
                      </a:lnTo>
                      <a:lnTo>
                        <a:pt x="64508" y="4060"/>
                      </a:lnTo>
                      <a:lnTo>
                        <a:pt x="64403" y="4143"/>
                      </a:lnTo>
                      <a:lnTo>
                        <a:pt x="64215" y="4102"/>
                      </a:lnTo>
                      <a:lnTo>
                        <a:pt x="64152" y="4039"/>
                      </a:lnTo>
                      <a:lnTo>
                        <a:pt x="64152" y="3892"/>
                      </a:lnTo>
                      <a:lnTo>
                        <a:pt x="63964" y="3641"/>
                      </a:lnTo>
                      <a:lnTo>
                        <a:pt x="63880" y="3641"/>
                      </a:lnTo>
                      <a:lnTo>
                        <a:pt x="63838" y="3662"/>
                      </a:lnTo>
                      <a:lnTo>
                        <a:pt x="63566" y="3620"/>
                      </a:lnTo>
                      <a:lnTo>
                        <a:pt x="63378" y="3641"/>
                      </a:lnTo>
                      <a:lnTo>
                        <a:pt x="63315" y="3579"/>
                      </a:lnTo>
                      <a:lnTo>
                        <a:pt x="63148" y="3411"/>
                      </a:lnTo>
                      <a:lnTo>
                        <a:pt x="63148" y="3286"/>
                      </a:lnTo>
                      <a:lnTo>
                        <a:pt x="63043" y="3202"/>
                      </a:lnTo>
                      <a:lnTo>
                        <a:pt x="62897" y="3181"/>
                      </a:lnTo>
                      <a:lnTo>
                        <a:pt x="62855" y="3097"/>
                      </a:lnTo>
                      <a:lnTo>
                        <a:pt x="62813" y="2951"/>
                      </a:lnTo>
                      <a:lnTo>
                        <a:pt x="62625" y="2909"/>
                      </a:lnTo>
                      <a:lnTo>
                        <a:pt x="62583" y="2951"/>
                      </a:lnTo>
                      <a:lnTo>
                        <a:pt x="62583" y="3097"/>
                      </a:lnTo>
                      <a:lnTo>
                        <a:pt x="62583" y="3244"/>
                      </a:lnTo>
                      <a:lnTo>
                        <a:pt x="62604" y="3327"/>
                      </a:lnTo>
                      <a:lnTo>
                        <a:pt x="62478" y="3516"/>
                      </a:lnTo>
                      <a:lnTo>
                        <a:pt x="62415" y="3641"/>
                      </a:lnTo>
                      <a:lnTo>
                        <a:pt x="62332" y="3558"/>
                      </a:lnTo>
                      <a:lnTo>
                        <a:pt x="62311" y="3474"/>
                      </a:lnTo>
                      <a:lnTo>
                        <a:pt x="62269" y="3474"/>
                      </a:lnTo>
                      <a:lnTo>
                        <a:pt x="62164" y="3558"/>
                      </a:lnTo>
                      <a:lnTo>
                        <a:pt x="61913" y="3537"/>
                      </a:lnTo>
                      <a:lnTo>
                        <a:pt x="61704" y="3620"/>
                      </a:lnTo>
                      <a:lnTo>
                        <a:pt x="61641" y="3579"/>
                      </a:lnTo>
                      <a:lnTo>
                        <a:pt x="61474" y="3725"/>
                      </a:lnTo>
                      <a:lnTo>
                        <a:pt x="61327" y="3746"/>
                      </a:lnTo>
                      <a:lnTo>
                        <a:pt x="61223" y="3725"/>
                      </a:lnTo>
                      <a:lnTo>
                        <a:pt x="61118" y="3620"/>
                      </a:lnTo>
                      <a:lnTo>
                        <a:pt x="61034" y="3620"/>
                      </a:lnTo>
                      <a:lnTo>
                        <a:pt x="60972" y="3662"/>
                      </a:lnTo>
                      <a:lnTo>
                        <a:pt x="61013" y="3746"/>
                      </a:lnTo>
                      <a:lnTo>
                        <a:pt x="60804" y="3830"/>
                      </a:lnTo>
                      <a:lnTo>
                        <a:pt x="60700" y="3913"/>
                      </a:lnTo>
                      <a:lnTo>
                        <a:pt x="60449" y="3934"/>
                      </a:lnTo>
                      <a:lnTo>
                        <a:pt x="60323" y="4081"/>
                      </a:lnTo>
                      <a:lnTo>
                        <a:pt x="60323" y="4290"/>
                      </a:lnTo>
                      <a:lnTo>
                        <a:pt x="60323" y="4562"/>
                      </a:lnTo>
                      <a:lnTo>
                        <a:pt x="60532" y="4855"/>
                      </a:lnTo>
                      <a:lnTo>
                        <a:pt x="60553" y="5022"/>
                      </a:lnTo>
                      <a:lnTo>
                        <a:pt x="60407" y="4813"/>
                      </a:lnTo>
                      <a:lnTo>
                        <a:pt x="60281" y="4688"/>
                      </a:lnTo>
                      <a:lnTo>
                        <a:pt x="60177" y="4708"/>
                      </a:lnTo>
                      <a:lnTo>
                        <a:pt x="60030" y="4625"/>
                      </a:lnTo>
                      <a:lnTo>
                        <a:pt x="60072" y="4729"/>
                      </a:lnTo>
                      <a:lnTo>
                        <a:pt x="60177" y="4792"/>
                      </a:lnTo>
                      <a:lnTo>
                        <a:pt x="60218" y="4980"/>
                      </a:lnTo>
                      <a:lnTo>
                        <a:pt x="60218" y="5022"/>
                      </a:lnTo>
                      <a:lnTo>
                        <a:pt x="60072" y="4813"/>
                      </a:lnTo>
                      <a:lnTo>
                        <a:pt x="59967" y="4813"/>
                      </a:lnTo>
                      <a:lnTo>
                        <a:pt x="59925" y="4604"/>
                      </a:lnTo>
                      <a:lnTo>
                        <a:pt x="59758" y="4415"/>
                      </a:lnTo>
                      <a:lnTo>
                        <a:pt x="59674" y="4269"/>
                      </a:lnTo>
                      <a:lnTo>
                        <a:pt x="59570" y="4269"/>
                      </a:lnTo>
                      <a:lnTo>
                        <a:pt x="59612" y="4457"/>
                      </a:lnTo>
                      <a:lnTo>
                        <a:pt x="59591" y="4562"/>
                      </a:lnTo>
                      <a:lnTo>
                        <a:pt x="59549" y="4415"/>
                      </a:lnTo>
                      <a:lnTo>
                        <a:pt x="59402" y="4353"/>
                      </a:lnTo>
                      <a:lnTo>
                        <a:pt x="59256" y="4374"/>
                      </a:lnTo>
                      <a:lnTo>
                        <a:pt x="59256" y="4457"/>
                      </a:lnTo>
                      <a:lnTo>
                        <a:pt x="59172" y="4374"/>
                      </a:lnTo>
                      <a:lnTo>
                        <a:pt x="59026" y="4374"/>
                      </a:lnTo>
                      <a:lnTo>
                        <a:pt x="58879" y="4520"/>
                      </a:lnTo>
                      <a:lnTo>
                        <a:pt x="58754" y="4562"/>
                      </a:lnTo>
                      <a:lnTo>
                        <a:pt x="58837" y="4415"/>
                      </a:lnTo>
                      <a:lnTo>
                        <a:pt x="58837" y="4311"/>
                      </a:lnTo>
                      <a:lnTo>
                        <a:pt x="58712" y="4081"/>
                      </a:lnTo>
                      <a:lnTo>
                        <a:pt x="58712" y="3934"/>
                      </a:lnTo>
                      <a:lnTo>
                        <a:pt x="58649" y="3871"/>
                      </a:lnTo>
                      <a:lnTo>
                        <a:pt x="58649" y="3767"/>
                      </a:lnTo>
                      <a:lnTo>
                        <a:pt x="58544" y="3558"/>
                      </a:lnTo>
                      <a:lnTo>
                        <a:pt x="58335" y="3327"/>
                      </a:lnTo>
                      <a:lnTo>
                        <a:pt x="58105" y="3202"/>
                      </a:lnTo>
                      <a:lnTo>
                        <a:pt x="57875" y="2930"/>
                      </a:lnTo>
                      <a:lnTo>
                        <a:pt x="57310" y="2742"/>
                      </a:lnTo>
                      <a:lnTo>
                        <a:pt x="57038" y="2742"/>
                      </a:lnTo>
                      <a:lnTo>
                        <a:pt x="56892" y="2783"/>
                      </a:lnTo>
                      <a:lnTo>
                        <a:pt x="56661" y="2930"/>
                      </a:lnTo>
                      <a:lnTo>
                        <a:pt x="56661" y="2993"/>
                      </a:lnTo>
                      <a:lnTo>
                        <a:pt x="56536" y="2951"/>
                      </a:lnTo>
                      <a:lnTo>
                        <a:pt x="56327" y="3035"/>
                      </a:lnTo>
                      <a:lnTo>
                        <a:pt x="55887" y="3244"/>
                      </a:lnTo>
                      <a:lnTo>
                        <a:pt x="55720" y="3265"/>
                      </a:lnTo>
                      <a:lnTo>
                        <a:pt x="55531" y="3453"/>
                      </a:lnTo>
                      <a:lnTo>
                        <a:pt x="55427" y="3516"/>
                      </a:lnTo>
                      <a:lnTo>
                        <a:pt x="55197" y="3683"/>
                      </a:lnTo>
                      <a:lnTo>
                        <a:pt x="55071" y="3746"/>
                      </a:lnTo>
                      <a:lnTo>
                        <a:pt x="54946" y="3871"/>
                      </a:lnTo>
                      <a:lnTo>
                        <a:pt x="54757" y="3934"/>
                      </a:lnTo>
                      <a:lnTo>
                        <a:pt x="54590" y="3871"/>
                      </a:lnTo>
                      <a:lnTo>
                        <a:pt x="54360" y="3934"/>
                      </a:lnTo>
                      <a:lnTo>
                        <a:pt x="54213" y="3997"/>
                      </a:lnTo>
                      <a:lnTo>
                        <a:pt x="54339" y="3871"/>
                      </a:lnTo>
                      <a:lnTo>
                        <a:pt x="54527" y="3767"/>
                      </a:lnTo>
                      <a:lnTo>
                        <a:pt x="54548" y="3662"/>
                      </a:lnTo>
                      <a:lnTo>
                        <a:pt x="54381" y="3474"/>
                      </a:lnTo>
                      <a:lnTo>
                        <a:pt x="54109" y="3411"/>
                      </a:lnTo>
                      <a:lnTo>
                        <a:pt x="53837" y="3223"/>
                      </a:lnTo>
                      <a:lnTo>
                        <a:pt x="53753" y="3160"/>
                      </a:lnTo>
                      <a:lnTo>
                        <a:pt x="53711" y="3223"/>
                      </a:lnTo>
                      <a:lnTo>
                        <a:pt x="53607" y="3453"/>
                      </a:lnTo>
                      <a:lnTo>
                        <a:pt x="53607" y="3579"/>
                      </a:lnTo>
                      <a:lnTo>
                        <a:pt x="53544" y="3516"/>
                      </a:lnTo>
                      <a:lnTo>
                        <a:pt x="53502" y="3537"/>
                      </a:lnTo>
                      <a:lnTo>
                        <a:pt x="53439" y="3662"/>
                      </a:lnTo>
                      <a:lnTo>
                        <a:pt x="53376" y="3725"/>
                      </a:lnTo>
                      <a:lnTo>
                        <a:pt x="53335" y="3662"/>
                      </a:lnTo>
                      <a:lnTo>
                        <a:pt x="53397" y="3516"/>
                      </a:lnTo>
                      <a:lnTo>
                        <a:pt x="53439" y="3432"/>
                      </a:lnTo>
                      <a:lnTo>
                        <a:pt x="53397" y="3265"/>
                      </a:lnTo>
                      <a:lnTo>
                        <a:pt x="53272" y="3202"/>
                      </a:lnTo>
                      <a:lnTo>
                        <a:pt x="53125" y="3327"/>
                      </a:lnTo>
                      <a:lnTo>
                        <a:pt x="53167" y="3411"/>
                      </a:lnTo>
                      <a:lnTo>
                        <a:pt x="53083" y="3537"/>
                      </a:lnTo>
                      <a:lnTo>
                        <a:pt x="53000" y="3453"/>
                      </a:lnTo>
                      <a:lnTo>
                        <a:pt x="52979" y="3307"/>
                      </a:lnTo>
                      <a:lnTo>
                        <a:pt x="52916" y="3160"/>
                      </a:lnTo>
                      <a:lnTo>
                        <a:pt x="52874" y="3014"/>
                      </a:lnTo>
                      <a:lnTo>
                        <a:pt x="52770" y="3118"/>
                      </a:lnTo>
                      <a:lnTo>
                        <a:pt x="52560" y="3139"/>
                      </a:lnTo>
                      <a:lnTo>
                        <a:pt x="52246" y="3223"/>
                      </a:lnTo>
                      <a:lnTo>
                        <a:pt x="52163" y="3202"/>
                      </a:lnTo>
                      <a:lnTo>
                        <a:pt x="52267" y="3118"/>
                      </a:lnTo>
                      <a:lnTo>
                        <a:pt x="52246" y="3014"/>
                      </a:lnTo>
                      <a:lnTo>
                        <a:pt x="52246" y="2909"/>
                      </a:lnTo>
                      <a:lnTo>
                        <a:pt x="52226" y="2783"/>
                      </a:lnTo>
                      <a:lnTo>
                        <a:pt x="52246" y="2763"/>
                      </a:lnTo>
                      <a:lnTo>
                        <a:pt x="52456" y="2909"/>
                      </a:lnTo>
                      <a:lnTo>
                        <a:pt x="52560" y="2825"/>
                      </a:lnTo>
                      <a:lnTo>
                        <a:pt x="52581" y="2700"/>
                      </a:lnTo>
                      <a:lnTo>
                        <a:pt x="52393" y="2428"/>
                      </a:lnTo>
                      <a:lnTo>
                        <a:pt x="52016" y="2302"/>
                      </a:lnTo>
                      <a:lnTo>
                        <a:pt x="51702" y="2281"/>
                      </a:lnTo>
                      <a:lnTo>
                        <a:pt x="51347" y="2365"/>
                      </a:lnTo>
                      <a:lnTo>
                        <a:pt x="51033" y="2407"/>
                      </a:lnTo>
                      <a:lnTo>
                        <a:pt x="50824" y="2574"/>
                      </a:lnTo>
                      <a:lnTo>
                        <a:pt x="50886" y="3139"/>
                      </a:lnTo>
                      <a:lnTo>
                        <a:pt x="50866" y="3307"/>
                      </a:lnTo>
                      <a:lnTo>
                        <a:pt x="50907" y="3411"/>
                      </a:lnTo>
                      <a:lnTo>
                        <a:pt x="50803" y="3579"/>
                      </a:lnTo>
                      <a:lnTo>
                        <a:pt x="50803" y="3746"/>
                      </a:lnTo>
                      <a:lnTo>
                        <a:pt x="50656" y="3851"/>
                      </a:lnTo>
                      <a:lnTo>
                        <a:pt x="50552" y="3851"/>
                      </a:lnTo>
                      <a:lnTo>
                        <a:pt x="50489" y="3788"/>
                      </a:lnTo>
                      <a:lnTo>
                        <a:pt x="50489" y="3725"/>
                      </a:lnTo>
                      <a:lnTo>
                        <a:pt x="50363" y="3620"/>
                      </a:lnTo>
                      <a:lnTo>
                        <a:pt x="50447" y="3537"/>
                      </a:lnTo>
                      <a:lnTo>
                        <a:pt x="50510" y="3558"/>
                      </a:lnTo>
                      <a:lnTo>
                        <a:pt x="50594" y="3369"/>
                      </a:lnTo>
                      <a:lnTo>
                        <a:pt x="50552" y="3139"/>
                      </a:lnTo>
                      <a:lnTo>
                        <a:pt x="50405" y="3097"/>
                      </a:lnTo>
                      <a:lnTo>
                        <a:pt x="50342" y="2888"/>
                      </a:lnTo>
                      <a:lnTo>
                        <a:pt x="50405" y="2909"/>
                      </a:lnTo>
                      <a:lnTo>
                        <a:pt x="50510" y="2804"/>
                      </a:lnTo>
                      <a:lnTo>
                        <a:pt x="50510" y="2930"/>
                      </a:lnTo>
                      <a:lnTo>
                        <a:pt x="50614" y="3035"/>
                      </a:lnTo>
                      <a:lnTo>
                        <a:pt x="50698" y="3223"/>
                      </a:lnTo>
                      <a:lnTo>
                        <a:pt x="50719" y="3160"/>
                      </a:lnTo>
                      <a:lnTo>
                        <a:pt x="50698" y="2888"/>
                      </a:lnTo>
                      <a:lnTo>
                        <a:pt x="50656" y="2679"/>
                      </a:lnTo>
                      <a:lnTo>
                        <a:pt x="50259" y="2825"/>
                      </a:lnTo>
                      <a:lnTo>
                        <a:pt x="49945" y="3035"/>
                      </a:lnTo>
                      <a:lnTo>
                        <a:pt x="49945" y="3160"/>
                      </a:lnTo>
                      <a:lnTo>
                        <a:pt x="49757" y="3307"/>
                      </a:lnTo>
                      <a:lnTo>
                        <a:pt x="49652" y="3223"/>
                      </a:lnTo>
                      <a:lnTo>
                        <a:pt x="49673" y="3139"/>
                      </a:lnTo>
                      <a:lnTo>
                        <a:pt x="49777" y="3118"/>
                      </a:lnTo>
                      <a:lnTo>
                        <a:pt x="49673" y="2993"/>
                      </a:lnTo>
                      <a:lnTo>
                        <a:pt x="49757" y="2742"/>
                      </a:lnTo>
                      <a:lnTo>
                        <a:pt x="49882" y="2804"/>
                      </a:lnTo>
                      <a:lnTo>
                        <a:pt x="49945" y="2783"/>
                      </a:lnTo>
                      <a:lnTo>
                        <a:pt x="50070" y="2825"/>
                      </a:lnTo>
                      <a:lnTo>
                        <a:pt x="50468" y="2637"/>
                      </a:lnTo>
                      <a:lnTo>
                        <a:pt x="50614" y="2595"/>
                      </a:lnTo>
                      <a:lnTo>
                        <a:pt x="50342" y="2595"/>
                      </a:lnTo>
                      <a:lnTo>
                        <a:pt x="50175" y="2616"/>
                      </a:lnTo>
                      <a:lnTo>
                        <a:pt x="49945" y="2595"/>
                      </a:lnTo>
                      <a:lnTo>
                        <a:pt x="49443" y="2595"/>
                      </a:lnTo>
                      <a:lnTo>
                        <a:pt x="49338" y="2637"/>
                      </a:lnTo>
                      <a:lnTo>
                        <a:pt x="48669" y="2700"/>
                      </a:lnTo>
                      <a:lnTo>
                        <a:pt x="48271" y="2700"/>
                      </a:lnTo>
                      <a:lnTo>
                        <a:pt x="48041" y="2742"/>
                      </a:lnTo>
                      <a:lnTo>
                        <a:pt x="47769" y="2637"/>
                      </a:lnTo>
                      <a:lnTo>
                        <a:pt x="47539" y="2679"/>
                      </a:lnTo>
                      <a:lnTo>
                        <a:pt x="47371" y="2742"/>
                      </a:lnTo>
                      <a:lnTo>
                        <a:pt x="47518" y="2909"/>
                      </a:lnTo>
                      <a:lnTo>
                        <a:pt x="47685" y="2909"/>
                      </a:lnTo>
                      <a:lnTo>
                        <a:pt x="47790" y="2951"/>
                      </a:lnTo>
                      <a:lnTo>
                        <a:pt x="47894" y="2930"/>
                      </a:lnTo>
                      <a:lnTo>
                        <a:pt x="48041" y="3055"/>
                      </a:lnTo>
                      <a:lnTo>
                        <a:pt x="48041" y="3139"/>
                      </a:lnTo>
                      <a:lnTo>
                        <a:pt x="47832" y="3327"/>
                      </a:lnTo>
                      <a:lnTo>
                        <a:pt x="47685" y="3307"/>
                      </a:lnTo>
                      <a:lnTo>
                        <a:pt x="47518" y="3369"/>
                      </a:lnTo>
                      <a:lnTo>
                        <a:pt x="47476" y="3537"/>
                      </a:lnTo>
                      <a:lnTo>
                        <a:pt x="47434" y="3641"/>
                      </a:lnTo>
                      <a:lnTo>
                        <a:pt x="47560" y="3871"/>
                      </a:lnTo>
                      <a:lnTo>
                        <a:pt x="47769" y="3934"/>
                      </a:lnTo>
                      <a:lnTo>
                        <a:pt x="47790" y="3788"/>
                      </a:lnTo>
                      <a:lnTo>
                        <a:pt x="47936" y="3662"/>
                      </a:lnTo>
                      <a:lnTo>
                        <a:pt x="48145" y="3579"/>
                      </a:lnTo>
                      <a:lnTo>
                        <a:pt x="48104" y="3788"/>
                      </a:lnTo>
                      <a:lnTo>
                        <a:pt x="47894" y="3788"/>
                      </a:lnTo>
                      <a:lnTo>
                        <a:pt x="47999" y="3934"/>
                      </a:lnTo>
                      <a:lnTo>
                        <a:pt x="47978" y="3955"/>
                      </a:lnTo>
                      <a:lnTo>
                        <a:pt x="48041" y="4060"/>
                      </a:lnTo>
                      <a:lnTo>
                        <a:pt x="47894" y="4143"/>
                      </a:lnTo>
                      <a:lnTo>
                        <a:pt x="48041" y="4164"/>
                      </a:lnTo>
                      <a:lnTo>
                        <a:pt x="48166" y="4102"/>
                      </a:lnTo>
                      <a:lnTo>
                        <a:pt x="48208" y="4206"/>
                      </a:lnTo>
                      <a:lnTo>
                        <a:pt x="48187" y="4353"/>
                      </a:lnTo>
                      <a:lnTo>
                        <a:pt x="48313" y="4478"/>
                      </a:lnTo>
                      <a:lnTo>
                        <a:pt x="48459" y="4499"/>
                      </a:lnTo>
                      <a:lnTo>
                        <a:pt x="48627" y="4708"/>
                      </a:lnTo>
                      <a:lnTo>
                        <a:pt x="48606" y="4813"/>
                      </a:lnTo>
                      <a:lnTo>
                        <a:pt x="48522" y="4771"/>
                      </a:lnTo>
                      <a:lnTo>
                        <a:pt x="48397" y="4813"/>
                      </a:lnTo>
                      <a:lnTo>
                        <a:pt x="48459" y="4939"/>
                      </a:lnTo>
                      <a:lnTo>
                        <a:pt x="48376" y="5001"/>
                      </a:lnTo>
                      <a:lnTo>
                        <a:pt x="48313" y="4939"/>
                      </a:lnTo>
                      <a:lnTo>
                        <a:pt x="48250" y="4980"/>
                      </a:lnTo>
                      <a:lnTo>
                        <a:pt x="48187" y="4834"/>
                      </a:lnTo>
                      <a:lnTo>
                        <a:pt x="47999" y="4708"/>
                      </a:lnTo>
                      <a:lnTo>
                        <a:pt x="47936" y="4729"/>
                      </a:lnTo>
                      <a:lnTo>
                        <a:pt x="47978" y="4813"/>
                      </a:lnTo>
                      <a:lnTo>
                        <a:pt x="47873" y="4897"/>
                      </a:lnTo>
                      <a:lnTo>
                        <a:pt x="47790" y="4834"/>
                      </a:lnTo>
                      <a:lnTo>
                        <a:pt x="47727" y="4897"/>
                      </a:lnTo>
                      <a:lnTo>
                        <a:pt x="47769" y="5022"/>
                      </a:lnTo>
                      <a:lnTo>
                        <a:pt x="47790" y="5211"/>
                      </a:lnTo>
                      <a:lnTo>
                        <a:pt x="47936" y="5232"/>
                      </a:lnTo>
                      <a:lnTo>
                        <a:pt x="48083" y="5148"/>
                      </a:lnTo>
                      <a:lnTo>
                        <a:pt x="48187" y="5252"/>
                      </a:lnTo>
                      <a:lnTo>
                        <a:pt x="48104" y="5336"/>
                      </a:lnTo>
                      <a:lnTo>
                        <a:pt x="48250" y="5399"/>
                      </a:lnTo>
                      <a:lnTo>
                        <a:pt x="48145" y="5462"/>
                      </a:lnTo>
                      <a:lnTo>
                        <a:pt x="47978" y="5420"/>
                      </a:lnTo>
                      <a:lnTo>
                        <a:pt x="47978" y="5462"/>
                      </a:lnTo>
                      <a:lnTo>
                        <a:pt x="48145" y="5566"/>
                      </a:lnTo>
                      <a:lnTo>
                        <a:pt x="47873" y="5566"/>
                      </a:lnTo>
                      <a:lnTo>
                        <a:pt x="47832" y="5462"/>
                      </a:lnTo>
                      <a:lnTo>
                        <a:pt x="47643" y="5462"/>
                      </a:lnTo>
                      <a:lnTo>
                        <a:pt x="47560" y="5336"/>
                      </a:lnTo>
                      <a:lnTo>
                        <a:pt x="47434" y="5315"/>
                      </a:lnTo>
                      <a:lnTo>
                        <a:pt x="47308" y="5190"/>
                      </a:lnTo>
                      <a:lnTo>
                        <a:pt x="47120" y="5190"/>
                      </a:lnTo>
                      <a:lnTo>
                        <a:pt x="46995" y="5106"/>
                      </a:lnTo>
                      <a:lnTo>
                        <a:pt x="46890" y="5127"/>
                      </a:lnTo>
                      <a:lnTo>
                        <a:pt x="46827" y="5106"/>
                      </a:lnTo>
                      <a:lnTo>
                        <a:pt x="46430" y="5252"/>
                      </a:lnTo>
                      <a:lnTo>
                        <a:pt x="46409" y="5357"/>
                      </a:lnTo>
                      <a:lnTo>
                        <a:pt x="46367" y="5420"/>
                      </a:lnTo>
                      <a:lnTo>
                        <a:pt x="46430" y="5504"/>
                      </a:lnTo>
                      <a:lnTo>
                        <a:pt x="46409" y="5566"/>
                      </a:lnTo>
                      <a:lnTo>
                        <a:pt x="46492" y="5713"/>
                      </a:lnTo>
                      <a:lnTo>
                        <a:pt x="46472" y="5734"/>
                      </a:lnTo>
                      <a:lnTo>
                        <a:pt x="46367" y="5629"/>
                      </a:lnTo>
                      <a:lnTo>
                        <a:pt x="46283" y="5671"/>
                      </a:lnTo>
                      <a:lnTo>
                        <a:pt x="46179" y="5629"/>
                      </a:lnTo>
                      <a:lnTo>
                        <a:pt x="45739" y="5671"/>
                      </a:lnTo>
                      <a:lnTo>
                        <a:pt x="45530" y="5650"/>
                      </a:lnTo>
                      <a:lnTo>
                        <a:pt x="45384" y="5524"/>
                      </a:lnTo>
                      <a:lnTo>
                        <a:pt x="45258" y="5504"/>
                      </a:lnTo>
                      <a:lnTo>
                        <a:pt x="45132" y="5357"/>
                      </a:lnTo>
                      <a:lnTo>
                        <a:pt x="45049" y="5211"/>
                      </a:lnTo>
                      <a:lnTo>
                        <a:pt x="44944" y="5148"/>
                      </a:lnTo>
                      <a:lnTo>
                        <a:pt x="44944" y="5232"/>
                      </a:lnTo>
                      <a:lnTo>
                        <a:pt x="45028" y="5420"/>
                      </a:lnTo>
                      <a:lnTo>
                        <a:pt x="45049" y="5734"/>
                      </a:lnTo>
                      <a:lnTo>
                        <a:pt x="45216" y="6068"/>
                      </a:lnTo>
                      <a:lnTo>
                        <a:pt x="45342" y="6340"/>
                      </a:lnTo>
                      <a:lnTo>
                        <a:pt x="45446" y="6926"/>
                      </a:lnTo>
                      <a:lnTo>
                        <a:pt x="45425" y="7073"/>
                      </a:lnTo>
                      <a:lnTo>
                        <a:pt x="45342" y="7073"/>
                      </a:lnTo>
                      <a:lnTo>
                        <a:pt x="45258" y="6968"/>
                      </a:lnTo>
                      <a:lnTo>
                        <a:pt x="45237" y="6864"/>
                      </a:lnTo>
                      <a:lnTo>
                        <a:pt x="45132" y="6759"/>
                      </a:lnTo>
                      <a:lnTo>
                        <a:pt x="45070" y="6801"/>
                      </a:lnTo>
                      <a:lnTo>
                        <a:pt x="45132" y="6884"/>
                      </a:lnTo>
                      <a:lnTo>
                        <a:pt x="45112" y="6968"/>
                      </a:lnTo>
                      <a:lnTo>
                        <a:pt x="44923" y="6905"/>
                      </a:lnTo>
                      <a:lnTo>
                        <a:pt x="44756" y="6717"/>
                      </a:lnTo>
                      <a:lnTo>
                        <a:pt x="44505" y="6696"/>
                      </a:lnTo>
                      <a:lnTo>
                        <a:pt x="44379" y="6550"/>
                      </a:lnTo>
                      <a:lnTo>
                        <a:pt x="44275" y="6508"/>
                      </a:lnTo>
                      <a:lnTo>
                        <a:pt x="43898" y="6173"/>
                      </a:lnTo>
                      <a:lnTo>
                        <a:pt x="43877" y="6173"/>
                      </a:lnTo>
                      <a:lnTo>
                        <a:pt x="43793" y="6236"/>
                      </a:lnTo>
                      <a:lnTo>
                        <a:pt x="43689" y="6236"/>
                      </a:lnTo>
                      <a:lnTo>
                        <a:pt x="43647" y="6152"/>
                      </a:lnTo>
                      <a:lnTo>
                        <a:pt x="43877" y="5943"/>
                      </a:lnTo>
                      <a:lnTo>
                        <a:pt x="43982" y="5943"/>
                      </a:lnTo>
                      <a:lnTo>
                        <a:pt x="43898" y="5880"/>
                      </a:lnTo>
                      <a:lnTo>
                        <a:pt x="43772" y="5817"/>
                      </a:lnTo>
                      <a:lnTo>
                        <a:pt x="43647" y="5671"/>
                      </a:lnTo>
                      <a:lnTo>
                        <a:pt x="43626" y="5671"/>
                      </a:lnTo>
                      <a:lnTo>
                        <a:pt x="43647" y="5755"/>
                      </a:lnTo>
                      <a:lnTo>
                        <a:pt x="43751" y="5859"/>
                      </a:lnTo>
                      <a:lnTo>
                        <a:pt x="43751" y="5964"/>
                      </a:lnTo>
                      <a:lnTo>
                        <a:pt x="43626" y="6048"/>
                      </a:lnTo>
                      <a:lnTo>
                        <a:pt x="43417" y="5985"/>
                      </a:lnTo>
                      <a:lnTo>
                        <a:pt x="43207" y="5838"/>
                      </a:lnTo>
                      <a:lnTo>
                        <a:pt x="43145" y="5755"/>
                      </a:lnTo>
                      <a:lnTo>
                        <a:pt x="42935" y="5734"/>
                      </a:lnTo>
                      <a:lnTo>
                        <a:pt x="42894" y="5608"/>
                      </a:lnTo>
                      <a:lnTo>
                        <a:pt x="42789" y="5545"/>
                      </a:lnTo>
                      <a:lnTo>
                        <a:pt x="43040" y="5545"/>
                      </a:lnTo>
                      <a:lnTo>
                        <a:pt x="43270" y="5608"/>
                      </a:lnTo>
                      <a:lnTo>
                        <a:pt x="43375" y="5671"/>
                      </a:lnTo>
                      <a:lnTo>
                        <a:pt x="43521" y="5629"/>
                      </a:lnTo>
                      <a:lnTo>
                        <a:pt x="43626" y="5441"/>
                      </a:lnTo>
                      <a:lnTo>
                        <a:pt x="43626" y="5378"/>
                      </a:lnTo>
                      <a:lnTo>
                        <a:pt x="43542" y="5420"/>
                      </a:lnTo>
                      <a:lnTo>
                        <a:pt x="43521" y="5336"/>
                      </a:lnTo>
                      <a:lnTo>
                        <a:pt x="43417" y="5357"/>
                      </a:lnTo>
                      <a:lnTo>
                        <a:pt x="43459" y="5190"/>
                      </a:lnTo>
                      <a:lnTo>
                        <a:pt x="43333" y="5043"/>
                      </a:lnTo>
                      <a:lnTo>
                        <a:pt x="43249" y="5106"/>
                      </a:lnTo>
                      <a:lnTo>
                        <a:pt x="43228" y="5001"/>
                      </a:lnTo>
                      <a:lnTo>
                        <a:pt x="43145" y="4980"/>
                      </a:lnTo>
                      <a:lnTo>
                        <a:pt x="43061" y="5022"/>
                      </a:lnTo>
                      <a:lnTo>
                        <a:pt x="43019" y="5085"/>
                      </a:lnTo>
                      <a:lnTo>
                        <a:pt x="42831" y="5043"/>
                      </a:lnTo>
                      <a:lnTo>
                        <a:pt x="42810" y="4897"/>
                      </a:lnTo>
                      <a:lnTo>
                        <a:pt x="43019" y="4708"/>
                      </a:lnTo>
                      <a:lnTo>
                        <a:pt x="42998" y="4625"/>
                      </a:lnTo>
                      <a:lnTo>
                        <a:pt x="42894" y="4625"/>
                      </a:lnTo>
                      <a:lnTo>
                        <a:pt x="42726" y="4792"/>
                      </a:lnTo>
                      <a:lnTo>
                        <a:pt x="42705" y="4667"/>
                      </a:lnTo>
                      <a:lnTo>
                        <a:pt x="42768" y="4562"/>
                      </a:lnTo>
                      <a:lnTo>
                        <a:pt x="42726" y="4415"/>
                      </a:lnTo>
                      <a:lnTo>
                        <a:pt x="42663" y="4457"/>
                      </a:lnTo>
                      <a:lnTo>
                        <a:pt x="42622" y="4499"/>
                      </a:lnTo>
                      <a:lnTo>
                        <a:pt x="42601" y="4395"/>
                      </a:lnTo>
                      <a:lnTo>
                        <a:pt x="42496" y="4395"/>
                      </a:lnTo>
                      <a:lnTo>
                        <a:pt x="42454" y="4353"/>
                      </a:lnTo>
                      <a:lnTo>
                        <a:pt x="42391" y="4269"/>
                      </a:lnTo>
                      <a:lnTo>
                        <a:pt x="42433" y="4102"/>
                      </a:lnTo>
                      <a:lnTo>
                        <a:pt x="42391" y="4060"/>
                      </a:lnTo>
                      <a:lnTo>
                        <a:pt x="42308" y="4102"/>
                      </a:lnTo>
                      <a:lnTo>
                        <a:pt x="42224" y="4248"/>
                      </a:lnTo>
                      <a:lnTo>
                        <a:pt x="42203" y="4039"/>
                      </a:lnTo>
                      <a:lnTo>
                        <a:pt x="42099" y="3955"/>
                      </a:lnTo>
                      <a:lnTo>
                        <a:pt x="41994" y="4039"/>
                      </a:lnTo>
                      <a:lnTo>
                        <a:pt x="41910" y="4039"/>
                      </a:lnTo>
                      <a:lnTo>
                        <a:pt x="41868" y="3871"/>
                      </a:lnTo>
                      <a:lnTo>
                        <a:pt x="41764" y="3976"/>
                      </a:lnTo>
                      <a:lnTo>
                        <a:pt x="41701" y="3976"/>
                      </a:lnTo>
                      <a:lnTo>
                        <a:pt x="41680" y="4060"/>
                      </a:lnTo>
                      <a:lnTo>
                        <a:pt x="41659" y="3892"/>
                      </a:lnTo>
                      <a:lnTo>
                        <a:pt x="41659" y="3830"/>
                      </a:lnTo>
                      <a:lnTo>
                        <a:pt x="41492" y="3830"/>
                      </a:lnTo>
                      <a:lnTo>
                        <a:pt x="41408" y="3851"/>
                      </a:lnTo>
                      <a:lnTo>
                        <a:pt x="41366" y="3788"/>
                      </a:lnTo>
                      <a:lnTo>
                        <a:pt x="41199" y="3851"/>
                      </a:lnTo>
                      <a:lnTo>
                        <a:pt x="41094" y="3851"/>
                      </a:lnTo>
                      <a:lnTo>
                        <a:pt x="41073" y="3892"/>
                      </a:lnTo>
                      <a:lnTo>
                        <a:pt x="41136" y="3955"/>
                      </a:lnTo>
                      <a:lnTo>
                        <a:pt x="41178" y="4081"/>
                      </a:lnTo>
                      <a:lnTo>
                        <a:pt x="41115" y="4060"/>
                      </a:lnTo>
                      <a:lnTo>
                        <a:pt x="41052" y="4081"/>
                      </a:lnTo>
                      <a:lnTo>
                        <a:pt x="41052" y="4164"/>
                      </a:lnTo>
                      <a:lnTo>
                        <a:pt x="41031" y="4143"/>
                      </a:lnTo>
                      <a:lnTo>
                        <a:pt x="40885" y="4164"/>
                      </a:lnTo>
                      <a:lnTo>
                        <a:pt x="40843" y="4143"/>
                      </a:lnTo>
                      <a:lnTo>
                        <a:pt x="40885" y="4039"/>
                      </a:lnTo>
                      <a:lnTo>
                        <a:pt x="40969" y="3976"/>
                      </a:lnTo>
                      <a:lnTo>
                        <a:pt x="40927" y="3871"/>
                      </a:lnTo>
                      <a:lnTo>
                        <a:pt x="40822" y="3851"/>
                      </a:lnTo>
                      <a:lnTo>
                        <a:pt x="40822" y="3955"/>
                      </a:lnTo>
                      <a:lnTo>
                        <a:pt x="40738" y="3997"/>
                      </a:lnTo>
                      <a:lnTo>
                        <a:pt x="40655" y="3892"/>
                      </a:lnTo>
                      <a:lnTo>
                        <a:pt x="40550" y="3871"/>
                      </a:lnTo>
                      <a:lnTo>
                        <a:pt x="40446" y="3767"/>
                      </a:lnTo>
                      <a:lnTo>
                        <a:pt x="40425" y="3851"/>
                      </a:lnTo>
                      <a:lnTo>
                        <a:pt x="40341" y="3871"/>
                      </a:lnTo>
                      <a:lnTo>
                        <a:pt x="40194" y="3871"/>
                      </a:lnTo>
                      <a:lnTo>
                        <a:pt x="40132" y="3788"/>
                      </a:lnTo>
                      <a:lnTo>
                        <a:pt x="40111" y="3892"/>
                      </a:lnTo>
                      <a:lnTo>
                        <a:pt x="40027" y="3955"/>
                      </a:lnTo>
                      <a:lnTo>
                        <a:pt x="39902" y="3851"/>
                      </a:lnTo>
                      <a:lnTo>
                        <a:pt x="39818" y="3851"/>
                      </a:lnTo>
                      <a:lnTo>
                        <a:pt x="39860" y="3955"/>
                      </a:lnTo>
                      <a:lnTo>
                        <a:pt x="39881" y="3997"/>
                      </a:lnTo>
                      <a:lnTo>
                        <a:pt x="39755" y="4102"/>
                      </a:lnTo>
                      <a:lnTo>
                        <a:pt x="39692" y="4081"/>
                      </a:lnTo>
                      <a:lnTo>
                        <a:pt x="39671" y="3997"/>
                      </a:lnTo>
                      <a:lnTo>
                        <a:pt x="39609" y="4102"/>
                      </a:lnTo>
                      <a:lnTo>
                        <a:pt x="39630" y="4269"/>
                      </a:lnTo>
                      <a:lnTo>
                        <a:pt x="39713" y="4353"/>
                      </a:lnTo>
                      <a:lnTo>
                        <a:pt x="39734" y="4457"/>
                      </a:lnTo>
                      <a:lnTo>
                        <a:pt x="39797" y="4478"/>
                      </a:lnTo>
                      <a:lnTo>
                        <a:pt x="39818" y="4625"/>
                      </a:lnTo>
                      <a:lnTo>
                        <a:pt x="39964" y="4667"/>
                      </a:lnTo>
                      <a:lnTo>
                        <a:pt x="40006" y="4729"/>
                      </a:lnTo>
                      <a:lnTo>
                        <a:pt x="40006" y="4834"/>
                      </a:lnTo>
                      <a:lnTo>
                        <a:pt x="40111" y="4918"/>
                      </a:lnTo>
                      <a:lnTo>
                        <a:pt x="40132" y="5001"/>
                      </a:lnTo>
                      <a:lnTo>
                        <a:pt x="40069" y="5106"/>
                      </a:lnTo>
                      <a:lnTo>
                        <a:pt x="40006" y="5085"/>
                      </a:lnTo>
                      <a:lnTo>
                        <a:pt x="39985" y="5001"/>
                      </a:lnTo>
                      <a:lnTo>
                        <a:pt x="39818" y="5043"/>
                      </a:lnTo>
                      <a:lnTo>
                        <a:pt x="39713" y="5022"/>
                      </a:lnTo>
                      <a:lnTo>
                        <a:pt x="39609" y="5043"/>
                      </a:lnTo>
                      <a:lnTo>
                        <a:pt x="39671" y="5127"/>
                      </a:lnTo>
                      <a:lnTo>
                        <a:pt x="39588" y="5232"/>
                      </a:lnTo>
                      <a:lnTo>
                        <a:pt x="39462" y="5232"/>
                      </a:lnTo>
                      <a:lnTo>
                        <a:pt x="39378" y="5211"/>
                      </a:lnTo>
                      <a:lnTo>
                        <a:pt x="39127" y="5336"/>
                      </a:lnTo>
                      <a:lnTo>
                        <a:pt x="38751" y="5399"/>
                      </a:lnTo>
                      <a:lnTo>
                        <a:pt x="38625" y="5336"/>
                      </a:lnTo>
                      <a:lnTo>
                        <a:pt x="38437" y="5336"/>
                      </a:lnTo>
                      <a:lnTo>
                        <a:pt x="38416" y="5357"/>
                      </a:lnTo>
                      <a:lnTo>
                        <a:pt x="38311" y="5336"/>
                      </a:lnTo>
                      <a:lnTo>
                        <a:pt x="37788" y="5315"/>
                      </a:lnTo>
                      <a:lnTo>
                        <a:pt x="37621" y="5190"/>
                      </a:lnTo>
                      <a:lnTo>
                        <a:pt x="37579" y="4980"/>
                      </a:lnTo>
                      <a:lnTo>
                        <a:pt x="37663" y="4834"/>
                      </a:lnTo>
                      <a:lnTo>
                        <a:pt x="37705" y="4813"/>
                      </a:lnTo>
                      <a:lnTo>
                        <a:pt x="37705" y="4729"/>
                      </a:lnTo>
                      <a:lnTo>
                        <a:pt x="37558" y="4688"/>
                      </a:lnTo>
                      <a:lnTo>
                        <a:pt x="37370" y="4688"/>
                      </a:lnTo>
                      <a:lnTo>
                        <a:pt x="37035" y="4834"/>
                      </a:lnTo>
                      <a:lnTo>
                        <a:pt x="36554" y="4876"/>
                      </a:lnTo>
                      <a:lnTo>
                        <a:pt x="36156" y="4980"/>
                      </a:lnTo>
                      <a:lnTo>
                        <a:pt x="35926" y="5022"/>
                      </a:lnTo>
                      <a:lnTo>
                        <a:pt x="35884" y="5106"/>
                      </a:lnTo>
                      <a:lnTo>
                        <a:pt x="35801" y="5106"/>
                      </a:lnTo>
                      <a:lnTo>
                        <a:pt x="35738" y="5190"/>
                      </a:lnTo>
                      <a:lnTo>
                        <a:pt x="35612" y="5252"/>
                      </a:lnTo>
                      <a:lnTo>
                        <a:pt x="35466" y="5399"/>
                      </a:lnTo>
                      <a:lnTo>
                        <a:pt x="35529" y="5545"/>
                      </a:lnTo>
                      <a:lnTo>
                        <a:pt x="35612" y="5566"/>
                      </a:lnTo>
                      <a:lnTo>
                        <a:pt x="35717" y="5524"/>
                      </a:lnTo>
                      <a:lnTo>
                        <a:pt x="35780" y="5545"/>
                      </a:lnTo>
                      <a:lnTo>
                        <a:pt x="35717" y="5629"/>
                      </a:lnTo>
                      <a:lnTo>
                        <a:pt x="35654" y="5650"/>
                      </a:lnTo>
                      <a:lnTo>
                        <a:pt x="35549" y="5755"/>
                      </a:lnTo>
                      <a:lnTo>
                        <a:pt x="35549" y="5817"/>
                      </a:lnTo>
                      <a:lnTo>
                        <a:pt x="35508" y="5755"/>
                      </a:lnTo>
                      <a:lnTo>
                        <a:pt x="35487" y="5545"/>
                      </a:lnTo>
                      <a:lnTo>
                        <a:pt x="35319" y="5420"/>
                      </a:lnTo>
                      <a:lnTo>
                        <a:pt x="35298" y="5336"/>
                      </a:lnTo>
                      <a:lnTo>
                        <a:pt x="35319" y="5252"/>
                      </a:lnTo>
                      <a:lnTo>
                        <a:pt x="35194" y="5148"/>
                      </a:lnTo>
                      <a:lnTo>
                        <a:pt x="35110" y="5148"/>
                      </a:lnTo>
                      <a:lnTo>
                        <a:pt x="34880" y="4939"/>
                      </a:lnTo>
                      <a:lnTo>
                        <a:pt x="34817" y="4939"/>
                      </a:lnTo>
                      <a:lnTo>
                        <a:pt x="34817" y="5022"/>
                      </a:lnTo>
                      <a:lnTo>
                        <a:pt x="35005" y="5232"/>
                      </a:lnTo>
                      <a:lnTo>
                        <a:pt x="35026" y="5357"/>
                      </a:lnTo>
                      <a:lnTo>
                        <a:pt x="34922" y="5462"/>
                      </a:lnTo>
                      <a:lnTo>
                        <a:pt x="34733" y="5504"/>
                      </a:lnTo>
                      <a:lnTo>
                        <a:pt x="34650" y="5545"/>
                      </a:lnTo>
                      <a:lnTo>
                        <a:pt x="34482" y="5545"/>
                      </a:lnTo>
                      <a:lnTo>
                        <a:pt x="34168" y="5294"/>
                      </a:lnTo>
                      <a:lnTo>
                        <a:pt x="34168" y="5190"/>
                      </a:lnTo>
                      <a:lnTo>
                        <a:pt x="34231" y="5106"/>
                      </a:lnTo>
                      <a:lnTo>
                        <a:pt x="34210" y="5022"/>
                      </a:lnTo>
                      <a:lnTo>
                        <a:pt x="34043" y="5085"/>
                      </a:lnTo>
                      <a:lnTo>
                        <a:pt x="34043" y="5211"/>
                      </a:lnTo>
                      <a:lnTo>
                        <a:pt x="33959" y="5294"/>
                      </a:lnTo>
                      <a:lnTo>
                        <a:pt x="33750" y="5148"/>
                      </a:lnTo>
                      <a:lnTo>
                        <a:pt x="33604" y="5148"/>
                      </a:lnTo>
                      <a:lnTo>
                        <a:pt x="33499" y="5252"/>
                      </a:lnTo>
                      <a:lnTo>
                        <a:pt x="33520" y="5441"/>
                      </a:lnTo>
                      <a:lnTo>
                        <a:pt x="33436" y="5566"/>
                      </a:lnTo>
                      <a:lnTo>
                        <a:pt x="33520" y="5734"/>
                      </a:lnTo>
                      <a:lnTo>
                        <a:pt x="33645" y="5776"/>
                      </a:lnTo>
                      <a:lnTo>
                        <a:pt x="33813" y="5650"/>
                      </a:lnTo>
                      <a:lnTo>
                        <a:pt x="33834" y="5566"/>
                      </a:lnTo>
                      <a:lnTo>
                        <a:pt x="34043" y="5441"/>
                      </a:lnTo>
                      <a:lnTo>
                        <a:pt x="34106" y="5524"/>
                      </a:lnTo>
                      <a:lnTo>
                        <a:pt x="34064" y="5650"/>
                      </a:lnTo>
                      <a:lnTo>
                        <a:pt x="33855" y="5817"/>
                      </a:lnTo>
                      <a:lnTo>
                        <a:pt x="33938" y="5880"/>
                      </a:lnTo>
                      <a:lnTo>
                        <a:pt x="33855" y="6027"/>
                      </a:lnTo>
                      <a:lnTo>
                        <a:pt x="33729" y="6068"/>
                      </a:lnTo>
                      <a:lnTo>
                        <a:pt x="33604" y="5985"/>
                      </a:lnTo>
                      <a:lnTo>
                        <a:pt x="33604" y="6048"/>
                      </a:lnTo>
                      <a:lnTo>
                        <a:pt x="33645" y="6173"/>
                      </a:lnTo>
                      <a:lnTo>
                        <a:pt x="33583" y="6299"/>
                      </a:lnTo>
                      <a:lnTo>
                        <a:pt x="33394" y="6445"/>
                      </a:lnTo>
                      <a:lnTo>
                        <a:pt x="33436" y="6550"/>
                      </a:lnTo>
                      <a:lnTo>
                        <a:pt x="33394" y="6592"/>
                      </a:lnTo>
                      <a:lnTo>
                        <a:pt x="33311" y="6592"/>
                      </a:lnTo>
                      <a:lnTo>
                        <a:pt x="33164" y="6759"/>
                      </a:lnTo>
                      <a:lnTo>
                        <a:pt x="32955" y="6780"/>
                      </a:lnTo>
                      <a:lnTo>
                        <a:pt x="32746" y="6801"/>
                      </a:lnTo>
                      <a:lnTo>
                        <a:pt x="32683" y="6926"/>
                      </a:lnTo>
                      <a:lnTo>
                        <a:pt x="32746" y="7094"/>
                      </a:lnTo>
                      <a:lnTo>
                        <a:pt x="32913" y="7303"/>
                      </a:lnTo>
                      <a:lnTo>
                        <a:pt x="32997" y="7324"/>
                      </a:lnTo>
                      <a:lnTo>
                        <a:pt x="32913" y="7345"/>
                      </a:lnTo>
                      <a:lnTo>
                        <a:pt x="32767" y="7345"/>
                      </a:lnTo>
                      <a:lnTo>
                        <a:pt x="32746" y="7429"/>
                      </a:lnTo>
                      <a:lnTo>
                        <a:pt x="32767" y="7491"/>
                      </a:lnTo>
                      <a:lnTo>
                        <a:pt x="32704" y="7596"/>
                      </a:lnTo>
                      <a:lnTo>
                        <a:pt x="32599" y="7701"/>
                      </a:lnTo>
                      <a:lnTo>
                        <a:pt x="32495" y="7701"/>
                      </a:lnTo>
                      <a:lnTo>
                        <a:pt x="32474" y="7763"/>
                      </a:lnTo>
                      <a:lnTo>
                        <a:pt x="32495" y="7659"/>
                      </a:lnTo>
                      <a:lnTo>
                        <a:pt x="32599" y="7596"/>
                      </a:lnTo>
                      <a:lnTo>
                        <a:pt x="32683" y="7282"/>
                      </a:lnTo>
                      <a:lnTo>
                        <a:pt x="32599" y="7219"/>
                      </a:lnTo>
                      <a:lnTo>
                        <a:pt x="32599" y="7115"/>
                      </a:lnTo>
                      <a:lnTo>
                        <a:pt x="32662" y="7073"/>
                      </a:lnTo>
                      <a:lnTo>
                        <a:pt x="32662" y="6926"/>
                      </a:lnTo>
                      <a:lnTo>
                        <a:pt x="32599" y="6780"/>
                      </a:lnTo>
                      <a:lnTo>
                        <a:pt x="32662" y="6612"/>
                      </a:lnTo>
                      <a:lnTo>
                        <a:pt x="32767" y="6550"/>
                      </a:lnTo>
                      <a:lnTo>
                        <a:pt x="32808" y="6445"/>
                      </a:lnTo>
                      <a:lnTo>
                        <a:pt x="32767" y="6194"/>
                      </a:lnTo>
                      <a:lnTo>
                        <a:pt x="32746" y="6152"/>
                      </a:lnTo>
                      <a:lnTo>
                        <a:pt x="32788" y="6068"/>
                      </a:lnTo>
                      <a:lnTo>
                        <a:pt x="32871" y="6068"/>
                      </a:lnTo>
                      <a:lnTo>
                        <a:pt x="32913" y="6089"/>
                      </a:lnTo>
                      <a:lnTo>
                        <a:pt x="33080" y="6048"/>
                      </a:lnTo>
                      <a:lnTo>
                        <a:pt x="33185" y="5776"/>
                      </a:lnTo>
                      <a:lnTo>
                        <a:pt x="33164" y="5671"/>
                      </a:lnTo>
                      <a:lnTo>
                        <a:pt x="33101" y="5545"/>
                      </a:lnTo>
                      <a:lnTo>
                        <a:pt x="33185" y="5252"/>
                      </a:lnTo>
                      <a:lnTo>
                        <a:pt x="33269" y="5127"/>
                      </a:lnTo>
                      <a:lnTo>
                        <a:pt x="33373" y="4939"/>
                      </a:lnTo>
                      <a:lnTo>
                        <a:pt x="33311" y="4792"/>
                      </a:lnTo>
                      <a:lnTo>
                        <a:pt x="33290" y="4792"/>
                      </a:lnTo>
                      <a:lnTo>
                        <a:pt x="33206" y="4876"/>
                      </a:lnTo>
                      <a:lnTo>
                        <a:pt x="33122" y="4876"/>
                      </a:lnTo>
                      <a:lnTo>
                        <a:pt x="32997" y="4813"/>
                      </a:lnTo>
                      <a:lnTo>
                        <a:pt x="33122" y="4813"/>
                      </a:lnTo>
                      <a:lnTo>
                        <a:pt x="33269" y="4708"/>
                      </a:lnTo>
                      <a:lnTo>
                        <a:pt x="33373" y="4667"/>
                      </a:lnTo>
                      <a:lnTo>
                        <a:pt x="33415" y="4562"/>
                      </a:lnTo>
                      <a:lnTo>
                        <a:pt x="33394" y="4499"/>
                      </a:lnTo>
                      <a:lnTo>
                        <a:pt x="33436" y="4415"/>
                      </a:lnTo>
                      <a:lnTo>
                        <a:pt x="33520" y="4248"/>
                      </a:lnTo>
                      <a:lnTo>
                        <a:pt x="33499" y="4185"/>
                      </a:lnTo>
                      <a:lnTo>
                        <a:pt x="33541" y="4081"/>
                      </a:lnTo>
                      <a:lnTo>
                        <a:pt x="33708" y="3997"/>
                      </a:lnTo>
                      <a:lnTo>
                        <a:pt x="33708" y="3892"/>
                      </a:lnTo>
                      <a:lnTo>
                        <a:pt x="33624" y="3830"/>
                      </a:lnTo>
                      <a:lnTo>
                        <a:pt x="33624" y="3767"/>
                      </a:lnTo>
                      <a:lnTo>
                        <a:pt x="33708" y="3641"/>
                      </a:lnTo>
                      <a:lnTo>
                        <a:pt x="33687" y="3537"/>
                      </a:lnTo>
                      <a:lnTo>
                        <a:pt x="33729" y="3432"/>
                      </a:lnTo>
                      <a:lnTo>
                        <a:pt x="33792" y="3411"/>
                      </a:lnTo>
                      <a:lnTo>
                        <a:pt x="33855" y="3223"/>
                      </a:lnTo>
                      <a:lnTo>
                        <a:pt x="33855" y="3014"/>
                      </a:lnTo>
                      <a:lnTo>
                        <a:pt x="33813" y="2804"/>
                      </a:lnTo>
                      <a:lnTo>
                        <a:pt x="33708" y="2616"/>
                      </a:lnTo>
                      <a:lnTo>
                        <a:pt x="33729" y="2574"/>
                      </a:lnTo>
                      <a:lnTo>
                        <a:pt x="33708" y="2491"/>
                      </a:lnTo>
                      <a:lnTo>
                        <a:pt x="33645" y="2470"/>
                      </a:lnTo>
                      <a:lnTo>
                        <a:pt x="33604" y="2491"/>
                      </a:lnTo>
                      <a:lnTo>
                        <a:pt x="33520" y="2428"/>
                      </a:lnTo>
                      <a:lnTo>
                        <a:pt x="33478" y="2365"/>
                      </a:lnTo>
                      <a:lnTo>
                        <a:pt x="33436" y="2365"/>
                      </a:lnTo>
                      <a:lnTo>
                        <a:pt x="33394" y="2491"/>
                      </a:lnTo>
                      <a:lnTo>
                        <a:pt x="33332" y="2532"/>
                      </a:lnTo>
                      <a:lnTo>
                        <a:pt x="33290" y="2491"/>
                      </a:lnTo>
                      <a:lnTo>
                        <a:pt x="33206" y="2365"/>
                      </a:lnTo>
                      <a:lnTo>
                        <a:pt x="33227" y="2323"/>
                      </a:lnTo>
                      <a:lnTo>
                        <a:pt x="33185" y="2302"/>
                      </a:lnTo>
                      <a:lnTo>
                        <a:pt x="33018" y="2281"/>
                      </a:lnTo>
                      <a:lnTo>
                        <a:pt x="32955" y="2177"/>
                      </a:lnTo>
                      <a:lnTo>
                        <a:pt x="32976" y="2156"/>
                      </a:lnTo>
                      <a:lnTo>
                        <a:pt x="33122" y="2156"/>
                      </a:lnTo>
                      <a:lnTo>
                        <a:pt x="33332" y="2219"/>
                      </a:lnTo>
                      <a:lnTo>
                        <a:pt x="33415" y="2302"/>
                      </a:lnTo>
                      <a:lnTo>
                        <a:pt x="33478" y="2260"/>
                      </a:lnTo>
                      <a:lnTo>
                        <a:pt x="33520" y="2260"/>
                      </a:lnTo>
                      <a:lnTo>
                        <a:pt x="33583" y="2323"/>
                      </a:lnTo>
                      <a:lnTo>
                        <a:pt x="33604" y="2386"/>
                      </a:lnTo>
                      <a:lnTo>
                        <a:pt x="33645" y="2386"/>
                      </a:lnTo>
                      <a:lnTo>
                        <a:pt x="33645" y="2302"/>
                      </a:lnTo>
                      <a:lnTo>
                        <a:pt x="33541" y="2177"/>
                      </a:lnTo>
                      <a:lnTo>
                        <a:pt x="33541" y="2072"/>
                      </a:lnTo>
                      <a:lnTo>
                        <a:pt x="33478" y="1967"/>
                      </a:lnTo>
                      <a:lnTo>
                        <a:pt x="33394" y="1905"/>
                      </a:lnTo>
                      <a:lnTo>
                        <a:pt x="33332" y="1905"/>
                      </a:lnTo>
                      <a:lnTo>
                        <a:pt x="33290" y="1967"/>
                      </a:lnTo>
                      <a:lnTo>
                        <a:pt x="33206" y="1947"/>
                      </a:lnTo>
                      <a:lnTo>
                        <a:pt x="33185" y="1800"/>
                      </a:lnTo>
                      <a:lnTo>
                        <a:pt x="33018" y="1654"/>
                      </a:lnTo>
                      <a:lnTo>
                        <a:pt x="33018" y="1549"/>
                      </a:lnTo>
                      <a:lnTo>
                        <a:pt x="32955" y="1465"/>
                      </a:lnTo>
                      <a:lnTo>
                        <a:pt x="32892" y="1382"/>
                      </a:lnTo>
                      <a:lnTo>
                        <a:pt x="32808" y="1382"/>
                      </a:lnTo>
                      <a:lnTo>
                        <a:pt x="32704" y="1444"/>
                      </a:lnTo>
                      <a:lnTo>
                        <a:pt x="32704" y="1549"/>
                      </a:lnTo>
                      <a:lnTo>
                        <a:pt x="32808" y="1549"/>
                      </a:lnTo>
                      <a:lnTo>
                        <a:pt x="32892" y="1591"/>
                      </a:lnTo>
                      <a:lnTo>
                        <a:pt x="32871" y="1654"/>
                      </a:lnTo>
                      <a:lnTo>
                        <a:pt x="32788" y="1695"/>
                      </a:lnTo>
                      <a:lnTo>
                        <a:pt x="32788" y="1779"/>
                      </a:lnTo>
                      <a:lnTo>
                        <a:pt x="32746" y="1800"/>
                      </a:lnTo>
                      <a:lnTo>
                        <a:pt x="32536" y="1570"/>
                      </a:lnTo>
                      <a:lnTo>
                        <a:pt x="32536" y="1486"/>
                      </a:lnTo>
                      <a:lnTo>
                        <a:pt x="32474" y="1361"/>
                      </a:lnTo>
                      <a:lnTo>
                        <a:pt x="32369" y="1340"/>
                      </a:lnTo>
                      <a:lnTo>
                        <a:pt x="31930" y="1068"/>
                      </a:lnTo>
                      <a:lnTo>
                        <a:pt x="31825" y="1026"/>
                      </a:lnTo>
                      <a:lnTo>
                        <a:pt x="31804" y="1005"/>
                      </a:lnTo>
                      <a:lnTo>
                        <a:pt x="31532" y="1026"/>
                      </a:lnTo>
                      <a:lnTo>
                        <a:pt x="31511" y="921"/>
                      </a:lnTo>
                      <a:lnTo>
                        <a:pt x="31553" y="858"/>
                      </a:lnTo>
                      <a:lnTo>
                        <a:pt x="31532" y="796"/>
                      </a:lnTo>
                      <a:lnTo>
                        <a:pt x="31407" y="817"/>
                      </a:lnTo>
                      <a:lnTo>
                        <a:pt x="31344" y="754"/>
                      </a:lnTo>
                      <a:lnTo>
                        <a:pt x="31218" y="796"/>
                      </a:lnTo>
                      <a:lnTo>
                        <a:pt x="31135" y="858"/>
                      </a:lnTo>
                      <a:lnTo>
                        <a:pt x="31093" y="838"/>
                      </a:lnTo>
                      <a:lnTo>
                        <a:pt x="30988" y="942"/>
                      </a:lnTo>
                      <a:lnTo>
                        <a:pt x="30925" y="1047"/>
                      </a:lnTo>
                      <a:lnTo>
                        <a:pt x="30779" y="1047"/>
                      </a:lnTo>
                      <a:lnTo>
                        <a:pt x="30695" y="1026"/>
                      </a:lnTo>
                      <a:lnTo>
                        <a:pt x="30570" y="1172"/>
                      </a:lnTo>
                      <a:lnTo>
                        <a:pt x="30381" y="1235"/>
                      </a:lnTo>
                      <a:lnTo>
                        <a:pt x="30298" y="1256"/>
                      </a:lnTo>
                      <a:lnTo>
                        <a:pt x="30256" y="1214"/>
                      </a:lnTo>
                      <a:lnTo>
                        <a:pt x="30172" y="1214"/>
                      </a:lnTo>
                      <a:lnTo>
                        <a:pt x="30130" y="1256"/>
                      </a:lnTo>
                      <a:lnTo>
                        <a:pt x="30130" y="1361"/>
                      </a:lnTo>
                      <a:lnTo>
                        <a:pt x="30193" y="1382"/>
                      </a:lnTo>
                      <a:lnTo>
                        <a:pt x="30256" y="1382"/>
                      </a:lnTo>
                      <a:lnTo>
                        <a:pt x="30298" y="1549"/>
                      </a:lnTo>
                      <a:lnTo>
                        <a:pt x="30339" y="1758"/>
                      </a:lnTo>
                      <a:lnTo>
                        <a:pt x="30256" y="1905"/>
                      </a:lnTo>
                      <a:lnTo>
                        <a:pt x="30067" y="1905"/>
                      </a:lnTo>
                      <a:lnTo>
                        <a:pt x="29942" y="2051"/>
                      </a:lnTo>
                      <a:lnTo>
                        <a:pt x="29733" y="2093"/>
                      </a:lnTo>
                      <a:lnTo>
                        <a:pt x="29649" y="2072"/>
                      </a:lnTo>
                      <a:lnTo>
                        <a:pt x="29754" y="1988"/>
                      </a:lnTo>
                      <a:lnTo>
                        <a:pt x="29837" y="1967"/>
                      </a:lnTo>
                      <a:lnTo>
                        <a:pt x="29858" y="1842"/>
                      </a:lnTo>
                      <a:lnTo>
                        <a:pt x="29733" y="1591"/>
                      </a:lnTo>
                      <a:lnTo>
                        <a:pt x="29816" y="1444"/>
                      </a:lnTo>
                      <a:lnTo>
                        <a:pt x="29816" y="1340"/>
                      </a:lnTo>
                      <a:lnTo>
                        <a:pt x="29858" y="1256"/>
                      </a:lnTo>
                      <a:lnTo>
                        <a:pt x="29775" y="1068"/>
                      </a:lnTo>
                      <a:lnTo>
                        <a:pt x="29775" y="963"/>
                      </a:lnTo>
                      <a:lnTo>
                        <a:pt x="29628" y="817"/>
                      </a:lnTo>
                      <a:lnTo>
                        <a:pt x="29523" y="858"/>
                      </a:lnTo>
                      <a:lnTo>
                        <a:pt x="29440" y="817"/>
                      </a:lnTo>
                      <a:lnTo>
                        <a:pt x="29398" y="817"/>
                      </a:lnTo>
                      <a:lnTo>
                        <a:pt x="29356" y="942"/>
                      </a:lnTo>
                      <a:lnTo>
                        <a:pt x="29210" y="963"/>
                      </a:lnTo>
                      <a:lnTo>
                        <a:pt x="29147" y="921"/>
                      </a:lnTo>
                      <a:lnTo>
                        <a:pt x="29042" y="963"/>
                      </a:lnTo>
                      <a:lnTo>
                        <a:pt x="28938" y="1130"/>
                      </a:lnTo>
                      <a:lnTo>
                        <a:pt x="28707" y="1130"/>
                      </a:lnTo>
                      <a:lnTo>
                        <a:pt x="28707" y="1047"/>
                      </a:lnTo>
                      <a:lnTo>
                        <a:pt x="28791" y="921"/>
                      </a:lnTo>
                      <a:lnTo>
                        <a:pt x="28791" y="838"/>
                      </a:lnTo>
                      <a:lnTo>
                        <a:pt x="28707" y="817"/>
                      </a:lnTo>
                      <a:lnTo>
                        <a:pt x="28519" y="1110"/>
                      </a:lnTo>
                      <a:lnTo>
                        <a:pt x="28268" y="1214"/>
                      </a:lnTo>
                      <a:lnTo>
                        <a:pt x="28163" y="1172"/>
                      </a:lnTo>
                      <a:lnTo>
                        <a:pt x="28268" y="1026"/>
                      </a:lnTo>
                      <a:lnTo>
                        <a:pt x="28394" y="1005"/>
                      </a:lnTo>
                      <a:lnTo>
                        <a:pt x="28519" y="817"/>
                      </a:lnTo>
                      <a:lnTo>
                        <a:pt x="28498" y="691"/>
                      </a:lnTo>
                      <a:lnTo>
                        <a:pt x="28561" y="586"/>
                      </a:lnTo>
                      <a:lnTo>
                        <a:pt x="28561" y="524"/>
                      </a:lnTo>
                      <a:lnTo>
                        <a:pt x="28645" y="440"/>
                      </a:lnTo>
                      <a:lnTo>
                        <a:pt x="28645" y="398"/>
                      </a:lnTo>
                      <a:lnTo>
                        <a:pt x="28477" y="335"/>
                      </a:lnTo>
                      <a:lnTo>
                        <a:pt x="28414" y="294"/>
                      </a:lnTo>
                      <a:lnTo>
                        <a:pt x="28414" y="126"/>
                      </a:lnTo>
                      <a:lnTo>
                        <a:pt x="28373" y="105"/>
                      </a:lnTo>
                      <a:lnTo>
                        <a:pt x="28205" y="231"/>
                      </a:lnTo>
                      <a:lnTo>
                        <a:pt x="28059" y="210"/>
                      </a:lnTo>
                      <a:lnTo>
                        <a:pt x="27996" y="63"/>
                      </a:lnTo>
                      <a:lnTo>
                        <a:pt x="27891" y="63"/>
                      </a:lnTo>
                      <a:lnTo>
                        <a:pt x="27787" y="168"/>
                      </a:lnTo>
                      <a:lnTo>
                        <a:pt x="2766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5" name="Google Shape;2355;p46"/>
                <p:cNvSpPr/>
                <p:nvPr/>
              </p:nvSpPr>
              <p:spPr>
                <a:xfrm>
                  <a:off x="5538025" y="2213300"/>
                  <a:ext cx="94175" cy="208750"/>
                </a:xfrm>
                <a:custGeom>
                  <a:avLst/>
                  <a:gdLst/>
                  <a:ahLst/>
                  <a:cxnLst/>
                  <a:rect l="l" t="t" r="r" b="b"/>
                  <a:pathLst>
                    <a:path w="3767" h="8350" extrusionOk="0">
                      <a:moveTo>
                        <a:pt x="251" y="1"/>
                      </a:moveTo>
                      <a:lnTo>
                        <a:pt x="209" y="63"/>
                      </a:lnTo>
                      <a:lnTo>
                        <a:pt x="251" y="105"/>
                      </a:lnTo>
                      <a:lnTo>
                        <a:pt x="251" y="189"/>
                      </a:lnTo>
                      <a:lnTo>
                        <a:pt x="188" y="210"/>
                      </a:lnTo>
                      <a:lnTo>
                        <a:pt x="105" y="168"/>
                      </a:lnTo>
                      <a:lnTo>
                        <a:pt x="0" y="168"/>
                      </a:lnTo>
                      <a:lnTo>
                        <a:pt x="168" y="314"/>
                      </a:lnTo>
                      <a:lnTo>
                        <a:pt x="356" y="461"/>
                      </a:lnTo>
                      <a:lnTo>
                        <a:pt x="419" y="524"/>
                      </a:lnTo>
                      <a:lnTo>
                        <a:pt x="398" y="670"/>
                      </a:lnTo>
                      <a:lnTo>
                        <a:pt x="460" y="607"/>
                      </a:lnTo>
                      <a:lnTo>
                        <a:pt x="502" y="607"/>
                      </a:lnTo>
                      <a:lnTo>
                        <a:pt x="565" y="691"/>
                      </a:lnTo>
                      <a:lnTo>
                        <a:pt x="502" y="733"/>
                      </a:lnTo>
                      <a:lnTo>
                        <a:pt x="419" y="775"/>
                      </a:lnTo>
                      <a:lnTo>
                        <a:pt x="460" y="838"/>
                      </a:lnTo>
                      <a:lnTo>
                        <a:pt x="523" y="838"/>
                      </a:lnTo>
                      <a:lnTo>
                        <a:pt x="565" y="984"/>
                      </a:lnTo>
                      <a:lnTo>
                        <a:pt x="481" y="1026"/>
                      </a:lnTo>
                      <a:lnTo>
                        <a:pt x="377" y="1005"/>
                      </a:lnTo>
                      <a:lnTo>
                        <a:pt x="314" y="900"/>
                      </a:lnTo>
                      <a:lnTo>
                        <a:pt x="251" y="984"/>
                      </a:lnTo>
                      <a:lnTo>
                        <a:pt x="168" y="1130"/>
                      </a:lnTo>
                      <a:lnTo>
                        <a:pt x="272" y="1235"/>
                      </a:lnTo>
                      <a:lnTo>
                        <a:pt x="314" y="1382"/>
                      </a:lnTo>
                      <a:lnTo>
                        <a:pt x="419" y="1528"/>
                      </a:lnTo>
                      <a:lnTo>
                        <a:pt x="523" y="1716"/>
                      </a:lnTo>
                      <a:lnTo>
                        <a:pt x="523" y="1946"/>
                      </a:lnTo>
                      <a:lnTo>
                        <a:pt x="586" y="1988"/>
                      </a:lnTo>
                      <a:lnTo>
                        <a:pt x="607" y="2177"/>
                      </a:lnTo>
                      <a:lnTo>
                        <a:pt x="691" y="2470"/>
                      </a:lnTo>
                      <a:lnTo>
                        <a:pt x="774" y="2658"/>
                      </a:lnTo>
                      <a:lnTo>
                        <a:pt x="900" y="2700"/>
                      </a:lnTo>
                      <a:lnTo>
                        <a:pt x="900" y="2762"/>
                      </a:lnTo>
                      <a:lnTo>
                        <a:pt x="837" y="2804"/>
                      </a:lnTo>
                      <a:lnTo>
                        <a:pt x="1130" y="3097"/>
                      </a:lnTo>
                      <a:lnTo>
                        <a:pt x="1235" y="3118"/>
                      </a:lnTo>
                      <a:lnTo>
                        <a:pt x="1360" y="3307"/>
                      </a:lnTo>
                      <a:lnTo>
                        <a:pt x="1402" y="3516"/>
                      </a:lnTo>
                      <a:lnTo>
                        <a:pt x="1402" y="3641"/>
                      </a:lnTo>
                      <a:lnTo>
                        <a:pt x="1465" y="3809"/>
                      </a:lnTo>
                      <a:lnTo>
                        <a:pt x="1465" y="3934"/>
                      </a:lnTo>
                      <a:lnTo>
                        <a:pt x="1569" y="3976"/>
                      </a:lnTo>
                      <a:lnTo>
                        <a:pt x="1674" y="4123"/>
                      </a:lnTo>
                      <a:lnTo>
                        <a:pt x="1653" y="4143"/>
                      </a:lnTo>
                      <a:lnTo>
                        <a:pt x="1653" y="4227"/>
                      </a:lnTo>
                      <a:lnTo>
                        <a:pt x="1779" y="4436"/>
                      </a:lnTo>
                      <a:lnTo>
                        <a:pt x="1821" y="4562"/>
                      </a:lnTo>
                      <a:lnTo>
                        <a:pt x="1883" y="4708"/>
                      </a:lnTo>
                      <a:lnTo>
                        <a:pt x="1883" y="4918"/>
                      </a:lnTo>
                      <a:lnTo>
                        <a:pt x="1946" y="5001"/>
                      </a:lnTo>
                      <a:lnTo>
                        <a:pt x="1925" y="5106"/>
                      </a:lnTo>
                      <a:lnTo>
                        <a:pt x="1946" y="5315"/>
                      </a:lnTo>
                      <a:lnTo>
                        <a:pt x="2051" y="5524"/>
                      </a:lnTo>
                      <a:lnTo>
                        <a:pt x="2030" y="5608"/>
                      </a:lnTo>
                      <a:lnTo>
                        <a:pt x="2030" y="5755"/>
                      </a:lnTo>
                      <a:lnTo>
                        <a:pt x="2155" y="5859"/>
                      </a:lnTo>
                      <a:lnTo>
                        <a:pt x="2365" y="6131"/>
                      </a:lnTo>
                      <a:lnTo>
                        <a:pt x="2365" y="6257"/>
                      </a:lnTo>
                      <a:lnTo>
                        <a:pt x="2448" y="6424"/>
                      </a:lnTo>
                      <a:lnTo>
                        <a:pt x="2406" y="6654"/>
                      </a:lnTo>
                      <a:lnTo>
                        <a:pt x="2448" y="6843"/>
                      </a:lnTo>
                      <a:lnTo>
                        <a:pt x="2553" y="7010"/>
                      </a:lnTo>
                      <a:lnTo>
                        <a:pt x="2574" y="7156"/>
                      </a:lnTo>
                      <a:lnTo>
                        <a:pt x="2720" y="7324"/>
                      </a:lnTo>
                      <a:lnTo>
                        <a:pt x="2762" y="7408"/>
                      </a:lnTo>
                      <a:lnTo>
                        <a:pt x="2699" y="7596"/>
                      </a:lnTo>
                      <a:lnTo>
                        <a:pt x="2699" y="7847"/>
                      </a:lnTo>
                      <a:lnTo>
                        <a:pt x="2762" y="7993"/>
                      </a:lnTo>
                      <a:lnTo>
                        <a:pt x="2867" y="8098"/>
                      </a:lnTo>
                      <a:lnTo>
                        <a:pt x="2929" y="8244"/>
                      </a:lnTo>
                      <a:lnTo>
                        <a:pt x="3097" y="8349"/>
                      </a:lnTo>
                      <a:lnTo>
                        <a:pt x="3097" y="8349"/>
                      </a:lnTo>
                      <a:lnTo>
                        <a:pt x="3076" y="8224"/>
                      </a:lnTo>
                      <a:lnTo>
                        <a:pt x="3097" y="8098"/>
                      </a:lnTo>
                      <a:lnTo>
                        <a:pt x="3034" y="7993"/>
                      </a:lnTo>
                      <a:lnTo>
                        <a:pt x="3013" y="7847"/>
                      </a:lnTo>
                      <a:lnTo>
                        <a:pt x="3034" y="7680"/>
                      </a:lnTo>
                      <a:lnTo>
                        <a:pt x="3139" y="7575"/>
                      </a:lnTo>
                      <a:lnTo>
                        <a:pt x="3201" y="7596"/>
                      </a:lnTo>
                      <a:lnTo>
                        <a:pt x="3201" y="7680"/>
                      </a:lnTo>
                      <a:lnTo>
                        <a:pt x="3243" y="7721"/>
                      </a:lnTo>
                      <a:lnTo>
                        <a:pt x="3494" y="7700"/>
                      </a:lnTo>
                      <a:lnTo>
                        <a:pt x="3515" y="7638"/>
                      </a:lnTo>
                      <a:lnTo>
                        <a:pt x="3557" y="7638"/>
                      </a:lnTo>
                      <a:lnTo>
                        <a:pt x="3599" y="7700"/>
                      </a:lnTo>
                      <a:lnTo>
                        <a:pt x="3557" y="7721"/>
                      </a:lnTo>
                      <a:lnTo>
                        <a:pt x="3557" y="7826"/>
                      </a:lnTo>
                      <a:lnTo>
                        <a:pt x="3704" y="7952"/>
                      </a:lnTo>
                      <a:lnTo>
                        <a:pt x="3725" y="8056"/>
                      </a:lnTo>
                      <a:lnTo>
                        <a:pt x="3766" y="8119"/>
                      </a:lnTo>
                      <a:lnTo>
                        <a:pt x="3766" y="8035"/>
                      </a:lnTo>
                      <a:lnTo>
                        <a:pt x="3745" y="7993"/>
                      </a:lnTo>
                      <a:lnTo>
                        <a:pt x="3766" y="7847"/>
                      </a:lnTo>
                      <a:lnTo>
                        <a:pt x="3766" y="7721"/>
                      </a:lnTo>
                      <a:lnTo>
                        <a:pt x="3662" y="7638"/>
                      </a:lnTo>
                      <a:lnTo>
                        <a:pt x="3641" y="7491"/>
                      </a:lnTo>
                      <a:lnTo>
                        <a:pt x="3599" y="7387"/>
                      </a:lnTo>
                      <a:lnTo>
                        <a:pt x="3515" y="7428"/>
                      </a:lnTo>
                      <a:lnTo>
                        <a:pt x="3432" y="7428"/>
                      </a:lnTo>
                      <a:lnTo>
                        <a:pt x="3285" y="7324"/>
                      </a:lnTo>
                      <a:lnTo>
                        <a:pt x="3243" y="7156"/>
                      </a:lnTo>
                      <a:lnTo>
                        <a:pt x="3181" y="7010"/>
                      </a:lnTo>
                      <a:lnTo>
                        <a:pt x="3034" y="6905"/>
                      </a:lnTo>
                      <a:lnTo>
                        <a:pt x="2929" y="6884"/>
                      </a:lnTo>
                      <a:lnTo>
                        <a:pt x="2867" y="6780"/>
                      </a:lnTo>
                      <a:lnTo>
                        <a:pt x="2804" y="6571"/>
                      </a:lnTo>
                      <a:lnTo>
                        <a:pt x="2720" y="6424"/>
                      </a:lnTo>
                      <a:lnTo>
                        <a:pt x="2678" y="6278"/>
                      </a:lnTo>
                      <a:lnTo>
                        <a:pt x="2678" y="6089"/>
                      </a:lnTo>
                      <a:lnTo>
                        <a:pt x="2657" y="5859"/>
                      </a:lnTo>
                      <a:lnTo>
                        <a:pt x="2595" y="5755"/>
                      </a:lnTo>
                      <a:lnTo>
                        <a:pt x="2616" y="5545"/>
                      </a:lnTo>
                      <a:lnTo>
                        <a:pt x="2595" y="5441"/>
                      </a:lnTo>
                      <a:lnTo>
                        <a:pt x="2511" y="5294"/>
                      </a:lnTo>
                      <a:lnTo>
                        <a:pt x="2574" y="5211"/>
                      </a:lnTo>
                      <a:lnTo>
                        <a:pt x="2595" y="5127"/>
                      </a:lnTo>
                      <a:lnTo>
                        <a:pt x="2595" y="5085"/>
                      </a:lnTo>
                      <a:lnTo>
                        <a:pt x="2657" y="5043"/>
                      </a:lnTo>
                      <a:lnTo>
                        <a:pt x="2720" y="5085"/>
                      </a:lnTo>
                      <a:lnTo>
                        <a:pt x="2867" y="5043"/>
                      </a:lnTo>
                      <a:lnTo>
                        <a:pt x="2992" y="5043"/>
                      </a:lnTo>
                      <a:lnTo>
                        <a:pt x="3118" y="5127"/>
                      </a:lnTo>
                      <a:lnTo>
                        <a:pt x="3201" y="5315"/>
                      </a:lnTo>
                      <a:lnTo>
                        <a:pt x="3306" y="5336"/>
                      </a:lnTo>
                      <a:lnTo>
                        <a:pt x="3411" y="5420"/>
                      </a:lnTo>
                      <a:lnTo>
                        <a:pt x="3515" y="5566"/>
                      </a:lnTo>
                      <a:lnTo>
                        <a:pt x="3599" y="5608"/>
                      </a:lnTo>
                      <a:lnTo>
                        <a:pt x="3536" y="5483"/>
                      </a:lnTo>
                      <a:lnTo>
                        <a:pt x="3411" y="5315"/>
                      </a:lnTo>
                      <a:lnTo>
                        <a:pt x="3243" y="5211"/>
                      </a:lnTo>
                      <a:lnTo>
                        <a:pt x="3139" y="5022"/>
                      </a:lnTo>
                      <a:lnTo>
                        <a:pt x="3034" y="4897"/>
                      </a:lnTo>
                      <a:lnTo>
                        <a:pt x="3034" y="4813"/>
                      </a:lnTo>
                      <a:lnTo>
                        <a:pt x="2992" y="4771"/>
                      </a:lnTo>
                      <a:lnTo>
                        <a:pt x="2888" y="4562"/>
                      </a:lnTo>
                      <a:lnTo>
                        <a:pt x="2825" y="4436"/>
                      </a:lnTo>
                      <a:lnTo>
                        <a:pt x="2762" y="4395"/>
                      </a:lnTo>
                      <a:lnTo>
                        <a:pt x="2720" y="4269"/>
                      </a:lnTo>
                      <a:lnTo>
                        <a:pt x="2574" y="4060"/>
                      </a:lnTo>
                      <a:lnTo>
                        <a:pt x="2406" y="3809"/>
                      </a:lnTo>
                      <a:lnTo>
                        <a:pt x="2365" y="3641"/>
                      </a:lnTo>
                      <a:lnTo>
                        <a:pt x="2155" y="3390"/>
                      </a:lnTo>
                      <a:lnTo>
                        <a:pt x="2072" y="3181"/>
                      </a:lnTo>
                      <a:lnTo>
                        <a:pt x="1967" y="3118"/>
                      </a:lnTo>
                      <a:lnTo>
                        <a:pt x="1967" y="3014"/>
                      </a:lnTo>
                      <a:lnTo>
                        <a:pt x="1925" y="2888"/>
                      </a:lnTo>
                      <a:lnTo>
                        <a:pt x="1841" y="2867"/>
                      </a:lnTo>
                      <a:lnTo>
                        <a:pt x="1841" y="2909"/>
                      </a:lnTo>
                      <a:lnTo>
                        <a:pt x="1758" y="2909"/>
                      </a:lnTo>
                      <a:lnTo>
                        <a:pt x="1737" y="2867"/>
                      </a:lnTo>
                      <a:lnTo>
                        <a:pt x="1758" y="2762"/>
                      </a:lnTo>
                      <a:lnTo>
                        <a:pt x="1737" y="2679"/>
                      </a:lnTo>
                      <a:lnTo>
                        <a:pt x="1632" y="2616"/>
                      </a:lnTo>
                      <a:lnTo>
                        <a:pt x="1528" y="2490"/>
                      </a:lnTo>
                      <a:lnTo>
                        <a:pt x="1465" y="2344"/>
                      </a:lnTo>
                      <a:lnTo>
                        <a:pt x="1402" y="2260"/>
                      </a:lnTo>
                      <a:lnTo>
                        <a:pt x="1402" y="2135"/>
                      </a:lnTo>
                      <a:lnTo>
                        <a:pt x="1423" y="2030"/>
                      </a:lnTo>
                      <a:lnTo>
                        <a:pt x="1444" y="2051"/>
                      </a:lnTo>
                      <a:lnTo>
                        <a:pt x="1423" y="1884"/>
                      </a:lnTo>
                      <a:lnTo>
                        <a:pt x="1402" y="1716"/>
                      </a:lnTo>
                      <a:lnTo>
                        <a:pt x="1360" y="1570"/>
                      </a:lnTo>
                      <a:lnTo>
                        <a:pt x="1235" y="1528"/>
                      </a:lnTo>
                      <a:lnTo>
                        <a:pt x="1109" y="1382"/>
                      </a:lnTo>
                      <a:lnTo>
                        <a:pt x="1109" y="1319"/>
                      </a:lnTo>
                      <a:lnTo>
                        <a:pt x="1046" y="1256"/>
                      </a:lnTo>
                      <a:lnTo>
                        <a:pt x="1046" y="1193"/>
                      </a:lnTo>
                      <a:lnTo>
                        <a:pt x="1109" y="1193"/>
                      </a:lnTo>
                      <a:lnTo>
                        <a:pt x="1214" y="1298"/>
                      </a:lnTo>
                      <a:lnTo>
                        <a:pt x="1318" y="1444"/>
                      </a:lnTo>
                      <a:lnTo>
                        <a:pt x="1318" y="1444"/>
                      </a:lnTo>
                      <a:lnTo>
                        <a:pt x="1256" y="1298"/>
                      </a:lnTo>
                      <a:lnTo>
                        <a:pt x="1130" y="1110"/>
                      </a:lnTo>
                      <a:lnTo>
                        <a:pt x="1005" y="942"/>
                      </a:lnTo>
                      <a:lnTo>
                        <a:pt x="942" y="942"/>
                      </a:lnTo>
                      <a:lnTo>
                        <a:pt x="921" y="858"/>
                      </a:lnTo>
                      <a:lnTo>
                        <a:pt x="691" y="670"/>
                      </a:lnTo>
                      <a:lnTo>
                        <a:pt x="607" y="566"/>
                      </a:lnTo>
                      <a:lnTo>
                        <a:pt x="607" y="335"/>
                      </a:lnTo>
                      <a:lnTo>
                        <a:pt x="523" y="273"/>
                      </a:lnTo>
                      <a:lnTo>
                        <a:pt x="377" y="210"/>
                      </a:lnTo>
                      <a:lnTo>
                        <a:pt x="293" y="63"/>
                      </a:lnTo>
                      <a:lnTo>
                        <a:pt x="2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356" name="Google Shape;2356;p46"/>
            <p:cNvGrpSpPr/>
            <p:nvPr/>
          </p:nvGrpSpPr>
          <p:grpSpPr>
            <a:xfrm>
              <a:off x="3960625" y="2587825"/>
              <a:ext cx="94050" cy="104125"/>
              <a:chOff x="3960625" y="2587825"/>
              <a:chExt cx="94050" cy="104125"/>
            </a:xfrm>
          </p:grpSpPr>
          <p:sp>
            <p:nvSpPr>
              <p:cNvPr id="2357" name="Google Shape;2357;p46"/>
              <p:cNvSpPr/>
              <p:nvPr/>
            </p:nvSpPr>
            <p:spPr>
              <a:xfrm>
                <a:off x="3960625" y="2587825"/>
                <a:ext cx="94050" cy="51200"/>
              </a:xfrm>
              <a:custGeom>
                <a:avLst/>
                <a:gdLst/>
                <a:ahLst/>
                <a:cxnLst/>
                <a:rect l="l" t="t" r="r" b="b"/>
                <a:pathLst>
                  <a:path w="3762" h="2048" extrusionOk="0">
                    <a:moveTo>
                      <a:pt x="190" y="2048"/>
                    </a:moveTo>
                    <a:lnTo>
                      <a:pt x="0" y="1762"/>
                    </a:lnTo>
                    <a:lnTo>
                      <a:pt x="309" y="1048"/>
                    </a:lnTo>
                    <a:lnTo>
                      <a:pt x="3762" y="0"/>
                    </a:lnTo>
                    <a:lnTo>
                      <a:pt x="3714" y="1072"/>
                    </a:lnTo>
                    <a:lnTo>
                      <a:pt x="2929" y="1143"/>
                    </a:lnTo>
                    <a:lnTo>
                      <a:pt x="2167" y="1000"/>
                    </a:lnTo>
                    <a:close/>
                  </a:path>
                </a:pathLst>
              </a:custGeom>
              <a:solidFill>
                <a:schemeClr val="dk2"/>
              </a:solidFill>
              <a:ln>
                <a:noFill/>
              </a:ln>
            </p:spPr>
          </p:sp>
          <p:sp>
            <p:nvSpPr>
              <p:cNvPr id="2358" name="Google Shape;2358;p46"/>
              <p:cNvSpPr/>
              <p:nvPr/>
            </p:nvSpPr>
            <p:spPr>
              <a:xfrm>
                <a:off x="3963000" y="2596725"/>
                <a:ext cx="86850" cy="95225"/>
              </a:xfrm>
              <a:custGeom>
                <a:avLst/>
                <a:gdLst/>
                <a:ahLst/>
                <a:cxnLst/>
                <a:rect l="l" t="t" r="r" b="b"/>
                <a:pathLst>
                  <a:path w="3474" h="3809" extrusionOk="0">
                    <a:moveTo>
                      <a:pt x="1549" y="2009"/>
                    </a:moveTo>
                    <a:lnTo>
                      <a:pt x="1632" y="2030"/>
                    </a:lnTo>
                    <a:lnTo>
                      <a:pt x="1695" y="2093"/>
                    </a:lnTo>
                    <a:lnTo>
                      <a:pt x="1674" y="2135"/>
                    </a:lnTo>
                    <a:lnTo>
                      <a:pt x="1674" y="2189"/>
                    </a:lnTo>
                    <a:lnTo>
                      <a:pt x="1674" y="2189"/>
                    </a:lnTo>
                    <a:cubicBezTo>
                      <a:pt x="1645" y="2167"/>
                      <a:pt x="1613" y="2146"/>
                      <a:pt x="1569" y="2135"/>
                    </a:cubicBezTo>
                    <a:cubicBezTo>
                      <a:pt x="1549" y="2114"/>
                      <a:pt x="1528" y="2114"/>
                      <a:pt x="1486" y="2114"/>
                    </a:cubicBezTo>
                    <a:lnTo>
                      <a:pt x="1549" y="2072"/>
                    </a:lnTo>
                    <a:lnTo>
                      <a:pt x="1549" y="2009"/>
                    </a:lnTo>
                    <a:close/>
                    <a:moveTo>
                      <a:pt x="3327" y="1"/>
                    </a:moveTo>
                    <a:lnTo>
                      <a:pt x="3201" y="105"/>
                    </a:lnTo>
                    <a:lnTo>
                      <a:pt x="3201" y="231"/>
                    </a:lnTo>
                    <a:lnTo>
                      <a:pt x="3243" y="335"/>
                    </a:lnTo>
                    <a:lnTo>
                      <a:pt x="3160" y="377"/>
                    </a:lnTo>
                    <a:lnTo>
                      <a:pt x="2929" y="356"/>
                    </a:lnTo>
                    <a:lnTo>
                      <a:pt x="2825" y="419"/>
                    </a:lnTo>
                    <a:lnTo>
                      <a:pt x="2720" y="356"/>
                    </a:lnTo>
                    <a:lnTo>
                      <a:pt x="2616" y="356"/>
                    </a:lnTo>
                    <a:lnTo>
                      <a:pt x="2532" y="419"/>
                    </a:lnTo>
                    <a:lnTo>
                      <a:pt x="2427" y="419"/>
                    </a:lnTo>
                    <a:lnTo>
                      <a:pt x="2406" y="314"/>
                    </a:lnTo>
                    <a:lnTo>
                      <a:pt x="2260" y="314"/>
                    </a:lnTo>
                    <a:lnTo>
                      <a:pt x="2113" y="273"/>
                    </a:lnTo>
                    <a:lnTo>
                      <a:pt x="2009" y="377"/>
                    </a:lnTo>
                    <a:lnTo>
                      <a:pt x="1862" y="419"/>
                    </a:lnTo>
                    <a:lnTo>
                      <a:pt x="1674" y="419"/>
                    </a:lnTo>
                    <a:lnTo>
                      <a:pt x="1632" y="377"/>
                    </a:lnTo>
                    <a:lnTo>
                      <a:pt x="1549" y="440"/>
                    </a:lnTo>
                    <a:lnTo>
                      <a:pt x="1444" y="440"/>
                    </a:lnTo>
                    <a:lnTo>
                      <a:pt x="1318" y="524"/>
                    </a:lnTo>
                    <a:lnTo>
                      <a:pt x="1025" y="524"/>
                    </a:lnTo>
                    <a:lnTo>
                      <a:pt x="900" y="586"/>
                    </a:lnTo>
                    <a:lnTo>
                      <a:pt x="900" y="649"/>
                    </a:lnTo>
                    <a:lnTo>
                      <a:pt x="732" y="691"/>
                    </a:lnTo>
                    <a:lnTo>
                      <a:pt x="502" y="838"/>
                    </a:lnTo>
                    <a:lnTo>
                      <a:pt x="481" y="984"/>
                    </a:lnTo>
                    <a:lnTo>
                      <a:pt x="398" y="1151"/>
                    </a:lnTo>
                    <a:lnTo>
                      <a:pt x="168" y="1214"/>
                    </a:lnTo>
                    <a:lnTo>
                      <a:pt x="168" y="1361"/>
                    </a:lnTo>
                    <a:lnTo>
                      <a:pt x="84" y="1507"/>
                    </a:lnTo>
                    <a:lnTo>
                      <a:pt x="0" y="1570"/>
                    </a:lnTo>
                    <a:lnTo>
                      <a:pt x="0" y="1716"/>
                    </a:lnTo>
                    <a:lnTo>
                      <a:pt x="209" y="1884"/>
                    </a:lnTo>
                    <a:lnTo>
                      <a:pt x="335" y="2072"/>
                    </a:lnTo>
                    <a:lnTo>
                      <a:pt x="398" y="2093"/>
                    </a:lnTo>
                    <a:lnTo>
                      <a:pt x="398" y="2135"/>
                    </a:lnTo>
                    <a:lnTo>
                      <a:pt x="544" y="2365"/>
                    </a:lnTo>
                    <a:lnTo>
                      <a:pt x="586" y="2532"/>
                    </a:lnTo>
                    <a:lnTo>
                      <a:pt x="649" y="2553"/>
                    </a:lnTo>
                    <a:lnTo>
                      <a:pt x="753" y="2449"/>
                    </a:lnTo>
                    <a:lnTo>
                      <a:pt x="837" y="2553"/>
                    </a:lnTo>
                    <a:lnTo>
                      <a:pt x="963" y="2595"/>
                    </a:lnTo>
                    <a:lnTo>
                      <a:pt x="1025" y="2511"/>
                    </a:lnTo>
                    <a:lnTo>
                      <a:pt x="1130" y="2511"/>
                    </a:lnTo>
                    <a:lnTo>
                      <a:pt x="1277" y="2595"/>
                    </a:lnTo>
                    <a:lnTo>
                      <a:pt x="1360" y="2532"/>
                    </a:lnTo>
                    <a:lnTo>
                      <a:pt x="1381" y="2616"/>
                    </a:lnTo>
                    <a:lnTo>
                      <a:pt x="1465" y="2616"/>
                    </a:lnTo>
                    <a:lnTo>
                      <a:pt x="1528" y="2658"/>
                    </a:lnTo>
                    <a:lnTo>
                      <a:pt x="1653" y="2700"/>
                    </a:lnTo>
                    <a:lnTo>
                      <a:pt x="1569" y="2742"/>
                    </a:lnTo>
                    <a:lnTo>
                      <a:pt x="1486" y="2825"/>
                    </a:lnTo>
                    <a:lnTo>
                      <a:pt x="1423" y="2762"/>
                    </a:lnTo>
                    <a:lnTo>
                      <a:pt x="1318" y="2742"/>
                    </a:lnTo>
                    <a:lnTo>
                      <a:pt x="1067" y="2595"/>
                    </a:lnTo>
                    <a:lnTo>
                      <a:pt x="963" y="2616"/>
                    </a:lnTo>
                    <a:lnTo>
                      <a:pt x="858" y="2658"/>
                    </a:lnTo>
                    <a:lnTo>
                      <a:pt x="753" y="2616"/>
                    </a:lnTo>
                    <a:lnTo>
                      <a:pt x="691" y="2721"/>
                    </a:lnTo>
                    <a:lnTo>
                      <a:pt x="628" y="2742"/>
                    </a:lnTo>
                    <a:lnTo>
                      <a:pt x="607" y="2846"/>
                    </a:lnTo>
                    <a:lnTo>
                      <a:pt x="732" y="2972"/>
                    </a:lnTo>
                    <a:lnTo>
                      <a:pt x="858" y="3035"/>
                    </a:lnTo>
                    <a:lnTo>
                      <a:pt x="1004" y="3139"/>
                    </a:lnTo>
                    <a:lnTo>
                      <a:pt x="1004" y="3223"/>
                    </a:lnTo>
                    <a:lnTo>
                      <a:pt x="942" y="3265"/>
                    </a:lnTo>
                    <a:lnTo>
                      <a:pt x="942" y="3369"/>
                    </a:lnTo>
                    <a:lnTo>
                      <a:pt x="1046" y="3495"/>
                    </a:lnTo>
                    <a:lnTo>
                      <a:pt x="1130" y="3579"/>
                    </a:lnTo>
                    <a:lnTo>
                      <a:pt x="1151" y="3495"/>
                    </a:lnTo>
                    <a:lnTo>
                      <a:pt x="1130" y="3453"/>
                    </a:lnTo>
                    <a:lnTo>
                      <a:pt x="1172" y="3348"/>
                    </a:lnTo>
                    <a:lnTo>
                      <a:pt x="1214" y="3474"/>
                    </a:lnTo>
                    <a:lnTo>
                      <a:pt x="1360" y="3537"/>
                    </a:lnTo>
                    <a:lnTo>
                      <a:pt x="1381" y="3599"/>
                    </a:lnTo>
                    <a:lnTo>
                      <a:pt x="1360" y="3704"/>
                    </a:lnTo>
                    <a:lnTo>
                      <a:pt x="1423" y="3788"/>
                    </a:lnTo>
                    <a:lnTo>
                      <a:pt x="1423" y="3746"/>
                    </a:lnTo>
                    <a:lnTo>
                      <a:pt x="1465" y="3599"/>
                    </a:lnTo>
                    <a:lnTo>
                      <a:pt x="1569" y="3599"/>
                    </a:lnTo>
                    <a:lnTo>
                      <a:pt x="1632" y="3704"/>
                    </a:lnTo>
                    <a:lnTo>
                      <a:pt x="1800" y="3809"/>
                    </a:lnTo>
                    <a:lnTo>
                      <a:pt x="1800" y="3809"/>
                    </a:lnTo>
                    <a:lnTo>
                      <a:pt x="1737" y="3704"/>
                    </a:lnTo>
                    <a:lnTo>
                      <a:pt x="1758" y="3641"/>
                    </a:lnTo>
                    <a:lnTo>
                      <a:pt x="1695" y="3537"/>
                    </a:lnTo>
                    <a:lnTo>
                      <a:pt x="1632" y="3348"/>
                    </a:lnTo>
                    <a:lnTo>
                      <a:pt x="1549" y="3244"/>
                    </a:lnTo>
                    <a:lnTo>
                      <a:pt x="1549" y="3181"/>
                    </a:lnTo>
                    <a:lnTo>
                      <a:pt x="1632" y="3181"/>
                    </a:lnTo>
                    <a:lnTo>
                      <a:pt x="1758" y="3265"/>
                    </a:lnTo>
                    <a:lnTo>
                      <a:pt x="1737" y="3327"/>
                    </a:lnTo>
                    <a:lnTo>
                      <a:pt x="1758" y="3369"/>
                    </a:lnTo>
                    <a:lnTo>
                      <a:pt x="1841" y="3286"/>
                    </a:lnTo>
                    <a:lnTo>
                      <a:pt x="1967" y="3348"/>
                    </a:lnTo>
                    <a:lnTo>
                      <a:pt x="1967" y="3286"/>
                    </a:lnTo>
                    <a:lnTo>
                      <a:pt x="1904" y="3244"/>
                    </a:lnTo>
                    <a:lnTo>
                      <a:pt x="1904" y="3181"/>
                    </a:lnTo>
                    <a:lnTo>
                      <a:pt x="1862" y="3181"/>
                    </a:lnTo>
                    <a:lnTo>
                      <a:pt x="1758" y="3139"/>
                    </a:lnTo>
                    <a:lnTo>
                      <a:pt x="1758" y="3076"/>
                    </a:lnTo>
                    <a:lnTo>
                      <a:pt x="1653" y="3014"/>
                    </a:lnTo>
                    <a:lnTo>
                      <a:pt x="1758" y="2951"/>
                    </a:lnTo>
                    <a:lnTo>
                      <a:pt x="1862" y="2951"/>
                    </a:lnTo>
                    <a:lnTo>
                      <a:pt x="1904" y="2909"/>
                    </a:lnTo>
                    <a:lnTo>
                      <a:pt x="2072" y="3014"/>
                    </a:lnTo>
                    <a:lnTo>
                      <a:pt x="2093" y="3055"/>
                    </a:lnTo>
                    <a:lnTo>
                      <a:pt x="2197" y="3076"/>
                    </a:lnTo>
                    <a:lnTo>
                      <a:pt x="2218" y="3035"/>
                    </a:lnTo>
                    <a:lnTo>
                      <a:pt x="2113" y="2909"/>
                    </a:lnTo>
                    <a:lnTo>
                      <a:pt x="2155" y="2762"/>
                    </a:lnTo>
                    <a:lnTo>
                      <a:pt x="2093" y="2700"/>
                    </a:lnTo>
                    <a:lnTo>
                      <a:pt x="1841" y="2532"/>
                    </a:lnTo>
                    <a:lnTo>
                      <a:pt x="1758" y="2511"/>
                    </a:lnTo>
                    <a:lnTo>
                      <a:pt x="1737" y="2490"/>
                    </a:lnTo>
                    <a:cubicBezTo>
                      <a:pt x="1758" y="2490"/>
                      <a:pt x="1779" y="2449"/>
                      <a:pt x="1800" y="2407"/>
                    </a:cubicBezTo>
                    <a:lnTo>
                      <a:pt x="1862" y="2449"/>
                    </a:lnTo>
                    <a:lnTo>
                      <a:pt x="1946" y="2490"/>
                    </a:lnTo>
                    <a:lnTo>
                      <a:pt x="1988" y="2553"/>
                    </a:lnTo>
                    <a:lnTo>
                      <a:pt x="2093" y="2616"/>
                    </a:lnTo>
                    <a:lnTo>
                      <a:pt x="2176" y="2616"/>
                    </a:lnTo>
                    <a:lnTo>
                      <a:pt x="2197" y="2658"/>
                    </a:lnTo>
                    <a:lnTo>
                      <a:pt x="2281" y="2762"/>
                    </a:lnTo>
                    <a:lnTo>
                      <a:pt x="2323" y="2825"/>
                    </a:lnTo>
                    <a:lnTo>
                      <a:pt x="2323" y="2867"/>
                    </a:lnTo>
                    <a:lnTo>
                      <a:pt x="2365" y="2930"/>
                    </a:lnTo>
                    <a:lnTo>
                      <a:pt x="2427" y="2972"/>
                    </a:lnTo>
                    <a:lnTo>
                      <a:pt x="2490" y="2951"/>
                    </a:lnTo>
                    <a:lnTo>
                      <a:pt x="2532" y="2972"/>
                    </a:lnTo>
                    <a:lnTo>
                      <a:pt x="2595" y="2867"/>
                    </a:lnTo>
                    <a:lnTo>
                      <a:pt x="2490" y="2867"/>
                    </a:lnTo>
                    <a:lnTo>
                      <a:pt x="2469" y="2888"/>
                    </a:lnTo>
                    <a:lnTo>
                      <a:pt x="2385" y="2825"/>
                    </a:lnTo>
                    <a:lnTo>
                      <a:pt x="2385" y="2742"/>
                    </a:lnTo>
                    <a:lnTo>
                      <a:pt x="2365" y="2679"/>
                    </a:lnTo>
                    <a:lnTo>
                      <a:pt x="2365" y="2637"/>
                    </a:lnTo>
                    <a:lnTo>
                      <a:pt x="2302" y="2553"/>
                    </a:lnTo>
                    <a:lnTo>
                      <a:pt x="2176" y="2428"/>
                    </a:lnTo>
                    <a:lnTo>
                      <a:pt x="2176" y="2449"/>
                    </a:lnTo>
                    <a:lnTo>
                      <a:pt x="2093" y="2449"/>
                    </a:lnTo>
                    <a:lnTo>
                      <a:pt x="2093" y="2428"/>
                    </a:lnTo>
                    <a:lnTo>
                      <a:pt x="1988" y="2365"/>
                    </a:lnTo>
                    <a:lnTo>
                      <a:pt x="1883" y="2344"/>
                    </a:lnTo>
                    <a:lnTo>
                      <a:pt x="1800" y="2239"/>
                    </a:lnTo>
                    <a:lnTo>
                      <a:pt x="1758" y="2239"/>
                    </a:lnTo>
                    <a:cubicBezTo>
                      <a:pt x="1730" y="2230"/>
                      <a:pt x="1706" y="2212"/>
                      <a:pt x="1680" y="2193"/>
                    </a:cubicBezTo>
                    <a:lnTo>
                      <a:pt x="1680" y="2193"/>
                    </a:lnTo>
                    <a:lnTo>
                      <a:pt x="1737" y="2156"/>
                    </a:lnTo>
                    <a:lnTo>
                      <a:pt x="1758" y="2030"/>
                    </a:lnTo>
                    <a:lnTo>
                      <a:pt x="1674" y="1946"/>
                    </a:lnTo>
                    <a:lnTo>
                      <a:pt x="1486" y="1737"/>
                    </a:lnTo>
                    <a:lnTo>
                      <a:pt x="1423" y="1695"/>
                    </a:lnTo>
                    <a:lnTo>
                      <a:pt x="1381" y="1612"/>
                    </a:lnTo>
                    <a:lnTo>
                      <a:pt x="1256" y="1507"/>
                    </a:lnTo>
                    <a:lnTo>
                      <a:pt x="1318" y="1465"/>
                    </a:lnTo>
                    <a:lnTo>
                      <a:pt x="1277" y="1235"/>
                    </a:lnTo>
                    <a:lnTo>
                      <a:pt x="1360" y="1130"/>
                    </a:lnTo>
                    <a:lnTo>
                      <a:pt x="1486" y="1089"/>
                    </a:lnTo>
                    <a:lnTo>
                      <a:pt x="1528" y="1193"/>
                    </a:lnTo>
                    <a:lnTo>
                      <a:pt x="1465" y="1193"/>
                    </a:lnTo>
                    <a:lnTo>
                      <a:pt x="1465" y="1256"/>
                    </a:lnTo>
                    <a:lnTo>
                      <a:pt x="1653" y="1319"/>
                    </a:lnTo>
                    <a:lnTo>
                      <a:pt x="1674" y="1465"/>
                    </a:lnTo>
                    <a:lnTo>
                      <a:pt x="1779" y="1570"/>
                    </a:lnTo>
                    <a:lnTo>
                      <a:pt x="1904" y="1570"/>
                    </a:lnTo>
                    <a:lnTo>
                      <a:pt x="1841" y="1507"/>
                    </a:lnTo>
                    <a:lnTo>
                      <a:pt x="1779" y="1423"/>
                    </a:lnTo>
                    <a:lnTo>
                      <a:pt x="1800" y="1361"/>
                    </a:lnTo>
                    <a:lnTo>
                      <a:pt x="1946" y="1402"/>
                    </a:lnTo>
                    <a:lnTo>
                      <a:pt x="2009" y="1528"/>
                    </a:lnTo>
                    <a:lnTo>
                      <a:pt x="2093" y="1570"/>
                    </a:lnTo>
                    <a:lnTo>
                      <a:pt x="2155" y="1486"/>
                    </a:lnTo>
                    <a:lnTo>
                      <a:pt x="2072" y="1423"/>
                    </a:lnTo>
                    <a:lnTo>
                      <a:pt x="1988" y="1402"/>
                    </a:lnTo>
                    <a:lnTo>
                      <a:pt x="1988" y="1361"/>
                    </a:lnTo>
                    <a:lnTo>
                      <a:pt x="2197" y="1361"/>
                    </a:lnTo>
                    <a:lnTo>
                      <a:pt x="2281" y="1423"/>
                    </a:lnTo>
                    <a:lnTo>
                      <a:pt x="2302" y="1402"/>
                    </a:lnTo>
                    <a:lnTo>
                      <a:pt x="2176" y="1298"/>
                    </a:lnTo>
                    <a:lnTo>
                      <a:pt x="2051" y="1277"/>
                    </a:lnTo>
                    <a:lnTo>
                      <a:pt x="1946" y="1151"/>
                    </a:lnTo>
                    <a:lnTo>
                      <a:pt x="1988" y="1068"/>
                    </a:lnTo>
                    <a:lnTo>
                      <a:pt x="2093" y="1089"/>
                    </a:lnTo>
                    <a:lnTo>
                      <a:pt x="2176" y="1047"/>
                    </a:lnTo>
                    <a:lnTo>
                      <a:pt x="2218" y="879"/>
                    </a:lnTo>
                    <a:lnTo>
                      <a:pt x="2302" y="858"/>
                    </a:lnTo>
                    <a:lnTo>
                      <a:pt x="2427" y="963"/>
                    </a:lnTo>
                    <a:lnTo>
                      <a:pt x="2532" y="963"/>
                    </a:lnTo>
                    <a:lnTo>
                      <a:pt x="2637" y="858"/>
                    </a:lnTo>
                    <a:lnTo>
                      <a:pt x="2637" y="796"/>
                    </a:lnTo>
                    <a:lnTo>
                      <a:pt x="2699" y="796"/>
                    </a:lnTo>
                    <a:lnTo>
                      <a:pt x="2783" y="879"/>
                    </a:lnTo>
                    <a:lnTo>
                      <a:pt x="3013" y="879"/>
                    </a:lnTo>
                    <a:lnTo>
                      <a:pt x="3201" y="942"/>
                    </a:lnTo>
                    <a:lnTo>
                      <a:pt x="3327" y="900"/>
                    </a:lnTo>
                    <a:lnTo>
                      <a:pt x="3348" y="566"/>
                    </a:lnTo>
                    <a:lnTo>
                      <a:pt x="3327" y="440"/>
                    </a:lnTo>
                    <a:lnTo>
                      <a:pt x="3473" y="335"/>
                    </a:lnTo>
                    <a:lnTo>
                      <a:pt x="3473" y="210"/>
                    </a:lnTo>
                    <a:lnTo>
                      <a:pt x="3369" y="147"/>
                    </a:lnTo>
                    <a:lnTo>
                      <a:pt x="341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59" name="Google Shape;2359;p46"/>
            <p:cNvGrpSpPr/>
            <p:nvPr/>
          </p:nvGrpSpPr>
          <p:grpSpPr>
            <a:xfrm>
              <a:off x="3765350" y="2500900"/>
              <a:ext cx="173600" cy="187925"/>
              <a:chOff x="3765350" y="2500900"/>
              <a:chExt cx="173600" cy="187925"/>
            </a:xfrm>
          </p:grpSpPr>
          <p:sp>
            <p:nvSpPr>
              <p:cNvPr id="2360" name="Google Shape;2360;p46"/>
              <p:cNvSpPr/>
              <p:nvPr/>
            </p:nvSpPr>
            <p:spPr>
              <a:xfrm>
                <a:off x="3765350" y="2500900"/>
                <a:ext cx="108950" cy="64300"/>
              </a:xfrm>
              <a:custGeom>
                <a:avLst/>
                <a:gdLst/>
                <a:ahLst/>
                <a:cxnLst/>
                <a:rect l="l" t="t" r="r" b="b"/>
                <a:pathLst>
                  <a:path w="4358" h="2572" extrusionOk="0">
                    <a:moveTo>
                      <a:pt x="1286" y="596"/>
                    </a:moveTo>
                    <a:lnTo>
                      <a:pt x="0" y="1072"/>
                    </a:lnTo>
                    <a:lnTo>
                      <a:pt x="429" y="2239"/>
                    </a:lnTo>
                    <a:lnTo>
                      <a:pt x="857" y="2572"/>
                    </a:lnTo>
                    <a:lnTo>
                      <a:pt x="2191" y="1215"/>
                    </a:lnTo>
                    <a:lnTo>
                      <a:pt x="4024" y="1072"/>
                    </a:lnTo>
                    <a:lnTo>
                      <a:pt x="4358" y="429"/>
                    </a:lnTo>
                    <a:lnTo>
                      <a:pt x="3120" y="0"/>
                    </a:lnTo>
                    <a:lnTo>
                      <a:pt x="2477" y="358"/>
                    </a:lnTo>
                    <a:close/>
                  </a:path>
                </a:pathLst>
              </a:custGeom>
              <a:solidFill>
                <a:schemeClr val="dk2"/>
              </a:solidFill>
              <a:ln>
                <a:noFill/>
              </a:ln>
            </p:spPr>
          </p:sp>
          <p:sp>
            <p:nvSpPr>
              <p:cNvPr id="2361" name="Google Shape;2361;p46"/>
              <p:cNvSpPr/>
              <p:nvPr/>
            </p:nvSpPr>
            <p:spPr>
              <a:xfrm>
                <a:off x="3797175" y="2609800"/>
                <a:ext cx="2625" cy="3700"/>
              </a:xfrm>
              <a:custGeom>
                <a:avLst/>
                <a:gdLst/>
                <a:ahLst/>
                <a:cxnLst/>
                <a:rect l="l" t="t" r="r" b="b"/>
                <a:pathLst>
                  <a:path w="105" h="148" extrusionOk="0">
                    <a:moveTo>
                      <a:pt x="42" y="1"/>
                    </a:moveTo>
                    <a:lnTo>
                      <a:pt x="21" y="43"/>
                    </a:lnTo>
                    <a:lnTo>
                      <a:pt x="0" y="84"/>
                    </a:lnTo>
                    <a:lnTo>
                      <a:pt x="0" y="147"/>
                    </a:lnTo>
                    <a:lnTo>
                      <a:pt x="21" y="147"/>
                    </a:lnTo>
                    <a:lnTo>
                      <a:pt x="42" y="105"/>
                    </a:lnTo>
                    <a:lnTo>
                      <a:pt x="105" y="22"/>
                    </a:lnTo>
                    <a:lnTo>
                      <a:pt x="4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2" name="Google Shape;2362;p46"/>
              <p:cNvSpPr/>
              <p:nvPr/>
            </p:nvSpPr>
            <p:spPr>
              <a:xfrm>
                <a:off x="3796125" y="2610325"/>
                <a:ext cx="22525" cy="41875"/>
              </a:xfrm>
              <a:custGeom>
                <a:avLst/>
                <a:gdLst/>
                <a:ahLst/>
                <a:cxnLst/>
                <a:rect l="l" t="t" r="r" b="b"/>
                <a:pathLst>
                  <a:path w="901" h="1675" extrusionOk="0">
                    <a:moveTo>
                      <a:pt x="565" y="1"/>
                    </a:moveTo>
                    <a:lnTo>
                      <a:pt x="461" y="22"/>
                    </a:lnTo>
                    <a:lnTo>
                      <a:pt x="252" y="273"/>
                    </a:lnTo>
                    <a:lnTo>
                      <a:pt x="168" y="273"/>
                    </a:lnTo>
                    <a:lnTo>
                      <a:pt x="42" y="189"/>
                    </a:lnTo>
                    <a:lnTo>
                      <a:pt x="42" y="314"/>
                    </a:lnTo>
                    <a:lnTo>
                      <a:pt x="1" y="398"/>
                    </a:lnTo>
                    <a:lnTo>
                      <a:pt x="105" y="503"/>
                    </a:lnTo>
                    <a:lnTo>
                      <a:pt x="105" y="586"/>
                    </a:lnTo>
                    <a:lnTo>
                      <a:pt x="189" y="649"/>
                    </a:lnTo>
                    <a:lnTo>
                      <a:pt x="189" y="796"/>
                    </a:lnTo>
                    <a:lnTo>
                      <a:pt x="105" y="858"/>
                    </a:lnTo>
                    <a:lnTo>
                      <a:pt x="147" y="942"/>
                    </a:lnTo>
                    <a:lnTo>
                      <a:pt x="273" y="942"/>
                    </a:lnTo>
                    <a:lnTo>
                      <a:pt x="273" y="1005"/>
                    </a:lnTo>
                    <a:lnTo>
                      <a:pt x="189" y="1068"/>
                    </a:lnTo>
                    <a:lnTo>
                      <a:pt x="147" y="1277"/>
                    </a:lnTo>
                    <a:lnTo>
                      <a:pt x="189" y="1361"/>
                    </a:lnTo>
                    <a:lnTo>
                      <a:pt x="252" y="1591"/>
                    </a:lnTo>
                    <a:lnTo>
                      <a:pt x="314" y="1674"/>
                    </a:lnTo>
                    <a:lnTo>
                      <a:pt x="377" y="1654"/>
                    </a:lnTo>
                    <a:lnTo>
                      <a:pt x="419" y="1674"/>
                    </a:lnTo>
                    <a:lnTo>
                      <a:pt x="503" y="1654"/>
                    </a:lnTo>
                    <a:lnTo>
                      <a:pt x="524" y="1528"/>
                    </a:lnTo>
                    <a:lnTo>
                      <a:pt x="565" y="1444"/>
                    </a:lnTo>
                    <a:lnTo>
                      <a:pt x="670" y="1444"/>
                    </a:lnTo>
                    <a:lnTo>
                      <a:pt x="733" y="1528"/>
                    </a:lnTo>
                    <a:lnTo>
                      <a:pt x="796" y="1528"/>
                    </a:lnTo>
                    <a:lnTo>
                      <a:pt x="837" y="1444"/>
                    </a:lnTo>
                    <a:lnTo>
                      <a:pt x="837" y="1214"/>
                    </a:lnTo>
                    <a:lnTo>
                      <a:pt x="879" y="1151"/>
                    </a:lnTo>
                    <a:lnTo>
                      <a:pt x="837" y="921"/>
                    </a:lnTo>
                    <a:lnTo>
                      <a:pt x="900" y="712"/>
                    </a:lnTo>
                    <a:lnTo>
                      <a:pt x="733" y="586"/>
                    </a:lnTo>
                    <a:lnTo>
                      <a:pt x="879" y="503"/>
                    </a:lnTo>
                    <a:lnTo>
                      <a:pt x="879" y="419"/>
                    </a:lnTo>
                    <a:lnTo>
                      <a:pt x="837" y="294"/>
                    </a:lnTo>
                    <a:lnTo>
                      <a:pt x="775" y="189"/>
                    </a:lnTo>
                    <a:lnTo>
                      <a:pt x="691" y="63"/>
                    </a:lnTo>
                    <a:lnTo>
                      <a:pt x="670" y="84"/>
                    </a:lnTo>
                    <a:lnTo>
                      <a:pt x="56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3" name="Google Shape;2363;p46"/>
              <p:cNvSpPr/>
              <p:nvPr/>
            </p:nvSpPr>
            <p:spPr>
              <a:xfrm>
                <a:off x="3821225" y="2579475"/>
                <a:ext cx="6300" cy="4200"/>
              </a:xfrm>
              <a:custGeom>
                <a:avLst/>
                <a:gdLst/>
                <a:ahLst/>
                <a:cxnLst/>
                <a:rect l="l" t="t" r="r" b="b"/>
                <a:pathLst>
                  <a:path w="252" h="168" extrusionOk="0">
                    <a:moveTo>
                      <a:pt x="189" y="0"/>
                    </a:moveTo>
                    <a:lnTo>
                      <a:pt x="147" y="42"/>
                    </a:lnTo>
                    <a:lnTo>
                      <a:pt x="43" y="84"/>
                    </a:lnTo>
                    <a:lnTo>
                      <a:pt x="1" y="147"/>
                    </a:lnTo>
                    <a:lnTo>
                      <a:pt x="43" y="167"/>
                    </a:lnTo>
                    <a:lnTo>
                      <a:pt x="189" y="147"/>
                    </a:lnTo>
                    <a:lnTo>
                      <a:pt x="252" y="147"/>
                    </a:lnTo>
                    <a:lnTo>
                      <a:pt x="252" y="63"/>
                    </a:lnTo>
                    <a:lnTo>
                      <a:pt x="18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4" name="Google Shape;2364;p46"/>
              <p:cNvSpPr/>
              <p:nvPr/>
            </p:nvSpPr>
            <p:spPr>
              <a:xfrm>
                <a:off x="3833800" y="2589400"/>
                <a:ext cx="1575" cy="1600"/>
              </a:xfrm>
              <a:custGeom>
                <a:avLst/>
                <a:gdLst/>
                <a:ahLst/>
                <a:cxnLst/>
                <a:rect l="l" t="t" r="r" b="b"/>
                <a:pathLst>
                  <a:path w="63" h="64" extrusionOk="0">
                    <a:moveTo>
                      <a:pt x="42" y="1"/>
                    </a:moveTo>
                    <a:lnTo>
                      <a:pt x="0" y="22"/>
                    </a:lnTo>
                    <a:lnTo>
                      <a:pt x="63" y="63"/>
                    </a:lnTo>
                    <a:lnTo>
                      <a:pt x="4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5" name="Google Shape;2365;p46"/>
              <p:cNvSpPr/>
              <p:nvPr/>
            </p:nvSpPr>
            <p:spPr>
              <a:xfrm>
                <a:off x="3774675" y="2506225"/>
                <a:ext cx="164275" cy="182600"/>
              </a:xfrm>
              <a:custGeom>
                <a:avLst/>
                <a:gdLst/>
                <a:ahLst/>
                <a:cxnLst/>
                <a:rect l="l" t="t" r="r" b="b"/>
                <a:pathLst>
                  <a:path w="6571" h="7304" extrusionOk="0">
                    <a:moveTo>
                      <a:pt x="2595" y="1"/>
                    </a:moveTo>
                    <a:lnTo>
                      <a:pt x="2302" y="189"/>
                    </a:lnTo>
                    <a:lnTo>
                      <a:pt x="2114" y="105"/>
                    </a:lnTo>
                    <a:lnTo>
                      <a:pt x="2009" y="252"/>
                    </a:lnTo>
                    <a:lnTo>
                      <a:pt x="2072" y="419"/>
                    </a:lnTo>
                    <a:lnTo>
                      <a:pt x="1842" y="482"/>
                    </a:lnTo>
                    <a:lnTo>
                      <a:pt x="1800" y="691"/>
                    </a:lnTo>
                    <a:lnTo>
                      <a:pt x="1695" y="608"/>
                    </a:lnTo>
                    <a:lnTo>
                      <a:pt x="1591" y="608"/>
                    </a:lnTo>
                    <a:lnTo>
                      <a:pt x="1340" y="524"/>
                    </a:lnTo>
                    <a:lnTo>
                      <a:pt x="1340" y="691"/>
                    </a:lnTo>
                    <a:lnTo>
                      <a:pt x="1235" y="901"/>
                    </a:lnTo>
                    <a:lnTo>
                      <a:pt x="1172" y="796"/>
                    </a:lnTo>
                    <a:lnTo>
                      <a:pt x="1005" y="712"/>
                    </a:lnTo>
                    <a:lnTo>
                      <a:pt x="1026" y="587"/>
                    </a:lnTo>
                    <a:lnTo>
                      <a:pt x="900" y="503"/>
                    </a:lnTo>
                    <a:lnTo>
                      <a:pt x="691" y="880"/>
                    </a:lnTo>
                    <a:lnTo>
                      <a:pt x="524" y="796"/>
                    </a:lnTo>
                    <a:lnTo>
                      <a:pt x="294" y="942"/>
                    </a:lnTo>
                    <a:lnTo>
                      <a:pt x="168" y="901"/>
                    </a:lnTo>
                    <a:lnTo>
                      <a:pt x="105" y="942"/>
                    </a:lnTo>
                    <a:lnTo>
                      <a:pt x="126" y="1089"/>
                    </a:lnTo>
                    <a:lnTo>
                      <a:pt x="231" y="1193"/>
                    </a:lnTo>
                    <a:lnTo>
                      <a:pt x="210" y="1361"/>
                    </a:lnTo>
                    <a:lnTo>
                      <a:pt x="84" y="1403"/>
                    </a:lnTo>
                    <a:lnTo>
                      <a:pt x="1" y="1465"/>
                    </a:lnTo>
                    <a:lnTo>
                      <a:pt x="126" y="1633"/>
                    </a:lnTo>
                    <a:lnTo>
                      <a:pt x="168" y="1926"/>
                    </a:lnTo>
                    <a:lnTo>
                      <a:pt x="335" y="2051"/>
                    </a:lnTo>
                    <a:lnTo>
                      <a:pt x="524" y="2051"/>
                    </a:lnTo>
                    <a:lnTo>
                      <a:pt x="440" y="2240"/>
                    </a:lnTo>
                    <a:lnTo>
                      <a:pt x="503" y="2365"/>
                    </a:lnTo>
                    <a:lnTo>
                      <a:pt x="796" y="2302"/>
                    </a:lnTo>
                    <a:lnTo>
                      <a:pt x="900" y="2177"/>
                    </a:lnTo>
                    <a:lnTo>
                      <a:pt x="900" y="2072"/>
                    </a:lnTo>
                    <a:lnTo>
                      <a:pt x="1172" y="1926"/>
                    </a:lnTo>
                    <a:lnTo>
                      <a:pt x="1570" y="2030"/>
                    </a:lnTo>
                    <a:lnTo>
                      <a:pt x="1675" y="2093"/>
                    </a:lnTo>
                    <a:lnTo>
                      <a:pt x="1842" y="2156"/>
                    </a:lnTo>
                    <a:lnTo>
                      <a:pt x="1884" y="2261"/>
                    </a:lnTo>
                    <a:lnTo>
                      <a:pt x="1905" y="2302"/>
                    </a:lnTo>
                    <a:lnTo>
                      <a:pt x="1967" y="2386"/>
                    </a:lnTo>
                    <a:lnTo>
                      <a:pt x="2072" y="2574"/>
                    </a:lnTo>
                    <a:lnTo>
                      <a:pt x="2072" y="2679"/>
                    </a:lnTo>
                    <a:lnTo>
                      <a:pt x="2156" y="2721"/>
                    </a:lnTo>
                    <a:lnTo>
                      <a:pt x="2156" y="2888"/>
                    </a:lnTo>
                    <a:lnTo>
                      <a:pt x="2281" y="2930"/>
                    </a:lnTo>
                    <a:lnTo>
                      <a:pt x="2365" y="3035"/>
                    </a:lnTo>
                    <a:lnTo>
                      <a:pt x="2511" y="3202"/>
                    </a:lnTo>
                    <a:lnTo>
                      <a:pt x="2532" y="3307"/>
                    </a:lnTo>
                    <a:lnTo>
                      <a:pt x="2700" y="3307"/>
                    </a:lnTo>
                    <a:lnTo>
                      <a:pt x="2804" y="3432"/>
                    </a:lnTo>
                    <a:lnTo>
                      <a:pt x="2825" y="3537"/>
                    </a:lnTo>
                    <a:lnTo>
                      <a:pt x="2909" y="3558"/>
                    </a:lnTo>
                    <a:lnTo>
                      <a:pt x="3139" y="3851"/>
                    </a:lnTo>
                    <a:lnTo>
                      <a:pt x="3369" y="4018"/>
                    </a:lnTo>
                    <a:lnTo>
                      <a:pt x="3474" y="4039"/>
                    </a:lnTo>
                    <a:lnTo>
                      <a:pt x="3579" y="4081"/>
                    </a:lnTo>
                    <a:lnTo>
                      <a:pt x="3620" y="4186"/>
                    </a:lnTo>
                    <a:lnTo>
                      <a:pt x="3725" y="4186"/>
                    </a:lnTo>
                    <a:lnTo>
                      <a:pt x="3788" y="4123"/>
                    </a:lnTo>
                    <a:lnTo>
                      <a:pt x="3934" y="4165"/>
                    </a:lnTo>
                    <a:lnTo>
                      <a:pt x="4039" y="4165"/>
                    </a:lnTo>
                    <a:lnTo>
                      <a:pt x="4164" y="4395"/>
                    </a:lnTo>
                    <a:lnTo>
                      <a:pt x="4248" y="4458"/>
                    </a:lnTo>
                    <a:lnTo>
                      <a:pt x="4290" y="4416"/>
                    </a:lnTo>
                    <a:lnTo>
                      <a:pt x="4395" y="4458"/>
                    </a:lnTo>
                    <a:lnTo>
                      <a:pt x="4395" y="4520"/>
                    </a:lnTo>
                    <a:lnTo>
                      <a:pt x="4604" y="4520"/>
                    </a:lnTo>
                    <a:lnTo>
                      <a:pt x="4688" y="4625"/>
                    </a:lnTo>
                    <a:lnTo>
                      <a:pt x="4688" y="4730"/>
                    </a:lnTo>
                    <a:lnTo>
                      <a:pt x="4646" y="4792"/>
                    </a:lnTo>
                    <a:lnTo>
                      <a:pt x="4708" y="4834"/>
                    </a:lnTo>
                    <a:lnTo>
                      <a:pt x="4834" y="4834"/>
                    </a:lnTo>
                    <a:lnTo>
                      <a:pt x="4897" y="4939"/>
                    </a:lnTo>
                    <a:lnTo>
                      <a:pt x="5043" y="4981"/>
                    </a:lnTo>
                    <a:lnTo>
                      <a:pt x="5106" y="4939"/>
                    </a:lnTo>
                    <a:lnTo>
                      <a:pt x="5169" y="5002"/>
                    </a:lnTo>
                    <a:lnTo>
                      <a:pt x="5232" y="5190"/>
                    </a:lnTo>
                    <a:lnTo>
                      <a:pt x="5252" y="5357"/>
                    </a:lnTo>
                    <a:lnTo>
                      <a:pt x="5315" y="5441"/>
                    </a:lnTo>
                    <a:lnTo>
                      <a:pt x="5357" y="5650"/>
                    </a:lnTo>
                    <a:lnTo>
                      <a:pt x="5420" y="5755"/>
                    </a:lnTo>
                    <a:lnTo>
                      <a:pt x="5420" y="5859"/>
                    </a:lnTo>
                    <a:lnTo>
                      <a:pt x="5357" y="5943"/>
                    </a:lnTo>
                    <a:lnTo>
                      <a:pt x="5315" y="5943"/>
                    </a:lnTo>
                    <a:lnTo>
                      <a:pt x="5273" y="5964"/>
                    </a:lnTo>
                    <a:lnTo>
                      <a:pt x="5315" y="6069"/>
                    </a:lnTo>
                    <a:lnTo>
                      <a:pt x="5273" y="6173"/>
                    </a:lnTo>
                    <a:lnTo>
                      <a:pt x="5211" y="6257"/>
                    </a:lnTo>
                    <a:lnTo>
                      <a:pt x="5127" y="6278"/>
                    </a:lnTo>
                    <a:lnTo>
                      <a:pt x="5106" y="6341"/>
                    </a:lnTo>
                    <a:lnTo>
                      <a:pt x="5106" y="6362"/>
                    </a:lnTo>
                    <a:lnTo>
                      <a:pt x="5211" y="6466"/>
                    </a:lnTo>
                    <a:lnTo>
                      <a:pt x="5357" y="6445"/>
                    </a:lnTo>
                    <a:lnTo>
                      <a:pt x="5441" y="6341"/>
                    </a:lnTo>
                    <a:lnTo>
                      <a:pt x="5462" y="6194"/>
                    </a:lnTo>
                    <a:lnTo>
                      <a:pt x="5629" y="6069"/>
                    </a:lnTo>
                    <a:lnTo>
                      <a:pt x="5650" y="5818"/>
                    </a:lnTo>
                    <a:lnTo>
                      <a:pt x="5755" y="5713"/>
                    </a:lnTo>
                    <a:lnTo>
                      <a:pt x="5859" y="5671"/>
                    </a:lnTo>
                    <a:lnTo>
                      <a:pt x="5880" y="5608"/>
                    </a:lnTo>
                    <a:lnTo>
                      <a:pt x="5859" y="5546"/>
                    </a:lnTo>
                    <a:lnTo>
                      <a:pt x="5880" y="5399"/>
                    </a:lnTo>
                    <a:lnTo>
                      <a:pt x="5859" y="5336"/>
                    </a:lnTo>
                    <a:lnTo>
                      <a:pt x="5692" y="5190"/>
                    </a:lnTo>
                    <a:lnTo>
                      <a:pt x="5587" y="5190"/>
                    </a:lnTo>
                    <a:lnTo>
                      <a:pt x="5566" y="5127"/>
                    </a:lnTo>
                    <a:lnTo>
                      <a:pt x="5566" y="5043"/>
                    </a:lnTo>
                    <a:lnTo>
                      <a:pt x="5650" y="5002"/>
                    </a:lnTo>
                    <a:lnTo>
                      <a:pt x="5671" y="4918"/>
                    </a:lnTo>
                    <a:lnTo>
                      <a:pt x="5671" y="4834"/>
                    </a:lnTo>
                    <a:lnTo>
                      <a:pt x="5734" y="4771"/>
                    </a:lnTo>
                    <a:lnTo>
                      <a:pt x="5776" y="4625"/>
                    </a:lnTo>
                    <a:lnTo>
                      <a:pt x="5838" y="4604"/>
                    </a:lnTo>
                    <a:lnTo>
                      <a:pt x="5901" y="4604"/>
                    </a:lnTo>
                    <a:lnTo>
                      <a:pt x="6006" y="4667"/>
                    </a:lnTo>
                    <a:lnTo>
                      <a:pt x="6048" y="4709"/>
                    </a:lnTo>
                    <a:lnTo>
                      <a:pt x="6215" y="4709"/>
                    </a:lnTo>
                    <a:lnTo>
                      <a:pt x="6278" y="4730"/>
                    </a:lnTo>
                    <a:lnTo>
                      <a:pt x="6257" y="4813"/>
                    </a:lnTo>
                    <a:lnTo>
                      <a:pt x="6299" y="4918"/>
                    </a:lnTo>
                    <a:lnTo>
                      <a:pt x="6382" y="5022"/>
                    </a:lnTo>
                    <a:lnTo>
                      <a:pt x="6487" y="5085"/>
                    </a:lnTo>
                    <a:lnTo>
                      <a:pt x="6487" y="5043"/>
                    </a:lnTo>
                    <a:lnTo>
                      <a:pt x="6508" y="5022"/>
                    </a:lnTo>
                    <a:lnTo>
                      <a:pt x="6487" y="5002"/>
                    </a:lnTo>
                    <a:lnTo>
                      <a:pt x="6550" y="4918"/>
                    </a:lnTo>
                    <a:lnTo>
                      <a:pt x="6571" y="4771"/>
                    </a:lnTo>
                    <a:lnTo>
                      <a:pt x="6508" y="4688"/>
                    </a:lnTo>
                    <a:lnTo>
                      <a:pt x="6403" y="4604"/>
                    </a:lnTo>
                    <a:lnTo>
                      <a:pt x="6236" y="4562"/>
                    </a:lnTo>
                    <a:lnTo>
                      <a:pt x="6131" y="4416"/>
                    </a:lnTo>
                    <a:lnTo>
                      <a:pt x="5943" y="4290"/>
                    </a:lnTo>
                    <a:lnTo>
                      <a:pt x="5504" y="4060"/>
                    </a:lnTo>
                    <a:lnTo>
                      <a:pt x="5294" y="4018"/>
                    </a:lnTo>
                    <a:lnTo>
                      <a:pt x="5148" y="4018"/>
                    </a:lnTo>
                    <a:lnTo>
                      <a:pt x="5106" y="3914"/>
                    </a:lnTo>
                    <a:lnTo>
                      <a:pt x="5106" y="3851"/>
                    </a:lnTo>
                    <a:lnTo>
                      <a:pt x="5232" y="3746"/>
                    </a:lnTo>
                    <a:lnTo>
                      <a:pt x="5252" y="3662"/>
                    </a:lnTo>
                    <a:lnTo>
                      <a:pt x="5148" y="3621"/>
                    </a:lnTo>
                    <a:lnTo>
                      <a:pt x="5022" y="3642"/>
                    </a:lnTo>
                    <a:lnTo>
                      <a:pt x="4918" y="3621"/>
                    </a:lnTo>
                    <a:lnTo>
                      <a:pt x="4708" y="3621"/>
                    </a:lnTo>
                    <a:lnTo>
                      <a:pt x="4625" y="3558"/>
                    </a:lnTo>
                    <a:lnTo>
                      <a:pt x="4520" y="3537"/>
                    </a:lnTo>
                    <a:lnTo>
                      <a:pt x="4457" y="3453"/>
                    </a:lnTo>
                    <a:lnTo>
                      <a:pt x="4290" y="3328"/>
                    </a:lnTo>
                    <a:lnTo>
                      <a:pt x="4206" y="3202"/>
                    </a:lnTo>
                    <a:lnTo>
                      <a:pt x="4102" y="3097"/>
                    </a:lnTo>
                    <a:lnTo>
                      <a:pt x="4039" y="2993"/>
                    </a:lnTo>
                    <a:lnTo>
                      <a:pt x="4039" y="2867"/>
                    </a:lnTo>
                    <a:lnTo>
                      <a:pt x="3976" y="2825"/>
                    </a:lnTo>
                    <a:lnTo>
                      <a:pt x="3976" y="2721"/>
                    </a:lnTo>
                    <a:lnTo>
                      <a:pt x="3620" y="2365"/>
                    </a:lnTo>
                    <a:lnTo>
                      <a:pt x="3537" y="2261"/>
                    </a:lnTo>
                    <a:lnTo>
                      <a:pt x="3411" y="2177"/>
                    </a:lnTo>
                    <a:lnTo>
                      <a:pt x="3139" y="2051"/>
                    </a:lnTo>
                    <a:lnTo>
                      <a:pt x="3097" y="1968"/>
                    </a:lnTo>
                    <a:lnTo>
                      <a:pt x="3056" y="1821"/>
                    </a:lnTo>
                    <a:lnTo>
                      <a:pt x="3014" y="1654"/>
                    </a:lnTo>
                    <a:lnTo>
                      <a:pt x="3056" y="1612"/>
                    </a:lnTo>
                    <a:lnTo>
                      <a:pt x="3139" y="1465"/>
                    </a:lnTo>
                    <a:lnTo>
                      <a:pt x="3056" y="1361"/>
                    </a:lnTo>
                    <a:lnTo>
                      <a:pt x="3014" y="1235"/>
                    </a:lnTo>
                    <a:lnTo>
                      <a:pt x="3056" y="1152"/>
                    </a:lnTo>
                    <a:lnTo>
                      <a:pt x="3202" y="1131"/>
                    </a:lnTo>
                    <a:lnTo>
                      <a:pt x="3307" y="1026"/>
                    </a:lnTo>
                    <a:lnTo>
                      <a:pt x="3432" y="1026"/>
                    </a:lnTo>
                    <a:lnTo>
                      <a:pt x="3516" y="942"/>
                    </a:lnTo>
                    <a:lnTo>
                      <a:pt x="3579" y="901"/>
                    </a:lnTo>
                    <a:lnTo>
                      <a:pt x="3725" y="921"/>
                    </a:lnTo>
                    <a:lnTo>
                      <a:pt x="3683" y="712"/>
                    </a:lnTo>
                    <a:lnTo>
                      <a:pt x="3725" y="691"/>
                    </a:lnTo>
                    <a:lnTo>
                      <a:pt x="3662" y="587"/>
                    </a:lnTo>
                    <a:lnTo>
                      <a:pt x="3788" y="398"/>
                    </a:lnTo>
                    <a:lnTo>
                      <a:pt x="3725" y="315"/>
                    </a:lnTo>
                    <a:lnTo>
                      <a:pt x="3537" y="356"/>
                    </a:lnTo>
                    <a:lnTo>
                      <a:pt x="3202" y="273"/>
                    </a:lnTo>
                    <a:lnTo>
                      <a:pt x="2909" y="105"/>
                    </a:lnTo>
                    <a:lnTo>
                      <a:pt x="2930" y="1"/>
                    </a:lnTo>
                    <a:lnTo>
                      <a:pt x="2721" y="43"/>
                    </a:lnTo>
                    <a:lnTo>
                      <a:pt x="2595" y="1"/>
                    </a:lnTo>
                    <a:close/>
                    <a:moveTo>
                      <a:pt x="4960" y="6236"/>
                    </a:moveTo>
                    <a:lnTo>
                      <a:pt x="4813" y="6362"/>
                    </a:lnTo>
                    <a:lnTo>
                      <a:pt x="4750" y="6362"/>
                    </a:lnTo>
                    <a:lnTo>
                      <a:pt x="4625" y="6278"/>
                    </a:lnTo>
                    <a:lnTo>
                      <a:pt x="4499" y="6403"/>
                    </a:lnTo>
                    <a:lnTo>
                      <a:pt x="4227" y="6382"/>
                    </a:lnTo>
                    <a:lnTo>
                      <a:pt x="4018" y="6445"/>
                    </a:lnTo>
                    <a:lnTo>
                      <a:pt x="3872" y="6403"/>
                    </a:lnTo>
                    <a:lnTo>
                      <a:pt x="3767" y="6341"/>
                    </a:lnTo>
                    <a:lnTo>
                      <a:pt x="3641" y="6341"/>
                    </a:lnTo>
                    <a:lnTo>
                      <a:pt x="3558" y="6382"/>
                    </a:lnTo>
                    <a:lnTo>
                      <a:pt x="3495" y="6341"/>
                    </a:lnTo>
                    <a:lnTo>
                      <a:pt x="3369" y="6382"/>
                    </a:lnTo>
                    <a:lnTo>
                      <a:pt x="3348" y="6571"/>
                    </a:lnTo>
                    <a:lnTo>
                      <a:pt x="3474" y="6675"/>
                    </a:lnTo>
                    <a:lnTo>
                      <a:pt x="3600" y="6655"/>
                    </a:lnTo>
                    <a:lnTo>
                      <a:pt x="3809" y="6801"/>
                    </a:lnTo>
                    <a:lnTo>
                      <a:pt x="3955" y="6822"/>
                    </a:lnTo>
                    <a:lnTo>
                      <a:pt x="4060" y="6927"/>
                    </a:lnTo>
                    <a:lnTo>
                      <a:pt x="4311" y="7031"/>
                    </a:lnTo>
                    <a:lnTo>
                      <a:pt x="4374" y="7010"/>
                    </a:lnTo>
                    <a:lnTo>
                      <a:pt x="4478" y="7094"/>
                    </a:lnTo>
                    <a:lnTo>
                      <a:pt x="4499" y="7199"/>
                    </a:lnTo>
                    <a:lnTo>
                      <a:pt x="4750" y="7303"/>
                    </a:lnTo>
                    <a:lnTo>
                      <a:pt x="4855" y="7282"/>
                    </a:lnTo>
                    <a:lnTo>
                      <a:pt x="4855" y="7136"/>
                    </a:lnTo>
                    <a:lnTo>
                      <a:pt x="4918" y="7073"/>
                    </a:lnTo>
                    <a:lnTo>
                      <a:pt x="4918" y="6927"/>
                    </a:lnTo>
                    <a:lnTo>
                      <a:pt x="4813" y="6801"/>
                    </a:lnTo>
                    <a:lnTo>
                      <a:pt x="4918" y="6508"/>
                    </a:lnTo>
                    <a:lnTo>
                      <a:pt x="5022" y="6403"/>
                    </a:lnTo>
                    <a:lnTo>
                      <a:pt x="5022" y="6362"/>
                    </a:lnTo>
                    <a:lnTo>
                      <a:pt x="5043" y="6362"/>
                    </a:lnTo>
                    <a:lnTo>
                      <a:pt x="5043" y="6341"/>
                    </a:lnTo>
                    <a:lnTo>
                      <a:pt x="4960" y="6236"/>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66" name="Google Shape;2366;p46"/>
            <p:cNvGrpSpPr/>
            <p:nvPr/>
          </p:nvGrpSpPr>
          <p:grpSpPr>
            <a:xfrm>
              <a:off x="3750475" y="2481850"/>
              <a:ext cx="85125" cy="51800"/>
              <a:chOff x="3750475" y="2481850"/>
              <a:chExt cx="85125" cy="51800"/>
            </a:xfrm>
          </p:grpSpPr>
          <p:sp>
            <p:nvSpPr>
              <p:cNvPr id="2367" name="Google Shape;2367;p46"/>
              <p:cNvSpPr/>
              <p:nvPr/>
            </p:nvSpPr>
            <p:spPr>
              <a:xfrm>
                <a:off x="3762125" y="2492625"/>
                <a:ext cx="64900" cy="36650"/>
              </a:xfrm>
              <a:custGeom>
                <a:avLst/>
                <a:gdLst/>
                <a:ahLst/>
                <a:cxnLst/>
                <a:rect l="l" t="t" r="r" b="b"/>
                <a:pathLst>
                  <a:path w="2596" h="1466" extrusionOk="0">
                    <a:moveTo>
                      <a:pt x="1507" y="1"/>
                    </a:moveTo>
                    <a:lnTo>
                      <a:pt x="1361" y="64"/>
                    </a:lnTo>
                    <a:lnTo>
                      <a:pt x="1402" y="105"/>
                    </a:lnTo>
                    <a:lnTo>
                      <a:pt x="1340" y="189"/>
                    </a:lnTo>
                    <a:lnTo>
                      <a:pt x="1214" y="126"/>
                    </a:lnTo>
                    <a:lnTo>
                      <a:pt x="1109" y="189"/>
                    </a:lnTo>
                    <a:lnTo>
                      <a:pt x="1005" y="168"/>
                    </a:lnTo>
                    <a:lnTo>
                      <a:pt x="817" y="210"/>
                    </a:lnTo>
                    <a:lnTo>
                      <a:pt x="712" y="210"/>
                    </a:lnTo>
                    <a:lnTo>
                      <a:pt x="691" y="126"/>
                    </a:lnTo>
                    <a:lnTo>
                      <a:pt x="565" y="126"/>
                    </a:lnTo>
                    <a:lnTo>
                      <a:pt x="482" y="231"/>
                    </a:lnTo>
                    <a:lnTo>
                      <a:pt x="607" y="294"/>
                    </a:lnTo>
                    <a:lnTo>
                      <a:pt x="607" y="398"/>
                    </a:lnTo>
                    <a:lnTo>
                      <a:pt x="503" y="440"/>
                    </a:lnTo>
                    <a:lnTo>
                      <a:pt x="398" y="608"/>
                    </a:lnTo>
                    <a:lnTo>
                      <a:pt x="314" y="628"/>
                    </a:lnTo>
                    <a:lnTo>
                      <a:pt x="168" y="859"/>
                    </a:lnTo>
                    <a:lnTo>
                      <a:pt x="147" y="1047"/>
                    </a:lnTo>
                    <a:lnTo>
                      <a:pt x="147" y="1152"/>
                    </a:lnTo>
                    <a:lnTo>
                      <a:pt x="84" y="1152"/>
                    </a:lnTo>
                    <a:lnTo>
                      <a:pt x="0" y="1173"/>
                    </a:lnTo>
                    <a:lnTo>
                      <a:pt x="42" y="1277"/>
                    </a:lnTo>
                    <a:lnTo>
                      <a:pt x="147" y="1277"/>
                    </a:lnTo>
                    <a:lnTo>
                      <a:pt x="293" y="1235"/>
                    </a:lnTo>
                    <a:lnTo>
                      <a:pt x="252" y="1068"/>
                    </a:lnTo>
                    <a:lnTo>
                      <a:pt x="314" y="1026"/>
                    </a:lnTo>
                    <a:lnTo>
                      <a:pt x="482" y="1026"/>
                    </a:lnTo>
                    <a:lnTo>
                      <a:pt x="524" y="1131"/>
                    </a:lnTo>
                    <a:lnTo>
                      <a:pt x="586" y="1277"/>
                    </a:lnTo>
                    <a:lnTo>
                      <a:pt x="670" y="1340"/>
                    </a:lnTo>
                    <a:lnTo>
                      <a:pt x="670" y="1424"/>
                    </a:lnTo>
                    <a:lnTo>
                      <a:pt x="796" y="1465"/>
                    </a:lnTo>
                    <a:lnTo>
                      <a:pt x="1026" y="1319"/>
                    </a:lnTo>
                    <a:lnTo>
                      <a:pt x="1151" y="1361"/>
                    </a:lnTo>
                    <a:lnTo>
                      <a:pt x="1361" y="1026"/>
                    </a:lnTo>
                    <a:lnTo>
                      <a:pt x="1507" y="1110"/>
                    </a:lnTo>
                    <a:lnTo>
                      <a:pt x="1507" y="1235"/>
                    </a:lnTo>
                    <a:lnTo>
                      <a:pt x="1674" y="1319"/>
                    </a:lnTo>
                    <a:lnTo>
                      <a:pt x="1737" y="1445"/>
                    </a:lnTo>
                    <a:lnTo>
                      <a:pt x="1842" y="1235"/>
                    </a:lnTo>
                    <a:lnTo>
                      <a:pt x="1842" y="1068"/>
                    </a:lnTo>
                    <a:lnTo>
                      <a:pt x="2093" y="1131"/>
                    </a:lnTo>
                    <a:lnTo>
                      <a:pt x="2197" y="1131"/>
                    </a:lnTo>
                    <a:lnTo>
                      <a:pt x="2302" y="1214"/>
                    </a:lnTo>
                    <a:lnTo>
                      <a:pt x="2302" y="1005"/>
                    </a:lnTo>
                    <a:lnTo>
                      <a:pt x="2553" y="942"/>
                    </a:lnTo>
                    <a:lnTo>
                      <a:pt x="2490" y="754"/>
                    </a:lnTo>
                    <a:lnTo>
                      <a:pt x="2595" y="628"/>
                    </a:lnTo>
                    <a:lnTo>
                      <a:pt x="2553" y="524"/>
                    </a:lnTo>
                    <a:lnTo>
                      <a:pt x="2469" y="524"/>
                    </a:lnTo>
                    <a:lnTo>
                      <a:pt x="2365" y="628"/>
                    </a:lnTo>
                    <a:lnTo>
                      <a:pt x="2260" y="503"/>
                    </a:lnTo>
                    <a:lnTo>
                      <a:pt x="2177" y="524"/>
                    </a:lnTo>
                    <a:lnTo>
                      <a:pt x="2030" y="524"/>
                    </a:lnTo>
                    <a:lnTo>
                      <a:pt x="1988" y="440"/>
                    </a:lnTo>
                    <a:lnTo>
                      <a:pt x="2030" y="398"/>
                    </a:lnTo>
                    <a:lnTo>
                      <a:pt x="2030" y="294"/>
                    </a:lnTo>
                    <a:lnTo>
                      <a:pt x="1884" y="210"/>
                    </a:lnTo>
                    <a:lnTo>
                      <a:pt x="1737" y="84"/>
                    </a:lnTo>
                    <a:lnTo>
                      <a:pt x="1653" y="84"/>
                    </a:lnTo>
                    <a:lnTo>
                      <a:pt x="1612" y="126"/>
                    </a:lnTo>
                    <a:lnTo>
                      <a:pt x="1528" y="105"/>
                    </a:lnTo>
                    <a:lnTo>
                      <a:pt x="15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8" name="Google Shape;2368;p46"/>
              <p:cNvSpPr/>
              <p:nvPr/>
            </p:nvSpPr>
            <p:spPr>
              <a:xfrm>
                <a:off x="3750475" y="2481850"/>
                <a:ext cx="85125" cy="51800"/>
              </a:xfrm>
              <a:custGeom>
                <a:avLst/>
                <a:gdLst/>
                <a:ahLst/>
                <a:cxnLst/>
                <a:rect l="l" t="t" r="r" b="b"/>
                <a:pathLst>
                  <a:path w="3405" h="2072" extrusionOk="0">
                    <a:moveTo>
                      <a:pt x="1095" y="286"/>
                    </a:moveTo>
                    <a:lnTo>
                      <a:pt x="0" y="1667"/>
                    </a:lnTo>
                    <a:lnTo>
                      <a:pt x="547" y="2072"/>
                    </a:lnTo>
                    <a:lnTo>
                      <a:pt x="1214" y="1858"/>
                    </a:lnTo>
                    <a:lnTo>
                      <a:pt x="1881" y="1262"/>
                    </a:lnTo>
                    <a:lnTo>
                      <a:pt x="2976" y="1286"/>
                    </a:lnTo>
                    <a:lnTo>
                      <a:pt x="3405" y="786"/>
                    </a:lnTo>
                    <a:lnTo>
                      <a:pt x="2167" y="0"/>
                    </a:lnTo>
                    <a:close/>
                  </a:path>
                </a:pathLst>
              </a:custGeom>
              <a:solidFill>
                <a:schemeClr val="dk2"/>
              </a:solidFill>
              <a:ln>
                <a:noFill/>
              </a:ln>
            </p:spPr>
          </p:sp>
        </p:grpSp>
        <p:grpSp>
          <p:nvGrpSpPr>
            <p:cNvPr id="2369" name="Google Shape;2369;p46"/>
            <p:cNvGrpSpPr/>
            <p:nvPr/>
          </p:nvGrpSpPr>
          <p:grpSpPr>
            <a:xfrm>
              <a:off x="3627175" y="2432450"/>
              <a:ext cx="172100" cy="169075"/>
              <a:chOff x="3627175" y="2432450"/>
              <a:chExt cx="172100" cy="169075"/>
            </a:xfrm>
          </p:grpSpPr>
          <p:sp>
            <p:nvSpPr>
              <p:cNvPr id="2370" name="Google Shape;2370;p46"/>
              <p:cNvSpPr/>
              <p:nvPr/>
            </p:nvSpPr>
            <p:spPr>
              <a:xfrm>
                <a:off x="3627175" y="2433000"/>
                <a:ext cx="164800" cy="156950"/>
              </a:xfrm>
              <a:custGeom>
                <a:avLst/>
                <a:gdLst/>
                <a:ahLst/>
                <a:cxnLst/>
                <a:rect l="l" t="t" r="r" b="b"/>
                <a:pathLst>
                  <a:path w="6592" h="6278" extrusionOk="0">
                    <a:moveTo>
                      <a:pt x="3829" y="0"/>
                    </a:moveTo>
                    <a:lnTo>
                      <a:pt x="3808" y="42"/>
                    </a:lnTo>
                    <a:lnTo>
                      <a:pt x="3599" y="105"/>
                    </a:lnTo>
                    <a:lnTo>
                      <a:pt x="3578" y="63"/>
                    </a:lnTo>
                    <a:lnTo>
                      <a:pt x="3390" y="168"/>
                    </a:lnTo>
                    <a:lnTo>
                      <a:pt x="3369" y="272"/>
                    </a:lnTo>
                    <a:lnTo>
                      <a:pt x="3390" y="398"/>
                    </a:lnTo>
                    <a:lnTo>
                      <a:pt x="3348" y="607"/>
                    </a:lnTo>
                    <a:lnTo>
                      <a:pt x="3181" y="796"/>
                    </a:lnTo>
                    <a:lnTo>
                      <a:pt x="3181" y="837"/>
                    </a:lnTo>
                    <a:lnTo>
                      <a:pt x="2992" y="900"/>
                    </a:lnTo>
                    <a:lnTo>
                      <a:pt x="2888" y="900"/>
                    </a:lnTo>
                    <a:lnTo>
                      <a:pt x="2783" y="879"/>
                    </a:lnTo>
                    <a:lnTo>
                      <a:pt x="2574" y="1005"/>
                    </a:lnTo>
                    <a:lnTo>
                      <a:pt x="2532" y="1089"/>
                    </a:lnTo>
                    <a:lnTo>
                      <a:pt x="2574" y="1151"/>
                    </a:lnTo>
                    <a:lnTo>
                      <a:pt x="2658" y="1193"/>
                    </a:lnTo>
                    <a:lnTo>
                      <a:pt x="2532" y="1298"/>
                    </a:lnTo>
                    <a:lnTo>
                      <a:pt x="2365" y="1319"/>
                    </a:lnTo>
                    <a:lnTo>
                      <a:pt x="2134" y="1298"/>
                    </a:lnTo>
                    <a:lnTo>
                      <a:pt x="2030" y="1235"/>
                    </a:lnTo>
                    <a:lnTo>
                      <a:pt x="1946" y="1298"/>
                    </a:lnTo>
                    <a:lnTo>
                      <a:pt x="1925" y="1214"/>
                    </a:lnTo>
                    <a:lnTo>
                      <a:pt x="1841" y="1151"/>
                    </a:lnTo>
                    <a:lnTo>
                      <a:pt x="1883" y="1047"/>
                    </a:lnTo>
                    <a:lnTo>
                      <a:pt x="1800" y="1026"/>
                    </a:lnTo>
                    <a:lnTo>
                      <a:pt x="1695" y="1047"/>
                    </a:lnTo>
                    <a:lnTo>
                      <a:pt x="1569" y="1047"/>
                    </a:lnTo>
                    <a:lnTo>
                      <a:pt x="1507" y="1026"/>
                    </a:lnTo>
                    <a:lnTo>
                      <a:pt x="1528" y="1151"/>
                    </a:lnTo>
                    <a:lnTo>
                      <a:pt x="1507" y="1214"/>
                    </a:lnTo>
                    <a:lnTo>
                      <a:pt x="1716" y="1402"/>
                    </a:lnTo>
                    <a:lnTo>
                      <a:pt x="1674" y="1444"/>
                    </a:lnTo>
                    <a:lnTo>
                      <a:pt x="1695" y="1528"/>
                    </a:lnTo>
                    <a:lnTo>
                      <a:pt x="1695" y="1633"/>
                    </a:lnTo>
                    <a:lnTo>
                      <a:pt x="1737" y="1716"/>
                    </a:lnTo>
                    <a:lnTo>
                      <a:pt x="1737" y="1821"/>
                    </a:lnTo>
                    <a:lnTo>
                      <a:pt x="1569" y="1779"/>
                    </a:lnTo>
                    <a:lnTo>
                      <a:pt x="1465" y="1821"/>
                    </a:lnTo>
                    <a:lnTo>
                      <a:pt x="1381" y="1779"/>
                    </a:lnTo>
                    <a:lnTo>
                      <a:pt x="1277" y="1821"/>
                    </a:lnTo>
                    <a:lnTo>
                      <a:pt x="1256" y="1758"/>
                    </a:lnTo>
                    <a:lnTo>
                      <a:pt x="1109" y="1863"/>
                    </a:lnTo>
                    <a:lnTo>
                      <a:pt x="963" y="1653"/>
                    </a:lnTo>
                    <a:lnTo>
                      <a:pt x="858" y="1633"/>
                    </a:lnTo>
                    <a:lnTo>
                      <a:pt x="733" y="1653"/>
                    </a:lnTo>
                    <a:lnTo>
                      <a:pt x="628" y="1758"/>
                    </a:lnTo>
                    <a:lnTo>
                      <a:pt x="565" y="1737"/>
                    </a:lnTo>
                    <a:lnTo>
                      <a:pt x="481" y="1779"/>
                    </a:lnTo>
                    <a:lnTo>
                      <a:pt x="440" y="1758"/>
                    </a:lnTo>
                    <a:lnTo>
                      <a:pt x="335" y="1758"/>
                    </a:lnTo>
                    <a:lnTo>
                      <a:pt x="251" y="1842"/>
                    </a:lnTo>
                    <a:lnTo>
                      <a:pt x="63" y="1863"/>
                    </a:lnTo>
                    <a:lnTo>
                      <a:pt x="0" y="1946"/>
                    </a:lnTo>
                    <a:lnTo>
                      <a:pt x="42" y="2030"/>
                    </a:lnTo>
                    <a:lnTo>
                      <a:pt x="147" y="1988"/>
                    </a:lnTo>
                    <a:lnTo>
                      <a:pt x="251" y="2030"/>
                    </a:lnTo>
                    <a:lnTo>
                      <a:pt x="272" y="2051"/>
                    </a:lnTo>
                    <a:lnTo>
                      <a:pt x="272" y="2051"/>
                    </a:lnTo>
                    <a:lnTo>
                      <a:pt x="147" y="2030"/>
                    </a:lnTo>
                    <a:lnTo>
                      <a:pt x="105" y="2051"/>
                    </a:lnTo>
                    <a:lnTo>
                      <a:pt x="126" y="2156"/>
                    </a:lnTo>
                    <a:lnTo>
                      <a:pt x="168" y="2072"/>
                    </a:lnTo>
                    <a:lnTo>
                      <a:pt x="230" y="2093"/>
                    </a:lnTo>
                    <a:lnTo>
                      <a:pt x="251" y="2177"/>
                    </a:lnTo>
                    <a:lnTo>
                      <a:pt x="209" y="2197"/>
                    </a:lnTo>
                    <a:lnTo>
                      <a:pt x="105" y="2239"/>
                    </a:lnTo>
                    <a:lnTo>
                      <a:pt x="105" y="2260"/>
                    </a:lnTo>
                    <a:lnTo>
                      <a:pt x="209" y="2260"/>
                    </a:lnTo>
                    <a:lnTo>
                      <a:pt x="230" y="2386"/>
                    </a:lnTo>
                    <a:lnTo>
                      <a:pt x="230" y="2469"/>
                    </a:lnTo>
                    <a:lnTo>
                      <a:pt x="335" y="2386"/>
                    </a:lnTo>
                    <a:lnTo>
                      <a:pt x="481" y="2386"/>
                    </a:lnTo>
                    <a:lnTo>
                      <a:pt x="670" y="2469"/>
                    </a:lnTo>
                    <a:lnTo>
                      <a:pt x="733" y="2511"/>
                    </a:lnTo>
                    <a:lnTo>
                      <a:pt x="774" y="2511"/>
                    </a:lnTo>
                    <a:lnTo>
                      <a:pt x="900" y="2595"/>
                    </a:lnTo>
                    <a:lnTo>
                      <a:pt x="1005" y="2511"/>
                    </a:lnTo>
                    <a:lnTo>
                      <a:pt x="1067" y="2553"/>
                    </a:lnTo>
                    <a:lnTo>
                      <a:pt x="1046" y="2595"/>
                    </a:lnTo>
                    <a:lnTo>
                      <a:pt x="1067" y="2658"/>
                    </a:lnTo>
                    <a:lnTo>
                      <a:pt x="1172" y="2595"/>
                    </a:lnTo>
                    <a:lnTo>
                      <a:pt x="1214" y="2658"/>
                    </a:lnTo>
                    <a:lnTo>
                      <a:pt x="1172" y="2762"/>
                    </a:lnTo>
                    <a:lnTo>
                      <a:pt x="1214" y="2825"/>
                    </a:lnTo>
                    <a:lnTo>
                      <a:pt x="1297" y="2825"/>
                    </a:lnTo>
                    <a:lnTo>
                      <a:pt x="1402" y="2783"/>
                    </a:lnTo>
                    <a:lnTo>
                      <a:pt x="1528" y="2783"/>
                    </a:lnTo>
                    <a:lnTo>
                      <a:pt x="1611" y="2888"/>
                    </a:lnTo>
                    <a:lnTo>
                      <a:pt x="1507" y="2825"/>
                    </a:lnTo>
                    <a:lnTo>
                      <a:pt x="1402" y="2825"/>
                    </a:lnTo>
                    <a:lnTo>
                      <a:pt x="1360" y="2930"/>
                    </a:lnTo>
                    <a:lnTo>
                      <a:pt x="1402" y="2972"/>
                    </a:lnTo>
                    <a:lnTo>
                      <a:pt x="1423" y="3076"/>
                    </a:lnTo>
                    <a:lnTo>
                      <a:pt x="1381" y="3181"/>
                    </a:lnTo>
                    <a:lnTo>
                      <a:pt x="1402" y="3244"/>
                    </a:lnTo>
                    <a:lnTo>
                      <a:pt x="1486" y="3244"/>
                    </a:lnTo>
                    <a:lnTo>
                      <a:pt x="1632" y="3432"/>
                    </a:lnTo>
                    <a:lnTo>
                      <a:pt x="1779" y="3453"/>
                    </a:lnTo>
                    <a:lnTo>
                      <a:pt x="1904" y="3537"/>
                    </a:lnTo>
                    <a:lnTo>
                      <a:pt x="1904" y="3641"/>
                    </a:lnTo>
                    <a:lnTo>
                      <a:pt x="1946" y="3725"/>
                    </a:lnTo>
                    <a:lnTo>
                      <a:pt x="1904" y="3830"/>
                    </a:lnTo>
                    <a:lnTo>
                      <a:pt x="1883" y="3850"/>
                    </a:lnTo>
                    <a:lnTo>
                      <a:pt x="1841" y="3934"/>
                    </a:lnTo>
                    <a:lnTo>
                      <a:pt x="1946" y="3955"/>
                    </a:lnTo>
                    <a:lnTo>
                      <a:pt x="2134" y="4081"/>
                    </a:lnTo>
                    <a:lnTo>
                      <a:pt x="2260" y="4436"/>
                    </a:lnTo>
                    <a:lnTo>
                      <a:pt x="2260" y="4436"/>
                    </a:lnTo>
                    <a:lnTo>
                      <a:pt x="2113" y="4269"/>
                    </a:lnTo>
                    <a:lnTo>
                      <a:pt x="2093" y="4143"/>
                    </a:lnTo>
                    <a:lnTo>
                      <a:pt x="1946" y="4081"/>
                    </a:lnTo>
                    <a:lnTo>
                      <a:pt x="1904" y="4122"/>
                    </a:lnTo>
                    <a:lnTo>
                      <a:pt x="1841" y="4394"/>
                    </a:lnTo>
                    <a:lnTo>
                      <a:pt x="1841" y="4604"/>
                    </a:lnTo>
                    <a:lnTo>
                      <a:pt x="1946" y="4687"/>
                    </a:lnTo>
                    <a:lnTo>
                      <a:pt x="1883" y="4750"/>
                    </a:lnTo>
                    <a:lnTo>
                      <a:pt x="1841" y="5127"/>
                    </a:lnTo>
                    <a:lnTo>
                      <a:pt x="1737" y="5482"/>
                    </a:lnTo>
                    <a:lnTo>
                      <a:pt x="1590" y="5545"/>
                    </a:lnTo>
                    <a:lnTo>
                      <a:pt x="1695" y="5608"/>
                    </a:lnTo>
                    <a:lnTo>
                      <a:pt x="1716" y="5629"/>
                    </a:lnTo>
                    <a:lnTo>
                      <a:pt x="1779" y="5629"/>
                    </a:lnTo>
                    <a:lnTo>
                      <a:pt x="1800" y="5754"/>
                    </a:lnTo>
                    <a:lnTo>
                      <a:pt x="1800" y="5859"/>
                    </a:lnTo>
                    <a:lnTo>
                      <a:pt x="1946" y="5838"/>
                    </a:lnTo>
                    <a:lnTo>
                      <a:pt x="2197" y="5922"/>
                    </a:lnTo>
                    <a:lnTo>
                      <a:pt x="2302" y="6047"/>
                    </a:lnTo>
                    <a:lnTo>
                      <a:pt x="2406" y="6006"/>
                    </a:lnTo>
                    <a:lnTo>
                      <a:pt x="2532" y="6131"/>
                    </a:lnTo>
                    <a:lnTo>
                      <a:pt x="2678" y="6131"/>
                    </a:lnTo>
                    <a:lnTo>
                      <a:pt x="2762" y="6152"/>
                    </a:lnTo>
                    <a:lnTo>
                      <a:pt x="2867" y="6047"/>
                    </a:lnTo>
                    <a:lnTo>
                      <a:pt x="3139" y="6047"/>
                    </a:lnTo>
                    <a:lnTo>
                      <a:pt x="3243" y="6110"/>
                    </a:lnTo>
                    <a:lnTo>
                      <a:pt x="3390" y="6068"/>
                    </a:lnTo>
                    <a:lnTo>
                      <a:pt x="3557" y="6173"/>
                    </a:lnTo>
                    <a:lnTo>
                      <a:pt x="3829" y="6152"/>
                    </a:lnTo>
                    <a:lnTo>
                      <a:pt x="4018" y="6257"/>
                    </a:lnTo>
                    <a:lnTo>
                      <a:pt x="4101" y="6278"/>
                    </a:lnTo>
                    <a:lnTo>
                      <a:pt x="4101" y="6236"/>
                    </a:lnTo>
                    <a:lnTo>
                      <a:pt x="4038" y="6068"/>
                    </a:lnTo>
                    <a:lnTo>
                      <a:pt x="4101" y="5859"/>
                    </a:lnTo>
                    <a:lnTo>
                      <a:pt x="4101" y="5796"/>
                    </a:lnTo>
                    <a:lnTo>
                      <a:pt x="4227" y="5650"/>
                    </a:lnTo>
                    <a:lnTo>
                      <a:pt x="4436" y="5441"/>
                    </a:lnTo>
                    <a:lnTo>
                      <a:pt x="4499" y="5441"/>
                    </a:lnTo>
                    <a:lnTo>
                      <a:pt x="4562" y="5503"/>
                    </a:lnTo>
                    <a:lnTo>
                      <a:pt x="4708" y="5503"/>
                    </a:lnTo>
                    <a:lnTo>
                      <a:pt x="4834" y="5587"/>
                    </a:lnTo>
                    <a:lnTo>
                      <a:pt x="4938" y="5587"/>
                    </a:lnTo>
                    <a:lnTo>
                      <a:pt x="5022" y="5524"/>
                    </a:lnTo>
                    <a:lnTo>
                      <a:pt x="5085" y="5503"/>
                    </a:lnTo>
                    <a:lnTo>
                      <a:pt x="5461" y="5734"/>
                    </a:lnTo>
                    <a:lnTo>
                      <a:pt x="5545" y="5817"/>
                    </a:lnTo>
                    <a:lnTo>
                      <a:pt x="5796" y="5817"/>
                    </a:lnTo>
                    <a:lnTo>
                      <a:pt x="5901" y="5734"/>
                    </a:lnTo>
                    <a:lnTo>
                      <a:pt x="5880" y="5692"/>
                    </a:lnTo>
                    <a:lnTo>
                      <a:pt x="5984" y="5545"/>
                    </a:lnTo>
                    <a:lnTo>
                      <a:pt x="6340" y="5294"/>
                    </a:lnTo>
                    <a:lnTo>
                      <a:pt x="6382" y="5273"/>
                    </a:lnTo>
                    <a:lnTo>
                      <a:pt x="6319" y="5169"/>
                    </a:lnTo>
                    <a:lnTo>
                      <a:pt x="6403" y="4980"/>
                    </a:lnTo>
                    <a:lnTo>
                      <a:pt x="6235" y="4980"/>
                    </a:lnTo>
                    <a:lnTo>
                      <a:pt x="6068" y="4855"/>
                    </a:lnTo>
                    <a:lnTo>
                      <a:pt x="6026" y="4562"/>
                    </a:lnTo>
                    <a:lnTo>
                      <a:pt x="5880" y="4394"/>
                    </a:lnTo>
                    <a:lnTo>
                      <a:pt x="5963" y="4332"/>
                    </a:lnTo>
                    <a:lnTo>
                      <a:pt x="6089" y="4290"/>
                    </a:lnTo>
                    <a:lnTo>
                      <a:pt x="6131" y="4122"/>
                    </a:lnTo>
                    <a:lnTo>
                      <a:pt x="6026" y="4018"/>
                    </a:lnTo>
                    <a:lnTo>
                      <a:pt x="6005" y="3850"/>
                    </a:lnTo>
                    <a:lnTo>
                      <a:pt x="6068" y="3809"/>
                    </a:lnTo>
                    <a:lnTo>
                      <a:pt x="6068" y="3725"/>
                    </a:lnTo>
                    <a:lnTo>
                      <a:pt x="5984" y="3662"/>
                    </a:lnTo>
                    <a:lnTo>
                      <a:pt x="5922" y="3516"/>
                    </a:lnTo>
                    <a:lnTo>
                      <a:pt x="5880" y="3411"/>
                    </a:lnTo>
                    <a:lnTo>
                      <a:pt x="5712" y="3411"/>
                    </a:lnTo>
                    <a:lnTo>
                      <a:pt x="5650" y="3453"/>
                    </a:lnTo>
                    <a:lnTo>
                      <a:pt x="5691" y="3620"/>
                    </a:lnTo>
                    <a:lnTo>
                      <a:pt x="5545" y="3662"/>
                    </a:lnTo>
                    <a:lnTo>
                      <a:pt x="5440" y="3662"/>
                    </a:lnTo>
                    <a:lnTo>
                      <a:pt x="5398" y="3558"/>
                    </a:lnTo>
                    <a:lnTo>
                      <a:pt x="5482" y="3537"/>
                    </a:lnTo>
                    <a:lnTo>
                      <a:pt x="5545" y="3537"/>
                    </a:lnTo>
                    <a:lnTo>
                      <a:pt x="5545" y="3432"/>
                    </a:lnTo>
                    <a:lnTo>
                      <a:pt x="5566" y="3244"/>
                    </a:lnTo>
                    <a:lnTo>
                      <a:pt x="5712" y="3013"/>
                    </a:lnTo>
                    <a:lnTo>
                      <a:pt x="5796" y="2993"/>
                    </a:lnTo>
                    <a:lnTo>
                      <a:pt x="5901" y="2825"/>
                    </a:lnTo>
                    <a:lnTo>
                      <a:pt x="6005" y="2783"/>
                    </a:lnTo>
                    <a:lnTo>
                      <a:pt x="6005" y="2679"/>
                    </a:lnTo>
                    <a:lnTo>
                      <a:pt x="5880" y="2616"/>
                    </a:lnTo>
                    <a:lnTo>
                      <a:pt x="5963" y="2511"/>
                    </a:lnTo>
                    <a:lnTo>
                      <a:pt x="6089" y="2511"/>
                    </a:lnTo>
                    <a:lnTo>
                      <a:pt x="6110" y="2595"/>
                    </a:lnTo>
                    <a:lnTo>
                      <a:pt x="6215" y="2595"/>
                    </a:lnTo>
                    <a:lnTo>
                      <a:pt x="6403" y="2553"/>
                    </a:lnTo>
                    <a:lnTo>
                      <a:pt x="6340" y="2449"/>
                    </a:lnTo>
                    <a:lnTo>
                      <a:pt x="6235" y="2365"/>
                    </a:lnTo>
                    <a:lnTo>
                      <a:pt x="6235" y="2197"/>
                    </a:lnTo>
                    <a:lnTo>
                      <a:pt x="6298" y="2030"/>
                    </a:lnTo>
                    <a:lnTo>
                      <a:pt x="6382" y="1946"/>
                    </a:lnTo>
                    <a:lnTo>
                      <a:pt x="6382" y="1842"/>
                    </a:lnTo>
                    <a:lnTo>
                      <a:pt x="6445" y="1674"/>
                    </a:lnTo>
                    <a:lnTo>
                      <a:pt x="6591" y="1549"/>
                    </a:lnTo>
                    <a:lnTo>
                      <a:pt x="6445" y="1465"/>
                    </a:lnTo>
                    <a:lnTo>
                      <a:pt x="6340" y="1465"/>
                    </a:lnTo>
                    <a:lnTo>
                      <a:pt x="6215" y="1402"/>
                    </a:lnTo>
                    <a:lnTo>
                      <a:pt x="6110" y="1444"/>
                    </a:lnTo>
                    <a:lnTo>
                      <a:pt x="6026" y="1402"/>
                    </a:lnTo>
                    <a:lnTo>
                      <a:pt x="5922" y="1402"/>
                    </a:lnTo>
                    <a:lnTo>
                      <a:pt x="5859" y="1444"/>
                    </a:lnTo>
                    <a:lnTo>
                      <a:pt x="5754" y="1361"/>
                    </a:lnTo>
                    <a:lnTo>
                      <a:pt x="5754" y="1298"/>
                    </a:lnTo>
                    <a:lnTo>
                      <a:pt x="5650" y="1214"/>
                    </a:lnTo>
                    <a:lnTo>
                      <a:pt x="5566" y="1235"/>
                    </a:lnTo>
                    <a:lnTo>
                      <a:pt x="5398" y="1193"/>
                    </a:lnTo>
                    <a:lnTo>
                      <a:pt x="5357" y="1089"/>
                    </a:lnTo>
                    <a:lnTo>
                      <a:pt x="5252" y="1089"/>
                    </a:lnTo>
                    <a:lnTo>
                      <a:pt x="5189" y="1130"/>
                    </a:lnTo>
                    <a:lnTo>
                      <a:pt x="5085" y="1047"/>
                    </a:lnTo>
                    <a:lnTo>
                      <a:pt x="4980" y="1026"/>
                    </a:lnTo>
                    <a:lnTo>
                      <a:pt x="4854" y="879"/>
                    </a:lnTo>
                    <a:lnTo>
                      <a:pt x="4771" y="837"/>
                    </a:lnTo>
                    <a:lnTo>
                      <a:pt x="4729" y="796"/>
                    </a:lnTo>
                    <a:lnTo>
                      <a:pt x="4645" y="796"/>
                    </a:lnTo>
                    <a:lnTo>
                      <a:pt x="4603" y="837"/>
                    </a:lnTo>
                    <a:lnTo>
                      <a:pt x="4457" y="775"/>
                    </a:lnTo>
                    <a:lnTo>
                      <a:pt x="4457" y="607"/>
                    </a:lnTo>
                    <a:lnTo>
                      <a:pt x="4394" y="586"/>
                    </a:lnTo>
                    <a:lnTo>
                      <a:pt x="4310" y="524"/>
                    </a:lnTo>
                    <a:lnTo>
                      <a:pt x="4227" y="524"/>
                    </a:lnTo>
                    <a:lnTo>
                      <a:pt x="4080" y="398"/>
                    </a:lnTo>
                    <a:lnTo>
                      <a:pt x="4038" y="293"/>
                    </a:lnTo>
                    <a:lnTo>
                      <a:pt x="3913" y="252"/>
                    </a:lnTo>
                    <a:lnTo>
                      <a:pt x="3892" y="63"/>
                    </a:lnTo>
                    <a:lnTo>
                      <a:pt x="382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1" name="Google Shape;2371;p46"/>
              <p:cNvSpPr/>
              <p:nvPr/>
            </p:nvSpPr>
            <p:spPr>
              <a:xfrm>
                <a:off x="3658200" y="2557475"/>
                <a:ext cx="70850" cy="44050"/>
              </a:xfrm>
              <a:custGeom>
                <a:avLst/>
                <a:gdLst/>
                <a:ahLst/>
                <a:cxnLst/>
                <a:rect l="l" t="t" r="r" b="b"/>
                <a:pathLst>
                  <a:path w="2834" h="1762" extrusionOk="0">
                    <a:moveTo>
                      <a:pt x="571" y="595"/>
                    </a:moveTo>
                    <a:lnTo>
                      <a:pt x="0" y="1119"/>
                    </a:lnTo>
                    <a:lnTo>
                      <a:pt x="1833" y="1762"/>
                    </a:lnTo>
                    <a:lnTo>
                      <a:pt x="2714" y="1476"/>
                    </a:lnTo>
                    <a:lnTo>
                      <a:pt x="2834" y="1071"/>
                    </a:lnTo>
                    <a:lnTo>
                      <a:pt x="1833" y="0"/>
                    </a:lnTo>
                    <a:close/>
                  </a:path>
                </a:pathLst>
              </a:custGeom>
              <a:solidFill>
                <a:schemeClr val="dk2"/>
              </a:solidFill>
              <a:ln>
                <a:noFill/>
              </a:ln>
            </p:spPr>
          </p:sp>
          <p:sp>
            <p:nvSpPr>
              <p:cNvPr id="2372" name="Google Shape;2372;p46"/>
              <p:cNvSpPr/>
              <p:nvPr/>
            </p:nvSpPr>
            <p:spPr>
              <a:xfrm>
                <a:off x="3719525" y="2432450"/>
                <a:ext cx="79750" cy="89900"/>
              </a:xfrm>
              <a:custGeom>
                <a:avLst/>
                <a:gdLst/>
                <a:ahLst/>
                <a:cxnLst/>
                <a:rect l="l" t="t" r="r" b="b"/>
                <a:pathLst>
                  <a:path w="3190" h="3596" extrusionOk="0">
                    <a:moveTo>
                      <a:pt x="0" y="167"/>
                    </a:moveTo>
                    <a:lnTo>
                      <a:pt x="261" y="0"/>
                    </a:lnTo>
                    <a:lnTo>
                      <a:pt x="1619" y="1095"/>
                    </a:lnTo>
                    <a:lnTo>
                      <a:pt x="2381" y="1286"/>
                    </a:lnTo>
                    <a:lnTo>
                      <a:pt x="3190" y="1429"/>
                    </a:lnTo>
                    <a:lnTo>
                      <a:pt x="2809" y="2595"/>
                    </a:lnTo>
                    <a:lnTo>
                      <a:pt x="2071" y="2429"/>
                    </a:lnTo>
                    <a:lnTo>
                      <a:pt x="1524" y="3596"/>
                    </a:lnTo>
                    <a:close/>
                  </a:path>
                </a:pathLst>
              </a:custGeom>
              <a:solidFill>
                <a:schemeClr val="dk2"/>
              </a:solidFill>
              <a:ln>
                <a:noFill/>
              </a:ln>
            </p:spPr>
          </p:sp>
        </p:grpSp>
        <p:grpSp>
          <p:nvGrpSpPr>
            <p:cNvPr id="2373" name="Google Shape;2373;p46"/>
            <p:cNvGrpSpPr/>
            <p:nvPr/>
          </p:nvGrpSpPr>
          <p:grpSpPr>
            <a:xfrm>
              <a:off x="3561536" y="2585450"/>
              <a:ext cx="61539" cy="99045"/>
              <a:chOff x="3561536" y="2585450"/>
              <a:chExt cx="61539" cy="99045"/>
            </a:xfrm>
          </p:grpSpPr>
          <p:sp>
            <p:nvSpPr>
              <p:cNvPr id="2374" name="Google Shape;2374;p46"/>
              <p:cNvSpPr/>
              <p:nvPr/>
            </p:nvSpPr>
            <p:spPr>
              <a:xfrm rot="192277">
                <a:off x="3564002" y="2593849"/>
                <a:ext cx="44498" cy="89472"/>
              </a:xfrm>
              <a:custGeom>
                <a:avLst/>
                <a:gdLst/>
                <a:ahLst/>
                <a:cxnLst/>
                <a:rect l="l" t="t" r="r" b="b"/>
                <a:pathLst>
                  <a:path w="1780" h="3579" extrusionOk="0">
                    <a:moveTo>
                      <a:pt x="628" y="1"/>
                    </a:moveTo>
                    <a:lnTo>
                      <a:pt x="356" y="22"/>
                    </a:lnTo>
                    <a:lnTo>
                      <a:pt x="377" y="147"/>
                    </a:lnTo>
                    <a:lnTo>
                      <a:pt x="461" y="357"/>
                    </a:lnTo>
                    <a:lnTo>
                      <a:pt x="440" y="712"/>
                    </a:lnTo>
                    <a:lnTo>
                      <a:pt x="440" y="775"/>
                    </a:lnTo>
                    <a:lnTo>
                      <a:pt x="419" y="943"/>
                    </a:lnTo>
                    <a:lnTo>
                      <a:pt x="482" y="1026"/>
                    </a:lnTo>
                    <a:lnTo>
                      <a:pt x="440" y="1131"/>
                    </a:lnTo>
                    <a:lnTo>
                      <a:pt x="356" y="1256"/>
                    </a:lnTo>
                    <a:lnTo>
                      <a:pt x="356" y="1445"/>
                    </a:lnTo>
                    <a:lnTo>
                      <a:pt x="231" y="1654"/>
                    </a:lnTo>
                    <a:lnTo>
                      <a:pt x="231" y="1759"/>
                    </a:lnTo>
                    <a:lnTo>
                      <a:pt x="64" y="1968"/>
                    </a:lnTo>
                    <a:lnTo>
                      <a:pt x="1" y="2303"/>
                    </a:lnTo>
                    <a:lnTo>
                      <a:pt x="1" y="2386"/>
                    </a:lnTo>
                    <a:lnTo>
                      <a:pt x="105" y="2386"/>
                    </a:lnTo>
                    <a:lnTo>
                      <a:pt x="168" y="2303"/>
                    </a:lnTo>
                    <a:lnTo>
                      <a:pt x="273" y="2219"/>
                    </a:lnTo>
                    <a:lnTo>
                      <a:pt x="252" y="2303"/>
                    </a:lnTo>
                    <a:lnTo>
                      <a:pt x="315" y="2344"/>
                    </a:lnTo>
                    <a:lnTo>
                      <a:pt x="126" y="2428"/>
                    </a:lnTo>
                    <a:lnTo>
                      <a:pt x="126" y="2554"/>
                    </a:lnTo>
                    <a:lnTo>
                      <a:pt x="168" y="2616"/>
                    </a:lnTo>
                    <a:lnTo>
                      <a:pt x="252" y="2533"/>
                    </a:lnTo>
                    <a:lnTo>
                      <a:pt x="419" y="2533"/>
                    </a:lnTo>
                    <a:lnTo>
                      <a:pt x="336" y="2616"/>
                    </a:lnTo>
                    <a:lnTo>
                      <a:pt x="377" y="2763"/>
                    </a:lnTo>
                    <a:lnTo>
                      <a:pt x="336" y="2909"/>
                    </a:lnTo>
                    <a:lnTo>
                      <a:pt x="336" y="3223"/>
                    </a:lnTo>
                    <a:lnTo>
                      <a:pt x="273" y="3432"/>
                    </a:lnTo>
                    <a:lnTo>
                      <a:pt x="231" y="3495"/>
                    </a:lnTo>
                    <a:lnTo>
                      <a:pt x="273" y="3537"/>
                    </a:lnTo>
                    <a:lnTo>
                      <a:pt x="440" y="3432"/>
                    </a:lnTo>
                    <a:lnTo>
                      <a:pt x="691" y="3495"/>
                    </a:lnTo>
                    <a:lnTo>
                      <a:pt x="796" y="3579"/>
                    </a:lnTo>
                    <a:lnTo>
                      <a:pt x="963" y="3474"/>
                    </a:lnTo>
                    <a:lnTo>
                      <a:pt x="1110" y="3474"/>
                    </a:lnTo>
                    <a:lnTo>
                      <a:pt x="1152" y="3432"/>
                    </a:lnTo>
                    <a:lnTo>
                      <a:pt x="1152" y="3286"/>
                    </a:lnTo>
                    <a:lnTo>
                      <a:pt x="1068" y="3160"/>
                    </a:lnTo>
                    <a:lnTo>
                      <a:pt x="1193" y="2909"/>
                    </a:lnTo>
                    <a:lnTo>
                      <a:pt x="1319" y="2805"/>
                    </a:lnTo>
                    <a:lnTo>
                      <a:pt x="1361" y="2658"/>
                    </a:lnTo>
                    <a:lnTo>
                      <a:pt x="1214" y="2658"/>
                    </a:lnTo>
                    <a:lnTo>
                      <a:pt x="1152" y="2512"/>
                    </a:lnTo>
                    <a:lnTo>
                      <a:pt x="1319" y="2323"/>
                    </a:lnTo>
                    <a:lnTo>
                      <a:pt x="1319" y="2093"/>
                    </a:lnTo>
                    <a:lnTo>
                      <a:pt x="1193" y="2010"/>
                    </a:lnTo>
                    <a:lnTo>
                      <a:pt x="1047" y="1717"/>
                    </a:lnTo>
                    <a:lnTo>
                      <a:pt x="1172" y="1696"/>
                    </a:lnTo>
                    <a:lnTo>
                      <a:pt x="1277" y="1696"/>
                    </a:lnTo>
                    <a:lnTo>
                      <a:pt x="1424" y="1487"/>
                    </a:lnTo>
                    <a:lnTo>
                      <a:pt x="1319" y="1382"/>
                    </a:lnTo>
                    <a:lnTo>
                      <a:pt x="1465" y="1277"/>
                    </a:lnTo>
                    <a:lnTo>
                      <a:pt x="1465" y="922"/>
                    </a:lnTo>
                    <a:lnTo>
                      <a:pt x="1424" y="754"/>
                    </a:lnTo>
                    <a:lnTo>
                      <a:pt x="1675" y="545"/>
                    </a:lnTo>
                    <a:lnTo>
                      <a:pt x="1737" y="545"/>
                    </a:lnTo>
                    <a:lnTo>
                      <a:pt x="1779" y="440"/>
                    </a:lnTo>
                    <a:lnTo>
                      <a:pt x="1675" y="252"/>
                    </a:lnTo>
                    <a:lnTo>
                      <a:pt x="1633" y="127"/>
                    </a:lnTo>
                    <a:lnTo>
                      <a:pt x="1382" y="85"/>
                    </a:lnTo>
                    <a:lnTo>
                      <a:pt x="1277" y="210"/>
                    </a:lnTo>
                    <a:lnTo>
                      <a:pt x="942" y="127"/>
                    </a:lnTo>
                    <a:lnTo>
                      <a:pt x="754" y="231"/>
                    </a:lnTo>
                    <a:lnTo>
                      <a:pt x="691" y="147"/>
                    </a:lnTo>
                    <a:lnTo>
                      <a:pt x="733" y="22"/>
                    </a:lnTo>
                    <a:lnTo>
                      <a:pt x="62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5" name="Google Shape;2375;p46"/>
              <p:cNvSpPr/>
              <p:nvPr/>
            </p:nvSpPr>
            <p:spPr>
              <a:xfrm>
                <a:off x="3580800" y="2585450"/>
                <a:ext cx="42275" cy="93450"/>
              </a:xfrm>
              <a:custGeom>
                <a:avLst/>
                <a:gdLst/>
                <a:ahLst/>
                <a:cxnLst/>
                <a:rect l="l" t="t" r="r" b="b"/>
                <a:pathLst>
                  <a:path w="1691" h="3738" extrusionOk="0">
                    <a:moveTo>
                      <a:pt x="453" y="0"/>
                    </a:moveTo>
                    <a:lnTo>
                      <a:pt x="0" y="547"/>
                    </a:lnTo>
                    <a:lnTo>
                      <a:pt x="0" y="3429"/>
                    </a:lnTo>
                    <a:lnTo>
                      <a:pt x="429" y="3738"/>
                    </a:lnTo>
                    <a:lnTo>
                      <a:pt x="1691" y="2714"/>
                    </a:lnTo>
                    <a:lnTo>
                      <a:pt x="1691" y="500"/>
                    </a:lnTo>
                    <a:close/>
                  </a:path>
                </a:pathLst>
              </a:custGeom>
              <a:solidFill>
                <a:schemeClr val="dk2"/>
              </a:solidFill>
              <a:ln>
                <a:noFill/>
              </a:ln>
            </p:spPr>
          </p:sp>
        </p:grpSp>
        <p:grpSp>
          <p:nvGrpSpPr>
            <p:cNvPr id="2376" name="Google Shape;2376;p46"/>
            <p:cNvGrpSpPr/>
            <p:nvPr/>
          </p:nvGrpSpPr>
          <p:grpSpPr>
            <a:xfrm>
              <a:off x="3906325" y="1984500"/>
              <a:ext cx="156075" cy="262825"/>
              <a:chOff x="3906325" y="1984500"/>
              <a:chExt cx="156075" cy="262825"/>
            </a:xfrm>
          </p:grpSpPr>
          <p:sp>
            <p:nvSpPr>
              <p:cNvPr id="2377" name="Google Shape;2377;p46"/>
              <p:cNvSpPr/>
              <p:nvPr/>
            </p:nvSpPr>
            <p:spPr>
              <a:xfrm>
                <a:off x="3906325" y="1984500"/>
                <a:ext cx="100825" cy="124200"/>
              </a:xfrm>
              <a:custGeom>
                <a:avLst/>
                <a:gdLst/>
                <a:ahLst/>
                <a:cxnLst/>
                <a:rect l="l" t="t" r="r" b="b"/>
                <a:pathLst>
                  <a:path w="4033" h="4968" extrusionOk="0">
                    <a:moveTo>
                      <a:pt x="2901" y="4968"/>
                    </a:moveTo>
                    <a:lnTo>
                      <a:pt x="1524" y="4673"/>
                    </a:lnTo>
                    <a:lnTo>
                      <a:pt x="0" y="1771"/>
                    </a:lnTo>
                    <a:lnTo>
                      <a:pt x="737" y="886"/>
                    </a:lnTo>
                    <a:lnTo>
                      <a:pt x="2508" y="1181"/>
                    </a:lnTo>
                    <a:lnTo>
                      <a:pt x="2655" y="345"/>
                    </a:lnTo>
                    <a:lnTo>
                      <a:pt x="3442" y="0"/>
                    </a:lnTo>
                    <a:lnTo>
                      <a:pt x="4033" y="443"/>
                    </a:lnTo>
                    <a:close/>
                  </a:path>
                </a:pathLst>
              </a:custGeom>
              <a:solidFill>
                <a:schemeClr val="dk2"/>
              </a:solidFill>
              <a:ln>
                <a:noFill/>
              </a:ln>
            </p:spPr>
          </p:sp>
          <p:sp>
            <p:nvSpPr>
              <p:cNvPr id="2378" name="Google Shape;2378;p46"/>
              <p:cNvSpPr/>
              <p:nvPr/>
            </p:nvSpPr>
            <p:spPr>
              <a:xfrm>
                <a:off x="3919575" y="1989950"/>
                <a:ext cx="142825" cy="257375"/>
              </a:xfrm>
              <a:custGeom>
                <a:avLst/>
                <a:gdLst/>
                <a:ahLst/>
                <a:cxnLst/>
                <a:rect l="l" t="t" r="r" b="b"/>
                <a:pathLst>
                  <a:path w="5713" h="10295" extrusionOk="0">
                    <a:moveTo>
                      <a:pt x="2867" y="0"/>
                    </a:moveTo>
                    <a:lnTo>
                      <a:pt x="2762" y="105"/>
                    </a:lnTo>
                    <a:lnTo>
                      <a:pt x="2762" y="147"/>
                    </a:lnTo>
                    <a:lnTo>
                      <a:pt x="2679" y="189"/>
                    </a:lnTo>
                    <a:lnTo>
                      <a:pt x="2532" y="147"/>
                    </a:lnTo>
                    <a:lnTo>
                      <a:pt x="2386" y="209"/>
                    </a:lnTo>
                    <a:lnTo>
                      <a:pt x="2386" y="293"/>
                    </a:lnTo>
                    <a:lnTo>
                      <a:pt x="2323" y="419"/>
                    </a:lnTo>
                    <a:lnTo>
                      <a:pt x="2239" y="461"/>
                    </a:lnTo>
                    <a:lnTo>
                      <a:pt x="2281" y="544"/>
                    </a:lnTo>
                    <a:lnTo>
                      <a:pt x="2260" y="628"/>
                    </a:lnTo>
                    <a:lnTo>
                      <a:pt x="2239" y="921"/>
                    </a:lnTo>
                    <a:lnTo>
                      <a:pt x="2281" y="1088"/>
                    </a:lnTo>
                    <a:lnTo>
                      <a:pt x="2344" y="1193"/>
                    </a:lnTo>
                    <a:lnTo>
                      <a:pt x="2281" y="1277"/>
                    </a:lnTo>
                    <a:lnTo>
                      <a:pt x="2177" y="1360"/>
                    </a:lnTo>
                    <a:lnTo>
                      <a:pt x="2072" y="1360"/>
                    </a:lnTo>
                    <a:lnTo>
                      <a:pt x="1967" y="1444"/>
                    </a:lnTo>
                    <a:lnTo>
                      <a:pt x="1905" y="1486"/>
                    </a:lnTo>
                    <a:lnTo>
                      <a:pt x="1821" y="1611"/>
                    </a:lnTo>
                    <a:lnTo>
                      <a:pt x="1674" y="1590"/>
                    </a:lnTo>
                    <a:lnTo>
                      <a:pt x="1507" y="1465"/>
                    </a:lnTo>
                    <a:lnTo>
                      <a:pt x="1381" y="1465"/>
                    </a:lnTo>
                    <a:lnTo>
                      <a:pt x="1298" y="1549"/>
                    </a:lnTo>
                    <a:lnTo>
                      <a:pt x="1151" y="1674"/>
                    </a:lnTo>
                    <a:lnTo>
                      <a:pt x="900" y="1674"/>
                    </a:lnTo>
                    <a:lnTo>
                      <a:pt x="733" y="1590"/>
                    </a:lnTo>
                    <a:lnTo>
                      <a:pt x="670" y="1465"/>
                    </a:lnTo>
                    <a:lnTo>
                      <a:pt x="607" y="1339"/>
                    </a:lnTo>
                    <a:lnTo>
                      <a:pt x="377" y="1130"/>
                    </a:lnTo>
                    <a:lnTo>
                      <a:pt x="293" y="984"/>
                    </a:lnTo>
                    <a:lnTo>
                      <a:pt x="189" y="963"/>
                    </a:lnTo>
                    <a:lnTo>
                      <a:pt x="105" y="1046"/>
                    </a:lnTo>
                    <a:lnTo>
                      <a:pt x="84" y="1151"/>
                    </a:lnTo>
                    <a:lnTo>
                      <a:pt x="105" y="1214"/>
                    </a:lnTo>
                    <a:lnTo>
                      <a:pt x="84" y="1256"/>
                    </a:lnTo>
                    <a:lnTo>
                      <a:pt x="42" y="1214"/>
                    </a:lnTo>
                    <a:lnTo>
                      <a:pt x="1" y="1256"/>
                    </a:lnTo>
                    <a:lnTo>
                      <a:pt x="105" y="1360"/>
                    </a:lnTo>
                    <a:lnTo>
                      <a:pt x="273" y="1423"/>
                    </a:lnTo>
                    <a:lnTo>
                      <a:pt x="482" y="1674"/>
                    </a:lnTo>
                    <a:lnTo>
                      <a:pt x="628" y="1779"/>
                    </a:lnTo>
                    <a:lnTo>
                      <a:pt x="879" y="1800"/>
                    </a:lnTo>
                    <a:lnTo>
                      <a:pt x="942" y="1841"/>
                    </a:lnTo>
                    <a:lnTo>
                      <a:pt x="1026" y="1883"/>
                    </a:lnTo>
                    <a:lnTo>
                      <a:pt x="1130" y="2009"/>
                    </a:lnTo>
                    <a:lnTo>
                      <a:pt x="1193" y="2113"/>
                    </a:lnTo>
                    <a:lnTo>
                      <a:pt x="1298" y="2113"/>
                    </a:lnTo>
                    <a:lnTo>
                      <a:pt x="1402" y="2239"/>
                    </a:lnTo>
                    <a:lnTo>
                      <a:pt x="1465" y="2239"/>
                    </a:lnTo>
                    <a:lnTo>
                      <a:pt x="1528" y="2323"/>
                    </a:lnTo>
                    <a:lnTo>
                      <a:pt x="1465" y="2427"/>
                    </a:lnTo>
                    <a:lnTo>
                      <a:pt x="1507" y="2574"/>
                    </a:lnTo>
                    <a:lnTo>
                      <a:pt x="1444" y="2720"/>
                    </a:lnTo>
                    <a:lnTo>
                      <a:pt x="1444" y="2825"/>
                    </a:lnTo>
                    <a:lnTo>
                      <a:pt x="1612" y="2825"/>
                    </a:lnTo>
                    <a:lnTo>
                      <a:pt x="1633" y="2950"/>
                    </a:lnTo>
                    <a:lnTo>
                      <a:pt x="1591" y="3034"/>
                    </a:lnTo>
                    <a:lnTo>
                      <a:pt x="1612" y="3181"/>
                    </a:lnTo>
                    <a:lnTo>
                      <a:pt x="1653" y="3285"/>
                    </a:lnTo>
                    <a:lnTo>
                      <a:pt x="1695" y="3494"/>
                    </a:lnTo>
                    <a:lnTo>
                      <a:pt x="1653" y="3599"/>
                    </a:lnTo>
                    <a:lnTo>
                      <a:pt x="1695" y="3683"/>
                    </a:lnTo>
                    <a:lnTo>
                      <a:pt x="1695" y="3913"/>
                    </a:lnTo>
                    <a:lnTo>
                      <a:pt x="1653" y="3997"/>
                    </a:lnTo>
                    <a:lnTo>
                      <a:pt x="1716" y="4143"/>
                    </a:lnTo>
                    <a:lnTo>
                      <a:pt x="1821" y="4185"/>
                    </a:lnTo>
                    <a:lnTo>
                      <a:pt x="1925" y="4394"/>
                    </a:lnTo>
                    <a:lnTo>
                      <a:pt x="1967" y="4478"/>
                    </a:lnTo>
                    <a:lnTo>
                      <a:pt x="1967" y="4603"/>
                    </a:lnTo>
                    <a:lnTo>
                      <a:pt x="1988" y="4645"/>
                    </a:lnTo>
                    <a:lnTo>
                      <a:pt x="2093" y="4645"/>
                    </a:lnTo>
                    <a:lnTo>
                      <a:pt x="2197" y="4750"/>
                    </a:lnTo>
                    <a:lnTo>
                      <a:pt x="2407" y="4750"/>
                    </a:lnTo>
                    <a:lnTo>
                      <a:pt x="2574" y="4875"/>
                    </a:lnTo>
                    <a:lnTo>
                      <a:pt x="2490" y="4938"/>
                    </a:lnTo>
                    <a:lnTo>
                      <a:pt x="2553" y="5022"/>
                    </a:lnTo>
                    <a:lnTo>
                      <a:pt x="2553" y="5189"/>
                    </a:lnTo>
                    <a:lnTo>
                      <a:pt x="2490" y="5231"/>
                    </a:lnTo>
                    <a:lnTo>
                      <a:pt x="2679" y="5378"/>
                    </a:lnTo>
                    <a:lnTo>
                      <a:pt x="2553" y="5357"/>
                    </a:lnTo>
                    <a:lnTo>
                      <a:pt x="2490" y="5378"/>
                    </a:lnTo>
                    <a:lnTo>
                      <a:pt x="2658" y="5524"/>
                    </a:lnTo>
                    <a:lnTo>
                      <a:pt x="2658" y="5587"/>
                    </a:lnTo>
                    <a:lnTo>
                      <a:pt x="2469" y="5482"/>
                    </a:lnTo>
                    <a:lnTo>
                      <a:pt x="2302" y="5482"/>
                    </a:lnTo>
                    <a:lnTo>
                      <a:pt x="2156" y="5587"/>
                    </a:lnTo>
                    <a:lnTo>
                      <a:pt x="2156" y="5691"/>
                    </a:lnTo>
                    <a:lnTo>
                      <a:pt x="2051" y="5796"/>
                    </a:lnTo>
                    <a:lnTo>
                      <a:pt x="2051" y="5880"/>
                    </a:lnTo>
                    <a:lnTo>
                      <a:pt x="1988" y="5901"/>
                    </a:lnTo>
                    <a:lnTo>
                      <a:pt x="1821" y="6089"/>
                    </a:lnTo>
                    <a:lnTo>
                      <a:pt x="1779" y="6277"/>
                    </a:lnTo>
                    <a:lnTo>
                      <a:pt x="1737" y="6298"/>
                    </a:lnTo>
                    <a:lnTo>
                      <a:pt x="1716" y="6256"/>
                    </a:lnTo>
                    <a:lnTo>
                      <a:pt x="1653" y="6256"/>
                    </a:lnTo>
                    <a:lnTo>
                      <a:pt x="1716" y="6361"/>
                    </a:lnTo>
                    <a:lnTo>
                      <a:pt x="1674" y="6445"/>
                    </a:lnTo>
                    <a:lnTo>
                      <a:pt x="1549" y="6445"/>
                    </a:lnTo>
                    <a:lnTo>
                      <a:pt x="1465" y="6549"/>
                    </a:lnTo>
                    <a:lnTo>
                      <a:pt x="1507" y="6717"/>
                    </a:lnTo>
                    <a:lnTo>
                      <a:pt x="1570" y="6759"/>
                    </a:lnTo>
                    <a:lnTo>
                      <a:pt x="1444" y="6717"/>
                    </a:lnTo>
                    <a:lnTo>
                      <a:pt x="1402" y="6654"/>
                    </a:lnTo>
                    <a:lnTo>
                      <a:pt x="1319" y="6696"/>
                    </a:lnTo>
                    <a:lnTo>
                      <a:pt x="1256" y="6821"/>
                    </a:lnTo>
                    <a:lnTo>
                      <a:pt x="1298" y="6884"/>
                    </a:lnTo>
                    <a:lnTo>
                      <a:pt x="1214" y="6842"/>
                    </a:lnTo>
                    <a:lnTo>
                      <a:pt x="1193" y="6905"/>
                    </a:lnTo>
                    <a:lnTo>
                      <a:pt x="1256" y="6968"/>
                    </a:lnTo>
                    <a:lnTo>
                      <a:pt x="1256" y="7031"/>
                    </a:lnTo>
                    <a:lnTo>
                      <a:pt x="1193" y="7114"/>
                    </a:lnTo>
                    <a:lnTo>
                      <a:pt x="1151" y="7156"/>
                    </a:lnTo>
                    <a:lnTo>
                      <a:pt x="1047" y="7219"/>
                    </a:lnTo>
                    <a:lnTo>
                      <a:pt x="1005" y="7177"/>
                    </a:lnTo>
                    <a:lnTo>
                      <a:pt x="984" y="7135"/>
                    </a:lnTo>
                    <a:lnTo>
                      <a:pt x="900" y="7114"/>
                    </a:lnTo>
                    <a:lnTo>
                      <a:pt x="817" y="7135"/>
                    </a:lnTo>
                    <a:lnTo>
                      <a:pt x="837" y="7240"/>
                    </a:lnTo>
                    <a:lnTo>
                      <a:pt x="796" y="7282"/>
                    </a:lnTo>
                    <a:lnTo>
                      <a:pt x="837" y="7386"/>
                    </a:lnTo>
                    <a:lnTo>
                      <a:pt x="796" y="7491"/>
                    </a:lnTo>
                    <a:lnTo>
                      <a:pt x="733" y="7533"/>
                    </a:lnTo>
                    <a:lnTo>
                      <a:pt x="691" y="7637"/>
                    </a:lnTo>
                    <a:lnTo>
                      <a:pt x="733" y="7742"/>
                    </a:lnTo>
                    <a:lnTo>
                      <a:pt x="775" y="7763"/>
                    </a:lnTo>
                    <a:lnTo>
                      <a:pt x="733" y="7867"/>
                    </a:lnTo>
                    <a:lnTo>
                      <a:pt x="775" y="7951"/>
                    </a:lnTo>
                    <a:lnTo>
                      <a:pt x="858" y="7909"/>
                    </a:lnTo>
                    <a:lnTo>
                      <a:pt x="900" y="7972"/>
                    </a:lnTo>
                    <a:lnTo>
                      <a:pt x="879" y="8098"/>
                    </a:lnTo>
                    <a:lnTo>
                      <a:pt x="837" y="8160"/>
                    </a:lnTo>
                    <a:lnTo>
                      <a:pt x="879" y="8265"/>
                    </a:lnTo>
                    <a:lnTo>
                      <a:pt x="837" y="8307"/>
                    </a:lnTo>
                    <a:lnTo>
                      <a:pt x="942" y="8495"/>
                    </a:lnTo>
                    <a:lnTo>
                      <a:pt x="1005" y="8537"/>
                    </a:lnTo>
                    <a:lnTo>
                      <a:pt x="942" y="8621"/>
                    </a:lnTo>
                    <a:lnTo>
                      <a:pt x="1026" y="8746"/>
                    </a:lnTo>
                    <a:lnTo>
                      <a:pt x="942" y="8788"/>
                    </a:lnTo>
                    <a:lnTo>
                      <a:pt x="984" y="8955"/>
                    </a:lnTo>
                    <a:lnTo>
                      <a:pt x="942" y="9039"/>
                    </a:lnTo>
                    <a:lnTo>
                      <a:pt x="942" y="9269"/>
                    </a:lnTo>
                    <a:lnTo>
                      <a:pt x="1005" y="9353"/>
                    </a:lnTo>
                    <a:lnTo>
                      <a:pt x="942" y="9479"/>
                    </a:lnTo>
                    <a:lnTo>
                      <a:pt x="942" y="9562"/>
                    </a:lnTo>
                    <a:lnTo>
                      <a:pt x="1005" y="9625"/>
                    </a:lnTo>
                    <a:lnTo>
                      <a:pt x="1151" y="9541"/>
                    </a:lnTo>
                    <a:lnTo>
                      <a:pt x="1214" y="9583"/>
                    </a:lnTo>
                    <a:lnTo>
                      <a:pt x="1235" y="9520"/>
                    </a:lnTo>
                    <a:lnTo>
                      <a:pt x="1361" y="9646"/>
                    </a:lnTo>
                    <a:lnTo>
                      <a:pt x="1444" y="9625"/>
                    </a:lnTo>
                    <a:lnTo>
                      <a:pt x="1528" y="9688"/>
                    </a:lnTo>
                    <a:lnTo>
                      <a:pt x="1674" y="9667"/>
                    </a:lnTo>
                    <a:lnTo>
                      <a:pt x="1737" y="9688"/>
                    </a:lnTo>
                    <a:lnTo>
                      <a:pt x="1674" y="9772"/>
                    </a:lnTo>
                    <a:lnTo>
                      <a:pt x="1737" y="9772"/>
                    </a:lnTo>
                    <a:lnTo>
                      <a:pt x="1863" y="9667"/>
                    </a:lnTo>
                    <a:lnTo>
                      <a:pt x="1863" y="9751"/>
                    </a:lnTo>
                    <a:lnTo>
                      <a:pt x="1779" y="9855"/>
                    </a:lnTo>
                    <a:lnTo>
                      <a:pt x="1946" y="10064"/>
                    </a:lnTo>
                    <a:lnTo>
                      <a:pt x="1967" y="10148"/>
                    </a:lnTo>
                    <a:lnTo>
                      <a:pt x="1946" y="10274"/>
                    </a:lnTo>
                    <a:lnTo>
                      <a:pt x="1967" y="10295"/>
                    </a:lnTo>
                    <a:lnTo>
                      <a:pt x="2030" y="10148"/>
                    </a:lnTo>
                    <a:lnTo>
                      <a:pt x="2114" y="10106"/>
                    </a:lnTo>
                    <a:lnTo>
                      <a:pt x="2135" y="10190"/>
                    </a:lnTo>
                    <a:lnTo>
                      <a:pt x="2239" y="10148"/>
                    </a:lnTo>
                    <a:lnTo>
                      <a:pt x="2323" y="10148"/>
                    </a:lnTo>
                    <a:lnTo>
                      <a:pt x="2490" y="10002"/>
                    </a:lnTo>
                    <a:lnTo>
                      <a:pt x="2595" y="10002"/>
                    </a:lnTo>
                    <a:lnTo>
                      <a:pt x="2825" y="9855"/>
                    </a:lnTo>
                    <a:lnTo>
                      <a:pt x="2867" y="9792"/>
                    </a:lnTo>
                    <a:lnTo>
                      <a:pt x="3014" y="9855"/>
                    </a:lnTo>
                    <a:lnTo>
                      <a:pt x="3118" y="9834"/>
                    </a:lnTo>
                    <a:lnTo>
                      <a:pt x="3223" y="9688"/>
                    </a:lnTo>
                    <a:lnTo>
                      <a:pt x="3244" y="9751"/>
                    </a:lnTo>
                    <a:lnTo>
                      <a:pt x="3202" y="9855"/>
                    </a:lnTo>
                    <a:lnTo>
                      <a:pt x="3244" y="9876"/>
                    </a:lnTo>
                    <a:lnTo>
                      <a:pt x="3306" y="9751"/>
                    </a:lnTo>
                    <a:lnTo>
                      <a:pt x="3348" y="9772"/>
                    </a:lnTo>
                    <a:lnTo>
                      <a:pt x="3306" y="9646"/>
                    </a:lnTo>
                    <a:lnTo>
                      <a:pt x="3348" y="9583"/>
                    </a:lnTo>
                    <a:lnTo>
                      <a:pt x="3411" y="9688"/>
                    </a:lnTo>
                    <a:lnTo>
                      <a:pt x="3453" y="9688"/>
                    </a:lnTo>
                    <a:lnTo>
                      <a:pt x="3495" y="9625"/>
                    </a:lnTo>
                    <a:lnTo>
                      <a:pt x="3537" y="9751"/>
                    </a:lnTo>
                    <a:lnTo>
                      <a:pt x="3620" y="9730"/>
                    </a:lnTo>
                    <a:lnTo>
                      <a:pt x="3620" y="9646"/>
                    </a:lnTo>
                    <a:lnTo>
                      <a:pt x="3662" y="9667"/>
                    </a:lnTo>
                    <a:lnTo>
                      <a:pt x="3704" y="9730"/>
                    </a:lnTo>
                    <a:lnTo>
                      <a:pt x="3767" y="9646"/>
                    </a:lnTo>
                    <a:lnTo>
                      <a:pt x="3934" y="9625"/>
                    </a:lnTo>
                    <a:lnTo>
                      <a:pt x="4018" y="9688"/>
                    </a:lnTo>
                    <a:lnTo>
                      <a:pt x="4206" y="9667"/>
                    </a:lnTo>
                    <a:lnTo>
                      <a:pt x="4206" y="9625"/>
                    </a:lnTo>
                    <a:lnTo>
                      <a:pt x="4143" y="9562"/>
                    </a:lnTo>
                    <a:lnTo>
                      <a:pt x="4206" y="9541"/>
                    </a:lnTo>
                    <a:lnTo>
                      <a:pt x="4269" y="9562"/>
                    </a:lnTo>
                    <a:lnTo>
                      <a:pt x="4311" y="9646"/>
                    </a:lnTo>
                    <a:lnTo>
                      <a:pt x="4415" y="9667"/>
                    </a:lnTo>
                    <a:lnTo>
                      <a:pt x="4457" y="9562"/>
                    </a:lnTo>
                    <a:lnTo>
                      <a:pt x="4436" y="9416"/>
                    </a:lnTo>
                    <a:lnTo>
                      <a:pt x="4687" y="9144"/>
                    </a:lnTo>
                    <a:lnTo>
                      <a:pt x="4876" y="9123"/>
                    </a:lnTo>
                    <a:lnTo>
                      <a:pt x="5043" y="8872"/>
                    </a:lnTo>
                    <a:lnTo>
                      <a:pt x="5190" y="8621"/>
                    </a:lnTo>
                    <a:lnTo>
                      <a:pt x="5315" y="8349"/>
                    </a:lnTo>
                    <a:lnTo>
                      <a:pt x="5566" y="7951"/>
                    </a:lnTo>
                    <a:lnTo>
                      <a:pt x="5713" y="7533"/>
                    </a:lnTo>
                    <a:lnTo>
                      <a:pt x="5692" y="7344"/>
                    </a:lnTo>
                    <a:lnTo>
                      <a:pt x="5420" y="7051"/>
                    </a:lnTo>
                    <a:lnTo>
                      <a:pt x="5273" y="7010"/>
                    </a:lnTo>
                    <a:lnTo>
                      <a:pt x="5001" y="6633"/>
                    </a:lnTo>
                    <a:lnTo>
                      <a:pt x="5064" y="6466"/>
                    </a:lnTo>
                    <a:lnTo>
                      <a:pt x="5169" y="6298"/>
                    </a:lnTo>
                    <a:lnTo>
                      <a:pt x="5169" y="6110"/>
                    </a:lnTo>
                    <a:lnTo>
                      <a:pt x="4980" y="5984"/>
                    </a:lnTo>
                    <a:lnTo>
                      <a:pt x="4938" y="5859"/>
                    </a:lnTo>
                    <a:lnTo>
                      <a:pt x="4938" y="5650"/>
                    </a:lnTo>
                    <a:lnTo>
                      <a:pt x="4980" y="5587"/>
                    </a:lnTo>
                    <a:lnTo>
                      <a:pt x="4938" y="5482"/>
                    </a:lnTo>
                    <a:lnTo>
                      <a:pt x="4792" y="5461"/>
                    </a:lnTo>
                    <a:lnTo>
                      <a:pt x="4729" y="5357"/>
                    </a:lnTo>
                    <a:lnTo>
                      <a:pt x="4729" y="5168"/>
                    </a:lnTo>
                    <a:lnTo>
                      <a:pt x="4792" y="5064"/>
                    </a:lnTo>
                    <a:lnTo>
                      <a:pt x="4687" y="5043"/>
                    </a:lnTo>
                    <a:lnTo>
                      <a:pt x="4687" y="4938"/>
                    </a:lnTo>
                    <a:lnTo>
                      <a:pt x="4729" y="4582"/>
                    </a:lnTo>
                    <a:lnTo>
                      <a:pt x="4834" y="4541"/>
                    </a:lnTo>
                    <a:lnTo>
                      <a:pt x="4562" y="3955"/>
                    </a:lnTo>
                    <a:lnTo>
                      <a:pt x="4332" y="3494"/>
                    </a:lnTo>
                    <a:lnTo>
                      <a:pt x="4269" y="3348"/>
                    </a:lnTo>
                    <a:lnTo>
                      <a:pt x="4143" y="3181"/>
                    </a:lnTo>
                    <a:lnTo>
                      <a:pt x="4248" y="2929"/>
                    </a:lnTo>
                    <a:lnTo>
                      <a:pt x="4353" y="2741"/>
                    </a:lnTo>
                    <a:lnTo>
                      <a:pt x="4415" y="2553"/>
                    </a:lnTo>
                    <a:lnTo>
                      <a:pt x="4332" y="2490"/>
                    </a:lnTo>
                    <a:lnTo>
                      <a:pt x="4060" y="2323"/>
                    </a:lnTo>
                    <a:lnTo>
                      <a:pt x="4018" y="2218"/>
                    </a:lnTo>
                    <a:lnTo>
                      <a:pt x="3934" y="2093"/>
                    </a:lnTo>
                    <a:lnTo>
                      <a:pt x="3767" y="2009"/>
                    </a:lnTo>
                    <a:lnTo>
                      <a:pt x="3704" y="2009"/>
                    </a:lnTo>
                    <a:lnTo>
                      <a:pt x="3599" y="1758"/>
                    </a:lnTo>
                    <a:lnTo>
                      <a:pt x="3516" y="1653"/>
                    </a:lnTo>
                    <a:lnTo>
                      <a:pt x="3558" y="1465"/>
                    </a:lnTo>
                    <a:lnTo>
                      <a:pt x="3599" y="1297"/>
                    </a:lnTo>
                    <a:lnTo>
                      <a:pt x="3495" y="1277"/>
                    </a:lnTo>
                    <a:lnTo>
                      <a:pt x="3599" y="1235"/>
                    </a:lnTo>
                    <a:lnTo>
                      <a:pt x="3746" y="1172"/>
                    </a:lnTo>
                    <a:lnTo>
                      <a:pt x="3725" y="942"/>
                    </a:lnTo>
                    <a:lnTo>
                      <a:pt x="3830" y="774"/>
                    </a:lnTo>
                    <a:lnTo>
                      <a:pt x="3850" y="649"/>
                    </a:lnTo>
                    <a:lnTo>
                      <a:pt x="3746" y="523"/>
                    </a:lnTo>
                    <a:lnTo>
                      <a:pt x="3725" y="419"/>
                    </a:lnTo>
                    <a:lnTo>
                      <a:pt x="3537" y="398"/>
                    </a:lnTo>
                    <a:lnTo>
                      <a:pt x="3411" y="335"/>
                    </a:lnTo>
                    <a:lnTo>
                      <a:pt x="3327" y="251"/>
                    </a:lnTo>
                    <a:lnTo>
                      <a:pt x="3202" y="84"/>
                    </a:lnTo>
                    <a:lnTo>
                      <a:pt x="309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79" name="Google Shape;2379;p46"/>
            <p:cNvGrpSpPr/>
            <p:nvPr/>
          </p:nvGrpSpPr>
          <p:grpSpPr>
            <a:xfrm>
              <a:off x="1397225" y="1637375"/>
              <a:ext cx="1401575" cy="1228250"/>
              <a:chOff x="1397225" y="1637375"/>
              <a:chExt cx="1401575" cy="1228250"/>
            </a:xfrm>
          </p:grpSpPr>
          <p:sp>
            <p:nvSpPr>
              <p:cNvPr id="2380" name="Google Shape;2380;p46"/>
              <p:cNvSpPr/>
              <p:nvPr/>
            </p:nvSpPr>
            <p:spPr>
              <a:xfrm>
                <a:off x="2050925" y="2362200"/>
                <a:ext cx="747875" cy="497225"/>
              </a:xfrm>
              <a:custGeom>
                <a:avLst/>
                <a:gdLst/>
                <a:ahLst/>
                <a:cxnLst/>
                <a:rect l="l" t="t" r="r" b="b"/>
                <a:pathLst>
                  <a:path w="29915" h="19889" extrusionOk="0">
                    <a:moveTo>
                      <a:pt x="107" y="1186"/>
                    </a:moveTo>
                    <a:lnTo>
                      <a:pt x="0" y="0"/>
                    </a:lnTo>
                    <a:lnTo>
                      <a:pt x="15577" y="1563"/>
                    </a:lnTo>
                    <a:lnTo>
                      <a:pt x="26519" y="5336"/>
                    </a:lnTo>
                    <a:lnTo>
                      <a:pt x="27435" y="5444"/>
                    </a:lnTo>
                    <a:lnTo>
                      <a:pt x="28783" y="4420"/>
                    </a:lnTo>
                    <a:lnTo>
                      <a:pt x="29753" y="4527"/>
                    </a:lnTo>
                    <a:lnTo>
                      <a:pt x="29915" y="6198"/>
                    </a:lnTo>
                    <a:lnTo>
                      <a:pt x="26465" y="6899"/>
                    </a:lnTo>
                    <a:lnTo>
                      <a:pt x="11157" y="16062"/>
                    </a:lnTo>
                    <a:lnTo>
                      <a:pt x="10295" y="18649"/>
                    </a:lnTo>
                    <a:lnTo>
                      <a:pt x="10295" y="19889"/>
                    </a:lnTo>
                    <a:lnTo>
                      <a:pt x="2803" y="15846"/>
                    </a:lnTo>
                    <a:lnTo>
                      <a:pt x="1347" y="14876"/>
                    </a:lnTo>
                    <a:lnTo>
                      <a:pt x="0" y="14607"/>
                    </a:lnTo>
                    <a:lnTo>
                      <a:pt x="916" y="11642"/>
                    </a:lnTo>
                    <a:lnTo>
                      <a:pt x="1725" y="3881"/>
                    </a:lnTo>
                    <a:close/>
                  </a:path>
                </a:pathLst>
              </a:custGeom>
              <a:solidFill>
                <a:schemeClr val="dk2"/>
              </a:solidFill>
              <a:ln>
                <a:noFill/>
              </a:ln>
            </p:spPr>
          </p:sp>
          <p:grpSp>
            <p:nvGrpSpPr>
              <p:cNvPr id="2381" name="Google Shape;2381;p46"/>
              <p:cNvGrpSpPr/>
              <p:nvPr/>
            </p:nvGrpSpPr>
            <p:grpSpPr>
              <a:xfrm>
                <a:off x="1397225" y="1637375"/>
                <a:ext cx="1398775" cy="1228250"/>
                <a:chOff x="1397225" y="1637375"/>
                <a:chExt cx="1398775" cy="1228250"/>
              </a:xfrm>
            </p:grpSpPr>
            <p:sp>
              <p:nvSpPr>
                <p:cNvPr id="2382" name="Google Shape;2382;p46"/>
                <p:cNvSpPr/>
                <p:nvPr/>
              </p:nvSpPr>
              <p:spPr>
                <a:xfrm>
                  <a:off x="1397225" y="1637375"/>
                  <a:ext cx="692600" cy="594250"/>
                </a:xfrm>
                <a:custGeom>
                  <a:avLst/>
                  <a:gdLst/>
                  <a:ahLst/>
                  <a:cxnLst/>
                  <a:rect l="l" t="t" r="r" b="b"/>
                  <a:pathLst>
                    <a:path w="27704" h="23770" extrusionOk="0">
                      <a:moveTo>
                        <a:pt x="14864" y="15547"/>
                      </a:moveTo>
                      <a:lnTo>
                        <a:pt x="14836" y="15589"/>
                      </a:lnTo>
                      <a:lnTo>
                        <a:pt x="14836" y="15568"/>
                      </a:lnTo>
                      <a:lnTo>
                        <a:pt x="14864" y="15547"/>
                      </a:lnTo>
                      <a:close/>
                      <a:moveTo>
                        <a:pt x="19460" y="16760"/>
                      </a:moveTo>
                      <a:lnTo>
                        <a:pt x="19523" y="16823"/>
                      </a:lnTo>
                      <a:lnTo>
                        <a:pt x="19460" y="16844"/>
                      </a:lnTo>
                      <a:lnTo>
                        <a:pt x="19460" y="16760"/>
                      </a:lnTo>
                      <a:close/>
                      <a:moveTo>
                        <a:pt x="23686" y="18497"/>
                      </a:moveTo>
                      <a:lnTo>
                        <a:pt x="23624" y="18644"/>
                      </a:lnTo>
                      <a:lnTo>
                        <a:pt x="23561" y="18853"/>
                      </a:lnTo>
                      <a:lnTo>
                        <a:pt x="23582" y="19020"/>
                      </a:lnTo>
                      <a:lnTo>
                        <a:pt x="23477" y="19229"/>
                      </a:lnTo>
                      <a:lnTo>
                        <a:pt x="23477" y="19355"/>
                      </a:lnTo>
                      <a:lnTo>
                        <a:pt x="23519" y="19439"/>
                      </a:lnTo>
                      <a:lnTo>
                        <a:pt x="23393" y="19355"/>
                      </a:lnTo>
                      <a:lnTo>
                        <a:pt x="23393" y="19543"/>
                      </a:lnTo>
                      <a:lnTo>
                        <a:pt x="23393" y="19564"/>
                      </a:lnTo>
                      <a:cubicBezTo>
                        <a:pt x="23352" y="19648"/>
                        <a:pt x="23310" y="19753"/>
                        <a:pt x="23310" y="19836"/>
                      </a:cubicBezTo>
                      <a:lnTo>
                        <a:pt x="23310" y="19962"/>
                      </a:lnTo>
                      <a:lnTo>
                        <a:pt x="23289" y="19941"/>
                      </a:lnTo>
                      <a:lnTo>
                        <a:pt x="23289" y="19836"/>
                      </a:lnTo>
                      <a:lnTo>
                        <a:pt x="23258" y="19791"/>
                      </a:lnTo>
                      <a:lnTo>
                        <a:pt x="23268" y="19773"/>
                      </a:lnTo>
                      <a:lnTo>
                        <a:pt x="23268" y="19627"/>
                      </a:lnTo>
                      <a:lnTo>
                        <a:pt x="23331" y="19543"/>
                      </a:lnTo>
                      <a:lnTo>
                        <a:pt x="23352" y="19250"/>
                      </a:lnTo>
                      <a:lnTo>
                        <a:pt x="23435" y="19020"/>
                      </a:lnTo>
                      <a:lnTo>
                        <a:pt x="23435" y="18790"/>
                      </a:lnTo>
                      <a:lnTo>
                        <a:pt x="23414" y="18623"/>
                      </a:lnTo>
                      <a:lnTo>
                        <a:pt x="23352" y="18539"/>
                      </a:lnTo>
                      <a:lnTo>
                        <a:pt x="23352" y="18518"/>
                      </a:lnTo>
                      <a:lnTo>
                        <a:pt x="23414" y="18539"/>
                      </a:lnTo>
                      <a:lnTo>
                        <a:pt x="23456" y="18685"/>
                      </a:lnTo>
                      <a:lnTo>
                        <a:pt x="23519" y="18706"/>
                      </a:lnTo>
                      <a:lnTo>
                        <a:pt x="23561" y="18581"/>
                      </a:lnTo>
                      <a:lnTo>
                        <a:pt x="23686" y="18497"/>
                      </a:lnTo>
                      <a:close/>
                      <a:moveTo>
                        <a:pt x="23204" y="19889"/>
                      </a:moveTo>
                      <a:lnTo>
                        <a:pt x="23184" y="19941"/>
                      </a:lnTo>
                      <a:lnTo>
                        <a:pt x="23142" y="20297"/>
                      </a:lnTo>
                      <a:lnTo>
                        <a:pt x="23038" y="20464"/>
                      </a:lnTo>
                      <a:lnTo>
                        <a:pt x="23017" y="20631"/>
                      </a:lnTo>
                      <a:lnTo>
                        <a:pt x="23121" y="20694"/>
                      </a:lnTo>
                      <a:lnTo>
                        <a:pt x="23080" y="20778"/>
                      </a:lnTo>
                      <a:lnTo>
                        <a:pt x="23121" y="20841"/>
                      </a:lnTo>
                      <a:lnTo>
                        <a:pt x="22996" y="20841"/>
                      </a:lnTo>
                      <a:lnTo>
                        <a:pt x="22912" y="20924"/>
                      </a:lnTo>
                      <a:lnTo>
                        <a:pt x="22912" y="21050"/>
                      </a:lnTo>
                      <a:cubicBezTo>
                        <a:pt x="22891" y="21050"/>
                        <a:pt x="22870" y="21092"/>
                        <a:pt x="22870" y="21134"/>
                      </a:cubicBezTo>
                      <a:lnTo>
                        <a:pt x="22870" y="21154"/>
                      </a:lnTo>
                      <a:lnTo>
                        <a:pt x="22847" y="21178"/>
                      </a:lnTo>
                      <a:lnTo>
                        <a:pt x="22847" y="21178"/>
                      </a:lnTo>
                      <a:lnTo>
                        <a:pt x="22849" y="21154"/>
                      </a:lnTo>
                      <a:lnTo>
                        <a:pt x="22849" y="20945"/>
                      </a:lnTo>
                      <a:lnTo>
                        <a:pt x="22828" y="20882"/>
                      </a:lnTo>
                      <a:cubicBezTo>
                        <a:pt x="22828" y="20820"/>
                        <a:pt x="22849" y="20778"/>
                        <a:pt x="22849" y="20736"/>
                      </a:cubicBezTo>
                      <a:lnTo>
                        <a:pt x="22891" y="20778"/>
                      </a:lnTo>
                      <a:lnTo>
                        <a:pt x="22954" y="20778"/>
                      </a:lnTo>
                      <a:lnTo>
                        <a:pt x="22954" y="20610"/>
                      </a:lnTo>
                      <a:lnTo>
                        <a:pt x="23017" y="20569"/>
                      </a:lnTo>
                      <a:lnTo>
                        <a:pt x="22954" y="20485"/>
                      </a:lnTo>
                      <a:lnTo>
                        <a:pt x="22828" y="20464"/>
                      </a:lnTo>
                      <a:lnTo>
                        <a:pt x="22828" y="20380"/>
                      </a:lnTo>
                      <a:lnTo>
                        <a:pt x="22703" y="20150"/>
                      </a:lnTo>
                      <a:lnTo>
                        <a:pt x="22703" y="20108"/>
                      </a:lnTo>
                      <a:lnTo>
                        <a:pt x="22828" y="20255"/>
                      </a:lnTo>
                      <a:lnTo>
                        <a:pt x="22912" y="20380"/>
                      </a:lnTo>
                      <a:lnTo>
                        <a:pt x="22996" y="20401"/>
                      </a:lnTo>
                      <a:lnTo>
                        <a:pt x="23038" y="20359"/>
                      </a:lnTo>
                      <a:lnTo>
                        <a:pt x="23017" y="20276"/>
                      </a:lnTo>
                      <a:lnTo>
                        <a:pt x="23121" y="20255"/>
                      </a:lnTo>
                      <a:lnTo>
                        <a:pt x="23121" y="20171"/>
                      </a:lnTo>
                      <a:lnTo>
                        <a:pt x="23059" y="20108"/>
                      </a:lnTo>
                      <a:cubicBezTo>
                        <a:pt x="23101" y="20066"/>
                        <a:pt x="23121" y="19983"/>
                        <a:pt x="23142" y="19941"/>
                      </a:cubicBezTo>
                      <a:lnTo>
                        <a:pt x="23163" y="19962"/>
                      </a:lnTo>
                      <a:lnTo>
                        <a:pt x="23204" y="19889"/>
                      </a:lnTo>
                      <a:close/>
                      <a:moveTo>
                        <a:pt x="23519" y="19836"/>
                      </a:moveTo>
                      <a:lnTo>
                        <a:pt x="23540" y="19962"/>
                      </a:lnTo>
                      <a:lnTo>
                        <a:pt x="23582" y="19962"/>
                      </a:lnTo>
                      <a:lnTo>
                        <a:pt x="23582" y="20087"/>
                      </a:lnTo>
                      <a:lnTo>
                        <a:pt x="23665" y="20171"/>
                      </a:lnTo>
                      <a:lnTo>
                        <a:pt x="23728" y="20108"/>
                      </a:lnTo>
                      <a:lnTo>
                        <a:pt x="23770" y="20150"/>
                      </a:lnTo>
                      <a:lnTo>
                        <a:pt x="23875" y="20087"/>
                      </a:lnTo>
                      <a:lnTo>
                        <a:pt x="24021" y="20087"/>
                      </a:lnTo>
                      <a:lnTo>
                        <a:pt x="24021" y="20108"/>
                      </a:lnTo>
                      <a:lnTo>
                        <a:pt x="23854" y="20213"/>
                      </a:lnTo>
                      <a:lnTo>
                        <a:pt x="23812" y="20255"/>
                      </a:lnTo>
                      <a:lnTo>
                        <a:pt x="23812" y="20297"/>
                      </a:lnTo>
                      <a:lnTo>
                        <a:pt x="23875" y="20359"/>
                      </a:lnTo>
                      <a:lnTo>
                        <a:pt x="23854" y="20401"/>
                      </a:lnTo>
                      <a:lnTo>
                        <a:pt x="23770" y="20401"/>
                      </a:lnTo>
                      <a:lnTo>
                        <a:pt x="23770" y="20464"/>
                      </a:lnTo>
                      <a:lnTo>
                        <a:pt x="23854" y="20590"/>
                      </a:lnTo>
                      <a:lnTo>
                        <a:pt x="23854" y="20694"/>
                      </a:lnTo>
                      <a:lnTo>
                        <a:pt x="23812" y="20715"/>
                      </a:lnTo>
                      <a:lnTo>
                        <a:pt x="23728" y="20631"/>
                      </a:lnTo>
                      <a:lnTo>
                        <a:pt x="23665" y="20548"/>
                      </a:lnTo>
                      <a:lnTo>
                        <a:pt x="23645" y="20610"/>
                      </a:lnTo>
                      <a:lnTo>
                        <a:pt x="23665" y="20694"/>
                      </a:lnTo>
                      <a:lnTo>
                        <a:pt x="23624" y="20757"/>
                      </a:lnTo>
                      <a:lnTo>
                        <a:pt x="23624" y="20903"/>
                      </a:lnTo>
                      <a:lnTo>
                        <a:pt x="23645" y="20924"/>
                      </a:lnTo>
                      <a:cubicBezTo>
                        <a:pt x="23629" y="20919"/>
                        <a:pt x="23614" y="20916"/>
                        <a:pt x="23601" y="20916"/>
                      </a:cubicBezTo>
                      <a:cubicBezTo>
                        <a:pt x="23562" y="20916"/>
                        <a:pt x="23535" y="20940"/>
                        <a:pt x="23519" y="20987"/>
                      </a:cubicBezTo>
                      <a:cubicBezTo>
                        <a:pt x="23456" y="21071"/>
                        <a:pt x="23414" y="21154"/>
                        <a:pt x="23373" y="21259"/>
                      </a:cubicBezTo>
                      <a:lnTo>
                        <a:pt x="23268" y="21154"/>
                      </a:lnTo>
                      <a:lnTo>
                        <a:pt x="23121" y="21154"/>
                      </a:lnTo>
                      <a:lnTo>
                        <a:pt x="23121" y="21238"/>
                      </a:lnTo>
                      <a:lnTo>
                        <a:pt x="23163" y="21322"/>
                      </a:lnTo>
                      <a:lnTo>
                        <a:pt x="23142" y="21426"/>
                      </a:lnTo>
                      <a:lnTo>
                        <a:pt x="23247" y="21468"/>
                      </a:lnTo>
                      <a:lnTo>
                        <a:pt x="23205" y="21552"/>
                      </a:lnTo>
                      <a:lnTo>
                        <a:pt x="23121" y="21552"/>
                      </a:lnTo>
                      <a:lnTo>
                        <a:pt x="23101" y="21531"/>
                      </a:lnTo>
                      <a:lnTo>
                        <a:pt x="23038" y="21615"/>
                      </a:lnTo>
                      <a:lnTo>
                        <a:pt x="23038" y="21531"/>
                      </a:lnTo>
                      <a:lnTo>
                        <a:pt x="23101" y="21447"/>
                      </a:lnTo>
                      <a:lnTo>
                        <a:pt x="22996" y="21322"/>
                      </a:lnTo>
                      <a:cubicBezTo>
                        <a:pt x="22996" y="21259"/>
                        <a:pt x="22996" y="21196"/>
                        <a:pt x="23017" y="21134"/>
                      </a:cubicBezTo>
                      <a:lnTo>
                        <a:pt x="23163" y="21050"/>
                      </a:lnTo>
                      <a:lnTo>
                        <a:pt x="23205" y="20882"/>
                      </a:lnTo>
                      <a:lnTo>
                        <a:pt x="23268" y="20903"/>
                      </a:lnTo>
                      <a:lnTo>
                        <a:pt x="23331" y="20841"/>
                      </a:lnTo>
                      <a:lnTo>
                        <a:pt x="23331" y="20736"/>
                      </a:lnTo>
                      <a:lnTo>
                        <a:pt x="23352" y="20673"/>
                      </a:lnTo>
                      <a:lnTo>
                        <a:pt x="23352" y="20276"/>
                      </a:lnTo>
                      <a:lnTo>
                        <a:pt x="23373" y="20171"/>
                      </a:lnTo>
                      <a:lnTo>
                        <a:pt x="23435" y="20401"/>
                      </a:lnTo>
                      <a:lnTo>
                        <a:pt x="23414" y="20673"/>
                      </a:lnTo>
                      <a:lnTo>
                        <a:pt x="23456" y="20694"/>
                      </a:lnTo>
                      <a:lnTo>
                        <a:pt x="23540" y="20527"/>
                      </a:lnTo>
                      <a:lnTo>
                        <a:pt x="23519" y="20108"/>
                      </a:lnTo>
                      <a:lnTo>
                        <a:pt x="23435" y="20004"/>
                      </a:lnTo>
                      <a:cubicBezTo>
                        <a:pt x="23456" y="19983"/>
                        <a:pt x="23456" y="19941"/>
                        <a:pt x="23498" y="19899"/>
                      </a:cubicBezTo>
                      <a:cubicBezTo>
                        <a:pt x="23519" y="19878"/>
                        <a:pt x="23519" y="19857"/>
                        <a:pt x="23519" y="19836"/>
                      </a:cubicBezTo>
                      <a:close/>
                      <a:moveTo>
                        <a:pt x="22808" y="1"/>
                      </a:moveTo>
                      <a:lnTo>
                        <a:pt x="22598" y="105"/>
                      </a:lnTo>
                      <a:lnTo>
                        <a:pt x="22556" y="168"/>
                      </a:lnTo>
                      <a:lnTo>
                        <a:pt x="22389" y="168"/>
                      </a:lnTo>
                      <a:lnTo>
                        <a:pt x="22264" y="231"/>
                      </a:lnTo>
                      <a:lnTo>
                        <a:pt x="22033" y="440"/>
                      </a:lnTo>
                      <a:lnTo>
                        <a:pt x="21866" y="503"/>
                      </a:lnTo>
                      <a:lnTo>
                        <a:pt x="21615" y="503"/>
                      </a:lnTo>
                      <a:lnTo>
                        <a:pt x="21448" y="398"/>
                      </a:lnTo>
                      <a:lnTo>
                        <a:pt x="21406" y="335"/>
                      </a:lnTo>
                      <a:lnTo>
                        <a:pt x="21406" y="398"/>
                      </a:lnTo>
                      <a:lnTo>
                        <a:pt x="21322" y="398"/>
                      </a:lnTo>
                      <a:lnTo>
                        <a:pt x="21217" y="294"/>
                      </a:lnTo>
                      <a:lnTo>
                        <a:pt x="21113" y="335"/>
                      </a:lnTo>
                      <a:lnTo>
                        <a:pt x="21092" y="419"/>
                      </a:lnTo>
                      <a:lnTo>
                        <a:pt x="21029" y="419"/>
                      </a:lnTo>
                      <a:lnTo>
                        <a:pt x="21008" y="335"/>
                      </a:lnTo>
                      <a:lnTo>
                        <a:pt x="21029" y="273"/>
                      </a:lnTo>
                      <a:lnTo>
                        <a:pt x="21134" y="210"/>
                      </a:lnTo>
                      <a:lnTo>
                        <a:pt x="21092" y="168"/>
                      </a:lnTo>
                      <a:lnTo>
                        <a:pt x="20945" y="210"/>
                      </a:lnTo>
                      <a:lnTo>
                        <a:pt x="20736" y="315"/>
                      </a:lnTo>
                      <a:lnTo>
                        <a:pt x="20590" y="398"/>
                      </a:lnTo>
                      <a:lnTo>
                        <a:pt x="20527" y="524"/>
                      </a:lnTo>
                      <a:lnTo>
                        <a:pt x="20569" y="628"/>
                      </a:lnTo>
                      <a:lnTo>
                        <a:pt x="20694" y="649"/>
                      </a:lnTo>
                      <a:lnTo>
                        <a:pt x="20611" y="733"/>
                      </a:lnTo>
                      <a:lnTo>
                        <a:pt x="20255" y="733"/>
                      </a:lnTo>
                      <a:lnTo>
                        <a:pt x="20088" y="859"/>
                      </a:lnTo>
                      <a:lnTo>
                        <a:pt x="19983" y="1131"/>
                      </a:lnTo>
                      <a:lnTo>
                        <a:pt x="19941" y="1319"/>
                      </a:lnTo>
                      <a:lnTo>
                        <a:pt x="19878" y="1319"/>
                      </a:lnTo>
                      <a:lnTo>
                        <a:pt x="19857" y="1256"/>
                      </a:lnTo>
                      <a:lnTo>
                        <a:pt x="19878" y="1068"/>
                      </a:lnTo>
                      <a:lnTo>
                        <a:pt x="20025" y="817"/>
                      </a:lnTo>
                      <a:lnTo>
                        <a:pt x="20025" y="733"/>
                      </a:lnTo>
                      <a:lnTo>
                        <a:pt x="19983" y="733"/>
                      </a:lnTo>
                      <a:lnTo>
                        <a:pt x="19732" y="1047"/>
                      </a:lnTo>
                      <a:lnTo>
                        <a:pt x="19585" y="1047"/>
                      </a:lnTo>
                      <a:lnTo>
                        <a:pt x="19523" y="1026"/>
                      </a:lnTo>
                      <a:lnTo>
                        <a:pt x="19439" y="921"/>
                      </a:lnTo>
                      <a:lnTo>
                        <a:pt x="19313" y="900"/>
                      </a:lnTo>
                      <a:lnTo>
                        <a:pt x="19230" y="900"/>
                      </a:lnTo>
                      <a:lnTo>
                        <a:pt x="19230" y="942"/>
                      </a:lnTo>
                      <a:lnTo>
                        <a:pt x="19418" y="1026"/>
                      </a:lnTo>
                      <a:lnTo>
                        <a:pt x="19460" y="1110"/>
                      </a:lnTo>
                      <a:lnTo>
                        <a:pt x="19418" y="1131"/>
                      </a:lnTo>
                      <a:lnTo>
                        <a:pt x="19251" y="1068"/>
                      </a:lnTo>
                      <a:lnTo>
                        <a:pt x="19062" y="1047"/>
                      </a:lnTo>
                      <a:lnTo>
                        <a:pt x="18832" y="1151"/>
                      </a:lnTo>
                      <a:lnTo>
                        <a:pt x="18539" y="1423"/>
                      </a:lnTo>
                      <a:lnTo>
                        <a:pt x="18204" y="1570"/>
                      </a:lnTo>
                      <a:lnTo>
                        <a:pt x="17974" y="1758"/>
                      </a:lnTo>
                      <a:lnTo>
                        <a:pt x="17744" y="1967"/>
                      </a:lnTo>
                      <a:lnTo>
                        <a:pt x="17451" y="2219"/>
                      </a:lnTo>
                      <a:lnTo>
                        <a:pt x="17263" y="2302"/>
                      </a:lnTo>
                      <a:lnTo>
                        <a:pt x="17158" y="2323"/>
                      </a:lnTo>
                      <a:lnTo>
                        <a:pt x="17012" y="2428"/>
                      </a:lnTo>
                      <a:lnTo>
                        <a:pt x="16865" y="2428"/>
                      </a:lnTo>
                      <a:lnTo>
                        <a:pt x="16698" y="2574"/>
                      </a:lnTo>
                      <a:lnTo>
                        <a:pt x="16510" y="2574"/>
                      </a:lnTo>
                      <a:lnTo>
                        <a:pt x="16426" y="2491"/>
                      </a:lnTo>
                      <a:lnTo>
                        <a:pt x="16238" y="2470"/>
                      </a:lnTo>
                      <a:lnTo>
                        <a:pt x="16091" y="2365"/>
                      </a:lnTo>
                      <a:lnTo>
                        <a:pt x="15986" y="2302"/>
                      </a:lnTo>
                      <a:lnTo>
                        <a:pt x="15798" y="2219"/>
                      </a:lnTo>
                      <a:lnTo>
                        <a:pt x="15714" y="2260"/>
                      </a:lnTo>
                      <a:lnTo>
                        <a:pt x="15589" y="2386"/>
                      </a:lnTo>
                      <a:lnTo>
                        <a:pt x="15380" y="2595"/>
                      </a:lnTo>
                      <a:lnTo>
                        <a:pt x="15338" y="2721"/>
                      </a:lnTo>
                      <a:lnTo>
                        <a:pt x="15233" y="2825"/>
                      </a:lnTo>
                      <a:lnTo>
                        <a:pt x="15170" y="2951"/>
                      </a:lnTo>
                      <a:lnTo>
                        <a:pt x="15087" y="2951"/>
                      </a:lnTo>
                      <a:lnTo>
                        <a:pt x="15024" y="2909"/>
                      </a:lnTo>
                      <a:lnTo>
                        <a:pt x="14940" y="2951"/>
                      </a:lnTo>
                      <a:lnTo>
                        <a:pt x="15045" y="3202"/>
                      </a:lnTo>
                      <a:lnTo>
                        <a:pt x="15170" y="3683"/>
                      </a:lnTo>
                      <a:lnTo>
                        <a:pt x="15296" y="4081"/>
                      </a:lnTo>
                      <a:lnTo>
                        <a:pt x="15359" y="4416"/>
                      </a:lnTo>
                      <a:lnTo>
                        <a:pt x="15338" y="4729"/>
                      </a:lnTo>
                      <a:lnTo>
                        <a:pt x="15191" y="4980"/>
                      </a:lnTo>
                      <a:lnTo>
                        <a:pt x="15087" y="5127"/>
                      </a:lnTo>
                      <a:lnTo>
                        <a:pt x="15087" y="5190"/>
                      </a:lnTo>
                      <a:lnTo>
                        <a:pt x="15296" y="5441"/>
                      </a:lnTo>
                      <a:lnTo>
                        <a:pt x="15442" y="5504"/>
                      </a:lnTo>
                      <a:lnTo>
                        <a:pt x="15442" y="5357"/>
                      </a:lnTo>
                      <a:lnTo>
                        <a:pt x="15484" y="5420"/>
                      </a:lnTo>
                      <a:lnTo>
                        <a:pt x="15589" y="5357"/>
                      </a:lnTo>
                      <a:lnTo>
                        <a:pt x="15673" y="5357"/>
                      </a:lnTo>
                      <a:lnTo>
                        <a:pt x="15589" y="5441"/>
                      </a:lnTo>
                      <a:lnTo>
                        <a:pt x="15589" y="5525"/>
                      </a:lnTo>
                      <a:lnTo>
                        <a:pt x="15882" y="5755"/>
                      </a:lnTo>
                      <a:lnTo>
                        <a:pt x="15798" y="5817"/>
                      </a:lnTo>
                      <a:lnTo>
                        <a:pt x="15673" y="5776"/>
                      </a:lnTo>
                      <a:lnTo>
                        <a:pt x="15652" y="5859"/>
                      </a:lnTo>
                      <a:lnTo>
                        <a:pt x="15610" y="6152"/>
                      </a:lnTo>
                      <a:lnTo>
                        <a:pt x="15610" y="6278"/>
                      </a:lnTo>
                      <a:lnTo>
                        <a:pt x="15673" y="6341"/>
                      </a:lnTo>
                      <a:lnTo>
                        <a:pt x="15756" y="6257"/>
                      </a:lnTo>
                      <a:lnTo>
                        <a:pt x="15882" y="6236"/>
                      </a:lnTo>
                      <a:lnTo>
                        <a:pt x="15986" y="6278"/>
                      </a:lnTo>
                      <a:lnTo>
                        <a:pt x="16028" y="6361"/>
                      </a:lnTo>
                      <a:lnTo>
                        <a:pt x="16196" y="6299"/>
                      </a:lnTo>
                      <a:lnTo>
                        <a:pt x="16384" y="6361"/>
                      </a:lnTo>
                      <a:lnTo>
                        <a:pt x="16530" y="6445"/>
                      </a:lnTo>
                      <a:lnTo>
                        <a:pt x="16384" y="6508"/>
                      </a:lnTo>
                      <a:lnTo>
                        <a:pt x="16405" y="6654"/>
                      </a:lnTo>
                      <a:lnTo>
                        <a:pt x="16384" y="6759"/>
                      </a:lnTo>
                      <a:lnTo>
                        <a:pt x="16196" y="6780"/>
                      </a:lnTo>
                      <a:lnTo>
                        <a:pt x="16217" y="6696"/>
                      </a:lnTo>
                      <a:lnTo>
                        <a:pt x="16112" y="6613"/>
                      </a:lnTo>
                      <a:lnTo>
                        <a:pt x="16028" y="6675"/>
                      </a:lnTo>
                      <a:lnTo>
                        <a:pt x="15882" y="6654"/>
                      </a:lnTo>
                      <a:lnTo>
                        <a:pt x="15819" y="6592"/>
                      </a:lnTo>
                      <a:lnTo>
                        <a:pt x="15777" y="6445"/>
                      </a:lnTo>
                      <a:lnTo>
                        <a:pt x="15673" y="6403"/>
                      </a:lnTo>
                      <a:lnTo>
                        <a:pt x="15610" y="6403"/>
                      </a:lnTo>
                      <a:lnTo>
                        <a:pt x="15484" y="6299"/>
                      </a:lnTo>
                      <a:lnTo>
                        <a:pt x="15505" y="6131"/>
                      </a:lnTo>
                      <a:lnTo>
                        <a:pt x="15652" y="5776"/>
                      </a:lnTo>
                      <a:lnTo>
                        <a:pt x="15610" y="5671"/>
                      </a:lnTo>
                      <a:lnTo>
                        <a:pt x="15568" y="5671"/>
                      </a:lnTo>
                      <a:lnTo>
                        <a:pt x="15463" y="5776"/>
                      </a:lnTo>
                      <a:lnTo>
                        <a:pt x="15463" y="6131"/>
                      </a:lnTo>
                      <a:lnTo>
                        <a:pt x="15401" y="6341"/>
                      </a:lnTo>
                      <a:lnTo>
                        <a:pt x="15296" y="6445"/>
                      </a:lnTo>
                      <a:lnTo>
                        <a:pt x="15296" y="6508"/>
                      </a:lnTo>
                      <a:lnTo>
                        <a:pt x="15380" y="6382"/>
                      </a:lnTo>
                      <a:lnTo>
                        <a:pt x="15463" y="6382"/>
                      </a:lnTo>
                      <a:lnTo>
                        <a:pt x="15505" y="6445"/>
                      </a:lnTo>
                      <a:lnTo>
                        <a:pt x="15652" y="6445"/>
                      </a:lnTo>
                      <a:lnTo>
                        <a:pt x="15694" y="6571"/>
                      </a:lnTo>
                      <a:lnTo>
                        <a:pt x="15694" y="6780"/>
                      </a:lnTo>
                      <a:lnTo>
                        <a:pt x="15589" y="6905"/>
                      </a:lnTo>
                      <a:lnTo>
                        <a:pt x="15442" y="6968"/>
                      </a:lnTo>
                      <a:lnTo>
                        <a:pt x="15442" y="6968"/>
                      </a:lnTo>
                      <a:lnTo>
                        <a:pt x="15589" y="6780"/>
                      </a:lnTo>
                      <a:lnTo>
                        <a:pt x="15589" y="6696"/>
                      </a:lnTo>
                      <a:lnTo>
                        <a:pt x="15505" y="6675"/>
                      </a:lnTo>
                      <a:lnTo>
                        <a:pt x="15463" y="6613"/>
                      </a:lnTo>
                      <a:lnTo>
                        <a:pt x="15380" y="6675"/>
                      </a:lnTo>
                      <a:lnTo>
                        <a:pt x="15191" y="6801"/>
                      </a:lnTo>
                      <a:lnTo>
                        <a:pt x="15191" y="6905"/>
                      </a:lnTo>
                      <a:lnTo>
                        <a:pt x="15087" y="6926"/>
                      </a:lnTo>
                      <a:lnTo>
                        <a:pt x="14982" y="6989"/>
                      </a:lnTo>
                      <a:lnTo>
                        <a:pt x="14961" y="6885"/>
                      </a:lnTo>
                      <a:lnTo>
                        <a:pt x="14898" y="6864"/>
                      </a:lnTo>
                      <a:lnTo>
                        <a:pt x="14752" y="6864"/>
                      </a:lnTo>
                      <a:lnTo>
                        <a:pt x="14668" y="6822"/>
                      </a:lnTo>
                      <a:lnTo>
                        <a:pt x="14647" y="6696"/>
                      </a:lnTo>
                      <a:lnTo>
                        <a:pt x="14564" y="6675"/>
                      </a:lnTo>
                      <a:lnTo>
                        <a:pt x="14522" y="6696"/>
                      </a:lnTo>
                      <a:lnTo>
                        <a:pt x="14417" y="6696"/>
                      </a:lnTo>
                      <a:lnTo>
                        <a:pt x="14417" y="6613"/>
                      </a:lnTo>
                      <a:lnTo>
                        <a:pt x="14334" y="6571"/>
                      </a:lnTo>
                      <a:lnTo>
                        <a:pt x="14250" y="6613"/>
                      </a:lnTo>
                      <a:lnTo>
                        <a:pt x="14208" y="6613"/>
                      </a:lnTo>
                      <a:lnTo>
                        <a:pt x="14208" y="6487"/>
                      </a:lnTo>
                      <a:lnTo>
                        <a:pt x="14145" y="6403"/>
                      </a:lnTo>
                      <a:lnTo>
                        <a:pt x="14145" y="6341"/>
                      </a:lnTo>
                      <a:lnTo>
                        <a:pt x="14250" y="6299"/>
                      </a:lnTo>
                      <a:lnTo>
                        <a:pt x="14396" y="6131"/>
                      </a:lnTo>
                      <a:lnTo>
                        <a:pt x="14459" y="6131"/>
                      </a:lnTo>
                      <a:lnTo>
                        <a:pt x="14543" y="6048"/>
                      </a:lnTo>
                      <a:lnTo>
                        <a:pt x="14543" y="5964"/>
                      </a:lnTo>
                      <a:lnTo>
                        <a:pt x="14396" y="5817"/>
                      </a:lnTo>
                      <a:lnTo>
                        <a:pt x="14313" y="5755"/>
                      </a:lnTo>
                      <a:lnTo>
                        <a:pt x="14208" y="5755"/>
                      </a:lnTo>
                      <a:lnTo>
                        <a:pt x="14020" y="5859"/>
                      </a:lnTo>
                      <a:lnTo>
                        <a:pt x="13915" y="5859"/>
                      </a:lnTo>
                      <a:lnTo>
                        <a:pt x="13810" y="5776"/>
                      </a:lnTo>
                      <a:lnTo>
                        <a:pt x="13706" y="5776"/>
                      </a:lnTo>
                      <a:lnTo>
                        <a:pt x="13371" y="5922"/>
                      </a:lnTo>
                      <a:lnTo>
                        <a:pt x="13329" y="5964"/>
                      </a:lnTo>
                      <a:lnTo>
                        <a:pt x="13392" y="6027"/>
                      </a:lnTo>
                      <a:lnTo>
                        <a:pt x="13517" y="6131"/>
                      </a:lnTo>
                      <a:lnTo>
                        <a:pt x="13497" y="6152"/>
                      </a:lnTo>
                      <a:lnTo>
                        <a:pt x="13392" y="6131"/>
                      </a:lnTo>
                      <a:lnTo>
                        <a:pt x="13287" y="6131"/>
                      </a:lnTo>
                      <a:lnTo>
                        <a:pt x="13225" y="6069"/>
                      </a:lnTo>
                      <a:lnTo>
                        <a:pt x="13120" y="6048"/>
                      </a:lnTo>
                      <a:lnTo>
                        <a:pt x="12911" y="6027"/>
                      </a:lnTo>
                      <a:lnTo>
                        <a:pt x="12701" y="6048"/>
                      </a:lnTo>
                      <a:lnTo>
                        <a:pt x="12639" y="6089"/>
                      </a:lnTo>
                      <a:lnTo>
                        <a:pt x="12639" y="6152"/>
                      </a:lnTo>
                      <a:lnTo>
                        <a:pt x="12534" y="6152"/>
                      </a:lnTo>
                      <a:lnTo>
                        <a:pt x="12492" y="6131"/>
                      </a:lnTo>
                      <a:lnTo>
                        <a:pt x="12429" y="6131"/>
                      </a:lnTo>
                      <a:lnTo>
                        <a:pt x="12262" y="6236"/>
                      </a:lnTo>
                      <a:lnTo>
                        <a:pt x="12262" y="6278"/>
                      </a:lnTo>
                      <a:lnTo>
                        <a:pt x="12178" y="6299"/>
                      </a:lnTo>
                      <a:lnTo>
                        <a:pt x="12011" y="6382"/>
                      </a:lnTo>
                      <a:lnTo>
                        <a:pt x="11865" y="6466"/>
                      </a:lnTo>
                      <a:lnTo>
                        <a:pt x="11802" y="6466"/>
                      </a:lnTo>
                      <a:lnTo>
                        <a:pt x="11823" y="6403"/>
                      </a:lnTo>
                      <a:lnTo>
                        <a:pt x="11844" y="6341"/>
                      </a:lnTo>
                      <a:lnTo>
                        <a:pt x="11739" y="6382"/>
                      </a:lnTo>
                      <a:lnTo>
                        <a:pt x="11634" y="6508"/>
                      </a:lnTo>
                      <a:lnTo>
                        <a:pt x="11634" y="6571"/>
                      </a:lnTo>
                      <a:lnTo>
                        <a:pt x="11802" y="6759"/>
                      </a:lnTo>
                      <a:lnTo>
                        <a:pt x="11948" y="6989"/>
                      </a:lnTo>
                      <a:lnTo>
                        <a:pt x="12116" y="7031"/>
                      </a:lnTo>
                      <a:lnTo>
                        <a:pt x="12241" y="7198"/>
                      </a:lnTo>
                      <a:lnTo>
                        <a:pt x="12367" y="7282"/>
                      </a:lnTo>
                      <a:lnTo>
                        <a:pt x="12429" y="7408"/>
                      </a:lnTo>
                      <a:lnTo>
                        <a:pt x="12534" y="7429"/>
                      </a:lnTo>
                      <a:lnTo>
                        <a:pt x="12660" y="7512"/>
                      </a:lnTo>
                      <a:lnTo>
                        <a:pt x="12597" y="7533"/>
                      </a:lnTo>
                      <a:lnTo>
                        <a:pt x="12429" y="7533"/>
                      </a:lnTo>
                      <a:lnTo>
                        <a:pt x="12388" y="7429"/>
                      </a:lnTo>
                      <a:lnTo>
                        <a:pt x="12262" y="7324"/>
                      </a:lnTo>
                      <a:lnTo>
                        <a:pt x="12178" y="7282"/>
                      </a:lnTo>
                      <a:lnTo>
                        <a:pt x="12137" y="7282"/>
                      </a:lnTo>
                      <a:lnTo>
                        <a:pt x="12011" y="7408"/>
                      </a:lnTo>
                      <a:lnTo>
                        <a:pt x="11885" y="7408"/>
                      </a:lnTo>
                      <a:lnTo>
                        <a:pt x="11802" y="7303"/>
                      </a:lnTo>
                      <a:lnTo>
                        <a:pt x="11906" y="7198"/>
                      </a:lnTo>
                      <a:lnTo>
                        <a:pt x="11906" y="7136"/>
                      </a:lnTo>
                      <a:lnTo>
                        <a:pt x="11823" y="7136"/>
                      </a:lnTo>
                      <a:lnTo>
                        <a:pt x="11739" y="7282"/>
                      </a:lnTo>
                      <a:lnTo>
                        <a:pt x="11781" y="7512"/>
                      </a:lnTo>
                      <a:lnTo>
                        <a:pt x="11802" y="7554"/>
                      </a:lnTo>
                      <a:lnTo>
                        <a:pt x="11802" y="7638"/>
                      </a:lnTo>
                      <a:lnTo>
                        <a:pt x="11676" y="7742"/>
                      </a:lnTo>
                      <a:lnTo>
                        <a:pt x="11593" y="7910"/>
                      </a:lnTo>
                      <a:lnTo>
                        <a:pt x="11572" y="8056"/>
                      </a:lnTo>
                      <a:lnTo>
                        <a:pt x="11593" y="8224"/>
                      </a:lnTo>
                      <a:lnTo>
                        <a:pt x="11802" y="8454"/>
                      </a:lnTo>
                      <a:lnTo>
                        <a:pt x="11990" y="8538"/>
                      </a:lnTo>
                      <a:lnTo>
                        <a:pt x="12116" y="8663"/>
                      </a:lnTo>
                      <a:lnTo>
                        <a:pt x="12199" y="8663"/>
                      </a:lnTo>
                      <a:lnTo>
                        <a:pt x="12346" y="8558"/>
                      </a:lnTo>
                      <a:lnTo>
                        <a:pt x="12492" y="8496"/>
                      </a:lnTo>
                      <a:lnTo>
                        <a:pt x="12639" y="8579"/>
                      </a:lnTo>
                      <a:lnTo>
                        <a:pt x="12890" y="8600"/>
                      </a:lnTo>
                      <a:lnTo>
                        <a:pt x="12994" y="8684"/>
                      </a:lnTo>
                      <a:lnTo>
                        <a:pt x="13015" y="8810"/>
                      </a:lnTo>
                      <a:lnTo>
                        <a:pt x="13078" y="8851"/>
                      </a:lnTo>
                      <a:lnTo>
                        <a:pt x="13141" y="8789"/>
                      </a:lnTo>
                      <a:lnTo>
                        <a:pt x="13141" y="8642"/>
                      </a:lnTo>
                      <a:lnTo>
                        <a:pt x="13162" y="8579"/>
                      </a:lnTo>
                      <a:lnTo>
                        <a:pt x="13266" y="8642"/>
                      </a:lnTo>
                      <a:lnTo>
                        <a:pt x="13266" y="8705"/>
                      </a:lnTo>
                      <a:lnTo>
                        <a:pt x="13162" y="8851"/>
                      </a:lnTo>
                      <a:lnTo>
                        <a:pt x="13162" y="8956"/>
                      </a:lnTo>
                      <a:lnTo>
                        <a:pt x="13204" y="8956"/>
                      </a:lnTo>
                      <a:lnTo>
                        <a:pt x="13371" y="8810"/>
                      </a:lnTo>
                      <a:lnTo>
                        <a:pt x="13413" y="8747"/>
                      </a:lnTo>
                      <a:lnTo>
                        <a:pt x="13601" y="8684"/>
                      </a:lnTo>
                      <a:lnTo>
                        <a:pt x="13831" y="8538"/>
                      </a:lnTo>
                      <a:lnTo>
                        <a:pt x="13999" y="8496"/>
                      </a:lnTo>
                      <a:lnTo>
                        <a:pt x="14082" y="8391"/>
                      </a:lnTo>
                      <a:lnTo>
                        <a:pt x="14124" y="8391"/>
                      </a:lnTo>
                      <a:lnTo>
                        <a:pt x="14145" y="8475"/>
                      </a:lnTo>
                      <a:lnTo>
                        <a:pt x="14208" y="8496"/>
                      </a:lnTo>
                      <a:lnTo>
                        <a:pt x="14396" y="8370"/>
                      </a:lnTo>
                      <a:lnTo>
                        <a:pt x="14543" y="8370"/>
                      </a:lnTo>
                      <a:lnTo>
                        <a:pt x="14606" y="8328"/>
                      </a:lnTo>
                      <a:lnTo>
                        <a:pt x="14543" y="8391"/>
                      </a:lnTo>
                      <a:lnTo>
                        <a:pt x="14417" y="8475"/>
                      </a:lnTo>
                      <a:lnTo>
                        <a:pt x="14417" y="8538"/>
                      </a:lnTo>
                      <a:lnTo>
                        <a:pt x="14459" y="8558"/>
                      </a:lnTo>
                      <a:lnTo>
                        <a:pt x="14354" y="8747"/>
                      </a:lnTo>
                      <a:lnTo>
                        <a:pt x="14208" y="8768"/>
                      </a:lnTo>
                      <a:lnTo>
                        <a:pt x="14145" y="8705"/>
                      </a:lnTo>
                      <a:lnTo>
                        <a:pt x="14082" y="8705"/>
                      </a:lnTo>
                      <a:lnTo>
                        <a:pt x="13915" y="8851"/>
                      </a:lnTo>
                      <a:lnTo>
                        <a:pt x="13915" y="8872"/>
                      </a:lnTo>
                      <a:lnTo>
                        <a:pt x="14041" y="8893"/>
                      </a:lnTo>
                      <a:lnTo>
                        <a:pt x="14124" y="8977"/>
                      </a:lnTo>
                      <a:lnTo>
                        <a:pt x="14124" y="9123"/>
                      </a:lnTo>
                      <a:lnTo>
                        <a:pt x="13936" y="9333"/>
                      </a:lnTo>
                      <a:lnTo>
                        <a:pt x="13915" y="9479"/>
                      </a:lnTo>
                      <a:lnTo>
                        <a:pt x="13873" y="9542"/>
                      </a:lnTo>
                      <a:lnTo>
                        <a:pt x="13831" y="9626"/>
                      </a:lnTo>
                      <a:lnTo>
                        <a:pt x="13873" y="9688"/>
                      </a:lnTo>
                      <a:lnTo>
                        <a:pt x="13894" y="9751"/>
                      </a:lnTo>
                      <a:lnTo>
                        <a:pt x="13873" y="9856"/>
                      </a:lnTo>
                      <a:lnTo>
                        <a:pt x="13748" y="10002"/>
                      </a:lnTo>
                      <a:lnTo>
                        <a:pt x="13643" y="10065"/>
                      </a:lnTo>
                      <a:lnTo>
                        <a:pt x="13538" y="10065"/>
                      </a:lnTo>
                      <a:lnTo>
                        <a:pt x="13476" y="10128"/>
                      </a:lnTo>
                      <a:lnTo>
                        <a:pt x="13371" y="10232"/>
                      </a:lnTo>
                      <a:lnTo>
                        <a:pt x="13287" y="10253"/>
                      </a:lnTo>
                      <a:lnTo>
                        <a:pt x="13162" y="10232"/>
                      </a:lnTo>
                      <a:lnTo>
                        <a:pt x="12994" y="10128"/>
                      </a:lnTo>
                      <a:lnTo>
                        <a:pt x="12953" y="10149"/>
                      </a:lnTo>
                      <a:lnTo>
                        <a:pt x="12890" y="10107"/>
                      </a:lnTo>
                      <a:lnTo>
                        <a:pt x="12806" y="10002"/>
                      </a:lnTo>
                      <a:lnTo>
                        <a:pt x="12785" y="10023"/>
                      </a:lnTo>
                      <a:lnTo>
                        <a:pt x="12681" y="10170"/>
                      </a:lnTo>
                      <a:lnTo>
                        <a:pt x="12555" y="10253"/>
                      </a:lnTo>
                      <a:lnTo>
                        <a:pt x="12471" y="10358"/>
                      </a:lnTo>
                      <a:lnTo>
                        <a:pt x="12241" y="10442"/>
                      </a:lnTo>
                      <a:lnTo>
                        <a:pt x="12157" y="10483"/>
                      </a:lnTo>
                      <a:lnTo>
                        <a:pt x="12053" y="10483"/>
                      </a:lnTo>
                      <a:lnTo>
                        <a:pt x="11948" y="10462"/>
                      </a:lnTo>
                      <a:lnTo>
                        <a:pt x="11760" y="10462"/>
                      </a:lnTo>
                      <a:lnTo>
                        <a:pt x="11634" y="10567"/>
                      </a:lnTo>
                      <a:lnTo>
                        <a:pt x="11509" y="10567"/>
                      </a:lnTo>
                      <a:lnTo>
                        <a:pt x="11425" y="10630"/>
                      </a:lnTo>
                      <a:lnTo>
                        <a:pt x="11425" y="10755"/>
                      </a:lnTo>
                      <a:lnTo>
                        <a:pt x="11341" y="10965"/>
                      </a:lnTo>
                      <a:lnTo>
                        <a:pt x="11279" y="11048"/>
                      </a:lnTo>
                      <a:lnTo>
                        <a:pt x="11279" y="10965"/>
                      </a:lnTo>
                      <a:lnTo>
                        <a:pt x="11132" y="10839"/>
                      </a:lnTo>
                      <a:lnTo>
                        <a:pt x="10986" y="10839"/>
                      </a:lnTo>
                      <a:lnTo>
                        <a:pt x="10902" y="10860"/>
                      </a:lnTo>
                      <a:lnTo>
                        <a:pt x="10923" y="10944"/>
                      </a:lnTo>
                      <a:lnTo>
                        <a:pt x="11007" y="10986"/>
                      </a:lnTo>
                      <a:lnTo>
                        <a:pt x="10965" y="11090"/>
                      </a:lnTo>
                      <a:lnTo>
                        <a:pt x="10902" y="11090"/>
                      </a:lnTo>
                      <a:lnTo>
                        <a:pt x="10860" y="10986"/>
                      </a:lnTo>
                      <a:lnTo>
                        <a:pt x="10756" y="10881"/>
                      </a:lnTo>
                      <a:lnTo>
                        <a:pt x="10693" y="10881"/>
                      </a:lnTo>
                      <a:lnTo>
                        <a:pt x="10546" y="11048"/>
                      </a:lnTo>
                      <a:lnTo>
                        <a:pt x="10484" y="11174"/>
                      </a:lnTo>
                      <a:lnTo>
                        <a:pt x="10400" y="11195"/>
                      </a:lnTo>
                      <a:lnTo>
                        <a:pt x="10337" y="11195"/>
                      </a:lnTo>
                      <a:lnTo>
                        <a:pt x="10065" y="11425"/>
                      </a:lnTo>
                      <a:lnTo>
                        <a:pt x="10023" y="11613"/>
                      </a:lnTo>
                      <a:lnTo>
                        <a:pt x="9960" y="11634"/>
                      </a:lnTo>
                      <a:lnTo>
                        <a:pt x="9835" y="11676"/>
                      </a:lnTo>
                      <a:lnTo>
                        <a:pt x="9730" y="11613"/>
                      </a:lnTo>
                      <a:lnTo>
                        <a:pt x="9709" y="11634"/>
                      </a:lnTo>
                      <a:lnTo>
                        <a:pt x="9814" y="11781"/>
                      </a:lnTo>
                      <a:lnTo>
                        <a:pt x="9772" y="11843"/>
                      </a:lnTo>
                      <a:lnTo>
                        <a:pt x="9709" y="11843"/>
                      </a:lnTo>
                      <a:lnTo>
                        <a:pt x="9647" y="11739"/>
                      </a:lnTo>
                      <a:lnTo>
                        <a:pt x="9605" y="11739"/>
                      </a:lnTo>
                      <a:lnTo>
                        <a:pt x="9542" y="11843"/>
                      </a:lnTo>
                      <a:lnTo>
                        <a:pt x="9416" y="12011"/>
                      </a:lnTo>
                      <a:lnTo>
                        <a:pt x="9416" y="12095"/>
                      </a:lnTo>
                      <a:lnTo>
                        <a:pt x="9521" y="12241"/>
                      </a:lnTo>
                      <a:lnTo>
                        <a:pt x="9542" y="12367"/>
                      </a:lnTo>
                      <a:lnTo>
                        <a:pt x="9521" y="12471"/>
                      </a:lnTo>
                      <a:lnTo>
                        <a:pt x="9458" y="12576"/>
                      </a:lnTo>
                      <a:lnTo>
                        <a:pt x="9500" y="12680"/>
                      </a:lnTo>
                      <a:lnTo>
                        <a:pt x="9563" y="12659"/>
                      </a:lnTo>
                      <a:lnTo>
                        <a:pt x="9647" y="12576"/>
                      </a:lnTo>
                      <a:lnTo>
                        <a:pt x="9668" y="12639"/>
                      </a:lnTo>
                      <a:lnTo>
                        <a:pt x="9709" y="12785"/>
                      </a:lnTo>
                      <a:lnTo>
                        <a:pt x="9647" y="12827"/>
                      </a:lnTo>
                      <a:lnTo>
                        <a:pt x="9605" y="12869"/>
                      </a:lnTo>
                      <a:lnTo>
                        <a:pt x="9626" y="12931"/>
                      </a:lnTo>
                      <a:lnTo>
                        <a:pt x="9709" y="12931"/>
                      </a:lnTo>
                      <a:lnTo>
                        <a:pt x="9751" y="12869"/>
                      </a:lnTo>
                      <a:lnTo>
                        <a:pt x="9835" y="12869"/>
                      </a:lnTo>
                      <a:lnTo>
                        <a:pt x="9856" y="12931"/>
                      </a:lnTo>
                      <a:lnTo>
                        <a:pt x="9856" y="12973"/>
                      </a:lnTo>
                      <a:lnTo>
                        <a:pt x="9981" y="12994"/>
                      </a:lnTo>
                      <a:lnTo>
                        <a:pt x="10086" y="13057"/>
                      </a:lnTo>
                      <a:lnTo>
                        <a:pt x="10232" y="13057"/>
                      </a:lnTo>
                      <a:lnTo>
                        <a:pt x="10337" y="12973"/>
                      </a:lnTo>
                      <a:lnTo>
                        <a:pt x="10379" y="12764"/>
                      </a:lnTo>
                      <a:lnTo>
                        <a:pt x="10463" y="12680"/>
                      </a:lnTo>
                      <a:lnTo>
                        <a:pt x="10672" y="12680"/>
                      </a:lnTo>
                      <a:lnTo>
                        <a:pt x="10756" y="12639"/>
                      </a:lnTo>
                      <a:lnTo>
                        <a:pt x="10651" y="12764"/>
                      </a:lnTo>
                      <a:lnTo>
                        <a:pt x="10546" y="12764"/>
                      </a:lnTo>
                      <a:lnTo>
                        <a:pt x="10358" y="12952"/>
                      </a:lnTo>
                      <a:lnTo>
                        <a:pt x="10337" y="13057"/>
                      </a:lnTo>
                      <a:lnTo>
                        <a:pt x="10253" y="13141"/>
                      </a:lnTo>
                      <a:lnTo>
                        <a:pt x="10358" y="13266"/>
                      </a:lnTo>
                      <a:lnTo>
                        <a:pt x="10358" y="13350"/>
                      </a:lnTo>
                      <a:lnTo>
                        <a:pt x="10191" y="13392"/>
                      </a:lnTo>
                      <a:lnTo>
                        <a:pt x="10149" y="13350"/>
                      </a:lnTo>
                      <a:lnTo>
                        <a:pt x="10149" y="13266"/>
                      </a:lnTo>
                      <a:lnTo>
                        <a:pt x="10086" y="13203"/>
                      </a:lnTo>
                      <a:lnTo>
                        <a:pt x="9981" y="13203"/>
                      </a:lnTo>
                      <a:lnTo>
                        <a:pt x="9940" y="13099"/>
                      </a:lnTo>
                      <a:lnTo>
                        <a:pt x="9772" y="13078"/>
                      </a:lnTo>
                      <a:lnTo>
                        <a:pt x="9730" y="12994"/>
                      </a:lnTo>
                      <a:lnTo>
                        <a:pt x="9647" y="13078"/>
                      </a:lnTo>
                      <a:lnTo>
                        <a:pt x="9542" y="13099"/>
                      </a:lnTo>
                      <a:lnTo>
                        <a:pt x="9521" y="13203"/>
                      </a:lnTo>
                      <a:lnTo>
                        <a:pt x="9437" y="13266"/>
                      </a:lnTo>
                      <a:lnTo>
                        <a:pt x="9312" y="13245"/>
                      </a:lnTo>
                      <a:lnTo>
                        <a:pt x="9291" y="13308"/>
                      </a:lnTo>
                      <a:lnTo>
                        <a:pt x="9333" y="13413"/>
                      </a:lnTo>
                      <a:lnTo>
                        <a:pt x="9396" y="13413"/>
                      </a:lnTo>
                      <a:lnTo>
                        <a:pt x="9312" y="13496"/>
                      </a:lnTo>
                      <a:lnTo>
                        <a:pt x="9291" y="13664"/>
                      </a:lnTo>
                      <a:lnTo>
                        <a:pt x="9312" y="13768"/>
                      </a:lnTo>
                      <a:lnTo>
                        <a:pt x="9396" y="13768"/>
                      </a:lnTo>
                      <a:lnTo>
                        <a:pt x="9396" y="13936"/>
                      </a:lnTo>
                      <a:lnTo>
                        <a:pt x="9416" y="13999"/>
                      </a:lnTo>
                      <a:lnTo>
                        <a:pt x="9416" y="14082"/>
                      </a:lnTo>
                      <a:lnTo>
                        <a:pt x="9521" y="14187"/>
                      </a:lnTo>
                      <a:lnTo>
                        <a:pt x="9521" y="14229"/>
                      </a:lnTo>
                      <a:lnTo>
                        <a:pt x="9396" y="14250"/>
                      </a:lnTo>
                      <a:lnTo>
                        <a:pt x="9354" y="14312"/>
                      </a:lnTo>
                      <a:lnTo>
                        <a:pt x="9730" y="14501"/>
                      </a:lnTo>
                      <a:lnTo>
                        <a:pt x="9877" y="14501"/>
                      </a:lnTo>
                      <a:lnTo>
                        <a:pt x="10065" y="14417"/>
                      </a:lnTo>
                      <a:lnTo>
                        <a:pt x="10170" y="14396"/>
                      </a:lnTo>
                      <a:lnTo>
                        <a:pt x="10232" y="14438"/>
                      </a:lnTo>
                      <a:lnTo>
                        <a:pt x="10295" y="14438"/>
                      </a:lnTo>
                      <a:lnTo>
                        <a:pt x="10463" y="14229"/>
                      </a:lnTo>
                      <a:lnTo>
                        <a:pt x="10463" y="14124"/>
                      </a:lnTo>
                      <a:lnTo>
                        <a:pt x="10400" y="14040"/>
                      </a:lnTo>
                      <a:lnTo>
                        <a:pt x="10400" y="13999"/>
                      </a:lnTo>
                      <a:lnTo>
                        <a:pt x="10567" y="13915"/>
                      </a:lnTo>
                      <a:lnTo>
                        <a:pt x="10714" y="13789"/>
                      </a:lnTo>
                      <a:lnTo>
                        <a:pt x="10986" y="13622"/>
                      </a:lnTo>
                      <a:lnTo>
                        <a:pt x="11090" y="13664"/>
                      </a:lnTo>
                      <a:lnTo>
                        <a:pt x="10986" y="13664"/>
                      </a:lnTo>
                      <a:lnTo>
                        <a:pt x="10756" y="13894"/>
                      </a:lnTo>
                      <a:lnTo>
                        <a:pt x="10588" y="13978"/>
                      </a:lnTo>
                      <a:lnTo>
                        <a:pt x="10588" y="14019"/>
                      </a:lnTo>
                      <a:lnTo>
                        <a:pt x="10693" y="14103"/>
                      </a:lnTo>
                      <a:lnTo>
                        <a:pt x="10693" y="14187"/>
                      </a:lnTo>
                      <a:lnTo>
                        <a:pt x="10588" y="14333"/>
                      </a:lnTo>
                      <a:lnTo>
                        <a:pt x="10463" y="14417"/>
                      </a:lnTo>
                      <a:lnTo>
                        <a:pt x="10442" y="14543"/>
                      </a:lnTo>
                      <a:lnTo>
                        <a:pt x="10463" y="14710"/>
                      </a:lnTo>
                      <a:lnTo>
                        <a:pt x="10442" y="14815"/>
                      </a:lnTo>
                      <a:lnTo>
                        <a:pt x="10442" y="14856"/>
                      </a:lnTo>
                      <a:lnTo>
                        <a:pt x="10442" y="14961"/>
                      </a:lnTo>
                      <a:lnTo>
                        <a:pt x="10463" y="15087"/>
                      </a:lnTo>
                      <a:lnTo>
                        <a:pt x="10295" y="15149"/>
                      </a:lnTo>
                      <a:lnTo>
                        <a:pt x="10232" y="15191"/>
                      </a:lnTo>
                      <a:lnTo>
                        <a:pt x="10191" y="15275"/>
                      </a:lnTo>
                      <a:lnTo>
                        <a:pt x="10044" y="15442"/>
                      </a:lnTo>
                      <a:lnTo>
                        <a:pt x="10002" y="15463"/>
                      </a:lnTo>
                      <a:lnTo>
                        <a:pt x="10044" y="15568"/>
                      </a:lnTo>
                      <a:lnTo>
                        <a:pt x="10044" y="15672"/>
                      </a:lnTo>
                      <a:lnTo>
                        <a:pt x="10107" y="15693"/>
                      </a:lnTo>
                      <a:lnTo>
                        <a:pt x="10212" y="15672"/>
                      </a:lnTo>
                      <a:lnTo>
                        <a:pt x="10274" y="15672"/>
                      </a:lnTo>
                      <a:lnTo>
                        <a:pt x="10316" y="15714"/>
                      </a:lnTo>
                      <a:lnTo>
                        <a:pt x="10253" y="15798"/>
                      </a:lnTo>
                      <a:lnTo>
                        <a:pt x="10128" y="15798"/>
                      </a:lnTo>
                      <a:lnTo>
                        <a:pt x="10065" y="15840"/>
                      </a:lnTo>
                      <a:lnTo>
                        <a:pt x="10086" y="15903"/>
                      </a:lnTo>
                      <a:lnTo>
                        <a:pt x="10065" y="15944"/>
                      </a:lnTo>
                      <a:lnTo>
                        <a:pt x="10086" y="16028"/>
                      </a:lnTo>
                      <a:lnTo>
                        <a:pt x="10023" y="16091"/>
                      </a:lnTo>
                      <a:lnTo>
                        <a:pt x="9940" y="16112"/>
                      </a:lnTo>
                      <a:lnTo>
                        <a:pt x="9835" y="16154"/>
                      </a:lnTo>
                      <a:lnTo>
                        <a:pt x="9751" y="16133"/>
                      </a:lnTo>
                      <a:lnTo>
                        <a:pt x="9709" y="16154"/>
                      </a:lnTo>
                      <a:lnTo>
                        <a:pt x="9772" y="16216"/>
                      </a:lnTo>
                      <a:lnTo>
                        <a:pt x="9877" y="16237"/>
                      </a:lnTo>
                      <a:lnTo>
                        <a:pt x="9960" y="16300"/>
                      </a:lnTo>
                      <a:lnTo>
                        <a:pt x="10086" y="16154"/>
                      </a:lnTo>
                      <a:lnTo>
                        <a:pt x="10337" y="16007"/>
                      </a:lnTo>
                      <a:lnTo>
                        <a:pt x="10379" y="16007"/>
                      </a:lnTo>
                      <a:lnTo>
                        <a:pt x="10463" y="16028"/>
                      </a:lnTo>
                      <a:lnTo>
                        <a:pt x="10546" y="15944"/>
                      </a:lnTo>
                      <a:lnTo>
                        <a:pt x="10714" y="15882"/>
                      </a:lnTo>
                      <a:lnTo>
                        <a:pt x="10693" y="15944"/>
                      </a:lnTo>
                      <a:lnTo>
                        <a:pt x="10630" y="16007"/>
                      </a:lnTo>
                      <a:lnTo>
                        <a:pt x="10630" y="16049"/>
                      </a:lnTo>
                      <a:lnTo>
                        <a:pt x="10693" y="16091"/>
                      </a:lnTo>
                      <a:lnTo>
                        <a:pt x="10714" y="16196"/>
                      </a:lnTo>
                      <a:lnTo>
                        <a:pt x="10693" y="16237"/>
                      </a:lnTo>
                      <a:lnTo>
                        <a:pt x="10776" y="16300"/>
                      </a:lnTo>
                      <a:lnTo>
                        <a:pt x="10881" y="16216"/>
                      </a:lnTo>
                      <a:lnTo>
                        <a:pt x="10944" y="16133"/>
                      </a:lnTo>
                      <a:lnTo>
                        <a:pt x="10986" y="16196"/>
                      </a:lnTo>
                      <a:lnTo>
                        <a:pt x="10965" y="16237"/>
                      </a:lnTo>
                      <a:lnTo>
                        <a:pt x="11049" y="16363"/>
                      </a:lnTo>
                      <a:lnTo>
                        <a:pt x="11069" y="16551"/>
                      </a:lnTo>
                      <a:lnTo>
                        <a:pt x="11049" y="16656"/>
                      </a:lnTo>
                      <a:lnTo>
                        <a:pt x="11090" y="16823"/>
                      </a:lnTo>
                      <a:lnTo>
                        <a:pt x="11153" y="16823"/>
                      </a:lnTo>
                      <a:lnTo>
                        <a:pt x="11195" y="16677"/>
                      </a:lnTo>
                      <a:lnTo>
                        <a:pt x="11195" y="16572"/>
                      </a:lnTo>
                      <a:lnTo>
                        <a:pt x="11300" y="16426"/>
                      </a:lnTo>
                      <a:lnTo>
                        <a:pt x="11321" y="16321"/>
                      </a:lnTo>
                      <a:lnTo>
                        <a:pt x="11467" y="16216"/>
                      </a:lnTo>
                      <a:lnTo>
                        <a:pt x="11488" y="16216"/>
                      </a:lnTo>
                      <a:lnTo>
                        <a:pt x="11593" y="16133"/>
                      </a:lnTo>
                      <a:lnTo>
                        <a:pt x="11739" y="16133"/>
                      </a:lnTo>
                      <a:lnTo>
                        <a:pt x="11593" y="16216"/>
                      </a:lnTo>
                      <a:lnTo>
                        <a:pt x="11425" y="16405"/>
                      </a:lnTo>
                      <a:lnTo>
                        <a:pt x="11425" y="16447"/>
                      </a:lnTo>
                      <a:lnTo>
                        <a:pt x="11572" y="16614"/>
                      </a:lnTo>
                      <a:lnTo>
                        <a:pt x="11634" y="16635"/>
                      </a:lnTo>
                      <a:lnTo>
                        <a:pt x="11802" y="16551"/>
                      </a:lnTo>
                      <a:lnTo>
                        <a:pt x="12032" y="16530"/>
                      </a:lnTo>
                      <a:lnTo>
                        <a:pt x="12137" y="16447"/>
                      </a:lnTo>
                      <a:lnTo>
                        <a:pt x="12220" y="16447"/>
                      </a:lnTo>
                      <a:lnTo>
                        <a:pt x="12429" y="16342"/>
                      </a:lnTo>
                      <a:lnTo>
                        <a:pt x="12513" y="16342"/>
                      </a:lnTo>
                      <a:lnTo>
                        <a:pt x="12429" y="16363"/>
                      </a:lnTo>
                      <a:lnTo>
                        <a:pt x="12304" y="16530"/>
                      </a:lnTo>
                      <a:lnTo>
                        <a:pt x="12304" y="16572"/>
                      </a:lnTo>
                      <a:lnTo>
                        <a:pt x="12220" y="16656"/>
                      </a:lnTo>
                      <a:lnTo>
                        <a:pt x="11906" y="16844"/>
                      </a:lnTo>
                      <a:lnTo>
                        <a:pt x="11781" y="16970"/>
                      </a:lnTo>
                      <a:lnTo>
                        <a:pt x="11676" y="17158"/>
                      </a:lnTo>
                      <a:lnTo>
                        <a:pt x="11634" y="17263"/>
                      </a:lnTo>
                      <a:lnTo>
                        <a:pt x="11697" y="17367"/>
                      </a:lnTo>
                      <a:lnTo>
                        <a:pt x="11802" y="17451"/>
                      </a:lnTo>
                      <a:lnTo>
                        <a:pt x="11613" y="17409"/>
                      </a:lnTo>
                      <a:lnTo>
                        <a:pt x="11530" y="17451"/>
                      </a:lnTo>
                      <a:lnTo>
                        <a:pt x="11425" y="17577"/>
                      </a:lnTo>
                      <a:lnTo>
                        <a:pt x="11383" y="17702"/>
                      </a:lnTo>
                      <a:lnTo>
                        <a:pt x="11216" y="17869"/>
                      </a:lnTo>
                      <a:lnTo>
                        <a:pt x="11153" y="17974"/>
                      </a:lnTo>
                      <a:lnTo>
                        <a:pt x="11174" y="18016"/>
                      </a:lnTo>
                      <a:lnTo>
                        <a:pt x="11216" y="18079"/>
                      </a:lnTo>
                      <a:lnTo>
                        <a:pt x="11195" y="18141"/>
                      </a:lnTo>
                      <a:lnTo>
                        <a:pt x="11111" y="18121"/>
                      </a:lnTo>
                      <a:lnTo>
                        <a:pt x="11090" y="18037"/>
                      </a:lnTo>
                      <a:lnTo>
                        <a:pt x="11007" y="18016"/>
                      </a:lnTo>
                      <a:lnTo>
                        <a:pt x="10944" y="18121"/>
                      </a:lnTo>
                      <a:lnTo>
                        <a:pt x="10776" y="18204"/>
                      </a:lnTo>
                      <a:lnTo>
                        <a:pt x="10839" y="18288"/>
                      </a:lnTo>
                      <a:lnTo>
                        <a:pt x="10776" y="18351"/>
                      </a:lnTo>
                      <a:lnTo>
                        <a:pt x="10693" y="18330"/>
                      </a:lnTo>
                      <a:lnTo>
                        <a:pt x="10672" y="18288"/>
                      </a:lnTo>
                      <a:lnTo>
                        <a:pt x="10630" y="18330"/>
                      </a:lnTo>
                      <a:lnTo>
                        <a:pt x="10358" y="18539"/>
                      </a:lnTo>
                      <a:lnTo>
                        <a:pt x="10274" y="18644"/>
                      </a:lnTo>
                      <a:lnTo>
                        <a:pt x="10316" y="18727"/>
                      </a:lnTo>
                      <a:lnTo>
                        <a:pt x="10253" y="18769"/>
                      </a:lnTo>
                      <a:lnTo>
                        <a:pt x="10170" y="18748"/>
                      </a:lnTo>
                      <a:lnTo>
                        <a:pt x="10170" y="18644"/>
                      </a:lnTo>
                      <a:lnTo>
                        <a:pt x="10023" y="18727"/>
                      </a:lnTo>
                      <a:lnTo>
                        <a:pt x="9898" y="18811"/>
                      </a:lnTo>
                      <a:lnTo>
                        <a:pt x="9793" y="18853"/>
                      </a:lnTo>
                      <a:lnTo>
                        <a:pt x="9751" y="18937"/>
                      </a:lnTo>
                      <a:lnTo>
                        <a:pt x="9647" y="18978"/>
                      </a:lnTo>
                      <a:lnTo>
                        <a:pt x="9500" y="18978"/>
                      </a:lnTo>
                      <a:lnTo>
                        <a:pt x="9333" y="19146"/>
                      </a:lnTo>
                      <a:lnTo>
                        <a:pt x="9082" y="19250"/>
                      </a:lnTo>
                      <a:lnTo>
                        <a:pt x="8893" y="19397"/>
                      </a:lnTo>
                      <a:lnTo>
                        <a:pt x="8810" y="19564"/>
                      </a:lnTo>
                      <a:lnTo>
                        <a:pt x="8810" y="19606"/>
                      </a:lnTo>
                      <a:lnTo>
                        <a:pt x="8872" y="19711"/>
                      </a:lnTo>
                      <a:lnTo>
                        <a:pt x="8872" y="19794"/>
                      </a:lnTo>
                      <a:lnTo>
                        <a:pt x="8852" y="19815"/>
                      </a:lnTo>
                      <a:lnTo>
                        <a:pt x="8768" y="19711"/>
                      </a:lnTo>
                      <a:lnTo>
                        <a:pt x="8747" y="19711"/>
                      </a:lnTo>
                      <a:lnTo>
                        <a:pt x="8705" y="19773"/>
                      </a:lnTo>
                      <a:lnTo>
                        <a:pt x="8747" y="19857"/>
                      </a:lnTo>
                      <a:lnTo>
                        <a:pt x="8684" y="19878"/>
                      </a:lnTo>
                      <a:lnTo>
                        <a:pt x="8621" y="19794"/>
                      </a:lnTo>
                      <a:lnTo>
                        <a:pt x="8705" y="19711"/>
                      </a:lnTo>
                      <a:cubicBezTo>
                        <a:pt x="8761" y="19673"/>
                        <a:pt x="8717" y="19603"/>
                        <a:pt x="8677" y="19603"/>
                      </a:cubicBezTo>
                      <a:cubicBezTo>
                        <a:pt x="8673" y="19603"/>
                        <a:pt x="8668" y="19604"/>
                        <a:pt x="8663" y="19606"/>
                      </a:cubicBezTo>
                      <a:lnTo>
                        <a:pt x="8600" y="19585"/>
                      </a:lnTo>
                      <a:lnTo>
                        <a:pt x="8496" y="19585"/>
                      </a:lnTo>
                      <a:lnTo>
                        <a:pt x="8454" y="19564"/>
                      </a:lnTo>
                      <a:lnTo>
                        <a:pt x="8349" y="19585"/>
                      </a:lnTo>
                      <a:lnTo>
                        <a:pt x="8161" y="19606"/>
                      </a:lnTo>
                      <a:lnTo>
                        <a:pt x="8056" y="19669"/>
                      </a:lnTo>
                      <a:lnTo>
                        <a:pt x="7973" y="19773"/>
                      </a:lnTo>
                      <a:lnTo>
                        <a:pt x="7826" y="19815"/>
                      </a:lnTo>
                      <a:lnTo>
                        <a:pt x="7680" y="19899"/>
                      </a:lnTo>
                      <a:lnTo>
                        <a:pt x="7554" y="20066"/>
                      </a:lnTo>
                      <a:lnTo>
                        <a:pt x="7575" y="20108"/>
                      </a:lnTo>
                      <a:lnTo>
                        <a:pt x="7533" y="20171"/>
                      </a:lnTo>
                      <a:lnTo>
                        <a:pt x="7471" y="20171"/>
                      </a:lnTo>
                      <a:lnTo>
                        <a:pt x="7345" y="20213"/>
                      </a:lnTo>
                      <a:lnTo>
                        <a:pt x="7261" y="20276"/>
                      </a:lnTo>
                      <a:lnTo>
                        <a:pt x="7261" y="20338"/>
                      </a:lnTo>
                      <a:lnTo>
                        <a:pt x="7219" y="20338"/>
                      </a:lnTo>
                      <a:lnTo>
                        <a:pt x="7115" y="20318"/>
                      </a:lnTo>
                      <a:lnTo>
                        <a:pt x="7010" y="20338"/>
                      </a:lnTo>
                      <a:lnTo>
                        <a:pt x="6989" y="20422"/>
                      </a:lnTo>
                      <a:lnTo>
                        <a:pt x="6947" y="20548"/>
                      </a:lnTo>
                      <a:lnTo>
                        <a:pt x="6947" y="20590"/>
                      </a:lnTo>
                      <a:cubicBezTo>
                        <a:pt x="6927" y="20590"/>
                        <a:pt x="6906" y="20610"/>
                        <a:pt x="6885" y="20610"/>
                      </a:cubicBezTo>
                      <a:lnTo>
                        <a:pt x="6843" y="20590"/>
                      </a:lnTo>
                      <a:lnTo>
                        <a:pt x="6906" y="20485"/>
                      </a:lnTo>
                      <a:lnTo>
                        <a:pt x="6822" y="20380"/>
                      </a:lnTo>
                      <a:lnTo>
                        <a:pt x="6675" y="20380"/>
                      </a:lnTo>
                      <a:lnTo>
                        <a:pt x="6634" y="20422"/>
                      </a:lnTo>
                      <a:lnTo>
                        <a:pt x="6571" y="20485"/>
                      </a:lnTo>
                      <a:lnTo>
                        <a:pt x="6466" y="20485"/>
                      </a:lnTo>
                      <a:lnTo>
                        <a:pt x="6403" y="20527"/>
                      </a:lnTo>
                      <a:lnTo>
                        <a:pt x="6299" y="20422"/>
                      </a:lnTo>
                      <a:lnTo>
                        <a:pt x="6257" y="20422"/>
                      </a:lnTo>
                      <a:lnTo>
                        <a:pt x="6152" y="20610"/>
                      </a:lnTo>
                      <a:lnTo>
                        <a:pt x="6090" y="20631"/>
                      </a:lnTo>
                      <a:lnTo>
                        <a:pt x="5985" y="20715"/>
                      </a:lnTo>
                      <a:lnTo>
                        <a:pt x="5943" y="20694"/>
                      </a:lnTo>
                      <a:lnTo>
                        <a:pt x="5880" y="20736"/>
                      </a:lnTo>
                      <a:lnTo>
                        <a:pt x="5859" y="20841"/>
                      </a:lnTo>
                      <a:lnTo>
                        <a:pt x="5880" y="20945"/>
                      </a:lnTo>
                      <a:lnTo>
                        <a:pt x="5943" y="20966"/>
                      </a:lnTo>
                      <a:cubicBezTo>
                        <a:pt x="5776" y="21029"/>
                        <a:pt x="5629" y="21071"/>
                        <a:pt x="5462" y="21154"/>
                      </a:cubicBezTo>
                      <a:lnTo>
                        <a:pt x="5441" y="21071"/>
                      </a:lnTo>
                      <a:lnTo>
                        <a:pt x="5378" y="21050"/>
                      </a:lnTo>
                      <a:lnTo>
                        <a:pt x="5378" y="21154"/>
                      </a:lnTo>
                      <a:lnTo>
                        <a:pt x="5378" y="21217"/>
                      </a:lnTo>
                      <a:cubicBezTo>
                        <a:pt x="5357" y="21217"/>
                        <a:pt x="5336" y="21238"/>
                        <a:pt x="5274" y="21238"/>
                      </a:cubicBezTo>
                      <a:lnTo>
                        <a:pt x="5232" y="21217"/>
                      </a:lnTo>
                      <a:lnTo>
                        <a:pt x="5169" y="21134"/>
                      </a:lnTo>
                      <a:lnTo>
                        <a:pt x="5064" y="21154"/>
                      </a:lnTo>
                      <a:lnTo>
                        <a:pt x="5064" y="21238"/>
                      </a:lnTo>
                      <a:lnTo>
                        <a:pt x="5127" y="21280"/>
                      </a:lnTo>
                      <a:cubicBezTo>
                        <a:pt x="5106" y="21322"/>
                        <a:pt x="5043" y="21322"/>
                        <a:pt x="5022" y="21343"/>
                      </a:cubicBezTo>
                      <a:lnTo>
                        <a:pt x="4960" y="21280"/>
                      </a:lnTo>
                      <a:lnTo>
                        <a:pt x="4960" y="21364"/>
                      </a:lnTo>
                      <a:cubicBezTo>
                        <a:pt x="4939" y="21385"/>
                        <a:pt x="4918" y="21385"/>
                        <a:pt x="4897" y="21385"/>
                      </a:cubicBezTo>
                      <a:lnTo>
                        <a:pt x="4855" y="21343"/>
                      </a:lnTo>
                      <a:lnTo>
                        <a:pt x="4730" y="21322"/>
                      </a:lnTo>
                      <a:lnTo>
                        <a:pt x="4688" y="21238"/>
                      </a:lnTo>
                      <a:lnTo>
                        <a:pt x="4583" y="21238"/>
                      </a:lnTo>
                      <a:lnTo>
                        <a:pt x="4478" y="21343"/>
                      </a:lnTo>
                      <a:lnTo>
                        <a:pt x="4478" y="21426"/>
                      </a:lnTo>
                      <a:lnTo>
                        <a:pt x="4541" y="21489"/>
                      </a:lnTo>
                      <a:cubicBezTo>
                        <a:pt x="4520" y="21489"/>
                        <a:pt x="4499" y="21531"/>
                        <a:pt x="4499" y="21531"/>
                      </a:cubicBezTo>
                      <a:lnTo>
                        <a:pt x="4395" y="21468"/>
                      </a:lnTo>
                      <a:lnTo>
                        <a:pt x="4290" y="21552"/>
                      </a:lnTo>
                      <a:lnTo>
                        <a:pt x="4290" y="21594"/>
                      </a:lnTo>
                      <a:cubicBezTo>
                        <a:pt x="4081" y="21678"/>
                        <a:pt x="3893" y="21761"/>
                        <a:pt x="3683" y="21845"/>
                      </a:cubicBezTo>
                      <a:lnTo>
                        <a:pt x="3704" y="21782"/>
                      </a:lnTo>
                      <a:lnTo>
                        <a:pt x="3809" y="21740"/>
                      </a:lnTo>
                      <a:lnTo>
                        <a:pt x="3746" y="21698"/>
                      </a:lnTo>
                      <a:lnTo>
                        <a:pt x="3704" y="21573"/>
                      </a:lnTo>
                      <a:lnTo>
                        <a:pt x="3600" y="21636"/>
                      </a:lnTo>
                      <a:lnTo>
                        <a:pt x="3432" y="21636"/>
                      </a:lnTo>
                      <a:lnTo>
                        <a:pt x="3453" y="21698"/>
                      </a:lnTo>
                      <a:lnTo>
                        <a:pt x="3390" y="21803"/>
                      </a:lnTo>
                      <a:lnTo>
                        <a:pt x="3286" y="21845"/>
                      </a:lnTo>
                      <a:lnTo>
                        <a:pt x="3160" y="21970"/>
                      </a:lnTo>
                      <a:lnTo>
                        <a:pt x="3160" y="22012"/>
                      </a:lnTo>
                      <a:cubicBezTo>
                        <a:pt x="2951" y="22096"/>
                        <a:pt x="2742" y="22159"/>
                        <a:pt x="2533" y="22201"/>
                      </a:cubicBezTo>
                      <a:lnTo>
                        <a:pt x="2512" y="22180"/>
                      </a:lnTo>
                      <a:lnTo>
                        <a:pt x="2386" y="22222"/>
                      </a:lnTo>
                      <a:lnTo>
                        <a:pt x="2407" y="22263"/>
                      </a:lnTo>
                      <a:cubicBezTo>
                        <a:pt x="2344" y="22263"/>
                        <a:pt x="2302" y="22284"/>
                        <a:pt x="2240" y="22284"/>
                      </a:cubicBezTo>
                      <a:cubicBezTo>
                        <a:pt x="2177" y="22305"/>
                        <a:pt x="2093" y="22305"/>
                        <a:pt x="2009" y="22326"/>
                      </a:cubicBezTo>
                      <a:lnTo>
                        <a:pt x="1926" y="22263"/>
                      </a:lnTo>
                      <a:lnTo>
                        <a:pt x="1821" y="22368"/>
                      </a:lnTo>
                      <a:lnTo>
                        <a:pt x="1821" y="22389"/>
                      </a:lnTo>
                      <a:cubicBezTo>
                        <a:pt x="1758" y="22410"/>
                        <a:pt x="1654" y="22410"/>
                        <a:pt x="1570" y="22431"/>
                      </a:cubicBezTo>
                      <a:cubicBezTo>
                        <a:pt x="1264" y="22480"/>
                        <a:pt x="957" y="22500"/>
                        <a:pt x="651" y="22500"/>
                      </a:cubicBezTo>
                      <a:cubicBezTo>
                        <a:pt x="434" y="22500"/>
                        <a:pt x="218" y="22490"/>
                        <a:pt x="1" y="22473"/>
                      </a:cubicBezTo>
                      <a:lnTo>
                        <a:pt x="1" y="22473"/>
                      </a:lnTo>
                      <a:cubicBezTo>
                        <a:pt x="332" y="22512"/>
                        <a:pt x="664" y="22527"/>
                        <a:pt x="990" y="22527"/>
                      </a:cubicBezTo>
                      <a:cubicBezTo>
                        <a:pt x="1179" y="22527"/>
                        <a:pt x="1365" y="22522"/>
                        <a:pt x="1549" y="22514"/>
                      </a:cubicBezTo>
                      <a:lnTo>
                        <a:pt x="1549" y="22535"/>
                      </a:lnTo>
                      <a:lnTo>
                        <a:pt x="1654" y="22577"/>
                      </a:lnTo>
                      <a:lnTo>
                        <a:pt x="1612" y="22514"/>
                      </a:lnTo>
                      <a:cubicBezTo>
                        <a:pt x="2093" y="22473"/>
                        <a:pt x="2533" y="22389"/>
                        <a:pt x="2972" y="22263"/>
                      </a:cubicBezTo>
                      <a:lnTo>
                        <a:pt x="2972" y="22263"/>
                      </a:lnTo>
                      <a:lnTo>
                        <a:pt x="2867" y="22368"/>
                      </a:lnTo>
                      <a:lnTo>
                        <a:pt x="3077" y="22368"/>
                      </a:lnTo>
                      <a:lnTo>
                        <a:pt x="3223" y="22222"/>
                      </a:lnTo>
                      <a:lnTo>
                        <a:pt x="3370" y="22222"/>
                      </a:lnTo>
                      <a:lnTo>
                        <a:pt x="3453" y="22159"/>
                      </a:lnTo>
                      <a:cubicBezTo>
                        <a:pt x="3579" y="22096"/>
                        <a:pt x="3746" y="22075"/>
                        <a:pt x="3872" y="22012"/>
                      </a:cubicBezTo>
                      <a:lnTo>
                        <a:pt x="3893" y="22054"/>
                      </a:lnTo>
                      <a:lnTo>
                        <a:pt x="4081" y="22054"/>
                      </a:lnTo>
                      <a:lnTo>
                        <a:pt x="4227" y="21991"/>
                      </a:lnTo>
                      <a:lnTo>
                        <a:pt x="4290" y="21719"/>
                      </a:lnTo>
                      <a:lnTo>
                        <a:pt x="4311" y="21803"/>
                      </a:lnTo>
                      <a:lnTo>
                        <a:pt x="4374" y="21845"/>
                      </a:lnTo>
                      <a:lnTo>
                        <a:pt x="4416" y="21740"/>
                      </a:lnTo>
                      <a:lnTo>
                        <a:pt x="4458" y="21657"/>
                      </a:lnTo>
                      <a:lnTo>
                        <a:pt x="4520" y="21678"/>
                      </a:lnTo>
                      <a:lnTo>
                        <a:pt x="4562" y="21740"/>
                      </a:lnTo>
                      <a:lnTo>
                        <a:pt x="4604" y="21719"/>
                      </a:lnTo>
                      <a:lnTo>
                        <a:pt x="4688" y="21615"/>
                      </a:lnTo>
                      <a:lnTo>
                        <a:pt x="4834" y="21531"/>
                      </a:lnTo>
                      <a:lnTo>
                        <a:pt x="4834" y="21468"/>
                      </a:lnTo>
                      <a:cubicBezTo>
                        <a:pt x="5043" y="21406"/>
                        <a:pt x="5253" y="21301"/>
                        <a:pt x="5462" y="21217"/>
                      </a:cubicBezTo>
                      <a:lnTo>
                        <a:pt x="5462" y="21217"/>
                      </a:lnTo>
                      <a:lnTo>
                        <a:pt x="5420" y="21238"/>
                      </a:lnTo>
                      <a:lnTo>
                        <a:pt x="5546" y="21238"/>
                      </a:lnTo>
                      <a:lnTo>
                        <a:pt x="5504" y="21196"/>
                      </a:lnTo>
                      <a:cubicBezTo>
                        <a:pt x="5839" y="21050"/>
                        <a:pt x="6173" y="20903"/>
                        <a:pt x="6508" y="20778"/>
                      </a:cubicBezTo>
                      <a:lnTo>
                        <a:pt x="6571" y="20799"/>
                      </a:lnTo>
                      <a:lnTo>
                        <a:pt x="6759" y="20778"/>
                      </a:lnTo>
                      <a:lnTo>
                        <a:pt x="6822" y="20694"/>
                      </a:lnTo>
                      <a:lnTo>
                        <a:pt x="6989" y="20715"/>
                      </a:lnTo>
                      <a:lnTo>
                        <a:pt x="6989" y="20673"/>
                      </a:lnTo>
                      <a:lnTo>
                        <a:pt x="6927" y="20610"/>
                      </a:lnTo>
                      <a:cubicBezTo>
                        <a:pt x="7031" y="20569"/>
                        <a:pt x="7136" y="20527"/>
                        <a:pt x="7240" y="20485"/>
                      </a:cubicBezTo>
                      <a:lnTo>
                        <a:pt x="7282" y="20485"/>
                      </a:lnTo>
                      <a:cubicBezTo>
                        <a:pt x="7324" y="20464"/>
                        <a:pt x="7387" y="20422"/>
                        <a:pt x="7429" y="20422"/>
                      </a:cubicBezTo>
                      <a:lnTo>
                        <a:pt x="7450" y="20485"/>
                      </a:lnTo>
                      <a:lnTo>
                        <a:pt x="7554" y="20485"/>
                      </a:lnTo>
                      <a:lnTo>
                        <a:pt x="7617" y="20380"/>
                      </a:lnTo>
                      <a:lnTo>
                        <a:pt x="7638" y="20464"/>
                      </a:lnTo>
                      <a:lnTo>
                        <a:pt x="7659" y="20464"/>
                      </a:lnTo>
                      <a:lnTo>
                        <a:pt x="7701" y="20380"/>
                      </a:lnTo>
                      <a:lnTo>
                        <a:pt x="7763" y="20318"/>
                      </a:lnTo>
                      <a:lnTo>
                        <a:pt x="7868" y="20318"/>
                      </a:lnTo>
                      <a:lnTo>
                        <a:pt x="7973" y="20255"/>
                      </a:lnTo>
                      <a:lnTo>
                        <a:pt x="8015" y="20171"/>
                      </a:lnTo>
                      <a:cubicBezTo>
                        <a:pt x="8077" y="20150"/>
                        <a:pt x="8161" y="20087"/>
                        <a:pt x="8224" y="20066"/>
                      </a:cubicBezTo>
                      <a:lnTo>
                        <a:pt x="8224" y="20066"/>
                      </a:lnTo>
                      <a:lnTo>
                        <a:pt x="8182" y="20108"/>
                      </a:lnTo>
                      <a:lnTo>
                        <a:pt x="8182" y="20213"/>
                      </a:lnTo>
                      <a:lnTo>
                        <a:pt x="8224" y="20255"/>
                      </a:lnTo>
                      <a:lnTo>
                        <a:pt x="8370" y="20150"/>
                      </a:lnTo>
                      <a:lnTo>
                        <a:pt x="8391" y="20066"/>
                      </a:lnTo>
                      <a:lnTo>
                        <a:pt x="8475" y="20045"/>
                      </a:lnTo>
                      <a:lnTo>
                        <a:pt x="8496" y="20087"/>
                      </a:lnTo>
                      <a:lnTo>
                        <a:pt x="8538" y="20045"/>
                      </a:lnTo>
                      <a:lnTo>
                        <a:pt x="8580" y="20045"/>
                      </a:lnTo>
                      <a:lnTo>
                        <a:pt x="8600" y="20108"/>
                      </a:lnTo>
                      <a:lnTo>
                        <a:pt x="8580" y="20192"/>
                      </a:lnTo>
                      <a:lnTo>
                        <a:pt x="8642" y="20192"/>
                      </a:lnTo>
                      <a:lnTo>
                        <a:pt x="8705" y="20087"/>
                      </a:lnTo>
                      <a:lnTo>
                        <a:pt x="8789" y="20087"/>
                      </a:lnTo>
                      <a:lnTo>
                        <a:pt x="8872" y="20004"/>
                      </a:lnTo>
                      <a:lnTo>
                        <a:pt x="8977" y="20004"/>
                      </a:lnTo>
                      <a:lnTo>
                        <a:pt x="9082" y="19857"/>
                      </a:lnTo>
                      <a:lnTo>
                        <a:pt x="9186" y="19794"/>
                      </a:lnTo>
                      <a:lnTo>
                        <a:pt x="9270" y="19836"/>
                      </a:lnTo>
                      <a:lnTo>
                        <a:pt x="9270" y="19899"/>
                      </a:lnTo>
                      <a:lnTo>
                        <a:pt x="9186" y="20004"/>
                      </a:lnTo>
                      <a:lnTo>
                        <a:pt x="9103" y="20150"/>
                      </a:lnTo>
                      <a:lnTo>
                        <a:pt x="9103" y="20192"/>
                      </a:lnTo>
                      <a:lnTo>
                        <a:pt x="9165" y="20192"/>
                      </a:lnTo>
                      <a:lnTo>
                        <a:pt x="9312" y="20045"/>
                      </a:lnTo>
                      <a:lnTo>
                        <a:pt x="9312" y="19857"/>
                      </a:lnTo>
                      <a:lnTo>
                        <a:pt x="9333" y="19836"/>
                      </a:lnTo>
                      <a:lnTo>
                        <a:pt x="9396" y="19899"/>
                      </a:lnTo>
                      <a:lnTo>
                        <a:pt x="9479" y="19857"/>
                      </a:lnTo>
                      <a:lnTo>
                        <a:pt x="9542" y="19878"/>
                      </a:lnTo>
                      <a:lnTo>
                        <a:pt x="9647" y="19878"/>
                      </a:lnTo>
                      <a:lnTo>
                        <a:pt x="9751" y="19753"/>
                      </a:lnTo>
                      <a:lnTo>
                        <a:pt x="9793" y="19753"/>
                      </a:lnTo>
                      <a:lnTo>
                        <a:pt x="9814" y="19773"/>
                      </a:lnTo>
                      <a:lnTo>
                        <a:pt x="9856" y="19648"/>
                      </a:lnTo>
                      <a:lnTo>
                        <a:pt x="9919" y="19585"/>
                      </a:lnTo>
                      <a:lnTo>
                        <a:pt x="9940" y="19627"/>
                      </a:lnTo>
                      <a:lnTo>
                        <a:pt x="9919" y="19690"/>
                      </a:lnTo>
                      <a:lnTo>
                        <a:pt x="9919" y="19794"/>
                      </a:lnTo>
                      <a:lnTo>
                        <a:pt x="9960" y="19773"/>
                      </a:lnTo>
                      <a:lnTo>
                        <a:pt x="10044" y="19669"/>
                      </a:lnTo>
                      <a:lnTo>
                        <a:pt x="10002" y="19648"/>
                      </a:lnTo>
                      <a:lnTo>
                        <a:pt x="10065" y="19564"/>
                      </a:lnTo>
                      <a:lnTo>
                        <a:pt x="10065" y="19522"/>
                      </a:lnTo>
                      <a:lnTo>
                        <a:pt x="9898" y="19522"/>
                      </a:lnTo>
                      <a:lnTo>
                        <a:pt x="9856" y="19481"/>
                      </a:lnTo>
                      <a:lnTo>
                        <a:pt x="10023" y="19439"/>
                      </a:lnTo>
                      <a:lnTo>
                        <a:pt x="10212" y="19334"/>
                      </a:lnTo>
                      <a:lnTo>
                        <a:pt x="10442" y="19334"/>
                      </a:lnTo>
                      <a:lnTo>
                        <a:pt x="10484" y="19271"/>
                      </a:lnTo>
                      <a:lnTo>
                        <a:pt x="10484" y="19209"/>
                      </a:lnTo>
                      <a:lnTo>
                        <a:pt x="10442" y="19209"/>
                      </a:lnTo>
                      <a:lnTo>
                        <a:pt x="10484" y="19167"/>
                      </a:lnTo>
                      <a:lnTo>
                        <a:pt x="10567" y="19146"/>
                      </a:lnTo>
                      <a:lnTo>
                        <a:pt x="10651" y="19104"/>
                      </a:lnTo>
                      <a:lnTo>
                        <a:pt x="10693" y="19104"/>
                      </a:lnTo>
                      <a:lnTo>
                        <a:pt x="10735" y="19209"/>
                      </a:lnTo>
                      <a:lnTo>
                        <a:pt x="10839" y="19209"/>
                      </a:lnTo>
                      <a:lnTo>
                        <a:pt x="10881" y="19125"/>
                      </a:lnTo>
                      <a:lnTo>
                        <a:pt x="10860" y="19104"/>
                      </a:lnTo>
                      <a:lnTo>
                        <a:pt x="10944" y="19020"/>
                      </a:lnTo>
                      <a:lnTo>
                        <a:pt x="10944" y="18916"/>
                      </a:lnTo>
                      <a:lnTo>
                        <a:pt x="10986" y="18853"/>
                      </a:lnTo>
                      <a:lnTo>
                        <a:pt x="11049" y="18916"/>
                      </a:lnTo>
                      <a:lnTo>
                        <a:pt x="11049" y="18999"/>
                      </a:lnTo>
                      <a:lnTo>
                        <a:pt x="11090" y="19041"/>
                      </a:lnTo>
                      <a:lnTo>
                        <a:pt x="11216" y="18957"/>
                      </a:lnTo>
                      <a:lnTo>
                        <a:pt x="11279" y="18895"/>
                      </a:lnTo>
                      <a:lnTo>
                        <a:pt x="11362" y="18895"/>
                      </a:lnTo>
                      <a:lnTo>
                        <a:pt x="11404" y="18790"/>
                      </a:lnTo>
                      <a:lnTo>
                        <a:pt x="11425" y="18748"/>
                      </a:lnTo>
                      <a:lnTo>
                        <a:pt x="11488" y="18811"/>
                      </a:lnTo>
                      <a:lnTo>
                        <a:pt x="11593" y="18790"/>
                      </a:lnTo>
                      <a:lnTo>
                        <a:pt x="11718" y="18623"/>
                      </a:lnTo>
                      <a:lnTo>
                        <a:pt x="11718" y="18539"/>
                      </a:lnTo>
                      <a:lnTo>
                        <a:pt x="11613" y="18539"/>
                      </a:lnTo>
                      <a:lnTo>
                        <a:pt x="11593" y="18518"/>
                      </a:lnTo>
                      <a:lnTo>
                        <a:pt x="11739" y="18413"/>
                      </a:lnTo>
                      <a:lnTo>
                        <a:pt x="11844" y="18393"/>
                      </a:lnTo>
                      <a:lnTo>
                        <a:pt x="11927" y="18288"/>
                      </a:lnTo>
                      <a:lnTo>
                        <a:pt x="11990" y="18288"/>
                      </a:lnTo>
                      <a:lnTo>
                        <a:pt x="12011" y="18330"/>
                      </a:lnTo>
                      <a:lnTo>
                        <a:pt x="12137" y="18204"/>
                      </a:lnTo>
                      <a:lnTo>
                        <a:pt x="12241" y="18141"/>
                      </a:lnTo>
                      <a:lnTo>
                        <a:pt x="12262" y="18079"/>
                      </a:lnTo>
                      <a:lnTo>
                        <a:pt x="12346" y="18037"/>
                      </a:lnTo>
                      <a:lnTo>
                        <a:pt x="12367" y="17995"/>
                      </a:lnTo>
                      <a:lnTo>
                        <a:pt x="12450" y="17995"/>
                      </a:lnTo>
                      <a:lnTo>
                        <a:pt x="12471" y="18079"/>
                      </a:lnTo>
                      <a:lnTo>
                        <a:pt x="12534" y="18100"/>
                      </a:lnTo>
                      <a:lnTo>
                        <a:pt x="12555" y="18016"/>
                      </a:lnTo>
                      <a:lnTo>
                        <a:pt x="12660" y="18016"/>
                      </a:lnTo>
                      <a:lnTo>
                        <a:pt x="12722" y="17995"/>
                      </a:lnTo>
                      <a:lnTo>
                        <a:pt x="12722" y="17911"/>
                      </a:lnTo>
                      <a:lnTo>
                        <a:pt x="12827" y="17890"/>
                      </a:lnTo>
                      <a:lnTo>
                        <a:pt x="12848" y="17828"/>
                      </a:lnTo>
                      <a:lnTo>
                        <a:pt x="12869" y="17869"/>
                      </a:lnTo>
                      <a:lnTo>
                        <a:pt x="13036" y="17890"/>
                      </a:lnTo>
                      <a:lnTo>
                        <a:pt x="13057" y="17786"/>
                      </a:lnTo>
                      <a:lnTo>
                        <a:pt x="13099" y="17786"/>
                      </a:lnTo>
                      <a:lnTo>
                        <a:pt x="13099" y="17849"/>
                      </a:lnTo>
                      <a:lnTo>
                        <a:pt x="13162" y="17849"/>
                      </a:lnTo>
                      <a:lnTo>
                        <a:pt x="13204" y="17786"/>
                      </a:lnTo>
                      <a:lnTo>
                        <a:pt x="13266" y="17849"/>
                      </a:lnTo>
                      <a:lnTo>
                        <a:pt x="13308" y="17807"/>
                      </a:lnTo>
                      <a:lnTo>
                        <a:pt x="13371" y="17660"/>
                      </a:lnTo>
                      <a:lnTo>
                        <a:pt x="13308" y="17660"/>
                      </a:lnTo>
                      <a:lnTo>
                        <a:pt x="13266" y="17681"/>
                      </a:lnTo>
                      <a:lnTo>
                        <a:pt x="13287" y="17597"/>
                      </a:lnTo>
                      <a:lnTo>
                        <a:pt x="13350" y="17556"/>
                      </a:lnTo>
                      <a:cubicBezTo>
                        <a:pt x="13371" y="17618"/>
                        <a:pt x="13392" y="17702"/>
                        <a:pt x="13455" y="17765"/>
                      </a:cubicBezTo>
                      <a:cubicBezTo>
                        <a:pt x="13517" y="17849"/>
                        <a:pt x="13392" y="17995"/>
                        <a:pt x="13308" y="18079"/>
                      </a:cubicBezTo>
                      <a:lnTo>
                        <a:pt x="13245" y="18183"/>
                      </a:lnTo>
                      <a:lnTo>
                        <a:pt x="13266" y="18225"/>
                      </a:lnTo>
                      <a:lnTo>
                        <a:pt x="13371" y="18309"/>
                      </a:lnTo>
                      <a:lnTo>
                        <a:pt x="13350" y="18413"/>
                      </a:lnTo>
                      <a:lnTo>
                        <a:pt x="13266" y="18351"/>
                      </a:lnTo>
                      <a:lnTo>
                        <a:pt x="13245" y="18393"/>
                      </a:lnTo>
                      <a:lnTo>
                        <a:pt x="13266" y="18497"/>
                      </a:lnTo>
                      <a:lnTo>
                        <a:pt x="13162" y="18623"/>
                      </a:lnTo>
                      <a:lnTo>
                        <a:pt x="13099" y="18602"/>
                      </a:lnTo>
                      <a:lnTo>
                        <a:pt x="13099" y="18351"/>
                      </a:lnTo>
                      <a:lnTo>
                        <a:pt x="13057" y="18330"/>
                      </a:lnTo>
                      <a:lnTo>
                        <a:pt x="12890" y="18351"/>
                      </a:lnTo>
                      <a:lnTo>
                        <a:pt x="12639" y="18497"/>
                      </a:lnTo>
                      <a:lnTo>
                        <a:pt x="12471" y="18602"/>
                      </a:lnTo>
                      <a:lnTo>
                        <a:pt x="12450" y="18665"/>
                      </a:lnTo>
                      <a:lnTo>
                        <a:pt x="12471" y="18727"/>
                      </a:lnTo>
                      <a:lnTo>
                        <a:pt x="12471" y="18853"/>
                      </a:lnTo>
                      <a:lnTo>
                        <a:pt x="12450" y="18957"/>
                      </a:lnTo>
                      <a:lnTo>
                        <a:pt x="12409" y="19041"/>
                      </a:lnTo>
                      <a:lnTo>
                        <a:pt x="12409" y="19146"/>
                      </a:lnTo>
                      <a:lnTo>
                        <a:pt x="12471" y="19188"/>
                      </a:lnTo>
                      <a:lnTo>
                        <a:pt x="12555" y="19167"/>
                      </a:lnTo>
                      <a:lnTo>
                        <a:pt x="12576" y="19125"/>
                      </a:lnTo>
                      <a:lnTo>
                        <a:pt x="12555" y="19083"/>
                      </a:lnTo>
                      <a:lnTo>
                        <a:pt x="12513" y="19062"/>
                      </a:lnTo>
                      <a:lnTo>
                        <a:pt x="12555" y="19020"/>
                      </a:lnTo>
                      <a:lnTo>
                        <a:pt x="12681" y="19020"/>
                      </a:lnTo>
                      <a:lnTo>
                        <a:pt x="12660" y="19062"/>
                      </a:lnTo>
                      <a:lnTo>
                        <a:pt x="12722" y="19125"/>
                      </a:lnTo>
                      <a:lnTo>
                        <a:pt x="12785" y="19041"/>
                      </a:lnTo>
                      <a:lnTo>
                        <a:pt x="12848" y="19041"/>
                      </a:lnTo>
                      <a:lnTo>
                        <a:pt x="12764" y="19146"/>
                      </a:lnTo>
                      <a:lnTo>
                        <a:pt x="12764" y="19188"/>
                      </a:lnTo>
                      <a:lnTo>
                        <a:pt x="12555" y="19355"/>
                      </a:lnTo>
                      <a:lnTo>
                        <a:pt x="12534" y="19397"/>
                      </a:lnTo>
                      <a:lnTo>
                        <a:pt x="12639" y="19439"/>
                      </a:lnTo>
                      <a:lnTo>
                        <a:pt x="12681" y="19355"/>
                      </a:lnTo>
                      <a:lnTo>
                        <a:pt x="12764" y="19292"/>
                      </a:lnTo>
                      <a:lnTo>
                        <a:pt x="12764" y="19229"/>
                      </a:lnTo>
                      <a:lnTo>
                        <a:pt x="12890" y="19146"/>
                      </a:lnTo>
                      <a:lnTo>
                        <a:pt x="12869" y="19083"/>
                      </a:lnTo>
                      <a:lnTo>
                        <a:pt x="12932" y="19041"/>
                      </a:lnTo>
                      <a:lnTo>
                        <a:pt x="12973" y="19041"/>
                      </a:lnTo>
                      <a:lnTo>
                        <a:pt x="13036" y="18916"/>
                      </a:lnTo>
                      <a:lnTo>
                        <a:pt x="13078" y="18937"/>
                      </a:lnTo>
                      <a:lnTo>
                        <a:pt x="13183" y="18916"/>
                      </a:lnTo>
                      <a:lnTo>
                        <a:pt x="13287" y="18937"/>
                      </a:lnTo>
                      <a:lnTo>
                        <a:pt x="13455" y="18832"/>
                      </a:lnTo>
                      <a:lnTo>
                        <a:pt x="13413" y="18748"/>
                      </a:lnTo>
                      <a:lnTo>
                        <a:pt x="13287" y="18706"/>
                      </a:lnTo>
                      <a:lnTo>
                        <a:pt x="13371" y="18665"/>
                      </a:lnTo>
                      <a:lnTo>
                        <a:pt x="13497" y="18665"/>
                      </a:lnTo>
                      <a:lnTo>
                        <a:pt x="13580" y="18769"/>
                      </a:lnTo>
                      <a:lnTo>
                        <a:pt x="13664" y="18769"/>
                      </a:lnTo>
                      <a:lnTo>
                        <a:pt x="13727" y="18665"/>
                      </a:lnTo>
                      <a:lnTo>
                        <a:pt x="13685" y="18539"/>
                      </a:lnTo>
                      <a:lnTo>
                        <a:pt x="13580" y="18518"/>
                      </a:lnTo>
                      <a:lnTo>
                        <a:pt x="13622" y="18455"/>
                      </a:lnTo>
                      <a:lnTo>
                        <a:pt x="13706" y="18455"/>
                      </a:lnTo>
                      <a:lnTo>
                        <a:pt x="13789" y="18497"/>
                      </a:lnTo>
                      <a:lnTo>
                        <a:pt x="13852" y="18455"/>
                      </a:lnTo>
                      <a:lnTo>
                        <a:pt x="13894" y="18518"/>
                      </a:lnTo>
                      <a:lnTo>
                        <a:pt x="13957" y="18539"/>
                      </a:lnTo>
                      <a:lnTo>
                        <a:pt x="14041" y="18413"/>
                      </a:lnTo>
                      <a:lnTo>
                        <a:pt x="14020" y="18330"/>
                      </a:lnTo>
                      <a:lnTo>
                        <a:pt x="13957" y="18309"/>
                      </a:lnTo>
                      <a:lnTo>
                        <a:pt x="13957" y="18225"/>
                      </a:lnTo>
                      <a:lnTo>
                        <a:pt x="14062" y="18225"/>
                      </a:lnTo>
                      <a:lnTo>
                        <a:pt x="14166" y="18204"/>
                      </a:lnTo>
                      <a:lnTo>
                        <a:pt x="14124" y="18079"/>
                      </a:lnTo>
                      <a:lnTo>
                        <a:pt x="14041" y="18037"/>
                      </a:lnTo>
                      <a:lnTo>
                        <a:pt x="13957" y="18079"/>
                      </a:lnTo>
                      <a:lnTo>
                        <a:pt x="14041" y="17995"/>
                      </a:lnTo>
                      <a:cubicBezTo>
                        <a:pt x="14062" y="17974"/>
                        <a:pt x="14041" y="17932"/>
                        <a:pt x="14041" y="17932"/>
                      </a:cubicBezTo>
                      <a:lnTo>
                        <a:pt x="14145" y="17828"/>
                      </a:lnTo>
                      <a:lnTo>
                        <a:pt x="14166" y="17911"/>
                      </a:lnTo>
                      <a:lnTo>
                        <a:pt x="14229" y="17911"/>
                      </a:lnTo>
                      <a:lnTo>
                        <a:pt x="14313" y="17807"/>
                      </a:lnTo>
                      <a:lnTo>
                        <a:pt x="14354" y="17869"/>
                      </a:lnTo>
                      <a:lnTo>
                        <a:pt x="14438" y="17828"/>
                      </a:lnTo>
                      <a:lnTo>
                        <a:pt x="14417" y="17765"/>
                      </a:lnTo>
                      <a:lnTo>
                        <a:pt x="14334" y="17723"/>
                      </a:lnTo>
                      <a:lnTo>
                        <a:pt x="14396" y="17660"/>
                      </a:lnTo>
                      <a:lnTo>
                        <a:pt x="14438" y="17597"/>
                      </a:lnTo>
                      <a:lnTo>
                        <a:pt x="14396" y="17514"/>
                      </a:lnTo>
                      <a:lnTo>
                        <a:pt x="14313" y="17556"/>
                      </a:lnTo>
                      <a:lnTo>
                        <a:pt x="14292" y="17597"/>
                      </a:lnTo>
                      <a:lnTo>
                        <a:pt x="14229" y="17597"/>
                      </a:lnTo>
                      <a:lnTo>
                        <a:pt x="14250" y="17493"/>
                      </a:lnTo>
                      <a:lnTo>
                        <a:pt x="14208" y="17472"/>
                      </a:lnTo>
                      <a:lnTo>
                        <a:pt x="14103" y="17493"/>
                      </a:lnTo>
                      <a:lnTo>
                        <a:pt x="14041" y="17577"/>
                      </a:lnTo>
                      <a:lnTo>
                        <a:pt x="14103" y="17618"/>
                      </a:lnTo>
                      <a:lnTo>
                        <a:pt x="14041" y="17723"/>
                      </a:lnTo>
                      <a:lnTo>
                        <a:pt x="13999" y="17702"/>
                      </a:lnTo>
                      <a:lnTo>
                        <a:pt x="13978" y="17786"/>
                      </a:lnTo>
                      <a:lnTo>
                        <a:pt x="13894" y="17765"/>
                      </a:lnTo>
                      <a:lnTo>
                        <a:pt x="13831" y="17807"/>
                      </a:lnTo>
                      <a:lnTo>
                        <a:pt x="13873" y="17869"/>
                      </a:lnTo>
                      <a:lnTo>
                        <a:pt x="13999" y="17995"/>
                      </a:lnTo>
                      <a:lnTo>
                        <a:pt x="13831" y="18141"/>
                      </a:lnTo>
                      <a:lnTo>
                        <a:pt x="13831" y="18079"/>
                      </a:lnTo>
                      <a:lnTo>
                        <a:pt x="13727" y="17995"/>
                      </a:lnTo>
                      <a:lnTo>
                        <a:pt x="13685" y="18037"/>
                      </a:lnTo>
                      <a:lnTo>
                        <a:pt x="13706" y="18121"/>
                      </a:lnTo>
                      <a:lnTo>
                        <a:pt x="13685" y="18225"/>
                      </a:lnTo>
                      <a:lnTo>
                        <a:pt x="13622" y="18204"/>
                      </a:lnTo>
                      <a:lnTo>
                        <a:pt x="13580" y="18225"/>
                      </a:lnTo>
                      <a:lnTo>
                        <a:pt x="13517" y="18330"/>
                      </a:lnTo>
                      <a:lnTo>
                        <a:pt x="13434" y="18351"/>
                      </a:lnTo>
                      <a:lnTo>
                        <a:pt x="13434" y="18288"/>
                      </a:lnTo>
                      <a:lnTo>
                        <a:pt x="13497" y="18225"/>
                      </a:lnTo>
                      <a:lnTo>
                        <a:pt x="13497" y="18121"/>
                      </a:lnTo>
                      <a:lnTo>
                        <a:pt x="13413" y="18079"/>
                      </a:lnTo>
                      <a:lnTo>
                        <a:pt x="13371" y="18079"/>
                      </a:lnTo>
                      <a:cubicBezTo>
                        <a:pt x="13413" y="17995"/>
                        <a:pt x="13476" y="17911"/>
                        <a:pt x="13559" y="17849"/>
                      </a:cubicBezTo>
                      <a:lnTo>
                        <a:pt x="13559" y="17807"/>
                      </a:lnTo>
                      <a:cubicBezTo>
                        <a:pt x="13497" y="17702"/>
                        <a:pt x="13476" y="17597"/>
                        <a:pt x="13434" y="17493"/>
                      </a:cubicBezTo>
                      <a:lnTo>
                        <a:pt x="13476" y="17493"/>
                      </a:lnTo>
                      <a:lnTo>
                        <a:pt x="13517" y="17535"/>
                      </a:lnTo>
                      <a:lnTo>
                        <a:pt x="13538" y="17493"/>
                      </a:lnTo>
                      <a:lnTo>
                        <a:pt x="13497" y="17409"/>
                      </a:lnTo>
                      <a:lnTo>
                        <a:pt x="13413" y="17388"/>
                      </a:lnTo>
                      <a:lnTo>
                        <a:pt x="13476" y="17367"/>
                      </a:lnTo>
                      <a:lnTo>
                        <a:pt x="13580" y="17388"/>
                      </a:lnTo>
                      <a:lnTo>
                        <a:pt x="13706" y="17263"/>
                      </a:lnTo>
                      <a:lnTo>
                        <a:pt x="13831" y="17263"/>
                      </a:lnTo>
                      <a:lnTo>
                        <a:pt x="13936" y="17158"/>
                      </a:lnTo>
                      <a:lnTo>
                        <a:pt x="14020" y="17137"/>
                      </a:lnTo>
                      <a:lnTo>
                        <a:pt x="14145" y="16991"/>
                      </a:lnTo>
                      <a:lnTo>
                        <a:pt x="14145" y="16844"/>
                      </a:lnTo>
                      <a:lnTo>
                        <a:pt x="14103" y="16781"/>
                      </a:lnTo>
                      <a:lnTo>
                        <a:pt x="14082" y="16781"/>
                      </a:lnTo>
                      <a:lnTo>
                        <a:pt x="14020" y="16656"/>
                      </a:lnTo>
                      <a:lnTo>
                        <a:pt x="13957" y="16635"/>
                      </a:lnTo>
                      <a:lnTo>
                        <a:pt x="13810" y="16635"/>
                      </a:lnTo>
                      <a:lnTo>
                        <a:pt x="13831" y="16530"/>
                      </a:lnTo>
                      <a:lnTo>
                        <a:pt x="13831" y="16426"/>
                      </a:lnTo>
                      <a:lnTo>
                        <a:pt x="13999" y="16363"/>
                      </a:lnTo>
                      <a:lnTo>
                        <a:pt x="14020" y="16321"/>
                      </a:lnTo>
                      <a:lnTo>
                        <a:pt x="14103" y="16300"/>
                      </a:lnTo>
                      <a:lnTo>
                        <a:pt x="14124" y="16216"/>
                      </a:lnTo>
                      <a:lnTo>
                        <a:pt x="14103" y="16216"/>
                      </a:lnTo>
                      <a:lnTo>
                        <a:pt x="14145" y="16154"/>
                      </a:lnTo>
                      <a:lnTo>
                        <a:pt x="14250" y="16196"/>
                      </a:lnTo>
                      <a:lnTo>
                        <a:pt x="14417" y="16091"/>
                      </a:lnTo>
                      <a:lnTo>
                        <a:pt x="14522" y="16175"/>
                      </a:lnTo>
                      <a:lnTo>
                        <a:pt x="14647" y="16091"/>
                      </a:lnTo>
                      <a:lnTo>
                        <a:pt x="14626" y="16175"/>
                      </a:lnTo>
                      <a:lnTo>
                        <a:pt x="14647" y="16216"/>
                      </a:lnTo>
                      <a:lnTo>
                        <a:pt x="14731" y="16216"/>
                      </a:lnTo>
                      <a:lnTo>
                        <a:pt x="14857" y="16091"/>
                      </a:lnTo>
                      <a:lnTo>
                        <a:pt x="14836" y="16028"/>
                      </a:lnTo>
                      <a:lnTo>
                        <a:pt x="14773" y="16007"/>
                      </a:lnTo>
                      <a:lnTo>
                        <a:pt x="14752" y="15965"/>
                      </a:lnTo>
                      <a:lnTo>
                        <a:pt x="14794" y="15924"/>
                      </a:lnTo>
                      <a:lnTo>
                        <a:pt x="14919" y="15986"/>
                      </a:lnTo>
                      <a:lnTo>
                        <a:pt x="15129" y="15924"/>
                      </a:lnTo>
                      <a:lnTo>
                        <a:pt x="15170" y="15777"/>
                      </a:lnTo>
                      <a:lnTo>
                        <a:pt x="15129" y="15631"/>
                      </a:lnTo>
                      <a:lnTo>
                        <a:pt x="14961" y="15526"/>
                      </a:lnTo>
                      <a:lnTo>
                        <a:pt x="14891" y="15526"/>
                      </a:lnTo>
                      <a:lnTo>
                        <a:pt x="14919" y="15505"/>
                      </a:lnTo>
                      <a:lnTo>
                        <a:pt x="15066" y="15505"/>
                      </a:lnTo>
                      <a:lnTo>
                        <a:pt x="15150" y="15589"/>
                      </a:lnTo>
                      <a:lnTo>
                        <a:pt x="15296" y="15589"/>
                      </a:lnTo>
                      <a:lnTo>
                        <a:pt x="15401" y="15484"/>
                      </a:lnTo>
                      <a:lnTo>
                        <a:pt x="15401" y="15400"/>
                      </a:lnTo>
                      <a:lnTo>
                        <a:pt x="15673" y="15275"/>
                      </a:lnTo>
                      <a:lnTo>
                        <a:pt x="15798" y="15149"/>
                      </a:lnTo>
                      <a:lnTo>
                        <a:pt x="15924" y="15149"/>
                      </a:lnTo>
                      <a:lnTo>
                        <a:pt x="15986" y="15087"/>
                      </a:lnTo>
                      <a:lnTo>
                        <a:pt x="15986" y="15003"/>
                      </a:lnTo>
                      <a:lnTo>
                        <a:pt x="16217" y="14836"/>
                      </a:lnTo>
                      <a:lnTo>
                        <a:pt x="16426" y="14794"/>
                      </a:lnTo>
                      <a:lnTo>
                        <a:pt x="16656" y="14584"/>
                      </a:lnTo>
                      <a:lnTo>
                        <a:pt x="16844" y="14564"/>
                      </a:lnTo>
                      <a:lnTo>
                        <a:pt x="17033" y="14333"/>
                      </a:lnTo>
                      <a:lnTo>
                        <a:pt x="16949" y="14480"/>
                      </a:lnTo>
                      <a:lnTo>
                        <a:pt x="16949" y="14626"/>
                      </a:lnTo>
                      <a:lnTo>
                        <a:pt x="17012" y="14647"/>
                      </a:lnTo>
                      <a:lnTo>
                        <a:pt x="17075" y="14668"/>
                      </a:lnTo>
                      <a:lnTo>
                        <a:pt x="17116" y="14731"/>
                      </a:lnTo>
                      <a:lnTo>
                        <a:pt x="17263" y="14564"/>
                      </a:lnTo>
                      <a:lnTo>
                        <a:pt x="17367" y="14522"/>
                      </a:lnTo>
                      <a:lnTo>
                        <a:pt x="17598" y="14438"/>
                      </a:lnTo>
                      <a:lnTo>
                        <a:pt x="17681" y="14354"/>
                      </a:lnTo>
                      <a:lnTo>
                        <a:pt x="17681" y="14354"/>
                      </a:lnTo>
                      <a:lnTo>
                        <a:pt x="17639" y="14480"/>
                      </a:lnTo>
                      <a:lnTo>
                        <a:pt x="17451" y="14584"/>
                      </a:lnTo>
                      <a:lnTo>
                        <a:pt x="17326" y="14584"/>
                      </a:lnTo>
                      <a:lnTo>
                        <a:pt x="17054" y="14856"/>
                      </a:lnTo>
                      <a:lnTo>
                        <a:pt x="17033" y="14961"/>
                      </a:lnTo>
                      <a:lnTo>
                        <a:pt x="17158" y="15149"/>
                      </a:lnTo>
                      <a:lnTo>
                        <a:pt x="17179" y="15275"/>
                      </a:lnTo>
                      <a:lnTo>
                        <a:pt x="17054" y="15191"/>
                      </a:lnTo>
                      <a:lnTo>
                        <a:pt x="16949" y="15191"/>
                      </a:lnTo>
                      <a:lnTo>
                        <a:pt x="16886" y="15212"/>
                      </a:lnTo>
                      <a:lnTo>
                        <a:pt x="16823" y="15212"/>
                      </a:lnTo>
                      <a:lnTo>
                        <a:pt x="16719" y="15149"/>
                      </a:lnTo>
                      <a:lnTo>
                        <a:pt x="16698" y="14982"/>
                      </a:lnTo>
                      <a:lnTo>
                        <a:pt x="16510" y="15066"/>
                      </a:lnTo>
                      <a:lnTo>
                        <a:pt x="16405" y="15066"/>
                      </a:lnTo>
                      <a:lnTo>
                        <a:pt x="16238" y="15170"/>
                      </a:lnTo>
                      <a:lnTo>
                        <a:pt x="16091" y="15170"/>
                      </a:lnTo>
                      <a:lnTo>
                        <a:pt x="15986" y="15275"/>
                      </a:lnTo>
                      <a:lnTo>
                        <a:pt x="15986" y="15380"/>
                      </a:lnTo>
                      <a:lnTo>
                        <a:pt x="16007" y="15421"/>
                      </a:lnTo>
                      <a:lnTo>
                        <a:pt x="15903" y="15610"/>
                      </a:lnTo>
                      <a:lnTo>
                        <a:pt x="15777" y="15693"/>
                      </a:lnTo>
                      <a:lnTo>
                        <a:pt x="15714" y="15840"/>
                      </a:lnTo>
                      <a:lnTo>
                        <a:pt x="15380" y="16133"/>
                      </a:lnTo>
                      <a:lnTo>
                        <a:pt x="15296" y="16237"/>
                      </a:lnTo>
                      <a:lnTo>
                        <a:pt x="15296" y="16321"/>
                      </a:lnTo>
                      <a:lnTo>
                        <a:pt x="15401" y="16468"/>
                      </a:lnTo>
                      <a:lnTo>
                        <a:pt x="15463" y="16405"/>
                      </a:lnTo>
                      <a:lnTo>
                        <a:pt x="15505" y="16405"/>
                      </a:lnTo>
                      <a:lnTo>
                        <a:pt x="15610" y="16321"/>
                      </a:lnTo>
                      <a:lnTo>
                        <a:pt x="15694" y="16342"/>
                      </a:lnTo>
                      <a:lnTo>
                        <a:pt x="15694" y="16405"/>
                      </a:lnTo>
                      <a:lnTo>
                        <a:pt x="15484" y="16551"/>
                      </a:lnTo>
                      <a:lnTo>
                        <a:pt x="15401" y="16551"/>
                      </a:lnTo>
                      <a:lnTo>
                        <a:pt x="15359" y="16656"/>
                      </a:lnTo>
                      <a:lnTo>
                        <a:pt x="15254" y="16614"/>
                      </a:lnTo>
                      <a:lnTo>
                        <a:pt x="15170" y="16614"/>
                      </a:lnTo>
                      <a:lnTo>
                        <a:pt x="15087" y="16635"/>
                      </a:lnTo>
                      <a:lnTo>
                        <a:pt x="15087" y="16740"/>
                      </a:lnTo>
                      <a:lnTo>
                        <a:pt x="15024" y="16719"/>
                      </a:lnTo>
                      <a:lnTo>
                        <a:pt x="14919" y="16740"/>
                      </a:lnTo>
                      <a:lnTo>
                        <a:pt x="14919" y="16865"/>
                      </a:lnTo>
                      <a:lnTo>
                        <a:pt x="15066" y="17053"/>
                      </a:lnTo>
                      <a:lnTo>
                        <a:pt x="15129" y="17032"/>
                      </a:lnTo>
                      <a:lnTo>
                        <a:pt x="15170" y="16949"/>
                      </a:lnTo>
                      <a:lnTo>
                        <a:pt x="15233" y="17032"/>
                      </a:lnTo>
                      <a:lnTo>
                        <a:pt x="15275" y="16886"/>
                      </a:lnTo>
                      <a:lnTo>
                        <a:pt x="15359" y="16886"/>
                      </a:lnTo>
                      <a:lnTo>
                        <a:pt x="15359" y="16991"/>
                      </a:lnTo>
                      <a:lnTo>
                        <a:pt x="15442" y="16949"/>
                      </a:lnTo>
                      <a:lnTo>
                        <a:pt x="15463" y="16865"/>
                      </a:lnTo>
                      <a:lnTo>
                        <a:pt x="15526" y="16823"/>
                      </a:lnTo>
                      <a:lnTo>
                        <a:pt x="15652" y="16740"/>
                      </a:lnTo>
                      <a:lnTo>
                        <a:pt x="15652" y="16614"/>
                      </a:lnTo>
                      <a:lnTo>
                        <a:pt x="15714" y="16530"/>
                      </a:lnTo>
                      <a:lnTo>
                        <a:pt x="15714" y="16572"/>
                      </a:lnTo>
                      <a:lnTo>
                        <a:pt x="15673" y="16635"/>
                      </a:lnTo>
                      <a:lnTo>
                        <a:pt x="15714" y="16719"/>
                      </a:lnTo>
                      <a:lnTo>
                        <a:pt x="15840" y="16719"/>
                      </a:lnTo>
                      <a:lnTo>
                        <a:pt x="16028" y="16572"/>
                      </a:lnTo>
                      <a:lnTo>
                        <a:pt x="16175" y="16572"/>
                      </a:lnTo>
                      <a:lnTo>
                        <a:pt x="16196" y="16656"/>
                      </a:lnTo>
                      <a:lnTo>
                        <a:pt x="16258" y="16614"/>
                      </a:lnTo>
                      <a:lnTo>
                        <a:pt x="16321" y="16405"/>
                      </a:lnTo>
                      <a:lnTo>
                        <a:pt x="16447" y="16321"/>
                      </a:lnTo>
                      <a:lnTo>
                        <a:pt x="16510" y="16321"/>
                      </a:lnTo>
                      <a:lnTo>
                        <a:pt x="16363" y="16468"/>
                      </a:lnTo>
                      <a:lnTo>
                        <a:pt x="16363" y="16551"/>
                      </a:lnTo>
                      <a:lnTo>
                        <a:pt x="16447" y="16509"/>
                      </a:lnTo>
                      <a:lnTo>
                        <a:pt x="16572" y="16342"/>
                      </a:lnTo>
                      <a:lnTo>
                        <a:pt x="16656" y="16154"/>
                      </a:lnTo>
                      <a:lnTo>
                        <a:pt x="16740" y="16112"/>
                      </a:lnTo>
                      <a:lnTo>
                        <a:pt x="16740" y="16196"/>
                      </a:lnTo>
                      <a:lnTo>
                        <a:pt x="16656" y="16321"/>
                      </a:lnTo>
                      <a:lnTo>
                        <a:pt x="16656" y="16363"/>
                      </a:lnTo>
                      <a:lnTo>
                        <a:pt x="16782" y="16237"/>
                      </a:lnTo>
                      <a:lnTo>
                        <a:pt x="16844" y="16321"/>
                      </a:lnTo>
                      <a:lnTo>
                        <a:pt x="16844" y="16405"/>
                      </a:lnTo>
                      <a:lnTo>
                        <a:pt x="16970" y="16426"/>
                      </a:lnTo>
                      <a:lnTo>
                        <a:pt x="17033" y="16468"/>
                      </a:lnTo>
                      <a:lnTo>
                        <a:pt x="17095" y="16405"/>
                      </a:lnTo>
                      <a:lnTo>
                        <a:pt x="17158" y="16258"/>
                      </a:lnTo>
                      <a:lnTo>
                        <a:pt x="17305" y="16237"/>
                      </a:lnTo>
                      <a:lnTo>
                        <a:pt x="17409" y="16154"/>
                      </a:lnTo>
                      <a:lnTo>
                        <a:pt x="17347" y="16133"/>
                      </a:lnTo>
                      <a:lnTo>
                        <a:pt x="17367" y="16007"/>
                      </a:lnTo>
                      <a:lnTo>
                        <a:pt x="17577" y="15924"/>
                      </a:lnTo>
                      <a:lnTo>
                        <a:pt x="17598" y="15840"/>
                      </a:lnTo>
                      <a:lnTo>
                        <a:pt x="17598" y="15735"/>
                      </a:lnTo>
                      <a:lnTo>
                        <a:pt x="17493" y="15777"/>
                      </a:lnTo>
                      <a:lnTo>
                        <a:pt x="17409" y="15714"/>
                      </a:lnTo>
                      <a:lnTo>
                        <a:pt x="17284" y="15693"/>
                      </a:lnTo>
                      <a:lnTo>
                        <a:pt x="17347" y="15610"/>
                      </a:lnTo>
                      <a:lnTo>
                        <a:pt x="17451" y="15610"/>
                      </a:lnTo>
                      <a:lnTo>
                        <a:pt x="17514" y="15631"/>
                      </a:lnTo>
                      <a:lnTo>
                        <a:pt x="17577" y="15568"/>
                      </a:lnTo>
                      <a:lnTo>
                        <a:pt x="17577" y="15463"/>
                      </a:lnTo>
                      <a:lnTo>
                        <a:pt x="17472" y="15505"/>
                      </a:lnTo>
                      <a:lnTo>
                        <a:pt x="17367" y="15400"/>
                      </a:lnTo>
                      <a:lnTo>
                        <a:pt x="17367" y="15317"/>
                      </a:lnTo>
                      <a:lnTo>
                        <a:pt x="17514" y="15296"/>
                      </a:lnTo>
                      <a:lnTo>
                        <a:pt x="17598" y="15275"/>
                      </a:lnTo>
                      <a:lnTo>
                        <a:pt x="17660" y="15296"/>
                      </a:lnTo>
                      <a:lnTo>
                        <a:pt x="17681" y="15254"/>
                      </a:lnTo>
                      <a:lnTo>
                        <a:pt x="17619" y="15108"/>
                      </a:lnTo>
                      <a:lnTo>
                        <a:pt x="17807" y="15045"/>
                      </a:lnTo>
                      <a:lnTo>
                        <a:pt x="17911" y="15108"/>
                      </a:lnTo>
                      <a:lnTo>
                        <a:pt x="17995" y="15087"/>
                      </a:lnTo>
                      <a:lnTo>
                        <a:pt x="18121" y="15087"/>
                      </a:lnTo>
                      <a:lnTo>
                        <a:pt x="17911" y="15254"/>
                      </a:lnTo>
                      <a:lnTo>
                        <a:pt x="17911" y="15359"/>
                      </a:lnTo>
                      <a:lnTo>
                        <a:pt x="17932" y="15526"/>
                      </a:lnTo>
                      <a:lnTo>
                        <a:pt x="17995" y="15526"/>
                      </a:lnTo>
                      <a:lnTo>
                        <a:pt x="18079" y="15317"/>
                      </a:lnTo>
                      <a:lnTo>
                        <a:pt x="18142" y="15275"/>
                      </a:lnTo>
                      <a:lnTo>
                        <a:pt x="18204" y="15275"/>
                      </a:lnTo>
                      <a:lnTo>
                        <a:pt x="18183" y="15359"/>
                      </a:lnTo>
                      <a:lnTo>
                        <a:pt x="18121" y="15421"/>
                      </a:lnTo>
                      <a:lnTo>
                        <a:pt x="18142" y="15505"/>
                      </a:lnTo>
                      <a:lnTo>
                        <a:pt x="18288" y="15400"/>
                      </a:lnTo>
                      <a:lnTo>
                        <a:pt x="18309" y="15317"/>
                      </a:lnTo>
                      <a:lnTo>
                        <a:pt x="18393" y="15400"/>
                      </a:lnTo>
                      <a:lnTo>
                        <a:pt x="18497" y="15317"/>
                      </a:lnTo>
                      <a:lnTo>
                        <a:pt x="18539" y="15317"/>
                      </a:lnTo>
                      <a:lnTo>
                        <a:pt x="18644" y="15254"/>
                      </a:lnTo>
                      <a:lnTo>
                        <a:pt x="18769" y="15212"/>
                      </a:lnTo>
                      <a:lnTo>
                        <a:pt x="18874" y="15254"/>
                      </a:lnTo>
                      <a:lnTo>
                        <a:pt x="18853" y="15296"/>
                      </a:lnTo>
                      <a:lnTo>
                        <a:pt x="18727" y="15296"/>
                      </a:lnTo>
                      <a:lnTo>
                        <a:pt x="18602" y="15421"/>
                      </a:lnTo>
                      <a:lnTo>
                        <a:pt x="18686" y="15421"/>
                      </a:lnTo>
                      <a:lnTo>
                        <a:pt x="18623" y="15505"/>
                      </a:lnTo>
                      <a:lnTo>
                        <a:pt x="18686" y="15568"/>
                      </a:lnTo>
                      <a:lnTo>
                        <a:pt x="18895" y="15610"/>
                      </a:lnTo>
                      <a:lnTo>
                        <a:pt x="18958" y="15693"/>
                      </a:lnTo>
                      <a:lnTo>
                        <a:pt x="18958" y="15735"/>
                      </a:lnTo>
                      <a:lnTo>
                        <a:pt x="18832" y="15631"/>
                      </a:lnTo>
                      <a:lnTo>
                        <a:pt x="18686" y="15610"/>
                      </a:lnTo>
                      <a:lnTo>
                        <a:pt x="18581" y="15672"/>
                      </a:lnTo>
                      <a:lnTo>
                        <a:pt x="18581" y="15777"/>
                      </a:lnTo>
                      <a:lnTo>
                        <a:pt x="18644" y="15798"/>
                      </a:lnTo>
                      <a:lnTo>
                        <a:pt x="18748" y="15735"/>
                      </a:lnTo>
                      <a:lnTo>
                        <a:pt x="18832" y="15819"/>
                      </a:lnTo>
                      <a:lnTo>
                        <a:pt x="18790" y="15840"/>
                      </a:lnTo>
                      <a:lnTo>
                        <a:pt x="18644" y="15840"/>
                      </a:lnTo>
                      <a:lnTo>
                        <a:pt x="18644" y="15924"/>
                      </a:lnTo>
                      <a:lnTo>
                        <a:pt x="18811" y="15986"/>
                      </a:lnTo>
                      <a:lnTo>
                        <a:pt x="18853" y="16049"/>
                      </a:lnTo>
                      <a:lnTo>
                        <a:pt x="18790" y="16091"/>
                      </a:lnTo>
                      <a:lnTo>
                        <a:pt x="18707" y="16112"/>
                      </a:lnTo>
                      <a:lnTo>
                        <a:pt x="18707" y="16154"/>
                      </a:lnTo>
                      <a:lnTo>
                        <a:pt x="18811" y="16154"/>
                      </a:lnTo>
                      <a:lnTo>
                        <a:pt x="18916" y="16112"/>
                      </a:lnTo>
                      <a:lnTo>
                        <a:pt x="19020" y="16196"/>
                      </a:lnTo>
                      <a:lnTo>
                        <a:pt x="19125" y="16237"/>
                      </a:lnTo>
                      <a:lnTo>
                        <a:pt x="19271" y="16196"/>
                      </a:lnTo>
                      <a:lnTo>
                        <a:pt x="19334" y="16258"/>
                      </a:lnTo>
                      <a:lnTo>
                        <a:pt x="19334" y="16321"/>
                      </a:lnTo>
                      <a:lnTo>
                        <a:pt x="19251" y="16363"/>
                      </a:lnTo>
                      <a:lnTo>
                        <a:pt x="19271" y="16447"/>
                      </a:lnTo>
                      <a:lnTo>
                        <a:pt x="19334" y="16468"/>
                      </a:lnTo>
                      <a:lnTo>
                        <a:pt x="19355" y="16551"/>
                      </a:lnTo>
                      <a:lnTo>
                        <a:pt x="19439" y="16572"/>
                      </a:lnTo>
                      <a:lnTo>
                        <a:pt x="19523" y="16488"/>
                      </a:lnTo>
                      <a:lnTo>
                        <a:pt x="19481" y="16426"/>
                      </a:lnTo>
                      <a:lnTo>
                        <a:pt x="19523" y="16384"/>
                      </a:lnTo>
                      <a:lnTo>
                        <a:pt x="19648" y="16384"/>
                      </a:lnTo>
                      <a:lnTo>
                        <a:pt x="19564" y="16488"/>
                      </a:lnTo>
                      <a:lnTo>
                        <a:pt x="19564" y="16551"/>
                      </a:lnTo>
                      <a:lnTo>
                        <a:pt x="19418" y="16719"/>
                      </a:lnTo>
                      <a:lnTo>
                        <a:pt x="19443" y="16744"/>
                      </a:lnTo>
                      <a:lnTo>
                        <a:pt x="19376" y="16760"/>
                      </a:lnTo>
                      <a:lnTo>
                        <a:pt x="19418" y="16844"/>
                      </a:lnTo>
                      <a:lnTo>
                        <a:pt x="19690" y="16907"/>
                      </a:lnTo>
                      <a:lnTo>
                        <a:pt x="19774" y="16865"/>
                      </a:lnTo>
                      <a:lnTo>
                        <a:pt x="19857" y="16907"/>
                      </a:lnTo>
                      <a:lnTo>
                        <a:pt x="20108" y="16907"/>
                      </a:lnTo>
                      <a:lnTo>
                        <a:pt x="20234" y="16865"/>
                      </a:lnTo>
                      <a:lnTo>
                        <a:pt x="20297" y="16907"/>
                      </a:lnTo>
                      <a:lnTo>
                        <a:pt x="20297" y="16970"/>
                      </a:lnTo>
                      <a:lnTo>
                        <a:pt x="20380" y="16970"/>
                      </a:lnTo>
                      <a:lnTo>
                        <a:pt x="20443" y="17053"/>
                      </a:lnTo>
                      <a:lnTo>
                        <a:pt x="20527" y="17116"/>
                      </a:lnTo>
                      <a:lnTo>
                        <a:pt x="20548" y="17179"/>
                      </a:lnTo>
                      <a:lnTo>
                        <a:pt x="20652" y="17179"/>
                      </a:lnTo>
                      <a:lnTo>
                        <a:pt x="20820" y="17116"/>
                      </a:lnTo>
                      <a:lnTo>
                        <a:pt x="20841" y="17074"/>
                      </a:lnTo>
                      <a:lnTo>
                        <a:pt x="20904" y="17116"/>
                      </a:lnTo>
                      <a:lnTo>
                        <a:pt x="20904" y="17179"/>
                      </a:lnTo>
                      <a:lnTo>
                        <a:pt x="20820" y="17263"/>
                      </a:lnTo>
                      <a:lnTo>
                        <a:pt x="20715" y="17284"/>
                      </a:lnTo>
                      <a:lnTo>
                        <a:pt x="20736" y="17346"/>
                      </a:lnTo>
                      <a:lnTo>
                        <a:pt x="20904" y="17388"/>
                      </a:lnTo>
                      <a:lnTo>
                        <a:pt x="20924" y="17493"/>
                      </a:lnTo>
                      <a:lnTo>
                        <a:pt x="21008" y="17577"/>
                      </a:lnTo>
                      <a:lnTo>
                        <a:pt x="21176" y="17639"/>
                      </a:lnTo>
                      <a:lnTo>
                        <a:pt x="21385" y="17577"/>
                      </a:lnTo>
                      <a:lnTo>
                        <a:pt x="21468" y="17556"/>
                      </a:lnTo>
                      <a:lnTo>
                        <a:pt x="21489" y="17597"/>
                      </a:lnTo>
                      <a:lnTo>
                        <a:pt x="21573" y="17535"/>
                      </a:lnTo>
                      <a:lnTo>
                        <a:pt x="21740" y="17430"/>
                      </a:lnTo>
                      <a:lnTo>
                        <a:pt x="21782" y="17430"/>
                      </a:lnTo>
                      <a:lnTo>
                        <a:pt x="21740" y="17493"/>
                      </a:lnTo>
                      <a:lnTo>
                        <a:pt x="21636" y="17577"/>
                      </a:lnTo>
                      <a:lnTo>
                        <a:pt x="21594" y="17786"/>
                      </a:lnTo>
                      <a:lnTo>
                        <a:pt x="21552" y="17911"/>
                      </a:lnTo>
                      <a:lnTo>
                        <a:pt x="21468" y="17911"/>
                      </a:lnTo>
                      <a:lnTo>
                        <a:pt x="21343" y="17849"/>
                      </a:lnTo>
                      <a:lnTo>
                        <a:pt x="21280" y="17869"/>
                      </a:lnTo>
                      <a:lnTo>
                        <a:pt x="21364" y="17995"/>
                      </a:lnTo>
                      <a:lnTo>
                        <a:pt x="21385" y="18100"/>
                      </a:lnTo>
                      <a:lnTo>
                        <a:pt x="21468" y="18162"/>
                      </a:lnTo>
                      <a:lnTo>
                        <a:pt x="21573" y="18121"/>
                      </a:lnTo>
                      <a:lnTo>
                        <a:pt x="21657" y="18162"/>
                      </a:lnTo>
                      <a:lnTo>
                        <a:pt x="21636" y="18225"/>
                      </a:lnTo>
                      <a:lnTo>
                        <a:pt x="21552" y="18225"/>
                      </a:lnTo>
                      <a:lnTo>
                        <a:pt x="21552" y="18288"/>
                      </a:lnTo>
                      <a:lnTo>
                        <a:pt x="21720" y="18434"/>
                      </a:lnTo>
                      <a:lnTo>
                        <a:pt x="21761" y="18413"/>
                      </a:lnTo>
                      <a:lnTo>
                        <a:pt x="21887" y="18434"/>
                      </a:lnTo>
                      <a:lnTo>
                        <a:pt x="21950" y="18330"/>
                      </a:lnTo>
                      <a:lnTo>
                        <a:pt x="22075" y="18100"/>
                      </a:lnTo>
                      <a:lnTo>
                        <a:pt x="22033" y="18288"/>
                      </a:lnTo>
                      <a:lnTo>
                        <a:pt x="22033" y="18413"/>
                      </a:lnTo>
                      <a:lnTo>
                        <a:pt x="21992" y="18497"/>
                      </a:lnTo>
                      <a:lnTo>
                        <a:pt x="21950" y="18518"/>
                      </a:lnTo>
                      <a:lnTo>
                        <a:pt x="21866" y="18623"/>
                      </a:lnTo>
                      <a:lnTo>
                        <a:pt x="21887" y="18706"/>
                      </a:lnTo>
                      <a:lnTo>
                        <a:pt x="21971" y="18748"/>
                      </a:lnTo>
                      <a:lnTo>
                        <a:pt x="21929" y="18811"/>
                      </a:lnTo>
                      <a:lnTo>
                        <a:pt x="21929" y="19062"/>
                      </a:lnTo>
                      <a:lnTo>
                        <a:pt x="21971" y="19125"/>
                      </a:lnTo>
                      <a:lnTo>
                        <a:pt x="22054" y="19125"/>
                      </a:lnTo>
                      <a:lnTo>
                        <a:pt x="22033" y="19229"/>
                      </a:lnTo>
                      <a:lnTo>
                        <a:pt x="22054" y="19334"/>
                      </a:lnTo>
                      <a:lnTo>
                        <a:pt x="22243" y="19522"/>
                      </a:lnTo>
                      <a:lnTo>
                        <a:pt x="22284" y="19543"/>
                      </a:lnTo>
                      <a:lnTo>
                        <a:pt x="22284" y="19585"/>
                      </a:lnTo>
                      <a:lnTo>
                        <a:pt x="22347" y="19543"/>
                      </a:lnTo>
                      <a:lnTo>
                        <a:pt x="22389" y="19627"/>
                      </a:lnTo>
                      <a:lnTo>
                        <a:pt x="22473" y="19585"/>
                      </a:lnTo>
                      <a:lnTo>
                        <a:pt x="22452" y="19543"/>
                      </a:lnTo>
                      <a:lnTo>
                        <a:pt x="22473" y="19481"/>
                      </a:lnTo>
                      <a:lnTo>
                        <a:pt x="22515" y="19543"/>
                      </a:lnTo>
                      <a:lnTo>
                        <a:pt x="22598" y="19564"/>
                      </a:lnTo>
                      <a:lnTo>
                        <a:pt x="22661" y="19481"/>
                      </a:lnTo>
                      <a:lnTo>
                        <a:pt x="22577" y="19334"/>
                      </a:lnTo>
                      <a:lnTo>
                        <a:pt x="22515" y="19334"/>
                      </a:lnTo>
                      <a:lnTo>
                        <a:pt x="22473" y="19355"/>
                      </a:lnTo>
                      <a:lnTo>
                        <a:pt x="22452" y="19334"/>
                      </a:lnTo>
                      <a:lnTo>
                        <a:pt x="22515" y="19229"/>
                      </a:lnTo>
                      <a:lnTo>
                        <a:pt x="22515" y="19146"/>
                      </a:lnTo>
                      <a:lnTo>
                        <a:pt x="22494" y="19062"/>
                      </a:lnTo>
                      <a:lnTo>
                        <a:pt x="22410" y="19041"/>
                      </a:lnTo>
                      <a:lnTo>
                        <a:pt x="22410" y="18999"/>
                      </a:lnTo>
                      <a:lnTo>
                        <a:pt x="22473" y="18937"/>
                      </a:lnTo>
                      <a:lnTo>
                        <a:pt x="22494" y="18811"/>
                      </a:lnTo>
                      <a:lnTo>
                        <a:pt x="22577" y="18811"/>
                      </a:lnTo>
                      <a:lnTo>
                        <a:pt x="22577" y="18916"/>
                      </a:lnTo>
                      <a:lnTo>
                        <a:pt x="22598" y="18999"/>
                      </a:lnTo>
                      <a:lnTo>
                        <a:pt x="22682" y="18895"/>
                      </a:lnTo>
                      <a:lnTo>
                        <a:pt x="22703" y="18957"/>
                      </a:lnTo>
                      <a:lnTo>
                        <a:pt x="22766" y="19041"/>
                      </a:lnTo>
                      <a:lnTo>
                        <a:pt x="22703" y="19146"/>
                      </a:lnTo>
                      <a:lnTo>
                        <a:pt x="22724" y="19229"/>
                      </a:lnTo>
                      <a:lnTo>
                        <a:pt x="22787" y="19250"/>
                      </a:lnTo>
                      <a:lnTo>
                        <a:pt x="22891" y="19146"/>
                      </a:lnTo>
                      <a:lnTo>
                        <a:pt x="22933" y="19146"/>
                      </a:lnTo>
                      <a:lnTo>
                        <a:pt x="22912" y="19229"/>
                      </a:lnTo>
                      <a:lnTo>
                        <a:pt x="22828" y="19313"/>
                      </a:lnTo>
                      <a:lnTo>
                        <a:pt x="22828" y="19376"/>
                      </a:lnTo>
                      <a:lnTo>
                        <a:pt x="22870" y="19481"/>
                      </a:lnTo>
                      <a:lnTo>
                        <a:pt x="22808" y="19627"/>
                      </a:lnTo>
                      <a:lnTo>
                        <a:pt x="22828" y="19669"/>
                      </a:lnTo>
                      <a:lnTo>
                        <a:pt x="22891" y="19669"/>
                      </a:lnTo>
                      <a:lnTo>
                        <a:pt x="22891" y="19857"/>
                      </a:lnTo>
                      <a:cubicBezTo>
                        <a:pt x="22891" y="19899"/>
                        <a:pt x="22870" y="19983"/>
                        <a:pt x="22870" y="20045"/>
                      </a:cubicBezTo>
                      <a:lnTo>
                        <a:pt x="22828" y="20087"/>
                      </a:lnTo>
                      <a:lnTo>
                        <a:pt x="22808" y="20004"/>
                      </a:lnTo>
                      <a:lnTo>
                        <a:pt x="22870" y="19941"/>
                      </a:lnTo>
                      <a:lnTo>
                        <a:pt x="22870" y="19857"/>
                      </a:lnTo>
                      <a:lnTo>
                        <a:pt x="22766" y="19794"/>
                      </a:lnTo>
                      <a:lnTo>
                        <a:pt x="22598" y="19836"/>
                      </a:lnTo>
                      <a:lnTo>
                        <a:pt x="22577" y="19878"/>
                      </a:lnTo>
                      <a:lnTo>
                        <a:pt x="22515" y="19899"/>
                      </a:lnTo>
                      <a:lnTo>
                        <a:pt x="22473" y="19794"/>
                      </a:lnTo>
                      <a:lnTo>
                        <a:pt x="22410" y="19941"/>
                      </a:lnTo>
                      <a:lnTo>
                        <a:pt x="22452" y="20066"/>
                      </a:lnTo>
                      <a:lnTo>
                        <a:pt x="22515" y="20108"/>
                      </a:lnTo>
                      <a:lnTo>
                        <a:pt x="22473" y="20192"/>
                      </a:lnTo>
                      <a:lnTo>
                        <a:pt x="22410" y="20150"/>
                      </a:lnTo>
                      <a:lnTo>
                        <a:pt x="22368" y="20255"/>
                      </a:lnTo>
                      <a:lnTo>
                        <a:pt x="22452" y="20401"/>
                      </a:lnTo>
                      <a:lnTo>
                        <a:pt x="22410" y="20506"/>
                      </a:lnTo>
                      <a:lnTo>
                        <a:pt x="22494" y="20569"/>
                      </a:lnTo>
                      <a:lnTo>
                        <a:pt x="22410" y="20631"/>
                      </a:lnTo>
                      <a:lnTo>
                        <a:pt x="22515" y="20778"/>
                      </a:lnTo>
                      <a:lnTo>
                        <a:pt x="22619" y="20778"/>
                      </a:lnTo>
                      <a:lnTo>
                        <a:pt x="22703" y="20694"/>
                      </a:lnTo>
                      <a:lnTo>
                        <a:pt x="22703" y="20569"/>
                      </a:lnTo>
                      <a:lnTo>
                        <a:pt x="22619" y="20401"/>
                      </a:lnTo>
                      <a:lnTo>
                        <a:pt x="22661" y="20297"/>
                      </a:lnTo>
                      <a:lnTo>
                        <a:pt x="22787" y="20527"/>
                      </a:lnTo>
                      <a:lnTo>
                        <a:pt x="22787" y="20631"/>
                      </a:lnTo>
                      <a:lnTo>
                        <a:pt x="22787" y="20694"/>
                      </a:lnTo>
                      <a:cubicBezTo>
                        <a:pt x="22766" y="20694"/>
                        <a:pt x="22724" y="20694"/>
                        <a:pt x="22724" y="20715"/>
                      </a:cubicBezTo>
                      <a:lnTo>
                        <a:pt x="22724" y="20736"/>
                      </a:lnTo>
                      <a:lnTo>
                        <a:pt x="22682" y="20799"/>
                      </a:lnTo>
                      <a:lnTo>
                        <a:pt x="22577" y="20841"/>
                      </a:lnTo>
                      <a:lnTo>
                        <a:pt x="22598" y="20924"/>
                      </a:lnTo>
                      <a:lnTo>
                        <a:pt x="22682" y="21008"/>
                      </a:lnTo>
                      <a:lnTo>
                        <a:pt x="22598" y="21092"/>
                      </a:lnTo>
                      <a:lnTo>
                        <a:pt x="22598" y="21196"/>
                      </a:lnTo>
                      <a:lnTo>
                        <a:pt x="22536" y="21259"/>
                      </a:lnTo>
                      <a:lnTo>
                        <a:pt x="22431" y="21301"/>
                      </a:lnTo>
                      <a:lnTo>
                        <a:pt x="22431" y="21343"/>
                      </a:lnTo>
                      <a:lnTo>
                        <a:pt x="22577" y="21364"/>
                      </a:lnTo>
                      <a:lnTo>
                        <a:pt x="22536" y="21426"/>
                      </a:lnTo>
                      <a:lnTo>
                        <a:pt x="22494" y="21447"/>
                      </a:lnTo>
                      <a:lnTo>
                        <a:pt x="22494" y="21531"/>
                      </a:lnTo>
                      <a:lnTo>
                        <a:pt x="22536" y="21531"/>
                      </a:lnTo>
                      <a:lnTo>
                        <a:pt x="22619" y="21510"/>
                      </a:lnTo>
                      <a:lnTo>
                        <a:pt x="22640" y="21552"/>
                      </a:lnTo>
                      <a:lnTo>
                        <a:pt x="22598" y="21615"/>
                      </a:lnTo>
                      <a:lnTo>
                        <a:pt x="22515" y="21636"/>
                      </a:lnTo>
                      <a:lnTo>
                        <a:pt x="22473" y="21719"/>
                      </a:lnTo>
                      <a:lnTo>
                        <a:pt x="22494" y="21866"/>
                      </a:lnTo>
                      <a:lnTo>
                        <a:pt x="22536" y="21929"/>
                      </a:lnTo>
                      <a:lnTo>
                        <a:pt x="22515" y="21991"/>
                      </a:lnTo>
                      <a:lnTo>
                        <a:pt x="22536" y="22075"/>
                      </a:lnTo>
                      <a:lnTo>
                        <a:pt x="22598" y="22054"/>
                      </a:lnTo>
                      <a:lnTo>
                        <a:pt x="22619" y="21970"/>
                      </a:lnTo>
                      <a:lnTo>
                        <a:pt x="22640" y="21845"/>
                      </a:lnTo>
                      <a:lnTo>
                        <a:pt x="22703" y="21678"/>
                      </a:lnTo>
                      <a:lnTo>
                        <a:pt x="22745" y="21615"/>
                      </a:lnTo>
                      <a:lnTo>
                        <a:pt x="22787" y="21406"/>
                      </a:lnTo>
                      <a:lnTo>
                        <a:pt x="22828" y="21343"/>
                      </a:lnTo>
                      <a:lnTo>
                        <a:pt x="22844" y="21204"/>
                      </a:lnTo>
                      <a:lnTo>
                        <a:pt x="22870" y="21217"/>
                      </a:lnTo>
                      <a:cubicBezTo>
                        <a:pt x="22870" y="21301"/>
                        <a:pt x="22870" y="21364"/>
                        <a:pt x="22891" y="21447"/>
                      </a:cubicBezTo>
                      <a:lnTo>
                        <a:pt x="22870" y="21426"/>
                      </a:lnTo>
                      <a:lnTo>
                        <a:pt x="22808" y="21510"/>
                      </a:lnTo>
                      <a:lnTo>
                        <a:pt x="22808" y="21636"/>
                      </a:lnTo>
                      <a:lnTo>
                        <a:pt x="22870" y="21678"/>
                      </a:lnTo>
                      <a:lnTo>
                        <a:pt x="22787" y="21782"/>
                      </a:lnTo>
                      <a:lnTo>
                        <a:pt x="22891" y="21845"/>
                      </a:lnTo>
                      <a:lnTo>
                        <a:pt x="22891" y="21929"/>
                      </a:lnTo>
                      <a:lnTo>
                        <a:pt x="22828" y="21970"/>
                      </a:lnTo>
                      <a:lnTo>
                        <a:pt x="22766" y="21929"/>
                      </a:lnTo>
                      <a:lnTo>
                        <a:pt x="22703" y="21991"/>
                      </a:lnTo>
                      <a:lnTo>
                        <a:pt x="22703" y="22054"/>
                      </a:lnTo>
                      <a:lnTo>
                        <a:pt x="22661" y="22138"/>
                      </a:lnTo>
                      <a:lnTo>
                        <a:pt x="22619" y="22201"/>
                      </a:lnTo>
                      <a:lnTo>
                        <a:pt x="22682" y="22263"/>
                      </a:lnTo>
                      <a:lnTo>
                        <a:pt x="22766" y="22054"/>
                      </a:lnTo>
                      <a:lnTo>
                        <a:pt x="22787" y="22096"/>
                      </a:lnTo>
                      <a:lnTo>
                        <a:pt x="22724" y="22201"/>
                      </a:lnTo>
                      <a:lnTo>
                        <a:pt x="22828" y="22180"/>
                      </a:lnTo>
                      <a:lnTo>
                        <a:pt x="22891" y="22096"/>
                      </a:lnTo>
                      <a:lnTo>
                        <a:pt x="22891" y="21991"/>
                      </a:lnTo>
                      <a:lnTo>
                        <a:pt x="23017" y="21845"/>
                      </a:lnTo>
                      <a:cubicBezTo>
                        <a:pt x="23017" y="21929"/>
                        <a:pt x="23017" y="21991"/>
                        <a:pt x="23038" y="22075"/>
                      </a:cubicBezTo>
                      <a:lnTo>
                        <a:pt x="23017" y="22096"/>
                      </a:lnTo>
                      <a:lnTo>
                        <a:pt x="23080" y="22159"/>
                      </a:lnTo>
                      <a:cubicBezTo>
                        <a:pt x="23101" y="22201"/>
                        <a:pt x="23101" y="22284"/>
                        <a:pt x="23121" y="22326"/>
                      </a:cubicBezTo>
                      <a:lnTo>
                        <a:pt x="23080" y="22473"/>
                      </a:lnTo>
                      <a:lnTo>
                        <a:pt x="23080" y="22556"/>
                      </a:lnTo>
                      <a:lnTo>
                        <a:pt x="23038" y="22640"/>
                      </a:lnTo>
                      <a:lnTo>
                        <a:pt x="22933" y="22682"/>
                      </a:lnTo>
                      <a:lnTo>
                        <a:pt x="22912" y="22724"/>
                      </a:lnTo>
                      <a:lnTo>
                        <a:pt x="22933" y="22786"/>
                      </a:lnTo>
                      <a:lnTo>
                        <a:pt x="23017" y="22745"/>
                      </a:lnTo>
                      <a:lnTo>
                        <a:pt x="23101" y="22786"/>
                      </a:lnTo>
                      <a:lnTo>
                        <a:pt x="23101" y="22828"/>
                      </a:lnTo>
                      <a:lnTo>
                        <a:pt x="22996" y="22912"/>
                      </a:lnTo>
                      <a:lnTo>
                        <a:pt x="22996" y="22954"/>
                      </a:lnTo>
                      <a:lnTo>
                        <a:pt x="22975" y="23038"/>
                      </a:lnTo>
                      <a:lnTo>
                        <a:pt x="22912" y="23038"/>
                      </a:lnTo>
                      <a:lnTo>
                        <a:pt x="22870" y="23100"/>
                      </a:lnTo>
                      <a:lnTo>
                        <a:pt x="22891" y="23142"/>
                      </a:lnTo>
                      <a:lnTo>
                        <a:pt x="22975" y="23142"/>
                      </a:lnTo>
                      <a:lnTo>
                        <a:pt x="23017" y="23205"/>
                      </a:lnTo>
                      <a:lnTo>
                        <a:pt x="23038" y="23142"/>
                      </a:lnTo>
                      <a:lnTo>
                        <a:pt x="23121" y="23121"/>
                      </a:lnTo>
                      <a:lnTo>
                        <a:pt x="23184" y="23163"/>
                      </a:lnTo>
                      <a:lnTo>
                        <a:pt x="23101" y="23226"/>
                      </a:lnTo>
                      <a:lnTo>
                        <a:pt x="23080" y="23268"/>
                      </a:lnTo>
                      <a:lnTo>
                        <a:pt x="23121" y="23351"/>
                      </a:lnTo>
                      <a:lnTo>
                        <a:pt x="23038" y="23435"/>
                      </a:lnTo>
                      <a:lnTo>
                        <a:pt x="23017" y="23519"/>
                      </a:lnTo>
                      <a:lnTo>
                        <a:pt x="23121" y="23582"/>
                      </a:lnTo>
                      <a:lnTo>
                        <a:pt x="23101" y="23686"/>
                      </a:lnTo>
                      <a:lnTo>
                        <a:pt x="23142" y="23749"/>
                      </a:lnTo>
                      <a:lnTo>
                        <a:pt x="23247" y="23749"/>
                      </a:lnTo>
                      <a:lnTo>
                        <a:pt x="23310" y="23686"/>
                      </a:lnTo>
                      <a:lnTo>
                        <a:pt x="23247" y="23623"/>
                      </a:lnTo>
                      <a:lnTo>
                        <a:pt x="23310" y="23561"/>
                      </a:lnTo>
                      <a:lnTo>
                        <a:pt x="23247" y="23519"/>
                      </a:lnTo>
                      <a:lnTo>
                        <a:pt x="23205" y="23519"/>
                      </a:lnTo>
                      <a:lnTo>
                        <a:pt x="23247" y="23435"/>
                      </a:lnTo>
                      <a:lnTo>
                        <a:pt x="23331" y="23414"/>
                      </a:lnTo>
                      <a:lnTo>
                        <a:pt x="23435" y="23331"/>
                      </a:lnTo>
                      <a:lnTo>
                        <a:pt x="23435" y="23247"/>
                      </a:lnTo>
                      <a:lnTo>
                        <a:pt x="23393" y="23226"/>
                      </a:lnTo>
                      <a:lnTo>
                        <a:pt x="23310" y="23226"/>
                      </a:lnTo>
                      <a:lnTo>
                        <a:pt x="23310" y="23205"/>
                      </a:lnTo>
                      <a:lnTo>
                        <a:pt x="23414" y="23121"/>
                      </a:lnTo>
                      <a:lnTo>
                        <a:pt x="23393" y="23017"/>
                      </a:lnTo>
                      <a:lnTo>
                        <a:pt x="23247" y="22912"/>
                      </a:lnTo>
                      <a:lnTo>
                        <a:pt x="23310" y="22807"/>
                      </a:lnTo>
                      <a:lnTo>
                        <a:pt x="23331" y="22828"/>
                      </a:lnTo>
                      <a:lnTo>
                        <a:pt x="23414" y="22828"/>
                      </a:lnTo>
                      <a:lnTo>
                        <a:pt x="23414" y="22766"/>
                      </a:lnTo>
                      <a:lnTo>
                        <a:pt x="23310" y="22661"/>
                      </a:lnTo>
                      <a:lnTo>
                        <a:pt x="23373" y="22661"/>
                      </a:lnTo>
                      <a:lnTo>
                        <a:pt x="23373" y="22473"/>
                      </a:lnTo>
                      <a:lnTo>
                        <a:pt x="23247" y="22389"/>
                      </a:lnTo>
                      <a:lnTo>
                        <a:pt x="23226" y="22410"/>
                      </a:lnTo>
                      <a:lnTo>
                        <a:pt x="23142" y="22347"/>
                      </a:lnTo>
                      <a:lnTo>
                        <a:pt x="23163" y="22305"/>
                      </a:lnTo>
                      <a:lnTo>
                        <a:pt x="23163" y="22284"/>
                      </a:lnTo>
                      <a:lnTo>
                        <a:pt x="23247" y="22180"/>
                      </a:lnTo>
                      <a:lnTo>
                        <a:pt x="23205" y="22096"/>
                      </a:lnTo>
                      <a:cubicBezTo>
                        <a:pt x="23205" y="22054"/>
                        <a:pt x="23226" y="21991"/>
                        <a:pt x="23226" y="21950"/>
                      </a:cubicBezTo>
                      <a:lnTo>
                        <a:pt x="23226" y="21887"/>
                      </a:lnTo>
                      <a:lnTo>
                        <a:pt x="23268" y="21929"/>
                      </a:lnTo>
                      <a:lnTo>
                        <a:pt x="23352" y="21866"/>
                      </a:lnTo>
                      <a:lnTo>
                        <a:pt x="23310" y="21761"/>
                      </a:lnTo>
                      <a:lnTo>
                        <a:pt x="23352" y="21719"/>
                      </a:lnTo>
                      <a:lnTo>
                        <a:pt x="23352" y="21573"/>
                      </a:lnTo>
                      <a:lnTo>
                        <a:pt x="23414" y="21552"/>
                      </a:lnTo>
                      <a:lnTo>
                        <a:pt x="23435" y="21719"/>
                      </a:lnTo>
                      <a:lnTo>
                        <a:pt x="23477" y="21678"/>
                      </a:lnTo>
                      <a:lnTo>
                        <a:pt x="23519" y="21657"/>
                      </a:lnTo>
                      <a:lnTo>
                        <a:pt x="23519" y="21678"/>
                      </a:lnTo>
                      <a:lnTo>
                        <a:pt x="23519" y="21719"/>
                      </a:lnTo>
                      <a:lnTo>
                        <a:pt x="23477" y="21761"/>
                      </a:lnTo>
                      <a:lnTo>
                        <a:pt x="23477" y="21845"/>
                      </a:lnTo>
                      <a:lnTo>
                        <a:pt x="23540" y="21887"/>
                      </a:lnTo>
                      <a:lnTo>
                        <a:pt x="23665" y="21866"/>
                      </a:lnTo>
                      <a:lnTo>
                        <a:pt x="23749" y="21761"/>
                      </a:lnTo>
                      <a:lnTo>
                        <a:pt x="23728" y="21719"/>
                      </a:lnTo>
                      <a:cubicBezTo>
                        <a:pt x="23749" y="21657"/>
                        <a:pt x="23770" y="21573"/>
                        <a:pt x="23791" y="21510"/>
                      </a:cubicBezTo>
                      <a:lnTo>
                        <a:pt x="23833" y="21531"/>
                      </a:lnTo>
                      <a:lnTo>
                        <a:pt x="23854" y="21636"/>
                      </a:lnTo>
                      <a:lnTo>
                        <a:pt x="23958" y="21719"/>
                      </a:lnTo>
                      <a:lnTo>
                        <a:pt x="24000" y="21719"/>
                      </a:lnTo>
                      <a:lnTo>
                        <a:pt x="23937" y="21740"/>
                      </a:lnTo>
                      <a:lnTo>
                        <a:pt x="23854" y="21740"/>
                      </a:lnTo>
                      <a:lnTo>
                        <a:pt x="23833" y="21782"/>
                      </a:lnTo>
                      <a:cubicBezTo>
                        <a:pt x="23749" y="21824"/>
                        <a:pt x="23665" y="21866"/>
                        <a:pt x="23665" y="21970"/>
                      </a:cubicBezTo>
                      <a:cubicBezTo>
                        <a:pt x="23665" y="22054"/>
                        <a:pt x="23665" y="22096"/>
                        <a:pt x="23686" y="22180"/>
                      </a:cubicBezTo>
                      <a:lnTo>
                        <a:pt x="23665" y="22159"/>
                      </a:lnTo>
                      <a:lnTo>
                        <a:pt x="23665" y="22138"/>
                      </a:lnTo>
                      <a:lnTo>
                        <a:pt x="23645" y="22159"/>
                      </a:lnTo>
                      <a:cubicBezTo>
                        <a:pt x="23624" y="22159"/>
                        <a:pt x="23603" y="22138"/>
                        <a:pt x="23561" y="22138"/>
                      </a:cubicBezTo>
                      <a:lnTo>
                        <a:pt x="23624" y="22075"/>
                      </a:lnTo>
                      <a:lnTo>
                        <a:pt x="23645" y="21991"/>
                      </a:lnTo>
                      <a:lnTo>
                        <a:pt x="23456" y="21970"/>
                      </a:lnTo>
                      <a:lnTo>
                        <a:pt x="23352" y="22075"/>
                      </a:lnTo>
                      <a:lnTo>
                        <a:pt x="23414" y="22180"/>
                      </a:lnTo>
                      <a:lnTo>
                        <a:pt x="23435" y="22180"/>
                      </a:lnTo>
                      <a:cubicBezTo>
                        <a:pt x="23414" y="22201"/>
                        <a:pt x="23414" y="22222"/>
                        <a:pt x="23414" y="22263"/>
                      </a:cubicBezTo>
                      <a:cubicBezTo>
                        <a:pt x="23435" y="22284"/>
                        <a:pt x="23435" y="22326"/>
                        <a:pt x="23456" y="22368"/>
                      </a:cubicBezTo>
                      <a:cubicBezTo>
                        <a:pt x="23498" y="22389"/>
                        <a:pt x="23519" y="22431"/>
                        <a:pt x="23540" y="22494"/>
                      </a:cubicBezTo>
                      <a:lnTo>
                        <a:pt x="23561" y="22494"/>
                      </a:lnTo>
                      <a:cubicBezTo>
                        <a:pt x="23561" y="22494"/>
                        <a:pt x="23561" y="22514"/>
                        <a:pt x="23582" y="22514"/>
                      </a:cubicBezTo>
                      <a:cubicBezTo>
                        <a:pt x="23624" y="22577"/>
                        <a:pt x="23665" y="22577"/>
                        <a:pt x="23686" y="22598"/>
                      </a:cubicBezTo>
                      <a:lnTo>
                        <a:pt x="23665" y="22619"/>
                      </a:lnTo>
                      <a:lnTo>
                        <a:pt x="23540" y="22724"/>
                      </a:lnTo>
                      <a:lnTo>
                        <a:pt x="23540" y="22828"/>
                      </a:lnTo>
                      <a:lnTo>
                        <a:pt x="23603" y="22933"/>
                      </a:lnTo>
                      <a:lnTo>
                        <a:pt x="23728" y="22828"/>
                      </a:lnTo>
                      <a:lnTo>
                        <a:pt x="23812" y="22682"/>
                      </a:lnTo>
                      <a:lnTo>
                        <a:pt x="23812" y="22619"/>
                      </a:lnTo>
                      <a:lnTo>
                        <a:pt x="23875" y="22598"/>
                      </a:lnTo>
                      <a:lnTo>
                        <a:pt x="24021" y="22473"/>
                      </a:lnTo>
                      <a:lnTo>
                        <a:pt x="24042" y="22514"/>
                      </a:lnTo>
                      <a:lnTo>
                        <a:pt x="24251" y="22514"/>
                      </a:lnTo>
                      <a:lnTo>
                        <a:pt x="24168" y="22619"/>
                      </a:lnTo>
                      <a:lnTo>
                        <a:pt x="24189" y="22640"/>
                      </a:lnTo>
                      <a:lnTo>
                        <a:pt x="24314" y="22640"/>
                      </a:lnTo>
                      <a:lnTo>
                        <a:pt x="24314" y="22703"/>
                      </a:lnTo>
                      <a:lnTo>
                        <a:pt x="24209" y="22807"/>
                      </a:lnTo>
                      <a:cubicBezTo>
                        <a:pt x="24189" y="22807"/>
                        <a:pt x="24168" y="22828"/>
                        <a:pt x="24147" y="22828"/>
                      </a:cubicBezTo>
                      <a:lnTo>
                        <a:pt x="24168" y="22724"/>
                      </a:lnTo>
                      <a:lnTo>
                        <a:pt x="24105" y="22598"/>
                      </a:lnTo>
                      <a:lnTo>
                        <a:pt x="23979" y="22598"/>
                      </a:lnTo>
                      <a:lnTo>
                        <a:pt x="23979" y="22640"/>
                      </a:lnTo>
                      <a:lnTo>
                        <a:pt x="23875" y="22703"/>
                      </a:lnTo>
                      <a:lnTo>
                        <a:pt x="23833" y="22849"/>
                      </a:lnTo>
                      <a:lnTo>
                        <a:pt x="23833" y="22912"/>
                      </a:lnTo>
                      <a:lnTo>
                        <a:pt x="23728" y="23017"/>
                      </a:lnTo>
                      <a:lnTo>
                        <a:pt x="23749" y="23100"/>
                      </a:lnTo>
                      <a:lnTo>
                        <a:pt x="23937" y="23017"/>
                      </a:lnTo>
                      <a:cubicBezTo>
                        <a:pt x="23937" y="23038"/>
                        <a:pt x="23958" y="23038"/>
                        <a:pt x="23958" y="23038"/>
                      </a:cubicBezTo>
                      <a:lnTo>
                        <a:pt x="23854" y="23121"/>
                      </a:lnTo>
                      <a:lnTo>
                        <a:pt x="23770" y="23247"/>
                      </a:lnTo>
                      <a:lnTo>
                        <a:pt x="23833" y="23310"/>
                      </a:lnTo>
                      <a:lnTo>
                        <a:pt x="24000" y="23163"/>
                      </a:lnTo>
                      <a:lnTo>
                        <a:pt x="24063" y="23100"/>
                      </a:lnTo>
                      <a:cubicBezTo>
                        <a:pt x="24084" y="23121"/>
                        <a:pt x="24105" y="23121"/>
                        <a:pt x="24147" y="23142"/>
                      </a:cubicBezTo>
                      <a:lnTo>
                        <a:pt x="24147" y="23163"/>
                      </a:lnTo>
                      <a:lnTo>
                        <a:pt x="24168" y="23226"/>
                      </a:lnTo>
                      <a:lnTo>
                        <a:pt x="24189" y="23268"/>
                      </a:lnTo>
                      <a:lnTo>
                        <a:pt x="24000" y="23268"/>
                      </a:lnTo>
                      <a:lnTo>
                        <a:pt x="23937" y="23351"/>
                      </a:lnTo>
                      <a:lnTo>
                        <a:pt x="23937" y="23414"/>
                      </a:lnTo>
                      <a:lnTo>
                        <a:pt x="24000" y="23414"/>
                      </a:lnTo>
                      <a:lnTo>
                        <a:pt x="24063" y="23372"/>
                      </a:lnTo>
                      <a:lnTo>
                        <a:pt x="24168" y="23372"/>
                      </a:lnTo>
                      <a:lnTo>
                        <a:pt x="24168" y="23414"/>
                      </a:lnTo>
                      <a:lnTo>
                        <a:pt x="24063" y="23477"/>
                      </a:lnTo>
                      <a:lnTo>
                        <a:pt x="23937" y="23477"/>
                      </a:lnTo>
                      <a:lnTo>
                        <a:pt x="23875" y="23540"/>
                      </a:lnTo>
                      <a:lnTo>
                        <a:pt x="23854" y="23665"/>
                      </a:lnTo>
                      <a:lnTo>
                        <a:pt x="23896" y="23770"/>
                      </a:lnTo>
                      <a:lnTo>
                        <a:pt x="23979" y="23728"/>
                      </a:lnTo>
                      <a:lnTo>
                        <a:pt x="24000" y="23644"/>
                      </a:lnTo>
                      <a:lnTo>
                        <a:pt x="24084" y="23644"/>
                      </a:lnTo>
                      <a:lnTo>
                        <a:pt x="24189" y="23582"/>
                      </a:lnTo>
                      <a:lnTo>
                        <a:pt x="24314" y="23435"/>
                      </a:lnTo>
                      <a:lnTo>
                        <a:pt x="24461" y="23247"/>
                      </a:lnTo>
                      <a:lnTo>
                        <a:pt x="24502" y="23017"/>
                      </a:lnTo>
                      <a:lnTo>
                        <a:pt x="24628" y="22745"/>
                      </a:lnTo>
                      <a:lnTo>
                        <a:pt x="24691" y="22724"/>
                      </a:lnTo>
                      <a:lnTo>
                        <a:pt x="24691" y="22703"/>
                      </a:lnTo>
                      <a:lnTo>
                        <a:pt x="24691" y="22661"/>
                      </a:lnTo>
                      <a:lnTo>
                        <a:pt x="24670" y="22661"/>
                      </a:lnTo>
                      <a:lnTo>
                        <a:pt x="24712" y="22619"/>
                      </a:lnTo>
                      <a:lnTo>
                        <a:pt x="24712" y="22577"/>
                      </a:lnTo>
                      <a:lnTo>
                        <a:pt x="24753" y="22514"/>
                      </a:lnTo>
                      <a:lnTo>
                        <a:pt x="24712" y="22473"/>
                      </a:lnTo>
                      <a:lnTo>
                        <a:pt x="24670" y="22452"/>
                      </a:lnTo>
                      <a:lnTo>
                        <a:pt x="24670" y="22347"/>
                      </a:lnTo>
                      <a:lnTo>
                        <a:pt x="24607" y="22242"/>
                      </a:lnTo>
                      <a:lnTo>
                        <a:pt x="24481" y="22159"/>
                      </a:lnTo>
                      <a:lnTo>
                        <a:pt x="24398" y="22096"/>
                      </a:lnTo>
                      <a:lnTo>
                        <a:pt x="24377" y="22033"/>
                      </a:lnTo>
                      <a:lnTo>
                        <a:pt x="24272" y="21866"/>
                      </a:lnTo>
                      <a:lnTo>
                        <a:pt x="24189" y="21845"/>
                      </a:lnTo>
                      <a:lnTo>
                        <a:pt x="24084" y="21845"/>
                      </a:lnTo>
                      <a:lnTo>
                        <a:pt x="24084" y="21782"/>
                      </a:lnTo>
                      <a:lnTo>
                        <a:pt x="24126" y="21740"/>
                      </a:lnTo>
                      <a:lnTo>
                        <a:pt x="24084" y="21657"/>
                      </a:lnTo>
                      <a:lnTo>
                        <a:pt x="24042" y="21615"/>
                      </a:lnTo>
                      <a:lnTo>
                        <a:pt x="24021" y="21531"/>
                      </a:lnTo>
                      <a:lnTo>
                        <a:pt x="24063" y="21468"/>
                      </a:lnTo>
                      <a:lnTo>
                        <a:pt x="24126" y="21447"/>
                      </a:lnTo>
                      <a:lnTo>
                        <a:pt x="24084" y="21406"/>
                      </a:lnTo>
                      <a:lnTo>
                        <a:pt x="24021" y="21343"/>
                      </a:lnTo>
                      <a:lnTo>
                        <a:pt x="23958" y="21343"/>
                      </a:lnTo>
                      <a:lnTo>
                        <a:pt x="23958" y="21259"/>
                      </a:lnTo>
                      <a:lnTo>
                        <a:pt x="24063" y="21217"/>
                      </a:lnTo>
                      <a:lnTo>
                        <a:pt x="24042" y="20799"/>
                      </a:lnTo>
                      <a:lnTo>
                        <a:pt x="24042" y="20380"/>
                      </a:lnTo>
                      <a:lnTo>
                        <a:pt x="24084" y="20025"/>
                      </a:lnTo>
                      <a:lnTo>
                        <a:pt x="24063" y="19941"/>
                      </a:lnTo>
                      <a:lnTo>
                        <a:pt x="24063" y="19836"/>
                      </a:lnTo>
                      <a:lnTo>
                        <a:pt x="24126" y="19732"/>
                      </a:lnTo>
                      <a:lnTo>
                        <a:pt x="24084" y="19627"/>
                      </a:lnTo>
                      <a:lnTo>
                        <a:pt x="24042" y="19543"/>
                      </a:lnTo>
                      <a:lnTo>
                        <a:pt x="24021" y="19334"/>
                      </a:lnTo>
                      <a:lnTo>
                        <a:pt x="23875" y="19167"/>
                      </a:lnTo>
                      <a:lnTo>
                        <a:pt x="23833" y="18957"/>
                      </a:lnTo>
                      <a:lnTo>
                        <a:pt x="23854" y="18853"/>
                      </a:lnTo>
                      <a:lnTo>
                        <a:pt x="23728" y="18518"/>
                      </a:lnTo>
                      <a:lnTo>
                        <a:pt x="23749" y="18434"/>
                      </a:lnTo>
                      <a:lnTo>
                        <a:pt x="23833" y="18288"/>
                      </a:lnTo>
                      <a:lnTo>
                        <a:pt x="23812" y="18204"/>
                      </a:lnTo>
                      <a:lnTo>
                        <a:pt x="23812" y="18100"/>
                      </a:lnTo>
                      <a:lnTo>
                        <a:pt x="23665" y="17995"/>
                      </a:lnTo>
                      <a:lnTo>
                        <a:pt x="23498" y="17995"/>
                      </a:lnTo>
                      <a:lnTo>
                        <a:pt x="23289" y="18058"/>
                      </a:lnTo>
                      <a:lnTo>
                        <a:pt x="23226" y="18079"/>
                      </a:lnTo>
                      <a:lnTo>
                        <a:pt x="23017" y="18162"/>
                      </a:lnTo>
                      <a:lnTo>
                        <a:pt x="22891" y="18288"/>
                      </a:lnTo>
                      <a:lnTo>
                        <a:pt x="22724" y="18518"/>
                      </a:lnTo>
                      <a:lnTo>
                        <a:pt x="22598" y="18602"/>
                      </a:lnTo>
                      <a:lnTo>
                        <a:pt x="22410" y="18623"/>
                      </a:lnTo>
                      <a:lnTo>
                        <a:pt x="22201" y="18644"/>
                      </a:lnTo>
                      <a:lnTo>
                        <a:pt x="22159" y="18644"/>
                      </a:lnTo>
                      <a:lnTo>
                        <a:pt x="22159" y="18581"/>
                      </a:lnTo>
                      <a:lnTo>
                        <a:pt x="22264" y="18413"/>
                      </a:lnTo>
                      <a:lnTo>
                        <a:pt x="22201" y="18267"/>
                      </a:lnTo>
                      <a:lnTo>
                        <a:pt x="22054" y="17597"/>
                      </a:lnTo>
                      <a:lnTo>
                        <a:pt x="21950" y="17325"/>
                      </a:lnTo>
                      <a:lnTo>
                        <a:pt x="21887" y="17179"/>
                      </a:lnTo>
                      <a:lnTo>
                        <a:pt x="22033" y="16928"/>
                      </a:lnTo>
                      <a:lnTo>
                        <a:pt x="21740" y="16886"/>
                      </a:lnTo>
                      <a:lnTo>
                        <a:pt x="21531" y="17032"/>
                      </a:lnTo>
                      <a:lnTo>
                        <a:pt x="21406" y="16970"/>
                      </a:lnTo>
                      <a:lnTo>
                        <a:pt x="21029" y="16970"/>
                      </a:lnTo>
                      <a:lnTo>
                        <a:pt x="27704" y="4792"/>
                      </a:lnTo>
                      <a:lnTo>
                        <a:pt x="27683" y="4729"/>
                      </a:lnTo>
                      <a:lnTo>
                        <a:pt x="27536" y="4708"/>
                      </a:lnTo>
                      <a:lnTo>
                        <a:pt x="27474" y="4729"/>
                      </a:lnTo>
                      <a:lnTo>
                        <a:pt x="27411" y="4667"/>
                      </a:lnTo>
                      <a:lnTo>
                        <a:pt x="27369" y="4416"/>
                      </a:lnTo>
                      <a:lnTo>
                        <a:pt x="27306" y="4290"/>
                      </a:lnTo>
                      <a:lnTo>
                        <a:pt x="27222" y="4248"/>
                      </a:lnTo>
                      <a:lnTo>
                        <a:pt x="27202" y="4102"/>
                      </a:lnTo>
                      <a:lnTo>
                        <a:pt x="27118" y="3955"/>
                      </a:lnTo>
                      <a:lnTo>
                        <a:pt x="27076" y="3892"/>
                      </a:lnTo>
                      <a:lnTo>
                        <a:pt x="26867" y="3892"/>
                      </a:lnTo>
                      <a:lnTo>
                        <a:pt x="26846" y="3934"/>
                      </a:lnTo>
                      <a:lnTo>
                        <a:pt x="26678" y="3892"/>
                      </a:lnTo>
                      <a:lnTo>
                        <a:pt x="26532" y="3934"/>
                      </a:lnTo>
                      <a:lnTo>
                        <a:pt x="26448" y="3872"/>
                      </a:lnTo>
                      <a:lnTo>
                        <a:pt x="26386" y="3892"/>
                      </a:lnTo>
                      <a:lnTo>
                        <a:pt x="26344" y="3872"/>
                      </a:lnTo>
                      <a:lnTo>
                        <a:pt x="26323" y="3892"/>
                      </a:lnTo>
                      <a:lnTo>
                        <a:pt x="26239" y="3892"/>
                      </a:lnTo>
                      <a:lnTo>
                        <a:pt x="26239" y="3872"/>
                      </a:lnTo>
                      <a:lnTo>
                        <a:pt x="26281" y="3872"/>
                      </a:lnTo>
                      <a:lnTo>
                        <a:pt x="26281" y="3830"/>
                      </a:lnTo>
                      <a:lnTo>
                        <a:pt x="26176" y="3746"/>
                      </a:lnTo>
                      <a:lnTo>
                        <a:pt x="26114" y="3767"/>
                      </a:lnTo>
                      <a:lnTo>
                        <a:pt x="26030" y="3746"/>
                      </a:lnTo>
                      <a:lnTo>
                        <a:pt x="26051" y="3725"/>
                      </a:lnTo>
                      <a:lnTo>
                        <a:pt x="26114" y="3683"/>
                      </a:lnTo>
                      <a:lnTo>
                        <a:pt x="26051" y="3641"/>
                      </a:lnTo>
                      <a:lnTo>
                        <a:pt x="25967" y="3641"/>
                      </a:lnTo>
                      <a:lnTo>
                        <a:pt x="25904" y="3620"/>
                      </a:lnTo>
                      <a:lnTo>
                        <a:pt x="25904" y="3558"/>
                      </a:lnTo>
                      <a:lnTo>
                        <a:pt x="25821" y="3474"/>
                      </a:lnTo>
                      <a:lnTo>
                        <a:pt x="25737" y="3411"/>
                      </a:lnTo>
                      <a:lnTo>
                        <a:pt x="25716" y="3411"/>
                      </a:lnTo>
                      <a:lnTo>
                        <a:pt x="25653" y="3369"/>
                      </a:lnTo>
                      <a:lnTo>
                        <a:pt x="25611" y="3369"/>
                      </a:lnTo>
                      <a:lnTo>
                        <a:pt x="25549" y="3432"/>
                      </a:lnTo>
                      <a:lnTo>
                        <a:pt x="25549" y="3369"/>
                      </a:lnTo>
                      <a:lnTo>
                        <a:pt x="25528" y="3328"/>
                      </a:lnTo>
                      <a:lnTo>
                        <a:pt x="25444" y="3265"/>
                      </a:lnTo>
                      <a:lnTo>
                        <a:pt x="25381" y="3369"/>
                      </a:lnTo>
                      <a:lnTo>
                        <a:pt x="25318" y="3328"/>
                      </a:lnTo>
                      <a:lnTo>
                        <a:pt x="25318" y="3244"/>
                      </a:lnTo>
                      <a:lnTo>
                        <a:pt x="25381" y="3223"/>
                      </a:lnTo>
                      <a:lnTo>
                        <a:pt x="25339" y="3160"/>
                      </a:lnTo>
                      <a:lnTo>
                        <a:pt x="25277" y="3139"/>
                      </a:lnTo>
                      <a:lnTo>
                        <a:pt x="25193" y="3160"/>
                      </a:lnTo>
                      <a:lnTo>
                        <a:pt x="25193" y="3160"/>
                      </a:lnTo>
                      <a:lnTo>
                        <a:pt x="25214" y="3118"/>
                      </a:lnTo>
                      <a:lnTo>
                        <a:pt x="25214" y="3056"/>
                      </a:lnTo>
                      <a:lnTo>
                        <a:pt x="25109" y="3014"/>
                      </a:lnTo>
                      <a:lnTo>
                        <a:pt x="25025" y="2909"/>
                      </a:lnTo>
                      <a:lnTo>
                        <a:pt x="25067" y="2888"/>
                      </a:lnTo>
                      <a:lnTo>
                        <a:pt x="25025" y="2825"/>
                      </a:lnTo>
                      <a:lnTo>
                        <a:pt x="24963" y="2804"/>
                      </a:lnTo>
                      <a:lnTo>
                        <a:pt x="24900" y="2846"/>
                      </a:lnTo>
                      <a:lnTo>
                        <a:pt x="24691" y="3056"/>
                      </a:lnTo>
                      <a:lnTo>
                        <a:pt x="24461" y="3202"/>
                      </a:lnTo>
                      <a:lnTo>
                        <a:pt x="24670" y="3035"/>
                      </a:lnTo>
                      <a:lnTo>
                        <a:pt x="24795" y="2846"/>
                      </a:lnTo>
                      <a:lnTo>
                        <a:pt x="24921" y="2721"/>
                      </a:lnTo>
                      <a:lnTo>
                        <a:pt x="24963" y="2595"/>
                      </a:lnTo>
                      <a:lnTo>
                        <a:pt x="24879" y="2532"/>
                      </a:lnTo>
                      <a:lnTo>
                        <a:pt x="24712" y="2428"/>
                      </a:lnTo>
                      <a:lnTo>
                        <a:pt x="24586" y="2428"/>
                      </a:lnTo>
                      <a:lnTo>
                        <a:pt x="24440" y="2491"/>
                      </a:lnTo>
                      <a:lnTo>
                        <a:pt x="24356" y="2491"/>
                      </a:lnTo>
                      <a:lnTo>
                        <a:pt x="24293" y="2512"/>
                      </a:lnTo>
                      <a:lnTo>
                        <a:pt x="24147" y="2532"/>
                      </a:lnTo>
                      <a:lnTo>
                        <a:pt x="23979" y="2721"/>
                      </a:lnTo>
                      <a:lnTo>
                        <a:pt x="23854" y="2825"/>
                      </a:lnTo>
                      <a:lnTo>
                        <a:pt x="23854" y="2825"/>
                      </a:lnTo>
                      <a:lnTo>
                        <a:pt x="23958" y="2700"/>
                      </a:lnTo>
                      <a:lnTo>
                        <a:pt x="23937" y="2532"/>
                      </a:lnTo>
                      <a:lnTo>
                        <a:pt x="23958" y="2407"/>
                      </a:lnTo>
                      <a:lnTo>
                        <a:pt x="23958" y="2302"/>
                      </a:lnTo>
                      <a:lnTo>
                        <a:pt x="23770" y="2198"/>
                      </a:lnTo>
                      <a:lnTo>
                        <a:pt x="23770" y="2156"/>
                      </a:lnTo>
                      <a:lnTo>
                        <a:pt x="23875" y="2093"/>
                      </a:lnTo>
                      <a:lnTo>
                        <a:pt x="23979" y="2093"/>
                      </a:lnTo>
                      <a:lnTo>
                        <a:pt x="23979" y="2051"/>
                      </a:lnTo>
                      <a:lnTo>
                        <a:pt x="23707" y="1884"/>
                      </a:lnTo>
                      <a:lnTo>
                        <a:pt x="23665" y="1800"/>
                      </a:lnTo>
                      <a:lnTo>
                        <a:pt x="23728" y="1737"/>
                      </a:lnTo>
                      <a:lnTo>
                        <a:pt x="23875" y="1654"/>
                      </a:lnTo>
                      <a:lnTo>
                        <a:pt x="23958" y="1570"/>
                      </a:lnTo>
                      <a:lnTo>
                        <a:pt x="23917" y="1486"/>
                      </a:lnTo>
                      <a:lnTo>
                        <a:pt x="23854" y="1361"/>
                      </a:lnTo>
                      <a:lnTo>
                        <a:pt x="23812" y="1361"/>
                      </a:lnTo>
                      <a:lnTo>
                        <a:pt x="23749" y="1382"/>
                      </a:lnTo>
                      <a:lnTo>
                        <a:pt x="23707" y="1319"/>
                      </a:lnTo>
                      <a:lnTo>
                        <a:pt x="23624" y="1256"/>
                      </a:lnTo>
                      <a:lnTo>
                        <a:pt x="23519" y="1256"/>
                      </a:lnTo>
                      <a:lnTo>
                        <a:pt x="23393" y="1214"/>
                      </a:lnTo>
                      <a:lnTo>
                        <a:pt x="23331" y="1172"/>
                      </a:lnTo>
                      <a:lnTo>
                        <a:pt x="23247" y="1214"/>
                      </a:lnTo>
                      <a:lnTo>
                        <a:pt x="23121" y="1214"/>
                      </a:lnTo>
                      <a:lnTo>
                        <a:pt x="23080" y="1319"/>
                      </a:lnTo>
                      <a:lnTo>
                        <a:pt x="23080" y="1361"/>
                      </a:lnTo>
                      <a:lnTo>
                        <a:pt x="22996" y="1256"/>
                      </a:lnTo>
                      <a:lnTo>
                        <a:pt x="23038" y="1151"/>
                      </a:lnTo>
                      <a:lnTo>
                        <a:pt x="23101" y="1131"/>
                      </a:lnTo>
                      <a:lnTo>
                        <a:pt x="23101" y="1026"/>
                      </a:lnTo>
                      <a:lnTo>
                        <a:pt x="23142" y="942"/>
                      </a:lnTo>
                      <a:lnTo>
                        <a:pt x="23205" y="921"/>
                      </a:lnTo>
                      <a:lnTo>
                        <a:pt x="23205" y="817"/>
                      </a:lnTo>
                      <a:lnTo>
                        <a:pt x="23226" y="712"/>
                      </a:lnTo>
                      <a:lnTo>
                        <a:pt x="23205" y="649"/>
                      </a:lnTo>
                      <a:lnTo>
                        <a:pt x="23184" y="649"/>
                      </a:lnTo>
                      <a:lnTo>
                        <a:pt x="23038" y="796"/>
                      </a:lnTo>
                      <a:lnTo>
                        <a:pt x="23017" y="900"/>
                      </a:lnTo>
                      <a:lnTo>
                        <a:pt x="22996" y="900"/>
                      </a:lnTo>
                      <a:lnTo>
                        <a:pt x="22912" y="838"/>
                      </a:lnTo>
                      <a:lnTo>
                        <a:pt x="22808" y="900"/>
                      </a:lnTo>
                      <a:lnTo>
                        <a:pt x="22787" y="942"/>
                      </a:lnTo>
                      <a:lnTo>
                        <a:pt x="22808" y="1047"/>
                      </a:lnTo>
                      <a:lnTo>
                        <a:pt x="22724" y="1131"/>
                      </a:lnTo>
                      <a:lnTo>
                        <a:pt x="22682" y="1131"/>
                      </a:lnTo>
                      <a:lnTo>
                        <a:pt x="22661" y="1068"/>
                      </a:lnTo>
                      <a:lnTo>
                        <a:pt x="22598" y="1214"/>
                      </a:lnTo>
                      <a:lnTo>
                        <a:pt x="22598" y="1319"/>
                      </a:lnTo>
                      <a:lnTo>
                        <a:pt x="22556" y="1172"/>
                      </a:lnTo>
                      <a:lnTo>
                        <a:pt x="22556" y="1047"/>
                      </a:lnTo>
                      <a:lnTo>
                        <a:pt x="22598" y="942"/>
                      </a:lnTo>
                      <a:lnTo>
                        <a:pt x="22556" y="921"/>
                      </a:lnTo>
                      <a:lnTo>
                        <a:pt x="22473" y="1005"/>
                      </a:lnTo>
                      <a:lnTo>
                        <a:pt x="22452" y="1068"/>
                      </a:lnTo>
                      <a:lnTo>
                        <a:pt x="22368" y="1110"/>
                      </a:lnTo>
                      <a:lnTo>
                        <a:pt x="22410" y="921"/>
                      </a:lnTo>
                      <a:lnTo>
                        <a:pt x="22368" y="817"/>
                      </a:lnTo>
                      <a:lnTo>
                        <a:pt x="22264" y="817"/>
                      </a:lnTo>
                      <a:lnTo>
                        <a:pt x="22284" y="733"/>
                      </a:lnTo>
                      <a:lnTo>
                        <a:pt x="22410" y="628"/>
                      </a:lnTo>
                      <a:lnTo>
                        <a:pt x="22515" y="607"/>
                      </a:lnTo>
                      <a:lnTo>
                        <a:pt x="22661" y="712"/>
                      </a:lnTo>
                      <a:lnTo>
                        <a:pt x="22808" y="628"/>
                      </a:lnTo>
                      <a:lnTo>
                        <a:pt x="22912" y="607"/>
                      </a:lnTo>
                      <a:lnTo>
                        <a:pt x="23017" y="503"/>
                      </a:lnTo>
                      <a:lnTo>
                        <a:pt x="23017" y="440"/>
                      </a:lnTo>
                      <a:lnTo>
                        <a:pt x="23038" y="398"/>
                      </a:lnTo>
                      <a:lnTo>
                        <a:pt x="23017" y="335"/>
                      </a:lnTo>
                      <a:lnTo>
                        <a:pt x="22891" y="294"/>
                      </a:lnTo>
                      <a:lnTo>
                        <a:pt x="22828" y="294"/>
                      </a:lnTo>
                      <a:lnTo>
                        <a:pt x="22828" y="189"/>
                      </a:lnTo>
                      <a:lnTo>
                        <a:pt x="22787" y="126"/>
                      </a:lnTo>
                      <a:lnTo>
                        <a:pt x="22766" y="105"/>
                      </a:lnTo>
                      <a:lnTo>
                        <a:pt x="22787" y="84"/>
                      </a:lnTo>
                      <a:lnTo>
                        <a:pt x="22828" y="63"/>
                      </a:lnTo>
                      <a:lnTo>
                        <a:pt x="2287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3" name="Google Shape;2383;p46"/>
                <p:cNvSpPr/>
                <p:nvPr/>
              </p:nvSpPr>
              <p:spPr>
                <a:xfrm>
                  <a:off x="1979950" y="2384350"/>
                  <a:ext cx="816050" cy="481275"/>
                </a:xfrm>
                <a:custGeom>
                  <a:avLst/>
                  <a:gdLst/>
                  <a:ahLst/>
                  <a:cxnLst/>
                  <a:rect l="l" t="t" r="r" b="b"/>
                  <a:pathLst>
                    <a:path w="32642" h="19251" extrusionOk="0">
                      <a:moveTo>
                        <a:pt x="2846" y="1"/>
                      </a:moveTo>
                      <a:lnTo>
                        <a:pt x="2909" y="210"/>
                      </a:lnTo>
                      <a:lnTo>
                        <a:pt x="3035" y="273"/>
                      </a:lnTo>
                      <a:lnTo>
                        <a:pt x="2993" y="356"/>
                      </a:lnTo>
                      <a:lnTo>
                        <a:pt x="2909" y="440"/>
                      </a:lnTo>
                      <a:lnTo>
                        <a:pt x="2930" y="545"/>
                      </a:lnTo>
                      <a:lnTo>
                        <a:pt x="2993" y="586"/>
                      </a:lnTo>
                      <a:lnTo>
                        <a:pt x="2972" y="649"/>
                      </a:lnTo>
                      <a:lnTo>
                        <a:pt x="2909" y="733"/>
                      </a:lnTo>
                      <a:lnTo>
                        <a:pt x="2951" y="775"/>
                      </a:lnTo>
                      <a:lnTo>
                        <a:pt x="2951" y="858"/>
                      </a:lnTo>
                      <a:lnTo>
                        <a:pt x="2993" y="900"/>
                      </a:lnTo>
                      <a:lnTo>
                        <a:pt x="2909" y="1047"/>
                      </a:lnTo>
                      <a:lnTo>
                        <a:pt x="2825" y="1089"/>
                      </a:lnTo>
                      <a:lnTo>
                        <a:pt x="2763" y="1256"/>
                      </a:lnTo>
                      <a:lnTo>
                        <a:pt x="2721" y="1298"/>
                      </a:lnTo>
                      <a:lnTo>
                        <a:pt x="2721" y="1423"/>
                      </a:lnTo>
                      <a:lnTo>
                        <a:pt x="2637" y="1486"/>
                      </a:lnTo>
                      <a:lnTo>
                        <a:pt x="2616" y="1591"/>
                      </a:lnTo>
                      <a:lnTo>
                        <a:pt x="2470" y="1674"/>
                      </a:lnTo>
                      <a:lnTo>
                        <a:pt x="2386" y="1633"/>
                      </a:lnTo>
                      <a:lnTo>
                        <a:pt x="2344" y="1570"/>
                      </a:lnTo>
                      <a:lnTo>
                        <a:pt x="2428" y="1465"/>
                      </a:lnTo>
                      <a:lnTo>
                        <a:pt x="2449" y="1507"/>
                      </a:lnTo>
                      <a:lnTo>
                        <a:pt x="2532" y="1465"/>
                      </a:lnTo>
                      <a:lnTo>
                        <a:pt x="2553" y="1528"/>
                      </a:lnTo>
                      <a:lnTo>
                        <a:pt x="2595" y="1486"/>
                      </a:lnTo>
                      <a:lnTo>
                        <a:pt x="2595" y="1361"/>
                      </a:lnTo>
                      <a:lnTo>
                        <a:pt x="2658" y="1214"/>
                      </a:lnTo>
                      <a:lnTo>
                        <a:pt x="2742" y="1151"/>
                      </a:lnTo>
                      <a:lnTo>
                        <a:pt x="2742" y="1047"/>
                      </a:lnTo>
                      <a:lnTo>
                        <a:pt x="2700" y="1068"/>
                      </a:lnTo>
                      <a:lnTo>
                        <a:pt x="2553" y="1172"/>
                      </a:lnTo>
                      <a:lnTo>
                        <a:pt x="2512" y="1214"/>
                      </a:lnTo>
                      <a:lnTo>
                        <a:pt x="2428" y="1214"/>
                      </a:lnTo>
                      <a:lnTo>
                        <a:pt x="2428" y="1172"/>
                      </a:lnTo>
                      <a:lnTo>
                        <a:pt x="2532" y="1068"/>
                      </a:lnTo>
                      <a:lnTo>
                        <a:pt x="2658" y="1005"/>
                      </a:lnTo>
                      <a:lnTo>
                        <a:pt x="2700" y="963"/>
                      </a:lnTo>
                      <a:lnTo>
                        <a:pt x="2658" y="879"/>
                      </a:lnTo>
                      <a:lnTo>
                        <a:pt x="2616" y="879"/>
                      </a:lnTo>
                      <a:lnTo>
                        <a:pt x="2532" y="900"/>
                      </a:lnTo>
                      <a:lnTo>
                        <a:pt x="2470" y="796"/>
                      </a:lnTo>
                      <a:lnTo>
                        <a:pt x="2407" y="754"/>
                      </a:lnTo>
                      <a:lnTo>
                        <a:pt x="2135" y="754"/>
                      </a:lnTo>
                      <a:lnTo>
                        <a:pt x="2009" y="649"/>
                      </a:lnTo>
                      <a:lnTo>
                        <a:pt x="1716" y="419"/>
                      </a:lnTo>
                      <a:lnTo>
                        <a:pt x="1696" y="440"/>
                      </a:lnTo>
                      <a:lnTo>
                        <a:pt x="1675" y="545"/>
                      </a:lnTo>
                      <a:lnTo>
                        <a:pt x="1591" y="754"/>
                      </a:lnTo>
                      <a:lnTo>
                        <a:pt x="1591" y="858"/>
                      </a:lnTo>
                      <a:lnTo>
                        <a:pt x="1654" y="1068"/>
                      </a:lnTo>
                      <a:lnTo>
                        <a:pt x="1591" y="1382"/>
                      </a:lnTo>
                      <a:lnTo>
                        <a:pt x="1612" y="1507"/>
                      </a:lnTo>
                      <a:lnTo>
                        <a:pt x="1591" y="1674"/>
                      </a:lnTo>
                      <a:lnTo>
                        <a:pt x="1612" y="1737"/>
                      </a:lnTo>
                      <a:lnTo>
                        <a:pt x="1675" y="1737"/>
                      </a:lnTo>
                      <a:lnTo>
                        <a:pt x="1696" y="1800"/>
                      </a:lnTo>
                      <a:lnTo>
                        <a:pt x="1654" y="1884"/>
                      </a:lnTo>
                      <a:lnTo>
                        <a:pt x="1591" y="1884"/>
                      </a:lnTo>
                      <a:lnTo>
                        <a:pt x="1570" y="1946"/>
                      </a:lnTo>
                      <a:lnTo>
                        <a:pt x="1591" y="2009"/>
                      </a:lnTo>
                      <a:lnTo>
                        <a:pt x="1696" y="2030"/>
                      </a:lnTo>
                      <a:lnTo>
                        <a:pt x="1654" y="2135"/>
                      </a:lnTo>
                      <a:lnTo>
                        <a:pt x="1654" y="2239"/>
                      </a:lnTo>
                      <a:lnTo>
                        <a:pt x="1591" y="2323"/>
                      </a:lnTo>
                      <a:lnTo>
                        <a:pt x="1549" y="2302"/>
                      </a:lnTo>
                      <a:lnTo>
                        <a:pt x="1507" y="2344"/>
                      </a:lnTo>
                      <a:lnTo>
                        <a:pt x="1507" y="2428"/>
                      </a:lnTo>
                      <a:lnTo>
                        <a:pt x="1675" y="2449"/>
                      </a:lnTo>
                      <a:lnTo>
                        <a:pt x="1821" y="2470"/>
                      </a:lnTo>
                      <a:lnTo>
                        <a:pt x="1926" y="2553"/>
                      </a:lnTo>
                      <a:lnTo>
                        <a:pt x="2072" y="2553"/>
                      </a:lnTo>
                      <a:lnTo>
                        <a:pt x="2114" y="2637"/>
                      </a:lnTo>
                      <a:lnTo>
                        <a:pt x="2135" y="2783"/>
                      </a:lnTo>
                      <a:lnTo>
                        <a:pt x="2093" y="2658"/>
                      </a:lnTo>
                      <a:lnTo>
                        <a:pt x="1988" y="2574"/>
                      </a:lnTo>
                      <a:lnTo>
                        <a:pt x="1905" y="2616"/>
                      </a:lnTo>
                      <a:lnTo>
                        <a:pt x="1821" y="2553"/>
                      </a:lnTo>
                      <a:lnTo>
                        <a:pt x="1612" y="2532"/>
                      </a:lnTo>
                      <a:lnTo>
                        <a:pt x="1570" y="2470"/>
                      </a:lnTo>
                      <a:lnTo>
                        <a:pt x="1507" y="2511"/>
                      </a:lnTo>
                      <a:lnTo>
                        <a:pt x="1507" y="2616"/>
                      </a:lnTo>
                      <a:lnTo>
                        <a:pt x="1403" y="2763"/>
                      </a:lnTo>
                      <a:lnTo>
                        <a:pt x="1403" y="2846"/>
                      </a:lnTo>
                      <a:lnTo>
                        <a:pt x="1403" y="2930"/>
                      </a:lnTo>
                      <a:lnTo>
                        <a:pt x="1340" y="3076"/>
                      </a:lnTo>
                      <a:lnTo>
                        <a:pt x="1277" y="3202"/>
                      </a:lnTo>
                      <a:lnTo>
                        <a:pt x="1131" y="3558"/>
                      </a:lnTo>
                      <a:lnTo>
                        <a:pt x="1089" y="3809"/>
                      </a:lnTo>
                      <a:lnTo>
                        <a:pt x="942" y="4102"/>
                      </a:lnTo>
                      <a:lnTo>
                        <a:pt x="921" y="4415"/>
                      </a:lnTo>
                      <a:lnTo>
                        <a:pt x="838" y="4541"/>
                      </a:lnTo>
                      <a:lnTo>
                        <a:pt x="733" y="4667"/>
                      </a:lnTo>
                      <a:lnTo>
                        <a:pt x="649" y="4855"/>
                      </a:lnTo>
                      <a:lnTo>
                        <a:pt x="608" y="4939"/>
                      </a:lnTo>
                      <a:lnTo>
                        <a:pt x="566" y="5043"/>
                      </a:lnTo>
                      <a:lnTo>
                        <a:pt x="419" y="5231"/>
                      </a:lnTo>
                      <a:lnTo>
                        <a:pt x="356" y="5336"/>
                      </a:lnTo>
                      <a:lnTo>
                        <a:pt x="398" y="5566"/>
                      </a:lnTo>
                      <a:lnTo>
                        <a:pt x="336" y="5776"/>
                      </a:lnTo>
                      <a:lnTo>
                        <a:pt x="336" y="5922"/>
                      </a:lnTo>
                      <a:lnTo>
                        <a:pt x="419" y="6027"/>
                      </a:lnTo>
                      <a:lnTo>
                        <a:pt x="356" y="6110"/>
                      </a:lnTo>
                      <a:lnTo>
                        <a:pt x="336" y="6194"/>
                      </a:lnTo>
                      <a:lnTo>
                        <a:pt x="398" y="6340"/>
                      </a:lnTo>
                      <a:lnTo>
                        <a:pt x="356" y="6592"/>
                      </a:lnTo>
                      <a:lnTo>
                        <a:pt x="315" y="6717"/>
                      </a:lnTo>
                      <a:lnTo>
                        <a:pt x="231" y="6759"/>
                      </a:lnTo>
                      <a:lnTo>
                        <a:pt x="252" y="6843"/>
                      </a:lnTo>
                      <a:lnTo>
                        <a:pt x="294" y="6864"/>
                      </a:lnTo>
                      <a:lnTo>
                        <a:pt x="231" y="7031"/>
                      </a:lnTo>
                      <a:lnTo>
                        <a:pt x="84" y="7136"/>
                      </a:lnTo>
                      <a:lnTo>
                        <a:pt x="1" y="7261"/>
                      </a:lnTo>
                      <a:lnTo>
                        <a:pt x="1" y="7387"/>
                      </a:lnTo>
                      <a:lnTo>
                        <a:pt x="105" y="7554"/>
                      </a:lnTo>
                      <a:lnTo>
                        <a:pt x="210" y="7763"/>
                      </a:lnTo>
                      <a:lnTo>
                        <a:pt x="210" y="7993"/>
                      </a:lnTo>
                      <a:lnTo>
                        <a:pt x="189" y="8119"/>
                      </a:lnTo>
                      <a:lnTo>
                        <a:pt x="126" y="8203"/>
                      </a:lnTo>
                      <a:lnTo>
                        <a:pt x="126" y="8286"/>
                      </a:lnTo>
                      <a:lnTo>
                        <a:pt x="147" y="8370"/>
                      </a:lnTo>
                      <a:lnTo>
                        <a:pt x="189" y="8496"/>
                      </a:lnTo>
                      <a:lnTo>
                        <a:pt x="126" y="8579"/>
                      </a:lnTo>
                      <a:lnTo>
                        <a:pt x="105" y="8642"/>
                      </a:lnTo>
                      <a:lnTo>
                        <a:pt x="126" y="8726"/>
                      </a:lnTo>
                      <a:lnTo>
                        <a:pt x="356" y="9102"/>
                      </a:lnTo>
                      <a:lnTo>
                        <a:pt x="398" y="9207"/>
                      </a:lnTo>
                      <a:lnTo>
                        <a:pt x="356" y="9270"/>
                      </a:lnTo>
                      <a:lnTo>
                        <a:pt x="398" y="9353"/>
                      </a:lnTo>
                      <a:lnTo>
                        <a:pt x="524" y="9479"/>
                      </a:lnTo>
                      <a:lnTo>
                        <a:pt x="545" y="9542"/>
                      </a:lnTo>
                      <a:lnTo>
                        <a:pt x="628" y="9542"/>
                      </a:lnTo>
                      <a:lnTo>
                        <a:pt x="628" y="9437"/>
                      </a:lnTo>
                      <a:lnTo>
                        <a:pt x="628" y="9312"/>
                      </a:lnTo>
                      <a:lnTo>
                        <a:pt x="712" y="9333"/>
                      </a:lnTo>
                      <a:lnTo>
                        <a:pt x="733" y="9312"/>
                      </a:lnTo>
                      <a:lnTo>
                        <a:pt x="733" y="9353"/>
                      </a:lnTo>
                      <a:lnTo>
                        <a:pt x="838" y="9353"/>
                      </a:lnTo>
                      <a:lnTo>
                        <a:pt x="859" y="9416"/>
                      </a:lnTo>
                      <a:lnTo>
                        <a:pt x="984" y="9437"/>
                      </a:lnTo>
                      <a:lnTo>
                        <a:pt x="880" y="9437"/>
                      </a:lnTo>
                      <a:lnTo>
                        <a:pt x="817" y="9479"/>
                      </a:lnTo>
                      <a:lnTo>
                        <a:pt x="754" y="9437"/>
                      </a:lnTo>
                      <a:lnTo>
                        <a:pt x="712" y="9437"/>
                      </a:lnTo>
                      <a:lnTo>
                        <a:pt x="712" y="9521"/>
                      </a:lnTo>
                      <a:lnTo>
                        <a:pt x="754" y="9542"/>
                      </a:lnTo>
                      <a:lnTo>
                        <a:pt x="754" y="9688"/>
                      </a:lnTo>
                      <a:lnTo>
                        <a:pt x="817" y="9793"/>
                      </a:lnTo>
                      <a:lnTo>
                        <a:pt x="838" y="9835"/>
                      </a:lnTo>
                      <a:lnTo>
                        <a:pt x="733" y="9793"/>
                      </a:lnTo>
                      <a:lnTo>
                        <a:pt x="670" y="9688"/>
                      </a:lnTo>
                      <a:lnTo>
                        <a:pt x="649" y="9646"/>
                      </a:lnTo>
                      <a:lnTo>
                        <a:pt x="608" y="9688"/>
                      </a:lnTo>
                      <a:lnTo>
                        <a:pt x="608" y="9772"/>
                      </a:lnTo>
                      <a:lnTo>
                        <a:pt x="545" y="9835"/>
                      </a:lnTo>
                      <a:lnTo>
                        <a:pt x="566" y="9877"/>
                      </a:lnTo>
                      <a:lnTo>
                        <a:pt x="545" y="9981"/>
                      </a:lnTo>
                      <a:lnTo>
                        <a:pt x="545" y="10086"/>
                      </a:lnTo>
                      <a:lnTo>
                        <a:pt x="608" y="10107"/>
                      </a:lnTo>
                      <a:lnTo>
                        <a:pt x="628" y="10211"/>
                      </a:lnTo>
                      <a:lnTo>
                        <a:pt x="733" y="10274"/>
                      </a:lnTo>
                      <a:lnTo>
                        <a:pt x="775" y="10358"/>
                      </a:lnTo>
                      <a:lnTo>
                        <a:pt x="775" y="10421"/>
                      </a:lnTo>
                      <a:lnTo>
                        <a:pt x="712" y="10504"/>
                      </a:lnTo>
                      <a:lnTo>
                        <a:pt x="649" y="10504"/>
                      </a:lnTo>
                      <a:lnTo>
                        <a:pt x="649" y="10567"/>
                      </a:lnTo>
                      <a:lnTo>
                        <a:pt x="670" y="10672"/>
                      </a:lnTo>
                      <a:lnTo>
                        <a:pt x="670" y="10797"/>
                      </a:lnTo>
                      <a:lnTo>
                        <a:pt x="712" y="10839"/>
                      </a:lnTo>
                      <a:lnTo>
                        <a:pt x="775" y="10923"/>
                      </a:lnTo>
                      <a:lnTo>
                        <a:pt x="817" y="11111"/>
                      </a:lnTo>
                      <a:lnTo>
                        <a:pt x="942" y="11362"/>
                      </a:lnTo>
                      <a:lnTo>
                        <a:pt x="1026" y="11509"/>
                      </a:lnTo>
                      <a:lnTo>
                        <a:pt x="1068" y="11530"/>
                      </a:lnTo>
                      <a:lnTo>
                        <a:pt x="1047" y="11571"/>
                      </a:lnTo>
                      <a:lnTo>
                        <a:pt x="1047" y="11613"/>
                      </a:lnTo>
                      <a:lnTo>
                        <a:pt x="1152" y="11718"/>
                      </a:lnTo>
                      <a:lnTo>
                        <a:pt x="1172" y="11843"/>
                      </a:lnTo>
                      <a:lnTo>
                        <a:pt x="1152" y="11990"/>
                      </a:lnTo>
                      <a:lnTo>
                        <a:pt x="1131" y="12094"/>
                      </a:lnTo>
                      <a:lnTo>
                        <a:pt x="1089" y="12136"/>
                      </a:lnTo>
                      <a:lnTo>
                        <a:pt x="1131" y="12199"/>
                      </a:lnTo>
                      <a:lnTo>
                        <a:pt x="1172" y="12262"/>
                      </a:lnTo>
                      <a:lnTo>
                        <a:pt x="1382" y="12262"/>
                      </a:lnTo>
                      <a:lnTo>
                        <a:pt x="1486" y="12283"/>
                      </a:lnTo>
                      <a:lnTo>
                        <a:pt x="1591" y="12346"/>
                      </a:lnTo>
                      <a:lnTo>
                        <a:pt x="1675" y="12366"/>
                      </a:lnTo>
                      <a:lnTo>
                        <a:pt x="1821" y="12366"/>
                      </a:lnTo>
                      <a:lnTo>
                        <a:pt x="1884" y="12450"/>
                      </a:lnTo>
                      <a:lnTo>
                        <a:pt x="1884" y="12555"/>
                      </a:lnTo>
                      <a:lnTo>
                        <a:pt x="2030" y="12618"/>
                      </a:lnTo>
                      <a:lnTo>
                        <a:pt x="2135" y="12618"/>
                      </a:lnTo>
                      <a:lnTo>
                        <a:pt x="2281" y="12680"/>
                      </a:lnTo>
                      <a:lnTo>
                        <a:pt x="2302" y="12722"/>
                      </a:lnTo>
                      <a:lnTo>
                        <a:pt x="2302" y="12827"/>
                      </a:lnTo>
                      <a:lnTo>
                        <a:pt x="2344" y="12869"/>
                      </a:lnTo>
                      <a:lnTo>
                        <a:pt x="2407" y="12827"/>
                      </a:lnTo>
                      <a:lnTo>
                        <a:pt x="2470" y="12827"/>
                      </a:lnTo>
                      <a:lnTo>
                        <a:pt x="2616" y="12973"/>
                      </a:lnTo>
                      <a:lnTo>
                        <a:pt x="2805" y="13245"/>
                      </a:lnTo>
                      <a:lnTo>
                        <a:pt x="2825" y="13434"/>
                      </a:lnTo>
                      <a:lnTo>
                        <a:pt x="2805" y="13559"/>
                      </a:lnTo>
                      <a:lnTo>
                        <a:pt x="2805" y="13664"/>
                      </a:lnTo>
                      <a:lnTo>
                        <a:pt x="4185" y="13643"/>
                      </a:lnTo>
                      <a:lnTo>
                        <a:pt x="4206" y="13706"/>
                      </a:lnTo>
                      <a:lnTo>
                        <a:pt x="4206" y="13747"/>
                      </a:lnTo>
                      <a:lnTo>
                        <a:pt x="6131" y="14647"/>
                      </a:lnTo>
                      <a:lnTo>
                        <a:pt x="7784" y="14689"/>
                      </a:lnTo>
                      <a:lnTo>
                        <a:pt x="7826" y="14480"/>
                      </a:lnTo>
                      <a:lnTo>
                        <a:pt x="8747" y="14501"/>
                      </a:lnTo>
                      <a:lnTo>
                        <a:pt x="8872" y="14584"/>
                      </a:lnTo>
                      <a:lnTo>
                        <a:pt x="8935" y="14710"/>
                      </a:lnTo>
                      <a:lnTo>
                        <a:pt x="8998" y="14773"/>
                      </a:lnTo>
                      <a:lnTo>
                        <a:pt x="9019" y="14815"/>
                      </a:lnTo>
                      <a:lnTo>
                        <a:pt x="9082" y="14815"/>
                      </a:lnTo>
                      <a:lnTo>
                        <a:pt x="9123" y="14898"/>
                      </a:lnTo>
                      <a:lnTo>
                        <a:pt x="9103" y="14961"/>
                      </a:lnTo>
                      <a:lnTo>
                        <a:pt x="9207" y="14982"/>
                      </a:lnTo>
                      <a:lnTo>
                        <a:pt x="9270" y="15066"/>
                      </a:lnTo>
                      <a:lnTo>
                        <a:pt x="9270" y="15107"/>
                      </a:lnTo>
                      <a:lnTo>
                        <a:pt x="9228" y="15170"/>
                      </a:lnTo>
                      <a:lnTo>
                        <a:pt x="9312" y="15191"/>
                      </a:lnTo>
                      <a:lnTo>
                        <a:pt x="9395" y="15233"/>
                      </a:lnTo>
                      <a:lnTo>
                        <a:pt x="9437" y="15317"/>
                      </a:lnTo>
                      <a:lnTo>
                        <a:pt x="9458" y="15442"/>
                      </a:lnTo>
                      <a:lnTo>
                        <a:pt x="9500" y="15484"/>
                      </a:lnTo>
                      <a:lnTo>
                        <a:pt x="9521" y="15505"/>
                      </a:lnTo>
                      <a:lnTo>
                        <a:pt x="9542" y="15526"/>
                      </a:lnTo>
                      <a:lnTo>
                        <a:pt x="9626" y="15610"/>
                      </a:lnTo>
                      <a:lnTo>
                        <a:pt x="9626" y="15693"/>
                      </a:lnTo>
                      <a:lnTo>
                        <a:pt x="9605" y="15714"/>
                      </a:lnTo>
                      <a:lnTo>
                        <a:pt x="9521" y="15735"/>
                      </a:lnTo>
                      <a:lnTo>
                        <a:pt x="9521" y="15756"/>
                      </a:lnTo>
                      <a:lnTo>
                        <a:pt x="9626" y="15903"/>
                      </a:lnTo>
                      <a:lnTo>
                        <a:pt x="9709" y="15965"/>
                      </a:lnTo>
                      <a:lnTo>
                        <a:pt x="9730" y="16070"/>
                      </a:lnTo>
                      <a:lnTo>
                        <a:pt x="9730" y="16112"/>
                      </a:lnTo>
                      <a:lnTo>
                        <a:pt x="9751" y="16112"/>
                      </a:lnTo>
                      <a:lnTo>
                        <a:pt x="9793" y="16133"/>
                      </a:lnTo>
                      <a:lnTo>
                        <a:pt x="9835" y="16133"/>
                      </a:lnTo>
                      <a:lnTo>
                        <a:pt x="9877" y="16154"/>
                      </a:lnTo>
                      <a:lnTo>
                        <a:pt x="9919" y="16216"/>
                      </a:lnTo>
                      <a:lnTo>
                        <a:pt x="9919" y="16237"/>
                      </a:lnTo>
                      <a:lnTo>
                        <a:pt x="9960" y="16279"/>
                      </a:lnTo>
                      <a:lnTo>
                        <a:pt x="10023" y="16279"/>
                      </a:lnTo>
                      <a:lnTo>
                        <a:pt x="10149" y="16342"/>
                      </a:lnTo>
                      <a:lnTo>
                        <a:pt x="10170" y="16384"/>
                      </a:lnTo>
                      <a:lnTo>
                        <a:pt x="10253" y="16426"/>
                      </a:lnTo>
                      <a:lnTo>
                        <a:pt x="10379" y="16467"/>
                      </a:lnTo>
                      <a:lnTo>
                        <a:pt x="10400" y="16530"/>
                      </a:lnTo>
                      <a:lnTo>
                        <a:pt x="10463" y="16530"/>
                      </a:lnTo>
                      <a:lnTo>
                        <a:pt x="10504" y="16488"/>
                      </a:lnTo>
                      <a:lnTo>
                        <a:pt x="10504" y="16467"/>
                      </a:lnTo>
                      <a:lnTo>
                        <a:pt x="10609" y="16384"/>
                      </a:lnTo>
                      <a:lnTo>
                        <a:pt x="10672" y="16384"/>
                      </a:lnTo>
                      <a:lnTo>
                        <a:pt x="10672" y="16342"/>
                      </a:lnTo>
                      <a:lnTo>
                        <a:pt x="10672" y="16321"/>
                      </a:lnTo>
                      <a:lnTo>
                        <a:pt x="10714" y="16237"/>
                      </a:lnTo>
                      <a:lnTo>
                        <a:pt x="10797" y="16070"/>
                      </a:lnTo>
                      <a:lnTo>
                        <a:pt x="10839" y="16028"/>
                      </a:lnTo>
                      <a:lnTo>
                        <a:pt x="10923" y="16007"/>
                      </a:lnTo>
                      <a:lnTo>
                        <a:pt x="10965" y="16007"/>
                      </a:lnTo>
                      <a:lnTo>
                        <a:pt x="10986" y="16028"/>
                      </a:lnTo>
                      <a:lnTo>
                        <a:pt x="11027" y="16028"/>
                      </a:lnTo>
                      <a:lnTo>
                        <a:pt x="11069" y="15944"/>
                      </a:lnTo>
                      <a:lnTo>
                        <a:pt x="11174" y="15944"/>
                      </a:lnTo>
                      <a:lnTo>
                        <a:pt x="11279" y="15965"/>
                      </a:lnTo>
                      <a:lnTo>
                        <a:pt x="11383" y="15944"/>
                      </a:lnTo>
                      <a:lnTo>
                        <a:pt x="11404" y="15965"/>
                      </a:lnTo>
                      <a:lnTo>
                        <a:pt x="11425" y="16007"/>
                      </a:lnTo>
                      <a:lnTo>
                        <a:pt x="11509" y="16007"/>
                      </a:lnTo>
                      <a:lnTo>
                        <a:pt x="11592" y="16028"/>
                      </a:lnTo>
                      <a:lnTo>
                        <a:pt x="11634" y="16133"/>
                      </a:lnTo>
                      <a:lnTo>
                        <a:pt x="11739" y="16216"/>
                      </a:lnTo>
                      <a:lnTo>
                        <a:pt x="11844" y="16363"/>
                      </a:lnTo>
                      <a:lnTo>
                        <a:pt x="11864" y="16467"/>
                      </a:lnTo>
                      <a:lnTo>
                        <a:pt x="11927" y="16530"/>
                      </a:lnTo>
                      <a:lnTo>
                        <a:pt x="11927" y="16593"/>
                      </a:lnTo>
                      <a:lnTo>
                        <a:pt x="11927" y="16760"/>
                      </a:lnTo>
                      <a:lnTo>
                        <a:pt x="12011" y="16781"/>
                      </a:lnTo>
                      <a:lnTo>
                        <a:pt x="12032" y="16865"/>
                      </a:lnTo>
                      <a:lnTo>
                        <a:pt x="12116" y="17074"/>
                      </a:lnTo>
                      <a:lnTo>
                        <a:pt x="12157" y="17095"/>
                      </a:lnTo>
                      <a:lnTo>
                        <a:pt x="12178" y="17179"/>
                      </a:lnTo>
                      <a:lnTo>
                        <a:pt x="12262" y="17221"/>
                      </a:lnTo>
                      <a:lnTo>
                        <a:pt x="12283" y="17325"/>
                      </a:lnTo>
                      <a:lnTo>
                        <a:pt x="12346" y="17430"/>
                      </a:lnTo>
                      <a:lnTo>
                        <a:pt x="12450" y="17514"/>
                      </a:lnTo>
                      <a:lnTo>
                        <a:pt x="12429" y="17618"/>
                      </a:lnTo>
                      <a:lnTo>
                        <a:pt x="12429" y="17723"/>
                      </a:lnTo>
                      <a:lnTo>
                        <a:pt x="12429" y="17786"/>
                      </a:lnTo>
                      <a:lnTo>
                        <a:pt x="12429" y="17807"/>
                      </a:lnTo>
                      <a:lnTo>
                        <a:pt x="12555" y="18141"/>
                      </a:lnTo>
                      <a:lnTo>
                        <a:pt x="12534" y="18309"/>
                      </a:lnTo>
                      <a:lnTo>
                        <a:pt x="12576" y="18351"/>
                      </a:lnTo>
                      <a:lnTo>
                        <a:pt x="12597" y="18351"/>
                      </a:lnTo>
                      <a:lnTo>
                        <a:pt x="12660" y="18372"/>
                      </a:lnTo>
                      <a:lnTo>
                        <a:pt x="12743" y="18372"/>
                      </a:lnTo>
                      <a:lnTo>
                        <a:pt x="12806" y="18413"/>
                      </a:lnTo>
                      <a:lnTo>
                        <a:pt x="12911" y="18518"/>
                      </a:lnTo>
                      <a:lnTo>
                        <a:pt x="13099" y="18560"/>
                      </a:lnTo>
                      <a:lnTo>
                        <a:pt x="13204" y="18644"/>
                      </a:lnTo>
                      <a:lnTo>
                        <a:pt x="13308" y="18644"/>
                      </a:lnTo>
                      <a:lnTo>
                        <a:pt x="13329" y="18727"/>
                      </a:lnTo>
                      <a:lnTo>
                        <a:pt x="13392" y="18748"/>
                      </a:lnTo>
                      <a:lnTo>
                        <a:pt x="13476" y="18581"/>
                      </a:lnTo>
                      <a:lnTo>
                        <a:pt x="13496" y="18455"/>
                      </a:lnTo>
                      <a:lnTo>
                        <a:pt x="13476" y="18372"/>
                      </a:lnTo>
                      <a:lnTo>
                        <a:pt x="13476" y="18120"/>
                      </a:lnTo>
                      <a:lnTo>
                        <a:pt x="13413" y="18037"/>
                      </a:lnTo>
                      <a:lnTo>
                        <a:pt x="13496" y="17911"/>
                      </a:lnTo>
                      <a:lnTo>
                        <a:pt x="13538" y="17723"/>
                      </a:lnTo>
                      <a:lnTo>
                        <a:pt x="13622" y="17618"/>
                      </a:lnTo>
                      <a:lnTo>
                        <a:pt x="13580" y="17409"/>
                      </a:lnTo>
                      <a:lnTo>
                        <a:pt x="13685" y="17367"/>
                      </a:lnTo>
                      <a:lnTo>
                        <a:pt x="13789" y="17284"/>
                      </a:lnTo>
                      <a:lnTo>
                        <a:pt x="13727" y="17200"/>
                      </a:lnTo>
                      <a:lnTo>
                        <a:pt x="13831" y="17074"/>
                      </a:lnTo>
                      <a:lnTo>
                        <a:pt x="13894" y="17095"/>
                      </a:lnTo>
                      <a:lnTo>
                        <a:pt x="13999" y="17053"/>
                      </a:lnTo>
                      <a:lnTo>
                        <a:pt x="13957" y="16907"/>
                      </a:lnTo>
                      <a:lnTo>
                        <a:pt x="13957" y="16907"/>
                      </a:lnTo>
                      <a:lnTo>
                        <a:pt x="14040" y="16970"/>
                      </a:lnTo>
                      <a:lnTo>
                        <a:pt x="14145" y="16907"/>
                      </a:lnTo>
                      <a:lnTo>
                        <a:pt x="14103" y="16865"/>
                      </a:lnTo>
                      <a:lnTo>
                        <a:pt x="14208" y="16781"/>
                      </a:lnTo>
                      <a:lnTo>
                        <a:pt x="14250" y="16802"/>
                      </a:lnTo>
                      <a:lnTo>
                        <a:pt x="14312" y="16781"/>
                      </a:lnTo>
                      <a:lnTo>
                        <a:pt x="14375" y="16865"/>
                      </a:lnTo>
                      <a:lnTo>
                        <a:pt x="14271" y="16949"/>
                      </a:lnTo>
                      <a:lnTo>
                        <a:pt x="14354" y="16949"/>
                      </a:lnTo>
                      <a:lnTo>
                        <a:pt x="14459" y="16844"/>
                      </a:lnTo>
                      <a:lnTo>
                        <a:pt x="14543" y="16844"/>
                      </a:lnTo>
                      <a:lnTo>
                        <a:pt x="14794" y="16739"/>
                      </a:lnTo>
                      <a:lnTo>
                        <a:pt x="14982" y="16551"/>
                      </a:lnTo>
                      <a:lnTo>
                        <a:pt x="15066" y="16551"/>
                      </a:lnTo>
                      <a:lnTo>
                        <a:pt x="15108" y="16488"/>
                      </a:lnTo>
                      <a:lnTo>
                        <a:pt x="15087" y="16384"/>
                      </a:lnTo>
                      <a:lnTo>
                        <a:pt x="15108" y="16258"/>
                      </a:lnTo>
                      <a:lnTo>
                        <a:pt x="15045" y="16112"/>
                      </a:lnTo>
                      <a:lnTo>
                        <a:pt x="15087" y="16175"/>
                      </a:lnTo>
                      <a:lnTo>
                        <a:pt x="15170" y="16175"/>
                      </a:lnTo>
                      <a:lnTo>
                        <a:pt x="15275" y="16070"/>
                      </a:lnTo>
                      <a:lnTo>
                        <a:pt x="15275" y="16028"/>
                      </a:lnTo>
                      <a:lnTo>
                        <a:pt x="15317" y="16133"/>
                      </a:lnTo>
                      <a:lnTo>
                        <a:pt x="15254" y="16237"/>
                      </a:lnTo>
                      <a:lnTo>
                        <a:pt x="15275" y="16321"/>
                      </a:lnTo>
                      <a:lnTo>
                        <a:pt x="15275" y="16426"/>
                      </a:lnTo>
                      <a:lnTo>
                        <a:pt x="15401" y="16384"/>
                      </a:lnTo>
                      <a:lnTo>
                        <a:pt x="15484" y="16258"/>
                      </a:lnTo>
                      <a:lnTo>
                        <a:pt x="15568" y="16258"/>
                      </a:lnTo>
                      <a:lnTo>
                        <a:pt x="15631" y="16216"/>
                      </a:lnTo>
                      <a:lnTo>
                        <a:pt x="15840" y="16154"/>
                      </a:lnTo>
                      <a:lnTo>
                        <a:pt x="16007" y="16154"/>
                      </a:lnTo>
                      <a:lnTo>
                        <a:pt x="16258" y="16237"/>
                      </a:lnTo>
                      <a:lnTo>
                        <a:pt x="16321" y="16279"/>
                      </a:lnTo>
                      <a:lnTo>
                        <a:pt x="16635" y="16321"/>
                      </a:lnTo>
                      <a:lnTo>
                        <a:pt x="16740" y="16279"/>
                      </a:lnTo>
                      <a:lnTo>
                        <a:pt x="16740" y="16237"/>
                      </a:lnTo>
                      <a:lnTo>
                        <a:pt x="16740" y="16154"/>
                      </a:lnTo>
                      <a:lnTo>
                        <a:pt x="16844" y="16133"/>
                      </a:lnTo>
                      <a:lnTo>
                        <a:pt x="16928" y="16154"/>
                      </a:lnTo>
                      <a:lnTo>
                        <a:pt x="16865" y="16216"/>
                      </a:lnTo>
                      <a:lnTo>
                        <a:pt x="16928" y="16237"/>
                      </a:lnTo>
                      <a:lnTo>
                        <a:pt x="16991" y="16216"/>
                      </a:lnTo>
                      <a:lnTo>
                        <a:pt x="17053" y="16258"/>
                      </a:lnTo>
                      <a:lnTo>
                        <a:pt x="17053" y="16342"/>
                      </a:lnTo>
                      <a:lnTo>
                        <a:pt x="17074" y="16384"/>
                      </a:lnTo>
                      <a:lnTo>
                        <a:pt x="17200" y="16363"/>
                      </a:lnTo>
                      <a:lnTo>
                        <a:pt x="17242" y="16426"/>
                      </a:lnTo>
                      <a:lnTo>
                        <a:pt x="17158" y="16488"/>
                      </a:lnTo>
                      <a:lnTo>
                        <a:pt x="17095" y="16551"/>
                      </a:lnTo>
                      <a:lnTo>
                        <a:pt x="17179" y="16572"/>
                      </a:lnTo>
                      <a:lnTo>
                        <a:pt x="17263" y="16551"/>
                      </a:lnTo>
                      <a:lnTo>
                        <a:pt x="17346" y="16593"/>
                      </a:lnTo>
                      <a:lnTo>
                        <a:pt x="17493" y="16656"/>
                      </a:lnTo>
                      <a:lnTo>
                        <a:pt x="17556" y="16572"/>
                      </a:lnTo>
                      <a:lnTo>
                        <a:pt x="17618" y="16530"/>
                      </a:lnTo>
                      <a:lnTo>
                        <a:pt x="17723" y="16593"/>
                      </a:lnTo>
                      <a:lnTo>
                        <a:pt x="17786" y="16656"/>
                      </a:lnTo>
                      <a:lnTo>
                        <a:pt x="17870" y="16635"/>
                      </a:lnTo>
                      <a:lnTo>
                        <a:pt x="17870" y="16467"/>
                      </a:lnTo>
                      <a:lnTo>
                        <a:pt x="17807" y="16363"/>
                      </a:lnTo>
                      <a:lnTo>
                        <a:pt x="17911" y="16363"/>
                      </a:lnTo>
                      <a:lnTo>
                        <a:pt x="18016" y="16488"/>
                      </a:lnTo>
                      <a:lnTo>
                        <a:pt x="18100" y="16530"/>
                      </a:lnTo>
                      <a:lnTo>
                        <a:pt x="18142" y="16593"/>
                      </a:lnTo>
                      <a:lnTo>
                        <a:pt x="18204" y="16593"/>
                      </a:lnTo>
                      <a:lnTo>
                        <a:pt x="18288" y="16635"/>
                      </a:lnTo>
                      <a:lnTo>
                        <a:pt x="18288" y="16760"/>
                      </a:lnTo>
                      <a:lnTo>
                        <a:pt x="18309" y="16677"/>
                      </a:lnTo>
                      <a:lnTo>
                        <a:pt x="18414" y="16656"/>
                      </a:lnTo>
                      <a:lnTo>
                        <a:pt x="18414" y="16635"/>
                      </a:lnTo>
                      <a:lnTo>
                        <a:pt x="18288" y="16530"/>
                      </a:lnTo>
                      <a:lnTo>
                        <a:pt x="18100" y="16447"/>
                      </a:lnTo>
                      <a:lnTo>
                        <a:pt x="18037" y="16363"/>
                      </a:lnTo>
                      <a:lnTo>
                        <a:pt x="18037" y="16258"/>
                      </a:lnTo>
                      <a:lnTo>
                        <a:pt x="18225" y="16175"/>
                      </a:lnTo>
                      <a:lnTo>
                        <a:pt x="18288" y="16154"/>
                      </a:lnTo>
                      <a:lnTo>
                        <a:pt x="18183" y="16112"/>
                      </a:lnTo>
                      <a:lnTo>
                        <a:pt x="18121" y="16049"/>
                      </a:lnTo>
                      <a:lnTo>
                        <a:pt x="18100" y="16049"/>
                      </a:lnTo>
                      <a:lnTo>
                        <a:pt x="18016" y="16112"/>
                      </a:lnTo>
                      <a:lnTo>
                        <a:pt x="17932" y="16154"/>
                      </a:lnTo>
                      <a:lnTo>
                        <a:pt x="17932" y="16070"/>
                      </a:lnTo>
                      <a:lnTo>
                        <a:pt x="18037" y="15944"/>
                      </a:lnTo>
                      <a:lnTo>
                        <a:pt x="18246" y="15861"/>
                      </a:lnTo>
                      <a:lnTo>
                        <a:pt x="18330" y="15798"/>
                      </a:lnTo>
                      <a:lnTo>
                        <a:pt x="18665" y="15735"/>
                      </a:lnTo>
                      <a:lnTo>
                        <a:pt x="18811" y="15756"/>
                      </a:lnTo>
                      <a:lnTo>
                        <a:pt x="18874" y="15735"/>
                      </a:lnTo>
                      <a:lnTo>
                        <a:pt x="18958" y="15735"/>
                      </a:lnTo>
                      <a:lnTo>
                        <a:pt x="19020" y="15651"/>
                      </a:lnTo>
                      <a:lnTo>
                        <a:pt x="19062" y="15547"/>
                      </a:lnTo>
                      <a:lnTo>
                        <a:pt x="19146" y="15547"/>
                      </a:lnTo>
                      <a:lnTo>
                        <a:pt x="19125" y="15631"/>
                      </a:lnTo>
                      <a:lnTo>
                        <a:pt x="19125" y="15714"/>
                      </a:lnTo>
                      <a:lnTo>
                        <a:pt x="19250" y="15819"/>
                      </a:lnTo>
                      <a:lnTo>
                        <a:pt x="19334" y="15756"/>
                      </a:lnTo>
                      <a:lnTo>
                        <a:pt x="19481" y="15756"/>
                      </a:lnTo>
                      <a:lnTo>
                        <a:pt x="19585" y="15735"/>
                      </a:lnTo>
                      <a:lnTo>
                        <a:pt x="19648" y="15798"/>
                      </a:lnTo>
                      <a:lnTo>
                        <a:pt x="19815" y="15756"/>
                      </a:lnTo>
                      <a:lnTo>
                        <a:pt x="19878" y="15798"/>
                      </a:lnTo>
                      <a:lnTo>
                        <a:pt x="20004" y="15714"/>
                      </a:lnTo>
                      <a:lnTo>
                        <a:pt x="20108" y="15714"/>
                      </a:lnTo>
                      <a:lnTo>
                        <a:pt x="20129" y="15735"/>
                      </a:lnTo>
                      <a:lnTo>
                        <a:pt x="20087" y="15756"/>
                      </a:lnTo>
                      <a:lnTo>
                        <a:pt x="19962" y="15756"/>
                      </a:lnTo>
                      <a:lnTo>
                        <a:pt x="19920" y="15798"/>
                      </a:lnTo>
                      <a:lnTo>
                        <a:pt x="20087" y="15819"/>
                      </a:lnTo>
                      <a:lnTo>
                        <a:pt x="20213" y="15819"/>
                      </a:lnTo>
                      <a:lnTo>
                        <a:pt x="20318" y="15903"/>
                      </a:lnTo>
                      <a:lnTo>
                        <a:pt x="20401" y="15944"/>
                      </a:lnTo>
                      <a:lnTo>
                        <a:pt x="20338" y="15861"/>
                      </a:lnTo>
                      <a:lnTo>
                        <a:pt x="20338" y="15819"/>
                      </a:lnTo>
                      <a:lnTo>
                        <a:pt x="20401" y="15819"/>
                      </a:lnTo>
                      <a:lnTo>
                        <a:pt x="20422" y="15861"/>
                      </a:lnTo>
                      <a:lnTo>
                        <a:pt x="20527" y="15944"/>
                      </a:lnTo>
                      <a:lnTo>
                        <a:pt x="20506" y="16007"/>
                      </a:lnTo>
                      <a:lnTo>
                        <a:pt x="20443" y="15944"/>
                      </a:lnTo>
                      <a:lnTo>
                        <a:pt x="20422" y="15965"/>
                      </a:lnTo>
                      <a:lnTo>
                        <a:pt x="20548" y="16049"/>
                      </a:lnTo>
                      <a:lnTo>
                        <a:pt x="20610" y="16133"/>
                      </a:lnTo>
                      <a:lnTo>
                        <a:pt x="20652" y="16175"/>
                      </a:lnTo>
                      <a:lnTo>
                        <a:pt x="20631" y="16216"/>
                      </a:lnTo>
                      <a:lnTo>
                        <a:pt x="20610" y="16154"/>
                      </a:lnTo>
                      <a:lnTo>
                        <a:pt x="20590" y="16216"/>
                      </a:lnTo>
                      <a:lnTo>
                        <a:pt x="20610" y="16258"/>
                      </a:lnTo>
                      <a:lnTo>
                        <a:pt x="20799" y="16237"/>
                      </a:lnTo>
                      <a:lnTo>
                        <a:pt x="20903" y="16216"/>
                      </a:lnTo>
                      <a:lnTo>
                        <a:pt x="21029" y="16070"/>
                      </a:lnTo>
                      <a:lnTo>
                        <a:pt x="21113" y="16070"/>
                      </a:lnTo>
                      <a:lnTo>
                        <a:pt x="21113" y="16049"/>
                      </a:lnTo>
                      <a:lnTo>
                        <a:pt x="21175" y="15965"/>
                      </a:lnTo>
                      <a:lnTo>
                        <a:pt x="21280" y="15965"/>
                      </a:lnTo>
                      <a:lnTo>
                        <a:pt x="21364" y="16007"/>
                      </a:lnTo>
                      <a:lnTo>
                        <a:pt x="21489" y="16049"/>
                      </a:lnTo>
                      <a:lnTo>
                        <a:pt x="21552" y="16258"/>
                      </a:lnTo>
                      <a:lnTo>
                        <a:pt x="21636" y="16321"/>
                      </a:lnTo>
                      <a:lnTo>
                        <a:pt x="21657" y="16321"/>
                      </a:lnTo>
                      <a:lnTo>
                        <a:pt x="21678" y="16447"/>
                      </a:lnTo>
                      <a:lnTo>
                        <a:pt x="21761" y="16488"/>
                      </a:lnTo>
                      <a:lnTo>
                        <a:pt x="21803" y="16488"/>
                      </a:lnTo>
                      <a:lnTo>
                        <a:pt x="21803" y="16551"/>
                      </a:lnTo>
                      <a:lnTo>
                        <a:pt x="21866" y="16635"/>
                      </a:lnTo>
                      <a:lnTo>
                        <a:pt x="21950" y="16656"/>
                      </a:lnTo>
                      <a:lnTo>
                        <a:pt x="22012" y="16781"/>
                      </a:lnTo>
                      <a:lnTo>
                        <a:pt x="21991" y="16907"/>
                      </a:lnTo>
                      <a:lnTo>
                        <a:pt x="21908" y="17179"/>
                      </a:lnTo>
                      <a:lnTo>
                        <a:pt x="21803" y="17409"/>
                      </a:lnTo>
                      <a:lnTo>
                        <a:pt x="21803" y="17493"/>
                      </a:lnTo>
                      <a:lnTo>
                        <a:pt x="21887" y="17597"/>
                      </a:lnTo>
                      <a:lnTo>
                        <a:pt x="21908" y="17576"/>
                      </a:lnTo>
                      <a:lnTo>
                        <a:pt x="21971" y="17493"/>
                      </a:lnTo>
                      <a:lnTo>
                        <a:pt x="21971" y="17430"/>
                      </a:lnTo>
                      <a:lnTo>
                        <a:pt x="21991" y="17388"/>
                      </a:lnTo>
                      <a:lnTo>
                        <a:pt x="22075" y="17430"/>
                      </a:lnTo>
                      <a:lnTo>
                        <a:pt x="22096" y="17535"/>
                      </a:lnTo>
                      <a:lnTo>
                        <a:pt x="21950" y="17744"/>
                      </a:lnTo>
                      <a:lnTo>
                        <a:pt x="21971" y="17807"/>
                      </a:lnTo>
                      <a:lnTo>
                        <a:pt x="21991" y="17911"/>
                      </a:lnTo>
                      <a:lnTo>
                        <a:pt x="22054" y="18016"/>
                      </a:lnTo>
                      <a:lnTo>
                        <a:pt x="22075" y="18058"/>
                      </a:lnTo>
                      <a:lnTo>
                        <a:pt x="22117" y="18037"/>
                      </a:lnTo>
                      <a:lnTo>
                        <a:pt x="22159" y="18141"/>
                      </a:lnTo>
                      <a:lnTo>
                        <a:pt x="22201" y="18100"/>
                      </a:lnTo>
                      <a:lnTo>
                        <a:pt x="22201" y="18058"/>
                      </a:lnTo>
                      <a:lnTo>
                        <a:pt x="22222" y="18100"/>
                      </a:lnTo>
                      <a:lnTo>
                        <a:pt x="22368" y="18058"/>
                      </a:lnTo>
                      <a:lnTo>
                        <a:pt x="22368" y="18058"/>
                      </a:lnTo>
                      <a:lnTo>
                        <a:pt x="22263" y="18141"/>
                      </a:lnTo>
                      <a:lnTo>
                        <a:pt x="22222" y="18246"/>
                      </a:lnTo>
                      <a:lnTo>
                        <a:pt x="22201" y="18309"/>
                      </a:lnTo>
                      <a:lnTo>
                        <a:pt x="22201" y="18351"/>
                      </a:lnTo>
                      <a:lnTo>
                        <a:pt x="22368" y="18455"/>
                      </a:lnTo>
                      <a:lnTo>
                        <a:pt x="22368" y="18581"/>
                      </a:lnTo>
                      <a:lnTo>
                        <a:pt x="22368" y="18748"/>
                      </a:lnTo>
                      <a:lnTo>
                        <a:pt x="22410" y="18769"/>
                      </a:lnTo>
                      <a:lnTo>
                        <a:pt x="22494" y="18769"/>
                      </a:lnTo>
                      <a:lnTo>
                        <a:pt x="22535" y="18853"/>
                      </a:lnTo>
                      <a:lnTo>
                        <a:pt x="22515" y="18957"/>
                      </a:lnTo>
                      <a:lnTo>
                        <a:pt x="22682" y="19062"/>
                      </a:lnTo>
                      <a:lnTo>
                        <a:pt x="22598" y="19083"/>
                      </a:lnTo>
                      <a:lnTo>
                        <a:pt x="22724" y="19146"/>
                      </a:lnTo>
                      <a:lnTo>
                        <a:pt x="22787" y="19188"/>
                      </a:lnTo>
                      <a:lnTo>
                        <a:pt x="22891" y="19250"/>
                      </a:lnTo>
                      <a:lnTo>
                        <a:pt x="22996" y="19188"/>
                      </a:lnTo>
                      <a:lnTo>
                        <a:pt x="23100" y="19167"/>
                      </a:lnTo>
                      <a:lnTo>
                        <a:pt x="23100" y="18999"/>
                      </a:lnTo>
                      <a:lnTo>
                        <a:pt x="23163" y="18895"/>
                      </a:lnTo>
                      <a:lnTo>
                        <a:pt x="23226" y="18769"/>
                      </a:lnTo>
                      <a:lnTo>
                        <a:pt x="23331" y="18560"/>
                      </a:lnTo>
                      <a:lnTo>
                        <a:pt x="23310" y="18455"/>
                      </a:lnTo>
                      <a:lnTo>
                        <a:pt x="23351" y="18413"/>
                      </a:lnTo>
                      <a:lnTo>
                        <a:pt x="23351" y="18225"/>
                      </a:lnTo>
                      <a:lnTo>
                        <a:pt x="23331" y="18162"/>
                      </a:lnTo>
                      <a:lnTo>
                        <a:pt x="23414" y="18120"/>
                      </a:lnTo>
                      <a:lnTo>
                        <a:pt x="23351" y="17932"/>
                      </a:lnTo>
                      <a:lnTo>
                        <a:pt x="23247" y="17848"/>
                      </a:lnTo>
                      <a:lnTo>
                        <a:pt x="23205" y="17493"/>
                      </a:lnTo>
                      <a:lnTo>
                        <a:pt x="23142" y="17430"/>
                      </a:lnTo>
                      <a:lnTo>
                        <a:pt x="23163" y="17263"/>
                      </a:lnTo>
                      <a:lnTo>
                        <a:pt x="23205" y="17116"/>
                      </a:lnTo>
                      <a:lnTo>
                        <a:pt x="23163" y="17011"/>
                      </a:lnTo>
                      <a:lnTo>
                        <a:pt x="23100" y="16907"/>
                      </a:lnTo>
                      <a:lnTo>
                        <a:pt x="23038" y="16656"/>
                      </a:lnTo>
                      <a:lnTo>
                        <a:pt x="22996" y="16551"/>
                      </a:lnTo>
                      <a:lnTo>
                        <a:pt x="22954" y="16279"/>
                      </a:lnTo>
                      <a:lnTo>
                        <a:pt x="22912" y="16133"/>
                      </a:lnTo>
                      <a:lnTo>
                        <a:pt x="22933" y="15903"/>
                      </a:lnTo>
                      <a:lnTo>
                        <a:pt x="22912" y="15714"/>
                      </a:lnTo>
                      <a:lnTo>
                        <a:pt x="22933" y="15379"/>
                      </a:lnTo>
                      <a:lnTo>
                        <a:pt x="22933" y="15170"/>
                      </a:lnTo>
                      <a:lnTo>
                        <a:pt x="23038" y="15003"/>
                      </a:lnTo>
                      <a:lnTo>
                        <a:pt x="23121" y="14856"/>
                      </a:lnTo>
                      <a:lnTo>
                        <a:pt x="23226" y="14815"/>
                      </a:lnTo>
                      <a:lnTo>
                        <a:pt x="23268" y="14752"/>
                      </a:lnTo>
                      <a:lnTo>
                        <a:pt x="23331" y="14752"/>
                      </a:lnTo>
                      <a:lnTo>
                        <a:pt x="23414" y="14605"/>
                      </a:lnTo>
                      <a:lnTo>
                        <a:pt x="23414" y="14543"/>
                      </a:lnTo>
                      <a:lnTo>
                        <a:pt x="23372" y="14501"/>
                      </a:lnTo>
                      <a:lnTo>
                        <a:pt x="23414" y="14480"/>
                      </a:lnTo>
                      <a:lnTo>
                        <a:pt x="23540" y="14480"/>
                      </a:lnTo>
                      <a:lnTo>
                        <a:pt x="23561" y="14396"/>
                      </a:lnTo>
                      <a:lnTo>
                        <a:pt x="23665" y="14396"/>
                      </a:lnTo>
                      <a:lnTo>
                        <a:pt x="23686" y="14354"/>
                      </a:lnTo>
                      <a:lnTo>
                        <a:pt x="23875" y="14333"/>
                      </a:lnTo>
                      <a:lnTo>
                        <a:pt x="23937" y="14250"/>
                      </a:lnTo>
                      <a:lnTo>
                        <a:pt x="24063" y="14250"/>
                      </a:lnTo>
                      <a:lnTo>
                        <a:pt x="24084" y="14187"/>
                      </a:lnTo>
                      <a:lnTo>
                        <a:pt x="24168" y="14187"/>
                      </a:lnTo>
                      <a:lnTo>
                        <a:pt x="24209" y="14229"/>
                      </a:lnTo>
                      <a:lnTo>
                        <a:pt x="24314" y="14082"/>
                      </a:lnTo>
                      <a:lnTo>
                        <a:pt x="24314" y="14040"/>
                      </a:lnTo>
                      <a:lnTo>
                        <a:pt x="24377" y="14040"/>
                      </a:lnTo>
                      <a:lnTo>
                        <a:pt x="24481" y="13957"/>
                      </a:lnTo>
                      <a:lnTo>
                        <a:pt x="24481" y="13873"/>
                      </a:lnTo>
                      <a:lnTo>
                        <a:pt x="24691" y="13601"/>
                      </a:lnTo>
                      <a:lnTo>
                        <a:pt x="24795" y="13496"/>
                      </a:lnTo>
                      <a:lnTo>
                        <a:pt x="24984" y="13496"/>
                      </a:lnTo>
                      <a:lnTo>
                        <a:pt x="25025" y="13517"/>
                      </a:lnTo>
                      <a:lnTo>
                        <a:pt x="25088" y="13517"/>
                      </a:lnTo>
                      <a:lnTo>
                        <a:pt x="25193" y="13329"/>
                      </a:lnTo>
                      <a:lnTo>
                        <a:pt x="25465" y="13099"/>
                      </a:lnTo>
                      <a:lnTo>
                        <a:pt x="25737" y="12931"/>
                      </a:lnTo>
                      <a:lnTo>
                        <a:pt x="25862" y="12910"/>
                      </a:lnTo>
                      <a:lnTo>
                        <a:pt x="25925" y="12890"/>
                      </a:lnTo>
                      <a:lnTo>
                        <a:pt x="25988" y="12890"/>
                      </a:lnTo>
                      <a:lnTo>
                        <a:pt x="25988" y="12910"/>
                      </a:lnTo>
                      <a:lnTo>
                        <a:pt x="26092" y="12910"/>
                      </a:lnTo>
                      <a:lnTo>
                        <a:pt x="26197" y="12785"/>
                      </a:lnTo>
                      <a:lnTo>
                        <a:pt x="26155" y="12785"/>
                      </a:lnTo>
                      <a:lnTo>
                        <a:pt x="26134" y="12722"/>
                      </a:lnTo>
                      <a:lnTo>
                        <a:pt x="26030" y="12827"/>
                      </a:lnTo>
                      <a:lnTo>
                        <a:pt x="25883" y="12806"/>
                      </a:lnTo>
                      <a:lnTo>
                        <a:pt x="25820" y="12722"/>
                      </a:lnTo>
                      <a:lnTo>
                        <a:pt x="25925" y="12785"/>
                      </a:lnTo>
                      <a:lnTo>
                        <a:pt x="26051" y="12701"/>
                      </a:lnTo>
                      <a:lnTo>
                        <a:pt x="26030" y="12680"/>
                      </a:lnTo>
                      <a:lnTo>
                        <a:pt x="26092" y="12618"/>
                      </a:lnTo>
                      <a:lnTo>
                        <a:pt x="26051" y="12555"/>
                      </a:lnTo>
                      <a:lnTo>
                        <a:pt x="25925" y="12513"/>
                      </a:lnTo>
                      <a:lnTo>
                        <a:pt x="25862" y="12471"/>
                      </a:lnTo>
                      <a:lnTo>
                        <a:pt x="25946" y="12471"/>
                      </a:lnTo>
                      <a:lnTo>
                        <a:pt x="26030" y="12492"/>
                      </a:lnTo>
                      <a:lnTo>
                        <a:pt x="26092" y="12471"/>
                      </a:lnTo>
                      <a:lnTo>
                        <a:pt x="26092" y="12387"/>
                      </a:lnTo>
                      <a:lnTo>
                        <a:pt x="26155" y="12513"/>
                      </a:lnTo>
                      <a:lnTo>
                        <a:pt x="26239" y="12492"/>
                      </a:lnTo>
                      <a:lnTo>
                        <a:pt x="26302" y="12555"/>
                      </a:lnTo>
                      <a:lnTo>
                        <a:pt x="26364" y="12513"/>
                      </a:lnTo>
                      <a:lnTo>
                        <a:pt x="26385" y="12408"/>
                      </a:lnTo>
                      <a:lnTo>
                        <a:pt x="26511" y="12304"/>
                      </a:lnTo>
                      <a:lnTo>
                        <a:pt x="26553" y="12304"/>
                      </a:lnTo>
                      <a:lnTo>
                        <a:pt x="26574" y="12199"/>
                      </a:lnTo>
                      <a:lnTo>
                        <a:pt x="26553" y="12094"/>
                      </a:lnTo>
                      <a:lnTo>
                        <a:pt x="26511" y="12094"/>
                      </a:lnTo>
                      <a:lnTo>
                        <a:pt x="26448" y="12241"/>
                      </a:lnTo>
                      <a:lnTo>
                        <a:pt x="26448" y="12283"/>
                      </a:lnTo>
                      <a:lnTo>
                        <a:pt x="26385" y="12262"/>
                      </a:lnTo>
                      <a:lnTo>
                        <a:pt x="26364" y="12094"/>
                      </a:lnTo>
                      <a:lnTo>
                        <a:pt x="26344" y="12074"/>
                      </a:lnTo>
                      <a:lnTo>
                        <a:pt x="26092" y="12094"/>
                      </a:lnTo>
                      <a:lnTo>
                        <a:pt x="25967" y="12157"/>
                      </a:lnTo>
                      <a:lnTo>
                        <a:pt x="25988" y="12074"/>
                      </a:lnTo>
                      <a:lnTo>
                        <a:pt x="25988" y="11927"/>
                      </a:lnTo>
                      <a:lnTo>
                        <a:pt x="26051" y="11885"/>
                      </a:lnTo>
                      <a:lnTo>
                        <a:pt x="26092" y="11990"/>
                      </a:lnTo>
                      <a:lnTo>
                        <a:pt x="26176" y="12032"/>
                      </a:lnTo>
                      <a:lnTo>
                        <a:pt x="26239" y="11969"/>
                      </a:lnTo>
                      <a:lnTo>
                        <a:pt x="26385" y="11948"/>
                      </a:lnTo>
                      <a:lnTo>
                        <a:pt x="26406" y="11885"/>
                      </a:lnTo>
                      <a:lnTo>
                        <a:pt x="26490" y="11885"/>
                      </a:lnTo>
                      <a:lnTo>
                        <a:pt x="26511" y="11843"/>
                      </a:lnTo>
                      <a:lnTo>
                        <a:pt x="26490" y="11718"/>
                      </a:lnTo>
                      <a:lnTo>
                        <a:pt x="26448" y="11655"/>
                      </a:lnTo>
                      <a:lnTo>
                        <a:pt x="26469" y="11613"/>
                      </a:lnTo>
                      <a:lnTo>
                        <a:pt x="26511" y="11634"/>
                      </a:lnTo>
                      <a:lnTo>
                        <a:pt x="26574" y="11530"/>
                      </a:lnTo>
                      <a:lnTo>
                        <a:pt x="26511" y="11425"/>
                      </a:lnTo>
                      <a:lnTo>
                        <a:pt x="26469" y="11362"/>
                      </a:lnTo>
                      <a:lnTo>
                        <a:pt x="26385" y="11404"/>
                      </a:lnTo>
                      <a:lnTo>
                        <a:pt x="26302" y="11362"/>
                      </a:lnTo>
                      <a:lnTo>
                        <a:pt x="26260" y="11237"/>
                      </a:lnTo>
                      <a:lnTo>
                        <a:pt x="26176" y="11237"/>
                      </a:lnTo>
                      <a:lnTo>
                        <a:pt x="26092" y="11195"/>
                      </a:lnTo>
                      <a:lnTo>
                        <a:pt x="26030" y="11111"/>
                      </a:lnTo>
                      <a:lnTo>
                        <a:pt x="26030" y="11111"/>
                      </a:lnTo>
                      <a:lnTo>
                        <a:pt x="26092" y="11153"/>
                      </a:lnTo>
                      <a:lnTo>
                        <a:pt x="26260" y="11153"/>
                      </a:lnTo>
                      <a:lnTo>
                        <a:pt x="26302" y="11257"/>
                      </a:lnTo>
                      <a:lnTo>
                        <a:pt x="26385" y="11299"/>
                      </a:lnTo>
                      <a:lnTo>
                        <a:pt x="26406" y="11216"/>
                      </a:lnTo>
                      <a:lnTo>
                        <a:pt x="26281" y="11090"/>
                      </a:lnTo>
                      <a:lnTo>
                        <a:pt x="26385" y="11111"/>
                      </a:lnTo>
                      <a:lnTo>
                        <a:pt x="26406" y="11048"/>
                      </a:lnTo>
                      <a:lnTo>
                        <a:pt x="26448" y="11027"/>
                      </a:lnTo>
                      <a:lnTo>
                        <a:pt x="26406" y="10944"/>
                      </a:lnTo>
                      <a:lnTo>
                        <a:pt x="26281" y="10881"/>
                      </a:lnTo>
                      <a:lnTo>
                        <a:pt x="26239" y="10713"/>
                      </a:lnTo>
                      <a:lnTo>
                        <a:pt x="26281" y="10734"/>
                      </a:lnTo>
                      <a:lnTo>
                        <a:pt x="26344" y="10839"/>
                      </a:lnTo>
                      <a:lnTo>
                        <a:pt x="26406" y="10839"/>
                      </a:lnTo>
                      <a:lnTo>
                        <a:pt x="26448" y="10734"/>
                      </a:lnTo>
                      <a:lnTo>
                        <a:pt x="26448" y="10630"/>
                      </a:lnTo>
                      <a:lnTo>
                        <a:pt x="26344" y="10588"/>
                      </a:lnTo>
                      <a:lnTo>
                        <a:pt x="26197" y="10421"/>
                      </a:lnTo>
                      <a:lnTo>
                        <a:pt x="26092" y="10379"/>
                      </a:lnTo>
                      <a:lnTo>
                        <a:pt x="26030" y="10274"/>
                      </a:lnTo>
                      <a:lnTo>
                        <a:pt x="25946" y="10253"/>
                      </a:lnTo>
                      <a:lnTo>
                        <a:pt x="25946" y="10149"/>
                      </a:lnTo>
                      <a:lnTo>
                        <a:pt x="26030" y="10044"/>
                      </a:lnTo>
                      <a:lnTo>
                        <a:pt x="25967" y="10149"/>
                      </a:lnTo>
                      <a:lnTo>
                        <a:pt x="25988" y="10190"/>
                      </a:lnTo>
                      <a:lnTo>
                        <a:pt x="26051" y="10211"/>
                      </a:lnTo>
                      <a:lnTo>
                        <a:pt x="26134" y="10316"/>
                      </a:lnTo>
                      <a:lnTo>
                        <a:pt x="26239" y="10358"/>
                      </a:lnTo>
                      <a:lnTo>
                        <a:pt x="26364" y="10504"/>
                      </a:lnTo>
                      <a:lnTo>
                        <a:pt x="26385" y="10504"/>
                      </a:lnTo>
                      <a:lnTo>
                        <a:pt x="26406" y="10274"/>
                      </a:lnTo>
                      <a:lnTo>
                        <a:pt x="26406" y="10169"/>
                      </a:lnTo>
                      <a:lnTo>
                        <a:pt x="26406" y="10086"/>
                      </a:lnTo>
                      <a:lnTo>
                        <a:pt x="26385" y="10044"/>
                      </a:lnTo>
                      <a:lnTo>
                        <a:pt x="26406" y="9856"/>
                      </a:lnTo>
                      <a:lnTo>
                        <a:pt x="26448" y="9793"/>
                      </a:lnTo>
                      <a:lnTo>
                        <a:pt x="26409" y="9728"/>
                      </a:lnTo>
                      <a:lnTo>
                        <a:pt x="26409" y="9728"/>
                      </a:lnTo>
                      <a:lnTo>
                        <a:pt x="26490" y="9667"/>
                      </a:lnTo>
                      <a:lnTo>
                        <a:pt x="26616" y="9563"/>
                      </a:lnTo>
                      <a:lnTo>
                        <a:pt x="26657" y="9458"/>
                      </a:lnTo>
                      <a:lnTo>
                        <a:pt x="26657" y="9437"/>
                      </a:lnTo>
                      <a:lnTo>
                        <a:pt x="26678" y="9458"/>
                      </a:lnTo>
                      <a:lnTo>
                        <a:pt x="26657" y="9584"/>
                      </a:lnTo>
                      <a:lnTo>
                        <a:pt x="26678" y="9625"/>
                      </a:lnTo>
                      <a:lnTo>
                        <a:pt x="26574" y="9667"/>
                      </a:lnTo>
                      <a:lnTo>
                        <a:pt x="26511" y="9793"/>
                      </a:lnTo>
                      <a:lnTo>
                        <a:pt x="26595" y="9960"/>
                      </a:lnTo>
                      <a:lnTo>
                        <a:pt x="26574" y="10107"/>
                      </a:lnTo>
                      <a:lnTo>
                        <a:pt x="26490" y="10253"/>
                      </a:lnTo>
                      <a:lnTo>
                        <a:pt x="26490" y="10358"/>
                      </a:lnTo>
                      <a:lnTo>
                        <a:pt x="26595" y="10462"/>
                      </a:lnTo>
                      <a:lnTo>
                        <a:pt x="26616" y="10400"/>
                      </a:lnTo>
                      <a:lnTo>
                        <a:pt x="26657" y="10462"/>
                      </a:lnTo>
                      <a:lnTo>
                        <a:pt x="26699" y="10462"/>
                      </a:lnTo>
                      <a:lnTo>
                        <a:pt x="26699" y="10483"/>
                      </a:lnTo>
                      <a:lnTo>
                        <a:pt x="26678" y="10525"/>
                      </a:lnTo>
                      <a:lnTo>
                        <a:pt x="26699" y="10609"/>
                      </a:lnTo>
                      <a:lnTo>
                        <a:pt x="26825" y="10609"/>
                      </a:lnTo>
                      <a:lnTo>
                        <a:pt x="26762" y="10672"/>
                      </a:lnTo>
                      <a:lnTo>
                        <a:pt x="26762" y="10693"/>
                      </a:lnTo>
                      <a:lnTo>
                        <a:pt x="26699" y="10797"/>
                      </a:lnTo>
                      <a:lnTo>
                        <a:pt x="26699" y="10881"/>
                      </a:lnTo>
                      <a:lnTo>
                        <a:pt x="26657" y="10985"/>
                      </a:lnTo>
                      <a:lnTo>
                        <a:pt x="26616" y="11111"/>
                      </a:lnTo>
                      <a:lnTo>
                        <a:pt x="26616" y="11216"/>
                      </a:lnTo>
                      <a:lnTo>
                        <a:pt x="26657" y="11153"/>
                      </a:lnTo>
                      <a:lnTo>
                        <a:pt x="26678" y="11111"/>
                      </a:lnTo>
                      <a:lnTo>
                        <a:pt x="26783" y="10902"/>
                      </a:lnTo>
                      <a:lnTo>
                        <a:pt x="26804" y="10944"/>
                      </a:lnTo>
                      <a:lnTo>
                        <a:pt x="26804" y="11006"/>
                      </a:lnTo>
                      <a:lnTo>
                        <a:pt x="26825" y="10944"/>
                      </a:lnTo>
                      <a:lnTo>
                        <a:pt x="26825" y="10881"/>
                      </a:lnTo>
                      <a:lnTo>
                        <a:pt x="26909" y="10776"/>
                      </a:lnTo>
                      <a:lnTo>
                        <a:pt x="26992" y="10525"/>
                      </a:lnTo>
                      <a:lnTo>
                        <a:pt x="27118" y="10462"/>
                      </a:lnTo>
                      <a:lnTo>
                        <a:pt x="27222" y="10253"/>
                      </a:lnTo>
                      <a:lnTo>
                        <a:pt x="27222" y="10086"/>
                      </a:lnTo>
                      <a:lnTo>
                        <a:pt x="27139" y="9897"/>
                      </a:lnTo>
                      <a:lnTo>
                        <a:pt x="27097" y="9856"/>
                      </a:lnTo>
                      <a:lnTo>
                        <a:pt x="27076" y="9688"/>
                      </a:lnTo>
                      <a:lnTo>
                        <a:pt x="27013" y="9625"/>
                      </a:lnTo>
                      <a:lnTo>
                        <a:pt x="27013" y="9521"/>
                      </a:lnTo>
                      <a:lnTo>
                        <a:pt x="27076" y="9416"/>
                      </a:lnTo>
                      <a:lnTo>
                        <a:pt x="27181" y="9312"/>
                      </a:lnTo>
                      <a:lnTo>
                        <a:pt x="27306" y="9249"/>
                      </a:lnTo>
                      <a:lnTo>
                        <a:pt x="27118" y="9458"/>
                      </a:lnTo>
                      <a:lnTo>
                        <a:pt x="27076" y="9542"/>
                      </a:lnTo>
                      <a:lnTo>
                        <a:pt x="27118" y="9625"/>
                      </a:lnTo>
                      <a:lnTo>
                        <a:pt x="27243" y="9751"/>
                      </a:lnTo>
                      <a:lnTo>
                        <a:pt x="27327" y="9730"/>
                      </a:lnTo>
                      <a:lnTo>
                        <a:pt x="27390" y="9772"/>
                      </a:lnTo>
                      <a:lnTo>
                        <a:pt x="27327" y="9939"/>
                      </a:lnTo>
                      <a:lnTo>
                        <a:pt x="27327" y="9939"/>
                      </a:lnTo>
                      <a:lnTo>
                        <a:pt x="27411" y="9877"/>
                      </a:lnTo>
                      <a:lnTo>
                        <a:pt x="27432" y="9897"/>
                      </a:lnTo>
                      <a:lnTo>
                        <a:pt x="27515" y="9793"/>
                      </a:lnTo>
                      <a:lnTo>
                        <a:pt x="27515" y="9730"/>
                      </a:lnTo>
                      <a:lnTo>
                        <a:pt x="27557" y="9730"/>
                      </a:lnTo>
                      <a:lnTo>
                        <a:pt x="27620" y="9646"/>
                      </a:lnTo>
                      <a:lnTo>
                        <a:pt x="27704" y="9625"/>
                      </a:lnTo>
                      <a:lnTo>
                        <a:pt x="27745" y="9458"/>
                      </a:lnTo>
                      <a:lnTo>
                        <a:pt x="27808" y="9374"/>
                      </a:lnTo>
                      <a:lnTo>
                        <a:pt x="27850" y="9374"/>
                      </a:lnTo>
                      <a:lnTo>
                        <a:pt x="27913" y="9270"/>
                      </a:lnTo>
                      <a:lnTo>
                        <a:pt x="27934" y="9207"/>
                      </a:lnTo>
                      <a:lnTo>
                        <a:pt x="27934" y="9144"/>
                      </a:lnTo>
                      <a:lnTo>
                        <a:pt x="27976" y="9040"/>
                      </a:lnTo>
                      <a:lnTo>
                        <a:pt x="27976" y="8998"/>
                      </a:lnTo>
                      <a:lnTo>
                        <a:pt x="28038" y="8914"/>
                      </a:lnTo>
                      <a:lnTo>
                        <a:pt x="28017" y="8830"/>
                      </a:lnTo>
                      <a:lnTo>
                        <a:pt x="27955" y="8789"/>
                      </a:lnTo>
                      <a:lnTo>
                        <a:pt x="27913" y="8705"/>
                      </a:lnTo>
                      <a:lnTo>
                        <a:pt x="28059" y="8621"/>
                      </a:lnTo>
                      <a:lnTo>
                        <a:pt x="28059" y="8537"/>
                      </a:lnTo>
                      <a:lnTo>
                        <a:pt x="28164" y="8475"/>
                      </a:lnTo>
                      <a:lnTo>
                        <a:pt x="28248" y="8433"/>
                      </a:lnTo>
                      <a:lnTo>
                        <a:pt x="28436" y="8328"/>
                      </a:lnTo>
                      <a:lnTo>
                        <a:pt x="28561" y="8328"/>
                      </a:lnTo>
                      <a:lnTo>
                        <a:pt x="28750" y="8203"/>
                      </a:lnTo>
                      <a:lnTo>
                        <a:pt x="28813" y="8203"/>
                      </a:lnTo>
                      <a:lnTo>
                        <a:pt x="28854" y="8224"/>
                      </a:lnTo>
                      <a:lnTo>
                        <a:pt x="29085" y="8203"/>
                      </a:lnTo>
                      <a:lnTo>
                        <a:pt x="29189" y="8265"/>
                      </a:lnTo>
                      <a:lnTo>
                        <a:pt x="29336" y="8203"/>
                      </a:lnTo>
                      <a:lnTo>
                        <a:pt x="29587" y="8203"/>
                      </a:lnTo>
                      <a:lnTo>
                        <a:pt x="29629" y="8182"/>
                      </a:lnTo>
                      <a:lnTo>
                        <a:pt x="29608" y="8119"/>
                      </a:lnTo>
                      <a:lnTo>
                        <a:pt x="29608" y="7972"/>
                      </a:lnTo>
                      <a:lnTo>
                        <a:pt x="29608" y="7847"/>
                      </a:lnTo>
                      <a:lnTo>
                        <a:pt x="29733" y="7952"/>
                      </a:lnTo>
                      <a:lnTo>
                        <a:pt x="29733" y="8077"/>
                      </a:lnTo>
                      <a:lnTo>
                        <a:pt x="29712" y="8161"/>
                      </a:lnTo>
                      <a:lnTo>
                        <a:pt x="29796" y="8161"/>
                      </a:lnTo>
                      <a:lnTo>
                        <a:pt x="29901" y="8056"/>
                      </a:lnTo>
                      <a:lnTo>
                        <a:pt x="30005" y="7868"/>
                      </a:lnTo>
                      <a:lnTo>
                        <a:pt x="30047" y="7972"/>
                      </a:lnTo>
                      <a:lnTo>
                        <a:pt x="30047" y="8056"/>
                      </a:lnTo>
                      <a:lnTo>
                        <a:pt x="30131" y="8077"/>
                      </a:lnTo>
                      <a:lnTo>
                        <a:pt x="30382" y="7952"/>
                      </a:lnTo>
                      <a:lnTo>
                        <a:pt x="30466" y="7805"/>
                      </a:lnTo>
                      <a:lnTo>
                        <a:pt x="30424" y="7596"/>
                      </a:lnTo>
                      <a:lnTo>
                        <a:pt x="30361" y="7638"/>
                      </a:lnTo>
                      <a:lnTo>
                        <a:pt x="30361" y="7742"/>
                      </a:lnTo>
                      <a:lnTo>
                        <a:pt x="30319" y="7868"/>
                      </a:lnTo>
                      <a:lnTo>
                        <a:pt x="30152" y="7868"/>
                      </a:lnTo>
                      <a:lnTo>
                        <a:pt x="30131" y="7763"/>
                      </a:lnTo>
                      <a:lnTo>
                        <a:pt x="30068" y="7575"/>
                      </a:lnTo>
                      <a:lnTo>
                        <a:pt x="29922" y="7491"/>
                      </a:lnTo>
                      <a:lnTo>
                        <a:pt x="29922" y="7449"/>
                      </a:lnTo>
                      <a:lnTo>
                        <a:pt x="30131" y="7261"/>
                      </a:lnTo>
                      <a:lnTo>
                        <a:pt x="30131" y="7177"/>
                      </a:lnTo>
                      <a:lnTo>
                        <a:pt x="30047" y="7177"/>
                      </a:lnTo>
                      <a:lnTo>
                        <a:pt x="30047" y="7115"/>
                      </a:lnTo>
                      <a:lnTo>
                        <a:pt x="30131" y="7052"/>
                      </a:lnTo>
                      <a:lnTo>
                        <a:pt x="30152" y="6968"/>
                      </a:lnTo>
                      <a:lnTo>
                        <a:pt x="30214" y="6905"/>
                      </a:lnTo>
                      <a:lnTo>
                        <a:pt x="30277" y="6696"/>
                      </a:lnTo>
                      <a:lnTo>
                        <a:pt x="30486" y="6529"/>
                      </a:lnTo>
                      <a:lnTo>
                        <a:pt x="30570" y="6382"/>
                      </a:lnTo>
                      <a:lnTo>
                        <a:pt x="30633" y="6382"/>
                      </a:lnTo>
                      <a:lnTo>
                        <a:pt x="30696" y="6278"/>
                      </a:lnTo>
                      <a:lnTo>
                        <a:pt x="30696" y="6340"/>
                      </a:lnTo>
                      <a:lnTo>
                        <a:pt x="30779" y="6382"/>
                      </a:lnTo>
                      <a:lnTo>
                        <a:pt x="30842" y="6299"/>
                      </a:lnTo>
                      <a:lnTo>
                        <a:pt x="30905" y="6173"/>
                      </a:lnTo>
                      <a:lnTo>
                        <a:pt x="30905" y="6299"/>
                      </a:lnTo>
                      <a:lnTo>
                        <a:pt x="30989" y="6299"/>
                      </a:lnTo>
                      <a:lnTo>
                        <a:pt x="31051" y="6173"/>
                      </a:lnTo>
                      <a:lnTo>
                        <a:pt x="31093" y="6215"/>
                      </a:lnTo>
                      <a:lnTo>
                        <a:pt x="31156" y="6173"/>
                      </a:lnTo>
                      <a:lnTo>
                        <a:pt x="31261" y="6006"/>
                      </a:lnTo>
                      <a:lnTo>
                        <a:pt x="31407" y="5796"/>
                      </a:lnTo>
                      <a:lnTo>
                        <a:pt x="31386" y="5922"/>
                      </a:lnTo>
                      <a:lnTo>
                        <a:pt x="31407" y="6006"/>
                      </a:lnTo>
                      <a:lnTo>
                        <a:pt x="31512" y="6006"/>
                      </a:lnTo>
                      <a:lnTo>
                        <a:pt x="31616" y="5880"/>
                      </a:lnTo>
                      <a:lnTo>
                        <a:pt x="31742" y="5880"/>
                      </a:lnTo>
                      <a:lnTo>
                        <a:pt x="31784" y="6006"/>
                      </a:lnTo>
                      <a:lnTo>
                        <a:pt x="31846" y="6006"/>
                      </a:lnTo>
                      <a:lnTo>
                        <a:pt x="31951" y="5880"/>
                      </a:lnTo>
                      <a:lnTo>
                        <a:pt x="32035" y="5922"/>
                      </a:lnTo>
                      <a:lnTo>
                        <a:pt x="32098" y="5901"/>
                      </a:lnTo>
                      <a:lnTo>
                        <a:pt x="32202" y="5817"/>
                      </a:lnTo>
                      <a:lnTo>
                        <a:pt x="32307" y="5817"/>
                      </a:lnTo>
                      <a:lnTo>
                        <a:pt x="32432" y="5755"/>
                      </a:lnTo>
                      <a:lnTo>
                        <a:pt x="32474" y="5817"/>
                      </a:lnTo>
                      <a:lnTo>
                        <a:pt x="32558" y="5796"/>
                      </a:lnTo>
                      <a:lnTo>
                        <a:pt x="32642" y="5713"/>
                      </a:lnTo>
                      <a:lnTo>
                        <a:pt x="32537" y="5650"/>
                      </a:lnTo>
                      <a:lnTo>
                        <a:pt x="32474" y="5713"/>
                      </a:lnTo>
                      <a:lnTo>
                        <a:pt x="32411" y="5650"/>
                      </a:lnTo>
                      <a:lnTo>
                        <a:pt x="32453" y="5504"/>
                      </a:lnTo>
                      <a:lnTo>
                        <a:pt x="32223" y="5378"/>
                      </a:lnTo>
                      <a:lnTo>
                        <a:pt x="32202" y="5357"/>
                      </a:lnTo>
                      <a:lnTo>
                        <a:pt x="32223" y="5294"/>
                      </a:lnTo>
                      <a:lnTo>
                        <a:pt x="32223" y="5252"/>
                      </a:lnTo>
                      <a:lnTo>
                        <a:pt x="32223" y="5169"/>
                      </a:lnTo>
                      <a:lnTo>
                        <a:pt x="32244" y="5085"/>
                      </a:lnTo>
                      <a:lnTo>
                        <a:pt x="32202" y="5022"/>
                      </a:lnTo>
                      <a:lnTo>
                        <a:pt x="32139" y="4959"/>
                      </a:lnTo>
                      <a:lnTo>
                        <a:pt x="32098" y="4939"/>
                      </a:lnTo>
                      <a:lnTo>
                        <a:pt x="32118" y="4855"/>
                      </a:lnTo>
                      <a:lnTo>
                        <a:pt x="32244" y="4123"/>
                      </a:lnTo>
                      <a:lnTo>
                        <a:pt x="32244" y="3934"/>
                      </a:lnTo>
                      <a:lnTo>
                        <a:pt x="32014" y="3725"/>
                      </a:lnTo>
                      <a:lnTo>
                        <a:pt x="31951" y="3788"/>
                      </a:lnTo>
                      <a:lnTo>
                        <a:pt x="31805" y="3725"/>
                      </a:lnTo>
                      <a:lnTo>
                        <a:pt x="31700" y="3767"/>
                      </a:lnTo>
                      <a:lnTo>
                        <a:pt x="31616" y="3683"/>
                      </a:lnTo>
                      <a:lnTo>
                        <a:pt x="31533" y="3662"/>
                      </a:lnTo>
                      <a:lnTo>
                        <a:pt x="31512" y="3662"/>
                      </a:lnTo>
                      <a:lnTo>
                        <a:pt x="31407" y="3767"/>
                      </a:lnTo>
                      <a:lnTo>
                        <a:pt x="31365" y="3830"/>
                      </a:lnTo>
                      <a:lnTo>
                        <a:pt x="31156" y="4081"/>
                      </a:lnTo>
                      <a:lnTo>
                        <a:pt x="31072" y="4206"/>
                      </a:lnTo>
                      <a:lnTo>
                        <a:pt x="31072" y="4311"/>
                      </a:lnTo>
                      <a:lnTo>
                        <a:pt x="30905" y="4395"/>
                      </a:lnTo>
                      <a:lnTo>
                        <a:pt x="30905" y="4520"/>
                      </a:lnTo>
                      <a:lnTo>
                        <a:pt x="30863" y="4625"/>
                      </a:lnTo>
                      <a:lnTo>
                        <a:pt x="30696" y="4813"/>
                      </a:lnTo>
                      <a:lnTo>
                        <a:pt x="30633" y="4834"/>
                      </a:lnTo>
                      <a:lnTo>
                        <a:pt x="30445" y="5043"/>
                      </a:lnTo>
                      <a:lnTo>
                        <a:pt x="30424" y="5127"/>
                      </a:lnTo>
                      <a:lnTo>
                        <a:pt x="30340" y="5169"/>
                      </a:lnTo>
                      <a:lnTo>
                        <a:pt x="30235" y="5148"/>
                      </a:lnTo>
                      <a:lnTo>
                        <a:pt x="30173" y="5148"/>
                      </a:lnTo>
                      <a:lnTo>
                        <a:pt x="30131" y="5190"/>
                      </a:lnTo>
                      <a:lnTo>
                        <a:pt x="30068" y="5190"/>
                      </a:lnTo>
                      <a:lnTo>
                        <a:pt x="29942" y="5336"/>
                      </a:lnTo>
                      <a:lnTo>
                        <a:pt x="28269" y="5294"/>
                      </a:lnTo>
                      <a:lnTo>
                        <a:pt x="28059" y="5336"/>
                      </a:lnTo>
                      <a:lnTo>
                        <a:pt x="27955" y="5441"/>
                      </a:lnTo>
                      <a:lnTo>
                        <a:pt x="27829" y="5483"/>
                      </a:lnTo>
                      <a:lnTo>
                        <a:pt x="27704" y="5566"/>
                      </a:lnTo>
                      <a:lnTo>
                        <a:pt x="27453" y="5817"/>
                      </a:lnTo>
                      <a:lnTo>
                        <a:pt x="27285" y="5859"/>
                      </a:lnTo>
                      <a:lnTo>
                        <a:pt x="27181" y="5922"/>
                      </a:lnTo>
                      <a:lnTo>
                        <a:pt x="26699" y="6299"/>
                      </a:lnTo>
                      <a:lnTo>
                        <a:pt x="25611" y="6612"/>
                      </a:lnTo>
                      <a:lnTo>
                        <a:pt x="25569" y="6864"/>
                      </a:lnTo>
                      <a:lnTo>
                        <a:pt x="25318" y="6968"/>
                      </a:lnTo>
                      <a:lnTo>
                        <a:pt x="23331" y="7491"/>
                      </a:lnTo>
                      <a:lnTo>
                        <a:pt x="23247" y="7324"/>
                      </a:lnTo>
                      <a:lnTo>
                        <a:pt x="23351" y="7177"/>
                      </a:lnTo>
                      <a:lnTo>
                        <a:pt x="23561" y="7073"/>
                      </a:lnTo>
                      <a:lnTo>
                        <a:pt x="23665" y="6947"/>
                      </a:lnTo>
                      <a:lnTo>
                        <a:pt x="23728" y="6822"/>
                      </a:lnTo>
                      <a:lnTo>
                        <a:pt x="23770" y="6696"/>
                      </a:lnTo>
                      <a:lnTo>
                        <a:pt x="23833" y="5922"/>
                      </a:lnTo>
                      <a:lnTo>
                        <a:pt x="23456" y="4143"/>
                      </a:lnTo>
                      <a:lnTo>
                        <a:pt x="23100" y="3871"/>
                      </a:lnTo>
                      <a:lnTo>
                        <a:pt x="22954" y="3683"/>
                      </a:lnTo>
                      <a:lnTo>
                        <a:pt x="20652" y="2616"/>
                      </a:lnTo>
                      <a:lnTo>
                        <a:pt x="20548" y="2553"/>
                      </a:lnTo>
                      <a:lnTo>
                        <a:pt x="20422" y="2511"/>
                      </a:lnTo>
                      <a:lnTo>
                        <a:pt x="20380" y="2449"/>
                      </a:lnTo>
                      <a:lnTo>
                        <a:pt x="20087" y="2449"/>
                      </a:lnTo>
                      <a:lnTo>
                        <a:pt x="20066" y="2344"/>
                      </a:lnTo>
                      <a:lnTo>
                        <a:pt x="19983" y="2302"/>
                      </a:lnTo>
                      <a:lnTo>
                        <a:pt x="19899" y="2344"/>
                      </a:lnTo>
                      <a:lnTo>
                        <a:pt x="19711" y="2344"/>
                      </a:lnTo>
                      <a:lnTo>
                        <a:pt x="19606" y="2323"/>
                      </a:lnTo>
                      <a:lnTo>
                        <a:pt x="19543" y="2239"/>
                      </a:lnTo>
                      <a:lnTo>
                        <a:pt x="19439" y="2198"/>
                      </a:lnTo>
                      <a:lnTo>
                        <a:pt x="19230" y="2135"/>
                      </a:lnTo>
                      <a:lnTo>
                        <a:pt x="19167" y="2009"/>
                      </a:lnTo>
                      <a:lnTo>
                        <a:pt x="19083" y="2009"/>
                      </a:lnTo>
                      <a:lnTo>
                        <a:pt x="18958" y="1905"/>
                      </a:lnTo>
                      <a:lnTo>
                        <a:pt x="18853" y="1905"/>
                      </a:lnTo>
                      <a:lnTo>
                        <a:pt x="18769" y="1884"/>
                      </a:lnTo>
                      <a:lnTo>
                        <a:pt x="18644" y="1905"/>
                      </a:lnTo>
                      <a:lnTo>
                        <a:pt x="18623" y="1926"/>
                      </a:lnTo>
                      <a:lnTo>
                        <a:pt x="18560" y="1842"/>
                      </a:lnTo>
                      <a:lnTo>
                        <a:pt x="18434" y="1821"/>
                      </a:lnTo>
                      <a:lnTo>
                        <a:pt x="18414" y="1800"/>
                      </a:lnTo>
                      <a:lnTo>
                        <a:pt x="18309" y="1737"/>
                      </a:lnTo>
                      <a:lnTo>
                        <a:pt x="18288" y="1716"/>
                      </a:lnTo>
                      <a:lnTo>
                        <a:pt x="18204" y="1633"/>
                      </a:lnTo>
                      <a:lnTo>
                        <a:pt x="18204" y="1612"/>
                      </a:lnTo>
                      <a:lnTo>
                        <a:pt x="18079" y="1507"/>
                      </a:lnTo>
                      <a:lnTo>
                        <a:pt x="17932" y="1507"/>
                      </a:lnTo>
                      <a:lnTo>
                        <a:pt x="17807" y="1486"/>
                      </a:lnTo>
                      <a:lnTo>
                        <a:pt x="284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384" name="Google Shape;2384;p46"/>
            <p:cNvGrpSpPr/>
            <p:nvPr/>
          </p:nvGrpSpPr>
          <p:grpSpPr>
            <a:xfrm>
              <a:off x="2605700" y="3152850"/>
              <a:ext cx="594125" cy="616250"/>
              <a:chOff x="2605700" y="3152850"/>
              <a:chExt cx="594125" cy="616250"/>
            </a:xfrm>
          </p:grpSpPr>
          <p:sp>
            <p:nvSpPr>
              <p:cNvPr id="2385" name="Google Shape;2385;p46"/>
              <p:cNvSpPr/>
              <p:nvPr/>
            </p:nvSpPr>
            <p:spPr>
              <a:xfrm>
                <a:off x="2605700" y="3152850"/>
                <a:ext cx="379825" cy="616250"/>
              </a:xfrm>
              <a:custGeom>
                <a:avLst/>
                <a:gdLst/>
                <a:ahLst/>
                <a:cxnLst/>
                <a:rect l="l" t="t" r="r" b="b"/>
                <a:pathLst>
                  <a:path w="15193" h="24650" extrusionOk="0">
                    <a:moveTo>
                      <a:pt x="14024" y="2338"/>
                    </a:moveTo>
                    <a:lnTo>
                      <a:pt x="8818" y="0"/>
                    </a:lnTo>
                    <a:lnTo>
                      <a:pt x="4037" y="1594"/>
                    </a:lnTo>
                    <a:lnTo>
                      <a:pt x="0" y="7225"/>
                    </a:lnTo>
                    <a:lnTo>
                      <a:pt x="2018" y="11156"/>
                    </a:lnTo>
                    <a:lnTo>
                      <a:pt x="7331" y="12325"/>
                    </a:lnTo>
                    <a:lnTo>
                      <a:pt x="10518" y="17531"/>
                    </a:lnTo>
                    <a:lnTo>
                      <a:pt x="11049" y="22843"/>
                    </a:lnTo>
                    <a:lnTo>
                      <a:pt x="13705" y="24650"/>
                    </a:lnTo>
                    <a:lnTo>
                      <a:pt x="15193" y="18700"/>
                    </a:lnTo>
                    <a:lnTo>
                      <a:pt x="12218" y="5844"/>
                    </a:lnTo>
                    <a:close/>
                  </a:path>
                </a:pathLst>
              </a:custGeom>
              <a:solidFill>
                <a:schemeClr val="dk2"/>
              </a:solidFill>
              <a:ln>
                <a:noFill/>
              </a:ln>
            </p:spPr>
          </p:sp>
          <p:sp>
            <p:nvSpPr>
              <p:cNvPr id="2386" name="Google Shape;2386;p46"/>
              <p:cNvSpPr/>
              <p:nvPr/>
            </p:nvSpPr>
            <p:spPr>
              <a:xfrm>
                <a:off x="2632775" y="3168475"/>
                <a:ext cx="567050" cy="590050"/>
              </a:xfrm>
              <a:custGeom>
                <a:avLst/>
                <a:gdLst/>
                <a:ahLst/>
                <a:cxnLst/>
                <a:rect l="l" t="t" r="r" b="b"/>
                <a:pathLst>
                  <a:path w="22682" h="23602" extrusionOk="0">
                    <a:moveTo>
                      <a:pt x="13852" y="21070"/>
                    </a:moveTo>
                    <a:lnTo>
                      <a:pt x="13894" y="21091"/>
                    </a:lnTo>
                    <a:lnTo>
                      <a:pt x="13977" y="21217"/>
                    </a:lnTo>
                    <a:lnTo>
                      <a:pt x="14103" y="21384"/>
                    </a:lnTo>
                    <a:lnTo>
                      <a:pt x="14166" y="21384"/>
                    </a:lnTo>
                    <a:lnTo>
                      <a:pt x="14208" y="21342"/>
                    </a:lnTo>
                    <a:lnTo>
                      <a:pt x="14228" y="21384"/>
                    </a:lnTo>
                    <a:lnTo>
                      <a:pt x="14228" y="21489"/>
                    </a:lnTo>
                    <a:lnTo>
                      <a:pt x="14187" y="21489"/>
                    </a:lnTo>
                    <a:lnTo>
                      <a:pt x="14124" y="21698"/>
                    </a:lnTo>
                    <a:lnTo>
                      <a:pt x="13998" y="21928"/>
                    </a:lnTo>
                    <a:lnTo>
                      <a:pt x="13873" y="21928"/>
                    </a:lnTo>
                    <a:lnTo>
                      <a:pt x="13852" y="22075"/>
                    </a:lnTo>
                    <a:lnTo>
                      <a:pt x="13789" y="22158"/>
                    </a:lnTo>
                    <a:lnTo>
                      <a:pt x="13768" y="22158"/>
                    </a:lnTo>
                    <a:lnTo>
                      <a:pt x="13643" y="22242"/>
                    </a:lnTo>
                    <a:lnTo>
                      <a:pt x="13559" y="22326"/>
                    </a:lnTo>
                    <a:lnTo>
                      <a:pt x="13559" y="22367"/>
                    </a:lnTo>
                    <a:lnTo>
                      <a:pt x="13454" y="22388"/>
                    </a:lnTo>
                    <a:lnTo>
                      <a:pt x="13392" y="22451"/>
                    </a:lnTo>
                    <a:lnTo>
                      <a:pt x="13392" y="22472"/>
                    </a:lnTo>
                    <a:lnTo>
                      <a:pt x="13329" y="22347"/>
                    </a:lnTo>
                    <a:lnTo>
                      <a:pt x="13371" y="22242"/>
                    </a:lnTo>
                    <a:lnTo>
                      <a:pt x="13454" y="22179"/>
                    </a:lnTo>
                    <a:lnTo>
                      <a:pt x="13454" y="22116"/>
                    </a:lnTo>
                    <a:lnTo>
                      <a:pt x="13559" y="22012"/>
                    </a:lnTo>
                    <a:lnTo>
                      <a:pt x="13559" y="21928"/>
                    </a:lnTo>
                    <a:lnTo>
                      <a:pt x="13601" y="21970"/>
                    </a:lnTo>
                    <a:lnTo>
                      <a:pt x="13684" y="21970"/>
                    </a:lnTo>
                    <a:lnTo>
                      <a:pt x="13789" y="21865"/>
                    </a:lnTo>
                    <a:lnTo>
                      <a:pt x="13789" y="21761"/>
                    </a:lnTo>
                    <a:lnTo>
                      <a:pt x="13810" y="21740"/>
                    </a:lnTo>
                    <a:lnTo>
                      <a:pt x="13810" y="21614"/>
                    </a:lnTo>
                    <a:lnTo>
                      <a:pt x="13873" y="21551"/>
                    </a:lnTo>
                    <a:lnTo>
                      <a:pt x="13915" y="21551"/>
                    </a:lnTo>
                    <a:lnTo>
                      <a:pt x="13977" y="21447"/>
                    </a:lnTo>
                    <a:lnTo>
                      <a:pt x="13956" y="21384"/>
                    </a:lnTo>
                    <a:lnTo>
                      <a:pt x="13894" y="21300"/>
                    </a:lnTo>
                    <a:lnTo>
                      <a:pt x="13894" y="21112"/>
                    </a:lnTo>
                    <a:lnTo>
                      <a:pt x="13852" y="21070"/>
                    </a:lnTo>
                    <a:close/>
                    <a:moveTo>
                      <a:pt x="7617" y="0"/>
                    </a:moveTo>
                    <a:lnTo>
                      <a:pt x="7617" y="147"/>
                    </a:lnTo>
                    <a:lnTo>
                      <a:pt x="7575" y="272"/>
                    </a:lnTo>
                    <a:lnTo>
                      <a:pt x="7282" y="481"/>
                    </a:lnTo>
                    <a:lnTo>
                      <a:pt x="7094" y="502"/>
                    </a:lnTo>
                    <a:lnTo>
                      <a:pt x="6842" y="607"/>
                    </a:lnTo>
                    <a:lnTo>
                      <a:pt x="6738" y="565"/>
                    </a:lnTo>
                    <a:lnTo>
                      <a:pt x="6570" y="586"/>
                    </a:lnTo>
                    <a:lnTo>
                      <a:pt x="6382" y="732"/>
                    </a:lnTo>
                    <a:lnTo>
                      <a:pt x="6215" y="795"/>
                    </a:lnTo>
                    <a:lnTo>
                      <a:pt x="6152" y="732"/>
                    </a:lnTo>
                    <a:lnTo>
                      <a:pt x="5901" y="774"/>
                    </a:lnTo>
                    <a:lnTo>
                      <a:pt x="5692" y="774"/>
                    </a:lnTo>
                    <a:lnTo>
                      <a:pt x="5503" y="670"/>
                    </a:lnTo>
                    <a:lnTo>
                      <a:pt x="5315" y="628"/>
                    </a:lnTo>
                    <a:lnTo>
                      <a:pt x="5169" y="586"/>
                    </a:lnTo>
                    <a:lnTo>
                      <a:pt x="5169" y="586"/>
                    </a:lnTo>
                    <a:lnTo>
                      <a:pt x="5231" y="711"/>
                    </a:lnTo>
                    <a:lnTo>
                      <a:pt x="5378" y="774"/>
                    </a:lnTo>
                    <a:lnTo>
                      <a:pt x="5503" y="879"/>
                    </a:lnTo>
                    <a:lnTo>
                      <a:pt x="5545" y="984"/>
                    </a:lnTo>
                    <a:lnTo>
                      <a:pt x="5399" y="1235"/>
                    </a:lnTo>
                    <a:lnTo>
                      <a:pt x="5420" y="1297"/>
                    </a:lnTo>
                    <a:lnTo>
                      <a:pt x="5441" y="1339"/>
                    </a:lnTo>
                    <a:lnTo>
                      <a:pt x="5420" y="1528"/>
                    </a:lnTo>
                    <a:lnTo>
                      <a:pt x="5692" y="1611"/>
                    </a:lnTo>
                    <a:lnTo>
                      <a:pt x="5859" y="1569"/>
                    </a:lnTo>
                    <a:lnTo>
                      <a:pt x="6047" y="1611"/>
                    </a:lnTo>
                    <a:lnTo>
                      <a:pt x="6047" y="1716"/>
                    </a:lnTo>
                    <a:lnTo>
                      <a:pt x="5922" y="1758"/>
                    </a:lnTo>
                    <a:lnTo>
                      <a:pt x="5650" y="1820"/>
                    </a:lnTo>
                    <a:lnTo>
                      <a:pt x="5608" y="1862"/>
                    </a:lnTo>
                    <a:lnTo>
                      <a:pt x="5545" y="1925"/>
                    </a:lnTo>
                    <a:lnTo>
                      <a:pt x="5503" y="2072"/>
                    </a:lnTo>
                    <a:lnTo>
                      <a:pt x="5210" y="2239"/>
                    </a:lnTo>
                    <a:lnTo>
                      <a:pt x="5106" y="2344"/>
                    </a:lnTo>
                    <a:lnTo>
                      <a:pt x="4897" y="2469"/>
                    </a:lnTo>
                    <a:lnTo>
                      <a:pt x="4771" y="2616"/>
                    </a:lnTo>
                    <a:lnTo>
                      <a:pt x="4541" y="2616"/>
                    </a:lnTo>
                    <a:lnTo>
                      <a:pt x="4394" y="2595"/>
                    </a:lnTo>
                    <a:lnTo>
                      <a:pt x="4164" y="2406"/>
                    </a:lnTo>
                    <a:lnTo>
                      <a:pt x="3955" y="2260"/>
                    </a:lnTo>
                    <a:lnTo>
                      <a:pt x="3809" y="2281"/>
                    </a:lnTo>
                    <a:lnTo>
                      <a:pt x="3809" y="2134"/>
                    </a:lnTo>
                    <a:lnTo>
                      <a:pt x="3767" y="1988"/>
                    </a:lnTo>
                    <a:lnTo>
                      <a:pt x="3662" y="1883"/>
                    </a:lnTo>
                    <a:lnTo>
                      <a:pt x="3641" y="1820"/>
                    </a:lnTo>
                    <a:lnTo>
                      <a:pt x="3495" y="1862"/>
                    </a:lnTo>
                    <a:lnTo>
                      <a:pt x="3390" y="1988"/>
                    </a:lnTo>
                    <a:lnTo>
                      <a:pt x="3306" y="1988"/>
                    </a:lnTo>
                    <a:lnTo>
                      <a:pt x="3244" y="1946"/>
                    </a:lnTo>
                    <a:lnTo>
                      <a:pt x="3139" y="1946"/>
                    </a:lnTo>
                    <a:lnTo>
                      <a:pt x="3076" y="2030"/>
                    </a:lnTo>
                    <a:lnTo>
                      <a:pt x="2407" y="2030"/>
                    </a:lnTo>
                    <a:lnTo>
                      <a:pt x="2386" y="2197"/>
                    </a:lnTo>
                    <a:lnTo>
                      <a:pt x="2448" y="2344"/>
                    </a:lnTo>
                    <a:lnTo>
                      <a:pt x="2658" y="2385"/>
                    </a:lnTo>
                    <a:lnTo>
                      <a:pt x="2720" y="2553"/>
                    </a:lnTo>
                    <a:lnTo>
                      <a:pt x="2679" y="2616"/>
                    </a:lnTo>
                    <a:lnTo>
                      <a:pt x="2762" y="2699"/>
                    </a:lnTo>
                    <a:lnTo>
                      <a:pt x="2720" y="2804"/>
                    </a:lnTo>
                    <a:lnTo>
                      <a:pt x="2595" y="2720"/>
                    </a:lnTo>
                    <a:lnTo>
                      <a:pt x="2197" y="2867"/>
                    </a:lnTo>
                    <a:lnTo>
                      <a:pt x="2239" y="3180"/>
                    </a:lnTo>
                    <a:lnTo>
                      <a:pt x="2344" y="3306"/>
                    </a:lnTo>
                    <a:lnTo>
                      <a:pt x="2553" y="3452"/>
                    </a:lnTo>
                    <a:lnTo>
                      <a:pt x="2679" y="3724"/>
                    </a:lnTo>
                    <a:lnTo>
                      <a:pt x="2679" y="3913"/>
                    </a:lnTo>
                    <a:lnTo>
                      <a:pt x="2679" y="3976"/>
                    </a:lnTo>
                    <a:lnTo>
                      <a:pt x="2365" y="5189"/>
                    </a:lnTo>
                    <a:lnTo>
                      <a:pt x="2260" y="5503"/>
                    </a:lnTo>
                    <a:lnTo>
                      <a:pt x="2281" y="5545"/>
                    </a:lnTo>
                    <a:lnTo>
                      <a:pt x="2239" y="5629"/>
                    </a:lnTo>
                    <a:lnTo>
                      <a:pt x="2093" y="5608"/>
                    </a:lnTo>
                    <a:lnTo>
                      <a:pt x="2093" y="5587"/>
                    </a:lnTo>
                    <a:lnTo>
                      <a:pt x="1967" y="5503"/>
                    </a:lnTo>
                    <a:lnTo>
                      <a:pt x="1821" y="5503"/>
                    </a:lnTo>
                    <a:lnTo>
                      <a:pt x="1758" y="5482"/>
                    </a:lnTo>
                    <a:lnTo>
                      <a:pt x="1716" y="5545"/>
                    </a:lnTo>
                    <a:lnTo>
                      <a:pt x="1319" y="5691"/>
                    </a:lnTo>
                    <a:lnTo>
                      <a:pt x="1026" y="5733"/>
                    </a:lnTo>
                    <a:lnTo>
                      <a:pt x="942" y="5817"/>
                    </a:lnTo>
                    <a:lnTo>
                      <a:pt x="879" y="5838"/>
                    </a:lnTo>
                    <a:lnTo>
                      <a:pt x="733" y="5963"/>
                    </a:lnTo>
                    <a:lnTo>
                      <a:pt x="607" y="6026"/>
                    </a:lnTo>
                    <a:lnTo>
                      <a:pt x="503" y="6110"/>
                    </a:lnTo>
                    <a:lnTo>
                      <a:pt x="523" y="6256"/>
                    </a:lnTo>
                    <a:lnTo>
                      <a:pt x="482" y="6340"/>
                    </a:lnTo>
                    <a:lnTo>
                      <a:pt x="503" y="6424"/>
                    </a:lnTo>
                    <a:lnTo>
                      <a:pt x="356" y="6570"/>
                    </a:lnTo>
                    <a:lnTo>
                      <a:pt x="398" y="6779"/>
                    </a:lnTo>
                    <a:lnTo>
                      <a:pt x="461" y="6884"/>
                    </a:lnTo>
                    <a:lnTo>
                      <a:pt x="356" y="6968"/>
                    </a:lnTo>
                    <a:lnTo>
                      <a:pt x="272" y="6947"/>
                    </a:lnTo>
                    <a:lnTo>
                      <a:pt x="105" y="7051"/>
                    </a:lnTo>
                    <a:lnTo>
                      <a:pt x="105" y="7156"/>
                    </a:lnTo>
                    <a:lnTo>
                      <a:pt x="63" y="7198"/>
                    </a:lnTo>
                    <a:lnTo>
                      <a:pt x="84" y="7282"/>
                    </a:lnTo>
                    <a:lnTo>
                      <a:pt x="63" y="7407"/>
                    </a:lnTo>
                    <a:lnTo>
                      <a:pt x="0" y="7512"/>
                    </a:lnTo>
                    <a:lnTo>
                      <a:pt x="63" y="7616"/>
                    </a:lnTo>
                    <a:lnTo>
                      <a:pt x="42" y="7700"/>
                    </a:lnTo>
                    <a:lnTo>
                      <a:pt x="189" y="7846"/>
                    </a:lnTo>
                    <a:lnTo>
                      <a:pt x="482" y="8307"/>
                    </a:lnTo>
                    <a:lnTo>
                      <a:pt x="314" y="8474"/>
                    </a:lnTo>
                    <a:lnTo>
                      <a:pt x="691" y="8453"/>
                    </a:lnTo>
                    <a:lnTo>
                      <a:pt x="879" y="8474"/>
                    </a:lnTo>
                    <a:lnTo>
                      <a:pt x="1005" y="8662"/>
                    </a:lnTo>
                    <a:lnTo>
                      <a:pt x="1026" y="8830"/>
                    </a:lnTo>
                    <a:lnTo>
                      <a:pt x="1256" y="8830"/>
                    </a:lnTo>
                    <a:lnTo>
                      <a:pt x="1549" y="8851"/>
                    </a:lnTo>
                    <a:lnTo>
                      <a:pt x="1779" y="8621"/>
                    </a:lnTo>
                    <a:lnTo>
                      <a:pt x="1988" y="8474"/>
                    </a:lnTo>
                    <a:lnTo>
                      <a:pt x="2051" y="8537"/>
                    </a:lnTo>
                    <a:lnTo>
                      <a:pt x="2030" y="8662"/>
                    </a:lnTo>
                    <a:lnTo>
                      <a:pt x="1967" y="8725"/>
                    </a:lnTo>
                    <a:lnTo>
                      <a:pt x="1967" y="8934"/>
                    </a:lnTo>
                    <a:lnTo>
                      <a:pt x="1988" y="9269"/>
                    </a:lnTo>
                    <a:lnTo>
                      <a:pt x="1988" y="9395"/>
                    </a:lnTo>
                    <a:lnTo>
                      <a:pt x="2072" y="9478"/>
                    </a:lnTo>
                    <a:lnTo>
                      <a:pt x="2176" y="9458"/>
                    </a:lnTo>
                    <a:lnTo>
                      <a:pt x="2281" y="9416"/>
                    </a:lnTo>
                    <a:lnTo>
                      <a:pt x="2469" y="9416"/>
                    </a:lnTo>
                    <a:lnTo>
                      <a:pt x="2511" y="9458"/>
                    </a:lnTo>
                    <a:lnTo>
                      <a:pt x="3076" y="9458"/>
                    </a:lnTo>
                    <a:lnTo>
                      <a:pt x="3223" y="9353"/>
                    </a:lnTo>
                    <a:lnTo>
                      <a:pt x="3306" y="9353"/>
                    </a:lnTo>
                    <a:lnTo>
                      <a:pt x="3432" y="9248"/>
                    </a:lnTo>
                    <a:lnTo>
                      <a:pt x="3557" y="9248"/>
                    </a:lnTo>
                    <a:lnTo>
                      <a:pt x="3725" y="9186"/>
                    </a:lnTo>
                    <a:lnTo>
                      <a:pt x="3829" y="8934"/>
                    </a:lnTo>
                    <a:lnTo>
                      <a:pt x="4081" y="8746"/>
                    </a:lnTo>
                    <a:lnTo>
                      <a:pt x="4269" y="8725"/>
                    </a:lnTo>
                    <a:lnTo>
                      <a:pt x="4457" y="8621"/>
                    </a:lnTo>
                    <a:lnTo>
                      <a:pt x="4583" y="8621"/>
                    </a:lnTo>
                    <a:lnTo>
                      <a:pt x="4687" y="8683"/>
                    </a:lnTo>
                    <a:lnTo>
                      <a:pt x="4813" y="8621"/>
                    </a:lnTo>
                    <a:lnTo>
                      <a:pt x="4897" y="8662"/>
                    </a:lnTo>
                    <a:lnTo>
                      <a:pt x="4876" y="8788"/>
                    </a:lnTo>
                    <a:lnTo>
                      <a:pt x="4959" y="8997"/>
                    </a:lnTo>
                    <a:lnTo>
                      <a:pt x="5085" y="9374"/>
                    </a:lnTo>
                    <a:lnTo>
                      <a:pt x="5169" y="9646"/>
                    </a:lnTo>
                    <a:lnTo>
                      <a:pt x="5106" y="9751"/>
                    </a:lnTo>
                    <a:lnTo>
                      <a:pt x="5210" y="9960"/>
                    </a:lnTo>
                    <a:lnTo>
                      <a:pt x="5357" y="10002"/>
                    </a:lnTo>
                    <a:lnTo>
                      <a:pt x="5399" y="10190"/>
                    </a:lnTo>
                    <a:lnTo>
                      <a:pt x="5524" y="10274"/>
                    </a:lnTo>
                    <a:lnTo>
                      <a:pt x="5713" y="10357"/>
                    </a:lnTo>
                    <a:lnTo>
                      <a:pt x="5838" y="10462"/>
                    </a:lnTo>
                    <a:lnTo>
                      <a:pt x="5901" y="10420"/>
                    </a:lnTo>
                    <a:lnTo>
                      <a:pt x="6131" y="10357"/>
                    </a:lnTo>
                    <a:lnTo>
                      <a:pt x="6340" y="10587"/>
                    </a:lnTo>
                    <a:lnTo>
                      <a:pt x="6508" y="10525"/>
                    </a:lnTo>
                    <a:lnTo>
                      <a:pt x="6717" y="10755"/>
                    </a:lnTo>
                    <a:lnTo>
                      <a:pt x="6822" y="10755"/>
                    </a:lnTo>
                    <a:lnTo>
                      <a:pt x="7073" y="10839"/>
                    </a:lnTo>
                    <a:lnTo>
                      <a:pt x="7240" y="10880"/>
                    </a:lnTo>
                    <a:lnTo>
                      <a:pt x="7261" y="11048"/>
                    </a:lnTo>
                    <a:lnTo>
                      <a:pt x="7366" y="11069"/>
                    </a:lnTo>
                    <a:lnTo>
                      <a:pt x="7512" y="11152"/>
                    </a:lnTo>
                    <a:lnTo>
                      <a:pt x="7868" y="11131"/>
                    </a:lnTo>
                    <a:lnTo>
                      <a:pt x="8098" y="11257"/>
                    </a:lnTo>
                    <a:lnTo>
                      <a:pt x="8140" y="11362"/>
                    </a:lnTo>
                    <a:lnTo>
                      <a:pt x="8119" y="11634"/>
                    </a:lnTo>
                    <a:lnTo>
                      <a:pt x="8182" y="11843"/>
                    </a:lnTo>
                    <a:lnTo>
                      <a:pt x="8098" y="11968"/>
                    </a:lnTo>
                    <a:lnTo>
                      <a:pt x="8307" y="12324"/>
                    </a:lnTo>
                    <a:lnTo>
                      <a:pt x="8286" y="12596"/>
                    </a:lnTo>
                    <a:lnTo>
                      <a:pt x="9290" y="12617"/>
                    </a:lnTo>
                    <a:lnTo>
                      <a:pt x="9353" y="12973"/>
                    </a:lnTo>
                    <a:lnTo>
                      <a:pt x="9332" y="13224"/>
                    </a:lnTo>
                    <a:lnTo>
                      <a:pt x="9604" y="13287"/>
                    </a:lnTo>
                    <a:lnTo>
                      <a:pt x="9897" y="13810"/>
                    </a:lnTo>
                    <a:lnTo>
                      <a:pt x="9918" y="14103"/>
                    </a:lnTo>
                    <a:lnTo>
                      <a:pt x="9646" y="14688"/>
                    </a:lnTo>
                    <a:lnTo>
                      <a:pt x="9667" y="14772"/>
                    </a:lnTo>
                    <a:lnTo>
                      <a:pt x="9583" y="14856"/>
                    </a:lnTo>
                    <a:lnTo>
                      <a:pt x="9646" y="14919"/>
                    </a:lnTo>
                    <a:lnTo>
                      <a:pt x="9604" y="15044"/>
                    </a:lnTo>
                    <a:lnTo>
                      <a:pt x="9751" y="15149"/>
                    </a:lnTo>
                    <a:lnTo>
                      <a:pt x="9751" y="15337"/>
                    </a:lnTo>
                    <a:lnTo>
                      <a:pt x="9855" y="15525"/>
                    </a:lnTo>
                    <a:lnTo>
                      <a:pt x="9793" y="15860"/>
                    </a:lnTo>
                    <a:lnTo>
                      <a:pt x="9814" y="15986"/>
                    </a:lnTo>
                    <a:lnTo>
                      <a:pt x="9772" y="16111"/>
                    </a:lnTo>
                    <a:lnTo>
                      <a:pt x="9814" y="16258"/>
                    </a:lnTo>
                    <a:lnTo>
                      <a:pt x="10023" y="16216"/>
                    </a:lnTo>
                    <a:lnTo>
                      <a:pt x="10107" y="16279"/>
                    </a:lnTo>
                    <a:lnTo>
                      <a:pt x="10379" y="16258"/>
                    </a:lnTo>
                    <a:lnTo>
                      <a:pt x="10525" y="16300"/>
                    </a:lnTo>
                    <a:lnTo>
                      <a:pt x="10797" y="16195"/>
                    </a:lnTo>
                    <a:lnTo>
                      <a:pt x="10923" y="16300"/>
                    </a:lnTo>
                    <a:lnTo>
                      <a:pt x="11027" y="16321"/>
                    </a:lnTo>
                    <a:lnTo>
                      <a:pt x="11069" y="16467"/>
                    </a:lnTo>
                    <a:lnTo>
                      <a:pt x="11236" y="17095"/>
                    </a:lnTo>
                    <a:lnTo>
                      <a:pt x="11341" y="17304"/>
                    </a:lnTo>
                    <a:lnTo>
                      <a:pt x="11446" y="17325"/>
                    </a:lnTo>
                    <a:lnTo>
                      <a:pt x="11676" y="17199"/>
                    </a:lnTo>
                    <a:lnTo>
                      <a:pt x="11801" y="17241"/>
                    </a:lnTo>
                    <a:lnTo>
                      <a:pt x="11885" y="17325"/>
                    </a:lnTo>
                    <a:lnTo>
                      <a:pt x="11969" y="17346"/>
                    </a:lnTo>
                    <a:lnTo>
                      <a:pt x="11906" y="17450"/>
                    </a:lnTo>
                    <a:lnTo>
                      <a:pt x="11885" y="17994"/>
                    </a:lnTo>
                    <a:lnTo>
                      <a:pt x="11864" y="18057"/>
                    </a:lnTo>
                    <a:lnTo>
                      <a:pt x="11822" y="18078"/>
                    </a:lnTo>
                    <a:lnTo>
                      <a:pt x="11822" y="18162"/>
                    </a:lnTo>
                    <a:lnTo>
                      <a:pt x="11801" y="18204"/>
                    </a:lnTo>
                    <a:lnTo>
                      <a:pt x="11801" y="18287"/>
                    </a:lnTo>
                    <a:lnTo>
                      <a:pt x="11906" y="18204"/>
                    </a:lnTo>
                    <a:lnTo>
                      <a:pt x="12178" y="18245"/>
                    </a:lnTo>
                    <a:lnTo>
                      <a:pt x="12178" y="18350"/>
                    </a:lnTo>
                    <a:lnTo>
                      <a:pt x="12283" y="18580"/>
                    </a:lnTo>
                    <a:lnTo>
                      <a:pt x="12283" y="18769"/>
                    </a:lnTo>
                    <a:lnTo>
                      <a:pt x="12303" y="18999"/>
                    </a:lnTo>
                    <a:lnTo>
                      <a:pt x="12324" y="19208"/>
                    </a:lnTo>
                    <a:lnTo>
                      <a:pt x="12303" y="19292"/>
                    </a:lnTo>
                    <a:lnTo>
                      <a:pt x="12199" y="19292"/>
                    </a:lnTo>
                    <a:lnTo>
                      <a:pt x="12073" y="19354"/>
                    </a:lnTo>
                    <a:lnTo>
                      <a:pt x="12031" y="19417"/>
                    </a:lnTo>
                    <a:lnTo>
                      <a:pt x="11969" y="19501"/>
                    </a:lnTo>
                    <a:lnTo>
                      <a:pt x="11927" y="19459"/>
                    </a:lnTo>
                    <a:lnTo>
                      <a:pt x="11697" y="19626"/>
                    </a:lnTo>
                    <a:lnTo>
                      <a:pt x="11655" y="19710"/>
                    </a:lnTo>
                    <a:lnTo>
                      <a:pt x="11571" y="19731"/>
                    </a:lnTo>
                    <a:lnTo>
                      <a:pt x="11362" y="19919"/>
                    </a:lnTo>
                    <a:lnTo>
                      <a:pt x="11278" y="19940"/>
                    </a:lnTo>
                    <a:lnTo>
                      <a:pt x="11278" y="20066"/>
                    </a:lnTo>
                    <a:lnTo>
                      <a:pt x="11195" y="20087"/>
                    </a:lnTo>
                    <a:lnTo>
                      <a:pt x="11132" y="20087"/>
                    </a:lnTo>
                    <a:lnTo>
                      <a:pt x="10943" y="20338"/>
                    </a:lnTo>
                    <a:lnTo>
                      <a:pt x="10923" y="20401"/>
                    </a:lnTo>
                    <a:lnTo>
                      <a:pt x="10923" y="20547"/>
                    </a:lnTo>
                    <a:lnTo>
                      <a:pt x="10839" y="20568"/>
                    </a:lnTo>
                    <a:lnTo>
                      <a:pt x="10776" y="20652"/>
                    </a:lnTo>
                    <a:lnTo>
                      <a:pt x="10671" y="20861"/>
                    </a:lnTo>
                    <a:lnTo>
                      <a:pt x="10609" y="20924"/>
                    </a:lnTo>
                    <a:lnTo>
                      <a:pt x="10504" y="21091"/>
                    </a:lnTo>
                    <a:lnTo>
                      <a:pt x="10504" y="21133"/>
                    </a:lnTo>
                    <a:lnTo>
                      <a:pt x="10399" y="21217"/>
                    </a:lnTo>
                    <a:lnTo>
                      <a:pt x="10358" y="21279"/>
                    </a:lnTo>
                    <a:lnTo>
                      <a:pt x="10441" y="21279"/>
                    </a:lnTo>
                    <a:lnTo>
                      <a:pt x="10504" y="21300"/>
                    </a:lnTo>
                    <a:lnTo>
                      <a:pt x="10776" y="21217"/>
                    </a:lnTo>
                    <a:lnTo>
                      <a:pt x="10923" y="21300"/>
                    </a:lnTo>
                    <a:lnTo>
                      <a:pt x="11048" y="21489"/>
                    </a:lnTo>
                    <a:lnTo>
                      <a:pt x="11153" y="21530"/>
                    </a:lnTo>
                    <a:lnTo>
                      <a:pt x="11236" y="21698"/>
                    </a:lnTo>
                    <a:lnTo>
                      <a:pt x="11362" y="21928"/>
                    </a:lnTo>
                    <a:lnTo>
                      <a:pt x="11446" y="21928"/>
                    </a:lnTo>
                    <a:lnTo>
                      <a:pt x="11550" y="21803"/>
                    </a:lnTo>
                    <a:lnTo>
                      <a:pt x="11592" y="21803"/>
                    </a:lnTo>
                    <a:lnTo>
                      <a:pt x="11718" y="22012"/>
                    </a:lnTo>
                    <a:lnTo>
                      <a:pt x="11885" y="22075"/>
                    </a:lnTo>
                    <a:lnTo>
                      <a:pt x="12011" y="22116"/>
                    </a:lnTo>
                    <a:lnTo>
                      <a:pt x="12136" y="22242"/>
                    </a:lnTo>
                    <a:lnTo>
                      <a:pt x="12136" y="22388"/>
                    </a:lnTo>
                    <a:lnTo>
                      <a:pt x="12241" y="22367"/>
                    </a:lnTo>
                    <a:lnTo>
                      <a:pt x="12492" y="22472"/>
                    </a:lnTo>
                    <a:lnTo>
                      <a:pt x="12617" y="22639"/>
                    </a:lnTo>
                    <a:lnTo>
                      <a:pt x="12743" y="22849"/>
                    </a:lnTo>
                    <a:lnTo>
                      <a:pt x="12868" y="22911"/>
                    </a:lnTo>
                    <a:lnTo>
                      <a:pt x="12848" y="23079"/>
                    </a:lnTo>
                    <a:lnTo>
                      <a:pt x="12743" y="23225"/>
                    </a:lnTo>
                    <a:lnTo>
                      <a:pt x="12806" y="23414"/>
                    </a:lnTo>
                    <a:lnTo>
                      <a:pt x="12827" y="23476"/>
                    </a:lnTo>
                    <a:lnTo>
                      <a:pt x="12848" y="23497"/>
                    </a:lnTo>
                    <a:lnTo>
                      <a:pt x="12931" y="23581"/>
                    </a:lnTo>
                    <a:lnTo>
                      <a:pt x="12952" y="23602"/>
                    </a:lnTo>
                    <a:lnTo>
                      <a:pt x="13161" y="23414"/>
                    </a:lnTo>
                    <a:lnTo>
                      <a:pt x="13245" y="23225"/>
                    </a:lnTo>
                    <a:lnTo>
                      <a:pt x="13350" y="22849"/>
                    </a:lnTo>
                    <a:lnTo>
                      <a:pt x="13433" y="22577"/>
                    </a:lnTo>
                    <a:lnTo>
                      <a:pt x="13454" y="22535"/>
                    </a:lnTo>
                    <a:lnTo>
                      <a:pt x="13426" y="22507"/>
                    </a:lnTo>
                    <a:lnTo>
                      <a:pt x="13426" y="22507"/>
                    </a:lnTo>
                    <a:lnTo>
                      <a:pt x="13496" y="22535"/>
                    </a:lnTo>
                    <a:lnTo>
                      <a:pt x="13873" y="22242"/>
                    </a:lnTo>
                    <a:lnTo>
                      <a:pt x="14061" y="22033"/>
                    </a:lnTo>
                    <a:lnTo>
                      <a:pt x="14312" y="21551"/>
                    </a:lnTo>
                    <a:lnTo>
                      <a:pt x="14417" y="21321"/>
                    </a:lnTo>
                    <a:lnTo>
                      <a:pt x="14521" y="21028"/>
                    </a:lnTo>
                    <a:lnTo>
                      <a:pt x="14793" y="20547"/>
                    </a:lnTo>
                    <a:lnTo>
                      <a:pt x="15044" y="20233"/>
                    </a:lnTo>
                    <a:lnTo>
                      <a:pt x="15107" y="20129"/>
                    </a:lnTo>
                    <a:lnTo>
                      <a:pt x="15065" y="20087"/>
                    </a:lnTo>
                    <a:lnTo>
                      <a:pt x="15065" y="20024"/>
                    </a:lnTo>
                    <a:lnTo>
                      <a:pt x="15128" y="19982"/>
                    </a:lnTo>
                    <a:lnTo>
                      <a:pt x="15170" y="19857"/>
                    </a:lnTo>
                    <a:lnTo>
                      <a:pt x="15254" y="19815"/>
                    </a:lnTo>
                    <a:lnTo>
                      <a:pt x="15233" y="19710"/>
                    </a:lnTo>
                    <a:lnTo>
                      <a:pt x="15254" y="19626"/>
                    </a:lnTo>
                    <a:lnTo>
                      <a:pt x="15233" y="19606"/>
                    </a:lnTo>
                    <a:lnTo>
                      <a:pt x="15296" y="19585"/>
                    </a:lnTo>
                    <a:lnTo>
                      <a:pt x="15296" y="19480"/>
                    </a:lnTo>
                    <a:lnTo>
                      <a:pt x="15191" y="19313"/>
                    </a:lnTo>
                    <a:lnTo>
                      <a:pt x="15191" y="19229"/>
                    </a:lnTo>
                    <a:lnTo>
                      <a:pt x="15212" y="19166"/>
                    </a:lnTo>
                    <a:lnTo>
                      <a:pt x="15191" y="19082"/>
                    </a:lnTo>
                    <a:lnTo>
                      <a:pt x="15149" y="18915"/>
                    </a:lnTo>
                    <a:lnTo>
                      <a:pt x="15107" y="18748"/>
                    </a:lnTo>
                    <a:lnTo>
                      <a:pt x="15149" y="18685"/>
                    </a:lnTo>
                    <a:lnTo>
                      <a:pt x="15316" y="18664"/>
                    </a:lnTo>
                    <a:lnTo>
                      <a:pt x="15296" y="18559"/>
                    </a:lnTo>
                    <a:lnTo>
                      <a:pt x="15212" y="18497"/>
                    </a:lnTo>
                    <a:lnTo>
                      <a:pt x="15337" y="18476"/>
                    </a:lnTo>
                    <a:lnTo>
                      <a:pt x="15337" y="18371"/>
                    </a:lnTo>
                    <a:lnTo>
                      <a:pt x="15212" y="18308"/>
                    </a:lnTo>
                    <a:lnTo>
                      <a:pt x="15316" y="18287"/>
                    </a:lnTo>
                    <a:lnTo>
                      <a:pt x="15379" y="18183"/>
                    </a:lnTo>
                    <a:lnTo>
                      <a:pt x="15442" y="18245"/>
                    </a:lnTo>
                    <a:lnTo>
                      <a:pt x="15630" y="18057"/>
                    </a:lnTo>
                    <a:lnTo>
                      <a:pt x="15735" y="17973"/>
                    </a:lnTo>
                    <a:lnTo>
                      <a:pt x="15735" y="17932"/>
                    </a:lnTo>
                    <a:lnTo>
                      <a:pt x="15881" y="17785"/>
                    </a:lnTo>
                    <a:lnTo>
                      <a:pt x="16070" y="17681"/>
                    </a:lnTo>
                    <a:lnTo>
                      <a:pt x="16300" y="17429"/>
                    </a:lnTo>
                    <a:lnTo>
                      <a:pt x="16509" y="17409"/>
                    </a:lnTo>
                    <a:lnTo>
                      <a:pt x="16614" y="17304"/>
                    </a:lnTo>
                    <a:lnTo>
                      <a:pt x="16739" y="17199"/>
                    </a:lnTo>
                    <a:lnTo>
                      <a:pt x="16844" y="17199"/>
                    </a:lnTo>
                    <a:lnTo>
                      <a:pt x="16928" y="17241"/>
                    </a:lnTo>
                    <a:lnTo>
                      <a:pt x="17011" y="17283"/>
                    </a:lnTo>
                    <a:lnTo>
                      <a:pt x="17011" y="17199"/>
                    </a:lnTo>
                    <a:lnTo>
                      <a:pt x="17095" y="17032"/>
                    </a:lnTo>
                    <a:lnTo>
                      <a:pt x="17325" y="16885"/>
                    </a:lnTo>
                    <a:lnTo>
                      <a:pt x="17430" y="16865"/>
                    </a:lnTo>
                    <a:lnTo>
                      <a:pt x="17430" y="16802"/>
                    </a:lnTo>
                    <a:lnTo>
                      <a:pt x="17367" y="16781"/>
                    </a:lnTo>
                    <a:lnTo>
                      <a:pt x="17304" y="16739"/>
                    </a:lnTo>
                    <a:lnTo>
                      <a:pt x="17262" y="16676"/>
                    </a:lnTo>
                    <a:lnTo>
                      <a:pt x="17346" y="16634"/>
                    </a:lnTo>
                    <a:lnTo>
                      <a:pt x="17513" y="16572"/>
                    </a:lnTo>
                    <a:lnTo>
                      <a:pt x="17576" y="16593"/>
                    </a:lnTo>
                    <a:lnTo>
                      <a:pt x="17681" y="16593"/>
                    </a:lnTo>
                    <a:lnTo>
                      <a:pt x="17765" y="16530"/>
                    </a:lnTo>
                    <a:lnTo>
                      <a:pt x="17869" y="16530"/>
                    </a:lnTo>
                    <a:lnTo>
                      <a:pt x="17869" y="16593"/>
                    </a:lnTo>
                    <a:lnTo>
                      <a:pt x="17744" y="16676"/>
                    </a:lnTo>
                    <a:lnTo>
                      <a:pt x="17576" y="16697"/>
                    </a:lnTo>
                    <a:lnTo>
                      <a:pt x="17555" y="16718"/>
                    </a:lnTo>
                    <a:lnTo>
                      <a:pt x="17618" y="16739"/>
                    </a:lnTo>
                    <a:lnTo>
                      <a:pt x="17848" y="16676"/>
                    </a:lnTo>
                    <a:lnTo>
                      <a:pt x="18099" y="16572"/>
                    </a:lnTo>
                    <a:lnTo>
                      <a:pt x="18078" y="16509"/>
                    </a:lnTo>
                    <a:lnTo>
                      <a:pt x="18162" y="16467"/>
                    </a:lnTo>
                    <a:lnTo>
                      <a:pt x="18246" y="16467"/>
                    </a:lnTo>
                    <a:lnTo>
                      <a:pt x="18204" y="16509"/>
                    </a:lnTo>
                    <a:cubicBezTo>
                      <a:pt x="18204" y="16509"/>
                      <a:pt x="18204" y="16613"/>
                      <a:pt x="18246" y="16613"/>
                    </a:cubicBezTo>
                    <a:lnTo>
                      <a:pt x="18392" y="16634"/>
                    </a:lnTo>
                    <a:lnTo>
                      <a:pt x="18497" y="16593"/>
                    </a:lnTo>
                    <a:lnTo>
                      <a:pt x="18664" y="16593"/>
                    </a:lnTo>
                    <a:lnTo>
                      <a:pt x="18832" y="16613"/>
                    </a:lnTo>
                    <a:lnTo>
                      <a:pt x="18936" y="16551"/>
                    </a:lnTo>
                    <a:lnTo>
                      <a:pt x="18936" y="16488"/>
                    </a:lnTo>
                    <a:lnTo>
                      <a:pt x="18915" y="16467"/>
                    </a:lnTo>
                    <a:lnTo>
                      <a:pt x="18936" y="16404"/>
                    </a:lnTo>
                    <a:lnTo>
                      <a:pt x="19208" y="16237"/>
                    </a:lnTo>
                    <a:lnTo>
                      <a:pt x="19418" y="16153"/>
                    </a:lnTo>
                    <a:lnTo>
                      <a:pt x="19522" y="16069"/>
                    </a:lnTo>
                    <a:lnTo>
                      <a:pt x="19543" y="15986"/>
                    </a:lnTo>
                    <a:lnTo>
                      <a:pt x="19522" y="15944"/>
                    </a:lnTo>
                    <a:lnTo>
                      <a:pt x="19418" y="15735"/>
                    </a:lnTo>
                    <a:lnTo>
                      <a:pt x="19501" y="15567"/>
                    </a:lnTo>
                    <a:lnTo>
                      <a:pt x="19564" y="15463"/>
                    </a:lnTo>
                    <a:lnTo>
                      <a:pt x="19564" y="15358"/>
                    </a:lnTo>
                    <a:lnTo>
                      <a:pt x="19627" y="15316"/>
                    </a:lnTo>
                    <a:lnTo>
                      <a:pt x="19731" y="15232"/>
                    </a:lnTo>
                    <a:lnTo>
                      <a:pt x="19752" y="15128"/>
                    </a:lnTo>
                    <a:lnTo>
                      <a:pt x="19731" y="15107"/>
                    </a:lnTo>
                    <a:lnTo>
                      <a:pt x="19878" y="14835"/>
                    </a:lnTo>
                    <a:lnTo>
                      <a:pt x="20087" y="14584"/>
                    </a:lnTo>
                    <a:lnTo>
                      <a:pt x="20087" y="14479"/>
                    </a:lnTo>
                    <a:lnTo>
                      <a:pt x="20045" y="14103"/>
                    </a:lnTo>
                    <a:lnTo>
                      <a:pt x="20003" y="14082"/>
                    </a:lnTo>
                    <a:lnTo>
                      <a:pt x="20066" y="13872"/>
                    </a:lnTo>
                    <a:lnTo>
                      <a:pt x="20129" y="13789"/>
                    </a:lnTo>
                    <a:lnTo>
                      <a:pt x="20129" y="13726"/>
                    </a:lnTo>
                    <a:lnTo>
                      <a:pt x="20317" y="13580"/>
                    </a:lnTo>
                    <a:lnTo>
                      <a:pt x="20338" y="13496"/>
                    </a:lnTo>
                    <a:lnTo>
                      <a:pt x="20275" y="13287"/>
                    </a:lnTo>
                    <a:lnTo>
                      <a:pt x="20359" y="13036"/>
                    </a:lnTo>
                    <a:lnTo>
                      <a:pt x="20338" y="12826"/>
                    </a:lnTo>
                    <a:lnTo>
                      <a:pt x="20359" y="12659"/>
                    </a:lnTo>
                    <a:lnTo>
                      <a:pt x="20359" y="12596"/>
                    </a:lnTo>
                    <a:lnTo>
                      <a:pt x="20422" y="12387"/>
                    </a:lnTo>
                    <a:lnTo>
                      <a:pt x="20359" y="11592"/>
                    </a:lnTo>
                    <a:lnTo>
                      <a:pt x="20359" y="11445"/>
                    </a:lnTo>
                    <a:lnTo>
                      <a:pt x="20422" y="11341"/>
                    </a:lnTo>
                    <a:lnTo>
                      <a:pt x="20422" y="11236"/>
                    </a:lnTo>
                    <a:lnTo>
                      <a:pt x="20359" y="11278"/>
                    </a:lnTo>
                    <a:lnTo>
                      <a:pt x="20275" y="11194"/>
                    </a:lnTo>
                    <a:lnTo>
                      <a:pt x="20275" y="11131"/>
                    </a:lnTo>
                    <a:lnTo>
                      <a:pt x="20359" y="10985"/>
                    </a:lnTo>
                    <a:lnTo>
                      <a:pt x="20338" y="10859"/>
                    </a:lnTo>
                    <a:lnTo>
                      <a:pt x="20359" y="10776"/>
                    </a:lnTo>
                    <a:lnTo>
                      <a:pt x="20443" y="10755"/>
                    </a:lnTo>
                    <a:lnTo>
                      <a:pt x="20464" y="10629"/>
                    </a:lnTo>
                    <a:lnTo>
                      <a:pt x="20380" y="10504"/>
                    </a:lnTo>
                    <a:lnTo>
                      <a:pt x="20234" y="10420"/>
                    </a:lnTo>
                    <a:lnTo>
                      <a:pt x="20275" y="10399"/>
                    </a:lnTo>
                    <a:lnTo>
                      <a:pt x="20317" y="10336"/>
                    </a:lnTo>
                    <a:lnTo>
                      <a:pt x="20338" y="10399"/>
                    </a:lnTo>
                    <a:lnTo>
                      <a:pt x="20422" y="10441"/>
                    </a:lnTo>
                    <a:lnTo>
                      <a:pt x="20485" y="10462"/>
                    </a:lnTo>
                    <a:lnTo>
                      <a:pt x="20526" y="10336"/>
                    </a:lnTo>
                    <a:lnTo>
                      <a:pt x="20589" y="10336"/>
                    </a:lnTo>
                    <a:lnTo>
                      <a:pt x="20631" y="10420"/>
                    </a:lnTo>
                    <a:lnTo>
                      <a:pt x="20673" y="10441"/>
                    </a:lnTo>
                    <a:lnTo>
                      <a:pt x="20631" y="10525"/>
                    </a:lnTo>
                    <a:lnTo>
                      <a:pt x="20547" y="10567"/>
                    </a:lnTo>
                    <a:lnTo>
                      <a:pt x="20526" y="10650"/>
                    </a:lnTo>
                    <a:lnTo>
                      <a:pt x="20568" y="10650"/>
                    </a:lnTo>
                    <a:lnTo>
                      <a:pt x="20673" y="10546"/>
                    </a:lnTo>
                    <a:lnTo>
                      <a:pt x="20840" y="10462"/>
                    </a:lnTo>
                    <a:lnTo>
                      <a:pt x="21008" y="10190"/>
                    </a:lnTo>
                    <a:lnTo>
                      <a:pt x="21091" y="9981"/>
                    </a:lnTo>
                    <a:lnTo>
                      <a:pt x="21112" y="9834"/>
                    </a:lnTo>
                    <a:lnTo>
                      <a:pt x="21196" y="9771"/>
                    </a:lnTo>
                    <a:lnTo>
                      <a:pt x="21280" y="9562"/>
                    </a:lnTo>
                    <a:lnTo>
                      <a:pt x="21363" y="9374"/>
                    </a:lnTo>
                    <a:lnTo>
                      <a:pt x="21677" y="9165"/>
                    </a:lnTo>
                    <a:lnTo>
                      <a:pt x="21698" y="9060"/>
                    </a:lnTo>
                    <a:lnTo>
                      <a:pt x="21803" y="9039"/>
                    </a:lnTo>
                    <a:lnTo>
                      <a:pt x="21887" y="8934"/>
                    </a:lnTo>
                    <a:lnTo>
                      <a:pt x="22138" y="8683"/>
                    </a:lnTo>
                    <a:lnTo>
                      <a:pt x="22368" y="8370"/>
                    </a:lnTo>
                    <a:lnTo>
                      <a:pt x="22431" y="8307"/>
                    </a:lnTo>
                    <a:lnTo>
                      <a:pt x="22556" y="7993"/>
                    </a:lnTo>
                    <a:lnTo>
                      <a:pt x="22577" y="7846"/>
                    </a:lnTo>
                    <a:lnTo>
                      <a:pt x="22661" y="7742"/>
                    </a:lnTo>
                    <a:lnTo>
                      <a:pt x="22661" y="7637"/>
                    </a:lnTo>
                    <a:lnTo>
                      <a:pt x="22577" y="7533"/>
                    </a:lnTo>
                    <a:lnTo>
                      <a:pt x="22619" y="7449"/>
                    </a:lnTo>
                    <a:lnTo>
                      <a:pt x="22682" y="7449"/>
                    </a:lnTo>
                    <a:lnTo>
                      <a:pt x="22661" y="7156"/>
                    </a:lnTo>
                    <a:lnTo>
                      <a:pt x="22577" y="7093"/>
                    </a:lnTo>
                    <a:lnTo>
                      <a:pt x="22556" y="6968"/>
                    </a:lnTo>
                    <a:lnTo>
                      <a:pt x="22347" y="6528"/>
                    </a:lnTo>
                    <a:lnTo>
                      <a:pt x="22347" y="6361"/>
                    </a:lnTo>
                    <a:lnTo>
                      <a:pt x="22326" y="6193"/>
                    </a:lnTo>
                    <a:lnTo>
                      <a:pt x="21949" y="6026"/>
                    </a:lnTo>
                    <a:lnTo>
                      <a:pt x="21740" y="6026"/>
                    </a:lnTo>
                    <a:lnTo>
                      <a:pt x="21594" y="6110"/>
                    </a:lnTo>
                    <a:lnTo>
                      <a:pt x="21489" y="5942"/>
                    </a:lnTo>
                    <a:lnTo>
                      <a:pt x="21342" y="5921"/>
                    </a:lnTo>
                    <a:lnTo>
                      <a:pt x="21217" y="5796"/>
                    </a:lnTo>
                    <a:lnTo>
                      <a:pt x="21070" y="5712"/>
                    </a:lnTo>
                    <a:lnTo>
                      <a:pt x="20966" y="5691"/>
                    </a:lnTo>
                    <a:lnTo>
                      <a:pt x="20694" y="5398"/>
                    </a:lnTo>
                    <a:lnTo>
                      <a:pt x="20485" y="5105"/>
                    </a:lnTo>
                    <a:lnTo>
                      <a:pt x="20380" y="5085"/>
                    </a:lnTo>
                    <a:lnTo>
                      <a:pt x="20254" y="4959"/>
                    </a:lnTo>
                    <a:lnTo>
                      <a:pt x="20129" y="4959"/>
                    </a:lnTo>
                    <a:lnTo>
                      <a:pt x="19773" y="4687"/>
                    </a:lnTo>
                    <a:lnTo>
                      <a:pt x="19627" y="4687"/>
                    </a:lnTo>
                    <a:lnTo>
                      <a:pt x="19438" y="4603"/>
                    </a:lnTo>
                    <a:lnTo>
                      <a:pt x="19334" y="4666"/>
                    </a:lnTo>
                    <a:lnTo>
                      <a:pt x="19187" y="4666"/>
                    </a:lnTo>
                    <a:lnTo>
                      <a:pt x="19083" y="4603"/>
                    </a:lnTo>
                    <a:lnTo>
                      <a:pt x="18978" y="4666"/>
                    </a:lnTo>
                    <a:lnTo>
                      <a:pt x="18915" y="4750"/>
                    </a:lnTo>
                    <a:lnTo>
                      <a:pt x="18832" y="4666"/>
                    </a:lnTo>
                    <a:lnTo>
                      <a:pt x="18685" y="4561"/>
                    </a:lnTo>
                    <a:lnTo>
                      <a:pt x="18685" y="4666"/>
                    </a:lnTo>
                    <a:lnTo>
                      <a:pt x="18602" y="4624"/>
                    </a:lnTo>
                    <a:lnTo>
                      <a:pt x="18581" y="4687"/>
                    </a:lnTo>
                    <a:lnTo>
                      <a:pt x="18581" y="4750"/>
                    </a:lnTo>
                    <a:lnTo>
                      <a:pt x="18476" y="4666"/>
                    </a:lnTo>
                    <a:lnTo>
                      <a:pt x="18455" y="4624"/>
                    </a:lnTo>
                    <a:lnTo>
                      <a:pt x="18371" y="4582"/>
                    </a:lnTo>
                    <a:lnTo>
                      <a:pt x="18371" y="4582"/>
                    </a:lnTo>
                    <a:lnTo>
                      <a:pt x="18392" y="4645"/>
                    </a:lnTo>
                    <a:lnTo>
                      <a:pt x="18371" y="4666"/>
                    </a:lnTo>
                    <a:lnTo>
                      <a:pt x="18183" y="4582"/>
                    </a:lnTo>
                    <a:lnTo>
                      <a:pt x="18141" y="4582"/>
                    </a:lnTo>
                    <a:lnTo>
                      <a:pt x="17995" y="4561"/>
                    </a:lnTo>
                    <a:lnTo>
                      <a:pt x="17702" y="4394"/>
                    </a:lnTo>
                    <a:lnTo>
                      <a:pt x="17555" y="4394"/>
                    </a:lnTo>
                    <a:lnTo>
                      <a:pt x="17555" y="4436"/>
                    </a:lnTo>
                    <a:lnTo>
                      <a:pt x="17597" y="4478"/>
                    </a:lnTo>
                    <a:lnTo>
                      <a:pt x="17555" y="4520"/>
                    </a:lnTo>
                    <a:lnTo>
                      <a:pt x="17472" y="4478"/>
                    </a:lnTo>
                    <a:lnTo>
                      <a:pt x="17451" y="4520"/>
                    </a:lnTo>
                    <a:lnTo>
                      <a:pt x="17430" y="4561"/>
                    </a:lnTo>
                    <a:lnTo>
                      <a:pt x="17325" y="4603"/>
                    </a:lnTo>
                    <a:lnTo>
                      <a:pt x="17262" y="4666"/>
                    </a:lnTo>
                    <a:lnTo>
                      <a:pt x="17241" y="4792"/>
                    </a:lnTo>
                    <a:lnTo>
                      <a:pt x="17200" y="4687"/>
                    </a:lnTo>
                    <a:lnTo>
                      <a:pt x="17158" y="4603"/>
                    </a:lnTo>
                    <a:lnTo>
                      <a:pt x="17116" y="4645"/>
                    </a:lnTo>
                    <a:lnTo>
                      <a:pt x="17116" y="4750"/>
                    </a:lnTo>
                    <a:lnTo>
                      <a:pt x="17011" y="4917"/>
                    </a:lnTo>
                    <a:lnTo>
                      <a:pt x="17011" y="5085"/>
                    </a:lnTo>
                    <a:lnTo>
                      <a:pt x="16990" y="4917"/>
                    </a:lnTo>
                    <a:lnTo>
                      <a:pt x="17011" y="4771"/>
                    </a:lnTo>
                    <a:lnTo>
                      <a:pt x="16990" y="4645"/>
                    </a:lnTo>
                    <a:lnTo>
                      <a:pt x="17032" y="4457"/>
                    </a:lnTo>
                    <a:lnTo>
                      <a:pt x="17095" y="4394"/>
                    </a:lnTo>
                    <a:lnTo>
                      <a:pt x="17032" y="4373"/>
                    </a:lnTo>
                    <a:lnTo>
                      <a:pt x="16928" y="4373"/>
                    </a:lnTo>
                    <a:lnTo>
                      <a:pt x="17053" y="4248"/>
                    </a:lnTo>
                    <a:lnTo>
                      <a:pt x="16907" y="4059"/>
                    </a:lnTo>
                    <a:lnTo>
                      <a:pt x="16823" y="3913"/>
                    </a:lnTo>
                    <a:lnTo>
                      <a:pt x="16739" y="3913"/>
                    </a:lnTo>
                    <a:lnTo>
                      <a:pt x="16614" y="3871"/>
                    </a:lnTo>
                    <a:lnTo>
                      <a:pt x="16530" y="3976"/>
                    </a:lnTo>
                    <a:lnTo>
                      <a:pt x="16467" y="4017"/>
                    </a:lnTo>
                    <a:lnTo>
                      <a:pt x="16425" y="3934"/>
                    </a:lnTo>
                    <a:lnTo>
                      <a:pt x="16384" y="3913"/>
                    </a:lnTo>
                    <a:lnTo>
                      <a:pt x="16363" y="3829"/>
                    </a:lnTo>
                    <a:lnTo>
                      <a:pt x="16279" y="3766"/>
                    </a:lnTo>
                    <a:lnTo>
                      <a:pt x="16195" y="3766"/>
                    </a:lnTo>
                    <a:lnTo>
                      <a:pt x="16153" y="3724"/>
                    </a:lnTo>
                    <a:lnTo>
                      <a:pt x="16070" y="3704"/>
                    </a:lnTo>
                    <a:lnTo>
                      <a:pt x="16007" y="3745"/>
                    </a:lnTo>
                    <a:lnTo>
                      <a:pt x="16007" y="3704"/>
                    </a:lnTo>
                    <a:lnTo>
                      <a:pt x="15965" y="3662"/>
                    </a:lnTo>
                    <a:lnTo>
                      <a:pt x="15902" y="3599"/>
                    </a:lnTo>
                    <a:lnTo>
                      <a:pt x="15840" y="3620"/>
                    </a:lnTo>
                    <a:lnTo>
                      <a:pt x="15693" y="3599"/>
                    </a:lnTo>
                    <a:lnTo>
                      <a:pt x="15526" y="3494"/>
                    </a:lnTo>
                    <a:lnTo>
                      <a:pt x="15463" y="3494"/>
                    </a:lnTo>
                    <a:lnTo>
                      <a:pt x="15442" y="3536"/>
                    </a:lnTo>
                    <a:lnTo>
                      <a:pt x="15337" y="3452"/>
                    </a:lnTo>
                    <a:lnTo>
                      <a:pt x="15254" y="3452"/>
                    </a:lnTo>
                    <a:lnTo>
                      <a:pt x="15233" y="3536"/>
                    </a:lnTo>
                    <a:lnTo>
                      <a:pt x="15170" y="3536"/>
                    </a:lnTo>
                    <a:lnTo>
                      <a:pt x="15149" y="3452"/>
                    </a:lnTo>
                    <a:lnTo>
                      <a:pt x="15024" y="3452"/>
                    </a:lnTo>
                    <a:lnTo>
                      <a:pt x="14919" y="3515"/>
                    </a:lnTo>
                    <a:lnTo>
                      <a:pt x="14856" y="3620"/>
                    </a:lnTo>
                    <a:lnTo>
                      <a:pt x="14856" y="3704"/>
                    </a:lnTo>
                    <a:lnTo>
                      <a:pt x="14731" y="3829"/>
                    </a:lnTo>
                    <a:lnTo>
                      <a:pt x="14584" y="3934"/>
                    </a:lnTo>
                    <a:lnTo>
                      <a:pt x="14375" y="4059"/>
                    </a:lnTo>
                    <a:lnTo>
                      <a:pt x="14270" y="4185"/>
                    </a:lnTo>
                    <a:lnTo>
                      <a:pt x="14208" y="4352"/>
                    </a:lnTo>
                    <a:lnTo>
                      <a:pt x="14187" y="4499"/>
                    </a:lnTo>
                    <a:lnTo>
                      <a:pt x="14124" y="4582"/>
                    </a:lnTo>
                    <a:lnTo>
                      <a:pt x="14019" y="4687"/>
                    </a:lnTo>
                    <a:lnTo>
                      <a:pt x="14019" y="4771"/>
                    </a:lnTo>
                    <a:lnTo>
                      <a:pt x="14061" y="4896"/>
                    </a:lnTo>
                    <a:lnTo>
                      <a:pt x="14019" y="5105"/>
                    </a:lnTo>
                    <a:lnTo>
                      <a:pt x="13998" y="4980"/>
                    </a:lnTo>
                    <a:lnTo>
                      <a:pt x="13915" y="4854"/>
                    </a:lnTo>
                    <a:lnTo>
                      <a:pt x="13915" y="4750"/>
                    </a:lnTo>
                    <a:lnTo>
                      <a:pt x="13998" y="4645"/>
                    </a:lnTo>
                    <a:lnTo>
                      <a:pt x="14103" y="4561"/>
                    </a:lnTo>
                    <a:lnTo>
                      <a:pt x="14082" y="4394"/>
                    </a:lnTo>
                    <a:lnTo>
                      <a:pt x="14124" y="4269"/>
                    </a:lnTo>
                    <a:lnTo>
                      <a:pt x="14124" y="4185"/>
                    </a:lnTo>
                    <a:lnTo>
                      <a:pt x="14061" y="4185"/>
                    </a:lnTo>
                    <a:lnTo>
                      <a:pt x="13915" y="4248"/>
                    </a:lnTo>
                    <a:lnTo>
                      <a:pt x="13768" y="4185"/>
                    </a:lnTo>
                    <a:lnTo>
                      <a:pt x="13643" y="4185"/>
                    </a:lnTo>
                    <a:lnTo>
                      <a:pt x="13538" y="4227"/>
                    </a:lnTo>
                    <a:lnTo>
                      <a:pt x="13454" y="4164"/>
                    </a:lnTo>
                    <a:lnTo>
                      <a:pt x="13538" y="4164"/>
                    </a:lnTo>
                    <a:lnTo>
                      <a:pt x="13643" y="4080"/>
                    </a:lnTo>
                    <a:lnTo>
                      <a:pt x="13747" y="4059"/>
                    </a:lnTo>
                    <a:lnTo>
                      <a:pt x="13915" y="4080"/>
                    </a:lnTo>
                    <a:lnTo>
                      <a:pt x="14019" y="4059"/>
                    </a:lnTo>
                    <a:lnTo>
                      <a:pt x="14103" y="3955"/>
                    </a:lnTo>
                    <a:lnTo>
                      <a:pt x="14166" y="3955"/>
                    </a:lnTo>
                    <a:lnTo>
                      <a:pt x="14208" y="4017"/>
                    </a:lnTo>
                    <a:lnTo>
                      <a:pt x="14270" y="3976"/>
                    </a:lnTo>
                    <a:lnTo>
                      <a:pt x="14375" y="3934"/>
                    </a:lnTo>
                    <a:lnTo>
                      <a:pt x="14521" y="3871"/>
                    </a:lnTo>
                    <a:lnTo>
                      <a:pt x="14521" y="3745"/>
                    </a:lnTo>
                    <a:lnTo>
                      <a:pt x="14689" y="3557"/>
                    </a:lnTo>
                    <a:lnTo>
                      <a:pt x="14689" y="3432"/>
                    </a:lnTo>
                    <a:lnTo>
                      <a:pt x="14731" y="3348"/>
                    </a:lnTo>
                    <a:lnTo>
                      <a:pt x="14731" y="3243"/>
                    </a:lnTo>
                    <a:lnTo>
                      <a:pt x="14584" y="3222"/>
                    </a:lnTo>
                    <a:lnTo>
                      <a:pt x="14438" y="3118"/>
                    </a:lnTo>
                    <a:lnTo>
                      <a:pt x="14333" y="3118"/>
                    </a:lnTo>
                    <a:lnTo>
                      <a:pt x="14187" y="3222"/>
                    </a:lnTo>
                    <a:lnTo>
                      <a:pt x="14061" y="3222"/>
                    </a:lnTo>
                    <a:lnTo>
                      <a:pt x="13852" y="3139"/>
                    </a:lnTo>
                    <a:lnTo>
                      <a:pt x="13643" y="3118"/>
                    </a:lnTo>
                    <a:lnTo>
                      <a:pt x="13475" y="3285"/>
                    </a:lnTo>
                    <a:lnTo>
                      <a:pt x="13475" y="3348"/>
                    </a:lnTo>
                    <a:lnTo>
                      <a:pt x="13538" y="3390"/>
                    </a:lnTo>
                    <a:lnTo>
                      <a:pt x="13559" y="3432"/>
                    </a:lnTo>
                    <a:lnTo>
                      <a:pt x="13475" y="3432"/>
                    </a:lnTo>
                    <a:lnTo>
                      <a:pt x="13433" y="3452"/>
                    </a:lnTo>
                    <a:lnTo>
                      <a:pt x="13371" y="3557"/>
                    </a:lnTo>
                    <a:lnTo>
                      <a:pt x="13350" y="3494"/>
                    </a:lnTo>
                    <a:lnTo>
                      <a:pt x="13287" y="3452"/>
                    </a:lnTo>
                    <a:lnTo>
                      <a:pt x="13161" y="3515"/>
                    </a:lnTo>
                    <a:lnTo>
                      <a:pt x="13036" y="3704"/>
                    </a:lnTo>
                    <a:lnTo>
                      <a:pt x="12848" y="3913"/>
                    </a:lnTo>
                    <a:lnTo>
                      <a:pt x="12973" y="3724"/>
                    </a:lnTo>
                    <a:lnTo>
                      <a:pt x="12973" y="3599"/>
                    </a:lnTo>
                    <a:lnTo>
                      <a:pt x="13015" y="3515"/>
                    </a:lnTo>
                    <a:lnTo>
                      <a:pt x="13015" y="3432"/>
                    </a:lnTo>
                    <a:lnTo>
                      <a:pt x="12952" y="3432"/>
                    </a:lnTo>
                    <a:lnTo>
                      <a:pt x="12848" y="3536"/>
                    </a:lnTo>
                    <a:lnTo>
                      <a:pt x="12806" y="3662"/>
                    </a:lnTo>
                    <a:lnTo>
                      <a:pt x="12743" y="3829"/>
                    </a:lnTo>
                    <a:lnTo>
                      <a:pt x="12638" y="3871"/>
                    </a:lnTo>
                    <a:lnTo>
                      <a:pt x="12722" y="3704"/>
                    </a:lnTo>
                    <a:lnTo>
                      <a:pt x="12743" y="3557"/>
                    </a:lnTo>
                    <a:lnTo>
                      <a:pt x="12952" y="3306"/>
                    </a:lnTo>
                    <a:lnTo>
                      <a:pt x="13015" y="3118"/>
                    </a:lnTo>
                    <a:lnTo>
                      <a:pt x="13078" y="3013"/>
                    </a:lnTo>
                    <a:lnTo>
                      <a:pt x="13182" y="2971"/>
                    </a:lnTo>
                    <a:lnTo>
                      <a:pt x="13329" y="2888"/>
                    </a:lnTo>
                    <a:lnTo>
                      <a:pt x="13392" y="2867"/>
                    </a:lnTo>
                    <a:lnTo>
                      <a:pt x="13496" y="2699"/>
                    </a:lnTo>
                    <a:lnTo>
                      <a:pt x="13768" y="2448"/>
                    </a:lnTo>
                    <a:lnTo>
                      <a:pt x="13789" y="2364"/>
                    </a:lnTo>
                    <a:lnTo>
                      <a:pt x="13852" y="2302"/>
                    </a:lnTo>
                    <a:lnTo>
                      <a:pt x="13789" y="2239"/>
                    </a:lnTo>
                    <a:lnTo>
                      <a:pt x="13810" y="2155"/>
                    </a:lnTo>
                    <a:lnTo>
                      <a:pt x="13852" y="2134"/>
                    </a:lnTo>
                    <a:lnTo>
                      <a:pt x="13852" y="2030"/>
                    </a:lnTo>
                    <a:lnTo>
                      <a:pt x="13747" y="1946"/>
                    </a:lnTo>
                    <a:lnTo>
                      <a:pt x="13601" y="1946"/>
                    </a:lnTo>
                    <a:lnTo>
                      <a:pt x="13580" y="1988"/>
                    </a:lnTo>
                    <a:lnTo>
                      <a:pt x="13538" y="1883"/>
                    </a:lnTo>
                    <a:lnTo>
                      <a:pt x="13454" y="1674"/>
                    </a:lnTo>
                    <a:lnTo>
                      <a:pt x="13329" y="1360"/>
                    </a:lnTo>
                    <a:lnTo>
                      <a:pt x="13224" y="1214"/>
                    </a:lnTo>
                    <a:lnTo>
                      <a:pt x="13140" y="1004"/>
                    </a:lnTo>
                    <a:lnTo>
                      <a:pt x="13140" y="879"/>
                    </a:lnTo>
                    <a:lnTo>
                      <a:pt x="13120" y="732"/>
                    </a:lnTo>
                    <a:lnTo>
                      <a:pt x="13057" y="691"/>
                    </a:lnTo>
                    <a:lnTo>
                      <a:pt x="13036" y="586"/>
                    </a:lnTo>
                    <a:lnTo>
                      <a:pt x="12952" y="460"/>
                    </a:lnTo>
                    <a:lnTo>
                      <a:pt x="12931" y="481"/>
                    </a:lnTo>
                    <a:lnTo>
                      <a:pt x="12931" y="565"/>
                    </a:lnTo>
                    <a:lnTo>
                      <a:pt x="12868" y="628"/>
                    </a:lnTo>
                    <a:lnTo>
                      <a:pt x="12743" y="711"/>
                    </a:lnTo>
                    <a:lnTo>
                      <a:pt x="12701" y="795"/>
                    </a:lnTo>
                    <a:lnTo>
                      <a:pt x="12555" y="984"/>
                    </a:lnTo>
                    <a:lnTo>
                      <a:pt x="12408" y="1151"/>
                    </a:lnTo>
                    <a:lnTo>
                      <a:pt x="12408" y="1256"/>
                    </a:lnTo>
                    <a:lnTo>
                      <a:pt x="12303" y="1507"/>
                    </a:lnTo>
                    <a:lnTo>
                      <a:pt x="12199" y="1653"/>
                    </a:lnTo>
                    <a:lnTo>
                      <a:pt x="12115" y="1779"/>
                    </a:lnTo>
                    <a:lnTo>
                      <a:pt x="12011" y="1820"/>
                    </a:lnTo>
                    <a:lnTo>
                      <a:pt x="11969" y="1862"/>
                    </a:lnTo>
                    <a:lnTo>
                      <a:pt x="11927" y="1967"/>
                    </a:lnTo>
                    <a:lnTo>
                      <a:pt x="11822" y="2051"/>
                    </a:lnTo>
                    <a:lnTo>
                      <a:pt x="11759" y="2030"/>
                    </a:lnTo>
                    <a:lnTo>
                      <a:pt x="11759" y="1862"/>
                    </a:lnTo>
                    <a:lnTo>
                      <a:pt x="11697" y="1841"/>
                    </a:lnTo>
                    <a:lnTo>
                      <a:pt x="11676" y="1779"/>
                    </a:lnTo>
                    <a:lnTo>
                      <a:pt x="11613" y="1779"/>
                    </a:lnTo>
                    <a:lnTo>
                      <a:pt x="11550" y="1820"/>
                    </a:lnTo>
                    <a:lnTo>
                      <a:pt x="11487" y="1883"/>
                    </a:lnTo>
                    <a:lnTo>
                      <a:pt x="11383" y="1862"/>
                    </a:lnTo>
                    <a:lnTo>
                      <a:pt x="11299" y="1779"/>
                    </a:lnTo>
                    <a:lnTo>
                      <a:pt x="11299" y="1737"/>
                    </a:lnTo>
                    <a:lnTo>
                      <a:pt x="11278" y="1716"/>
                    </a:lnTo>
                    <a:lnTo>
                      <a:pt x="11257" y="1611"/>
                    </a:lnTo>
                    <a:lnTo>
                      <a:pt x="11236" y="1548"/>
                    </a:lnTo>
                    <a:lnTo>
                      <a:pt x="11153" y="1528"/>
                    </a:lnTo>
                    <a:lnTo>
                      <a:pt x="11048" y="1423"/>
                    </a:lnTo>
                    <a:lnTo>
                      <a:pt x="10881" y="1423"/>
                    </a:lnTo>
                    <a:lnTo>
                      <a:pt x="10776" y="1465"/>
                    </a:lnTo>
                    <a:lnTo>
                      <a:pt x="10546" y="1465"/>
                    </a:lnTo>
                    <a:lnTo>
                      <a:pt x="10420" y="1444"/>
                    </a:lnTo>
                    <a:lnTo>
                      <a:pt x="10316" y="1528"/>
                    </a:lnTo>
                    <a:lnTo>
                      <a:pt x="10295" y="1632"/>
                    </a:lnTo>
                    <a:lnTo>
                      <a:pt x="10399" y="1737"/>
                    </a:lnTo>
                    <a:lnTo>
                      <a:pt x="10420" y="1820"/>
                    </a:lnTo>
                    <a:lnTo>
                      <a:pt x="10462" y="1946"/>
                    </a:lnTo>
                    <a:lnTo>
                      <a:pt x="10441" y="1988"/>
                    </a:lnTo>
                    <a:lnTo>
                      <a:pt x="10337" y="1988"/>
                    </a:lnTo>
                    <a:lnTo>
                      <a:pt x="10190" y="1946"/>
                    </a:lnTo>
                    <a:lnTo>
                      <a:pt x="10148" y="1925"/>
                    </a:lnTo>
                    <a:lnTo>
                      <a:pt x="9918" y="1925"/>
                    </a:lnTo>
                    <a:lnTo>
                      <a:pt x="9814" y="1946"/>
                    </a:lnTo>
                    <a:lnTo>
                      <a:pt x="9772" y="1883"/>
                    </a:lnTo>
                    <a:lnTo>
                      <a:pt x="9604" y="1883"/>
                    </a:lnTo>
                    <a:lnTo>
                      <a:pt x="9479" y="1946"/>
                    </a:lnTo>
                    <a:lnTo>
                      <a:pt x="9395" y="2134"/>
                    </a:lnTo>
                    <a:lnTo>
                      <a:pt x="9165" y="2134"/>
                    </a:lnTo>
                    <a:lnTo>
                      <a:pt x="9039" y="2155"/>
                    </a:lnTo>
                    <a:lnTo>
                      <a:pt x="8998" y="2197"/>
                    </a:lnTo>
                    <a:lnTo>
                      <a:pt x="8935" y="2302"/>
                    </a:lnTo>
                    <a:lnTo>
                      <a:pt x="8788" y="2302"/>
                    </a:lnTo>
                    <a:lnTo>
                      <a:pt x="8767" y="2281"/>
                    </a:lnTo>
                    <a:lnTo>
                      <a:pt x="8684" y="2302"/>
                    </a:lnTo>
                    <a:lnTo>
                      <a:pt x="8621" y="2385"/>
                    </a:lnTo>
                    <a:lnTo>
                      <a:pt x="8537" y="2364"/>
                    </a:lnTo>
                    <a:lnTo>
                      <a:pt x="8307" y="2176"/>
                    </a:lnTo>
                    <a:lnTo>
                      <a:pt x="8223" y="2072"/>
                    </a:lnTo>
                    <a:lnTo>
                      <a:pt x="8223" y="1988"/>
                    </a:lnTo>
                    <a:lnTo>
                      <a:pt x="8098" y="1862"/>
                    </a:lnTo>
                    <a:lnTo>
                      <a:pt x="7993" y="1758"/>
                    </a:lnTo>
                    <a:lnTo>
                      <a:pt x="7993" y="1653"/>
                    </a:lnTo>
                    <a:lnTo>
                      <a:pt x="8014" y="1569"/>
                    </a:lnTo>
                    <a:lnTo>
                      <a:pt x="7993" y="1528"/>
                    </a:lnTo>
                    <a:lnTo>
                      <a:pt x="8014" y="1423"/>
                    </a:lnTo>
                    <a:lnTo>
                      <a:pt x="8056" y="1339"/>
                    </a:lnTo>
                    <a:lnTo>
                      <a:pt x="8056" y="1214"/>
                    </a:lnTo>
                    <a:lnTo>
                      <a:pt x="8161" y="1025"/>
                    </a:lnTo>
                    <a:lnTo>
                      <a:pt x="8202" y="879"/>
                    </a:lnTo>
                    <a:lnTo>
                      <a:pt x="8307" y="732"/>
                    </a:lnTo>
                    <a:lnTo>
                      <a:pt x="8307" y="691"/>
                    </a:lnTo>
                    <a:lnTo>
                      <a:pt x="8202" y="691"/>
                    </a:lnTo>
                    <a:lnTo>
                      <a:pt x="8140" y="607"/>
                    </a:lnTo>
                    <a:lnTo>
                      <a:pt x="8119" y="523"/>
                    </a:lnTo>
                    <a:lnTo>
                      <a:pt x="7993" y="523"/>
                    </a:lnTo>
                    <a:lnTo>
                      <a:pt x="7889" y="481"/>
                    </a:lnTo>
                    <a:lnTo>
                      <a:pt x="7930" y="398"/>
                    </a:lnTo>
                    <a:lnTo>
                      <a:pt x="8014" y="293"/>
                    </a:lnTo>
                    <a:lnTo>
                      <a:pt x="8014" y="147"/>
                    </a:lnTo>
                    <a:lnTo>
                      <a:pt x="7910" y="0"/>
                    </a:lnTo>
                    <a:lnTo>
                      <a:pt x="7784" y="0"/>
                    </a:lnTo>
                    <a:lnTo>
                      <a:pt x="7721" y="63"/>
                    </a:lnTo>
                    <a:lnTo>
                      <a:pt x="767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87" name="Google Shape;2387;p46"/>
            <p:cNvGrpSpPr/>
            <p:nvPr/>
          </p:nvGrpSpPr>
          <p:grpSpPr>
            <a:xfrm>
              <a:off x="2680375" y="3423800"/>
              <a:ext cx="182975" cy="761050"/>
              <a:chOff x="2680375" y="3423800"/>
              <a:chExt cx="182975" cy="761050"/>
            </a:xfrm>
          </p:grpSpPr>
          <p:sp>
            <p:nvSpPr>
              <p:cNvPr id="2388" name="Google Shape;2388;p46"/>
              <p:cNvSpPr/>
              <p:nvPr/>
            </p:nvSpPr>
            <p:spPr>
              <a:xfrm>
                <a:off x="2698650" y="3423800"/>
                <a:ext cx="164700" cy="703875"/>
              </a:xfrm>
              <a:custGeom>
                <a:avLst/>
                <a:gdLst/>
                <a:ahLst/>
                <a:cxnLst/>
                <a:rect l="l" t="t" r="r" b="b"/>
                <a:pathLst>
                  <a:path w="6588" h="28155" extrusionOk="0">
                    <a:moveTo>
                      <a:pt x="319" y="4568"/>
                    </a:moveTo>
                    <a:lnTo>
                      <a:pt x="107" y="1274"/>
                    </a:lnTo>
                    <a:lnTo>
                      <a:pt x="319" y="0"/>
                    </a:lnTo>
                    <a:lnTo>
                      <a:pt x="6588" y="4356"/>
                    </a:lnTo>
                    <a:lnTo>
                      <a:pt x="4994" y="7331"/>
                    </a:lnTo>
                    <a:lnTo>
                      <a:pt x="1913" y="16149"/>
                    </a:lnTo>
                    <a:lnTo>
                      <a:pt x="2656" y="24330"/>
                    </a:lnTo>
                    <a:lnTo>
                      <a:pt x="4144" y="28155"/>
                    </a:lnTo>
                    <a:lnTo>
                      <a:pt x="1700" y="27836"/>
                    </a:lnTo>
                    <a:lnTo>
                      <a:pt x="532" y="25605"/>
                    </a:lnTo>
                    <a:lnTo>
                      <a:pt x="1063" y="22736"/>
                    </a:lnTo>
                    <a:lnTo>
                      <a:pt x="0" y="17530"/>
                    </a:lnTo>
                    <a:lnTo>
                      <a:pt x="638" y="14024"/>
                    </a:lnTo>
                    <a:lnTo>
                      <a:pt x="213" y="11793"/>
                    </a:lnTo>
                    <a:lnTo>
                      <a:pt x="744" y="7756"/>
                    </a:lnTo>
                    <a:close/>
                  </a:path>
                </a:pathLst>
              </a:custGeom>
              <a:solidFill>
                <a:schemeClr val="dk2"/>
              </a:solidFill>
              <a:ln>
                <a:noFill/>
              </a:ln>
            </p:spPr>
          </p:sp>
          <p:sp>
            <p:nvSpPr>
              <p:cNvPr id="2389" name="Google Shape;2389;p46"/>
              <p:cNvSpPr/>
              <p:nvPr/>
            </p:nvSpPr>
            <p:spPr>
              <a:xfrm>
                <a:off x="2680375" y="3510050"/>
                <a:ext cx="137075" cy="674800"/>
              </a:xfrm>
              <a:custGeom>
                <a:avLst/>
                <a:gdLst/>
                <a:ahLst/>
                <a:cxnLst/>
                <a:rect l="l" t="t" r="r" b="b"/>
                <a:pathLst>
                  <a:path w="5483" h="26992" extrusionOk="0">
                    <a:moveTo>
                      <a:pt x="984" y="23016"/>
                    </a:moveTo>
                    <a:lnTo>
                      <a:pt x="984" y="23121"/>
                    </a:lnTo>
                    <a:lnTo>
                      <a:pt x="1026" y="23058"/>
                    </a:lnTo>
                    <a:lnTo>
                      <a:pt x="1088" y="23016"/>
                    </a:lnTo>
                    <a:close/>
                    <a:moveTo>
                      <a:pt x="1047" y="0"/>
                    </a:moveTo>
                    <a:lnTo>
                      <a:pt x="984" y="105"/>
                    </a:lnTo>
                    <a:lnTo>
                      <a:pt x="963" y="209"/>
                    </a:lnTo>
                    <a:lnTo>
                      <a:pt x="1068" y="314"/>
                    </a:lnTo>
                    <a:lnTo>
                      <a:pt x="1005" y="419"/>
                    </a:lnTo>
                    <a:lnTo>
                      <a:pt x="900" y="502"/>
                    </a:lnTo>
                    <a:lnTo>
                      <a:pt x="837" y="461"/>
                    </a:lnTo>
                    <a:lnTo>
                      <a:pt x="691" y="544"/>
                    </a:lnTo>
                    <a:lnTo>
                      <a:pt x="565" y="628"/>
                    </a:lnTo>
                    <a:lnTo>
                      <a:pt x="628" y="670"/>
                    </a:lnTo>
                    <a:lnTo>
                      <a:pt x="628" y="837"/>
                    </a:lnTo>
                    <a:lnTo>
                      <a:pt x="586" y="963"/>
                    </a:lnTo>
                    <a:lnTo>
                      <a:pt x="628" y="1130"/>
                    </a:lnTo>
                    <a:lnTo>
                      <a:pt x="733" y="1549"/>
                    </a:lnTo>
                    <a:lnTo>
                      <a:pt x="733" y="1695"/>
                    </a:lnTo>
                    <a:lnTo>
                      <a:pt x="691" y="1800"/>
                    </a:lnTo>
                    <a:lnTo>
                      <a:pt x="649" y="1883"/>
                    </a:lnTo>
                    <a:lnTo>
                      <a:pt x="691" y="2093"/>
                    </a:lnTo>
                    <a:lnTo>
                      <a:pt x="775" y="2302"/>
                    </a:lnTo>
                    <a:lnTo>
                      <a:pt x="858" y="2490"/>
                    </a:lnTo>
                    <a:lnTo>
                      <a:pt x="858" y="2762"/>
                    </a:lnTo>
                    <a:lnTo>
                      <a:pt x="837" y="2846"/>
                    </a:lnTo>
                    <a:lnTo>
                      <a:pt x="796" y="2909"/>
                    </a:lnTo>
                    <a:lnTo>
                      <a:pt x="837" y="3327"/>
                    </a:lnTo>
                    <a:lnTo>
                      <a:pt x="837" y="3432"/>
                    </a:lnTo>
                    <a:lnTo>
                      <a:pt x="754" y="3474"/>
                    </a:lnTo>
                    <a:lnTo>
                      <a:pt x="670" y="3536"/>
                    </a:lnTo>
                    <a:lnTo>
                      <a:pt x="670" y="3766"/>
                    </a:lnTo>
                    <a:lnTo>
                      <a:pt x="691" y="3829"/>
                    </a:lnTo>
                    <a:lnTo>
                      <a:pt x="775" y="3766"/>
                    </a:lnTo>
                    <a:lnTo>
                      <a:pt x="837" y="3829"/>
                    </a:lnTo>
                    <a:lnTo>
                      <a:pt x="754" y="3892"/>
                    </a:lnTo>
                    <a:lnTo>
                      <a:pt x="754" y="4499"/>
                    </a:lnTo>
                    <a:lnTo>
                      <a:pt x="837" y="4729"/>
                    </a:lnTo>
                    <a:lnTo>
                      <a:pt x="858" y="4917"/>
                    </a:lnTo>
                    <a:lnTo>
                      <a:pt x="837" y="5064"/>
                    </a:lnTo>
                    <a:lnTo>
                      <a:pt x="733" y="5231"/>
                    </a:lnTo>
                    <a:lnTo>
                      <a:pt x="733" y="5399"/>
                    </a:lnTo>
                    <a:lnTo>
                      <a:pt x="837" y="5566"/>
                    </a:lnTo>
                    <a:lnTo>
                      <a:pt x="796" y="5712"/>
                    </a:lnTo>
                    <a:lnTo>
                      <a:pt x="796" y="5984"/>
                    </a:lnTo>
                    <a:lnTo>
                      <a:pt x="754" y="6089"/>
                    </a:lnTo>
                    <a:lnTo>
                      <a:pt x="754" y="6256"/>
                    </a:lnTo>
                    <a:lnTo>
                      <a:pt x="775" y="6340"/>
                    </a:lnTo>
                    <a:lnTo>
                      <a:pt x="775" y="6403"/>
                    </a:lnTo>
                    <a:lnTo>
                      <a:pt x="670" y="6570"/>
                    </a:lnTo>
                    <a:lnTo>
                      <a:pt x="670" y="6717"/>
                    </a:lnTo>
                    <a:lnTo>
                      <a:pt x="628" y="6821"/>
                    </a:lnTo>
                    <a:lnTo>
                      <a:pt x="649" y="7010"/>
                    </a:lnTo>
                    <a:lnTo>
                      <a:pt x="628" y="7093"/>
                    </a:lnTo>
                    <a:lnTo>
                      <a:pt x="524" y="7303"/>
                    </a:lnTo>
                    <a:lnTo>
                      <a:pt x="524" y="7407"/>
                    </a:lnTo>
                    <a:lnTo>
                      <a:pt x="628" y="7554"/>
                    </a:lnTo>
                    <a:lnTo>
                      <a:pt x="649" y="7721"/>
                    </a:lnTo>
                    <a:lnTo>
                      <a:pt x="733" y="7826"/>
                    </a:lnTo>
                    <a:lnTo>
                      <a:pt x="649" y="7867"/>
                    </a:lnTo>
                    <a:lnTo>
                      <a:pt x="586" y="8014"/>
                    </a:lnTo>
                    <a:lnTo>
                      <a:pt x="670" y="8119"/>
                    </a:lnTo>
                    <a:lnTo>
                      <a:pt x="586" y="8202"/>
                    </a:lnTo>
                    <a:lnTo>
                      <a:pt x="524" y="8244"/>
                    </a:lnTo>
                    <a:lnTo>
                      <a:pt x="524" y="8391"/>
                    </a:lnTo>
                    <a:lnTo>
                      <a:pt x="544" y="8537"/>
                    </a:lnTo>
                    <a:lnTo>
                      <a:pt x="544" y="8663"/>
                    </a:lnTo>
                    <a:lnTo>
                      <a:pt x="670" y="8997"/>
                    </a:lnTo>
                    <a:lnTo>
                      <a:pt x="670" y="9186"/>
                    </a:lnTo>
                    <a:lnTo>
                      <a:pt x="628" y="9228"/>
                    </a:lnTo>
                    <a:lnTo>
                      <a:pt x="628" y="9332"/>
                    </a:lnTo>
                    <a:lnTo>
                      <a:pt x="754" y="9520"/>
                    </a:lnTo>
                    <a:lnTo>
                      <a:pt x="754" y="9730"/>
                    </a:lnTo>
                    <a:lnTo>
                      <a:pt x="733" y="9855"/>
                    </a:lnTo>
                    <a:lnTo>
                      <a:pt x="733" y="9918"/>
                    </a:lnTo>
                    <a:lnTo>
                      <a:pt x="754" y="10023"/>
                    </a:lnTo>
                    <a:lnTo>
                      <a:pt x="733" y="10106"/>
                    </a:lnTo>
                    <a:lnTo>
                      <a:pt x="691" y="10211"/>
                    </a:lnTo>
                    <a:lnTo>
                      <a:pt x="733" y="10253"/>
                    </a:lnTo>
                    <a:lnTo>
                      <a:pt x="858" y="10441"/>
                    </a:lnTo>
                    <a:lnTo>
                      <a:pt x="879" y="10546"/>
                    </a:lnTo>
                    <a:lnTo>
                      <a:pt x="837" y="10650"/>
                    </a:lnTo>
                    <a:lnTo>
                      <a:pt x="754" y="10692"/>
                    </a:lnTo>
                    <a:lnTo>
                      <a:pt x="670" y="10860"/>
                    </a:lnTo>
                    <a:lnTo>
                      <a:pt x="670" y="10901"/>
                    </a:lnTo>
                    <a:lnTo>
                      <a:pt x="733" y="10964"/>
                    </a:lnTo>
                    <a:lnTo>
                      <a:pt x="670" y="11090"/>
                    </a:lnTo>
                    <a:lnTo>
                      <a:pt x="586" y="11173"/>
                    </a:lnTo>
                    <a:lnTo>
                      <a:pt x="586" y="11278"/>
                    </a:lnTo>
                    <a:lnTo>
                      <a:pt x="565" y="11466"/>
                    </a:lnTo>
                    <a:lnTo>
                      <a:pt x="524" y="11571"/>
                    </a:lnTo>
                    <a:lnTo>
                      <a:pt x="524" y="11676"/>
                    </a:lnTo>
                    <a:lnTo>
                      <a:pt x="482" y="11717"/>
                    </a:lnTo>
                    <a:lnTo>
                      <a:pt x="482" y="11843"/>
                    </a:lnTo>
                    <a:lnTo>
                      <a:pt x="419" y="11927"/>
                    </a:lnTo>
                    <a:lnTo>
                      <a:pt x="419" y="11989"/>
                    </a:lnTo>
                    <a:lnTo>
                      <a:pt x="461" y="12052"/>
                    </a:lnTo>
                    <a:lnTo>
                      <a:pt x="377" y="12157"/>
                    </a:lnTo>
                    <a:lnTo>
                      <a:pt x="377" y="12324"/>
                    </a:lnTo>
                    <a:lnTo>
                      <a:pt x="377" y="12429"/>
                    </a:lnTo>
                    <a:lnTo>
                      <a:pt x="314" y="12471"/>
                    </a:lnTo>
                    <a:lnTo>
                      <a:pt x="314" y="12575"/>
                    </a:lnTo>
                    <a:lnTo>
                      <a:pt x="272" y="12659"/>
                    </a:lnTo>
                    <a:lnTo>
                      <a:pt x="272" y="12743"/>
                    </a:lnTo>
                    <a:lnTo>
                      <a:pt x="314" y="12847"/>
                    </a:lnTo>
                    <a:lnTo>
                      <a:pt x="314" y="12952"/>
                    </a:lnTo>
                    <a:lnTo>
                      <a:pt x="231" y="13057"/>
                    </a:lnTo>
                    <a:lnTo>
                      <a:pt x="147" y="13057"/>
                    </a:lnTo>
                    <a:lnTo>
                      <a:pt x="63" y="12994"/>
                    </a:lnTo>
                    <a:lnTo>
                      <a:pt x="0" y="13015"/>
                    </a:lnTo>
                    <a:lnTo>
                      <a:pt x="0" y="13098"/>
                    </a:lnTo>
                    <a:lnTo>
                      <a:pt x="21" y="13224"/>
                    </a:lnTo>
                    <a:lnTo>
                      <a:pt x="21" y="13412"/>
                    </a:lnTo>
                    <a:lnTo>
                      <a:pt x="105" y="13517"/>
                    </a:lnTo>
                    <a:lnTo>
                      <a:pt x="231" y="13621"/>
                    </a:lnTo>
                    <a:lnTo>
                      <a:pt x="252" y="13747"/>
                    </a:lnTo>
                    <a:lnTo>
                      <a:pt x="231" y="13914"/>
                    </a:lnTo>
                    <a:lnTo>
                      <a:pt x="398" y="14228"/>
                    </a:lnTo>
                    <a:lnTo>
                      <a:pt x="440" y="14312"/>
                    </a:lnTo>
                    <a:lnTo>
                      <a:pt x="524" y="14375"/>
                    </a:lnTo>
                    <a:lnTo>
                      <a:pt x="524" y="14563"/>
                    </a:lnTo>
                    <a:lnTo>
                      <a:pt x="461" y="14835"/>
                    </a:lnTo>
                    <a:lnTo>
                      <a:pt x="419" y="14856"/>
                    </a:lnTo>
                    <a:lnTo>
                      <a:pt x="440" y="14940"/>
                    </a:lnTo>
                    <a:lnTo>
                      <a:pt x="419" y="15002"/>
                    </a:lnTo>
                    <a:lnTo>
                      <a:pt x="356" y="14982"/>
                    </a:lnTo>
                    <a:lnTo>
                      <a:pt x="314" y="14982"/>
                    </a:lnTo>
                    <a:lnTo>
                      <a:pt x="272" y="15086"/>
                    </a:lnTo>
                    <a:lnTo>
                      <a:pt x="314" y="15191"/>
                    </a:lnTo>
                    <a:lnTo>
                      <a:pt x="377" y="15254"/>
                    </a:lnTo>
                    <a:lnTo>
                      <a:pt x="335" y="15484"/>
                    </a:lnTo>
                    <a:lnTo>
                      <a:pt x="356" y="15588"/>
                    </a:lnTo>
                    <a:lnTo>
                      <a:pt x="314" y="15672"/>
                    </a:lnTo>
                    <a:lnTo>
                      <a:pt x="356" y="15714"/>
                    </a:lnTo>
                    <a:lnTo>
                      <a:pt x="335" y="15798"/>
                    </a:lnTo>
                    <a:lnTo>
                      <a:pt x="314" y="15818"/>
                    </a:lnTo>
                    <a:lnTo>
                      <a:pt x="335" y="15881"/>
                    </a:lnTo>
                    <a:lnTo>
                      <a:pt x="524" y="16153"/>
                    </a:lnTo>
                    <a:lnTo>
                      <a:pt x="565" y="16216"/>
                    </a:lnTo>
                    <a:lnTo>
                      <a:pt x="565" y="16362"/>
                    </a:lnTo>
                    <a:lnTo>
                      <a:pt x="524" y="16342"/>
                    </a:lnTo>
                    <a:lnTo>
                      <a:pt x="377" y="16342"/>
                    </a:lnTo>
                    <a:lnTo>
                      <a:pt x="314" y="16425"/>
                    </a:lnTo>
                    <a:lnTo>
                      <a:pt x="314" y="16467"/>
                    </a:lnTo>
                    <a:lnTo>
                      <a:pt x="356" y="16530"/>
                    </a:lnTo>
                    <a:lnTo>
                      <a:pt x="356" y="16614"/>
                    </a:lnTo>
                    <a:lnTo>
                      <a:pt x="314" y="16655"/>
                    </a:lnTo>
                    <a:lnTo>
                      <a:pt x="272" y="16739"/>
                    </a:lnTo>
                    <a:lnTo>
                      <a:pt x="314" y="16823"/>
                    </a:lnTo>
                    <a:lnTo>
                      <a:pt x="335" y="16844"/>
                    </a:lnTo>
                    <a:lnTo>
                      <a:pt x="377" y="16969"/>
                    </a:lnTo>
                    <a:lnTo>
                      <a:pt x="419" y="17304"/>
                    </a:lnTo>
                    <a:lnTo>
                      <a:pt x="356" y="17451"/>
                    </a:lnTo>
                    <a:lnTo>
                      <a:pt x="482" y="17492"/>
                    </a:lnTo>
                    <a:lnTo>
                      <a:pt x="670" y="17471"/>
                    </a:lnTo>
                    <a:lnTo>
                      <a:pt x="670" y="17409"/>
                    </a:lnTo>
                    <a:lnTo>
                      <a:pt x="670" y="17283"/>
                    </a:lnTo>
                    <a:lnTo>
                      <a:pt x="733" y="17199"/>
                    </a:lnTo>
                    <a:lnTo>
                      <a:pt x="837" y="17241"/>
                    </a:lnTo>
                    <a:lnTo>
                      <a:pt x="858" y="17199"/>
                    </a:lnTo>
                    <a:lnTo>
                      <a:pt x="733" y="17095"/>
                    </a:lnTo>
                    <a:lnTo>
                      <a:pt x="775" y="17053"/>
                    </a:lnTo>
                    <a:lnTo>
                      <a:pt x="649" y="16927"/>
                    </a:lnTo>
                    <a:lnTo>
                      <a:pt x="649" y="16844"/>
                    </a:lnTo>
                    <a:lnTo>
                      <a:pt x="733" y="16844"/>
                    </a:lnTo>
                    <a:lnTo>
                      <a:pt x="837" y="16886"/>
                    </a:lnTo>
                    <a:lnTo>
                      <a:pt x="837" y="16865"/>
                    </a:lnTo>
                    <a:lnTo>
                      <a:pt x="775" y="16823"/>
                    </a:lnTo>
                    <a:lnTo>
                      <a:pt x="649" y="16718"/>
                    </a:lnTo>
                    <a:lnTo>
                      <a:pt x="775" y="16739"/>
                    </a:lnTo>
                    <a:lnTo>
                      <a:pt x="775" y="16634"/>
                    </a:lnTo>
                    <a:lnTo>
                      <a:pt x="754" y="16572"/>
                    </a:lnTo>
                    <a:lnTo>
                      <a:pt x="754" y="16425"/>
                    </a:lnTo>
                    <a:lnTo>
                      <a:pt x="733" y="16362"/>
                    </a:lnTo>
                    <a:cubicBezTo>
                      <a:pt x="733" y="16321"/>
                      <a:pt x="754" y="16258"/>
                      <a:pt x="775" y="16237"/>
                    </a:cubicBezTo>
                    <a:lnTo>
                      <a:pt x="837" y="16258"/>
                    </a:lnTo>
                    <a:lnTo>
                      <a:pt x="879" y="16237"/>
                    </a:lnTo>
                    <a:cubicBezTo>
                      <a:pt x="879" y="16342"/>
                      <a:pt x="900" y="16467"/>
                      <a:pt x="900" y="16572"/>
                    </a:cubicBezTo>
                    <a:lnTo>
                      <a:pt x="1068" y="17764"/>
                    </a:lnTo>
                    <a:lnTo>
                      <a:pt x="1047" y="17785"/>
                    </a:lnTo>
                    <a:lnTo>
                      <a:pt x="1068" y="17869"/>
                    </a:lnTo>
                    <a:lnTo>
                      <a:pt x="1068" y="18036"/>
                    </a:lnTo>
                    <a:lnTo>
                      <a:pt x="1005" y="18078"/>
                    </a:lnTo>
                    <a:lnTo>
                      <a:pt x="1047" y="18120"/>
                    </a:lnTo>
                    <a:lnTo>
                      <a:pt x="1047" y="18287"/>
                    </a:lnTo>
                    <a:lnTo>
                      <a:pt x="1005" y="18350"/>
                    </a:lnTo>
                    <a:lnTo>
                      <a:pt x="1047" y="18434"/>
                    </a:lnTo>
                    <a:lnTo>
                      <a:pt x="1047" y="18455"/>
                    </a:lnTo>
                    <a:cubicBezTo>
                      <a:pt x="1047" y="18643"/>
                      <a:pt x="1005" y="18852"/>
                      <a:pt x="963" y="19041"/>
                    </a:cubicBezTo>
                    <a:cubicBezTo>
                      <a:pt x="921" y="19187"/>
                      <a:pt x="900" y="19334"/>
                      <a:pt x="858" y="19459"/>
                    </a:cubicBezTo>
                    <a:lnTo>
                      <a:pt x="796" y="19480"/>
                    </a:lnTo>
                    <a:lnTo>
                      <a:pt x="691" y="19564"/>
                    </a:lnTo>
                    <a:lnTo>
                      <a:pt x="649" y="19564"/>
                    </a:lnTo>
                    <a:lnTo>
                      <a:pt x="649" y="19501"/>
                    </a:lnTo>
                    <a:lnTo>
                      <a:pt x="754" y="19480"/>
                    </a:lnTo>
                    <a:lnTo>
                      <a:pt x="837" y="19438"/>
                    </a:lnTo>
                    <a:lnTo>
                      <a:pt x="837" y="19271"/>
                    </a:lnTo>
                    <a:lnTo>
                      <a:pt x="775" y="19250"/>
                    </a:lnTo>
                    <a:lnTo>
                      <a:pt x="670" y="19292"/>
                    </a:lnTo>
                    <a:lnTo>
                      <a:pt x="461" y="19292"/>
                    </a:lnTo>
                    <a:lnTo>
                      <a:pt x="377" y="19271"/>
                    </a:lnTo>
                    <a:lnTo>
                      <a:pt x="293" y="19292"/>
                    </a:lnTo>
                    <a:lnTo>
                      <a:pt x="293" y="19375"/>
                    </a:lnTo>
                    <a:lnTo>
                      <a:pt x="356" y="19501"/>
                    </a:lnTo>
                    <a:lnTo>
                      <a:pt x="398" y="19501"/>
                    </a:lnTo>
                    <a:lnTo>
                      <a:pt x="440" y="19585"/>
                    </a:lnTo>
                    <a:lnTo>
                      <a:pt x="356" y="19585"/>
                    </a:lnTo>
                    <a:lnTo>
                      <a:pt x="335" y="19689"/>
                    </a:lnTo>
                    <a:lnTo>
                      <a:pt x="252" y="19752"/>
                    </a:lnTo>
                    <a:lnTo>
                      <a:pt x="189" y="19857"/>
                    </a:lnTo>
                    <a:lnTo>
                      <a:pt x="42" y="19919"/>
                    </a:lnTo>
                    <a:lnTo>
                      <a:pt x="42" y="20003"/>
                    </a:lnTo>
                    <a:lnTo>
                      <a:pt x="189" y="20192"/>
                    </a:lnTo>
                    <a:lnTo>
                      <a:pt x="272" y="20192"/>
                    </a:lnTo>
                    <a:lnTo>
                      <a:pt x="335" y="20129"/>
                    </a:lnTo>
                    <a:lnTo>
                      <a:pt x="335" y="20066"/>
                    </a:lnTo>
                    <a:lnTo>
                      <a:pt x="231" y="20024"/>
                    </a:lnTo>
                    <a:lnTo>
                      <a:pt x="231" y="19982"/>
                    </a:lnTo>
                    <a:lnTo>
                      <a:pt x="272" y="19878"/>
                    </a:lnTo>
                    <a:lnTo>
                      <a:pt x="440" y="19878"/>
                    </a:lnTo>
                    <a:lnTo>
                      <a:pt x="461" y="19857"/>
                    </a:lnTo>
                    <a:lnTo>
                      <a:pt x="482" y="19982"/>
                    </a:lnTo>
                    <a:lnTo>
                      <a:pt x="586" y="20066"/>
                    </a:lnTo>
                    <a:lnTo>
                      <a:pt x="712" y="20066"/>
                    </a:lnTo>
                    <a:lnTo>
                      <a:pt x="754" y="20003"/>
                    </a:lnTo>
                    <a:lnTo>
                      <a:pt x="754" y="20003"/>
                    </a:lnTo>
                    <a:cubicBezTo>
                      <a:pt x="670" y="20317"/>
                      <a:pt x="649" y="20631"/>
                      <a:pt x="649" y="20924"/>
                    </a:cubicBezTo>
                    <a:lnTo>
                      <a:pt x="586" y="20966"/>
                    </a:lnTo>
                    <a:lnTo>
                      <a:pt x="649" y="21008"/>
                    </a:lnTo>
                    <a:lnTo>
                      <a:pt x="649" y="21154"/>
                    </a:lnTo>
                    <a:lnTo>
                      <a:pt x="565" y="21028"/>
                    </a:lnTo>
                    <a:lnTo>
                      <a:pt x="461" y="21008"/>
                    </a:lnTo>
                    <a:lnTo>
                      <a:pt x="440" y="21049"/>
                    </a:lnTo>
                    <a:lnTo>
                      <a:pt x="440" y="21133"/>
                    </a:lnTo>
                    <a:lnTo>
                      <a:pt x="461" y="21259"/>
                    </a:lnTo>
                    <a:lnTo>
                      <a:pt x="565" y="21280"/>
                    </a:lnTo>
                    <a:lnTo>
                      <a:pt x="649" y="21342"/>
                    </a:lnTo>
                    <a:lnTo>
                      <a:pt x="649" y="21384"/>
                    </a:lnTo>
                    <a:lnTo>
                      <a:pt x="691" y="21552"/>
                    </a:lnTo>
                    <a:lnTo>
                      <a:pt x="754" y="21572"/>
                    </a:lnTo>
                    <a:cubicBezTo>
                      <a:pt x="754" y="21635"/>
                      <a:pt x="775" y="21656"/>
                      <a:pt x="796" y="21698"/>
                    </a:cubicBezTo>
                    <a:lnTo>
                      <a:pt x="670" y="21656"/>
                    </a:lnTo>
                    <a:lnTo>
                      <a:pt x="649" y="21635"/>
                    </a:lnTo>
                    <a:lnTo>
                      <a:pt x="586" y="21677"/>
                    </a:lnTo>
                    <a:lnTo>
                      <a:pt x="649" y="21865"/>
                    </a:lnTo>
                    <a:lnTo>
                      <a:pt x="649" y="21949"/>
                    </a:lnTo>
                    <a:lnTo>
                      <a:pt x="691" y="21970"/>
                    </a:lnTo>
                    <a:lnTo>
                      <a:pt x="796" y="21803"/>
                    </a:lnTo>
                    <a:lnTo>
                      <a:pt x="858" y="21782"/>
                    </a:lnTo>
                    <a:cubicBezTo>
                      <a:pt x="879" y="21844"/>
                      <a:pt x="900" y="21886"/>
                      <a:pt x="921" y="21970"/>
                    </a:cubicBezTo>
                    <a:lnTo>
                      <a:pt x="921" y="22012"/>
                    </a:lnTo>
                    <a:lnTo>
                      <a:pt x="816" y="22054"/>
                    </a:lnTo>
                    <a:lnTo>
                      <a:pt x="921" y="22284"/>
                    </a:lnTo>
                    <a:lnTo>
                      <a:pt x="963" y="22409"/>
                    </a:lnTo>
                    <a:cubicBezTo>
                      <a:pt x="963" y="22493"/>
                      <a:pt x="984" y="22577"/>
                      <a:pt x="1005" y="22640"/>
                    </a:cubicBezTo>
                    <a:lnTo>
                      <a:pt x="984" y="22681"/>
                    </a:lnTo>
                    <a:lnTo>
                      <a:pt x="984" y="22744"/>
                    </a:lnTo>
                    <a:lnTo>
                      <a:pt x="921" y="22807"/>
                    </a:lnTo>
                    <a:lnTo>
                      <a:pt x="1005" y="22849"/>
                    </a:lnTo>
                    <a:lnTo>
                      <a:pt x="1026" y="22932"/>
                    </a:lnTo>
                    <a:lnTo>
                      <a:pt x="1068" y="22932"/>
                    </a:lnTo>
                    <a:cubicBezTo>
                      <a:pt x="1068" y="22953"/>
                      <a:pt x="1068" y="22995"/>
                      <a:pt x="1088" y="23016"/>
                    </a:cubicBezTo>
                    <a:cubicBezTo>
                      <a:pt x="1130" y="23163"/>
                      <a:pt x="1193" y="23330"/>
                      <a:pt x="1235" y="23456"/>
                    </a:cubicBezTo>
                    <a:lnTo>
                      <a:pt x="1277" y="23518"/>
                    </a:lnTo>
                    <a:cubicBezTo>
                      <a:pt x="1277" y="23539"/>
                      <a:pt x="1277" y="23539"/>
                      <a:pt x="1298" y="23560"/>
                    </a:cubicBezTo>
                    <a:lnTo>
                      <a:pt x="1235" y="23665"/>
                    </a:lnTo>
                    <a:lnTo>
                      <a:pt x="1193" y="23728"/>
                    </a:lnTo>
                    <a:lnTo>
                      <a:pt x="1235" y="23749"/>
                    </a:lnTo>
                    <a:lnTo>
                      <a:pt x="1381" y="23728"/>
                    </a:lnTo>
                    <a:lnTo>
                      <a:pt x="1444" y="23874"/>
                    </a:lnTo>
                    <a:lnTo>
                      <a:pt x="1423" y="23874"/>
                    </a:lnTo>
                    <a:lnTo>
                      <a:pt x="1444" y="23937"/>
                    </a:lnTo>
                    <a:lnTo>
                      <a:pt x="1486" y="23958"/>
                    </a:lnTo>
                    <a:lnTo>
                      <a:pt x="1423" y="24000"/>
                    </a:lnTo>
                    <a:lnTo>
                      <a:pt x="1402" y="24062"/>
                    </a:lnTo>
                    <a:lnTo>
                      <a:pt x="1423" y="24146"/>
                    </a:lnTo>
                    <a:lnTo>
                      <a:pt x="1486" y="24167"/>
                    </a:lnTo>
                    <a:lnTo>
                      <a:pt x="1549" y="24188"/>
                    </a:lnTo>
                    <a:lnTo>
                      <a:pt x="1507" y="24104"/>
                    </a:lnTo>
                    <a:lnTo>
                      <a:pt x="1549" y="24083"/>
                    </a:lnTo>
                    <a:cubicBezTo>
                      <a:pt x="1612" y="24167"/>
                      <a:pt x="1653" y="24272"/>
                      <a:pt x="1716" y="24355"/>
                    </a:cubicBezTo>
                    <a:lnTo>
                      <a:pt x="1716" y="24397"/>
                    </a:lnTo>
                    <a:lnTo>
                      <a:pt x="1653" y="24460"/>
                    </a:lnTo>
                    <a:lnTo>
                      <a:pt x="1695" y="24481"/>
                    </a:lnTo>
                    <a:lnTo>
                      <a:pt x="1737" y="24460"/>
                    </a:lnTo>
                    <a:lnTo>
                      <a:pt x="1758" y="24418"/>
                    </a:lnTo>
                    <a:cubicBezTo>
                      <a:pt x="1967" y="24753"/>
                      <a:pt x="2218" y="25004"/>
                      <a:pt x="2469" y="25234"/>
                    </a:cubicBezTo>
                    <a:lnTo>
                      <a:pt x="2449" y="25234"/>
                    </a:lnTo>
                    <a:lnTo>
                      <a:pt x="2365" y="25192"/>
                    </a:lnTo>
                    <a:lnTo>
                      <a:pt x="2260" y="25150"/>
                    </a:lnTo>
                    <a:lnTo>
                      <a:pt x="2156" y="25150"/>
                    </a:lnTo>
                    <a:lnTo>
                      <a:pt x="2072" y="25109"/>
                    </a:lnTo>
                    <a:lnTo>
                      <a:pt x="1946" y="24983"/>
                    </a:lnTo>
                    <a:lnTo>
                      <a:pt x="1863" y="24920"/>
                    </a:lnTo>
                    <a:lnTo>
                      <a:pt x="1842" y="24983"/>
                    </a:lnTo>
                    <a:lnTo>
                      <a:pt x="1863" y="25088"/>
                    </a:lnTo>
                    <a:lnTo>
                      <a:pt x="1946" y="25213"/>
                    </a:lnTo>
                    <a:lnTo>
                      <a:pt x="2072" y="25234"/>
                    </a:lnTo>
                    <a:lnTo>
                      <a:pt x="2239" y="25318"/>
                    </a:lnTo>
                    <a:lnTo>
                      <a:pt x="2281" y="25401"/>
                    </a:lnTo>
                    <a:lnTo>
                      <a:pt x="2365" y="25401"/>
                    </a:lnTo>
                    <a:lnTo>
                      <a:pt x="2428" y="25360"/>
                    </a:lnTo>
                    <a:lnTo>
                      <a:pt x="2574" y="25422"/>
                    </a:lnTo>
                    <a:lnTo>
                      <a:pt x="2679" y="25464"/>
                    </a:lnTo>
                    <a:lnTo>
                      <a:pt x="2783" y="25464"/>
                    </a:lnTo>
                    <a:cubicBezTo>
                      <a:pt x="2804" y="25464"/>
                      <a:pt x="2846" y="25506"/>
                      <a:pt x="2846" y="25527"/>
                    </a:cubicBezTo>
                    <a:lnTo>
                      <a:pt x="2804" y="25527"/>
                    </a:lnTo>
                    <a:lnTo>
                      <a:pt x="2700" y="25569"/>
                    </a:lnTo>
                    <a:lnTo>
                      <a:pt x="2658" y="25548"/>
                    </a:lnTo>
                    <a:lnTo>
                      <a:pt x="2595" y="25506"/>
                    </a:lnTo>
                    <a:lnTo>
                      <a:pt x="2532" y="25506"/>
                    </a:lnTo>
                    <a:lnTo>
                      <a:pt x="2490" y="25548"/>
                    </a:lnTo>
                    <a:lnTo>
                      <a:pt x="2490" y="25611"/>
                    </a:lnTo>
                    <a:lnTo>
                      <a:pt x="2595" y="25653"/>
                    </a:lnTo>
                    <a:lnTo>
                      <a:pt x="2658" y="25757"/>
                    </a:lnTo>
                    <a:lnTo>
                      <a:pt x="2762" y="25799"/>
                    </a:lnTo>
                    <a:lnTo>
                      <a:pt x="2867" y="25925"/>
                    </a:lnTo>
                    <a:lnTo>
                      <a:pt x="2951" y="25945"/>
                    </a:lnTo>
                    <a:lnTo>
                      <a:pt x="3076" y="25925"/>
                    </a:lnTo>
                    <a:lnTo>
                      <a:pt x="3118" y="25945"/>
                    </a:lnTo>
                    <a:lnTo>
                      <a:pt x="3118" y="26029"/>
                    </a:lnTo>
                    <a:lnTo>
                      <a:pt x="3202" y="26092"/>
                    </a:lnTo>
                    <a:lnTo>
                      <a:pt x="3285" y="26071"/>
                    </a:lnTo>
                    <a:lnTo>
                      <a:pt x="3265" y="26029"/>
                    </a:lnTo>
                    <a:lnTo>
                      <a:pt x="3327" y="25945"/>
                    </a:lnTo>
                    <a:lnTo>
                      <a:pt x="3327" y="25883"/>
                    </a:lnTo>
                    <a:lnTo>
                      <a:pt x="3285" y="25862"/>
                    </a:lnTo>
                    <a:lnTo>
                      <a:pt x="3327" y="25841"/>
                    </a:lnTo>
                    <a:lnTo>
                      <a:pt x="3411" y="25841"/>
                    </a:lnTo>
                    <a:lnTo>
                      <a:pt x="3369" y="25757"/>
                    </a:lnTo>
                    <a:lnTo>
                      <a:pt x="3285" y="25736"/>
                    </a:lnTo>
                    <a:lnTo>
                      <a:pt x="3160" y="25757"/>
                    </a:lnTo>
                    <a:lnTo>
                      <a:pt x="3118" y="25715"/>
                    </a:lnTo>
                    <a:lnTo>
                      <a:pt x="3118" y="25715"/>
                    </a:lnTo>
                    <a:cubicBezTo>
                      <a:pt x="3141" y="25721"/>
                      <a:pt x="3164" y="25724"/>
                      <a:pt x="3189" y="25724"/>
                    </a:cubicBezTo>
                    <a:cubicBezTo>
                      <a:pt x="3256" y="25724"/>
                      <a:pt x="3329" y="25704"/>
                      <a:pt x="3390" y="25673"/>
                    </a:cubicBezTo>
                    <a:lnTo>
                      <a:pt x="3411" y="25715"/>
                    </a:lnTo>
                    <a:lnTo>
                      <a:pt x="3578" y="25736"/>
                    </a:lnTo>
                    <a:lnTo>
                      <a:pt x="3683" y="25778"/>
                    </a:lnTo>
                    <a:lnTo>
                      <a:pt x="3746" y="25778"/>
                    </a:lnTo>
                    <a:lnTo>
                      <a:pt x="3829" y="25841"/>
                    </a:lnTo>
                    <a:lnTo>
                      <a:pt x="3892" y="25778"/>
                    </a:lnTo>
                    <a:lnTo>
                      <a:pt x="3955" y="25653"/>
                    </a:lnTo>
                    <a:lnTo>
                      <a:pt x="3913" y="25464"/>
                    </a:lnTo>
                    <a:lnTo>
                      <a:pt x="3934" y="25401"/>
                    </a:lnTo>
                    <a:lnTo>
                      <a:pt x="3934" y="25318"/>
                    </a:lnTo>
                    <a:lnTo>
                      <a:pt x="3955" y="25150"/>
                    </a:lnTo>
                    <a:lnTo>
                      <a:pt x="3955" y="25109"/>
                    </a:lnTo>
                    <a:cubicBezTo>
                      <a:pt x="4018" y="25213"/>
                      <a:pt x="4060" y="25318"/>
                      <a:pt x="4143" y="25422"/>
                    </a:cubicBezTo>
                    <a:lnTo>
                      <a:pt x="4122" y="25527"/>
                    </a:lnTo>
                    <a:lnTo>
                      <a:pt x="4060" y="25632"/>
                    </a:lnTo>
                    <a:lnTo>
                      <a:pt x="4122" y="25736"/>
                    </a:lnTo>
                    <a:lnTo>
                      <a:pt x="4060" y="25820"/>
                    </a:lnTo>
                    <a:lnTo>
                      <a:pt x="4060" y="25883"/>
                    </a:lnTo>
                    <a:lnTo>
                      <a:pt x="4164" y="25945"/>
                    </a:lnTo>
                    <a:lnTo>
                      <a:pt x="4269" y="25966"/>
                    </a:lnTo>
                    <a:lnTo>
                      <a:pt x="4332" y="25987"/>
                    </a:lnTo>
                    <a:lnTo>
                      <a:pt x="4373" y="25945"/>
                    </a:lnTo>
                    <a:lnTo>
                      <a:pt x="4248" y="25841"/>
                    </a:lnTo>
                    <a:lnTo>
                      <a:pt x="4332" y="25757"/>
                    </a:lnTo>
                    <a:lnTo>
                      <a:pt x="4562" y="26155"/>
                    </a:lnTo>
                    <a:lnTo>
                      <a:pt x="4562" y="26155"/>
                    </a:lnTo>
                    <a:lnTo>
                      <a:pt x="4520" y="26134"/>
                    </a:lnTo>
                    <a:lnTo>
                      <a:pt x="4332" y="26050"/>
                    </a:lnTo>
                    <a:lnTo>
                      <a:pt x="4227" y="25987"/>
                    </a:lnTo>
                    <a:lnTo>
                      <a:pt x="4206" y="26029"/>
                    </a:lnTo>
                    <a:lnTo>
                      <a:pt x="4248" y="26071"/>
                    </a:lnTo>
                    <a:lnTo>
                      <a:pt x="4520" y="26197"/>
                    </a:lnTo>
                    <a:lnTo>
                      <a:pt x="4541" y="26259"/>
                    </a:lnTo>
                    <a:lnTo>
                      <a:pt x="4436" y="26259"/>
                    </a:lnTo>
                    <a:lnTo>
                      <a:pt x="4436" y="26322"/>
                    </a:lnTo>
                    <a:lnTo>
                      <a:pt x="4373" y="26322"/>
                    </a:lnTo>
                    <a:lnTo>
                      <a:pt x="4353" y="26238"/>
                    </a:lnTo>
                    <a:lnTo>
                      <a:pt x="4227" y="26155"/>
                    </a:lnTo>
                    <a:lnTo>
                      <a:pt x="4206" y="26176"/>
                    </a:lnTo>
                    <a:lnTo>
                      <a:pt x="4206" y="26259"/>
                    </a:lnTo>
                    <a:lnTo>
                      <a:pt x="4122" y="26259"/>
                    </a:lnTo>
                    <a:lnTo>
                      <a:pt x="3934" y="26280"/>
                    </a:lnTo>
                    <a:lnTo>
                      <a:pt x="3892" y="26322"/>
                    </a:lnTo>
                    <a:lnTo>
                      <a:pt x="3934" y="26364"/>
                    </a:lnTo>
                    <a:lnTo>
                      <a:pt x="3913" y="26385"/>
                    </a:lnTo>
                    <a:lnTo>
                      <a:pt x="3809" y="26364"/>
                    </a:lnTo>
                    <a:lnTo>
                      <a:pt x="3704" y="26385"/>
                    </a:lnTo>
                    <a:lnTo>
                      <a:pt x="3725" y="26448"/>
                    </a:lnTo>
                    <a:lnTo>
                      <a:pt x="3850" y="26469"/>
                    </a:lnTo>
                    <a:lnTo>
                      <a:pt x="3955" y="26469"/>
                    </a:lnTo>
                    <a:lnTo>
                      <a:pt x="3997" y="26427"/>
                    </a:lnTo>
                    <a:lnTo>
                      <a:pt x="4018" y="26385"/>
                    </a:lnTo>
                    <a:lnTo>
                      <a:pt x="4101" y="26427"/>
                    </a:lnTo>
                    <a:lnTo>
                      <a:pt x="4206" y="26490"/>
                    </a:lnTo>
                    <a:lnTo>
                      <a:pt x="4248" y="26469"/>
                    </a:lnTo>
                    <a:lnTo>
                      <a:pt x="4269" y="26531"/>
                    </a:lnTo>
                    <a:lnTo>
                      <a:pt x="4269" y="26573"/>
                    </a:lnTo>
                    <a:lnTo>
                      <a:pt x="4353" y="26636"/>
                    </a:lnTo>
                    <a:lnTo>
                      <a:pt x="4269" y="26678"/>
                    </a:lnTo>
                    <a:lnTo>
                      <a:pt x="4227" y="26782"/>
                    </a:lnTo>
                    <a:lnTo>
                      <a:pt x="4269" y="26866"/>
                    </a:lnTo>
                    <a:lnTo>
                      <a:pt x="4353" y="26866"/>
                    </a:lnTo>
                    <a:lnTo>
                      <a:pt x="4436" y="26887"/>
                    </a:lnTo>
                    <a:lnTo>
                      <a:pt x="4541" y="26992"/>
                    </a:lnTo>
                    <a:lnTo>
                      <a:pt x="4625" y="26992"/>
                    </a:lnTo>
                    <a:lnTo>
                      <a:pt x="4646" y="26971"/>
                    </a:lnTo>
                    <a:lnTo>
                      <a:pt x="4562" y="26908"/>
                    </a:lnTo>
                    <a:lnTo>
                      <a:pt x="4457" y="26845"/>
                    </a:lnTo>
                    <a:lnTo>
                      <a:pt x="4436" y="26782"/>
                    </a:lnTo>
                    <a:lnTo>
                      <a:pt x="4457" y="26782"/>
                    </a:lnTo>
                    <a:lnTo>
                      <a:pt x="4541" y="26803"/>
                    </a:lnTo>
                    <a:lnTo>
                      <a:pt x="4625" y="26762"/>
                    </a:lnTo>
                    <a:lnTo>
                      <a:pt x="4646" y="26699"/>
                    </a:lnTo>
                    <a:lnTo>
                      <a:pt x="4562" y="26678"/>
                    </a:lnTo>
                    <a:lnTo>
                      <a:pt x="4520" y="26636"/>
                    </a:lnTo>
                    <a:lnTo>
                      <a:pt x="4750" y="26531"/>
                    </a:lnTo>
                    <a:lnTo>
                      <a:pt x="4855" y="26469"/>
                    </a:lnTo>
                    <a:lnTo>
                      <a:pt x="4938" y="26490"/>
                    </a:lnTo>
                    <a:cubicBezTo>
                      <a:pt x="4959" y="26531"/>
                      <a:pt x="4959" y="26552"/>
                      <a:pt x="4980" y="26552"/>
                    </a:cubicBezTo>
                    <a:lnTo>
                      <a:pt x="5001" y="26552"/>
                    </a:lnTo>
                    <a:lnTo>
                      <a:pt x="5001" y="26531"/>
                    </a:lnTo>
                    <a:lnTo>
                      <a:pt x="5294" y="26594"/>
                    </a:lnTo>
                    <a:lnTo>
                      <a:pt x="5357" y="26573"/>
                    </a:lnTo>
                    <a:lnTo>
                      <a:pt x="5357" y="26510"/>
                    </a:lnTo>
                    <a:lnTo>
                      <a:pt x="5482" y="26510"/>
                    </a:lnTo>
                    <a:lnTo>
                      <a:pt x="5420" y="26322"/>
                    </a:lnTo>
                    <a:lnTo>
                      <a:pt x="5357" y="26322"/>
                    </a:lnTo>
                    <a:lnTo>
                      <a:pt x="5252" y="26238"/>
                    </a:lnTo>
                    <a:lnTo>
                      <a:pt x="5106" y="26176"/>
                    </a:lnTo>
                    <a:lnTo>
                      <a:pt x="5106" y="26113"/>
                    </a:lnTo>
                    <a:lnTo>
                      <a:pt x="5273" y="26218"/>
                    </a:lnTo>
                    <a:lnTo>
                      <a:pt x="5399" y="26238"/>
                    </a:lnTo>
                    <a:lnTo>
                      <a:pt x="5148" y="25171"/>
                    </a:lnTo>
                    <a:lnTo>
                      <a:pt x="5106" y="25171"/>
                    </a:lnTo>
                    <a:lnTo>
                      <a:pt x="5106" y="25129"/>
                    </a:lnTo>
                    <a:lnTo>
                      <a:pt x="4959" y="24481"/>
                    </a:lnTo>
                    <a:lnTo>
                      <a:pt x="4792" y="24544"/>
                    </a:lnTo>
                    <a:lnTo>
                      <a:pt x="4750" y="24585"/>
                    </a:lnTo>
                    <a:lnTo>
                      <a:pt x="4666" y="24502"/>
                    </a:lnTo>
                    <a:lnTo>
                      <a:pt x="4583" y="24481"/>
                    </a:lnTo>
                    <a:lnTo>
                      <a:pt x="4562" y="24544"/>
                    </a:lnTo>
                    <a:cubicBezTo>
                      <a:pt x="4562" y="24502"/>
                      <a:pt x="4541" y="24502"/>
                      <a:pt x="4541" y="24481"/>
                    </a:cubicBezTo>
                    <a:lnTo>
                      <a:pt x="4541" y="24334"/>
                    </a:lnTo>
                    <a:lnTo>
                      <a:pt x="4625" y="24272"/>
                    </a:lnTo>
                    <a:lnTo>
                      <a:pt x="4750" y="24251"/>
                    </a:lnTo>
                    <a:lnTo>
                      <a:pt x="4897" y="24334"/>
                    </a:lnTo>
                    <a:lnTo>
                      <a:pt x="4980" y="24272"/>
                    </a:lnTo>
                    <a:lnTo>
                      <a:pt x="5001" y="24272"/>
                    </a:lnTo>
                    <a:lnTo>
                      <a:pt x="4855" y="24146"/>
                    </a:lnTo>
                    <a:lnTo>
                      <a:pt x="4520" y="23937"/>
                    </a:lnTo>
                    <a:lnTo>
                      <a:pt x="4457" y="23874"/>
                    </a:lnTo>
                    <a:lnTo>
                      <a:pt x="3725" y="23874"/>
                    </a:lnTo>
                    <a:lnTo>
                      <a:pt x="3306" y="23958"/>
                    </a:lnTo>
                    <a:lnTo>
                      <a:pt x="3202" y="23895"/>
                    </a:lnTo>
                    <a:lnTo>
                      <a:pt x="2930" y="23874"/>
                    </a:lnTo>
                    <a:lnTo>
                      <a:pt x="2846" y="23644"/>
                    </a:lnTo>
                    <a:lnTo>
                      <a:pt x="2783" y="23435"/>
                    </a:lnTo>
                    <a:lnTo>
                      <a:pt x="2658" y="23330"/>
                    </a:lnTo>
                    <a:lnTo>
                      <a:pt x="2637" y="22995"/>
                    </a:lnTo>
                    <a:lnTo>
                      <a:pt x="2637" y="22828"/>
                    </a:lnTo>
                    <a:lnTo>
                      <a:pt x="2511" y="22828"/>
                    </a:lnTo>
                    <a:lnTo>
                      <a:pt x="2323" y="22912"/>
                    </a:lnTo>
                    <a:lnTo>
                      <a:pt x="2218" y="23016"/>
                    </a:lnTo>
                    <a:lnTo>
                      <a:pt x="2093" y="23016"/>
                    </a:lnTo>
                    <a:lnTo>
                      <a:pt x="1842" y="22577"/>
                    </a:lnTo>
                    <a:cubicBezTo>
                      <a:pt x="1821" y="22493"/>
                      <a:pt x="1800" y="22409"/>
                      <a:pt x="1800" y="22326"/>
                    </a:cubicBezTo>
                    <a:lnTo>
                      <a:pt x="1884" y="21844"/>
                    </a:lnTo>
                    <a:lnTo>
                      <a:pt x="2009" y="21656"/>
                    </a:lnTo>
                    <a:lnTo>
                      <a:pt x="2218" y="21447"/>
                    </a:lnTo>
                    <a:lnTo>
                      <a:pt x="2260" y="21154"/>
                    </a:lnTo>
                    <a:lnTo>
                      <a:pt x="2218" y="20840"/>
                    </a:lnTo>
                    <a:lnTo>
                      <a:pt x="2135" y="20610"/>
                    </a:lnTo>
                    <a:lnTo>
                      <a:pt x="2197" y="20338"/>
                    </a:lnTo>
                    <a:lnTo>
                      <a:pt x="2302" y="20212"/>
                    </a:lnTo>
                    <a:lnTo>
                      <a:pt x="2197" y="19961"/>
                    </a:lnTo>
                    <a:lnTo>
                      <a:pt x="2218" y="19815"/>
                    </a:lnTo>
                    <a:lnTo>
                      <a:pt x="2323" y="19710"/>
                    </a:lnTo>
                    <a:lnTo>
                      <a:pt x="2239" y="19480"/>
                    </a:lnTo>
                    <a:lnTo>
                      <a:pt x="2197" y="19166"/>
                    </a:lnTo>
                    <a:lnTo>
                      <a:pt x="2114" y="19020"/>
                    </a:lnTo>
                    <a:lnTo>
                      <a:pt x="2114" y="18915"/>
                    </a:lnTo>
                    <a:lnTo>
                      <a:pt x="2260" y="18769"/>
                    </a:lnTo>
                    <a:lnTo>
                      <a:pt x="2260" y="18643"/>
                    </a:lnTo>
                    <a:lnTo>
                      <a:pt x="2135" y="18434"/>
                    </a:lnTo>
                    <a:lnTo>
                      <a:pt x="1946" y="18308"/>
                    </a:lnTo>
                    <a:lnTo>
                      <a:pt x="1821" y="18308"/>
                    </a:lnTo>
                    <a:lnTo>
                      <a:pt x="1800" y="18329"/>
                    </a:lnTo>
                    <a:lnTo>
                      <a:pt x="1716" y="18246"/>
                    </a:lnTo>
                    <a:lnTo>
                      <a:pt x="1779" y="18141"/>
                    </a:lnTo>
                    <a:lnTo>
                      <a:pt x="2030" y="18141"/>
                    </a:lnTo>
                    <a:lnTo>
                      <a:pt x="2156" y="17995"/>
                    </a:lnTo>
                    <a:lnTo>
                      <a:pt x="2156" y="17869"/>
                    </a:lnTo>
                    <a:lnTo>
                      <a:pt x="2093" y="17827"/>
                    </a:lnTo>
                    <a:lnTo>
                      <a:pt x="2009" y="17890"/>
                    </a:lnTo>
                    <a:lnTo>
                      <a:pt x="1905" y="17869"/>
                    </a:lnTo>
                    <a:lnTo>
                      <a:pt x="1842" y="17597"/>
                    </a:lnTo>
                    <a:lnTo>
                      <a:pt x="1737" y="17367"/>
                    </a:lnTo>
                    <a:lnTo>
                      <a:pt x="1737" y="17199"/>
                    </a:lnTo>
                    <a:lnTo>
                      <a:pt x="1737" y="17032"/>
                    </a:lnTo>
                    <a:lnTo>
                      <a:pt x="1570" y="16969"/>
                    </a:lnTo>
                    <a:lnTo>
                      <a:pt x="1570" y="16948"/>
                    </a:lnTo>
                    <a:cubicBezTo>
                      <a:pt x="1528" y="16865"/>
                      <a:pt x="1528" y="16760"/>
                      <a:pt x="1507" y="16676"/>
                    </a:cubicBezTo>
                    <a:lnTo>
                      <a:pt x="1486" y="16362"/>
                    </a:lnTo>
                    <a:lnTo>
                      <a:pt x="1612" y="16300"/>
                    </a:lnTo>
                    <a:lnTo>
                      <a:pt x="1633" y="16132"/>
                    </a:lnTo>
                    <a:lnTo>
                      <a:pt x="1591" y="16028"/>
                    </a:lnTo>
                    <a:lnTo>
                      <a:pt x="1486" y="15986"/>
                    </a:lnTo>
                    <a:lnTo>
                      <a:pt x="1423" y="15714"/>
                    </a:lnTo>
                    <a:lnTo>
                      <a:pt x="1402" y="15358"/>
                    </a:lnTo>
                    <a:lnTo>
                      <a:pt x="1423" y="14940"/>
                    </a:lnTo>
                    <a:lnTo>
                      <a:pt x="1319" y="14751"/>
                    </a:lnTo>
                    <a:lnTo>
                      <a:pt x="1298" y="14542"/>
                    </a:lnTo>
                    <a:lnTo>
                      <a:pt x="1507" y="14249"/>
                    </a:lnTo>
                    <a:lnTo>
                      <a:pt x="1528" y="13935"/>
                    </a:lnTo>
                    <a:lnTo>
                      <a:pt x="1695" y="13852"/>
                    </a:lnTo>
                    <a:lnTo>
                      <a:pt x="1779" y="13747"/>
                    </a:lnTo>
                    <a:lnTo>
                      <a:pt x="1423" y="13077"/>
                    </a:lnTo>
                    <a:lnTo>
                      <a:pt x="1486" y="12847"/>
                    </a:lnTo>
                    <a:lnTo>
                      <a:pt x="1486" y="12680"/>
                    </a:lnTo>
                    <a:lnTo>
                      <a:pt x="1486" y="12282"/>
                    </a:lnTo>
                    <a:lnTo>
                      <a:pt x="1612" y="12052"/>
                    </a:lnTo>
                    <a:lnTo>
                      <a:pt x="1737" y="11927"/>
                    </a:lnTo>
                    <a:lnTo>
                      <a:pt x="1716" y="11717"/>
                    </a:lnTo>
                    <a:lnTo>
                      <a:pt x="1612" y="11529"/>
                    </a:lnTo>
                    <a:lnTo>
                      <a:pt x="1528" y="11445"/>
                    </a:lnTo>
                    <a:lnTo>
                      <a:pt x="1674" y="11278"/>
                    </a:lnTo>
                    <a:lnTo>
                      <a:pt x="1633" y="11027"/>
                    </a:lnTo>
                    <a:lnTo>
                      <a:pt x="1737" y="10797"/>
                    </a:lnTo>
                    <a:lnTo>
                      <a:pt x="1842" y="10776"/>
                    </a:lnTo>
                    <a:lnTo>
                      <a:pt x="1884" y="10504"/>
                    </a:lnTo>
                    <a:lnTo>
                      <a:pt x="1821" y="10064"/>
                    </a:lnTo>
                    <a:lnTo>
                      <a:pt x="1737" y="9981"/>
                    </a:lnTo>
                    <a:lnTo>
                      <a:pt x="1674" y="9646"/>
                    </a:lnTo>
                    <a:lnTo>
                      <a:pt x="1591" y="9458"/>
                    </a:lnTo>
                    <a:lnTo>
                      <a:pt x="1444" y="9248"/>
                    </a:lnTo>
                    <a:lnTo>
                      <a:pt x="1423" y="9144"/>
                    </a:lnTo>
                    <a:lnTo>
                      <a:pt x="1319" y="9018"/>
                    </a:lnTo>
                    <a:lnTo>
                      <a:pt x="1277" y="8725"/>
                    </a:lnTo>
                    <a:lnTo>
                      <a:pt x="1298" y="8516"/>
                    </a:lnTo>
                    <a:lnTo>
                      <a:pt x="1444" y="8453"/>
                    </a:lnTo>
                    <a:lnTo>
                      <a:pt x="1444" y="8160"/>
                    </a:lnTo>
                    <a:lnTo>
                      <a:pt x="1528" y="8056"/>
                    </a:lnTo>
                    <a:lnTo>
                      <a:pt x="1528" y="7784"/>
                    </a:lnTo>
                    <a:lnTo>
                      <a:pt x="1423" y="7616"/>
                    </a:lnTo>
                    <a:lnTo>
                      <a:pt x="1402" y="7240"/>
                    </a:lnTo>
                    <a:lnTo>
                      <a:pt x="1486" y="7156"/>
                    </a:lnTo>
                    <a:lnTo>
                      <a:pt x="1528" y="6738"/>
                    </a:lnTo>
                    <a:lnTo>
                      <a:pt x="1633" y="6591"/>
                    </a:lnTo>
                    <a:lnTo>
                      <a:pt x="1800" y="6194"/>
                    </a:lnTo>
                    <a:lnTo>
                      <a:pt x="1946" y="6047"/>
                    </a:lnTo>
                    <a:lnTo>
                      <a:pt x="2051" y="5984"/>
                    </a:lnTo>
                    <a:lnTo>
                      <a:pt x="2135" y="5880"/>
                    </a:lnTo>
                    <a:lnTo>
                      <a:pt x="2093" y="5838"/>
                    </a:lnTo>
                    <a:lnTo>
                      <a:pt x="2093" y="5671"/>
                    </a:lnTo>
                    <a:lnTo>
                      <a:pt x="2030" y="5587"/>
                    </a:lnTo>
                    <a:lnTo>
                      <a:pt x="1946" y="5545"/>
                    </a:lnTo>
                    <a:lnTo>
                      <a:pt x="1988" y="5440"/>
                    </a:lnTo>
                    <a:lnTo>
                      <a:pt x="2093" y="5357"/>
                    </a:lnTo>
                    <a:lnTo>
                      <a:pt x="2093" y="5210"/>
                    </a:lnTo>
                    <a:lnTo>
                      <a:pt x="1946" y="5043"/>
                    </a:lnTo>
                    <a:lnTo>
                      <a:pt x="1925" y="4854"/>
                    </a:lnTo>
                    <a:lnTo>
                      <a:pt x="2009" y="4729"/>
                    </a:lnTo>
                    <a:lnTo>
                      <a:pt x="1988" y="4624"/>
                    </a:lnTo>
                    <a:lnTo>
                      <a:pt x="1842" y="4520"/>
                    </a:lnTo>
                    <a:lnTo>
                      <a:pt x="1905" y="4373"/>
                    </a:lnTo>
                    <a:lnTo>
                      <a:pt x="2574" y="3997"/>
                    </a:lnTo>
                    <a:lnTo>
                      <a:pt x="2741" y="3348"/>
                    </a:lnTo>
                    <a:lnTo>
                      <a:pt x="2658" y="3181"/>
                    </a:lnTo>
                    <a:lnTo>
                      <a:pt x="2553" y="3222"/>
                    </a:lnTo>
                    <a:lnTo>
                      <a:pt x="2511" y="3285"/>
                    </a:lnTo>
                    <a:lnTo>
                      <a:pt x="2344" y="3285"/>
                    </a:lnTo>
                    <a:lnTo>
                      <a:pt x="1925" y="2134"/>
                    </a:lnTo>
                    <a:lnTo>
                      <a:pt x="1633" y="1883"/>
                    </a:lnTo>
                    <a:lnTo>
                      <a:pt x="1570" y="1779"/>
                    </a:lnTo>
                    <a:lnTo>
                      <a:pt x="1695" y="1465"/>
                    </a:lnTo>
                    <a:lnTo>
                      <a:pt x="1633" y="1360"/>
                    </a:lnTo>
                    <a:lnTo>
                      <a:pt x="1716" y="1193"/>
                    </a:lnTo>
                    <a:lnTo>
                      <a:pt x="1695" y="1130"/>
                    </a:lnTo>
                    <a:lnTo>
                      <a:pt x="1423" y="921"/>
                    </a:lnTo>
                    <a:lnTo>
                      <a:pt x="1360" y="774"/>
                    </a:lnTo>
                    <a:lnTo>
                      <a:pt x="1319" y="607"/>
                    </a:lnTo>
                    <a:lnTo>
                      <a:pt x="1298" y="544"/>
                    </a:lnTo>
                    <a:lnTo>
                      <a:pt x="1319" y="440"/>
                    </a:lnTo>
                    <a:lnTo>
                      <a:pt x="1298" y="335"/>
                    </a:lnTo>
                    <a:lnTo>
                      <a:pt x="1256" y="293"/>
                    </a:lnTo>
                    <a:lnTo>
                      <a:pt x="1151" y="189"/>
                    </a:lnTo>
                    <a:lnTo>
                      <a:pt x="1151" y="21"/>
                    </a:lnTo>
                    <a:lnTo>
                      <a:pt x="1109" y="21"/>
                    </a:lnTo>
                    <a:lnTo>
                      <a:pt x="104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90" name="Google Shape;2390;p46"/>
            <p:cNvGrpSpPr/>
            <p:nvPr/>
          </p:nvGrpSpPr>
          <p:grpSpPr>
            <a:xfrm>
              <a:off x="3918000" y="3561900"/>
              <a:ext cx="236225" cy="207100"/>
              <a:chOff x="3918000" y="3561900"/>
              <a:chExt cx="236225" cy="207100"/>
            </a:xfrm>
          </p:grpSpPr>
          <p:sp>
            <p:nvSpPr>
              <p:cNvPr id="2391" name="Google Shape;2391;p46"/>
              <p:cNvSpPr/>
              <p:nvPr/>
            </p:nvSpPr>
            <p:spPr>
              <a:xfrm>
                <a:off x="3925800" y="3561900"/>
                <a:ext cx="228425" cy="170000"/>
              </a:xfrm>
              <a:custGeom>
                <a:avLst/>
                <a:gdLst/>
                <a:ahLst/>
                <a:cxnLst/>
                <a:rect l="l" t="t" r="r" b="b"/>
                <a:pathLst>
                  <a:path w="9137" h="6800" extrusionOk="0">
                    <a:moveTo>
                      <a:pt x="0" y="4356"/>
                    </a:moveTo>
                    <a:lnTo>
                      <a:pt x="1381" y="1594"/>
                    </a:lnTo>
                    <a:lnTo>
                      <a:pt x="7012" y="0"/>
                    </a:lnTo>
                    <a:lnTo>
                      <a:pt x="9137" y="532"/>
                    </a:lnTo>
                    <a:lnTo>
                      <a:pt x="8500" y="2444"/>
                    </a:lnTo>
                    <a:lnTo>
                      <a:pt x="6906" y="5206"/>
                    </a:lnTo>
                    <a:lnTo>
                      <a:pt x="3719" y="6800"/>
                    </a:lnTo>
                    <a:close/>
                  </a:path>
                </a:pathLst>
              </a:custGeom>
              <a:solidFill>
                <a:schemeClr val="dk2"/>
              </a:solidFill>
              <a:ln>
                <a:noFill/>
              </a:ln>
            </p:spPr>
          </p:sp>
          <p:sp>
            <p:nvSpPr>
              <p:cNvPr id="2392" name="Google Shape;2392;p46"/>
              <p:cNvSpPr/>
              <p:nvPr/>
            </p:nvSpPr>
            <p:spPr>
              <a:xfrm>
                <a:off x="3918000" y="3569675"/>
                <a:ext cx="229150" cy="199325"/>
              </a:xfrm>
              <a:custGeom>
                <a:avLst/>
                <a:gdLst/>
                <a:ahLst/>
                <a:cxnLst/>
                <a:rect l="l" t="t" r="r" b="b"/>
                <a:pathLst>
                  <a:path w="9166" h="7973" extrusionOk="0">
                    <a:moveTo>
                      <a:pt x="6696" y="3976"/>
                    </a:moveTo>
                    <a:lnTo>
                      <a:pt x="6738" y="4018"/>
                    </a:lnTo>
                    <a:lnTo>
                      <a:pt x="6780" y="3997"/>
                    </a:lnTo>
                    <a:lnTo>
                      <a:pt x="6843" y="4039"/>
                    </a:lnTo>
                    <a:lnTo>
                      <a:pt x="6926" y="4018"/>
                    </a:lnTo>
                    <a:lnTo>
                      <a:pt x="7052" y="4122"/>
                    </a:lnTo>
                    <a:lnTo>
                      <a:pt x="7136" y="4353"/>
                    </a:lnTo>
                    <a:lnTo>
                      <a:pt x="7136" y="4499"/>
                    </a:lnTo>
                    <a:lnTo>
                      <a:pt x="7094" y="4583"/>
                    </a:lnTo>
                    <a:lnTo>
                      <a:pt x="6989" y="4625"/>
                    </a:lnTo>
                    <a:lnTo>
                      <a:pt x="6989" y="4708"/>
                    </a:lnTo>
                    <a:lnTo>
                      <a:pt x="7031" y="4750"/>
                    </a:lnTo>
                    <a:lnTo>
                      <a:pt x="7031" y="4834"/>
                    </a:lnTo>
                    <a:lnTo>
                      <a:pt x="6926" y="4918"/>
                    </a:lnTo>
                    <a:lnTo>
                      <a:pt x="6843" y="4876"/>
                    </a:lnTo>
                    <a:lnTo>
                      <a:pt x="6738" y="4918"/>
                    </a:lnTo>
                    <a:lnTo>
                      <a:pt x="6675" y="4959"/>
                    </a:lnTo>
                    <a:lnTo>
                      <a:pt x="6571" y="5001"/>
                    </a:lnTo>
                    <a:lnTo>
                      <a:pt x="6508" y="5127"/>
                    </a:lnTo>
                    <a:lnTo>
                      <a:pt x="6466" y="5169"/>
                    </a:lnTo>
                    <a:lnTo>
                      <a:pt x="6424" y="5231"/>
                    </a:lnTo>
                    <a:lnTo>
                      <a:pt x="6320" y="5231"/>
                    </a:lnTo>
                    <a:lnTo>
                      <a:pt x="6194" y="5169"/>
                    </a:lnTo>
                    <a:lnTo>
                      <a:pt x="6152" y="5106"/>
                    </a:lnTo>
                    <a:lnTo>
                      <a:pt x="6069" y="5022"/>
                    </a:lnTo>
                    <a:lnTo>
                      <a:pt x="6069" y="4918"/>
                    </a:lnTo>
                    <a:lnTo>
                      <a:pt x="5985" y="4834"/>
                    </a:lnTo>
                    <a:lnTo>
                      <a:pt x="5964" y="4771"/>
                    </a:lnTo>
                    <a:lnTo>
                      <a:pt x="5880" y="4708"/>
                    </a:lnTo>
                    <a:lnTo>
                      <a:pt x="5838" y="4604"/>
                    </a:lnTo>
                    <a:lnTo>
                      <a:pt x="5901" y="4541"/>
                    </a:lnTo>
                    <a:lnTo>
                      <a:pt x="6069" y="4415"/>
                    </a:lnTo>
                    <a:lnTo>
                      <a:pt x="6110" y="4248"/>
                    </a:lnTo>
                    <a:lnTo>
                      <a:pt x="6257" y="4164"/>
                    </a:lnTo>
                    <a:lnTo>
                      <a:pt x="6466" y="4122"/>
                    </a:lnTo>
                    <a:lnTo>
                      <a:pt x="6508" y="4081"/>
                    </a:lnTo>
                    <a:lnTo>
                      <a:pt x="6592" y="4018"/>
                    </a:lnTo>
                    <a:lnTo>
                      <a:pt x="6613" y="3976"/>
                    </a:lnTo>
                    <a:close/>
                    <a:moveTo>
                      <a:pt x="7659" y="1"/>
                    </a:moveTo>
                    <a:lnTo>
                      <a:pt x="7470" y="21"/>
                    </a:lnTo>
                    <a:lnTo>
                      <a:pt x="7387" y="21"/>
                    </a:lnTo>
                    <a:lnTo>
                      <a:pt x="7345" y="63"/>
                    </a:lnTo>
                    <a:lnTo>
                      <a:pt x="7240" y="63"/>
                    </a:lnTo>
                    <a:lnTo>
                      <a:pt x="7178" y="126"/>
                    </a:lnTo>
                    <a:lnTo>
                      <a:pt x="7178" y="168"/>
                    </a:lnTo>
                    <a:lnTo>
                      <a:pt x="7157" y="252"/>
                    </a:lnTo>
                    <a:lnTo>
                      <a:pt x="7073" y="273"/>
                    </a:lnTo>
                    <a:lnTo>
                      <a:pt x="7010" y="356"/>
                    </a:lnTo>
                    <a:lnTo>
                      <a:pt x="6843" y="356"/>
                    </a:lnTo>
                    <a:lnTo>
                      <a:pt x="6822" y="335"/>
                    </a:lnTo>
                    <a:lnTo>
                      <a:pt x="6717" y="356"/>
                    </a:lnTo>
                    <a:lnTo>
                      <a:pt x="6592" y="461"/>
                    </a:lnTo>
                    <a:lnTo>
                      <a:pt x="6529" y="524"/>
                    </a:lnTo>
                    <a:lnTo>
                      <a:pt x="6445" y="565"/>
                    </a:lnTo>
                    <a:lnTo>
                      <a:pt x="6424" y="628"/>
                    </a:lnTo>
                    <a:lnTo>
                      <a:pt x="6341" y="649"/>
                    </a:lnTo>
                    <a:lnTo>
                      <a:pt x="6299" y="691"/>
                    </a:lnTo>
                    <a:lnTo>
                      <a:pt x="6236" y="733"/>
                    </a:lnTo>
                    <a:lnTo>
                      <a:pt x="6173" y="754"/>
                    </a:lnTo>
                    <a:lnTo>
                      <a:pt x="6006" y="963"/>
                    </a:lnTo>
                    <a:lnTo>
                      <a:pt x="5985" y="1089"/>
                    </a:lnTo>
                    <a:lnTo>
                      <a:pt x="6006" y="1151"/>
                    </a:lnTo>
                    <a:lnTo>
                      <a:pt x="6006" y="1214"/>
                    </a:lnTo>
                    <a:lnTo>
                      <a:pt x="5922" y="1256"/>
                    </a:lnTo>
                    <a:lnTo>
                      <a:pt x="5901" y="1298"/>
                    </a:lnTo>
                    <a:lnTo>
                      <a:pt x="5859" y="1319"/>
                    </a:lnTo>
                    <a:lnTo>
                      <a:pt x="5776" y="1402"/>
                    </a:lnTo>
                    <a:lnTo>
                      <a:pt x="5755" y="1486"/>
                    </a:lnTo>
                    <a:lnTo>
                      <a:pt x="5713" y="1507"/>
                    </a:lnTo>
                    <a:lnTo>
                      <a:pt x="5692" y="1570"/>
                    </a:lnTo>
                    <a:lnTo>
                      <a:pt x="5608" y="1570"/>
                    </a:lnTo>
                    <a:lnTo>
                      <a:pt x="5545" y="1612"/>
                    </a:lnTo>
                    <a:lnTo>
                      <a:pt x="5399" y="1633"/>
                    </a:lnTo>
                    <a:lnTo>
                      <a:pt x="5357" y="1737"/>
                    </a:lnTo>
                    <a:lnTo>
                      <a:pt x="5357" y="1905"/>
                    </a:lnTo>
                    <a:lnTo>
                      <a:pt x="5294" y="1967"/>
                    </a:lnTo>
                    <a:lnTo>
                      <a:pt x="5294" y="2030"/>
                    </a:lnTo>
                    <a:lnTo>
                      <a:pt x="5273" y="2135"/>
                    </a:lnTo>
                    <a:lnTo>
                      <a:pt x="5294" y="2197"/>
                    </a:lnTo>
                    <a:lnTo>
                      <a:pt x="5169" y="2260"/>
                    </a:lnTo>
                    <a:lnTo>
                      <a:pt x="5085" y="2239"/>
                    </a:lnTo>
                    <a:lnTo>
                      <a:pt x="5043" y="2197"/>
                    </a:lnTo>
                    <a:lnTo>
                      <a:pt x="4834" y="2197"/>
                    </a:lnTo>
                    <a:lnTo>
                      <a:pt x="4709" y="2218"/>
                    </a:lnTo>
                    <a:lnTo>
                      <a:pt x="4604" y="2197"/>
                    </a:lnTo>
                    <a:lnTo>
                      <a:pt x="4520" y="2218"/>
                    </a:lnTo>
                    <a:lnTo>
                      <a:pt x="4311" y="2093"/>
                    </a:lnTo>
                    <a:lnTo>
                      <a:pt x="4227" y="2093"/>
                    </a:lnTo>
                    <a:lnTo>
                      <a:pt x="4185" y="2009"/>
                    </a:lnTo>
                    <a:lnTo>
                      <a:pt x="3997" y="1988"/>
                    </a:lnTo>
                    <a:lnTo>
                      <a:pt x="3872" y="2009"/>
                    </a:lnTo>
                    <a:lnTo>
                      <a:pt x="3704" y="2135"/>
                    </a:lnTo>
                    <a:lnTo>
                      <a:pt x="3621" y="2365"/>
                    </a:lnTo>
                    <a:lnTo>
                      <a:pt x="3516" y="2469"/>
                    </a:lnTo>
                    <a:lnTo>
                      <a:pt x="3349" y="2553"/>
                    </a:lnTo>
                    <a:lnTo>
                      <a:pt x="3286" y="2637"/>
                    </a:lnTo>
                    <a:lnTo>
                      <a:pt x="3181" y="2721"/>
                    </a:lnTo>
                    <a:lnTo>
                      <a:pt x="3056" y="2742"/>
                    </a:lnTo>
                    <a:lnTo>
                      <a:pt x="2972" y="2783"/>
                    </a:lnTo>
                    <a:lnTo>
                      <a:pt x="2846" y="2762"/>
                    </a:lnTo>
                    <a:lnTo>
                      <a:pt x="2763" y="2825"/>
                    </a:lnTo>
                    <a:lnTo>
                      <a:pt x="2616" y="2783"/>
                    </a:lnTo>
                    <a:lnTo>
                      <a:pt x="2449" y="2825"/>
                    </a:lnTo>
                    <a:lnTo>
                      <a:pt x="2449" y="2721"/>
                    </a:lnTo>
                    <a:lnTo>
                      <a:pt x="2532" y="2532"/>
                    </a:lnTo>
                    <a:lnTo>
                      <a:pt x="2532" y="2365"/>
                    </a:lnTo>
                    <a:lnTo>
                      <a:pt x="2365" y="2051"/>
                    </a:lnTo>
                    <a:lnTo>
                      <a:pt x="2323" y="1905"/>
                    </a:lnTo>
                    <a:lnTo>
                      <a:pt x="2135" y="1779"/>
                    </a:lnTo>
                    <a:lnTo>
                      <a:pt x="2051" y="3871"/>
                    </a:lnTo>
                    <a:lnTo>
                      <a:pt x="1821" y="3871"/>
                    </a:lnTo>
                    <a:lnTo>
                      <a:pt x="1675" y="3934"/>
                    </a:lnTo>
                    <a:lnTo>
                      <a:pt x="1612" y="4039"/>
                    </a:lnTo>
                    <a:lnTo>
                      <a:pt x="1528" y="4081"/>
                    </a:lnTo>
                    <a:lnTo>
                      <a:pt x="1486" y="4122"/>
                    </a:lnTo>
                    <a:lnTo>
                      <a:pt x="1486" y="4248"/>
                    </a:lnTo>
                    <a:lnTo>
                      <a:pt x="1403" y="4227"/>
                    </a:lnTo>
                    <a:lnTo>
                      <a:pt x="1319" y="4227"/>
                    </a:lnTo>
                    <a:lnTo>
                      <a:pt x="1277" y="4143"/>
                    </a:lnTo>
                    <a:lnTo>
                      <a:pt x="1193" y="4143"/>
                    </a:lnTo>
                    <a:lnTo>
                      <a:pt x="1152" y="4206"/>
                    </a:lnTo>
                    <a:lnTo>
                      <a:pt x="1047" y="4185"/>
                    </a:lnTo>
                    <a:lnTo>
                      <a:pt x="984" y="4143"/>
                    </a:lnTo>
                    <a:lnTo>
                      <a:pt x="880" y="4185"/>
                    </a:lnTo>
                    <a:lnTo>
                      <a:pt x="754" y="4102"/>
                    </a:lnTo>
                    <a:lnTo>
                      <a:pt x="566" y="4039"/>
                    </a:lnTo>
                    <a:lnTo>
                      <a:pt x="482" y="3871"/>
                    </a:lnTo>
                    <a:lnTo>
                      <a:pt x="545" y="3725"/>
                    </a:lnTo>
                    <a:lnTo>
                      <a:pt x="440" y="3725"/>
                    </a:lnTo>
                    <a:lnTo>
                      <a:pt x="356" y="3599"/>
                    </a:lnTo>
                    <a:lnTo>
                      <a:pt x="231" y="3662"/>
                    </a:lnTo>
                    <a:lnTo>
                      <a:pt x="168" y="3767"/>
                    </a:lnTo>
                    <a:lnTo>
                      <a:pt x="210" y="3788"/>
                    </a:lnTo>
                    <a:lnTo>
                      <a:pt x="210" y="3871"/>
                    </a:lnTo>
                    <a:lnTo>
                      <a:pt x="64" y="3892"/>
                    </a:lnTo>
                    <a:lnTo>
                      <a:pt x="1" y="3934"/>
                    </a:lnTo>
                    <a:lnTo>
                      <a:pt x="22" y="4122"/>
                    </a:lnTo>
                    <a:lnTo>
                      <a:pt x="210" y="4248"/>
                    </a:lnTo>
                    <a:lnTo>
                      <a:pt x="336" y="4625"/>
                    </a:lnTo>
                    <a:lnTo>
                      <a:pt x="336" y="4771"/>
                    </a:lnTo>
                    <a:lnTo>
                      <a:pt x="461" y="5085"/>
                    </a:lnTo>
                    <a:lnTo>
                      <a:pt x="545" y="5441"/>
                    </a:lnTo>
                    <a:lnTo>
                      <a:pt x="691" y="5650"/>
                    </a:lnTo>
                    <a:lnTo>
                      <a:pt x="691" y="5775"/>
                    </a:lnTo>
                    <a:lnTo>
                      <a:pt x="859" y="6027"/>
                    </a:lnTo>
                    <a:lnTo>
                      <a:pt x="859" y="6110"/>
                    </a:lnTo>
                    <a:lnTo>
                      <a:pt x="900" y="6299"/>
                    </a:lnTo>
                    <a:lnTo>
                      <a:pt x="880" y="6487"/>
                    </a:lnTo>
                    <a:lnTo>
                      <a:pt x="796" y="6550"/>
                    </a:lnTo>
                    <a:lnTo>
                      <a:pt x="754" y="6550"/>
                    </a:lnTo>
                    <a:lnTo>
                      <a:pt x="691" y="6508"/>
                    </a:lnTo>
                    <a:lnTo>
                      <a:pt x="649" y="6550"/>
                    </a:lnTo>
                    <a:lnTo>
                      <a:pt x="649" y="6717"/>
                    </a:lnTo>
                    <a:lnTo>
                      <a:pt x="733" y="6863"/>
                    </a:lnTo>
                    <a:lnTo>
                      <a:pt x="838" y="6968"/>
                    </a:lnTo>
                    <a:lnTo>
                      <a:pt x="942" y="7156"/>
                    </a:lnTo>
                    <a:lnTo>
                      <a:pt x="859" y="7282"/>
                    </a:lnTo>
                    <a:lnTo>
                      <a:pt x="880" y="7449"/>
                    </a:lnTo>
                    <a:lnTo>
                      <a:pt x="838" y="7554"/>
                    </a:lnTo>
                    <a:lnTo>
                      <a:pt x="838" y="7659"/>
                    </a:lnTo>
                    <a:lnTo>
                      <a:pt x="900" y="7700"/>
                    </a:lnTo>
                    <a:lnTo>
                      <a:pt x="900" y="7596"/>
                    </a:lnTo>
                    <a:lnTo>
                      <a:pt x="1005" y="7533"/>
                    </a:lnTo>
                    <a:lnTo>
                      <a:pt x="1152" y="7554"/>
                    </a:lnTo>
                    <a:lnTo>
                      <a:pt x="1172" y="7679"/>
                    </a:lnTo>
                    <a:lnTo>
                      <a:pt x="1110" y="7721"/>
                    </a:lnTo>
                    <a:lnTo>
                      <a:pt x="1172" y="7742"/>
                    </a:lnTo>
                    <a:lnTo>
                      <a:pt x="1256" y="7679"/>
                    </a:lnTo>
                    <a:lnTo>
                      <a:pt x="1361" y="7742"/>
                    </a:lnTo>
                    <a:lnTo>
                      <a:pt x="1361" y="7868"/>
                    </a:lnTo>
                    <a:lnTo>
                      <a:pt x="1403" y="7847"/>
                    </a:lnTo>
                    <a:lnTo>
                      <a:pt x="1696" y="7972"/>
                    </a:lnTo>
                    <a:lnTo>
                      <a:pt x="1737" y="7951"/>
                    </a:lnTo>
                    <a:lnTo>
                      <a:pt x="1800" y="7972"/>
                    </a:lnTo>
                    <a:lnTo>
                      <a:pt x="1821" y="7889"/>
                    </a:lnTo>
                    <a:lnTo>
                      <a:pt x="1926" y="7868"/>
                    </a:lnTo>
                    <a:lnTo>
                      <a:pt x="2051" y="7742"/>
                    </a:lnTo>
                    <a:lnTo>
                      <a:pt x="2198" y="7763"/>
                    </a:lnTo>
                    <a:lnTo>
                      <a:pt x="2219" y="7721"/>
                    </a:lnTo>
                    <a:lnTo>
                      <a:pt x="2344" y="7721"/>
                    </a:lnTo>
                    <a:lnTo>
                      <a:pt x="2512" y="7763"/>
                    </a:lnTo>
                    <a:lnTo>
                      <a:pt x="2574" y="7742"/>
                    </a:lnTo>
                    <a:lnTo>
                      <a:pt x="2721" y="7742"/>
                    </a:lnTo>
                    <a:lnTo>
                      <a:pt x="2742" y="7679"/>
                    </a:lnTo>
                    <a:lnTo>
                      <a:pt x="2784" y="7638"/>
                    </a:lnTo>
                    <a:lnTo>
                      <a:pt x="2867" y="7596"/>
                    </a:lnTo>
                    <a:lnTo>
                      <a:pt x="2930" y="7638"/>
                    </a:lnTo>
                    <a:lnTo>
                      <a:pt x="2951" y="7533"/>
                    </a:lnTo>
                    <a:lnTo>
                      <a:pt x="3035" y="7470"/>
                    </a:lnTo>
                    <a:lnTo>
                      <a:pt x="3349" y="7470"/>
                    </a:lnTo>
                    <a:lnTo>
                      <a:pt x="3474" y="7554"/>
                    </a:lnTo>
                    <a:lnTo>
                      <a:pt x="3558" y="7533"/>
                    </a:lnTo>
                    <a:lnTo>
                      <a:pt x="3558" y="7470"/>
                    </a:lnTo>
                    <a:lnTo>
                      <a:pt x="3725" y="7449"/>
                    </a:lnTo>
                    <a:lnTo>
                      <a:pt x="3997" y="7533"/>
                    </a:lnTo>
                    <a:lnTo>
                      <a:pt x="4081" y="7575"/>
                    </a:lnTo>
                    <a:lnTo>
                      <a:pt x="4353" y="7638"/>
                    </a:lnTo>
                    <a:lnTo>
                      <a:pt x="4395" y="7596"/>
                    </a:lnTo>
                    <a:lnTo>
                      <a:pt x="4353" y="7533"/>
                    </a:lnTo>
                    <a:lnTo>
                      <a:pt x="4437" y="7449"/>
                    </a:lnTo>
                    <a:lnTo>
                      <a:pt x="4541" y="7449"/>
                    </a:lnTo>
                    <a:lnTo>
                      <a:pt x="4667" y="7491"/>
                    </a:lnTo>
                    <a:lnTo>
                      <a:pt x="4876" y="7491"/>
                    </a:lnTo>
                    <a:lnTo>
                      <a:pt x="4876" y="7470"/>
                    </a:lnTo>
                    <a:lnTo>
                      <a:pt x="4813" y="7387"/>
                    </a:lnTo>
                    <a:lnTo>
                      <a:pt x="4855" y="7303"/>
                    </a:lnTo>
                    <a:lnTo>
                      <a:pt x="5022" y="7240"/>
                    </a:lnTo>
                    <a:lnTo>
                      <a:pt x="5190" y="7240"/>
                    </a:lnTo>
                    <a:lnTo>
                      <a:pt x="5253" y="7303"/>
                    </a:lnTo>
                    <a:lnTo>
                      <a:pt x="5378" y="7303"/>
                    </a:lnTo>
                    <a:lnTo>
                      <a:pt x="5504" y="7219"/>
                    </a:lnTo>
                    <a:lnTo>
                      <a:pt x="5713" y="7156"/>
                    </a:lnTo>
                    <a:lnTo>
                      <a:pt x="5713" y="7135"/>
                    </a:lnTo>
                    <a:lnTo>
                      <a:pt x="5859" y="7073"/>
                    </a:lnTo>
                    <a:lnTo>
                      <a:pt x="5922" y="6968"/>
                    </a:lnTo>
                    <a:lnTo>
                      <a:pt x="6320" y="6717"/>
                    </a:lnTo>
                    <a:lnTo>
                      <a:pt x="6424" y="6612"/>
                    </a:lnTo>
                    <a:lnTo>
                      <a:pt x="6424" y="6591"/>
                    </a:lnTo>
                    <a:lnTo>
                      <a:pt x="6508" y="6591"/>
                    </a:lnTo>
                    <a:lnTo>
                      <a:pt x="7115" y="5985"/>
                    </a:lnTo>
                    <a:lnTo>
                      <a:pt x="7136" y="5922"/>
                    </a:lnTo>
                    <a:lnTo>
                      <a:pt x="7198" y="5922"/>
                    </a:lnTo>
                    <a:lnTo>
                      <a:pt x="7282" y="5796"/>
                    </a:lnTo>
                    <a:lnTo>
                      <a:pt x="7387" y="5755"/>
                    </a:lnTo>
                    <a:lnTo>
                      <a:pt x="7429" y="5587"/>
                    </a:lnTo>
                    <a:lnTo>
                      <a:pt x="7596" y="5399"/>
                    </a:lnTo>
                    <a:lnTo>
                      <a:pt x="7847" y="5022"/>
                    </a:lnTo>
                    <a:lnTo>
                      <a:pt x="7910" y="4834"/>
                    </a:lnTo>
                    <a:lnTo>
                      <a:pt x="8014" y="4834"/>
                    </a:lnTo>
                    <a:lnTo>
                      <a:pt x="8077" y="4708"/>
                    </a:lnTo>
                    <a:lnTo>
                      <a:pt x="8077" y="4646"/>
                    </a:lnTo>
                    <a:lnTo>
                      <a:pt x="8182" y="4520"/>
                    </a:lnTo>
                    <a:lnTo>
                      <a:pt x="8266" y="4394"/>
                    </a:lnTo>
                    <a:lnTo>
                      <a:pt x="8391" y="4311"/>
                    </a:lnTo>
                    <a:lnTo>
                      <a:pt x="8433" y="4227"/>
                    </a:lnTo>
                    <a:lnTo>
                      <a:pt x="8538" y="4185"/>
                    </a:lnTo>
                    <a:lnTo>
                      <a:pt x="8579" y="4122"/>
                    </a:lnTo>
                    <a:lnTo>
                      <a:pt x="8621" y="4122"/>
                    </a:lnTo>
                    <a:lnTo>
                      <a:pt x="8789" y="3934"/>
                    </a:lnTo>
                    <a:lnTo>
                      <a:pt x="8810" y="3830"/>
                    </a:lnTo>
                    <a:lnTo>
                      <a:pt x="8893" y="3725"/>
                    </a:lnTo>
                    <a:lnTo>
                      <a:pt x="8935" y="3516"/>
                    </a:lnTo>
                    <a:lnTo>
                      <a:pt x="9019" y="3348"/>
                    </a:lnTo>
                    <a:lnTo>
                      <a:pt x="9040" y="3160"/>
                    </a:lnTo>
                    <a:lnTo>
                      <a:pt x="9123" y="2951"/>
                    </a:lnTo>
                    <a:lnTo>
                      <a:pt x="9103" y="2951"/>
                    </a:lnTo>
                    <a:lnTo>
                      <a:pt x="9165" y="2846"/>
                    </a:lnTo>
                    <a:lnTo>
                      <a:pt x="9165" y="2825"/>
                    </a:lnTo>
                    <a:lnTo>
                      <a:pt x="9061" y="2825"/>
                    </a:lnTo>
                    <a:lnTo>
                      <a:pt x="8935" y="2762"/>
                    </a:lnTo>
                    <a:lnTo>
                      <a:pt x="8830" y="2762"/>
                    </a:lnTo>
                    <a:lnTo>
                      <a:pt x="8768" y="2825"/>
                    </a:lnTo>
                    <a:lnTo>
                      <a:pt x="8768" y="2909"/>
                    </a:lnTo>
                    <a:lnTo>
                      <a:pt x="8726" y="3014"/>
                    </a:lnTo>
                    <a:lnTo>
                      <a:pt x="8663" y="3034"/>
                    </a:lnTo>
                    <a:lnTo>
                      <a:pt x="8454" y="3034"/>
                    </a:lnTo>
                    <a:lnTo>
                      <a:pt x="8266" y="2930"/>
                    </a:lnTo>
                    <a:lnTo>
                      <a:pt x="8182" y="2804"/>
                    </a:lnTo>
                    <a:lnTo>
                      <a:pt x="8140" y="2742"/>
                    </a:lnTo>
                    <a:lnTo>
                      <a:pt x="8098" y="2658"/>
                    </a:lnTo>
                    <a:lnTo>
                      <a:pt x="8161" y="2532"/>
                    </a:lnTo>
                    <a:lnTo>
                      <a:pt x="8286" y="2281"/>
                    </a:lnTo>
                    <a:lnTo>
                      <a:pt x="8307" y="2177"/>
                    </a:lnTo>
                    <a:lnTo>
                      <a:pt x="8412" y="2114"/>
                    </a:lnTo>
                    <a:lnTo>
                      <a:pt x="8579" y="2197"/>
                    </a:lnTo>
                    <a:lnTo>
                      <a:pt x="8663" y="2260"/>
                    </a:lnTo>
                    <a:lnTo>
                      <a:pt x="8768" y="2323"/>
                    </a:lnTo>
                    <a:lnTo>
                      <a:pt x="8768" y="2135"/>
                    </a:lnTo>
                    <a:lnTo>
                      <a:pt x="8768" y="1988"/>
                    </a:lnTo>
                    <a:lnTo>
                      <a:pt x="8810" y="1800"/>
                    </a:lnTo>
                    <a:lnTo>
                      <a:pt x="8810" y="1361"/>
                    </a:lnTo>
                    <a:lnTo>
                      <a:pt x="8789" y="1214"/>
                    </a:lnTo>
                    <a:lnTo>
                      <a:pt x="8747" y="1109"/>
                    </a:lnTo>
                    <a:lnTo>
                      <a:pt x="8747" y="1005"/>
                    </a:lnTo>
                    <a:lnTo>
                      <a:pt x="8747" y="984"/>
                    </a:lnTo>
                    <a:lnTo>
                      <a:pt x="8747" y="733"/>
                    </a:lnTo>
                    <a:lnTo>
                      <a:pt x="8684" y="586"/>
                    </a:lnTo>
                    <a:lnTo>
                      <a:pt x="8642" y="440"/>
                    </a:lnTo>
                    <a:lnTo>
                      <a:pt x="8621" y="273"/>
                    </a:lnTo>
                    <a:lnTo>
                      <a:pt x="8517" y="168"/>
                    </a:lnTo>
                    <a:lnTo>
                      <a:pt x="8328" y="126"/>
                    </a:lnTo>
                    <a:lnTo>
                      <a:pt x="8182" y="147"/>
                    </a:lnTo>
                    <a:lnTo>
                      <a:pt x="8098" y="168"/>
                    </a:lnTo>
                    <a:lnTo>
                      <a:pt x="8056" y="147"/>
                    </a:lnTo>
                    <a:lnTo>
                      <a:pt x="7910" y="105"/>
                    </a:lnTo>
                    <a:lnTo>
                      <a:pt x="7847" y="105"/>
                    </a:lnTo>
                    <a:lnTo>
                      <a:pt x="7784" y="21"/>
                    </a:lnTo>
                    <a:lnTo>
                      <a:pt x="765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93" name="Google Shape;2393;p46"/>
            <p:cNvSpPr/>
            <p:nvPr/>
          </p:nvSpPr>
          <p:spPr>
            <a:xfrm>
              <a:off x="2736350" y="2969700"/>
              <a:ext cx="39250" cy="12050"/>
            </a:xfrm>
            <a:custGeom>
              <a:avLst/>
              <a:gdLst/>
              <a:ahLst/>
              <a:cxnLst/>
              <a:rect l="l" t="t" r="r" b="b"/>
              <a:pathLst>
                <a:path w="1570" h="482" extrusionOk="0">
                  <a:moveTo>
                    <a:pt x="189" y="0"/>
                  </a:moveTo>
                  <a:lnTo>
                    <a:pt x="126" y="84"/>
                  </a:lnTo>
                  <a:lnTo>
                    <a:pt x="21" y="147"/>
                  </a:lnTo>
                  <a:lnTo>
                    <a:pt x="21" y="209"/>
                  </a:lnTo>
                  <a:lnTo>
                    <a:pt x="0" y="272"/>
                  </a:lnTo>
                  <a:lnTo>
                    <a:pt x="42" y="377"/>
                  </a:lnTo>
                  <a:lnTo>
                    <a:pt x="314" y="377"/>
                  </a:lnTo>
                  <a:lnTo>
                    <a:pt x="398" y="398"/>
                  </a:lnTo>
                  <a:lnTo>
                    <a:pt x="607" y="356"/>
                  </a:lnTo>
                  <a:lnTo>
                    <a:pt x="691" y="377"/>
                  </a:lnTo>
                  <a:lnTo>
                    <a:pt x="837" y="293"/>
                  </a:lnTo>
                  <a:cubicBezTo>
                    <a:pt x="1026" y="398"/>
                    <a:pt x="1235" y="356"/>
                    <a:pt x="1423" y="481"/>
                  </a:cubicBezTo>
                  <a:lnTo>
                    <a:pt x="1570" y="460"/>
                  </a:lnTo>
                  <a:lnTo>
                    <a:pt x="1528" y="398"/>
                  </a:lnTo>
                  <a:lnTo>
                    <a:pt x="1444" y="460"/>
                  </a:lnTo>
                  <a:lnTo>
                    <a:pt x="1444" y="440"/>
                  </a:lnTo>
                  <a:cubicBezTo>
                    <a:pt x="1360" y="377"/>
                    <a:pt x="1318" y="356"/>
                    <a:pt x="1235" y="335"/>
                  </a:cubicBezTo>
                  <a:lnTo>
                    <a:pt x="1277" y="293"/>
                  </a:lnTo>
                  <a:lnTo>
                    <a:pt x="1130" y="251"/>
                  </a:lnTo>
                  <a:lnTo>
                    <a:pt x="1046" y="335"/>
                  </a:lnTo>
                  <a:cubicBezTo>
                    <a:pt x="1005" y="335"/>
                    <a:pt x="942" y="335"/>
                    <a:pt x="921" y="293"/>
                  </a:cubicBezTo>
                  <a:lnTo>
                    <a:pt x="921" y="272"/>
                  </a:lnTo>
                  <a:lnTo>
                    <a:pt x="1046" y="147"/>
                  </a:lnTo>
                  <a:lnTo>
                    <a:pt x="942" y="105"/>
                  </a:lnTo>
                  <a:lnTo>
                    <a:pt x="921" y="42"/>
                  </a:lnTo>
                  <a:lnTo>
                    <a:pt x="837" y="0"/>
                  </a:lnTo>
                  <a:lnTo>
                    <a:pt x="607" y="42"/>
                  </a:lnTo>
                  <a:lnTo>
                    <a:pt x="18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4" name="Google Shape;2394;p46"/>
            <p:cNvSpPr/>
            <p:nvPr/>
          </p:nvSpPr>
          <p:spPr>
            <a:xfrm>
              <a:off x="2668350" y="2948250"/>
              <a:ext cx="55475" cy="36625"/>
            </a:xfrm>
            <a:custGeom>
              <a:avLst/>
              <a:gdLst/>
              <a:ahLst/>
              <a:cxnLst/>
              <a:rect l="l" t="t" r="r" b="b"/>
              <a:pathLst>
                <a:path w="2219" h="1465" extrusionOk="0">
                  <a:moveTo>
                    <a:pt x="481" y="0"/>
                  </a:moveTo>
                  <a:lnTo>
                    <a:pt x="293" y="42"/>
                  </a:lnTo>
                  <a:lnTo>
                    <a:pt x="230" y="147"/>
                  </a:lnTo>
                  <a:lnTo>
                    <a:pt x="230" y="209"/>
                  </a:lnTo>
                  <a:lnTo>
                    <a:pt x="189" y="314"/>
                  </a:lnTo>
                  <a:lnTo>
                    <a:pt x="230" y="398"/>
                  </a:lnTo>
                  <a:lnTo>
                    <a:pt x="189" y="523"/>
                  </a:lnTo>
                  <a:lnTo>
                    <a:pt x="105" y="586"/>
                  </a:lnTo>
                  <a:lnTo>
                    <a:pt x="84" y="607"/>
                  </a:lnTo>
                  <a:lnTo>
                    <a:pt x="126" y="733"/>
                  </a:lnTo>
                  <a:lnTo>
                    <a:pt x="126" y="837"/>
                  </a:lnTo>
                  <a:lnTo>
                    <a:pt x="126" y="900"/>
                  </a:lnTo>
                  <a:lnTo>
                    <a:pt x="0" y="1046"/>
                  </a:lnTo>
                  <a:lnTo>
                    <a:pt x="0" y="1109"/>
                  </a:lnTo>
                  <a:lnTo>
                    <a:pt x="63" y="1130"/>
                  </a:lnTo>
                  <a:lnTo>
                    <a:pt x="126" y="1256"/>
                  </a:lnTo>
                  <a:lnTo>
                    <a:pt x="84" y="1339"/>
                  </a:lnTo>
                  <a:lnTo>
                    <a:pt x="189" y="1402"/>
                  </a:lnTo>
                  <a:lnTo>
                    <a:pt x="230" y="1444"/>
                  </a:lnTo>
                  <a:lnTo>
                    <a:pt x="293" y="1465"/>
                  </a:lnTo>
                  <a:lnTo>
                    <a:pt x="377" y="1318"/>
                  </a:lnTo>
                  <a:lnTo>
                    <a:pt x="502" y="1130"/>
                  </a:lnTo>
                  <a:lnTo>
                    <a:pt x="502" y="1088"/>
                  </a:lnTo>
                  <a:lnTo>
                    <a:pt x="544" y="984"/>
                  </a:lnTo>
                  <a:lnTo>
                    <a:pt x="607" y="1046"/>
                  </a:lnTo>
                  <a:lnTo>
                    <a:pt x="691" y="1046"/>
                  </a:lnTo>
                  <a:lnTo>
                    <a:pt x="753" y="921"/>
                  </a:lnTo>
                  <a:lnTo>
                    <a:pt x="837" y="984"/>
                  </a:lnTo>
                  <a:lnTo>
                    <a:pt x="837" y="1088"/>
                  </a:lnTo>
                  <a:lnTo>
                    <a:pt x="921" y="1130"/>
                  </a:lnTo>
                  <a:lnTo>
                    <a:pt x="1067" y="1088"/>
                  </a:lnTo>
                  <a:lnTo>
                    <a:pt x="1235" y="942"/>
                  </a:lnTo>
                  <a:lnTo>
                    <a:pt x="1381" y="900"/>
                  </a:lnTo>
                  <a:lnTo>
                    <a:pt x="1569" y="921"/>
                  </a:lnTo>
                  <a:lnTo>
                    <a:pt x="1674" y="900"/>
                  </a:lnTo>
                  <a:lnTo>
                    <a:pt x="1758" y="942"/>
                  </a:lnTo>
                  <a:lnTo>
                    <a:pt x="1883" y="984"/>
                  </a:lnTo>
                  <a:lnTo>
                    <a:pt x="2072" y="1005"/>
                  </a:lnTo>
                  <a:lnTo>
                    <a:pt x="2093" y="921"/>
                  </a:lnTo>
                  <a:lnTo>
                    <a:pt x="2176" y="921"/>
                  </a:lnTo>
                  <a:lnTo>
                    <a:pt x="2218" y="816"/>
                  </a:lnTo>
                  <a:lnTo>
                    <a:pt x="2176" y="733"/>
                  </a:lnTo>
                  <a:lnTo>
                    <a:pt x="1946" y="607"/>
                  </a:lnTo>
                  <a:lnTo>
                    <a:pt x="1862" y="607"/>
                  </a:lnTo>
                  <a:lnTo>
                    <a:pt x="1695" y="565"/>
                  </a:lnTo>
                  <a:lnTo>
                    <a:pt x="1632" y="565"/>
                  </a:lnTo>
                  <a:lnTo>
                    <a:pt x="1465" y="502"/>
                  </a:lnTo>
                  <a:lnTo>
                    <a:pt x="1277" y="398"/>
                  </a:lnTo>
                  <a:lnTo>
                    <a:pt x="1172" y="398"/>
                  </a:lnTo>
                  <a:lnTo>
                    <a:pt x="1256" y="377"/>
                  </a:lnTo>
                  <a:lnTo>
                    <a:pt x="1423" y="419"/>
                  </a:lnTo>
                  <a:lnTo>
                    <a:pt x="1674" y="419"/>
                  </a:lnTo>
                  <a:lnTo>
                    <a:pt x="1779" y="398"/>
                  </a:lnTo>
                  <a:lnTo>
                    <a:pt x="1695" y="356"/>
                  </a:lnTo>
                  <a:lnTo>
                    <a:pt x="1632" y="356"/>
                  </a:lnTo>
                  <a:lnTo>
                    <a:pt x="1444" y="314"/>
                  </a:lnTo>
                  <a:lnTo>
                    <a:pt x="1360" y="147"/>
                  </a:lnTo>
                  <a:lnTo>
                    <a:pt x="1256" y="147"/>
                  </a:lnTo>
                  <a:lnTo>
                    <a:pt x="1214" y="168"/>
                  </a:lnTo>
                  <a:lnTo>
                    <a:pt x="1130" y="105"/>
                  </a:lnTo>
                  <a:lnTo>
                    <a:pt x="649" y="0"/>
                  </a:lnTo>
                  <a:lnTo>
                    <a:pt x="586" y="42"/>
                  </a:lnTo>
                  <a:lnTo>
                    <a:pt x="48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5" name="Google Shape;2395;p46"/>
            <p:cNvSpPr/>
            <p:nvPr/>
          </p:nvSpPr>
          <p:spPr>
            <a:xfrm>
              <a:off x="2980100" y="1451675"/>
              <a:ext cx="608375" cy="778925"/>
            </a:xfrm>
            <a:custGeom>
              <a:avLst/>
              <a:gdLst/>
              <a:ahLst/>
              <a:cxnLst/>
              <a:rect l="l" t="t" r="r" b="b"/>
              <a:pathLst>
                <a:path w="24335" h="31157" extrusionOk="0">
                  <a:moveTo>
                    <a:pt x="19167" y="16300"/>
                  </a:moveTo>
                  <a:lnTo>
                    <a:pt x="19161" y="16311"/>
                  </a:lnTo>
                  <a:lnTo>
                    <a:pt x="19167" y="16321"/>
                  </a:lnTo>
                  <a:lnTo>
                    <a:pt x="19167" y="16300"/>
                  </a:lnTo>
                  <a:close/>
                  <a:moveTo>
                    <a:pt x="16572" y="17849"/>
                  </a:moveTo>
                  <a:lnTo>
                    <a:pt x="16593" y="17870"/>
                  </a:lnTo>
                  <a:lnTo>
                    <a:pt x="16509" y="17870"/>
                  </a:lnTo>
                  <a:lnTo>
                    <a:pt x="16509" y="17849"/>
                  </a:lnTo>
                  <a:close/>
                  <a:moveTo>
                    <a:pt x="4771" y="22933"/>
                  </a:moveTo>
                  <a:lnTo>
                    <a:pt x="4813" y="22996"/>
                  </a:lnTo>
                  <a:lnTo>
                    <a:pt x="4792" y="23038"/>
                  </a:lnTo>
                  <a:lnTo>
                    <a:pt x="4750" y="23038"/>
                  </a:lnTo>
                  <a:lnTo>
                    <a:pt x="4688" y="23059"/>
                  </a:lnTo>
                  <a:lnTo>
                    <a:pt x="4709" y="23142"/>
                  </a:lnTo>
                  <a:lnTo>
                    <a:pt x="4792" y="23205"/>
                  </a:lnTo>
                  <a:lnTo>
                    <a:pt x="4960" y="23205"/>
                  </a:lnTo>
                  <a:lnTo>
                    <a:pt x="4981" y="23163"/>
                  </a:lnTo>
                  <a:lnTo>
                    <a:pt x="4960" y="23121"/>
                  </a:lnTo>
                  <a:lnTo>
                    <a:pt x="4960" y="23059"/>
                  </a:lnTo>
                  <a:lnTo>
                    <a:pt x="5001" y="23038"/>
                  </a:lnTo>
                  <a:lnTo>
                    <a:pt x="5127" y="23059"/>
                  </a:lnTo>
                  <a:lnTo>
                    <a:pt x="5169" y="23121"/>
                  </a:lnTo>
                  <a:lnTo>
                    <a:pt x="5106" y="23163"/>
                  </a:lnTo>
                  <a:lnTo>
                    <a:pt x="4960" y="23226"/>
                  </a:lnTo>
                  <a:lnTo>
                    <a:pt x="4750" y="23226"/>
                  </a:lnTo>
                  <a:lnTo>
                    <a:pt x="4750" y="23268"/>
                  </a:lnTo>
                  <a:lnTo>
                    <a:pt x="4855" y="23435"/>
                  </a:lnTo>
                  <a:lnTo>
                    <a:pt x="4981" y="23519"/>
                  </a:lnTo>
                  <a:lnTo>
                    <a:pt x="5064" y="23540"/>
                  </a:lnTo>
                  <a:lnTo>
                    <a:pt x="5085" y="23519"/>
                  </a:lnTo>
                  <a:lnTo>
                    <a:pt x="5190" y="23477"/>
                  </a:lnTo>
                  <a:lnTo>
                    <a:pt x="5211" y="23540"/>
                  </a:lnTo>
                  <a:lnTo>
                    <a:pt x="5190" y="23561"/>
                  </a:lnTo>
                  <a:lnTo>
                    <a:pt x="5127" y="23561"/>
                  </a:lnTo>
                  <a:lnTo>
                    <a:pt x="5064" y="23582"/>
                  </a:lnTo>
                  <a:lnTo>
                    <a:pt x="4897" y="23540"/>
                  </a:lnTo>
                  <a:lnTo>
                    <a:pt x="4771" y="23477"/>
                  </a:lnTo>
                  <a:lnTo>
                    <a:pt x="4646" y="23352"/>
                  </a:lnTo>
                  <a:lnTo>
                    <a:pt x="4541" y="23310"/>
                  </a:lnTo>
                  <a:lnTo>
                    <a:pt x="4436" y="23310"/>
                  </a:lnTo>
                  <a:lnTo>
                    <a:pt x="4332" y="23205"/>
                  </a:lnTo>
                  <a:lnTo>
                    <a:pt x="4185" y="23142"/>
                  </a:lnTo>
                  <a:lnTo>
                    <a:pt x="4164" y="23121"/>
                  </a:lnTo>
                  <a:lnTo>
                    <a:pt x="4081" y="23121"/>
                  </a:lnTo>
                  <a:lnTo>
                    <a:pt x="4018" y="23142"/>
                  </a:lnTo>
                  <a:lnTo>
                    <a:pt x="3913" y="23142"/>
                  </a:lnTo>
                  <a:lnTo>
                    <a:pt x="3892" y="23132"/>
                  </a:lnTo>
                  <a:lnTo>
                    <a:pt x="3892" y="23132"/>
                  </a:lnTo>
                  <a:lnTo>
                    <a:pt x="3913" y="23121"/>
                  </a:lnTo>
                  <a:lnTo>
                    <a:pt x="3976" y="23121"/>
                  </a:lnTo>
                  <a:lnTo>
                    <a:pt x="4123" y="23100"/>
                  </a:lnTo>
                  <a:lnTo>
                    <a:pt x="4164" y="23038"/>
                  </a:lnTo>
                  <a:lnTo>
                    <a:pt x="4185" y="23038"/>
                  </a:lnTo>
                  <a:lnTo>
                    <a:pt x="4185" y="23100"/>
                  </a:lnTo>
                  <a:lnTo>
                    <a:pt x="4248" y="23121"/>
                  </a:lnTo>
                  <a:lnTo>
                    <a:pt x="4332" y="23121"/>
                  </a:lnTo>
                  <a:lnTo>
                    <a:pt x="4436" y="23247"/>
                  </a:lnTo>
                  <a:lnTo>
                    <a:pt x="4478" y="23268"/>
                  </a:lnTo>
                  <a:lnTo>
                    <a:pt x="4562" y="23226"/>
                  </a:lnTo>
                  <a:lnTo>
                    <a:pt x="4604" y="23142"/>
                  </a:lnTo>
                  <a:lnTo>
                    <a:pt x="4604" y="23059"/>
                  </a:lnTo>
                  <a:lnTo>
                    <a:pt x="4583" y="23017"/>
                  </a:lnTo>
                  <a:lnTo>
                    <a:pt x="4583" y="22954"/>
                  </a:lnTo>
                  <a:lnTo>
                    <a:pt x="4688" y="22954"/>
                  </a:lnTo>
                  <a:lnTo>
                    <a:pt x="4709" y="22933"/>
                  </a:lnTo>
                  <a:close/>
                  <a:moveTo>
                    <a:pt x="4269" y="25193"/>
                  </a:moveTo>
                  <a:lnTo>
                    <a:pt x="4290" y="25277"/>
                  </a:lnTo>
                  <a:lnTo>
                    <a:pt x="4395" y="25297"/>
                  </a:lnTo>
                  <a:lnTo>
                    <a:pt x="4436" y="25339"/>
                  </a:lnTo>
                  <a:lnTo>
                    <a:pt x="4353" y="25339"/>
                  </a:lnTo>
                  <a:lnTo>
                    <a:pt x="4290" y="25318"/>
                  </a:lnTo>
                  <a:lnTo>
                    <a:pt x="4123" y="25318"/>
                  </a:lnTo>
                  <a:lnTo>
                    <a:pt x="4060" y="25381"/>
                  </a:lnTo>
                  <a:lnTo>
                    <a:pt x="4039" y="25318"/>
                  </a:lnTo>
                  <a:lnTo>
                    <a:pt x="3976" y="25339"/>
                  </a:lnTo>
                  <a:lnTo>
                    <a:pt x="3955" y="25444"/>
                  </a:lnTo>
                  <a:lnTo>
                    <a:pt x="3913" y="25486"/>
                  </a:lnTo>
                  <a:lnTo>
                    <a:pt x="3851" y="25528"/>
                  </a:lnTo>
                  <a:lnTo>
                    <a:pt x="3725" y="25549"/>
                  </a:lnTo>
                  <a:lnTo>
                    <a:pt x="3641" y="25611"/>
                  </a:lnTo>
                  <a:lnTo>
                    <a:pt x="3725" y="25528"/>
                  </a:lnTo>
                  <a:lnTo>
                    <a:pt x="3830" y="25507"/>
                  </a:lnTo>
                  <a:lnTo>
                    <a:pt x="3872" y="25444"/>
                  </a:lnTo>
                  <a:lnTo>
                    <a:pt x="3913" y="25381"/>
                  </a:lnTo>
                  <a:lnTo>
                    <a:pt x="3955" y="25318"/>
                  </a:lnTo>
                  <a:lnTo>
                    <a:pt x="4018" y="25318"/>
                  </a:lnTo>
                  <a:lnTo>
                    <a:pt x="4227" y="25193"/>
                  </a:lnTo>
                  <a:close/>
                  <a:moveTo>
                    <a:pt x="16614" y="1"/>
                  </a:moveTo>
                  <a:lnTo>
                    <a:pt x="16530" y="22"/>
                  </a:lnTo>
                  <a:lnTo>
                    <a:pt x="16489" y="84"/>
                  </a:lnTo>
                  <a:lnTo>
                    <a:pt x="16489" y="168"/>
                  </a:lnTo>
                  <a:lnTo>
                    <a:pt x="16509" y="273"/>
                  </a:lnTo>
                  <a:lnTo>
                    <a:pt x="16509" y="336"/>
                  </a:lnTo>
                  <a:lnTo>
                    <a:pt x="16468" y="398"/>
                  </a:lnTo>
                  <a:lnTo>
                    <a:pt x="16405" y="336"/>
                  </a:lnTo>
                  <a:lnTo>
                    <a:pt x="16384" y="210"/>
                  </a:lnTo>
                  <a:lnTo>
                    <a:pt x="16321" y="126"/>
                  </a:lnTo>
                  <a:lnTo>
                    <a:pt x="16279" y="126"/>
                  </a:lnTo>
                  <a:lnTo>
                    <a:pt x="16216" y="84"/>
                  </a:lnTo>
                  <a:lnTo>
                    <a:pt x="16175" y="64"/>
                  </a:lnTo>
                  <a:lnTo>
                    <a:pt x="16154" y="105"/>
                  </a:lnTo>
                  <a:lnTo>
                    <a:pt x="16112" y="210"/>
                  </a:lnTo>
                  <a:lnTo>
                    <a:pt x="16070" y="273"/>
                  </a:lnTo>
                  <a:lnTo>
                    <a:pt x="15986" y="231"/>
                  </a:lnTo>
                  <a:lnTo>
                    <a:pt x="15903" y="273"/>
                  </a:lnTo>
                  <a:lnTo>
                    <a:pt x="15882" y="377"/>
                  </a:lnTo>
                  <a:lnTo>
                    <a:pt x="15924" y="440"/>
                  </a:lnTo>
                  <a:lnTo>
                    <a:pt x="15965" y="503"/>
                  </a:lnTo>
                  <a:lnTo>
                    <a:pt x="15882" y="587"/>
                  </a:lnTo>
                  <a:lnTo>
                    <a:pt x="15777" y="712"/>
                  </a:lnTo>
                  <a:lnTo>
                    <a:pt x="15777" y="754"/>
                  </a:lnTo>
                  <a:lnTo>
                    <a:pt x="15861" y="796"/>
                  </a:lnTo>
                  <a:lnTo>
                    <a:pt x="15882" y="838"/>
                  </a:lnTo>
                  <a:lnTo>
                    <a:pt x="15840" y="901"/>
                  </a:lnTo>
                  <a:lnTo>
                    <a:pt x="15777" y="901"/>
                  </a:lnTo>
                  <a:lnTo>
                    <a:pt x="15631" y="817"/>
                  </a:lnTo>
                  <a:lnTo>
                    <a:pt x="15421" y="817"/>
                  </a:lnTo>
                  <a:lnTo>
                    <a:pt x="15380" y="963"/>
                  </a:lnTo>
                  <a:lnTo>
                    <a:pt x="15421" y="1131"/>
                  </a:lnTo>
                  <a:lnTo>
                    <a:pt x="15484" y="1277"/>
                  </a:lnTo>
                  <a:lnTo>
                    <a:pt x="15631" y="1340"/>
                  </a:lnTo>
                  <a:lnTo>
                    <a:pt x="15672" y="1382"/>
                  </a:lnTo>
                  <a:lnTo>
                    <a:pt x="15672" y="1445"/>
                  </a:lnTo>
                  <a:lnTo>
                    <a:pt x="15547" y="1403"/>
                  </a:lnTo>
                  <a:lnTo>
                    <a:pt x="15421" y="1340"/>
                  </a:lnTo>
                  <a:lnTo>
                    <a:pt x="15317" y="1152"/>
                  </a:lnTo>
                  <a:lnTo>
                    <a:pt x="15128" y="1026"/>
                  </a:lnTo>
                  <a:lnTo>
                    <a:pt x="15045" y="963"/>
                  </a:lnTo>
                  <a:lnTo>
                    <a:pt x="15024" y="1026"/>
                  </a:lnTo>
                  <a:lnTo>
                    <a:pt x="15045" y="1068"/>
                  </a:lnTo>
                  <a:lnTo>
                    <a:pt x="15045" y="1173"/>
                  </a:lnTo>
                  <a:lnTo>
                    <a:pt x="15066" y="1256"/>
                  </a:lnTo>
                  <a:lnTo>
                    <a:pt x="15128" y="1340"/>
                  </a:lnTo>
                  <a:lnTo>
                    <a:pt x="15128" y="1465"/>
                  </a:lnTo>
                  <a:lnTo>
                    <a:pt x="15045" y="1549"/>
                  </a:lnTo>
                  <a:lnTo>
                    <a:pt x="15045" y="1382"/>
                  </a:lnTo>
                  <a:lnTo>
                    <a:pt x="15003" y="1256"/>
                  </a:lnTo>
                  <a:lnTo>
                    <a:pt x="14919" y="1110"/>
                  </a:lnTo>
                  <a:lnTo>
                    <a:pt x="14919" y="1026"/>
                  </a:lnTo>
                  <a:lnTo>
                    <a:pt x="14836" y="921"/>
                  </a:lnTo>
                  <a:lnTo>
                    <a:pt x="14731" y="859"/>
                  </a:lnTo>
                  <a:lnTo>
                    <a:pt x="14647" y="984"/>
                  </a:lnTo>
                  <a:lnTo>
                    <a:pt x="14605" y="1068"/>
                  </a:lnTo>
                  <a:lnTo>
                    <a:pt x="14543" y="984"/>
                  </a:lnTo>
                  <a:lnTo>
                    <a:pt x="14605" y="921"/>
                  </a:lnTo>
                  <a:lnTo>
                    <a:pt x="14605" y="859"/>
                  </a:lnTo>
                  <a:lnTo>
                    <a:pt x="14522" y="817"/>
                  </a:lnTo>
                  <a:lnTo>
                    <a:pt x="14501" y="733"/>
                  </a:lnTo>
                  <a:lnTo>
                    <a:pt x="14480" y="691"/>
                  </a:lnTo>
                  <a:lnTo>
                    <a:pt x="14375" y="691"/>
                  </a:lnTo>
                  <a:lnTo>
                    <a:pt x="14292" y="733"/>
                  </a:lnTo>
                  <a:lnTo>
                    <a:pt x="14271" y="712"/>
                  </a:lnTo>
                  <a:lnTo>
                    <a:pt x="14292" y="628"/>
                  </a:lnTo>
                  <a:lnTo>
                    <a:pt x="14375" y="545"/>
                  </a:lnTo>
                  <a:lnTo>
                    <a:pt x="14271" y="566"/>
                  </a:lnTo>
                  <a:lnTo>
                    <a:pt x="14166" y="670"/>
                  </a:lnTo>
                  <a:lnTo>
                    <a:pt x="14124" y="754"/>
                  </a:lnTo>
                  <a:lnTo>
                    <a:pt x="14020" y="817"/>
                  </a:lnTo>
                  <a:lnTo>
                    <a:pt x="13957" y="838"/>
                  </a:lnTo>
                  <a:lnTo>
                    <a:pt x="13852" y="984"/>
                  </a:lnTo>
                  <a:lnTo>
                    <a:pt x="13810" y="984"/>
                  </a:lnTo>
                  <a:lnTo>
                    <a:pt x="13768" y="880"/>
                  </a:lnTo>
                  <a:lnTo>
                    <a:pt x="13685" y="817"/>
                  </a:lnTo>
                  <a:lnTo>
                    <a:pt x="13643" y="817"/>
                  </a:lnTo>
                  <a:lnTo>
                    <a:pt x="13601" y="880"/>
                  </a:lnTo>
                  <a:lnTo>
                    <a:pt x="13580" y="963"/>
                  </a:lnTo>
                  <a:lnTo>
                    <a:pt x="13601" y="1089"/>
                  </a:lnTo>
                  <a:lnTo>
                    <a:pt x="13768" y="1193"/>
                  </a:lnTo>
                  <a:lnTo>
                    <a:pt x="13768" y="1256"/>
                  </a:lnTo>
                  <a:lnTo>
                    <a:pt x="13685" y="1256"/>
                  </a:lnTo>
                  <a:lnTo>
                    <a:pt x="13643" y="1382"/>
                  </a:lnTo>
                  <a:lnTo>
                    <a:pt x="13643" y="1507"/>
                  </a:lnTo>
                  <a:lnTo>
                    <a:pt x="13768" y="1591"/>
                  </a:lnTo>
                  <a:lnTo>
                    <a:pt x="13852" y="1570"/>
                  </a:lnTo>
                  <a:lnTo>
                    <a:pt x="13915" y="1507"/>
                  </a:lnTo>
                  <a:lnTo>
                    <a:pt x="14103" y="1507"/>
                  </a:lnTo>
                  <a:lnTo>
                    <a:pt x="14229" y="1675"/>
                  </a:lnTo>
                  <a:lnTo>
                    <a:pt x="14333" y="1717"/>
                  </a:lnTo>
                  <a:lnTo>
                    <a:pt x="14396" y="1800"/>
                  </a:lnTo>
                  <a:lnTo>
                    <a:pt x="14375" y="1863"/>
                  </a:lnTo>
                  <a:lnTo>
                    <a:pt x="14375" y="1926"/>
                  </a:lnTo>
                  <a:lnTo>
                    <a:pt x="14396" y="2072"/>
                  </a:lnTo>
                  <a:lnTo>
                    <a:pt x="14333" y="2219"/>
                  </a:lnTo>
                  <a:lnTo>
                    <a:pt x="14333" y="2302"/>
                  </a:lnTo>
                  <a:lnTo>
                    <a:pt x="14417" y="2407"/>
                  </a:lnTo>
                  <a:lnTo>
                    <a:pt x="14417" y="2533"/>
                  </a:lnTo>
                  <a:lnTo>
                    <a:pt x="14438" y="2616"/>
                  </a:lnTo>
                  <a:lnTo>
                    <a:pt x="14543" y="2700"/>
                  </a:lnTo>
                  <a:lnTo>
                    <a:pt x="14626" y="2700"/>
                  </a:lnTo>
                  <a:lnTo>
                    <a:pt x="14710" y="2784"/>
                  </a:lnTo>
                  <a:lnTo>
                    <a:pt x="14836" y="2846"/>
                  </a:lnTo>
                  <a:lnTo>
                    <a:pt x="14836" y="2909"/>
                  </a:lnTo>
                  <a:lnTo>
                    <a:pt x="14856" y="2993"/>
                  </a:lnTo>
                  <a:lnTo>
                    <a:pt x="14731" y="2888"/>
                  </a:lnTo>
                  <a:lnTo>
                    <a:pt x="14584" y="2805"/>
                  </a:lnTo>
                  <a:lnTo>
                    <a:pt x="14417" y="2805"/>
                  </a:lnTo>
                  <a:lnTo>
                    <a:pt x="14333" y="2742"/>
                  </a:lnTo>
                  <a:lnTo>
                    <a:pt x="14312" y="2679"/>
                  </a:lnTo>
                  <a:lnTo>
                    <a:pt x="14312" y="2533"/>
                  </a:lnTo>
                  <a:lnTo>
                    <a:pt x="14271" y="2323"/>
                  </a:lnTo>
                  <a:lnTo>
                    <a:pt x="14312" y="2219"/>
                  </a:lnTo>
                  <a:lnTo>
                    <a:pt x="14312" y="2114"/>
                  </a:lnTo>
                  <a:lnTo>
                    <a:pt x="14208" y="2009"/>
                  </a:lnTo>
                  <a:lnTo>
                    <a:pt x="14208" y="1926"/>
                  </a:lnTo>
                  <a:lnTo>
                    <a:pt x="14166" y="1779"/>
                  </a:lnTo>
                  <a:lnTo>
                    <a:pt x="14103" y="1737"/>
                  </a:lnTo>
                  <a:lnTo>
                    <a:pt x="14020" y="1696"/>
                  </a:lnTo>
                  <a:lnTo>
                    <a:pt x="13957" y="1654"/>
                  </a:lnTo>
                  <a:lnTo>
                    <a:pt x="13852" y="1633"/>
                  </a:lnTo>
                  <a:lnTo>
                    <a:pt x="13748" y="1675"/>
                  </a:lnTo>
                  <a:lnTo>
                    <a:pt x="13601" y="1696"/>
                  </a:lnTo>
                  <a:lnTo>
                    <a:pt x="13538" y="1675"/>
                  </a:lnTo>
                  <a:lnTo>
                    <a:pt x="13476" y="1675"/>
                  </a:lnTo>
                  <a:lnTo>
                    <a:pt x="13434" y="1863"/>
                  </a:lnTo>
                  <a:lnTo>
                    <a:pt x="13476" y="1905"/>
                  </a:lnTo>
                  <a:lnTo>
                    <a:pt x="13476" y="2009"/>
                  </a:lnTo>
                  <a:lnTo>
                    <a:pt x="13434" y="2072"/>
                  </a:lnTo>
                  <a:lnTo>
                    <a:pt x="13266" y="1989"/>
                  </a:lnTo>
                  <a:lnTo>
                    <a:pt x="13078" y="1779"/>
                  </a:lnTo>
                  <a:lnTo>
                    <a:pt x="13036" y="1779"/>
                  </a:lnTo>
                  <a:lnTo>
                    <a:pt x="12973" y="1821"/>
                  </a:lnTo>
                  <a:lnTo>
                    <a:pt x="12931" y="1821"/>
                  </a:lnTo>
                  <a:lnTo>
                    <a:pt x="12869" y="1758"/>
                  </a:lnTo>
                  <a:lnTo>
                    <a:pt x="12701" y="1717"/>
                  </a:lnTo>
                  <a:lnTo>
                    <a:pt x="12639" y="1779"/>
                  </a:lnTo>
                  <a:lnTo>
                    <a:pt x="12639" y="1884"/>
                  </a:lnTo>
                  <a:lnTo>
                    <a:pt x="12701" y="2009"/>
                  </a:lnTo>
                  <a:lnTo>
                    <a:pt x="12639" y="2093"/>
                  </a:lnTo>
                  <a:lnTo>
                    <a:pt x="12701" y="2198"/>
                  </a:lnTo>
                  <a:lnTo>
                    <a:pt x="12743" y="2344"/>
                  </a:lnTo>
                  <a:lnTo>
                    <a:pt x="12722" y="2491"/>
                  </a:lnTo>
                  <a:lnTo>
                    <a:pt x="12743" y="2533"/>
                  </a:lnTo>
                  <a:lnTo>
                    <a:pt x="12764" y="2700"/>
                  </a:lnTo>
                  <a:lnTo>
                    <a:pt x="12743" y="2742"/>
                  </a:lnTo>
                  <a:lnTo>
                    <a:pt x="12743" y="2846"/>
                  </a:lnTo>
                  <a:lnTo>
                    <a:pt x="12827" y="3014"/>
                  </a:lnTo>
                  <a:lnTo>
                    <a:pt x="12848" y="3118"/>
                  </a:lnTo>
                  <a:lnTo>
                    <a:pt x="12827" y="3265"/>
                  </a:lnTo>
                  <a:lnTo>
                    <a:pt x="12827" y="3349"/>
                  </a:lnTo>
                  <a:lnTo>
                    <a:pt x="12911" y="3453"/>
                  </a:lnTo>
                  <a:lnTo>
                    <a:pt x="12931" y="3579"/>
                  </a:lnTo>
                  <a:lnTo>
                    <a:pt x="12931" y="3662"/>
                  </a:lnTo>
                  <a:lnTo>
                    <a:pt x="13057" y="3767"/>
                  </a:lnTo>
                  <a:lnTo>
                    <a:pt x="13120" y="3851"/>
                  </a:lnTo>
                  <a:lnTo>
                    <a:pt x="13120" y="3955"/>
                  </a:lnTo>
                  <a:lnTo>
                    <a:pt x="13162" y="3997"/>
                  </a:lnTo>
                  <a:lnTo>
                    <a:pt x="13245" y="3997"/>
                  </a:lnTo>
                  <a:lnTo>
                    <a:pt x="13245" y="4060"/>
                  </a:lnTo>
                  <a:lnTo>
                    <a:pt x="13266" y="4123"/>
                  </a:lnTo>
                  <a:lnTo>
                    <a:pt x="13371" y="4186"/>
                  </a:lnTo>
                  <a:lnTo>
                    <a:pt x="13392" y="4206"/>
                  </a:lnTo>
                  <a:lnTo>
                    <a:pt x="13371" y="4227"/>
                  </a:lnTo>
                  <a:lnTo>
                    <a:pt x="13266" y="4227"/>
                  </a:lnTo>
                  <a:lnTo>
                    <a:pt x="13224" y="4206"/>
                  </a:lnTo>
                  <a:lnTo>
                    <a:pt x="13141" y="4206"/>
                  </a:lnTo>
                  <a:lnTo>
                    <a:pt x="13078" y="4165"/>
                  </a:lnTo>
                  <a:lnTo>
                    <a:pt x="13078" y="4081"/>
                  </a:lnTo>
                  <a:lnTo>
                    <a:pt x="13057" y="4018"/>
                  </a:lnTo>
                  <a:lnTo>
                    <a:pt x="12973" y="3997"/>
                  </a:lnTo>
                  <a:lnTo>
                    <a:pt x="12911" y="4018"/>
                  </a:lnTo>
                  <a:lnTo>
                    <a:pt x="12848" y="4018"/>
                  </a:lnTo>
                  <a:lnTo>
                    <a:pt x="12827" y="3976"/>
                  </a:lnTo>
                  <a:lnTo>
                    <a:pt x="12827" y="3872"/>
                  </a:lnTo>
                  <a:lnTo>
                    <a:pt x="12806" y="3851"/>
                  </a:lnTo>
                  <a:lnTo>
                    <a:pt x="12743" y="3893"/>
                  </a:lnTo>
                  <a:lnTo>
                    <a:pt x="12659" y="4060"/>
                  </a:lnTo>
                  <a:lnTo>
                    <a:pt x="12534" y="4102"/>
                  </a:lnTo>
                  <a:lnTo>
                    <a:pt x="12450" y="4102"/>
                  </a:lnTo>
                  <a:lnTo>
                    <a:pt x="12325" y="3997"/>
                  </a:lnTo>
                  <a:lnTo>
                    <a:pt x="12220" y="3997"/>
                  </a:lnTo>
                  <a:lnTo>
                    <a:pt x="12178" y="3914"/>
                  </a:lnTo>
                  <a:lnTo>
                    <a:pt x="12178" y="3809"/>
                  </a:lnTo>
                  <a:lnTo>
                    <a:pt x="12199" y="3683"/>
                  </a:lnTo>
                  <a:lnTo>
                    <a:pt x="12115" y="3495"/>
                  </a:lnTo>
                  <a:lnTo>
                    <a:pt x="12074" y="3453"/>
                  </a:lnTo>
                  <a:lnTo>
                    <a:pt x="12032" y="3328"/>
                  </a:lnTo>
                  <a:lnTo>
                    <a:pt x="12032" y="3244"/>
                  </a:lnTo>
                  <a:lnTo>
                    <a:pt x="12095" y="3181"/>
                  </a:lnTo>
                  <a:lnTo>
                    <a:pt x="12115" y="3139"/>
                  </a:lnTo>
                  <a:lnTo>
                    <a:pt x="12095" y="2867"/>
                  </a:lnTo>
                  <a:lnTo>
                    <a:pt x="12011" y="2742"/>
                  </a:lnTo>
                  <a:lnTo>
                    <a:pt x="11906" y="2595"/>
                  </a:lnTo>
                  <a:lnTo>
                    <a:pt x="11906" y="2491"/>
                  </a:lnTo>
                  <a:lnTo>
                    <a:pt x="11802" y="2240"/>
                  </a:lnTo>
                  <a:lnTo>
                    <a:pt x="11760" y="2135"/>
                  </a:lnTo>
                  <a:lnTo>
                    <a:pt x="11676" y="2093"/>
                  </a:lnTo>
                  <a:lnTo>
                    <a:pt x="11655" y="2009"/>
                  </a:lnTo>
                  <a:lnTo>
                    <a:pt x="11571" y="1989"/>
                  </a:lnTo>
                  <a:lnTo>
                    <a:pt x="11467" y="1968"/>
                  </a:lnTo>
                  <a:lnTo>
                    <a:pt x="11383" y="1905"/>
                  </a:lnTo>
                  <a:lnTo>
                    <a:pt x="11279" y="1926"/>
                  </a:lnTo>
                  <a:lnTo>
                    <a:pt x="11237" y="1989"/>
                  </a:lnTo>
                  <a:lnTo>
                    <a:pt x="11237" y="2114"/>
                  </a:lnTo>
                  <a:lnTo>
                    <a:pt x="11195" y="2177"/>
                  </a:lnTo>
                  <a:lnTo>
                    <a:pt x="11237" y="2240"/>
                  </a:lnTo>
                  <a:lnTo>
                    <a:pt x="11195" y="2323"/>
                  </a:lnTo>
                  <a:lnTo>
                    <a:pt x="11132" y="2533"/>
                  </a:lnTo>
                  <a:lnTo>
                    <a:pt x="11132" y="2658"/>
                  </a:lnTo>
                  <a:lnTo>
                    <a:pt x="11153" y="2825"/>
                  </a:lnTo>
                  <a:lnTo>
                    <a:pt x="11195" y="2867"/>
                  </a:lnTo>
                  <a:lnTo>
                    <a:pt x="11174" y="3035"/>
                  </a:lnTo>
                  <a:lnTo>
                    <a:pt x="11132" y="3181"/>
                  </a:lnTo>
                  <a:lnTo>
                    <a:pt x="11153" y="3286"/>
                  </a:lnTo>
                  <a:lnTo>
                    <a:pt x="11153" y="3495"/>
                  </a:lnTo>
                  <a:lnTo>
                    <a:pt x="11090" y="3537"/>
                  </a:lnTo>
                  <a:lnTo>
                    <a:pt x="11048" y="3474"/>
                  </a:lnTo>
                  <a:lnTo>
                    <a:pt x="10986" y="3453"/>
                  </a:lnTo>
                  <a:lnTo>
                    <a:pt x="10944" y="3495"/>
                  </a:lnTo>
                  <a:lnTo>
                    <a:pt x="10860" y="3474"/>
                  </a:lnTo>
                  <a:lnTo>
                    <a:pt x="10839" y="3453"/>
                  </a:lnTo>
                  <a:lnTo>
                    <a:pt x="10755" y="3432"/>
                  </a:lnTo>
                  <a:lnTo>
                    <a:pt x="10630" y="3390"/>
                  </a:lnTo>
                  <a:lnTo>
                    <a:pt x="10546" y="3328"/>
                  </a:lnTo>
                  <a:lnTo>
                    <a:pt x="10504" y="3328"/>
                  </a:lnTo>
                  <a:lnTo>
                    <a:pt x="10462" y="3349"/>
                  </a:lnTo>
                  <a:lnTo>
                    <a:pt x="10504" y="3432"/>
                  </a:lnTo>
                  <a:lnTo>
                    <a:pt x="10567" y="3495"/>
                  </a:lnTo>
                  <a:lnTo>
                    <a:pt x="10567" y="3558"/>
                  </a:lnTo>
                  <a:lnTo>
                    <a:pt x="10546" y="3600"/>
                  </a:lnTo>
                  <a:lnTo>
                    <a:pt x="10525" y="3662"/>
                  </a:lnTo>
                  <a:lnTo>
                    <a:pt x="10462" y="3662"/>
                  </a:lnTo>
                  <a:lnTo>
                    <a:pt x="10442" y="3641"/>
                  </a:lnTo>
                  <a:lnTo>
                    <a:pt x="10358" y="3641"/>
                  </a:lnTo>
                  <a:lnTo>
                    <a:pt x="10316" y="3579"/>
                  </a:lnTo>
                  <a:lnTo>
                    <a:pt x="10316" y="3432"/>
                  </a:lnTo>
                  <a:lnTo>
                    <a:pt x="10232" y="3286"/>
                  </a:lnTo>
                  <a:lnTo>
                    <a:pt x="10211" y="3160"/>
                  </a:lnTo>
                  <a:lnTo>
                    <a:pt x="10190" y="3056"/>
                  </a:lnTo>
                  <a:lnTo>
                    <a:pt x="10107" y="2972"/>
                  </a:lnTo>
                  <a:lnTo>
                    <a:pt x="10107" y="2909"/>
                  </a:lnTo>
                  <a:lnTo>
                    <a:pt x="10044" y="2825"/>
                  </a:lnTo>
                  <a:lnTo>
                    <a:pt x="9981" y="2909"/>
                  </a:lnTo>
                  <a:lnTo>
                    <a:pt x="10023" y="2993"/>
                  </a:lnTo>
                  <a:lnTo>
                    <a:pt x="9981" y="3035"/>
                  </a:lnTo>
                  <a:lnTo>
                    <a:pt x="9981" y="3118"/>
                  </a:lnTo>
                  <a:lnTo>
                    <a:pt x="9939" y="3202"/>
                  </a:lnTo>
                  <a:lnTo>
                    <a:pt x="9898" y="3244"/>
                  </a:lnTo>
                  <a:lnTo>
                    <a:pt x="9814" y="3265"/>
                  </a:lnTo>
                  <a:lnTo>
                    <a:pt x="9772" y="3369"/>
                  </a:lnTo>
                  <a:lnTo>
                    <a:pt x="9667" y="3537"/>
                  </a:lnTo>
                  <a:lnTo>
                    <a:pt x="9584" y="3621"/>
                  </a:lnTo>
                  <a:lnTo>
                    <a:pt x="9584" y="3662"/>
                  </a:lnTo>
                  <a:lnTo>
                    <a:pt x="9521" y="3725"/>
                  </a:lnTo>
                  <a:lnTo>
                    <a:pt x="9458" y="3851"/>
                  </a:lnTo>
                  <a:lnTo>
                    <a:pt x="9395" y="3851"/>
                  </a:lnTo>
                  <a:lnTo>
                    <a:pt x="9374" y="3788"/>
                  </a:lnTo>
                  <a:lnTo>
                    <a:pt x="9395" y="3683"/>
                  </a:lnTo>
                  <a:lnTo>
                    <a:pt x="9479" y="3579"/>
                  </a:lnTo>
                  <a:lnTo>
                    <a:pt x="9500" y="3474"/>
                  </a:lnTo>
                  <a:lnTo>
                    <a:pt x="9563" y="3432"/>
                  </a:lnTo>
                  <a:lnTo>
                    <a:pt x="9667" y="3369"/>
                  </a:lnTo>
                  <a:lnTo>
                    <a:pt x="9709" y="3244"/>
                  </a:lnTo>
                  <a:lnTo>
                    <a:pt x="9793" y="3160"/>
                  </a:lnTo>
                  <a:lnTo>
                    <a:pt x="9814" y="3077"/>
                  </a:lnTo>
                  <a:lnTo>
                    <a:pt x="9814" y="3035"/>
                  </a:lnTo>
                  <a:lnTo>
                    <a:pt x="9772" y="2993"/>
                  </a:lnTo>
                  <a:lnTo>
                    <a:pt x="9793" y="2930"/>
                  </a:lnTo>
                  <a:lnTo>
                    <a:pt x="9877" y="2909"/>
                  </a:lnTo>
                  <a:lnTo>
                    <a:pt x="9898" y="2825"/>
                  </a:lnTo>
                  <a:lnTo>
                    <a:pt x="9898" y="2742"/>
                  </a:lnTo>
                  <a:lnTo>
                    <a:pt x="9939" y="2637"/>
                  </a:lnTo>
                  <a:lnTo>
                    <a:pt x="10023" y="2470"/>
                  </a:lnTo>
                  <a:lnTo>
                    <a:pt x="10023" y="2365"/>
                  </a:lnTo>
                  <a:lnTo>
                    <a:pt x="10086" y="2198"/>
                  </a:lnTo>
                  <a:lnTo>
                    <a:pt x="10107" y="1947"/>
                  </a:lnTo>
                  <a:lnTo>
                    <a:pt x="10086" y="1863"/>
                  </a:lnTo>
                  <a:lnTo>
                    <a:pt x="9918" y="1842"/>
                  </a:lnTo>
                  <a:lnTo>
                    <a:pt x="9814" y="1863"/>
                  </a:lnTo>
                  <a:lnTo>
                    <a:pt x="9709" y="1947"/>
                  </a:lnTo>
                  <a:lnTo>
                    <a:pt x="9605" y="1884"/>
                  </a:lnTo>
                  <a:lnTo>
                    <a:pt x="9521" y="1863"/>
                  </a:lnTo>
                  <a:lnTo>
                    <a:pt x="9479" y="1884"/>
                  </a:lnTo>
                  <a:lnTo>
                    <a:pt x="9500" y="1968"/>
                  </a:lnTo>
                  <a:lnTo>
                    <a:pt x="9584" y="2051"/>
                  </a:lnTo>
                  <a:lnTo>
                    <a:pt x="9584" y="2198"/>
                  </a:lnTo>
                  <a:lnTo>
                    <a:pt x="9563" y="2281"/>
                  </a:lnTo>
                  <a:lnTo>
                    <a:pt x="9500" y="2219"/>
                  </a:lnTo>
                  <a:lnTo>
                    <a:pt x="9479" y="2093"/>
                  </a:lnTo>
                  <a:lnTo>
                    <a:pt x="9395" y="2009"/>
                  </a:lnTo>
                  <a:lnTo>
                    <a:pt x="9312" y="1989"/>
                  </a:lnTo>
                  <a:lnTo>
                    <a:pt x="9165" y="2114"/>
                  </a:lnTo>
                  <a:lnTo>
                    <a:pt x="9165" y="2219"/>
                  </a:lnTo>
                  <a:lnTo>
                    <a:pt x="9207" y="2302"/>
                  </a:lnTo>
                  <a:lnTo>
                    <a:pt x="9165" y="2386"/>
                  </a:lnTo>
                  <a:lnTo>
                    <a:pt x="9061" y="2386"/>
                  </a:lnTo>
                  <a:lnTo>
                    <a:pt x="9061" y="2323"/>
                  </a:lnTo>
                  <a:lnTo>
                    <a:pt x="9061" y="2219"/>
                  </a:lnTo>
                  <a:lnTo>
                    <a:pt x="9040" y="2114"/>
                  </a:lnTo>
                  <a:lnTo>
                    <a:pt x="8956" y="2072"/>
                  </a:lnTo>
                  <a:lnTo>
                    <a:pt x="8747" y="2072"/>
                  </a:lnTo>
                  <a:lnTo>
                    <a:pt x="8538" y="2156"/>
                  </a:lnTo>
                  <a:lnTo>
                    <a:pt x="8307" y="2156"/>
                  </a:lnTo>
                  <a:lnTo>
                    <a:pt x="8140" y="2093"/>
                  </a:lnTo>
                  <a:lnTo>
                    <a:pt x="8056" y="2093"/>
                  </a:lnTo>
                  <a:lnTo>
                    <a:pt x="7994" y="2114"/>
                  </a:lnTo>
                  <a:lnTo>
                    <a:pt x="7910" y="2093"/>
                  </a:lnTo>
                  <a:lnTo>
                    <a:pt x="7805" y="2093"/>
                  </a:lnTo>
                  <a:lnTo>
                    <a:pt x="7701" y="2177"/>
                  </a:lnTo>
                  <a:lnTo>
                    <a:pt x="7680" y="2219"/>
                  </a:lnTo>
                  <a:lnTo>
                    <a:pt x="7722" y="2302"/>
                  </a:lnTo>
                  <a:lnTo>
                    <a:pt x="7722" y="2386"/>
                  </a:lnTo>
                  <a:lnTo>
                    <a:pt x="7784" y="2491"/>
                  </a:lnTo>
                  <a:lnTo>
                    <a:pt x="7805" y="2533"/>
                  </a:lnTo>
                  <a:lnTo>
                    <a:pt x="7784" y="2616"/>
                  </a:lnTo>
                  <a:lnTo>
                    <a:pt x="7722" y="2784"/>
                  </a:lnTo>
                  <a:lnTo>
                    <a:pt x="7742" y="2930"/>
                  </a:lnTo>
                  <a:lnTo>
                    <a:pt x="7889" y="3118"/>
                  </a:lnTo>
                  <a:lnTo>
                    <a:pt x="7889" y="3223"/>
                  </a:lnTo>
                  <a:lnTo>
                    <a:pt x="7910" y="3432"/>
                  </a:lnTo>
                  <a:lnTo>
                    <a:pt x="7889" y="3453"/>
                  </a:lnTo>
                  <a:lnTo>
                    <a:pt x="7826" y="3411"/>
                  </a:lnTo>
                  <a:lnTo>
                    <a:pt x="7784" y="3307"/>
                  </a:lnTo>
                  <a:lnTo>
                    <a:pt x="7638" y="3160"/>
                  </a:lnTo>
                  <a:lnTo>
                    <a:pt x="7596" y="3118"/>
                  </a:lnTo>
                  <a:lnTo>
                    <a:pt x="7596" y="2909"/>
                  </a:lnTo>
                  <a:lnTo>
                    <a:pt x="7617" y="2700"/>
                  </a:lnTo>
                  <a:lnTo>
                    <a:pt x="7617" y="2595"/>
                  </a:lnTo>
                  <a:lnTo>
                    <a:pt x="7512" y="2428"/>
                  </a:lnTo>
                  <a:lnTo>
                    <a:pt x="7512" y="2323"/>
                  </a:lnTo>
                  <a:lnTo>
                    <a:pt x="7491" y="2281"/>
                  </a:lnTo>
                  <a:lnTo>
                    <a:pt x="7429" y="2261"/>
                  </a:lnTo>
                  <a:lnTo>
                    <a:pt x="7303" y="2302"/>
                  </a:lnTo>
                  <a:lnTo>
                    <a:pt x="7177" y="2386"/>
                  </a:lnTo>
                  <a:lnTo>
                    <a:pt x="7010" y="2407"/>
                  </a:lnTo>
                  <a:lnTo>
                    <a:pt x="6947" y="2470"/>
                  </a:lnTo>
                  <a:lnTo>
                    <a:pt x="6905" y="2595"/>
                  </a:lnTo>
                  <a:lnTo>
                    <a:pt x="6947" y="2700"/>
                  </a:lnTo>
                  <a:lnTo>
                    <a:pt x="6905" y="2825"/>
                  </a:lnTo>
                  <a:lnTo>
                    <a:pt x="6843" y="2930"/>
                  </a:lnTo>
                  <a:lnTo>
                    <a:pt x="6801" y="2993"/>
                  </a:lnTo>
                  <a:lnTo>
                    <a:pt x="6843" y="3035"/>
                  </a:lnTo>
                  <a:lnTo>
                    <a:pt x="6885" y="3035"/>
                  </a:lnTo>
                  <a:lnTo>
                    <a:pt x="6947" y="3056"/>
                  </a:lnTo>
                  <a:lnTo>
                    <a:pt x="6947" y="3202"/>
                  </a:lnTo>
                  <a:lnTo>
                    <a:pt x="6885" y="3307"/>
                  </a:lnTo>
                  <a:lnTo>
                    <a:pt x="6738" y="3411"/>
                  </a:lnTo>
                  <a:lnTo>
                    <a:pt x="6633" y="3411"/>
                  </a:lnTo>
                  <a:lnTo>
                    <a:pt x="6592" y="3453"/>
                  </a:lnTo>
                  <a:lnTo>
                    <a:pt x="6571" y="3558"/>
                  </a:lnTo>
                  <a:lnTo>
                    <a:pt x="6529" y="3621"/>
                  </a:lnTo>
                  <a:lnTo>
                    <a:pt x="6487" y="3683"/>
                  </a:lnTo>
                  <a:lnTo>
                    <a:pt x="6529" y="3767"/>
                  </a:lnTo>
                  <a:lnTo>
                    <a:pt x="6487" y="3830"/>
                  </a:lnTo>
                  <a:lnTo>
                    <a:pt x="6424" y="3830"/>
                  </a:lnTo>
                  <a:lnTo>
                    <a:pt x="6382" y="3851"/>
                  </a:lnTo>
                  <a:lnTo>
                    <a:pt x="6236" y="3872"/>
                  </a:lnTo>
                  <a:lnTo>
                    <a:pt x="6131" y="3830"/>
                  </a:lnTo>
                  <a:lnTo>
                    <a:pt x="6089" y="3767"/>
                  </a:lnTo>
                  <a:lnTo>
                    <a:pt x="6089" y="3683"/>
                  </a:lnTo>
                  <a:lnTo>
                    <a:pt x="6048" y="3662"/>
                  </a:lnTo>
                  <a:lnTo>
                    <a:pt x="5985" y="3662"/>
                  </a:lnTo>
                  <a:lnTo>
                    <a:pt x="5964" y="3621"/>
                  </a:lnTo>
                  <a:lnTo>
                    <a:pt x="5943" y="3537"/>
                  </a:lnTo>
                  <a:lnTo>
                    <a:pt x="5838" y="3537"/>
                  </a:lnTo>
                  <a:lnTo>
                    <a:pt x="5797" y="3579"/>
                  </a:lnTo>
                  <a:lnTo>
                    <a:pt x="5755" y="3641"/>
                  </a:lnTo>
                  <a:lnTo>
                    <a:pt x="5671" y="3641"/>
                  </a:lnTo>
                  <a:lnTo>
                    <a:pt x="5629" y="3662"/>
                  </a:lnTo>
                  <a:lnTo>
                    <a:pt x="5629" y="3830"/>
                  </a:lnTo>
                  <a:lnTo>
                    <a:pt x="5608" y="3893"/>
                  </a:lnTo>
                  <a:lnTo>
                    <a:pt x="5608" y="3997"/>
                  </a:lnTo>
                  <a:lnTo>
                    <a:pt x="5650" y="4165"/>
                  </a:lnTo>
                  <a:lnTo>
                    <a:pt x="5629" y="4353"/>
                  </a:lnTo>
                  <a:lnTo>
                    <a:pt x="5566" y="4416"/>
                  </a:lnTo>
                  <a:lnTo>
                    <a:pt x="5525" y="4416"/>
                  </a:lnTo>
                  <a:lnTo>
                    <a:pt x="5545" y="4206"/>
                  </a:lnTo>
                  <a:lnTo>
                    <a:pt x="5545" y="4060"/>
                  </a:lnTo>
                  <a:lnTo>
                    <a:pt x="5525" y="3976"/>
                  </a:lnTo>
                  <a:lnTo>
                    <a:pt x="5525" y="3767"/>
                  </a:lnTo>
                  <a:lnTo>
                    <a:pt x="5504" y="3662"/>
                  </a:lnTo>
                  <a:lnTo>
                    <a:pt x="5462" y="3641"/>
                  </a:lnTo>
                  <a:lnTo>
                    <a:pt x="5420" y="3662"/>
                  </a:lnTo>
                  <a:lnTo>
                    <a:pt x="5336" y="3662"/>
                  </a:lnTo>
                  <a:lnTo>
                    <a:pt x="5253" y="3767"/>
                  </a:lnTo>
                  <a:lnTo>
                    <a:pt x="5190" y="3788"/>
                  </a:lnTo>
                  <a:lnTo>
                    <a:pt x="5085" y="3872"/>
                  </a:lnTo>
                  <a:lnTo>
                    <a:pt x="5043" y="3955"/>
                  </a:lnTo>
                  <a:lnTo>
                    <a:pt x="5043" y="4039"/>
                  </a:lnTo>
                  <a:lnTo>
                    <a:pt x="4918" y="4186"/>
                  </a:lnTo>
                  <a:lnTo>
                    <a:pt x="4876" y="4206"/>
                  </a:lnTo>
                  <a:lnTo>
                    <a:pt x="4834" y="4165"/>
                  </a:lnTo>
                  <a:lnTo>
                    <a:pt x="4729" y="4165"/>
                  </a:lnTo>
                  <a:lnTo>
                    <a:pt x="4688" y="4186"/>
                  </a:lnTo>
                  <a:lnTo>
                    <a:pt x="4688" y="4248"/>
                  </a:lnTo>
                  <a:lnTo>
                    <a:pt x="4771" y="4269"/>
                  </a:lnTo>
                  <a:lnTo>
                    <a:pt x="4792" y="4290"/>
                  </a:lnTo>
                  <a:lnTo>
                    <a:pt x="4709" y="4311"/>
                  </a:lnTo>
                  <a:lnTo>
                    <a:pt x="4562" y="4311"/>
                  </a:lnTo>
                  <a:lnTo>
                    <a:pt x="4478" y="4353"/>
                  </a:lnTo>
                  <a:lnTo>
                    <a:pt x="4416" y="4416"/>
                  </a:lnTo>
                  <a:lnTo>
                    <a:pt x="4248" y="4478"/>
                  </a:lnTo>
                  <a:lnTo>
                    <a:pt x="4248" y="4520"/>
                  </a:lnTo>
                  <a:lnTo>
                    <a:pt x="4185" y="4583"/>
                  </a:lnTo>
                  <a:lnTo>
                    <a:pt x="4081" y="4625"/>
                  </a:lnTo>
                  <a:lnTo>
                    <a:pt x="3997" y="4625"/>
                  </a:lnTo>
                  <a:lnTo>
                    <a:pt x="3976" y="4688"/>
                  </a:lnTo>
                  <a:lnTo>
                    <a:pt x="3976" y="4771"/>
                  </a:lnTo>
                  <a:lnTo>
                    <a:pt x="4039" y="4813"/>
                  </a:lnTo>
                  <a:lnTo>
                    <a:pt x="3997" y="4876"/>
                  </a:lnTo>
                  <a:lnTo>
                    <a:pt x="3955" y="4897"/>
                  </a:lnTo>
                  <a:lnTo>
                    <a:pt x="3892" y="4939"/>
                  </a:lnTo>
                  <a:lnTo>
                    <a:pt x="3851" y="5022"/>
                  </a:lnTo>
                  <a:lnTo>
                    <a:pt x="3767" y="5043"/>
                  </a:lnTo>
                  <a:lnTo>
                    <a:pt x="3746" y="5127"/>
                  </a:lnTo>
                  <a:lnTo>
                    <a:pt x="3746" y="5169"/>
                  </a:lnTo>
                  <a:lnTo>
                    <a:pt x="3767" y="5211"/>
                  </a:lnTo>
                  <a:lnTo>
                    <a:pt x="3767" y="5294"/>
                  </a:lnTo>
                  <a:lnTo>
                    <a:pt x="3767" y="5336"/>
                  </a:lnTo>
                  <a:lnTo>
                    <a:pt x="3830" y="5357"/>
                  </a:lnTo>
                  <a:lnTo>
                    <a:pt x="3892" y="5357"/>
                  </a:lnTo>
                  <a:lnTo>
                    <a:pt x="3976" y="5420"/>
                  </a:lnTo>
                  <a:lnTo>
                    <a:pt x="4039" y="5420"/>
                  </a:lnTo>
                  <a:lnTo>
                    <a:pt x="4081" y="5357"/>
                  </a:lnTo>
                  <a:lnTo>
                    <a:pt x="4144" y="5357"/>
                  </a:lnTo>
                  <a:lnTo>
                    <a:pt x="4248" y="5441"/>
                  </a:lnTo>
                  <a:lnTo>
                    <a:pt x="4269" y="5525"/>
                  </a:lnTo>
                  <a:lnTo>
                    <a:pt x="4353" y="5525"/>
                  </a:lnTo>
                  <a:lnTo>
                    <a:pt x="4457" y="5441"/>
                  </a:lnTo>
                  <a:lnTo>
                    <a:pt x="4499" y="5441"/>
                  </a:lnTo>
                  <a:lnTo>
                    <a:pt x="4604" y="5462"/>
                  </a:lnTo>
                  <a:lnTo>
                    <a:pt x="4792" y="5462"/>
                  </a:lnTo>
                  <a:lnTo>
                    <a:pt x="4834" y="5441"/>
                  </a:lnTo>
                  <a:lnTo>
                    <a:pt x="4834" y="5336"/>
                  </a:lnTo>
                  <a:lnTo>
                    <a:pt x="4918" y="5253"/>
                  </a:lnTo>
                  <a:lnTo>
                    <a:pt x="4939" y="5253"/>
                  </a:lnTo>
                  <a:lnTo>
                    <a:pt x="4939" y="5357"/>
                  </a:lnTo>
                  <a:lnTo>
                    <a:pt x="4981" y="5378"/>
                  </a:lnTo>
                  <a:lnTo>
                    <a:pt x="4939" y="5441"/>
                  </a:lnTo>
                  <a:lnTo>
                    <a:pt x="4813" y="5483"/>
                  </a:lnTo>
                  <a:lnTo>
                    <a:pt x="4709" y="5566"/>
                  </a:lnTo>
                  <a:lnTo>
                    <a:pt x="4562" y="5546"/>
                  </a:lnTo>
                  <a:lnTo>
                    <a:pt x="4457" y="5566"/>
                  </a:lnTo>
                  <a:lnTo>
                    <a:pt x="4416" y="5629"/>
                  </a:lnTo>
                  <a:lnTo>
                    <a:pt x="4416" y="5671"/>
                  </a:lnTo>
                  <a:lnTo>
                    <a:pt x="4520" y="5755"/>
                  </a:lnTo>
                  <a:lnTo>
                    <a:pt x="4667" y="5755"/>
                  </a:lnTo>
                  <a:lnTo>
                    <a:pt x="4688" y="5776"/>
                  </a:lnTo>
                  <a:lnTo>
                    <a:pt x="4667" y="5859"/>
                  </a:lnTo>
                  <a:lnTo>
                    <a:pt x="4520" y="5943"/>
                  </a:lnTo>
                  <a:lnTo>
                    <a:pt x="4290" y="5943"/>
                  </a:lnTo>
                  <a:lnTo>
                    <a:pt x="4206" y="6048"/>
                  </a:lnTo>
                  <a:lnTo>
                    <a:pt x="4206" y="6152"/>
                  </a:lnTo>
                  <a:lnTo>
                    <a:pt x="4290" y="6194"/>
                  </a:lnTo>
                  <a:lnTo>
                    <a:pt x="4269" y="6299"/>
                  </a:lnTo>
                  <a:lnTo>
                    <a:pt x="4185" y="6320"/>
                  </a:lnTo>
                  <a:lnTo>
                    <a:pt x="4081" y="6487"/>
                  </a:lnTo>
                  <a:lnTo>
                    <a:pt x="4039" y="6571"/>
                  </a:lnTo>
                  <a:lnTo>
                    <a:pt x="3892" y="6613"/>
                  </a:lnTo>
                  <a:lnTo>
                    <a:pt x="3788" y="6738"/>
                  </a:lnTo>
                  <a:lnTo>
                    <a:pt x="3725" y="6843"/>
                  </a:lnTo>
                  <a:lnTo>
                    <a:pt x="3620" y="6947"/>
                  </a:lnTo>
                  <a:lnTo>
                    <a:pt x="3620" y="7010"/>
                  </a:lnTo>
                  <a:lnTo>
                    <a:pt x="3537" y="7031"/>
                  </a:lnTo>
                  <a:lnTo>
                    <a:pt x="3453" y="7031"/>
                  </a:lnTo>
                  <a:lnTo>
                    <a:pt x="3348" y="6947"/>
                  </a:lnTo>
                  <a:lnTo>
                    <a:pt x="3307" y="6906"/>
                  </a:lnTo>
                  <a:lnTo>
                    <a:pt x="3202" y="6885"/>
                  </a:lnTo>
                  <a:lnTo>
                    <a:pt x="3139" y="6822"/>
                  </a:lnTo>
                  <a:lnTo>
                    <a:pt x="3014" y="6801"/>
                  </a:lnTo>
                  <a:lnTo>
                    <a:pt x="2888" y="6822"/>
                  </a:lnTo>
                  <a:lnTo>
                    <a:pt x="2784" y="6885"/>
                  </a:lnTo>
                  <a:lnTo>
                    <a:pt x="2679" y="6843"/>
                  </a:lnTo>
                  <a:lnTo>
                    <a:pt x="2616" y="6822"/>
                  </a:lnTo>
                  <a:lnTo>
                    <a:pt x="2512" y="6843"/>
                  </a:lnTo>
                  <a:lnTo>
                    <a:pt x="2344" y="6843"/>
                  </a:lnTo>
                  <a:lnTo>
                    <a:pt x="2177" y="6927"/>
                  </a:lnTo>
                  <a:lnTo>
                    <a:pt x="2156" y="7010"/>
                  </a:lnTo>
                  <a:lnTo>
                    <a:pt x="2198" y="7052"/>
                  </a:lnTo>
                  <a:lnTo>
                    <a:pt x="2177" y="7115"/>
                  </a:lnTo>
                  <a:lnTo>
                    <a:pt x="2156" y="7052"/>
                  </a:lnTo>
                  <a:lnTo>
                    <a:pt x="2072" y="7052"/>
                  </a:lnTo>
                  <a:lnTo>
                    <a:pt x="1654" y="7157"/>
                  </a:lnTo>
                  <a:lnTo>
                    <a:pt x="1549" y="7157"/>
                  </a:lnTo>
                  <a:lnTo>
                    <a:pt x="1486" y="7199"/>
                  </a:lnTo>
                  <a:lnTo>
                    <a:pt x="1465" y="7199"/>
                  </a:lnTo>
                  <a:lnTo>
                    <a:pt x="1382" y="7157"/>
                  </a:lnTo>
                  <a:lnTo>
                    <a:pt x="1319" y="7219"/>
                  </a:lnTo>
                  <a:lnTo>
                    <a:pt x="1277" y="7261"/>
                  </a:lnTo>
                  <a:lnTo>
                    <a:pt x="1214" y="7303"/>
                  </a:lnTo>
                  <a:lnTo>
                    <a:pt x="1172" y="7261"/>
                  </a:lnTo>
                  <a:lnTo>
                    <a:pt x="1172" y="7240"/>
                  </a:lnTo>
                  <a:lnTo>
                    <a:pt x="1110" y="7219"/>
                  </a:lnTo>
                  <a:lnTo>
                    <a:pt x="1026" y="7219"/>
                  </a:lnTo>
                  <a:lnTo>
                    <a:pt x="942" y="7261"/>
                  </a:lnTo>
                  <a:lnTo>
                    <a:pt x="859" y="7261"/>
                  </a:lnTo>
                  <a:lnTo>
                    <a:pt x="817" y="7240"/>
                  </a:lnTo>
                  <a:lnTo>
                    <a:pt x="733" y="7240"/>
                  </a:lnTo>
                  <a:lnTo>
                    <a:pt x="691" y="7303"/>
                  </a:lnTo>
                  <a:lnTo>
                    <a:pt x="607" y="7324"/>
                  </a:lnTo>
                  <a:lnTo>
                    <a:pt x="607" y="7366"/>
                  </a:lnTo>
                  <a:lnTo>
                    <a:pt x="607" y="7429"/>
                  </a:lnTo>
                  <a:lnTo>
                    <a:pt x="419" y="7512"/>
                  </a:lnTo>
                  <a:lnTo>
                    <a:pt x="315" y="7512"/>
                  </a:lnTo>
                  <a:lnTo>
                    <a:pt x="294" y="7554"/>
                  </a:lnTo>
                  <a:lnTo>
                    <a:pt x="335" y="7638"/>
                  </a:lnTo>
                  <a:lnTo>
                    <a:pt x="419" y="7638"/>
                  </a:lnTo>
                  <a:lnTo>
                    <a:pt x="482" y="7659"/>
                  </a:lnTo>
                  <a:lnTo>
                    <a:pt x="482" y="7722"/>
                  </a:lnTo>
                  <a:lnTo>
                    <a:pt x="398" y="7722"/>
                  </a:lnTo>
                  <a:lnTo>
                    <a:pt x="377" y="7680"/>
                  </a:lnTo>
                  <a:lnTo>
                    <a:pt x="335" y="7722"/>
                  </a:lnTo>
                  <a:lnTo>
                    <a:pt x="294" y="7784"/>
                  </a:lnTo>
                  <a:lnTo>
                    <a:pt x="189" y="7847"/>
                  </a:lnTo>
                  <a:lnTo>
                    <a:pt x="105" y="7868"/>
                  </a:lnTo>
                  <a:lnTo>
                    <a:pt x="168" y="7931"/>
                  </a:lnTo>
                  <a:lnTo>
                    <a:pt x="273" y="7973"/>
                  </a:lnTo>
                  <a:lnTo>
                    <a:pt x="315" y="8035"/>
                  </a:lnTo>
                  <a:lnTo>
                    <a:pt x="419" y="8266"/>
                  </a:lnTo>
                  <a:lnTo>
                    <a:pt x="482" y="8307"/>
                  </a:lnTo>
                  <a:lnTo>
                    <a:pt x="587" y="8307"/>
                  </a:lnTo>
                  <a:lnTo>
                    <a:pt x="628" y="8349"/>
                  </a:lnTo>
                  <a:lnTo>
                    <a:pt x="649" y="8391"/>
                  </a:lnTo>
                  <a:lnTo>
                    <a:pt x="607" y="8454"/>
                  </a:lnTo>
                  <a:lnTo>
                    <a:pt x="545" y="8496"/>
                  </a:lnTo>
                  <a:lnTo>
                    <a:pt x="524" y="8559"/>
                  </a:lnTo>
                  <a:lnTo>
                    <a:pt x="587" y="8621"/>
                  </a:lnTo>
                  <a:lnTo>
                    <a:pt x="691" y="8663"/>
                  </a:lnTo>
                  <a:lnTo>
                    <a:pt x="817" y="8621"/>
                  </a:lnTo>
                  <a:lnTo>
                    <a:pt x="921" y="8559"/>
                  </a:lnTo>
                  <a:lnTo>
                    <a:pt x="963" y="8496"/>
                  </a:lnTo>
                  <a:lnTo>
                    <a:pt x="1005" y="8475"/>
                  </a:lnTo>
                  <a:lnTo>
                    <a:pt x="1047" y="8496"/>
                  </a:lnTo>
                  <a:lnTo>
                    <a:pt x="1068" y="8559"/>
                  </a:lnTo>
                  <a:lnTo>
                    <a:pt x="1005" y="8684"/>
                  </a:lnTo>
                  <a:lnTo>
                    <a:pt x="900" y="8726"/>
                  </a:lnTo>
                  <a:lnTo>
                    <a:pt x="796" y="8768"/>
                  </a:lnTo>
                  <a:lnTo>
                    <a:pt x="754" y="8810"/>
                  </a:lnTo>
                  <a:lnTo>
                    <a:pt x="796" y="8893"/>
                  </a:lnTo>
                  <a:lnTo>
                    <a:pt x="900" y="8914"/>
                  </a:lnTo>
                  <a:lnTo>
                    <a:pt x="963" y="8872"/>
                  </a:lnTo>
                  <a:lnTo>
                    <a:pt x="1110" y="8810"/>
                  </a:lnTo>
                  <a:lnTo>
                    <a:pt x="1151" y="8831"/>
                  </a:lnTo>
                  <a:lnTo>
                    <a:pt x="1151" y="8872"/>
                  </a:lnTo>
                  <a:lnTo>
                    <a:pt x="963" y="8935"/>
                  </a:lnTo>
                  <a:lnTo>
                    <a:pt x="838" y="8998"/>
                  </a:lnTo>
                  <a:lnTo>
                    <a:pt x="817" y="9040"/>
                  </a:lnTo>
                  <a:lnTo>
                    <a:pt x="1005" y="9228"/>
                  </a:lnTo>
                  <a:lnTo>
                    <a:pt x="1131" y="9291"/>
                  </a:lnTo>
                  <a:lnTo>
                    <a:pt x="1277" y="9291"/>
                  </a:lnTo>
                  <a:lnTo>
                    <a:pt x="1340" y="9228"/>
                  </a:lnTo>
                  <a:lnTo>
                    <a:pt x="1361" y="9103"/>
                  </a:lnTo>
                  <a:lnTo>
                    <a:pt x="1319" y="9040"/>
                  </a:lnTo>
                  <a:lnTo>
                    <a:pt x="1277" y="8998"/>
                  </a:lnTo>
                  <a:lnTo>
                    <a:pt x="1319" y="8977"/>
                  </a:lnTo>
                  <a:lnTo>
                    <a:pt x="1361" y="8977"/>
                  </a:lnTo>
                  <a:lnTo>
                    <a:pt x="1444" y="9082"/>
                  </a:lnTo>
                  <a:lnTo>
                    <a:pt x="1465" y="9103"/>
                  </a:lnTo>
                  <a:lnTo>
                    <a:pt x="1465" y="9144"/>
                  </a:lnTo>
                  <a:lnTo>
                    <a:pt x="1570" y="9207"/>
                  </a:lnTo>
                  <a:lnTo>
                    <a:pt x="1758" y="9228"/>
                  </a:lnTo>
                  <a:lnTo>
                    <a:pt x="1884" y="9228"/>
                  </a:lnTo>
                  <a:lnTo>
                    <a:pt x="1988" y="9144"/>
                  </a:lnTo>
                  <a:lnTo>
                    <a:pt x="2051" y="9123"/>
                  </a:lnTo>
                  <a:lnTo>
                    <a:pt x="2114" y="9144"/>
                  </a:lnTo>
                  <a:lnTo>
                    <a:pt x="2114" y="9228"/>
                  </a:lnTo>
                  <a:lnTo>
                    <a:pt x="2177" y="9291"/>
                  </a:lnTo>
                  <a:lnTo>
                    <a:pt x="2219" y="9291"/>
                  </a:lnTo>
                  <a:lnTo>
                    <a:pt x="2281" y="9312"/>
                  </a:lnTo>
                  <a:lnTo>
                    <a:pt x="2302" y="9458"/>
                  </a:lnTo>
                  <a:lnTo>
                    <a:pt x="2260" y="9458"/>
                  </a:lnTo>
                  <a:lnTo>
                    <a:pt x="2114" y="9542"/>
                  </a:lnTo>
                  <a:lnTo>
                    <a:pt x="2114" y="9626"/>
                  </a:lnTo>
                  <a:lnTo>
                    <a:pt x="2156" y="9667"/>
                  </a:lnTo>
                  <a:lnTo>
                    <a:pt x="2156" y="9730"/>
                  </a:lnTo>
                  <a:lnTo>
                    <a:pt x="2072" y="9667"/>
                  </a:lnTo>
                  <a:lnTo>
                    <a:pt x="2051" y="9647"/>
                  </a:lnTo>
                  <a:lnTo>
                    <a:pt x="1968" y="9626"/>
                  </a:lnTo>
                  <a:lnTo>
                    <a:pt x="1884" y="9542"/>
                  </a:lnTo>
                  <a:lnTo>
                    <a:pt x="1696" y="9458"/>
                  </a:lnTo>
                  <a:lnTo>
                    <a:pt x="1465" y="9458"/>
                  </a:lnTo>
                  <a:lnTo>
                    <a:pt x="1319" y="9437"/>
                  </a:lnTo>
                  <a:lnTo>
                    <a:pt x="1110" y="9500"/>
                  </a:lnTo>
                  <a:lnTo>
                    <a:pt x="1110" y="9542"/>
                  </a:lnTo>
                  <a:lnTo>
                    <a:pt x="1214" y="9626"/>
                  </a:lnTo>
                  <a:lnTo>
                    <a:pt x="1361" y="9647"/>
                  </a:lnTo>
                  <a:lnTo>
                    <a:pt x="1486" y="9667"/>
                  </a:lnTo>
                  <a:lnTo>
                    <a:pt x="1654" y="9772"/>
                  </a:lnTo>
                  <a:lnTo>
                    <a:pt x="1842" y="9856"/>
                  </a:lnTo>
                  <a:lnTo>
                    <a:pt x="1947" y="9856"/>
                  </a:lnTo>
                  <a:lnTo>
                    <a:pt x="2009" y="9877"/>
                  </a:lnTo>
                  <a:lnTo>
                    <a:pt x="1884" y="9940"/>
                  </a:lnTo>
                  <a:lnTo>
                    <a:pt x="1654" y="9940"/>
                  </a:lnTo>
                  <a:lnTo>
                    <a:pt x="1444" y="9814"/>
                  </a:lnTo>
                  <a:lnTo>
                    <a:pt x="1361" y="9751"/>
                  </a:lnTo>
                  <a:lnTo>
                    <a:pt x="1214" y="9751"/>
                  </a:lnTo>
                  <a:lnTo>
                    <a:pt x="1005" y="9647"/>
                  </a:lnTo>
                  <a:lnTo>
                    <a:pt x="796" y="9647"/>
                  </a:lnTo>
                  <a:lnTo>
                    <a:pt x="649" y="9563"/>
                  </a:lnTo>
                  <a:lnTo>
                    <a:pt x="482" y="9521"/>
                  </a:lnTo>
                  <a:lnTo>
                    <a:pt x="294" y="9605"/>
                  </a:lnTo>
                  <a:lnTo>
                    <a:pt x="294" y="9730"/>
                  </a:lnTo>
                  <a:lnTo>
                    <a:pt x="231" y="9667"/>
                  </a:lnTo>
                  <a:lnTo>
                    <a:pt x="168" y="9667"/>
                  </a:lnTo>
                  <a:lnTo>
                    <a:pt x="105" y="9730"/>
                  </a:lnTo>
                  <a:lnTo>
                    <a:pt x="63" y="9730"/>
                  </a:lnTo>
                  <a:lnTo>
                    <a:pt x="1" y="9814"/>
                  </a:lnTo>
                  <a:lnTo>
                    <a:pt x="1" y="9877"/>
                  </a:lnTo>
                  <a:lnTo>
                    <a:pt x="1" y="9960"/>
                  </a:lnTo>
                  <a:lnTo>
                    <a:pt x="63" y="9940"/>
                  </a:lnTo>
                  <a:lnTo>
                    <a:pt x="105" y="9940"/>
                  </a:lnTo>
                  <a:lnTo>
                    <a:pt x="147" y="9960"/>
                  </a:lnTo>
                  <a:lnTo>
                    <a:pt x="63" y="10023"/>
                  </a:lnTo>
                  <a:lnTo>
                    <a:pt x="22" y="10086"/>
                  </a:lnTo>
                  <a:lnTo>
                    <a:pt x="63" y="10191"/>
                  </a:lnTo>
                  <a:lnTo>
                    <a:pt x="189" y="10253"/>
                  </a:lnTo>
                  <a:lnTo>
                    <a:pt x="273" y="10170"/>
                  </a:lnTo>
                  <a:lnTo>
                    <a:pt x="315" y="10149"/>
                  </a:lnTo>
                  <a:lnTo>
                    <a:pt x="377" y="10149"/>
                  </a:lnTo>
                  <a:lnTo>
                    <a:pt x="440" y="10023"/>
                  </a:lnTo>
                  <a:lnTo>
                    <a:pt x="503" y="9981"/>
                  </a:lnTo>
                  <a:lnTo>
                    <a:pt x="587" y="9981"/>
                  </a:lnTo>
                  <a:lnTo>
                    <a:pt x="524" y="10044"/>
                  </a:lnTo>
                  <a:lnTo>
                    <a:pt x="482" y="10170"/>
                  </a:lnTo>
                  <a:lnTo>
                    <a:pt x="398" y="10232"/>
                  </a:lnTo>
                  <a:lnTo>
                    <a:pt x="315" y="10274"/>
                  </a:lnTo>
                  <a:lnTo>
                    <a:pt x="356" y="10442"/>
                  </a:lnTo>
                  <a:lnTo>
                    <a:pt x="503" y="10588"/>
                  </a:lnTo>
                  <a:lnTo>
                    <a:pt x="566" y="10546"/>
                  </a:lnTo>
                  <a:lnTo>
                    <a:pt x="607" y="10546"/>
                  </a:lnTo>
                  <a:lnTo>
                    <a:pt x="775" y="10609"/>
                  </a:lnTo>
                  <a:lnTo>
                    <a:pt x="879" y="10609"/>
                  </a:lnTo>
                  <a:lnTo>
                    <a:pt x="879" y="10672"/>
                  </a:lnTo>
                  <a:lnTo>
                    <a:pt x="817" y="10756"/>
                  </a:lnTo>
                  <a:lnTo>
                    <a:pt x="733" y="10797"/>
                  </a:lnTo>
                  <a:lnTo>
                    <a:pt x="712" y="10776"/>
                  </a:lnTo>
                  <a:lnTo>
                    <a:pt x="545" y="10776"/>
                  </a:lnTo>
                  <a:lnTo>
                    <a:pt x="482" y="10797"/>
                  </a:lnTo>
                  <a:lnTo>
                    <a:pt x="419" y="10881"/>
                  </a:lnTo>
                  <a:lnTo>
                    <a:pt x="273" y="10881"/>
                  </a:lnTo>
                  <a:lnTo>
                    <a:pt x="210" y="10923"/>
                  </a:lnTo>
                  <a:lnTo>
                    <a:pt x="210" y="11069"/>
                  </a:lnTo>
                  <a:lnTo>
                    <a:pt x="294" y="11174"/>
                  </a:lnTo>
                  <a:lnTo>
                    <a:pt x="335" y="11237"/>
                  </a:lnTo>
                  <a:lnTo>
                    <a:pt x="419" y="11425"/>
                  </a:lnTo>
                  <a:lnTo>
                    <a:pt x="545" y="11488"/>
                  </a:lnTo>
                  <a:lnTo>
                    <a:pt x="503" y="11509"/>
                  </a:lnTo>
                  <a:lnTo>
                    <a:pt x="503" y="11530"/>
                  </a:lnTo>
                  <a:lnTo>
                    <a:pt x="587" y="11592"/>
                  </a:lnTo>
                  <a:lnTo>
                    <a:pt x="670" y="11697"/>
                  </a:lnTo>
                  <a:lnTo>
                    <a:pt x="754" y="11760"/>
                  </a:lnTo>
                  <a:lnTo>
                    <a:pt x="859" y="11823"/>
                  </a:lnTo>
                  <a:lnTo>
                    <a:pt x="963" y="11927"/>
                  </a:lnTo>
                  <a:lnTo>
                    <a:pt x="1047" y="11969"/>
                  </a:lnTo>
                  <a:lnTo>
                    <a:pt x="1068" y="11948"/>
                  </a:lnTo>
                  <a:lnTo>
                    <a:pt x="1068" y="11864"/>
                  </a:lnTo>
                  <a:lnTo>
                    <a:pt x="1047" y="11718"/>
                  </a:lnTo>
                  <a:lnTo>
                    <a:pt x="1047" y="11634"/>
                  </a:lnTo>
                  <a:lnTo>
                    <a:pt x="1110" y="11592"/>
                  </a:lnTo>
                  <a:lnTo>
                    <a:pt x="1131" y="11488"/>
                  </a:lnTo>
                  <a:lnTo>
                    <a:pt x="1131" y="11404"/>
                  </a:lnTo>
                  <a:lnTo>
                    <a:pt x="1172" y="11383"/>
                  </a:lnTo>
                  <a:lnTo>
                    <a:pt x="1214" y="11383"/>
                  </a:lnTo>
                  <a:lnTo>
                    <a:pt x="1235" y="11488"/>
                  </a:lnTo>
                  <a:lnTo>
                    <a:pt x="1277" y="11592"/>
                  </a:lnTo>
                  <a:lnTo>
                    <a:pt x="1277" y="11655"/>
                  </a:lnTo>
                  <a:lnTo>
                    <a:pt x="1319" y="11718"/>
                  </a:lnTo>
                  <a:lnTo>
                    <a:pt x="1340" y="11697"/>
                  </a:lnTo>
                  <a:lnTo>
                    <a:pt x="1361" y="11634"/>
                  </a:lnTo>
                  <a:lnTo>
                    <a:pt x="1444" y="11634"/>
                  </a:lnTo>
                  <a:lnTo>
                    <a:pt x="1549" y="11551"/>
                  </a:lnTo>
                  <a:lnTo>
                    <a:pt x="1570" y="11592"/>
                  </a:lnTo>
                  <a:lnTo>
                    <a:pt x="1654" y="11592"/>
                  </a:lnTo>
                  <a:lnTo>
                    <a:pt x="1675" y="11634"/>
                  </a:lnTo>
                  <a:lnTo>
                    <a:pt x="1612" y="11718"/>
                  </a:lnTo>
                  <a:lnTo>
                    <a:pt x="1549" y="11823"/>
                  </a:lnTo>
                  <a:lnTo>
                    <a:pt x="1549" y="11927"/>
                  </a:lnTo>
                  <a:lnTo>
                    <a:pt x="1633" y="11948"/>
                  </a:lnTo>
                  <a:lnTo>
                    <a:pt x="1675" y="11927"/>
                  </a:lnTo>
                  <a:lnTo>
                    <a:pt x="1737" y="11739"/>
                  </a:lnTo>
                  <a:lnTo>
                    <a:pt x="1758" y="11655"/>
                  </a:lnTo>
                  <a:lnTo>
                    <a:pt x="1842" y="11697"/>
                  </a:lnTo>
                  <a:lnTo>
                    <a:pt x="1926" y="11823"/>
                  </a:lnTo>
                  <a:lnTo>
                    <a:pt x="1968" y="11844"/>
                  </a:lnTo>
                  <a:lnTo>
                    <a:pt x="2051" y="11802"/>
                  </a:lnTo>
                  <a:lnTo>
                    <a:pt x="2051" y="11718"/>
                  </a:lnTo>
                  <a:lnTo>
                    <a:pt x="2093" y="11634"/>
                  </a:lnTo>
                  <a:lnTo>
                    <a:pt x="2198" y="11634"/>
                  </a:lnTo>
                  <a:lnTo>
                    <a:pt x="2240" y="11655"/>
                  </a:lnTo>
                  <a:lnTo>
                    <a:pt x="2240" y="11760"/>
                  </a:lnTo>
                  <a:lnTo>
                    <a:pt x="2177" y="11864"/>
                  </a:lnTo>
                  <a:lnTo>
                    <a:pt x="2177" y="11969"/>
                  </a:lnTo>
                  <a:lnTo>
                    <a:pt x="2240" y="11927"/>
                  </a:lnTo>
                  <a:lnTo>
                    <a:pt x="2344" y="11844"/>
                  </a:lnTo>
                  <a:lnTo>
                    <a:pt x="2386" y="11739"/>
                  </a:lnTo>
                  <a:lnTo>
                    <a:pt x="2470" y="11655"/>
                  </a:lnTo>
                  <a:lnTo>
                    <a:pt x="2595" y="11634"/>
                  </a:lnTo>
                  <a:lnTo>
                    <a:pt x="2700" y="11655"/>
                  </a:lnTo>
                  <a:lnTo>
                    <a:pt x="2784" y="11739"/>
                  </a:lnTo>
                  <a:lnTo>
                    <a:pt x="2909" y="11802"/>
                  </a:lnTo>
                  <a:lnTo>
                    <a:pt x="3076" y="11927"/>
                  </a:lnTo>
                  <a:lnTo>
                    <a:pt x="3181" y="11948"/>
                  </a:lnTo>
                  <a:lnTo>
                    <a:pt x="3223" y="11906"/>
                  </a:lnTo>
                  <a:lnTo>
                    <a:pt x="3286" y="11906"/>
                  </a:lnTo>
                  <a:lnTo>
                    <a:pt x="3390" y="12011"/>
                  </a:lnTo>
                  <a:lnTo>
                    <a:pt x="3516" y="12116"/>
                  </a:lnTo>
                  <a:lnTo>
                    <a:pt x="3495" y="12220"/>
                  </a:lnTo>
                  <a:lnTo>
                    <a:pt x="3495" y="12241"/>
                  </a:lnTo>
                  <a:lnTo>
                    <a:pt x="3537" y="12241"/>
                  </a:lnTo>
                  <a:lnTo>
                    <a:pt x="3558" y="12220"/>
                  </a:lnTo>
                  <a:lnTo>
                    <a:pt x="3620" y="12241"/>
                  </a:lnTo>
                  <a:lnTo>
                    <a:pt x="3662" y="12325"/>
                  </a:lnTo>
                  <a:lnTo>
                    <a:pt x="3746" y="12367"/>
                  </a:lnTo>
                  <a:lnTo>
                    <a:pt x="3809" y="12429"/>
                  </a:lnTo>
                  <a:lnTo>
                    <a:pt x="3830" y="12492"/>
                  </a:lnTo>
                  <a:lnTo>
                    <a:pt x="3851" y="12534"/>
                  </a:lnTo>
                  <a:lnTo>
                    <a:pt x="3913" y="12534"/>
                  </a:lnTo>
                  <a:lnTo>
                    <a:pt x="3913" y="12471"/>
                  </a:lnTo>
                  <a:lnTo>
                    <a:pt x="3955" y="12471"/>
                  </a:lnTo>
                  <a:lnTo>
                    <a:pt x="4018" y="12492"/>
                  </a:lnTo>
                  <a:lnTo>
                    <a:pt x="4039" y="12576"/>
                  </a:lnTo>
                  <a:lnTo>
                    <a:pt x="4164" y="12681"/>
                  </a:lnTo>
                  <a:lnTo>
                    <a:pt x="4248" y="12785"/>
                  </a:lnTo>
                  <a:lnTo>
                    <a:pt x="4290" y="12806"/>
                  </a:lnTo>
                  <a:lnTo>
                    <a:pt x="4353" y="12869"/>
                  </a:lnTo>
                  <a:lnTo>
                    <a:pt x="4332" y="12953"/>
                  </a:lnTo>
                  <a:lnTo>
                    <a:pt x="4353" y="12973"/>
                  </a:lnTo>
                  <a:lnTo>
                    <a:pt x="4353" y="13015"/>
                  </a:lnTo>
                  <a:lnTo>
                    <a:pt x="4290" y="13078"/>
                  </a:lnTo>
                  <a:lnTo>
                    <a:pt x="4248" y="13183"/>
                  </a:lnTo>
                  <a:lnTo>
                    <a:pt x="4164" y="13225"/>
                  </a:lnTo>
                  <a:lnTo>
                    <a:pt x="4164" y="13266"/>
                  </a:lnTo>
                  <a:lnTo>
                    <a:pt x="4269" y="13266"/>
                  </a:lnTo>
                  <a:lnTo>
                    <a:pt x="4290" y="13287"/>
                  </a:lnTo>
                  <a:lnTo>
                    <a:pt x="4269" y="13329"/>
                  </a:lnTo>
                  <a:lnTo>
                    <a:pt x="4227" y="13371"/>
                  </a:lnTo>
                  <a:lnTo>
                    <a:pt x="4123" y="13476"/>
                  </a:lnTo>
                  <a:lnTo>
                    <a:pt x="4081" y="13497"/>
                  </a:lnTo>
                  <a:lnTo>
                    <a:pt x="4081" y="13538"/>
                  </a:lnTo>
                  <a:lnTo>
                    <a:pt x="4144" y="13601"/>
                  </a:lnTo>
                  <a:lnTo>
                    <a:pt x="4185" y="13685"/>
                  </a:lnTo>
                  <a:lnTo>
                    <a:pt x="4185" y="13727"/>
                  </a:lnTo>
                  <a:lnTo>
                    <a:pt x="4374" y="13894"/>
                  </a:lnTo>
                  <a:lnTo>
                    <a:pt x="4416" y="13957"/>
                  </a:lnTo>
                  <a:lnTo>
                    <a:pt x="4416" y="14061"/>
                  </a:lnTo>
                  <a:lnTo>
                    <a:pt x="4457" y="14124"/>
                  </a:lnTo>
                  <a:lnTo>
                    <a:pt x="4416" y="14166"/>
                  </a:lnTo>
                  <a:lnTo>
                    <a:pt x="4416" y="14250"/>
                  </a:lnTo>
                  <a:lnTo>
                    <a:pt x="4478" y="14333"/>
                  </a:lnTo>
                  <a:lnTo>
                    <a:pt x="4520" y="14333"/>
                  </a:lnTo>
                  <a:lnTo>
                    <a:pt x="4562" y="14354"/>
                  </a:lnTo>
                  <a:lnTo>
                    <a:pt x="4583" y="14438"/>
                  </a:lnTo>
                  <a:lnTo>
                    <a:pt x="4667" y="14543"/>
                  </a:lnTo>
                  <a:lnTo>
                    <a:pt x="4709" y="14585"/>
                  </a:lnTo>
                  <a:lnTo>
                    <a:pt x="4709" y="14668"/>
                  </a:lnTo>
                  <a:lnTo>
                    <a:pt x="4688" y="14752"/>
                  </a:lnTo>
                  <a:lnTo>
                    <a:pt x="4604" y="14773"/>
                  </a:lnTo>
                  <a:lnTo>
                    <a:pt x="4520" y="14857"/>
                  </a:lnTo>
                  <a:lnTo>
                    <a:pt x="4499" y="14940"/>
                  </a:lnTo>
                  <a:lnTo>
                    <a:pt x="4457" y="15003"/>
                  </a:lnTo>
                  <a:lnTo>
                    <a:pt x="4395" y="15003"/>
                  </a:lnTo>
                  <a:lnTo>
                    <a:pt x="4290" y="15087"/>
                  </a:lnTo>
                  <a:lnTo>
                    <a:pt x="4269" y="15149"/>
                  </a:lnTo>
                  <a:lnTo>
                    <a:pt x="4311" y="15170"/>
                  </a:lnTo>
                  <a:lnTo>
                    <a:pt x="4374" y="15149"/>
                  </a:lnTo>
                  <a:lnTo>
                    <a:pt x="4416" y="15087"/>
                  </a:lnTo>
                  <a:lnTo>
                    <a:pt x="4478" y="15087"/>
                  </a:lnTo>
                  <a:lnTo>
                    <a:pt x="4583" y="14982"/>
                  </a:lnTo>
                  <a:lnTo>
                    <a:pt x="4688" y="14982"/>
                  </a:lnTo>
                  <a:lnTo>
                    <a:pt x="4667" y="15108"/>
                  </a:lnTo>
                  <a:lnTo>
                    <a:pt x="4625" y="15170"/>
                  </a:lnTo>
                  <a:lnTo>
                    <a:pt x="4667" y="15254"/>
                  </a:lnTo>
                  <a:lnTo>
                    <a:pt x="4667" y="15317"/>
                  </a:lnTo>
                  <a:lnTo>
                    <a:pt x="4709" y="15421"/>
                  </a:lnTo>
                  <a:lnTo>
                    <a:pt x="4729" y="15526"/>
                  </a:lnTo>
                  <a:lnTo>
                    <a:pt x="4688" y="15631"/>
                  </a:lnTo>
                  <a:lnTo>
                    <a:pt x="4688" y="15694"/>
                  </a:lnTo>
                  <a:lnTo>
                    <a:pt x="4709" y="15777"/>
                  </a:lnTo>
                  <a:lnTo>
                    <a:pt x="4709" y="15798"/>
                  </a:lnTo>
                  <a:lnTo>
                    <a:pt x="4667" y="15735"/>
                  </a:lnTo>
                  <a:lnTo>
                    <a:pt x="4604" y="15777"/>
                  </a:lnTo>
                  <a:lnTo>
                    <a:pt x="4625" y="15903"/>
                  </a:lnTo>
                  <a:lnTo>
                    <a:pt x="4688" y="16007"/>
                  </a:lnTo>
                  <a:lnTo>
                    <a:pt x="4688" y="16049"/>
                  </a:lnTo>
                  <a:lnTo>
                    <a:pt x="4667" y="16049"/>
                  </a:lnTo>
                  <a:lnTo>
                    <a:pt x="4604" y="16112"/>
                  </a:lnTo>
                  <a:lnTo>
                    <a:pt x="4625" y="16196"/>
                  </a:lnTo>
                  <a:lnTo>
                    <a:pt x="4667" y="16238"/>
                  </a:lnTo>
                  <a:lnTo>
                    <a:pt x="4729" y="16238"/>
                  </a:lnTo>
                  <a:lnTo>
                    <a:pt x="4792" y="16300"/>
                  </a:lnTo>
                  <a:lnTo>
                    <a:pt x="4792" y="16342"/>
                  </a:lnTo>
                  <a:lnTo>
                    <a:pt x="4729" y="16405"/>
                  </a:lnTo>
                  <a:lnTo>
                    <a:pt x="4729" y="16468"/>
                  </a:lnTo>
                  <a:lnTo>
                    <a:pt x="4667" y="16551"/>
                  </a:lnTo>
                  <a:lnTo>
                    <a:pt x="4604" y="16572"/>
                  </a:lnTo>
                  <a:lnTo>
                    <a:pt x="4520" y="16551"/>
                  </a:lnTo>
                  <a:lnTo>
                    <a:pt x="4478" y="16572"/>
                  </a:lnTo>
                  <a:lnTo>
                    <a:pt x="4478" y="16635"/>
                  </a:lnTo>
                  <a:lnTo>
                    <a:pt x="4562" y="16656"/>
                  </a:lnTo>
                  <a:lnTo>
                    <a:pt x="4625" y="16656"/>
                  </a:lnTo>
                  <a:lnTo>
                    <a:pt x="4688" y="16719"/>
                  </a:lnTo>
                  <a:lnTo>
                    <a:pt x="4729" y="16719"/>
                  </a:lnTo>
                  <a:lnTo>
                    <a:pt x="4813" y="16740"/>
                  </a:lnTo>
                  <a:lnTo>
                    <a:pt x="4855" y="16782"/>
                  </a:lnTo>
                  <a:lnTo>
                    <a:pt x="4855" y="16886"/>
                  </a:lnTo>
                  <a:lnTo>
                    <a:pt x="4876" y="17033"/>
                  </a:lnTo>
                  <a:lnTo>
                    <a:pt x="4771" y="17137"/>
                  </a:lnTo>
                  <a:lnTo>
                    <a:pt x="4750" y="17200"/>
                  </a:lnTo>
                  <a:lnTo>
                    <a:pt x="4792" y="17263"/>
                  </a:lnTo>
                  <a:lnTo>
                    <a:pt x="4709" y="17409"/>
                  </a:lnTo>
                  <a:lnTo>
                    <a:pt x="4604" y="17472"/>
                  </a:lnTo>
                  <a:lnTo>
                    <a:pt x="4541" y="17472"/>
                  </a:lnTo>
                  <a:lnTo>
                    <a:pt x="4478" y="17409"/>
                  </a:lnTo>
                  <a:lnTo>
                    <a:pt x="4436" y="17409"/>
                  </a:lnTo>
                  <a:lnTo>
                    <a:pt x="4332" y="17493"/>
                  </a:lnTo>
                  <a:lnTo>
                    <a:pt x="4290" y="17577"/>
                  </a:lnTo>
                  <a:lnTo>
                    <a:pt x="4332" y="17598"/>
                  </a:lnTo>
                  <a:lnTo>
                    <a:pt x="4374" y="17598"/>
                  </a:lnTo>
                  <a:lnTo>
                    <a:pt x="4541" y="17618"/>
                  </a:lnTo>
                  <a:lnTo>
                    <a:pt x="4583" y="17577"/>
                  </a:lnTo>
                  <a:lnTo>
                    <a:pt x="4604" y="17556"/>
                  </a:lnTo>
                  <a:lnTo>
                    <a:pt x="4646" y="17577"/>
                  </a:lnTo>
                  <a:lnTo>
                    <a:pt x="4646" y="17618"/>
                  </a:lnTo>
                  <a:lnTo>
                    <a:pt x="4667" y="17660"/>
                  </a:lnTo>
                  <a:lnTo>
                    <a:pt x="4604" y="17702"/>
                  </a:lnTo>
                  <a:lnTo>
                    <a:pt x="4562" y="17702"/>
                  </a:lnTo>
                  <a:lnTo>
                    <a:pt x="4541" y="17723"/>
                  </a:lnTo>
                  <a:lnTo>
                    <a:pt x="4541" y="17807"/>
                  </a:lnTo>
                  <a:lnTo>
                    <a:pt x="4499" y="17828"/>
                  </a:lnTo>
                  <a:lnTo>
                    <a:pt x="4436" y="17828"/>
                  </a:lnTo>
                  <a:lnTo>
                    <a:pt x="4290" y="17932"/>
                  </a:lnTo>
                  <a:lnTo>
                    <a:pt x="4185" y="17995"/>
                  </a:lnTo>
                  <a:lnTo>
                    <a:pt x="4185" y="18037"/>
                  </a:lnTo>
                  <a:lnTo>
                    <a:pt x="4269" y="18121"/>
                  </a:lnTo>
                  <a:lnTo>
                    <a:pt x="4395" y="18142"/>
                  </a:lnTo>
                  <a:lnTo>
                    <a:pt x="4499" y="18121"/>
                  </a:lnTo>
                  <a:lnTo>
                    <a:pt x="4583" y="18016"/>
                  </a:lnTo>
                  <a:lnTo>
                    <a:pt x="4646" y="17911"/>
                  </a:lnTo>
                  <a:lnTo>
                    <a:pt x="4688" y="17870"/>
                  </a:lnTo>
                  <a:lnTo>
                    <a:pt x="4709" y="17870"/>
                  </a:lnTo>
                  <a:lnTo>
                    <a:pt x="4709" y="17911"/>
                  </a:lnTo>
                  <a:lnTo>
                    <a:pt x="4604" y="18079"/>
                  </a:lnTo>
                  <a:lnTo>
                    <a:pt x="4478" y="18204"/>
                  </a:lnTo>
                  <a:lnTo>
                    <a:pt x="4436" y="18183"/>
                  </a:lnTo>
                  <a:lnTo>
                    <a:pt x="4269" y="18204"/>
                  </a:lnTo>
                  <a:lnTo>
                    <a:pt x="4227" y="18225"/>
                  </a:lnTo>
                  <a:lnTo>
                    <a:pt x="4164" y="18309"/>
                  </a:lnTo>
                  <a:lnTo>
                    <a:pt x="4144" y="18288"/>
                  </a:lnTo>
                  <a:lnTo>
                    <a:pt x="4039" y="18288"/>
                  </a:lnTo>
                  <a:lnTo>
                    <a:pt x="3934" y="18330"/>
                  </a:lnTo>
                  <a:lnTo>
                    <a:pt x="3934" y="18393"/>
                  </a:lnTo>
                  <a:lnTo>
                    <a:pt x="3955" y="18414"/>
                  </a:lnTo>
                  <a:lnTo>
                    <a:pt x="3976" y="18455"/>
                  </a:lnTo>
                  <a:lnTo>
                    <a:pt x="3955" y="18539"/>
                  </a:lnTo>
                  <a:lnTo>
                    <a:pt x="4018" y="18665"/>
                  </a:lnTo>
                  <a:lnTo>
                    <a:pt x="4039" y="18665"/>
                  </a:lnTo>
                  <a:lnTo>
                    <a:pt x="4060" y="18602"/>
                  </a:lnTo>
                  <a:lnTo>
                    <a:pt x="4123" y="18602"/>
                  </a:lnTo>
                  <a:lnTo>
                    <a:pt x="4164" y="18644"/>
                  </a:lnTo>
                  <a:lnTo>
                    <a:pt x="4185" y="18707"/>
                  </a:lnTo>
                  <a:lnTo>
                    <a:pt x="4185" y="18769"/>
                  </a:lnTo>
                  <a:lnTo>
                    <a:pt x="4248" y="18832"/>
                  </a:lnTo>
                  <a:lnTo>
                    <a:pt x="4374" y="18832"/>
                  </a:lnTo>
                  <a:lnTo>
                    <a:pt x="4457" y="18769"/>
                  </a:lnTo>
                  <a:lnTo>
                    <a:pt x="4478" y="18748"/>
                  </a:lnTo>
                  <a:lnTo>
                    <a:pt x="4541" y="18748"/>
                  </a:lnTo>
                  <a:lnTo>
                    <a:pt x="4646" y="18727"/>
                  </a:lnTo>
                  <a:lnTo>
                    <a:pt x="4688" y="18665"/>
                  </a:lnTo>
                  <a:lnTo>
                    <a:pt x="4709" y="18560"/>
                  </a:lnTo>
                  <a:lnTo>
                    <a:pt x="4688" y="18497"/>
                  </a:lnTo>
                  <a:lnTo>
                    <a:pt x="4646" y="18434"/>
                  </a:lnTo>
                  <a:lnTo>
                    <a:pt x="4750" y="18434"/>
                  </a:lnTo>
                  <a:lnTo>
                    <a:pt x="4750" y="18393"/>
                  </a:lnTo>
                  <a:lnTo>
                    <a:pt x="4771" y="18225"/>
                  </a:lnTo>
                  <a:lnTo>
                    <a:pt x="4813" y="18309"/>
                  </a:lnTo>
                  <a:lnTo>
                    <a:pt x="4876" y="18351"/>
                  </a:lnTo>
                  <a:lnTo>
                    <a:pt x="4918" y="18351"/>
                  </a:lnTo>
                  <a:lnTo>
                    <a:pt x="4981" y="18288"/>
                  </a:lnTo>
                  <a:lnTo>
                    <a:pt x="4981" y="18121"/>
                  </a:lnTo>
                  <a:lnTo>
                    <a:pt x="4981" y="18016"/>
                  </a:lnTo>
                  <a:lnTo>
                    <a:pt x="4918" y="17911"/>
                  </a:lnTo>
                  <a:lnTo>
                    <a:pt x="4897" y="17828"/>
                  </a:lnTo>
                  <a:lnTo>
                    <a:pt x="4918" y="17618"/>
                  </a:lnTo>
                  <a:lnTo>
                    <a:pt x="4960" y="17577"/>
                  </a:lnTo>
                  <a:lnTo>
                    <a:pt x="4981" y="17577"/>
                  </a:lnTo>
                  <a:lnTo>
                    <a:pt x="4981" y="17660"/>
                  </a:lnTo>
                  <a:lnTo>
                    <a:pt x="4960" y="17723"/>
                  </a:lnTo>
                  <a:lnTo>
                    <a:pt x="4981" y="17828"/>
                  </a:lnTo>
                  <a:lnTo>
                    <a:pt x="5022" y="17932"/>
                  </a:lnTo>
                  <a:lnTo>
                    <a:pt x="5022" y="18079"/>
                  </a:lnTo>
                  <a:lnTo>
                    <a:pt x="5001" y="18204"/>
                  </a:lnTo>
                  <a:lnTo>
                    <a:pt x="5001" y="18309"/>
                  </a:lnTo>
                  <a:lnTo>
                    <a:pt x="5064" y="18309"/>
                  </a:lnTo>
                  <a:lnTo>
                    <a:pt x="5085" y="18288"/>
                  </a:lnTo>
                  <a:lnTo>
                    <a:pt x="5169" y="18225"/>
                  </a:lnTo>
                  <a:lnTo>
                    <a:pt x="5169" y="18183"/>
                  </a:lnTo>
                  <a:lnTo>
                    <a:pt x="5273" y="18037"/>
                  </a:lnTo>
                  <a:lnTo>
                    <a:pt x="5378" y="17995"/>
                  </a:lnTo>
                  <a:lnTo>
                    <a:pt x="5420" y="17995"/>
                  </a:lnTo>
                  <a:lnTo>
                    <a:pt x="5420" y="18016"/>
                  </a:lnTo>
                  <a:lnTo>
                    <a:pt x="5336" y="18079"/>
                  </a:lnTo>
                  <a:lnTo>
                    <a:pt x="5294" y="18121"/>
                  </a:lnTo>
                  <a:lnTo>
                    <a:pt x="5232" y="18246"/>
                  </a:lnTo>
                  <a:lnTo>
                    <a:pt x="5169" y="18330"/>
                  </a:lnTo>
                  <a:lnTo>
                    <a:pt x="5169" y="18393"/>
                  </a:lnTo>
                  <a:lnTo>
                    <a:pt x="5211" y="18414"/>
                  </a:lnTo>
                  <a:lnTo>
                    <a:pt x="5294" y="18414"/>
                  </a:lnTo>
                  <a:lnTo>
                    <a:pt x="5336" y="18434"/>
                  </a:lnTo>
                  <a:lnTo>
                    <a:pt x="5399" y="18518"/>
                  </a:lnTo>
                  <a:lnTo>
                    <a:pt x="5483" y="18539"/>
                  </a:lnTo>
                  <a:lnTo>
                    <a:pt x="5587" y="18518"/>
                  </a:lnTo>
                  <a:lnTo>
                    <a:pt x="5650" y="18455"/>
                  </a:lnTo>
                  <a:lnTo>
                    <a:pt x="5713" y="18455"/>
                  </a:lnTo>
                  <a:lnTo>
                    <a:pt x="5734" y="18497"/>
                  </a:lnTo>
                  <a:lnTo>
                    <a:pt x="5734" y="18539"/>
                  </a:lnTo>
                  <a:lnTo>
                    <a:pt x="5608" y="18623"/>
                  </a:lnTo>
                  <a:lnTo>
                    <a:pt x="5420" y="18665"/>
                  </a:lnTo>
                  <a:lnTo>
                    <a:pt x="5294" y="18665"/>
                  </a:lnTo>
                  <a:lnTo>
                    <a:pt x="5211" y="18727"/>
                  </a:lnTo>
                  <a:lnTo>
                    <a:pt x="5169" y="18769"/>
                  </a:lnTo>
                  <a:lnTo>
                    <a:pt x="5169" y="18832"/>
                  </a:lnTo>
                  <a:lnTo>
                    <a:pt x="5190" y="18853"/>
                  </a:lnTo>
                  <a:lnTo>
                    <a:pt x="5315" y="18832"/>
                  </a:lnTo>
                  <a:lnTo>
                    <a:pt x="5378" y="18853"/>
                  </a:lnTo>
                  <a:lnTo>
                    <a:pt x="5420" y="18832"/>
                  </a:lnTo>
                  <a:lnTo>
                    <a:pt x="5504" y="18769"/>
                  </a:lnTo>
                  <a:lnTo>
                    <a:pt x="5629" y="18769"/>
                  </a:lnTo>
                  <a:lnTo>
                    <a:pt x="5650" y="18811"/>
                  </a:lnTo>
                  <a:lnTo>
                    <a:pt x="5629" y="18853"/>
                  </a:lnTo>
                  <a:lnTo>
                    <a:pt x="5545" y="18874"/>
                  </a:lnTo>
                  <a:lnTo>
                    <a:pt x="5483" y="18937"/>
                  </a:lnTo>
                  <a:lnTo>
                    <a:pt x="5336" y="18937"/>
                  </a:lnTo>
                  <a:lnTo>
                    <a:pt x="5294" y="19020"/>
                  </a:lnTo>
                  <a:lnTo>
                    <a:pt x="5273" y="19083"/>
                  </a:lnTo>
                  <a:lnTo>
                    <a:pt x="5211" y="19146"/>
                  </a:lnTo>
                  <a:lnTo>
                    <a:pt x="5211" y="19188"/>
                  </a:lnTo>
                  <a:lnTo>
                    <a:pt x="5273" y="19188"/>
                  </a:lnTo>
                  <a:lnTo>
                    <a:pt x="5420" y="19062"/>
                  </a:lnTo>
                  <a:lnTo>
                    <a:pt x="5483" y="19041"/>
                  </a:lnTo>
                  <a:lnTo>
                    <a:pt x="5545" y="19041"/>
                  </a:lnTo>
                  <a:lnTo>
                    <a:pt x="5587" y="19020"/>
                  </a:lnTo>
                  <a:lnTo>
                    <a:pt x="5629" y="19020"/>
                  </a:lnTo>
                  <a:lnTo>
                    <a:pt x="5692" y="19083"/>
                  </a:lnTo>
                  <a:lnTo>
                    <a:pt x="5692" y="19146"/>
                  </a:lnTo>
                  <a:lnTo>
                    <a:pt x="5650" y="19188"/>
                  </a:lnTo>
                  <a:lnTo>
                    <a:pt x="5587" y="19146"/>
                  </a:lnTo>
                  <a:lnTo>
                    <a:pt x="5525" y="19125"/>
                  </a:lnTo>
                  <a:lnTo>
                    <a:pt x="5399" y="19167"/>
                  </a:lnTo>
                  <a:lnTo>
                    <a:pt x="5378" y="19230"/>
                  </a:lnTo>
                  <a:lnTo>
                    <a:pt x="5399" y="19271"/>
                  </a:lnTo>
                  <a:lnTo>
                    <a:pt x="5587" y="19271"/>
                  </a:lnTo>
                  <a:lnTo>
                    <a:pt x="5650" y="19230"/>
                  </a:lnTo>
                  <a:lnTo>
                    <a:pt x="5713" y="19230"/>
                  </a:lnTo>
                  <a:lnTo>
                    <a:pt x="5797" y="19334"/>
                  </a:lnTo>
                  <a:lnTo>
                    <a:pt x="5797" y="19397"/>
                  </a:lnTo>
                  <a:lnTo>
                    <a:pt x="5734" y="19439"/>
                  </a:lnTo>
                  <a:lnTo>
                    <a:pt x="5525" y="19355"/>
                  </a:lnTo>
                  <a:lnTo>
                    <a:pt x="5420" y="19292"/>
                  </a:lnTo>
                  <a:lnTo>
                    <a:pt x="5399" y="19355"/>
                  </a:lnTo>
                  <a:lnTo>
                    <a:pt x="5420" y="19439"/>
                  </a:lnTo>
                  <a:lnTo>
                    <a:pt x="5525" y="19502"/>
                  </a:lnTo>
                  <a:lnTo>
                    <a:pt x="5629" y="19648"/>
                  </a:lnTo>
                  <a:lnTo>
                    <a:pt x="5692" y="19753"/>
                  </a:lnTo>
                  <a:lnTo>
                    <a:pt x="5629" y="19753"/>
                  </a:lnTo>
                  <a:lnTo>
                    <a:pt x="5545" y="19648"/>
                  </a:lnTo>
                  <a:lnTo>
                    <a:pt x="5525" y="19648"/>
                  </a:lnTo>
                  <a:lnTo>
                    <a:pt x="5504" y="19690"/>
                  </a:lnTo>
                  <a:lnTo>
                    <a:pt x="5525" y="19774"/>
                  </a:lnTo>
                  <a:lnTo>
                    <a:pt x="5650" y="19878"/>
                  </a:lnTo>
                  <a:lnTo>
                    <a:pt x="5797" y="19983"/>
                  </a:lnTo>
                  <a:lnTo>
                    <a:pt x="5797" y="20025"/>
                  </a:lnTo>
                  <a:lnTo>
                    <a:pt x="5734" y="20025"/>
                  </a:lnTo>
                  <a:lnTo>
                    <a:pt x="5734" y="20087"/>
                  </a:lnTo>
                  <a:lnTo>
                    <a:pt x="5692" y="20087"/>
                  </a:lnTo>
                  <a:lnTo>
                    <a:pt x="5587" y="19983"/>
                  </a:lnTo>
                  <a:lnTo>
                    <a:pt x="5545" y="19983"/>
                  </a:lnTo>
                  <a:lnTo>
                    <a:pt x="5545" y="20025"/>
                  </a:lnTo>
                  <a:lnTo>
                    <a:pt x="5650" y="20171"/>
                  </a:lnTo>
                  <a:lnTo>
                    <a:pt x="5713" y="20213"/>
                  </a:lnTo>
                  <a:lnTo>
                    <a:pt x="5755" y="20213"/>
                  </a:lnTo>
                  <a:lnTo>
                    <a:pt x="5817" y="20192"/>
                  </a:lnTo>
                  <a:lnTo>
                    <a:pt x="5838" y="20213"/>
                  </a:lnTo>
                  <a:lnTo>
                    <a:pt x="5797" y="20297"/>
                  </a:lnTo>
                  <a:lnTo>
                    <a:pt x="5734" y="20318"/>
                  </a:lnTo>
                  <a:lnTo>
                    <a:pt x="5629" y="20276"/>
                  </a:lnTo>
                  <a:lnTo>
                    <a:pt x="5545" y="20192"/>
                  </a:lnTo>
                  <a:lnTo>
                    <a:pt x="5441" y="20108"/>
                  </a:lnTo>
                  <a:lnTo>
                    <a:pt x="5378" y="20004"/>
                  </a:lnTo>
                  <a:lnTo>
                    <a:pt x="5294" y="19795"/>
                  </a:lnTo>
                  <a:lnTo>
                    <a:pt x="5232" y="19711"/>
                  </a:lnTo>
                  <a:lnTo>
                    <a:pt x="5169" y="19690"/>
                  </a:lnTo>
                  <a:lnTo>
                    <a:pt x="5085" y="19648"/>
                  </a:lnTo>
                  <a:lnTo>
                    <a:pt x="4981" y="19606"/>
                  </a:lnTo>
                  <a:lnTo>
                    <a:pt x="4876" y="19606"/>
                  </a:lnTo>
                  <a:lnTo>
                    <a:pt x="4813" y="19585"/>
                  </a:lnTo>
                  <a:lnTo>
                    <a:pt x="4750" y="19585"/>
                  </a:lnTo>
                  <a:lnTo>
                    <a:pt x="4646" y="19564"/>
                  </a:lnTo>
                  <a:lnTo>
                    <a:pt x="4541" y="19460"/>
                  </a:lnTo>
                  <a:lnTo>
                    <a:pt x="4436" y="19460"/>
                  </a:lnTo>
                  <a:lnTo>
                    <a:pt x="4353" y="19439"/>
                  </a:lnTo>
                  <a:lnTo>
                    <a:pt x="4290" y="19460"/>
                  </a:lnTo>
                  <a:lnTo>
                    <a:pt x="4185" y="19460"/>
                  </a:lnTo>
                  <a:lnTo>
                    <a:pt x="4060" y="19564"/>
                  </a:lnTo>
                  <a:lnTo>
                    <a:pt x="4060" y="19606"/>
                  </a:lnTo>
                  <a:lnTo>
                    <a:pt x="4123" y="19669"/>
                  </a:lnTo>
                  <a:lnTo>
                    <a:pt x="4185" y="19753"/>
                  </a:lnTo>
                  <a:lnTo>
                    <a:pt x="4248" y="19878"/>
                  </a:lnTo>
                  <a:lnTo>
                    <a:pt x="4248" y="19962"/>
                  </a:lnTo>
                  <a:lnTo>
                    <a:pt x="4353" y="20067"/>
                  </a:lnTo>
                  <a:lnTo>
                    <a:pt x="4499" y="20108"/>
                  </a:lnTo>
                  <a:lnTo>
                    <a:pt x="4709" y="20192"/>
                  </a:lnTo>
                  <a:lnTo>
                    <a:pt x="4855" y="20276"/>
                  </a:lnTo>
                  <a:lnTo>
                    <a:pt x="4897" y="20380"/>
                  </a:lnTo>
                  <a:lnTo>
                    <a:pt x="4897" y="20422"/>
                  </a:lnTo>
                  <a:lnTo>
                    <a:pt x="4981" y="20443"/>
                  </a:lnTo>
                  <a:lnTo>
                    <a:pt x="5064" y="20443"/>
                  </a:lnTo>
                  <a:lnTo>
                    <a:pt x="5127" y="20527"/>
                  </a:lnTo>
                  <a:lnTo>
                    <a:pt x="5211" y="20548"/>
                  </a:lnTo>
                  <a:lnTo>
                    <a:pt x="5273" y="20527"/>
                  </a:lnTo>
                  <a:lnTo>
                    <a:pt x="5315" y="20590"/>
                  </a:lnTo>
                  <a:lnTo>
                    <a:pt x="5399" y="20590"/>
                  </a:lnTo>
                  <a:lnTo>
                    <a:pt x="5441" y="20548"/>
                  </a:lnTo>
                  <a:lnTo>
                    <a:pt x="5504" y="20631"/>
                  </a:lnTo>
                  <a:lnTo>
                    <a:pt x="5608" y="20631"/>
                  </a:lnTo>
                  <a:lnTo>
                    <a:pt x="5692" y="20548"/>
                  </a:lnTo>
                  <a:lnTo>
                    <a:pt x="5797" y="20548"/>
                  </a:lnTo>
                  <a:lnTo>
                    <a:pt x="5838" y="20590"/>
                  </a:lnTo>
                  <a:lnTo>
                    <a:pt x="5838" y="20652"/>
                  </a:lnTo>
                  <a:lnTo>
                    <a:pt x="5755" y="20652"/>
                  </a:lnTo>
                  <a:lnTo>
                    <a:pt x="5692" y="20694"/>
                  </a:lnTo>
                  <a:lnTo>
                    <a:pt x="5692" y="20736"/>
                  </a:lnTo>
                  <a:lnTo>
                    <a:pt x="5755" y="20736"/>
                  </a:lnTo>
                  <a:lnTo>
                    <a:pt x="5817" y="20820"/>
                  </a:lnTo>
                  <a:lnTo>
                    <a:pt x="5734" y="20862"/>
                  </a:lnTo>
                  <a:lnTo>
                    <a:pt x="5734" y="20903"/>
                  </a:lnTo>
                  <a:lnTo>
                    <a:pt x="5650" y="20924"/>
                  </a:lnTo>
                  <a:lnTo>
                    <a:pt x="5608" y="20966"/>
                  </a:lnTo>
                  <a:lnTo>
                    <a:pt x="5504" y="21029"/>
                  </a:lnTo>
                  <a:lnTo>
                    <a:pt x="5483" y="21071"/>
                  </a:lnTo>
                  <a:lnTo>
                    <a:pt x="5504" y="21113"/>
                  </a:lnTo>
                  <a:lnTo>
                    <a:pt x="5608" y="21113"/>
                  </a:lnTo>
                  <a:lnTo>
                    <a:pt x="5692" y="21134"/>
                  </a:lnTo>
                  <a:lnTo>
                    <a:pt x="5713" y="21175"/>
                  </a:lnTo>
                  <a:lnTo>
                    <a:pt x="5629" y="21175"/>
                  </a:lnTo>
                  <a:lnTo>
                    <a:pt x="5587" y="21217"/>
                  </a:lnTo>
                  <a:lnTo>
                    <a:pt x="5545" y="21175"/>
                  </a:lnTo>
                  <a:lnTo>
                    <a:pt x="5504" y="21238"/>
                  </a:lnTo>
                  <a:lnTo>
                    <a:pt x="5420" y="21364"/>
                  </a:lnTo>
                  <a:lnTo>
                    <a:pt x="5378" y="21364"/>
                  </a:lnTo>
                  <a:lnTo>
                    <a:pt x="5315" y="21427"/>
                  </a:lnTo>
                  <a:lnTo>
                    <a:pt x="5315" y="21468"/>
                  </a:lnTo>
                  <a:lnTo>
                    <a:pt x="5399" y="21489"/>
                  </a:lnTo>
                  <a:lnTo>
                    <a:pt x="5441" y="21489"/>
                  </a:lnTo>
                  <a:lnTo>
                    <a:pt x="5504" y="21468"/>
                  </a:lnTo>
                  <a:lnTo>
                    <a:pt x="5525" y="21489"/>
                  </a:lnTo>
                  <a:lnTo>
                    <a:pt x="5545" y="21552"/>
                  </a:lnTo>
                  <a:lnTo>
                    <a:pt x="5608" y="21552"/>
                  </a:lnTo>
                  <a:lnTo>
                    <a:pt x="5650" y="21573"/>
                  </a:lnTo>
                  <a:lnTo>
                    <a:pt x="5650" y="21636"/>
                  </a:lnTo>
                  <a:lnTo>
                    <a:pt x="5545" y="21657"/>
                  </a:lnTo>
                  <a:lnTo>
                    <a:pt x="5483" y="21678"/>
                  </a:lnTo>
                  <a:lnTo>
                    <a:pt x="5483" y="21699"/>
                  </a:lnTo>
                  <a:lnTo>
                    <a:pt x="5608" y="21699"/>
                  </a:lnTo>
                  <a:lnTo>
                    <a:pt x="5650" y="21761"/>
                  </a:lnTo>
                  <a:lnTo>
                    <a:pt x="5650" y="21803"/>
                  </a:lnTo>
                  <a:lnTo>
                    <a:pt x="5608" y="21803"/>
                  </a:lnTo>
                  <a:lnTo>
                    <a:pt x="5545" y="21782"/>
                  </a:lnTo>
                  <a:lnTo>
                    <a:pt x="5525" y="21803"/>
                  </a:lnTo>
                  <a:lnTo>
                    <a:pt x="5483" y="21803"/>
                  </a:lnTo>
                  <a:lnTo>
                    <a:pt x="5420" y="21761"/>
                  </a:lnTo>
                  <a:lnTo>
                    <a:pt x="5336" y="21761"/>
                  </a:lnTo>
                  <a:lnTo>
                    <a:pt x="5232" y="21740"/>
                  </a:lnTo>
                  <a:lnTo>
                    <a:pt x="5232" y="21678"/>
                  </a:lnTo>
                  <a:lnTo>
                    <a:pt x="5273" y="21657"/>
                  </a:lnTo>
                  <a:lnTo>
                    <a:pt x="5211" y="21552"/>
                  </a:lnTo>
                  <a:lnTo>
                    <a:pt x="5190" y="21531"/>
                  </a:lnTo>
                  <a:lnTo>
                    <a:pt x="5127" y="21552"/>
                  </a:lnTo>
                  <a:lnTo>
                    <a:pt x="5127" y="21657"/>
                  </a:lnTo>
                  <a:lnTo>
                    <a:pt x="5064" y="21866"/>
                  </a:lnTo>
                  <a:lnTo>
                    <a:pt x="5001" y="21950"/>
                  </a:lnTo>
                  <a:lnTo>
                    <a:pt x="5022" y="21992"/>
                  </a:lnTo>
                  <a:lnTo>
                    <a:pt x="5085" y="21992"/>
                  </a:lnTo>
                  <a:lnTo>
                    <a:pt x="5169" y="21950"/>
                  </a:lnTo>
                  <a:lnTo>
                    <a:pt x="5190" y="21950"/>
                  </a:lnTo>
                  <a:lnTo>
                    <a:pt x="5169" y="21992"/>
                  </a:lnTo>
                  <a:lnTo>
                    <a:pt x="5085" y="22054"/>
                  </a:lnTo>
                  <a:lnTo>
                    <a:pt x="5022" y="22096"/>
                  </a:lnTo>
                  <a:lnTo>
                    <a:pt x="4981" y="22117"/>
                  </a:lnTo>
                  <a:lnTo>
                    <a:pt x="4981" y="22180"/>
                  </a:lnTo>
                  <a:lnTo>
                    <a:pt x="4855" y="22159"/>
                  </a:lnTo>
                  <a:lnTo>
                    <a:pt x="4750" y="22159"/>
                  </a:lnTo>
                  <a:lnTo>
                    <a:pt x="4646" y="22180"/>
                  </a:lnTo>
                  <a:lnTo>
                    <a:pt x="4604" y="22159"/>
                  </a:lnTo>
                  <a:lnTo>
                    <a:pt x="4478" y="22159"/>
                  </a:lnTo>
                  <a:lnTo>
                    <a:pt x="4395" y="22180"/>
                  </a:lnTo>
                  <a:lnTo>
                    <a:pt x="4248" y="22264"/>
                  </a:lnTo>
                  <a:lnTo>
                    <a:pt x="4123" y="22284"/>
                  </a:lnTo>
                  <a:lnTo>
                    <a:pt x="4144" y="22305"/>
                  </a:lnTo>
                  <a:lnTo>
                    <a:pt x="4248" y="22284"/>
                  </a:lnTo>
                  <a:lnTo>
                    <a:pt x="4290" y="22284"/>
                  </a:lnTo>
                  <a:lnTo>
                    <a:pt x="4248" y="22326"/>
                  </a:lnTo>
                  <a:lnTo>
                    <a:pt x="4185" y="22368"/>
                  </a:lnTo>
                  <a:lnTo>
                    <a:pt x="4227" y="22410"/>
                  </a:lnTo>
                  <a:lnTo>
                    <a:pt x="4290" y="22431"/>
                  </a:lnTo>
                  <a:lnTo>
                    <a:pt x="4353" y="22515"/>
                  </a:lnTo>
                  <a:lnTo>
                    <a:pt x="4457" y="22494"/>
                  </a:lnTo>
                  <a:lnTo>
                    <a:pt x="4541" y="22515"/>
                  </a:lnTo>
                  <a:lnTo>
                    <a:pt x="4583" y="22494"/>
                  </a:lnTo>
                  <a:lnTo>
                    <a:pt x="4709" y="22494"/>
                  </a:lnTo>
                  <a:lnTo>
                    <a:pt x="4750" y="22473"/>
                  </a:lnTo>
                  <a:lnTo>
                    <a:pt x="4667" y="22410"/>
                  </a:lnTo>
                  <a:lnTo>
                    <a:pt x="4646" y="22389"/>
                  </a:lnTo>
                  <a:lnTo>
                    <a:pt x="4688" y="22326"/>
                  </a:lnTo>
                  <a:lnTo>
                    <a:pt x="4855" y="22326"/>
                  </a:lnTo>
                  <a:lnTo>
                    <a:pt x="4918" y="22305"/>
                  </a:lnTo>
                  <a:lnTo>
                    <a:pt x="5001" y="22305"/>
                  </a:lnTo>
                  <a:lnTo>
                    <a:pt x="5001" y="22326"/>
                  </a:lnTo>
                  <a:lnTo>
                    <a:pt x="4960" y="22368"/>
                  </a:lnTo>
                  <a:lnTo>
                    <a:pt x="4918" y="22431"/>
                  </a:lnTo>
                  <a:lnTo>
                    <a:pt x="4918" y="22515"/>
                  </a:lnTo>
                  <a:lnTo>
                    <a:pt x="4792" y="22577"/>
                  </a:lnTo>
                  <a:lnTo>
                    <a:pt x="4792" y="22619"/>
                  </a:lnTo>
                  <a:lnTo>
                    <a:pt x="4813" y="22682"/>
                  </a:lnTo>
                  <a:lnTo>
                    <a:pt x="5064" y="22849"/>
                  </a:lnTo>
                  <a:lnTo>
                    <a:pt x="5169" y="22933"/>
                  </a:lnTo>
                  <a:lnTo>
                    <a:pt x="5169" y="22954"/>
                  </a:lnTo>
                  <a:lnTo>
                    <a:pt x="5085" y="22954"/>
                  </a:lnTo>
                  <a:lnTo>
                    <a:pt x="5064" y="22933"/>
                  </a:lnTo>
                  <a:lnTo>
                    <a:pt x="4960" y="22891"/>
                  </a:lnTo>
                  <a:lnTo>
                    <a:pt x="4813" y="22808"/>
                  </a:lnTo>
                  <a:lnTo>
                    <a:pt x="4771" y="22745"/>
                  </a:lnTo>
                  <a:lnTo>
                    <a:pt x="4667" y="22745"/>
                  </a:lnTo>
                  <a:lnTo>
                    <a:pt x="4604" y="22787"/>
                  </a:lnTo>
                  <a:lnTo>
                    <a:pt x="4541" y="22808"/>
                  </a:lnTo>
                  <a:lnTo>
                    <a:pt x="4332" y="22682"/>
                  </a:lnTo>
                  <a:lnTo>
                    <a:pt x="4290" y="22598"/>
                  </a:lnTo>
                  <a:lnTo>
                    <a:pt x="4248" y="22515"/>
                  </a:lnTo>
                  <a:lnTo>
                    <a:pt x="4227" y="22515"/>
                  </a:lnTo>
                  <a:lnTo>
                    <a:pt x="4248" y="22619"/>
                  </a:lnTo>
                  <a:lnTo>
                    <a:pt x="4269" y="22703"/>
                  </a:lnTo>
                  <a:lnTo>
                    <a:pt x="4248" y="22724"/>
                  </a:lnTo>
                  <a:lnTo>
                    <a:pt x="4144" y="22619"/>
                  </a:lnTo>
                  <a:lnTo>
                    <a:pt x="4039" y="22494"/>
                  </a:lnTo>
                  <a:lnTo>
                    <a:pt x="3913" y="22431"/>
                  </a:lnTo>
                  <a:lnTo>
                    <a:pt x="3851" y="22473"/>
                  </a:lnTo>
                  <a:lnTo>
                    <a:pt x="3872" y="22515"/>
                  </a:lnTo>
                  <a:lnTo>
                    <a:pt x="3955" y="22536"/>
                  </a:lnTo>
                  <a:lnTo>
                    <a:pt x="3976" y="22619"/>
                  </a:lnTo>
                  <a:lnTo>
                    <a:pt x="4123" y="22745"/>
                  </a:lnTo>
                  <a:lnTo>
                    <a:pt x="4164" y="22808"/>
                  </a:lnTo>
                  <a:lnTo>
                    <a:pt x="4227" y="22808"/>
                  </a:lnTo>
                  <a:lnTo>
                    <a:pt x="4290" y="22828"/>
                  </a:lnTo>
                  <a:lnTo>
                    <a:pt x="4332" y="22891"/>
                  </a:lnTo>
                  <a:lnTo>
                    <a:pt x="4164" y="22891"/>
                  </a:lnTo>
                  <a:lnTo>
                    <a:pt x="4060" y="22828"/>
                  </a:lnTo>
                  <a:lnTo>
                    <a:pt x="3976" y="22787"/>
                  </a:lnTo>
                  <a:lnTo>
                    <a:pt x="3934" y="22787"/>
                  </a:lnTo>
                  <a:lnTo>
                    <a:pt x="3913" y="22849"/>
                  </a:lnTo>
                  <a:lnTo>
                    <a:pt x="3913" y="22912"/>
                  </a:lnTo>
                  <a:lnTo>
                    <a:pt x="3851" y="22954"/>
                  </a:lnTo>
                  <a:lnTo>
                    <a:pt x="3830" y="22954"/>
                  </a:lnTo>
                  <a:lnTo>
                    <a:pt x="3830" y="23017"/>
                  </a:lnTo>
                  <a:lnTo>
                    <a:pt x="3767" y="23059"/>
                  </a:lnTo>
                  <a:lnTo>
                    <a:pt x="3725" y="23100"/>
                  </a:lnTo>
                  <a:lnTo>
                    <a:pt x="3600" y="23247"/>
                  </a:lnTo>
                  <a:lnTo>
                    <a:pt x="3600" y="23310"/>
                  </a:lnTo>
                  <a:lnTo>
                    <a:pt x="3627" y="23324"/>
                  </a:lnTo>
                  <a:lnTo>
                    <a:pt x="3627" y="23324"/>
                  </a:lnTo>
                  <a:lnTo>
                    <a:pt x="3558" y="23352"/>
                  </a:lnTo>
                  <a:lnTo>
                    <a:pt x="3495" y="23414"/>
                  </a:lnTo>
                  <a:lnTo>
                    <a:pt x="3390" y="23456"/>
                  </a:lnTo>
                  <a:lnTo>
                    <a:pt x="3328" y="23561"/>
                  </a:lnTo>
                  <a:lnTo>
                    <a:pt x="3328" y="23644"/>
                  </a:lnTo>
                  <a:lnTo>
                    <a:pt x="3348" y="23665"/>
                  </a:lnTo>
                  <a:lnTo>
                    <a:pt x="3432" y="23624"/>
                  </a:lnTo>
                  <a:lnTo>
                    <a:pt x="3537" y="23582"/>
                  </a:lnTo>
                  <a:lnTo>
                    <a:pt x="3600" y="23624"/>
                  </a:lnTo>
                  <a:lnTo>
                    <a:pt x="3620" y="23644"/>
                  </a:lnTo>
                  <a:lnTo>
                    <a:pt x="3725" y="23644"/>
                  </a:lnTo>
                  <a:lnTo>
                    <a:pt x="3913" y="23582"/>
                  </a:lnTo>
                  <a:lnTo>
                    <a:pt x="4060" y="23582"/>
                  </a:lnTo>
                  <a:lnTo>
                    <a:pt x="4185" y="23644"/>
                  </a:lnTo>
                  <a:lnTo>
                    <a:pt x="4185" y="23686"/>
                  </a:lnTo>
                  <a:lnTo>
                    <a:pt x="4144" y="23728"/>
                  </a:lnTo>
                  <a:lnTo>
                    <a:pt x="4018" y="23686"/>
                  </a:lnTo>
                  <a:lnTo>
                    <a:pt x="3934" y="23728"/>
                  </a:lnTo>
                  <a:lnTo>
                    <a:pt x="3558" y="23686"/>
                  </a:lnTo>
                  <a:lnTo>
                    <a:pt x="3453" y="23686"/>
                  </a:lnTo>
                  <a:lnTo>
                    <a:pt x="3432" y="23728"/>
                  </a:lnTo>
                  <a:lnTo>
                    <a:pt x="3286" y="23728"/>
                  </a:lnTo>
                  <a:lnTo>
                    <a:pt x="3286" y="23770"/>
                  </a:lnTo>
                  <a:lnTo>
                    <a:pt x="3307" y="23791"/>
                  </a:lnTo>
                  <a:lnTo>
                    <a:pt x="3411" y="23791"/>
                  </a:lnTo>
                  <a:lnTo>
                    <a:pt x="3432" y="23833"/>
                  </a:lnTo>
                  <a:lnTo>
                    <a:pt x="3390" y="23854"/>
                  </a:lnTo>
                  <a:lnTo>
                    <a:pt x="3307" y="23833"/>
                  </a:lnTo>
                  <a:lnTo>
                    <a:pt x="3202" y="23833"/>
                  </a:lnTo>
                  <a:lnTo>
                    <a:pt x="3202" y="23854"/>
                  </a:lnTo>
                  <a:lnTo>
                    <a:pt x="3244" y="23896"/>
                  </a:lnTo>
                  <a:lnTo>
                    <a:pt x="3348" y="23896"/>
                  </a:lnTo>
                  <a:lnTo>
                    <a:pt x="3620" y="23979"/>
                  </a:lnTo>
                  <a:lnTo>
                    <a:pt x="3704" y="23979"/>
                  </a:lnTo>
                  <a:lnTo>
                    <a:pt x="3746" y="23958"/>
                  </a:lnTo>
                  <a:lnTo>
                    <a:pt x="3830" y="23958"/>
                  </a:lnTo>
                  <a:lnTo>
                    <a:pt x="3851" y="23979"/>
                  </a:lnTo>
                  <a:lnTo>
                    <a:pt x="3851" y="24063"/>
                  </a:lnTo>
                  <a:lnTo>
                    <a:pt x="3872" y="24147"/>
                  </a:lnTo>
                  <a:lnTo>
                    <a:pt x="3830" y="24168"/>
                  </a:lnTo>
                  <a:lnTo>
                    <a:pt x="3746" y="24147"/>
                  </a:lnTo>
                  <a:lnTo>
                    <a:pt x="3725" y="24168"/>
                  </a:lnTo>
                  <a:lnTo>
                    <a:pt x="3704" y="24147"/>
                  </a:lnTo>
                  <a:lnTo>
                    <a:pt x="3600" y="24168"/>
                  </a:lnTo>
                  <a:lnTo>
                    <a:pt x="3600" y="24209"/>
                  </a:lnTo>
                  <a:lnTo>
                    <a:pt x="3620" y="24251"/>
                  </a:lnTo>
                  <a:lnTo>
                    <a:pt x="3662" y="24251"/>
                  </a:lnTo>
                  <a:lnTo>
                    <a:pt x="3746" y="24272"/>
                  </a:lnTo>
                  <a:lnTo>
                    <a:pt x="3767" y="24293"/>
                  </a:lnTo>
                  <a:lnTo>
                    <a:pt x="3662" y="24356"/>
                  </a:lnTo>
                  <a:lnTo>
                    <a:pt x="3600" y="24356"/>
                  </a:lnTo>
                  <a:lnTo>
                    <a:pt x="3495" y="24293"/>
                  </a:lnTo>
                  <a:lnTo>
                    <a:pt x="3390" y="24335"/>
                  </a:lnTo>
                  <a:lnTo>
                    <a:pt x="3390" y="24377"/>
                  </a:lnTo>
                  <a:lnTo>
                    <a:pt x="3411" y="24460"/>
                  </a:lnTo>
                  <a:lnTo>
                    <a:pt x="3453" y="24481"/>
                  </a:lnTo>
                  <a:lnTo>
                    <a:pt x="3516" y="24460"/>
                  </a:lnTo>
                  <a:lnTo>
                    <a:pt x="3620" y="24460"/>
                  </a:lnTo>
                  <a:lnTo>
                    <a:pt x="3704" y="24502"/>
                  </a:lnTo>
                  <a:lnTo>
                    <a:pt x="3725" y="24565"/>
                  </a:lnTo>
                  <a:lnTo>
                    <a:pt x="3495" y="24565"/>
                  </a:lnTo>
                  <a:lnTo>
                    <a:pt x="3432" y="24586"/>
                  </a:lnTo>
                  <a:lnTo>
                    <a:pt x="3348" y="24544"/>
                  </a:lnTo>
                  <a:lnTo>
                    <a:pt x="3307" y="24544"/>
                  </a:lnTo>
                  <a:lnTo>
                    <a:pt x="3244" y="24607"/>
                  </a:lnTo>
                  <a:lnTo>
                    <a:pt x="3244" y="24816"/>
                  </a:lnTo>
                  <a:lnTo>
                    <a:pt x="3223" y="24879"/>
                  </a:lnTo>
                  <a:lnTo>
                    <a:pt x="3244" y="24921"/>
                  </a:lnTo>
                  <a:lnTo>
                    <a:pt x="3328" y="24921"/>
                  </a:lnTo>
                  <a:lnTo>
                    <a:pt x="3558" y="24816"/>
                  </a:lnTo>
                  <a:lnTo>
                    <a:pt x="3620" y="24774"/>
                  </a:lnTo>
                  <a:lnTo>
                    <a:pt x="3809" y="24712"/>
                  </a:lnTo>
                  <a:lnTo>
                    <a:pt x="3913" y="24670"/>
                  </a:lnTo>
                  <a:lnTo>
                    <a:pt x="3976" y="24544"/>
                  </a:lnTo>
                  <a:lnTo>
                    <a:pt x="4123" y="24398"/>
                  </a:lnTo>
                  <a:lnTo>
                    <a:pt x="4395" y="24272"/>
                  </a:lnTo>
                  <a:lnTo>
                    <a:pt x="4541" y="24230"/>
                  </a:lnTo>
                  <a:lnTo>
                    <a:pt x="4604" y="24251"/>
                  </a:lnTo>
                  <a:lnTo>
                    <a:pt x="4604" y="24293"/>
                  </a:lnTo>
                  <a:lnTo>
                    <a:pt x="4562" y="24335"/>
                  </a:lnTo>
                  <a:lnTo>
                    <a:pt x="4478" y="24335"/>
                  </a:lnTo>
                  <a:lnTo>
                    <a:pt x="4332" y="24377"/>
                  </a:lnTo>
                  <a:lnTo>
                    <a:pt x="4144" y="24460"/>
                  </a:lnTo>
                  <a:lnTo>
                    <a:pt x="3955" y="24670"/>
                  </a:lnTo>
                  <a:lnTo>
                    <a:pt x="3872" y="24774"/>
                  </a:lnTo>
                  <a:lnTo>
                    <a:pt x="3725" y="24795"/>
                  </a:lnTo>
                  <a:lnTo>
                    <a:pt x="3641" y="24816"/>
                  </a:lnTo>
                  <a:lnTo>
                    <a:pt x="3495" y="24921"/>
                  </a:lnTo>
                  <a:lnTo>
                    <a:pt x="3328" y="24984"/>
                  </a:lnTo>
                  <a:lnTo>
                    <a:pt x="3244" y="25005"/>
                  </a:lnTo>
                  <a:lnTo>
                    <a:pt x="3223" y="25067"/>
                  </a:lnTo>
                  <a:lnTo>
                    <a:pt x="3307" y="25067"/>
                  </a:lnTo>
                  <a:lnTo>
                    <a:pt x="3348" y="25025"/>
                  </a:lnTo>
                  <a:lnTo>
                    <a:pt x="3411" y="25067"/>
                  </a:lnTo>
                  <a:lnTo>
                    <a:pt x="3411" y="25109"/>
                  </a:lnTo>
                  <a:lnTo>
                    <a:pt x="3516" y="25067"/>
                  </a:lnTo>
                  <a:lnTo>
                    <a:pt x="3558" y="25005"/>
                  </a:lnTo>
                  <a:lnTo>
                    <a:pt x="3620" y="25005"/>
                  </a:lnTo>
                  <a:lnTo>
                    <a:pt x="3704" y="25088"/>
                  </a:lnTo>
                  <a:lnTo>
                    <a:pt x="3746" y="25088"/>
                  </a:lnTo>
                  <a:lnTo>
                    <a:pt x="3830" y="25025"/>
                  </a:lnTo>
                  <a:lnTo>
                    <a:pt x="3934" y="24963"/>
                  </a:lnTo>
                  <a:lnTo>
                    <a:pt x="4018" y="24963"/>
                  </a:lnTo>
                  <a:lnTo>
                    <a:pt x="4039" y="24984"/>
                  </a:lnTo>
                  <a:lnTo>
                    <a:pt x="4018" y="25025"/>
                  </a:lnTo>
                  <a:lnTo>
                    <a:pt x="3934" y="25025"/>
                  </a:lnTo>
                  <a:lnTo>
                    <a:pt x="3851" y="25109"/>
                  </a:lnTo>
                  <a:lnTo>
                    <a:pt x="3767" y="25130"/>
                  </a:lnTo>
                  <a:lnTo>
                    <a:pt x="3662" y="25130"/>
                  </a:lnTo>
                  <a:lnTo>
                    <a:pt x="3620" y="25088"/>
                  </a:lnTo>
                  <a:lnTo>
                    <a:pt x="3558" y="25109"/>
                  </a:lnTo>
                  <a:lnTo>
                    <a:pt x="3516" y="25172"/>
                  </a:lnTo>
                  <a:lnTo>
                    <a:pt x="3390" y="25214"/>
                  </a:lnTo>
                  <a:lnTo>
                    <a:pt x="3348" y="25235"/>
                  </a:lnTo>
                  <a:lnTo>
                    <a:pt x="3432" y="25297"/>
                  </a:lnTo>
                  <a:lnTo>
                    <a:pt x="3495" y="25297"/>
                  </a:lnTo>
                  <a:lnTo>
                    <a:pt x="3600" y="25339"/>
                  </a:lnTo>
                  <a:lnTo>
                    <a:pt x="3516" y="25423"/>
                  </a:lnTo>
                  <a:lnTo>
                    <a:pt x="3516" y="25486"/>
                  </a:lnTo>
                  <a:lnTo>
                    <a:pt x="3600" y="25507"/>
                  </a:lnTo>
                  <a:lnTo>
                    <a:pt x="3558" y="25549"/>
                  </a:lnTo>
                  <a:lnTo>
                    <a:pt x="3600" y="25611"/>
                  </a:lnTo>
                  <a:lnTo>
                    <a:pt x="3537" y="25611"/>
                  </a:lnTo>
                  <a:lnTo>
                    <a:pt x="3453" y="25695"/>
                  </a:lnTo>
                  <a:lnTo>
                    <a:pt x="3495" y="25758"/>
                  </a:lnTo>
                  <a:lnTo>
                    <a:pt x="3537" y="25758"/>
                  </a:lnTo>
                  <a:lnTo>
                    <a:pt x="3600" y="25716"/>
                  </a:lnTo>
                  <a:lnTo>
                    <a:pt x="3620" y="25716"/>
                  </a:lnTo>
                  <a:lnTo>
                    <a:pt x="3641" y="25821"/>
                  </a:lnTo>
                  <a:lnTo>
                    <a:pt x="3641" y="25904"/>
                  </a:lnTo>
                  <a:lnTo>
                    <a:pt x="3558" y="25946"/>
                  </a:lnTo>
                  <a:lnTo>
                    <a:pt x="3558" y="26113"/>
                  </a:lnTo>
                  <a:lnTo>
                    <a:pt x="3620" y="26176"/>
                  </a:lnTo>
                  <a:lnTo>
                    <a:pt x="3704" y="26176"/>
                  </a:lnTo>
                  <a:lnTo>
                    <a:pt x="3767" y="26134"/>
                  </a:lnTo>
                  <a:lnTo>
                    <a:pt x="3809" y="26051"/>
                  </a:lnTo>
                  <a:lnTo>
                    <a:pt x="3851" y="26072"/>
                  </a:lnTo>
                  <a:lnTo>
                    <a:pt x="3913" y="26030"/>
                  </a:lnTo>
                  <a:lnTo>
                    <a:pt x="3955" y="26030"/>
                  </a:lnTo>
                  <a:lnTo>
                    <a:pt x="4018" y="26072"/>
                  </a:lnTo>
                  <a:lnTo>
                    <a:pt x="3976" y="26113"/>
                  </a:lnTo>
                  <a:lnTo>
                    <a:pt x="3872" y="26176"/>
                  </a:lnTo>
                  <a:lnTo>
                    <a:pt x="3809" y="26176"/>
                  </a:lnTo>
                  <a:lnTo>
                    <a:pt x="3641" y="26239"/>
                  </a:lnTo>
                  <a:lnTo>
                    <a:pt x="3558" y="26281"/>
                  </a:lnTo>
                  <a:lnTo>
                    <a:pt x="3558" y="26365"/>
                  </a:lnTo>
                  <a:lnTo>
                    <a:pt x="3537" y="26448"/>
                  </a:lnTo>
                  <a:lnTo>
                    <a:pt x="3620" y="26490"/>
                  </a:lnTo>
                  <a:lnTo>
                    <a:pt x="3558" y="26553"/>
                  </a:lnTo>
                  <a:lnTo>
                    <a:pt x="3537" y="26657"/>
                  </a:lnTo>
                  <a:lnTo>
                    <a:pt x="3558" y="26783"/>
                  </a:lnTo>
                  <a:lnTo>
                    <a:pt x="3620" y="26783"/>
                  </a:lnTo>
                  <a:lnTo>
                    <a:pt x="3704" y="26637"/>
                  </a:lnTo>
                  <a:lnTo>
                    <a:pt x="3746" y="26595"/>
                  </a:lnTo>
                  <a:lnTo>
                    <a:pt x="3872" y="26469"/>
                  </a:lnTo>
                  <a:lnTo>
                    <a:pt x="3934" y="26469"/>
                  </a:lnTo>
                  <a:lnTo>
                    <a:pt x="3976" y="26385"/>
                  </a:lnTo>
                  <a:lnTo>
                    <a:pt x="4060" y="26365"/>
                  </a:lnTo>
                  <a:lnTo>
                    <a:pt x="4060" y="26385"/>
                  </a:lnTo>
                  <a:lnTo>
                    <a:pt x="4018" y="26448"/>
                  </a:lnTo>
                  <a:lnTo>
                    <a:pt x="4018" y="26490"/>
                  </a:lnTo>
                  <a:lnTo>
                    <a:pt x="4039" y="26532"/>
                  </a:lnTo>
                  <a:lnTo>
                    <a:pt x="4123" y="26490"/>
                  </a:lnTo>
                  <a:lnTo>
                    <a:pt x="4248" y="26365"/>
                  </a:lnTo>
                  <a:lnTo>
                    <a:pt x="4269" y="26323"/>
                  </a:lnTo>
                  <a:lnTo>
                    <a:pt x="4332" y="26385"/>
                  </a:lnTo>
                  <a:lnTo>
                    <a:pt x="4374" y="26385"/>
                  </a:lnTo>
                  <a:lnTo>
                    <a:pt x="4436" y="26344"/>
                  </a:lnTo>
                  <a:lnTo>
                    <a:pt x="4499" y="26344"/>
                  </a:lnTo>
                  <a:lnTo>
                    <a:pt x="4499" y="26365"/>
                  </a:lnTo>
                  <a:lnTo>
                    <a:pt x="4436" y="26448"/>
                  </a:lnTo>
                  <a:lnTo>
                    <a:pt x="4436" y="26637"/>
                  </a:lnTo>
                  <a:lnTo>
                    <a:pt x="4478" y="26657"/>
                  </a:lnTo>
                  <a:lnTo>
                    <a:pt x="4541" y="26741"/>
                  </a:lnTo>
                  <a:lnTo>
                    <a:pt x="4499" y="26762"/>
                  </a:lnTo>
                  <a:lnTo>
                    <a:pt x="4436" y="26741"/>
                  </a:lnTo>
                  <a:lnTo>
                    <a:pt x="4332" y="26637"/>
                  </a:lnTo>
                  <a:lnTo>
                    <a:pt x="4269" y="26553"/>
                  </a:lnTo>
                  <a:lnTo>
                    <a:pt x="4227" y="26553"/>
                  </a:lnTo>
                  <a:lnTo>
                    <a:pt x="4164" y="26574"/>
                  </a:lnTo>
                  <a:lnTo>
                    <a:pt x="4081" y="26574"/>
                  </a:lnTo>
                  <a:lnTo>
                    <a:pt x="4060" y="26637"/>
                  </a:lnTo>
                  <a:lnTo>
                    <a:pt x="4123" y="26678"/>
                  </a:lnTo>
                  <a:lnTo>
                    <a:pt x="4164" y="26678"/>
                  </a:lnTo>
                  <a:lnTo>
                    <a:pt x="4248" y="26783"/>
                  </a:lnTo>
                  <a:lnTo>
                    <a:pt x="4290" y="26804"/>
                  </a:lnTo>
                  <a:lnTo>
                    <a:pt x="4269" y="26867"/>
                  </a:lnTo>
                  <a:lnTo>
                    <a:pt x="4185" y="26783"/>
                  </a:lnTo>
                  <a:lnTo>
                    <a:pt x="4144" y="26762"/>
                  </a:lnTo>
                  <a:lnTo>
                    <a:pt x="4060" y="26762"/>
                  </a:lnTo>
                  <a:lnTo>
                    <a:pt x="3955" y="26888"/>
                  </a:lnTo>
                  <a:lnTo>
                    <a:pt x="3872" y="26950"/>
                  </a:lnTo>
                  <a:lnTo>
                    <a:pt x="3704" y="26950"/>
                  </a:lnTo>
                  <a:lnTo>
                    <a:pt x="3662" y="26971"/>
                  </a:lnTo>
                  <a:lnTo>
                    <a:pt x="3725" y="26992"/>
                  </a:lnTo>
                  <a:lnTo>
                    <a:pt x="3830" y="26992"/>
                  </a:lnTo>
                  <a:lnTo>
                    <a:pt x="3892" y="26971"/>
                  </a:lnTo>
                  <a:lnTo>
                    <a:pt x="4060" y="26950"/>
                  </a:lnTo>
                  <a:lnTo>
                    <a:pt x="4164" y="26888"/>
                  </a:lnTo>
                  <a:lnTo>
                    <a:pt x="4248" y="26909"/>
                  </a:lnTo>
                  <a:lnTo>
                    <a:pt x="4353" y="26909"/>
                  </a:lnTo>
                  <a:lnTo>
                    <a:pt x="4311" y="26950"/>
                  </a:lnTo>
                  <a:lnTo>
                    <a:pt x="4248" y="27013"/>
                  </a:lnTo>
                  <a:lnTo>
                    <a:pt x="4102" y="27013"/>
                  </a:lnTo>
                  <a:lnTo>
                    <a:pt x="3976" y="27055"/>
                  </a:lnTo>
                  <a:lnTo>
                    <a:pt x="3767" y="27055"/>
                  </a:lnTo>
                  <a:lnTo>
                    <a:pt x="3662" y="27076"/>
                  </a:lnTo>
                  <a:lnTo>
                    <a:pt x="3641" y="27160"/>
                  </a:lnTo>
                  <a:lnTo>
                    <a:pt x="3662" y="27222"/>
                  </a:lnTo>
                  <a:lnTo>
                    <a:pt x="3767" y="27264"/>
                  </a:lnTo>
                  <a:lnTo>
                    <a:pt x="3872" y="27222"/>
                  </a:lnTo>
                  <a:lnTo>
                    <a:pt x="3892" y="27264"/>
                  </a:lnTo>
                  <a:lnTo>
                    <a:pt x="3830" y="27306"/>
                  </a:lnTo>
                  <a:lnTo>
                    <a:pt x="3725" y="27306"/>
                  </a:lnTo>
                  <a:lnTo>
                    <a:pt x="3662" y="27390"/>
                  </a:lnTo>
                  <a:lnTo>
                    <a:pt x="3683" y="27473"/>
                  </a:lnTo>
                  <a:lnTo>
                    <a:pt x="3767" y="27515"/>
                  </a:lnTo>
                  <a:lnTo>
                    <a:pt x="3830" y="27473"/>
                  </a:lnTo>
                  <a:lnTo>
                    <a:pt x="3851" y="27411"/>
                  </a:lnTo>
                  <a:lnTo>
                    <a:pt x="3934" y="27411"/>
                  </a:lnTo>
                  <a:lnTo>
                    <a:pt x="3976" y="27432"/>
                  </a:lnTo>
                  <a:lnTo>
                    <a:pt x="4060" y="27432"/>
                  </a:lnTo>
                  <a:lnTo>
                    <a:pt x="4144" y="27411"/>
                  </a:lnTo>
                  <a:lnTo>
                    <a:pt x="4185" y="27390"/>
                  </a:lnTo>
                  <a:lnTo>
                    <a:pt x="4227" y="27411"/>
                  </a:lnTo>
                  <a:lnTo>
                    <a:pt x="4164" y="27473"/>
                  </a:lnTo>
                  <a:lnTo>
                    <a:pt x="4039" y="27515"/>
                  </a:lnTo>
                  <a:lnTo>
                    <a:pt x="3976" y="27494"/>
                  </a:lnTo>
                  <a:lnTo>
                    <a:pt x="3913" y="27473"/>
                  </a:lnTo>
                  <a:lnTo>
                    <a:pt x="3851" y="27473"/>
                  </a:lnTo>
                  <a:lnTo>
                    <a:pt x="3913" y="27515"/>
                  </a:lnTo>
                  <a:lnTo>
                    <a:pt x="3976" y="27515"/>
                  </a:lnTo>
                  <a:lnTo>
                    <a:pt x="4039" y="27536"/>
                  </a:lnTo>
                  <a:lnTo>
                    <a:pt x="3976" y="27578"/>
                  </a:lnTo>
                  <a:lnTo>
                    <a:pt x="3851" y="27578"/>
                  </a:lnTo>
                  <a:lnTo>
                    <a:pt x="3746" y="27641"/>
                  </a:lnTo>
                  <a:lnTo>
                    <a:pt x="3809" y="27704"/>
                  </a:lnTo>
                  <a:lnTo>
                    <a:pt x="3851" y="27704"/>
                  </a:lnTo>
                  <a:lnTo>
                    <a:pt x="3913" y="27683"/>
                  </a:lnTo>
                  <a:lnTo>
                    <a:pt x="4039" y="27683"/>
                  </a:lnTo>
                  <a:lnTo>
                    <a:pt x="4081" y="27704"/>
                  </a:lnTo>
                  <a:lnTo>
                    <a:pt x="4144" y="27704"/>
                  </a:lnTo>
                  <a:lnTo>
                    <a:pt x="4081" y="27746"/>
                  </a:lnTo>
                  <a:lnTo>
                    <a:pt x="3955" y="27787"/>
                  </a:lnTo>
                  <a:lnTo>
                    <a:pt x="3872" y="27746"/>
                  </a:lnTo>
                  <a:lnTo>
                    <a:pt x="3809" y="27787"/>
                  </a:lnTo>
                  <a:lnTo>
                    <a:pt x="3767" y="27829"/>
                  </a:lnTo>
                  <a:lnTo>
                    <a:pt x="3809" y="27892"/>
                  </a:lnTo>
                  <a:lnTo>
                    <a:pt x="3851" y="27892"/>
                  </a:lnTo>
                  <a:lnTo>
                    <a:pt x="3934" y="27829"/>
                  </a:lnTo>
                  <a:lnTo>
                    <a:pt x="4018" y="27829"/>
                  </a:lnTo>
                  <a:lnTo>
                    <a:pt x="4081" y="27892"/>
                  </a:lnTo>
                  <a:lnTo>
                    <a:pt x="4081" y="27934"/>
                  </a:lnTo>
                  <a:lnTo>
                    <a:pt x="3934" y="27997"/>
                  </a:lnTo>
                  <a:lnTo>
                    <a:pt x="3892" y="28038"/>
                  </a:lnTo>
                  <a:lnTo>
                    <a:pt x="3955" y="28143"/>
                  </a:lnTo>
                  <a:lnTo>
                    <a:pt x="3997" y="28143"/>
                  </a:lnTo>
                  <a:lnTo>
                    <a:pt x="4039" y="28122"/>
                  </a:lnTo>
                  <a:lnTo>
                    <a:pt x="4102" y="28122"/>
                  </a:lnTo>
                  <a:lnTo>
                    <a:pt x="4164" y="28206"/>
                  </a:lnTo>
                  <a:lnTo>
                    <a:pt x="4185" y="28143"/>
                  </a:lnTo>
                  <a:lnTo>
                    <a:pt x="4227" y="28122"/>
                  </a:lnTo>
                  <a:lnTo>
                    <a:pt x="4269" y="28143"/>
                  </a:lnTo>
                  <a:lnTo>
                    <a:pt x="4248" y="28206"/>
                  </a:lnTo>
                  <a:lnTo>
                    <a:pt x="4206" y="28248"/>
                  </a:lnTo>
                  <a:lnTo>
                    <a:pt x="4269" y="28310"/>
                  </a:lnTo>
                  <a:lnTo>
                    <a:pt x="4164" y="28436"/>
                  </a:lnTo>
                  <a:lnTo>
                    <a:pt x="4144" y="28436"/>
                  </a:lnTo>
                  <a:lnTo>
                    <a:pt x="4081" y="28520"/>
                  </a:lnTo>
                  <a:lnTo>
                    <a:pt x="4039" y="28582"/>
                  </a:lnTo>
                  <a:lnTo>
                    <a:pt x="4039" y="28624"/>
                  </a:lnTo>
                  <a:lnTo>
                    <a:pt x="4102" y="28624"/>
                  </a:lnTo>
                  <a:lnTo>
                    <a:pt x="4164" y="28582"/>
                  </a:lnTo>
                  <a:lnTo>
                    <a:pt x="4248" y="28624"/>
                  </a:lnTo>
                  <a:lnTo>
                    <a:pt x="4269" y="28687"/>
                  </a:lnTo>
                  <a:lnTo>
                    <a:pt x="4227" y="28750"/>
                  </a:lnTo>
                  <a:lnTo>
                    <a:pt x="4227" y="28771"/>
                  </a:lnTo>
                  <a:lnTo>
                    <a:pt x="4290" y="28771"/>
                  </a:lnTo>
                  <a:lnTo>
                    <a:pt x="4353" y="28792"/>
                  </a:lnTo>
                  <a:lnTo>
                    <a:pt x="4353" y="28854"/>
                  </a:lnTo>
                  <a:lnTo>
                    <a:pt x="4290" y="28896"/>
                  </a:lnTo>
                  <a:lnTo>
                    <a:pt x="4353" y="28959"/>
                  </a:lnTo>
                  <a:lnTo>
                    <a:pt x="4332" y="29043"/>
                  </a:lnTo>
                  <a:lnTo>
                    <a:pt x="4248" y="29085"/>
                  </a:lnTo>
                  <a:lnTo>
                    <a:pt x="4206" y="29147"/>
                  </a:lnTo>
                  <a:lnTo>
                    <a:pt x="4311" y="29147"/>
                  </a:lnTo>
                  <a:lnTo>
                    <a:pt x="4374" y="29085"/>
                  </a:lnTo>
                  <a:lnTo>
                    <a:pt x="4395" y="29043"/>
                  </a:lnTo>
                  <a:lnTo>
                    <a:pt x="4520" y="28980"/>
                  </a:lnTo>
                  <a:lnTo>
                    <a:pt x="4562" y="29001"/>
                  </a:lnTo>
                  <a:lnTo>
                    <a:pt x="4499" y="29064"/>
                  </a:lnTo>
                  <a:lnTo>
                    <a:pt x="4541" y="29106"/>
                  </a:lnTo>
                  <a:lnTo>
                    <a:pt x="4457" y="29168"/>
                  </a:lnTo>
                  <a:lnTo>
                    <a:pt x="4395" y="29210"/>
                  </a:lnTo>
                  <a:lnTo>
                    <a:pt x="4332" y="29210"/>
                  </a:lnTo>
                  <a:lnTo>
                    <a:pt x="4248" y="29252"/>
                  </a:lnTo>
                  <a:lnTo>
                    <a:pt x="4185" y="29294"/>
                  </a:lnTo>
                  <a:lnTo>
                    <a:pt x="4248" y="29357"/>
                  </a:lnTo>
                  <a:lnTo>
                    <a:pt x="4332" y="29294"/>
                  </a:lnTo>
                  <a:lnTo>
                    <a:pt x="4374" y="29252"/>
                  </a:lnTo>
                  <a:lnTo>
                    <a:pt x="4478" y="29273"/>
                  </a:lnTo>
                  <a:lnTo>
                    <a:pt x="4499" y="29294"/>
                  </a:lnTo>
                  <a:lnTo>
                    <a:pt x="4457" y="29357"/>
                  </a:lnTo>
                  <a:lnTo>
                    <a:pt x="4332" y="29398"/>
                  </a:lnTo>
                  <a:lnTo>
                    <a:pt x="4332" y="29503"/>
                  </a:lnTo>
                  <a:lnTo>
                    <a:pt x="4269" y="29566"/>
                  </a:lnTo>
                  <a:lnTo>
                    <a:pt x="4185" y="29587"/>
                  </a:lnTo>
                  <a:lnTo>
                    <a:pt x="4164" y="29629"/>
                  </a:lnTo>
                  <a:lnTo>
                    <a:pt x="4248" y="29691"/>
                  </a:lnTo>
                  <a:lnTo>
                    <a:pt x="4374" y="29670"/>
                  </a:lnTo>
                  <a:lnTo>
                    <a:pt x="4457" y="29608"/>
                  </a:lnTo>
                  <a:lnTo>
                    <a:pt x="4562" y="29587"/>
                  </a:lnTo>
                  <a:lnTo>
                    <a:pt x="4625" y="29587"/>
                  </a:lnTo>
                  <a:lnTo>
                    <a:pt x="4667" y="29629"/>
                  </a:lnTo>
                  <a:lnTo>
                    <a:pt x="4625" y="29691"/>
                  </a:lnTo>
                  <a:lnTo>
                    <a:pt x="4562" y="29691"/>
                  </a:lnTo>
                  <a:lnTo>
                    <a:pt x="4416" y="29733"/>
                  </a:lnTo>
                  <a:lnTo>
                    <a:pt x="4416" y="29775"/>
                  </a:lnTo>
                  <a:lnTo>
                    <a:pt x="4499" y="29775"/>
                  </a:lnTo>
                  <a:lnTo>
                    <a:pt x="4541" y="29817"/>
                  </a:lnTo>
                  <a:lnTo>
                    <a:pt x="4457" y="29901"/>
                  </a:lnTo>
                  <a:lnTo>
                    <a:pt x="4478" y="29984"/>
                  </a:lnTo>
                  <a:lnTo>
                    <a:pt x="4562" y="30005"/>
                  </a:lnTo>
                  <a:lnTo>
                    <a:pt x="4688" y="29901"/>
                  </a:lnTo>
                  <a:lnTo>
                    <a:pt x="4750" y="29880"/>
                  </a:lnTo>
                  <a:lnTo>
                    <a:pt x="4771" y="29901"/>
                  </a:lnTo>
                  <a:lnTo>
                    <a:pt x="4855" y="29984"/>
                  </a:lnTo>
                  <a:lnTo>
                    <a:pt x="4855" y="30089"/>
                  </a:lnTo>
                  <a:lnTo>
                    <a:pt x="4918" y="30131"/>
                  </a:lnTo>
                  <a:lnTo>
                    <a:pt x="4918" y="30152"/>
                  </a:lnTo>
                  <a:lnTo>
                    <a:pt x="4876" y="30214"/>
                  </a:lnTo>
                  <a:lnTo>
                    <a:pt x="4792" y="30214"/>
                  </a:lnTo>
                  <a:lnTo>
                    <a:pt x="4750" y="30298"/>
                  </a:lnTo>
                  <a:lnTo>
                    <a:pt x="4771" y="30340"/>
                  </a:lnTo>
                  <a:lnTo>
                    <a:pt x="4918" y="30361"/>
                  </a:lnTo>
                  <a:lnTo>
                    <a:pt x="4981" y="30340"/>
                  </a:lnTo>
                  <a:lnTo>
                    <a:pt x="4960" y="30298"/>
                  </a:lnTo>
                  <a:lnTo>
                    <a:pt x="4960" y="30235"/>
                  </a:lnTo>
                  <a:lnTo>
                    <a:pt x="5001" y="30214"/>
                  </a:lnTo>
                  <a:lnTo>
                    <a:pt x="5064" y="30235"/>
                  </a:lnTo>
                  <a:lnTo>
                    <a:pt x="5127" y="30194"/>
                  </a:lnTo>
                  <a:lnTo>
                    <a:pt x="5211" y="30152"/>
                  </a:lnTo>
                  <a:lnTo>
                    <a:pt x="5273" y="30214"/>
                  </a:lnTo>
                  <a:lnTo>
                    <a:pt x="5315" y="30235"/>
                  </a:lnTo>
                  <a:lnTo>
                    <a:pt x="5378" y="30214"/>
                  </a:lnTo>
                  <a:lnTo>
                    <a:pt x="5420" y="30131"/>
                  </a:lnTo>
                  <a:lnTo>
                    <a:pt x="5483" y="30089"/>
                  </a:lnTo>
                  <a:lnTo>
                    <a:pt x="5545" y="30089"/>
                  </a:lnTo>
                  <a:lnTo>
                    <a:pt x="5629" y="30047"/>
                  </a:lnTo>
                  <a:lnTo>
                    <a:pt x="5713" y="30089"/>
                  </a:lnTo>
                  <a:lnTo>
                    <a:pt x="5755" y="30026"/>
                  </a:lnTo>
                  <a:lnTo>
                    <a:pt x="5755" y="29984"/>
                  </a:lnTo>
                  <a:lnTo>
                    <a:pt x="5713" y="29922"/>
                  </a:lnTo>
                  <a:lnTo>
                    <a:pt x="5713" y="29880"/>
                  </a:lnTo>
                  <a:lnTo>
                    <a:pt x="5755" y="29838"/>
                  </a:lnTo>
                  <a:lnTo>
                    <a:pt x="5817" y="29880"/>
                  </a:lnTo>
                  <a:lnTo>
                    <a:pt x="5859" y="29942"/>
                  </a:lnTo>
                  <a:lnTo>
                    <a:pt x="5859" y="30047"/>
                  </a:lnTo>
                  <a:lnTo>
                    <a:pt x="5797" y="30131"/>
                  </a:lnTo>
                  <a:lnTo>
                    <a:pt x="5734" y="30152"/>
                  </a:lnTo>
                  <a:lnTo>
                    <a:pt x="5692" y="30214"/>
                  </a:lnTo>
                  <a:lnTo>
                    <a:pt x="5713" y="30235"/>
                  </a:lnTo>
                  <a:lnTo>
                    <a:pt x="5838" y="30194"/>
                  </a:lnTo>
                  <a:lnTo>
                    <a:pt x="6027" y="30089"/>
                  </a:lnTo>
                  <a:lnTo>
                    <a:pt x="6131" y="29922"/>
                  </a:lnTo>
                  <a:lnTo>
                    <a:pt x="6173" y="29922"/>
                  </a:lnTo>
                  <a:lnTo>
                    <a:pt x="6215" y="30005"/>
                  </a:lnTo>
                  <a:lnTo>
                    <a:pt x="6215" y="30110"/>
                  </a:lnTo>
                  <a:lnTo>
                    <a:pt x="6131" y="30131"/>
                  </a:lnTo>
                  <a:lnTo>
                    <a:pt x="6048" y="30194"/>
                  </a:lnTo>
                  <a:lnTo>
                    <a:pt x="5964" y="30256"/>
                  </a:lnTo>
                  <a:lnTo>
                    <a:pt x="5859" y="30298"/>
                  </a:lnTo>
                  <a:lnTo>
                    <a:pt x="5838" y="30319"/>
                  </a:lnTo>
                  <a:lnTo>
                    <a:pt x="5859" y="30340"/>
                  </a:lnTo>
                  <a:lnTo>
                    <a:pt x="5964" y="30319"/>
                  </a:lnTo>
                  <a:lnTo>
                    <a:pt x="6110" y="30235"/>
                  </a:lnTo>
                  <a:lnTo>
                    <a:pt x="6131" y="30256"/>
                  </a:lnTo>
                  <a:lnTo>
                    <a:pt x="6027" y="30361"/>
                  </a:lnTo>
                  <a:lnTo>
                    <a:pt x="5943" y="30403"/>
                  </a:lnTo>
                  <a:lnTo>
                    <a:pt x="5943" y="30507"/>
                  </a:lnTo>
                  <a:lnTo>
                    <a:pt x="5797" y="30612"/>
                  </a:lnTo>
                  <a:lnTo>
                    <a:pt x="5755" y="30654"/>
                  </a:lnTo>
                  <a:lnTo>
                    <a:pt x="5817" y="30654"/>
                  </a:lnTo>
                  <a:lnTo>
                    <a:pt x="5859" y="30612"/>
                  </a:lnTo>
                  <a:lnTo>
                    <a:pt x="5901" y="30612"/>
                  </a:lnTo>
                  <a:lnTo>
                    <a:pt x="5901" y="30633"/>
                  </a:lnTo>
                  <a:lnTo>
                    <a:pt x="5922" y="30738"/>
                  </a:lnTo>
                  <a:lnTo>
                    <a:pt x="5943" y="30654"/>
                  </a:lnTo>
                  <a:lnTo>
                    <a:pt x="6027" y="30612"/>
                  </a:lnTo>
                  <a:lnTo>
                    <a:pt x="6048" y="30549"/>
                  </a:lnTo>
                  <a:lnTo>
                    <a:pt x="6110" y="30549"/>
                  </a:lnTo>
                  <a:lnTo>
                    <a:pt x="6131" y="30570"/>
                  </a:lnTo>
                  <a:lnTo>
                    <a:pt x="6048" y="30654"/>
                  </a:lnTo>
                  <a:lnTo>
                    <a:pt x="6027" y="30738"/>
                  </a:lnTo>
                  <a:lnTo>
                    <a:pt x="6048" y="30759"/>
                  </a:lnTo>
                  <a:lnTo>
                    <a:pt x="6131" y="30738"/>
                  </a:lnTo>
                  <a:lnTo>
                    <a:pt x="6173" y="30654"/>
                  </a:lnTo>
                  <a:lnTo>
                    <a:pt x="6236" y="30654"/>
                  </a:lnTo>
                  <a:lnTo>
                    <a:pt x="6320" y="30633"/>
                  </a:lnTo>
                  <a:lnTo>
                    <a:pt x="6236" y="30738"/>
                  </a:lnTo>
                  <a:lnTo>
                    <a:pt x="6215" y="30842"/>
                  </a:lnTo>
                  <a:lnTo>
                    <a:pt x="6110" y="30926"/>
                  </a:lnTo>
                  <a:lnTo>
                    <a:pt x="6110" y="30989"/>
                  </a:lnTo>
                  <a:lnTo>
                    <a:pt x="6131" y="31031"/>
                  </a:lnTo>
                  <a:lnTo>
                    <a:pt x="6236" y="30947"/>
                  </a:lnTo>
                  <a:lnTo>
                    <a:pt x="6320" y="30738"/>
                  </a:lnTo>
                  <a:lnTo>
                    <a:pt x="6382" y="30675"/>
                  </a:lnTo>
                  <a:lnTo>
                    <a:pt x="6424" y="30717"/>
                  </a:lnTo>
                  <a:lnTo>
                    <a:pt x="6320" y="30863"/>
                  </a:lnTo>
                  <a:lnTo>
                    <a:pt x="6320" y="30947"/>
                  </a:lnTo>
                  <a:lnTo>
                    <a:pt x="6257" y="31031"/>
                  </a:lnTo>
                  <a:lnTo>
                    <a:pt x="6236" y="31135"/>
                  </a:lnTo>
                  <a:lnTo>
                    <a:pt x="6278" y="31156"/>
                  </a:lnTo>
                  <a:lnTo>
                    <a:pt x="6341" y="31093"/>
                  </a:lnTo>
                  <a:lnTo>
                    <a:pt x="6341" y="31031"/>
                  </a:lnTo>
                  <a:lnTo>
                    <a:pt x="6361" y="30968"/>
                  </a:lnTo>
                  <a:lnTo>
                    <a:pt x="6424" y="30968"/>
                  </a:lnTo>
                  <a:lnTo>
                    <a:pt x="6487" y="30989"/>
                  </a:lnTo>
                  <a:lnTo>
                    <a:pt x="6487" y="30842"/>
                  </a:lnTo>
                  <a:lnTo>
                    <a:pt x="6550" y="30842"/>
                  </a:lnTo>
                  <a:lnTo>
                    <a:pt x="6592" y="30759"/>
                  </a:lnTo>
                  <a:lnTo>
                    <a:pt x="6654" y="30759"/>
                  </a:lnTo>
                  <a:lnTo>
                    <a:pt x="6654" y="30821"/>
                  </a:lnTo>
                  <a:lnTo>
                    <a:pt x="6633" y="30821"/>
                  </a:lnTo>
                  <a:lnTo>
                    <a:pt x="6592" y="30926"/>
                  </a:lnTo>
                  <a:lnTo>
                    <a:pt x="6592" y="30968"/>
                  </a:lnTo>
                  <a:lnTo>
                    <a:pt x="6759" y="30968"/>
                  </a:lnTo>
                  <a:lnTo>
                    <a:pt x="7010" y="31093"/>
                  </a:lnTo>
                  <a:lnTo>
                    <a:pt x="7052" y="31093"/>
                  </a:lnTo>
                  <a:lnTo>
                    <a:pt x="7052" y="31051"/>
                  </a:lnTo>
                  <a:lnTo>
                    <a:pt x="7094" y="30989"/>
                  </a:lnTo>
                  <a:lnTo>
                    <a:pt x="7157" y="30968"/>
                  </a:lnTo>
                  <a:lnTo>
                    <a:pt x="7157" y="30926"/>
                  </a:lnTo>
                  <a:lnTo>
                    <a:pt x="7094" y="30884"/>
                  </a:lnTo>
                  <a:lnTo>
                    <a:pt x="7073" y="30863"/>
                  </a:lnTo>
                  <a:lnTo>
                    <a:pt x="6989" y="30863"/>
                  </a:lnTo>
                  <a:lnTo>
                    <a:pt x="6968" y="30884"/>
                  </a:lnTo>
                  <a:lnTo>
                    <a:pt x="6968" y="30842"/>
                  </a:lnTo>
                  <a:lnTo>
                    <a:pt x="6989" y="30821"/>
                  </a:lnTo>
                  <a:lnTo>
                    <a:pt x="6989" y="30759"/>
                  </a:lnTo>
                  <a:lnTo>
                    <a:pt x="6885" y="30717"/>
                  </a:lnTo>
                  <a:lnTo>
                    <a:pt x="6696" y="30633"/>
                  </a:lnTo>
                  <a:lnTo>
                    <a:pt x="6675" y="30570"/>
                  </a:lnTo>
                  <a:lnTo>
                    <a:pt x="6696" y="30549"/>
                  </a:lnTo>
                  <a:lnTo>
                    <a:pt x="6780" y="30570"/>
                  </a:lnTo>
                  <a:lnTo>
                    <a:pt x="6843" y="30549"/>
                  </a:lnTo>
                  <a:lnTo>
                    <a:pt x="6864" y="30549"/>
                  </a:lnTo>
                  <a:lnTo>
                    <a:pt x="6885" y="30612"/>
                  </a:lnTo>
                  <a:lnTo>
                    <a:pt x="6968" y="30675"/>
                  </a:lnTo>
                  <a:lnTo>
                    <a:pt x="7052" y="30738"/>
                  </a:lnTo>
                  <a:lnTo>
                    <a:pt x="7115" y="30738"/>
                  </a:lnTo>
                  <a:lnTo>
                    <a:pt x="7219" y="30675"/>
                  </a:lnTo>
                  <a:lnTo>
                    <a:pt x="7303" y="30633"/>
                  </a:lnTo>
                  <a:lnTo>
                    <a:pt x="7324" y="30570"/>
                  </a:lnTo>
                  <a:lnTo>
                    <a:pt x="7261" y="30549"/>
                  </a:lnTo>
                  <a:lnTo>
                    <a:pt x="7157" y="30549"/>
                  </a:lnTo>
                  <a:lnTo>
                    <a:pt x="7094" y="30528"/>
                  </a:lnTo>
                  <a:lnTo>
                    <a:pt x="7094" y="30466"/>
                  </a:lnTo>
                  <a:lnTo>
                    <a:pt x="7219" y="30466"/>
                  </a:lnTo>
                  <a:lnTo>
                    <a:pt x="7303" y="30424"/>
                  </a:lnTo>
                  <a:lnTo>
                    <a:pt x="7303" y="30403"/>
                  </a:lnTo>
                  <a:lnTo>
                    <a:pt x="7219" y="30340"/>
                  </a:lnTo>
                  <a:lnTo>
                    <a:pt x="7157" y="30319"/>
                  </a:lnTo>
                  <a:lnTo>
                    <a:pt x="7157" y="30298"/>
                  </a:lnTo>
                  <a:lnTo>
                    <a:pt x="7198" y="30298"/>
                  </a:lnTo>
                  <a:lnTo>
                    <a:pt x="7219" y="30256"/>
                  </a:lnTo>
                  <a:lnTo>
                    <a:pt x="7198" y="30235"/>
                  </a:lnTo>
                  <a:lnTo>
                    <a:pt x="7094" y="30214"/>
                  </a:lnTo>
                  <a:lnTo>
                    <a:pt x="7052" y="30152"/>
                  </a:lnTo>
                  <a:lnTo>
                    <a:pt x="7073" y="30131"/>
                  </a:lnTo>
                  <a:lnTo>
                    <a:pt x="7157" y="30152"/>
                  </a:lnTo>
                  <a:lnTo>
                    <a:pt x="7261" y="30194"/>
                  </a:lnTo>
                  <a:lnTo>
                    <a:pt x="7408" y="30152"/>
                  </a:lnTo>
                  <a:lnTo>
                    <a:pt x="7491" y="30110"/>
                  </a:lnTo>
                  <a:lnTo>
                    <a:pt x="7512" y="30047"/>
                  </a:lnTo>
                  <a:lnTo>
                    <a:pt x="7491" y="30005"/>
                  </a:lnTo>
                  <a:lnTo>
                    <a:pt x="7387" y="29984"/>
                  </a:lnTo>
                  <a:lnTo>
                    <a:pt x="7198" y="29942"/>
                  </a:lnTo>
                  <a:lnTo>
                    <a:pt x="7115" y="29901"/>
                  </a:lnTo>
                  <a:lnTo>
                    <a:pt x="7115" y="29880"/>
                  </a:lnTo>
                  <a:lnTo>
                    <a:pt x="7177" y="29880"/>
                  </a:lnTo>
                  <a:lnTo>
                    <a:pt x="7261" y="29901"/>
                  </a:lnTo>
                  <a:lnTo>
                    <a:pt x="7408" y="29901"/>
                  </a:lnTo>
                  <a:lnTo>
                    <a:pt x="7491" y="29838"/>
                  </a:lnTo>
                  <a:lnTo>
                    <a:pt x="7491" y="29775"/>
                  </a:lnTo>
                  <a:lnTo>
                    <a:pt x="7408" y="29712"/>
                  </a:lnTo>
                  <a:lnTo>
                    <a:pt x="7324" y="29691"/>
                  </a:lnTo>
                  <a:lnTo>
                    <a:pt x="7303" y="29629"/>
                  </a:lnTo>
                  <a:lnTo>
                    <a:pt x="7366" y="29629"/>
                  </a:lnTo>
                  <a:lnTo>
                    <a:pt x="7408" y="29670"/>
                  </a:lnTo>
                  <a:lnTo>
                    <a:pt x="7429" y="29712"/>
                  </a:lnTo>
                  <a:lnTo>
                    <a:pt x="7512" y="29691"/>
                  </a:lnTo>
                  <a:lnTo>
                    <a:pt x="7575" y="29629"/>
                  </a:lnTo>
                  <a:lnTo>
                    <a:pt x="7575" y="29587"/>
                  </a:lnTo>
                  <a:lnTo>
                    <a:pt x="7512" y="29566"/>
                  </a:lnTo>
                  <a:lnTo>
                    <a:pt x="7429" y="29503"/>
                  </a:lnTo>
                  <a:lnTo>
                    <a:pt x="7429" y="29482"/>
                  </a:lnTo>
                  <a:lnTo>
                    <a:pt x="7491" y="29461"/>
                  </a:lnTo>
                  <a:lnTo>
                    <a:pt x="7512" y="29503"/>
                  </a:lnTo>
                  <a:lnTo>
                    <a:pt x="7575" y="29524"/>
                  </a:lnTo>
                  <a:lnTo>
                    <a:pt x="7638" y="29461"/>
                  </a:lnTo>
                  <a:lnTo>
                    <a:pt x="7638" y="29419"/>
                  </a:lnTo>
                  <a:lnTo>
                    <a:pt x="7533" y="29398"/>
                  </a:lnTo>
                  <a:lnTo>
                    <a:pt x="7470" y="29357"/>
                  </a:lnTo>
                  <a:lnTo>
                    <a:pt x="7429" y="29294"/>
                  </a:lnTo>
                  <a:lnTo>
                    <a:pt x="7491" y="29294"/>
                  </a:lnTo>
                  <a:lnTo>
                    <a:pt x="7575" y="29357"/>
                  </a:lnTo>
                  <a:lnTo>
                    <a:pt x="7638" y="29357"/>
                  </a:lnTo>
                  <a:lnTo>
                    <a:pt x="7701" y="29398"/>
                  </a:lnTo>
                  <a:lnTo>
                    <a:pt x="7742" y="29398"/>
                  </a:lnTo>
                  <a:lnTo>
                    <a:pt x="7784" y="29315"/>
                  </a:lnTo>
                  <a:lnTo>
                    <a:pt x="7784" y="29273"/>
                  </a:lnTo>
                  <a:lnTo>
                    <a:pt x="7826" y="29210"/>
                  </a:lnTo>
                  <a:lnTo>
                    <a:pt x="7826" y="29168"/>
                  </a:lnTo>
                  <a:lnTo>
                    <a:pt x="7805" y="29106"/>
                  </a:lnTo>
                  <a:lnTo>
                    <a:pt x="7826" y="29001"/>
                  </a:lnTo>
                  <a:lnTo>
                    <a:pt x="7826" y="28959"/>
                  </a:lnTo>
                  <a:lnTo>
                    <a:pt x="7742" y="28854"/>
                  </a:lnTo>
                  <a:lnTo>
                    <a:pt x="7617" y="28750"/>
                  </a:lnTo>
                  <a:lnTo>
                    <a:pt x="7512" y="28729"/>
                  </a:lnTo>
                  <a:lnTo>
                    <a:pt x="7470" y="28666"/>
                  </a:lnTo>
                  <a:lnTo>
                    <a:pt x="7470" y="28645"/>
                  </a:lnTo>
                  <a:lnTo>
                    <a:pt x="7533" y="28645"/>
                  </a:lnTo>
                  <a:lnTo>
                    <a:pt x="7596" y="28666"/>
                  </a:lnTo>
                  <a:lnTo>
                    <a:pt x="7722" y="28771"/>
                  </a:lnTo>
                  <a:lnTo>
                    <a:pt x="7805" y="28854"/>
                  </a:lnTo>
                  <a:lnTo>
                    <a:pt x="7889" y="28854"/>
                  </a:lnTo>
                  <a:lnTo>
                    <a:pt x="7910" y="28834"/>
                  </a:lnTo>
                  <a:lnTo>
                    <a:pt x="7889" y="28687"/>
                  </a:lnTo>
                  <a:lnTo>
                    <a:pt x="7826" y="28582"/>
                  </a:lnTo>
                  <a:lnTo>
                    <a:pt x="7701" y="28562"/>
                  </a:lnTo>
                  <a:lnTo>
                    <a:pt x="7533" y="28478"/>
                  </a:lnTo>
                  <a:lnTo>
                    <a:pt x="7491" y="28457"/>
                  </a:lnTo>
                  <a:lnTo>
                    <a:pt x="7491" y="28415"/>
                  </a:lnTo>
                  <a:lnTo>
                    <a:pt x="7533" y="28415"/>
                  </a:lnTo>
                  <a:lnTo>
                    <a:pt x="7596" y="28436"/>
                  </a:lnTo>
                  <a:lnTo>
                    <a:pt x="7638" y="28478"/>
                  </a:lnTo>
                  <a:lnTo>
                    <a:pt x="7742" y="28478"/>
                  </a:lnTo>
                  <a:lnTo>
                    <a:pt x="7805" y="28415"/>
                  </a:lnTo>
                  <a:lnTo>
                    <a:pt x="7826" y="28352"/>
                  </a:lnTo>
                  <a:lnTo>
                    <a:pt x="7826" y="28269"/>
                  </a:lnTo>
                  <a:lnTo>
                    <a:pt x="7847" y="28269"/>
                  </a:lnTo>
                  <a:lnTo>
                    <a:pt x="7910" y="28310"/>
                  </a:lnTo>
                  <a:lnTo>
                    <a:pt x="7910" y="28331"/>
                  </a:lnTo>
                  <a:lnTo>
                    <a:pt x="7910" y="28373"/>
                  </a:lnTo>
                  <a:lnTo>
                    <a:pt x="8014" y="28436"/>
                  </a:lnTo>
                  <a:lnTo>
                    <a:pt x="8056" y="28436"/>
                  </a:lnTo>
                  <a:lnTo>
                    <a:pt x="8119" y="28478"/>
                  </a:lnTo>
                  <a:lnTo>
                    <a:pt x="8161" y="28478"/>
                  </a:lnTo>
                  <a:lnTo>
                    <a:pt x="8203" y="28436"/>
                  </a:lnTo>
                  <a:lnTo>
                    <a:pt x="8245" y="28373"/>
                  </a:lnTo>
                  <a:lnTo>
                    <a:pt x="8266" y="28352"/>
                  </a:lnTo>
                  <a:lnTo>
                    <a:pt x="8245" y="28310"/>
                  </a:lnTo>
                  <a:lnTo>
                    <a:pt x="8161" y="28269"/>
                  </a:lnTo>
                  <a:lnTo>
                    <a:pt x="8014" y="28269"/>
                  </a:lnTo>
                  <a:lnTo>
                    <a:pt x="7994" y="28248"/>
                  </a:lnTo>
                  <a:lnTo>
                    <a:pt x="7994" y="28227"/>
                  </a:lnTo>
                  <a:lnTo>
                    <a:pt x="7994" y="28164"/>
                  </a:lnTo>
                  <a:lnTo>
                    <a:pt x="7931" y="28122"/>
                  </a:lnTo>
                  <a:lnTo>
                    <a:pt x="7931" y="28059"/>
                  </a:lnTo>
                  <a:lnTo>
                    <a:pt x="7994" y="28018"/>
                  </a:lnTo>
                  <a:lnTo>
                    <a:pt x="8014" y="28018"/>
                  </a:lnTo>
                  <a:lnTo>
                    <a:pt x="8056" y="28059"/>
                  </a:lnTo>
                  <a:lnTo>
                    <a:pt x="8056" y="28143"/>
                  </a:lnTo>
                  <a:lnTo>
                    <a:pt x="8119" y="28206"/>
                  </a:lnTo>
                  <a:lnTo>
                    <a:pt x="8245" y="28206"/>
                  </a:lnTo>
                  <a:lnTo>
                    <a:pt x="8307" y="28164"/>
                  </a:lnTo>
                  <a:lnTo>
                    <a:pt x="8307" y="28122"/>
                  </a:lnTo>
                  <a:lnTo>
                    <a:pt x="8266" y="28059"/>
                  </a:lnTo>
                  <a:lnTo>
                    <a:pt x="8161" y="28018"/>
                  </a:lnTo>
                  <a:lnTo>
                    <a:pt x="8098" y="27955"/>
                  </a:lnTo>
                  <a:lnTo>
                    <a:pt x="8056" y="27850"/>
                  </a:lnTo>
                  <a:lnTo>
                    <a:pt x="8098" y="27850"/>
                  </a:lnTo>
                  <a:lnTo>
                    <a:pt x="8140" y="27913"/>
                  </a:lnTo>
                  <a:lnTo>
                    <a:pt x="8245" y="27955"/>
                  </a:lnTo>
                  <a:lnTo>
                    <a:pt x="8307" y="27997"/>
                  </a:lnTo>
                  <a:lnTo>
                    <a:pt x="8370" y="28059"/>
                  </a:lnTo>
                  <a:lnTo>
                    <a:pt x="8412" y="28038"/>
                  </a:lnTo>
                  <a:lnTo>
                    <a:pt x="8412" y="27997"/>
                  </a:lnTo>
                  <a:lnTo>
                    <a:pt x="8370" y="27934"/>
                  </a:lnTo>
                  <a:lnTo>
                    <a:pt x="8266" y="27892"/>
                  </a:lnTo>
                  <a:lnTo>
                    <a:pt x="8203" y="27829"/>
                  </a:lnTo>
                  <a:lnTo>
                    <a:pt x="8203" y="27746"/>
                  </a:lnTo>
                  <a:lnTo>
                    <a:pt x="8245" y="27704"/>
                  </a:lnTo>
                  <a:lnTo>
                    <a:pt x="8266" y="27641"/>
                  </a:lnTo>
                  <a:lnTo>
                    <a:pt x="8328" y="27641"/>
                  </a:lnTo>
                  <a:lnTo>
                    <a:pt x="8349" y="27704"/>
                  </a:lnTo>
                  <a:lnTo>
                    <a:pt x="8475" y="27808"/>
                  </a:lnTo>
                  <a:lnTo>
                    <a:pt x="8558" y="27808"/>
                  </a:lnTo>
                  <a:lnTo>
                    <a:pt x="8621" y="27787"/>
                  </a:lnTo>
                  <a:lnTo>
                    <a:pt x="8684" y="27787"/>
                  </a:lnTo>
                  <a:lnTo>
                    <a:pt x="8768" y="27746"/>
                  </a:lnTo>
                  <a:lnTo>
                    <a:pt x="8789" y="27683"/>
                  </a:lnTo>
                  <a:lnTo>
                    <a:pt x="8768" y="27641"/>
                  </a:lnTo>
                  <a:lnTo>
                    <a:pt x="8684" y="27620"/>
                  </a:lnTo>
                  <a:lnTo>
                    <a:pt x="8621" y="27578"/>
                  </a:lnTo>
                  <a:lnTo>
                    <a:pt x="8517" y="27515"/>
                  </a:lnTo>
                  <a:lnTo>
                    <a:pt x="8454" y="27515"/>
                  </a:lnTo>
                  <a:lnTo>
                    <a:pt x="8370" y="27494"/>
                  </a:lnTo>
                  <a:lnTo>
                    <a:pt x="8412" y="27432"/>
                  </a:lnTo>
                  <a:lnTo>
                    <a:pt x="8433" y="27411"/>
                  </a:lnTo>
                  <a:lnTo>
                    <a:pt x="8517" y="27411"/>
                  </a:lnTo>
                  <a:lnTo>
                    <a:pt x="8579" y="27494"/>
                  </a:lnTo>
                  <a:lnTo>
                    <a:pt x="8642" y="27515"/>
                  </a:lnTo>
                  <a:lnTo>
                    <a:pt x="8684" y="27515"/>
                  </a:lnTo>
                  <a:lnTo>
                    <a:pt x="8768" y="27620"/>
                  </a:lnTo>
                  <a:lnTo>
                    <a:pt x="8851" y="27641"/>
                  </a:lnTo>
                  <a:lnTo>
                    <a:pt x="8893" y="27620"/>
                  </a:lnTo>
                  <a:lnTo>
                    <a:pt x="8935" y="27578"/>
                  </a:lnTo>
                  <a:lnTo>
                    <a:pt x="8935" y="27515"/>
                  </a:lnTo>
                  <a:lnTo>
                    <a:pt x="8935" y="27411"/>
                  </a:lnTo>
                  <a:lnTo>
                    <a:pt x="8893" y="27369"/>
                  </a:lnTo>
                  <a:lnTo>
                    <a:pt x="8851" y="27327"/>
                  </a:lnTo>
                  <a:lnTo>
                    <a:pt x="8851" y="27306"/>
                  </a:lnTo>
                  <a:lnTo>
                    <a:pt x="8956" y="27306"/>
                  </a:lnTo>
                  <a:lnTo>
                    <a:pt x="8977" y="27222"/>
                  </a:lnTo>
                  <a:lnTo>
                    <a:pt x="8977" y="27181"/>
                  </a:lnTo>
                  <a:lnTo>
                    <a:pt x="8935" y="27181"/>
                  </a:lnTo>
                  <a:lnTo>
                    <a:pt x="8872" y="27201"/>
                  </a:lnTo>
                  <a:lnTo>
                    <a:pt x="8830" y="27160"/>
                  </a:lnTo>
                  <a:lnTo>
                    <a:pt x="8768" y="27097"/>
                  </a:lnTo>
                  <a:lnTo>
                    <a:pt x="8684" y="27097"/>
                  </a:lnTo>
                  <a:lnTo>
                    <a:pt x="8558" y="27013"/>
                  </a:lnTo>
                  <a:lnTo>
                    <a:pt x="8538" y="26992"/>
                  </a:lnTo>
                  <a:lnTo>
                    <a:pt x="8579" y="26950"/>
                  </a:lnTo>
                  <a:lnTo>
                    <a:pt x="8684" y="26950"/>
                  </a:lnTo>
                  <a:lnTo>
                    <a:pt x="8789" y="26971"/>
                  </a:lnTo>
                  <a:lnTo>
                    <a:pt x="8872" y="26971"/>
                  </a:lnTo>
                  <a:lnTo>
                    <a:pt x="8893" y="26909"/>
                  </a:lnTo>
                  <a:lnTo>
                    <a:pt x="8956" y="26909"/>
                  </a:lnTo>
                  <a:lnTo>
                    <a:pt x="9040" y="26971"/>
                  </a:lnTo>
                  <a:lnTo>
                    <a:pt x="9061" y="26867"/>
                  </a:lnTo>
                  <a:lnTo>
                    <a:pt x="9040" y="26699"/>
                  </a:lnTo>
                  <a:lnTo>
                    <a:pt x="8998" y="26595"/>
                  </a:lnTo>
                  <a:lnTo>
                    <a:pt x="8956" y="26553"/>
                  </a:lnTo>
                  <a:lnTo>
                    <a:pt x="8935" y="26469"/>
                  </a:lnTo>
                  <a:lnTo>
                    <a:pt x="8935" y="26427"/>
                  </a:lnTo>
                  <a:lnTo>
                    <a:pt x="8977" y="26365"/>
                  </a:lnTo>
                  <a:lnTo>
                    <a:pt x="8956" y="26260"/>
                  </a:lnTo>
                  <a:lnTo>
                    <a:pt x="8956" y="26218"/>
                  </a:lnTo>
                  <a:lnTo>
                    <a:pt x="8977" y="26155"/>
                  </a:lnTo>
                  <a:lnTo>
                    <a:pt x="8998" y="26176"/>
                  </a:lnTo>
                  <a:lnTo>
                    <a:pt x="9040" y="26239"/>
                  </a:lnTo>
                  <a:lnTo>
                    <a:pt x="9102" y="26260"/>
                  </a:lnTo>
                  <a:lnTo>
                    <a:pt x="9102" y="26218"/>
                  </a:lnTo>
                  <a:lnTo>
                    <a:pt x="9165" y="26176"/>
                  </a:lnTo>
                  <a:lnTo>
                    <a:pt x="9207" y="26218"/>
                  </a:lnTo>
                  <a:lnTo>
                    <a:pt x="9249" y="26344"/>
                  </a:lnTo>
                  <a:lnTo>
                    <a:pt x="9291" y="26365"/>
                  </a:lnTo>
                  <a:lnTo>
                    <a:pt x="9374" y="26365"/>
                  </a:lnTo>
                  <a:lnTo>
                    <a:pt x="9479" y="26239"/>
                  </a:lnTo>
                  <a:lnTo>
                    <a:pt x="9521" y="26113"/>
                  </a:lnTo>
                  <a:lnTo>
                    <a:pt x="9521" y="26009"/>
                  </a:lnTo>
                  <a:lnTo>
                    <a:pt x="9500" y="25925"/>
                  </a:lnTo>
                  <a:lnTo>
                    <a:pt x="9500" y="25862"/>
                  </a:lnTo>
                  <a:lnTo>
                    <a:pt x="9563" y="25841"/>
                  </a:lnTo>
                  <a:lnTo>
                    <a:pt x="9605" y="25841"/>
                  </a:lnTo>
                  <a:lnTo>
                    <a:pt x="9626" y="25800"/>
                  </a:lnTo>
                  <a:lnTo>
                    <a:pt x="9667" y="25758"/>
                  </a:lnTo>
                  <a:lnTo>
                    <a:pt x="9688" y="25821"/>
                  </a:lnTo>
                  <a:lnTo>
                    <a:pt x="9730" y="25883"/>
                  </a:lnTo>
                  <a:lnTo>
                    <a:pt x="9814" y="25883"/>
                  </a:lnTo>
                  <a:lnTo>
                    <a:pt x="9877" y="25841"/>
                  </a:lnTo>
                  <a:lnTo>
                    <a:pt x="9877" y="25800"/>
                  </a:lnTo>
                  <a:lnTo>
                    <a:pt x="9877" y="25737"/>
                  </a:lnTo>
                  <a:lnTo>
                    <a:pt x="9898" y="25737"/>
                  </a:lnTo>
                  <a:lnTo>
                    <a:pt x="9918" y="25800"/>
                  </a:lnTo>
                  <a:lnTo>
                    <a:pt x="9939" y="25883"/>
                  </a:lnTo>
                  <a:lnTo>
                    <a:pt x="9981" y="25925"/>
                  </a:lnTo>
                  <a:lnTo>
                    <a:pt x="10044" y="25862"/>
                  </a:lnTo>
                  <a:lnTo>
                    <a:pt x="10107" y="25821"/>
                  </a:lnTo>
                  <a:lnTo>
                    <a:pt x="10149" y="25800"/>
                  </a:lnTo>
                  <a:lnTo>
                    <a:pt x="10211" y="25841"/>
                  </a:lnTo>
                  <a:lnTo>
                    <a:pt x="10295" y="25841"/>
                  </a:lnTo>
                  <a:lnTo>
                    <a:pt x="10358" y="25800"/>
                  </a:lnTo>
                  <a:lnTo>
                    <a:pt x="10400" y="25716"/>
                  </a:lnTo>
                  <a:lnTo>
                    <a:pt x="10421" y="25674"/>
                  </a:lnTo>
                  <a:lnTo>
                    <a:pt x="10421" y="25632"/>
                  </a:lnTo>
                  <a:lnTo>
                    <a:pt x="10358" y="25549"/>
                  </a:lnTo>
                  <a:lnTo>
                    <a:pt x="10316" y="25423"/>
                  </a:lnTo>
                  <a:lnTo>
                    <a:pt x="10295" y="25339"/>
                  </a:lnTo>
                  <a:lnTo>
                    <a:pt x="10337" y="25297"/>
                  </a:lnTo>
                  <a:lnTo>
                    <a:pt x="10358" y="25318"/>
                  </a:lnTo>
                  <a:lnTo>
                    <a:pt x="10400" y="25423"/>
                  </a:lnTo>
                  <a:lnTo>
                    <a:pt x="10442" y="25423"/>
                  </a:lnTo>
                  <a:lnTo>
                    <a:pt x="10525" y="25339"/>
                  </a:lnTo>
                  <a:lnTo>
                    <a:pt x="10546" y="25256"/>
                  </a:lnTo>
                  <a:lnTo>
                    <a:pt x="10609" y="25193"/>
                  </a:lnTo>
                  <a:lnTo>
                    <a:pt x="10630" y="25130"/>
                  </a:lnTo>
                  <a:lnTo>
                    <a:pt x="10546" y="25046"/>
                  </a:lnTo>
                  <a:lnTo>
                    <a:pt x="10546" y="25005"/>
                  </a:lnTo>
                  <a:lnTo>
                    <a:pt x="10609" y="24942"/>
                  </a:lnTo>
                  <a:lnTo>
                    <a:pt x="10651" y="24921"/>
                  </a:lnTo>
                  <a:lnTo>
                    <a:pt x="10672" y="24942"/>
                  </a:lnTo>
                  <a:lnTo>
                    <a:pt x="10672" y="24984"/>
                  </a:lnTo>
                  <a:lnTo>
                    <a:pt x="10735" y="25046"/>
                  </a:lnTo>
                  <a:lnTo>
                    <a:pt x="10839" y="25088"/>
                  </a:lnTo>
                  <a:lnTo>
                    <a:pt x="10881" y="25109"/>
                  </a:lnTo>
                  <a:lnTo>
                    <a:pt x="10839" y="25172"/>
                  </a:lnTo>
                  <a:lnTo>
                    <a:pt x="10755" y="25214"/>
                  </a:lnTo>
                  <a:lnTo>
                    <a:pt x="10714" y="25318"/>
                  </a:lnTo>
                  <a:lnTo>
                    <a:pt x="10714" y="25402"/>
                  </a:lnTo>
                  <a:lnTo>
                    <a:pt x="10839" y="25549"/>
                  </a:lnTo>
                  <a:lnTo>
                    <a:pt x="10881" y="25590"/>
                  </a:lnTo>
                  <a:lnTo>
                    <a:pt x="10923" y="25507"/>
                  </a:lnTo>
                  <a:lnTo>
                    <a:pt x="10923" y="25444"/>
                  </a:lnTo>
                  <a:lnTo>
                    <a:pt x="10944" y="25381"/>
                  </a:lnTo>
                  <a:lnTo>
                    <a:pt x="10965" y="25277"/>
                  </a:lnTo>
                  <a:lnTo>
                    <a:pt x="10986" y="25277"/>
                  </a:lnTo>
                  <a:lnTo>
                    <a:pt x="11027" y="25318"/>
                  </a:lnTo>
                  <a:lnTo>
                    <a:pt x="10986" y="25402"/>
                  </a:lnTo>
                  <a:lnTo>
                    <a:pt x="10986" y="25444"/>
                  </a:lnTo>
                  <a:lnTo>
                    <a:pt x="11048" y="25549"/>
                  </a:lnTo>
                  <a:lnTo>
                    <a:pt x="11132" y="25590"/>
                  </a:lnTo>
                  <a:lnTo>
                    <a:pt x="11195" y="25528"/>
                  </a:lnTo>
                  <a:lnTo>
                    <a:pt x="11279" y="25528"/>
                  </a:lnTo>
                  <a:lnTo>
                    <a:pt x="11299" y="25486"/>
                  </a:lnTo>
                  <a:lnTo>
                    <a:pt x="11299" y="25423"/>
                  </a:lnTo>
                  <a:lnTo>
                    <a:pt x="11341" y="25381"/>
                  </a:lnTo>
                  <a:lnTo>
                    <a:pt x="11362" y="25381"/>
                  </a:lnTo>
                  <a:lnTo>
                    <a:pt x="11383" y="25402"/>
                  </a:lnTo>
                  <a:lnTo>
                    <a:pt x="11362" y="25444"/>
                  </a:lnTo>
                  <a:lnTo>
                    <a:pt x="11362" y="25507"/>
                  </a:lnTo>
                  <a:lnTo>
                    <a:pt x="11404" y="25549"/>
                  </a:lnTo>
                  <a:lnTo>
                    <a:pt x="11488" y="25549"/>
                  </a:lnTo>
                  <a:lnTo>
                    <a:pt x="11571" y="25444"/>
                  </a:lnTo>
                  <a:lnTo>
                    <a:pt x="11718" y="25339"/>
                  </a:lnTo>
                  <a:lnTo>
                    <a:pt x="11781" y="25339"/>
                  </a:lnTo>
                  <a:lnTo>
                    <a:pt x="11823" y="25318"/>
                  </a:lnTo>
                  <a:lnTo>
                    <a:pt x="11823" y="25235"/>
                  </a:lnTo>
                  <a:lnTo>
                    <a:pt x="11781" y="25172"/>
                  </a:lnTo>
                  <a:lnTo>
                    <a:pt x="11718" y="25130"/>
                  </a:lnTo>
                  <a:lnTo>
                    <a:pt x="11676" y="25088"/>
                  </a:lnTo>
                  <a:lnTo>
                    <a:pt x="11697" y="25067"/>
                  </a:lnTo>
                  <a:lnTo>
                    <a:pt x="11760" y="25067"/>
                  </a:lnTo>
                  <a:lnTo>
                    <a:pt x="11781" y="25109"/>
                  </a:lnTo>
                  <a:lnTo>
                    <a:pt x="11885" y="25172"/>
                  </a:lnTo>
                  <a:lnTo>
                    <a:pt x="11927" y="25172"/>
                  </a:lnTo>
                  <a:lnTo>
                    <a:pt x="11927" y="25088"/>
                  </a:lnTo>
                  <a:lnTo>
                    <a:pt x="11990" y="25088"/>
                  </a:lnTo>
                  <a:lnTo>
                    <a:pt x="12011" y="25130"/>
                  </a:lnTo>
                  <a:lnTo>
                    <a:pt x="12011" y="25193"/>
                  </a:lnTo>
                  <a:lnTo>
                    <a:pt x="12032" y="25214"/>
                  </a:lnTo>
                  <a:lnTo>
                    <a:pt x="12095" y="25193"/>
                  </a:lnTo>
                  <a:lnTo>
                    <a:pt x="12220" y="25046"/>
                  </a:lnTo>
                  <a:lnTo>
                    <a:pt x="12241" y="25025"/>
                  </a:lnTo>
                  <a:lnTo>
                    <a:pt x="12241" y="25005"/>
                  </a:lnTo>
                  <a:lnTo>
                    <a:pt x="12283" y="24921"/>
                  </a:lnTo>
                  <a:lnTo>
                    <a:pt x="12304" y="24879"/>
                  </a:lnTo>
                  <a:lnTo>
                    <a:pt x="12346" y="24837"/>
                  </a:lnTo>
                  <a:lnTo>
                    <a:pt x="12346" y="24837"/>
                  </a:lnTo>
                  <a:lnTo>
                    <a:pt x="12325" y="24900"/>
                  </a:lnTo>
                  <a:lnTo>
                    <a:pt x="12346" y="24942"/>
                  </a:lnTo>
                  <a:lnTo>
                    <a:pt x="12387" y="24984"/>
                  </a:lnTo>
                  <a:lnTo>
                    <a:pt x="12429" y="24942"/>
                  </a:lnTo>
                  <a:lnTo>
                    <a:pt x="12513" y="24837"/>
                  </a:lnTo>
                  <a:lnTo>
                    <a:pt x="12534" y="24774"/>
                  </a:lnTo>
                  <a:lnTo>
                    <a:pt x="12513" y="24691"/>
                  </a:lnTo>
                  <a:lnTo>
                    <a:pt x="12513" y="24607"/>
                  </a:lnTo>
                  <a:lnTo>
                    <a:pt x="12639" y="24481"/>
                  </a:lnTo>
                  <a:lnTo>
                    <a:pt x="12722" y="24460"/>
                  </a:lnTo>
                  <a:lnTo>
                    <a:pt x="12764" y="24398"/>
                  </a:lnTo>
                  <a:lnTo>
                    <a:pt x="12743" y="24356"/>
                  </a:lnTo>
                  <a:lnTo>
                    <a:pt x="12722" y="24293"/>
                  </a:lnTo>
                  <a:lnTo>
                    <a:pt x="12722" y="24272"/>
                  </a:lnTo>
                  <a:lnTo>
                    <a:pt x="12764" y="24293"/>
                  </a:lnTo>
                  <a:lnTo>
                    <a:pt x="12827" y="24314"/>
                  </a:lnTo>
                  <a:lnTo>
                    <a:pt x="12869" y="24314"/>
                  </a:lnTo>
                  <a:lnTo>
                    <a:pt x="12911" y="24251"/>
                  </a:lnTo>
                  <a:lnTo>
                    <a:pt x="12869" y="24188"/>
                  </a:lnTo>
                  <a:lnTo>
                    <a:pt x="12827" y="24147"/>
                  </a:lnTo>
                  <a:lnTo>
                    <a:pt x="12869" y="24168"/>
                  </a:lnTo>
                  <a:lnTo>
                    <a:pt x="12931" y="24209"/>
                  </a:lnTo>
                  <a:lnTo>
                    <a:pt x="12931" y="24168"/>
                  </a:lnTo>
                  <a:lnTo>
                    <a:pt x="12952" y="24084"/>
                  </a:lnTo>
                  <a:lnTo>
                    <a:pt x="13036" y="24084"/>
                  </a:lnTo>
                  <a:lnTo>
                    <a:pt x="13120" y="24042"/>
                  </a:lnTo>
                  <a:lnTo>
                    <a:pt x="13120" y="23958"/>
                  </a:lnTo>
                  <a:lnTo>
                    <a:pt x="13120" y="23937"/>
                  </a:lnTo>
                  <a:lnTo>
                    <a:pt x="13141" y="23875"/>
                  </a:lnTo>
                  <a:lnTo>
                    <a:pt x="13224" y="23875"/>
                  </a:lnTo>
                  <a:lnTo>
                    <a:pt x="13266" y="23854"/>
                  </a:lnTo>
                  <a:lnTo>
                    <a:pt x="13350" y="23749"/>
                  </a:lnTo>
                  <a:lnTo>
                    <a:pt x="13434" y="23707"/>
                  </a:lnTo>
                  <a:lnTo>
                    <a:pt x="13476" y="23707"/>
                  </a:lnTo>
                  <a:lnTo>
                    <a:pt x="13496" y="23728"/>
                  </a:lnTo>
                  <a:lnTo>
                    <a:pt x="13580" y="23707"/>
                  </a:lnTo>
                  <a:lnTo>
                    <a:pt x="13643" y="23624"/>
                  </a:lnTo>
                  <a:lnTo>
                    <a:pt x="13664" y="23477"/>
                  </a:lnTo>
                  <a:lnTo>
                    <a:pt x="13643" y="23352"/>
                  </a:lnTo>
                  <a:lnTo>
                    <a:pt x="13580" y="23352"/>
                  </a:lnTo>
                  <a:lnTo>
                    <a:pt x="13559" y="23331"/>
                  </a:lnTo>
                  <a:lnTo>
                    <a:pt x="13580" y="23247"/>
                  </a:lnTo>
                  <a:lnTo>
                    <a:pt x="13580" y="23142"/>
                  </a:lnTo>
                  <a:lnTo>
                    <a:pt x="13559" y="23059"/>
                  </a:lnTo>
                  <a:lnTo>
                    <a:pt x="13496" y="23017"/>
                  </a:lnTo>
                  <a:lnTo>
                    <a:pt x="13476" y="22912"/>
                  </a:lnTo>
                  <a:lnTo>
                    <a:pt x="13455" y="22870"/>
                  </a:lnTo>
                  <a:lnTo>
                    <a:pt x="13455" y="22787"/>
                  </a:lnTo>
                  <a:lnTo>
                    <a:pt x="13496" y="22787"/>
                  </a:lnTo>
                  <a:lnTo>
                    <a:pt x="13559" y="22808"/>
                  </a:lnTo>
                  <a:lnTo>
                    <a:pt x="13580" y="22912"/>
                  </a:lnTo>
                  <a:lnTo>
                    <a:pt x="13643" y="22996"/>
                  </a:lnTo>
                  <a:lnTo>
                    <a:pt x="13643" y="23080"/>
                  </a:lnTo>
                  <a:lnTo>
                    <a:pt x="13685" y="23184"/>
                  </a:lnTo>
                  <a:lnTo>
                    <a:pt x="13748" y="23205"/>
                  </a:lnTo>
                  <a:lnTo>
                    <a:pt x="13789" y="23247"/>
                  </a:lnTo>
                  <a:lnTo>
                    <a:pt x="13768" y="23331"/>
                  </a:lnTo>
                  <a:lnTo>
                    <a:pt x="13789" y="23414"/>
                  </a:lnTo>
                  <a:lnTo>
                    <a:pt x="13873" y="23456"/>
                  </a:lnTo>
                  <a:lnTo>
                    <a:pt x="13915" y="23456"/>
                  </a:lnTo>
                  <a:lnTo>
                    <a:pt x="13915" y="23414"/>
                  </a:lnTo>
                  <a:lnTo>
                    <a:pt x="13957" y="23352"/>
                  </a:lnTo>
                  <a:lnTo>
                    <a:pt x="13999" y="23352"/>
                  </a:lnTo>
                  <a:lnTo>
                    <a:pt x="14061" y="23435"/>
                  </a:lnTo>
                  <a:lnTo>
                    <a:pt x="14229" y="23435"/>
                  </a:lnTo>
                  <a:lnTo>
                    <a:pt x="14292" y="23393"/>
                  </a:lnTo>
                  <a:lnTo>
                    <a:pt x="14312" y="23414"/>
                  </a:lnTo>
                  <a:lnTo>
                    <a:pt x="14375" y="23414"/>
                  </a:lnTo>
                  <a:lnTo>
                    <a:pt x="14438" y="23352"/>
                  </a:lnTo>
                  <a:lnTo>
                    <a:pt x="14480" y="23289"/>
                  </a:lnTo>
                  <a:lnTo>
                    <a:pt x="14522" y="23289"/>
                  </a:lnTo>
                  <a:lnTo>
                    <a:pt x="14522" y="23226"/>
                  </a:lnTo>
                  <a:lnTo>
                    <a:pt x="14584" y="23205"/>
                  </a:lnTo>
                  <a:lnTo>
                    <a:pt x="14626" y="23226"/>
                  </a:lnTo>
                  <a:lnTo>
                    <a:pt x="14731" y="23352"/>
                  </a:lnTo>
                  <a:lnTo>
                    <a:pt x="14752" y="23414"/>
                  </a:lnTo>
                  <a:lnTo>
                    <a:pt x="14815" y="23414"/>
                  </a:lnTo>
                  <a:lnTo>
                    <a:pt x="14856" y="23352"/>
                  </a:lnTo>
                  <a:lnTo>
                    <a:pt x="14919" y="23331"/>
                  </a:lnTo>
                  <a:lnTo>
                    <a:pt x="14919" y="23226"/>
                  </a:lnTo>
                  <a:lnTo>
                    <a:pt x="14940" y="23226"/>
                  </a:lnTo>
                  <a:lnTo>
                    <a:pt x="14961" y="23247"/>
                  </a:lnTo>
                  <a:lnTo>
                    <a:pt x="15024" y="23247"/>
                  </a:lnTo>
                  <a:lnTo>
                    <a:pt x="15024" y="23205"/>
                  </a:lnTo>
                  <a:lnTo>
                    <a:pt x="15066" y="23205"/>
                  </a:lnTo>
                  <a:lnTo>
                    <a:pt x="15108" y="23226"/>
                  </a:lnTo>
                  <a:lnTo>
                    <a:pt x="15170" y="23226"/>
                  </a:lnTo>
                  <a:lnTo>
                    <a:pt x="15212" y="23184"/>
                  </a:lnTo>
                  <a:lnTo>
                    <a:pt x="15212" y="23121"/>
                  </a:lnTo>
                  <a:lnTo>
                    <a:pt x="15254" y="23100"/>
                  </a:lnTo>
                  <a:lnTo>
                    <a:pt x="15338" y="23100"/>
                  </a:lnTo>
                  <a:lnTo>
                    <a:pt x="15359" y="23080"/>
                  </a:lnTo>
                  <a:lnTo>
                    <a:pt x="15359" y="23017"/>
                  </a:lnTo>
                  <a:lnTo>
                    <a:pt x="15380" y="23017"/>
                  </a:lnTo>
                  <a:lnTo>
                    <a:pt x="15380" y="23080"/>
                  </a:lnTo>
                  <a:lnTo>
                    <a:pt x="15442" y="23100"/>
                  </a:lnTo>
                  <a:lnTo>
                    <a:pt x="15484" y="23038"/>
                  </a:lnTo>
                  <a:lnTo>
                    <a:pt x="15526" y="22975"/>
                  </a:lnTo>
                  <a:lnTo>
                    <a:pt x="15547" y="22975"/>
                  </a:lnTo>
                  <a:lnTo>
                    <a:pt x="15589" y="23038"/>
                  </a:lnTo>
                  <a:lnTo>
                    <a:pt x="15652" y="23080"/>
                  </a:lnTo>
                  <a:lnTo>
                    <a:pt x="15693" y="22975"/>
                  </a:lnTo>
                  <a:lnTo>
                    <a:pt x="15735" y="22975"/>
                  </a:lnTo>
                  <a:lnTo>
                    <a:pt x="15756" y="23017"/>
                  </a:lnTo>
                  <a:lnTo>
                    <a:pt x="15798" y="23038"/>
                  </a:lnTo>
                  <a:lnTo>
                    <a:pt x="15861" y="23038"/>
                  </a:lnTo>
                  <a:lnTo>
                    <a:pt x="15882" y="22975"/>
                  </a:lnTo>
                  <a:lnTo>
                    <a:pt x="15944" y="22933"/>
                  </a:lnTo>
                  <a:lnTo>
                    <a:pt x="16007" y="22933"/>
                  </a:lnTo>
                  <a:lnTo>
                    <a:pt x="16112" y="22891"/>
                  </a:lnTo>
                  <a:lnTo>
                    <a:pt x="16175" y="22891"/>
                  </a:lnTo>
                  <a:lnTo>
                    <a:pt x="16196" y="22933"/>
                  </a:lnTo>
                  <a:lnTo>
                    <a:pt x="16258" y="22933"/>
                  </a:lnTo>
                  <a:lnTo>
                    <a:pt x="16279" y="22870"/>
                  </a:lnTo>
                  <a:lnTo>
                    <a:pt x="16321" y="22808"/>
                  </a:lnTo>
                  <a:lnTo>
                    <a:pt x="16426" y="22808"/>
                  </a:lnTo>
                  <a:lnTo>
                    <a:pt x="16468" y="22766"/>
                  </a:lnTo>
                  <a:lnTo>
                    <a:pt x="16572" y="22724"/>
                  </a:lnTo>
                  <a:lnTo>
                    <a:pt x="16614" y="22703"/>
                  </a:lnTo>
                  <a:lnTo>
                    <a:pt x="16614" y="22661"/>
                  </a:lnTo>
                  <a:lnTo>
                    <a:pt x="16572" y="22577"/>
                  </a:lnTo>
                  <a:lnTo>
                    <a:pt x="16572" y="22515"/>
                  </a:lnTo>
                  <a:lnTo>
                    <a:pt x="16719" y="22577"/>
                  </a:lnTo>
                  <a:lnTo>
                    <a:pt x="16802" y="22619"/>
                  </a:lnTo>
                  <a:lnTo>
                    <a:pt x="16823" y="22682"/>
                  </a:lnTo>
                  <a:lnTo>
                    <a:pt x="16886" y="22703"/>
                  </a:lnTo>
                  <a:lnTo>
                    <a:pt x="16991" y="22619"/>
                  </a:lnTo>
                  <a:lnTo>
                    <a:pt x="16991" y="22536"/>
                  </a:lnTo>
                  <a:lnTo>
                    <a:pt x="16928" y="22515"/>
                  </a:lnTo>
                  <a:lnTo>
                    <a:pt x="16928" y="22473"/>
                  </a:lnTo>
                  <a:lnTo>
                    <a:pt x="17012" y="22431"/>
                  </a:lnTo>
                  <a:lnTo>
                    <a:pt x="17033" y="22494"/>
                  </a:lnTo>
                  <a:lnTo>
                    <a:pt x="17116" y="22515"/>
                  </a:lnTo>
                  <a:lnTo>
                    <a:pt x="17158" y="22410"/>
                  </a:lnTo>
                  <a:lnTo>
                    <a:pt x="17137" y="22326"/>
                  </a:lnTo>
                  <a:lnTo>
                    <a:pt x="17137" y="22264"/>
                  </a:lnTo>
                  <a:lnTo>
                    <a:pt x="17200" y="22264"/>
                  </a:lnTo>
                  <a:lnTo>
                    <a:pt x="17221" y="22305"/>
                  </a:lnTo>
                  <a:lnTo>
                    <a:pt x="17305" y="22326"/>
                  </a:lnTo>
                  <a:lnTo>
                    <a:pt x="17346" y="22284"/>
                  </a:lnTo>
                  <a:lnTo>
                    <a:pt x="17409" y="22264"/>
                  </a:lnTo>
                  <a:lnTo>
                    <a:pt x="17451" y="22264"/>
                  </a:lnTo>
                  <a:lnTo>
                    <a:pt x="17451" y="22180"/>
                  </a:lnTo>
                  <a:lnTo>
                    <a:pt x="17430" y="22117"/>
                  </a:lnTo>
                  <a:lnTo>
                    <a:pt x="17451" y="22096"/>
                  </a:lnTo>
                  <a:lnTo>
                    <a:pt x="17514" y="22117"/>
                  </a:lnTo>
                  <a:lnTo>
                    <a:pt x="17556" y="22180"/>
                  </a:lnTo>
                  <a:lnTo>
                    <a:pt x="17639" y="22159"/>
                  </a:lnTo>
                  <a:lnTo>
                    <a:pt x="17681" y="22096"/>
                  </a:lnTo>
                  <a:lnTo>
                    <a:pt x="17681" y="22012"/>
                  </a:lnTo>
                  <a:lnTo>
                    <a:pt x="17660" y="21992"/>
                  </a:lnTo>
                  <a:lnTo>
                    <a:pt x="17660" y="21950"/>
                  </a:lnTo>
                  <a:lnTo>
                    <a:pt x="17681" y="21908"/>
                  </a:lnTo>
                  <a:lnTo>
                    <a:pt x="17786" y="21908"/>
                  </a:lnTo>
                  <a:lnTo>
                    <a:pt x="17849" y="21950"/>
                  </a:lnTo>
                  <a:lnTo>
                    <a:pt x="17869" y="21887"/>
                  </a:lnTo>
                  <a:lnTo>
                    <a:pt x="17890" y="21845"/>
                  </a:lnTo>
                  <a:lnTo>
                    <a:pt x="17953" y="21866"/>
                  </a:lnTo>
                  <a:lnTo>
                    <a:pt x="17995" y="21908"/>
                  </a:lnTo>
                  <a:lnTo>
                    <a:pt x="18058" y="21950"/>
                  </a:lnTo>
                  <a:lnTo>
                    <a:pt x="18079" y="21908"/>
                  </a:lnTo>
                  <a:lnTo>
                    <a:pt x="18079" y="21866"/>
                  </a:lnTo>
                  <a:lnTo>
                    <a:pt x="18037" y="21803"/>
                  </a:lnTo>
                  <a:lnTo>
                    <a:pt x="18037" y="21761"/>
                  </a:lnTo>
                  <a:lnTo>
                    <a:pt x="18100" y="21699"/>
                  </a:lnTo>
                  <a:lnTo>
                    <a:pt x="18162" y="21740"/>
                  </a:lnTo>
                  <a:lnTo>
                    <a:pt x="18288" y="21699"/>
                  </a:lnTo>
                  <a:lnTo>
                    <a:pt x="18393" y="21636"/>
                  </a:lnTo>
                  <a:lnTo>
                    <a:pt x="18455" y="21531"/>
                  </a:lnTo>
                  <a:lnTo>
                    <a:pt x="18455" y="21489"/>
                  </a:lnTo>
                  <a:lnTo>
                    <a:pt x="18309" y="21552"/>
                  </a:lnTo>
                  <a:lnTo>
                    <a:pt x="18183" y="21552"/>
                  </a:lnTo>
                  <a:lnTo>
                    <a:pt x="18141" y="21531"/>
                  </a:lnTo>
                  <a:lnTo>
                    <a:pt x="17890" y="21531"/>
                  </a:lnTo>
                  <a:lnTo>
                    <a:pt x="17765" y="21489"/>
                  </a:lnTo>
                  <a:lnTo>
                    <a:pt x="17639" y="21447"/>
                  </a:lnTo>
                  <a:lnTo>
                    <a:pt x="17472" y="21427"/>
                  </a:lnTo>
                  <a:lnTo>
                    <a:pt x="17325" y="21280"/>
                  </a:lnTo>
                  <a:lnTo>
                    <a:pt x="17263" y="21238"/>
                  </a:lnTo>
                  <a:lnTo>
                    <a:pt x="17221" y="21238"/>
                  </a:lnTo>
                  <a:lnTo>
                    <a:pt x="17095" y="21301"/>
                  </a:lnTo>
                  <a:lnTo>
                    <a:pt x="17053" y="21259"/>
                  </a:lnTo>
                  <a:lnTo>
                    <a:pt x="17095" y="21217"/>
                  </a:lnTo>
                  <a:lnTo>
                    <a:pt x="17095" y="21175"/>
                  </a:lnTo>
                  <a:lnTo>
                    <a:pt x="17033" y="21238"/>
                  </a:lnTo>
                  <a:lnTo>
                    <a:pt x="16886" y="21343"/>
                  </a:lnTo>
                  <a:lnTo>
                    <a:pt x="16802" y="21385"/>
                  </a:lnTo>
                  <a:lnTo>
                    <a:pt x="16635" y="21385"/>
                  </a:lnTo>
                  <a:lnTo>
                    <a:pt x="16593" y="21427"/>
                  </a:lnTo>
                  <a:lnTo>
                    <a:pt x="16530" y="21385"/>
                  </a:lnTo>
                  <a:lnTo>
                    <a:pt x="16489" y="21364"/>
                  </a:lnTo>
                  <a:cubicBezTo>
                    <a:pt x="16489" y="21364"/>
                    <a:pt x="16426" y="21385"/>
                    <a:pt x="16405" y="21385"/>
                  </a:cubicBezTo>
                  <a:lnTo>
                    <a:pt x="16321" y="21385"/>
                  </a:lnTo>
                  <a:lnTo>
                    <a:pt x="16196" y="21531"/>
                  </a:lnTo>
                  <a:lnTo>
                    <a:pt x="16154" y="21594"/>
                  </a:lnTo>
                  <a:lnTo>
                    <a:pt x="16091" y="21531"/>
                  </a:lnTo>
                  <a:lnTo>
                    <a:pt x="16049" y="21489"/>
                  </a:lnTo>
                  <a:lnTo>
                    <a:pt x="15861" y="21489"/>
                  </a:lnTo>
                  <a:lnTo>
                    <a:pt x="15777" y="21468"/>
                  </a:lnTo>
                  <a:lnTo>
                    <a:pt x="15735" y="21489"/>
                  </a:lnTo>
                  <a:lnTo>
                    <a:pt x="15672" y="21447"/>
                  </a:lnTo>
                  <a:lnTo>
                    <a:pt x="15735" y="21364"/>
                  </a:lnTo>
                  <a:lnTo>
                    <a:pt x="15840" y="21364"/>
                  </a:lnTo>
                  <a:lnTo>
                    <a:pt x="15882" y="21427"/>
                  </a:lnTo>
                  <a:lnTo>
                    <a:pt x="15965" y="21447"/>
                  </a:lnTo>
                  <a:lnTo>
                    <a:pt x="16049" y="21385"/>
                  </a:lnTo>
                  <a:lnTo>
                    <a:pt x="16175" y="21364"/>
                  </a:lnTo>
                  <a:lnTo>
                    <a:pt x="16258" y="21280"/>
                  </a:lnTo>
                  <a:lnTo>
                    <a:pt x="16321" y="21280"/>
                  </a:lnTo>
                  <a:lnTo>
                    <a:pt x="16426" y="21322"/>
                  </a:lnTo>
                  <a:lnTo>
                    <a:pt x="16530" y="21280"/>
                  </a:lnTo>
                  <a:lnTo>
                    <a:pt x="16572" y="21238"/>
                  </a:lnTo>
                  <a:lnTo>
                    <a:pt x="16530" y="21175"/>
                  </a:lnTo>
                  <a:lnTo>
                    <a:pt x="16489" y="21175"/>
                  </a:lnTo>
                  <a:lnTo>
                    <a:pt x="16468" y="21134"/>
                  </a:lnTo>
                  <a:lnTo>
                    <a:pt x="16405" y="21134"/>
                  </a:lnTo>
                  <a:lnTo>
                    <a:pt x="16300" y="21155"/>
                  </a:lnTo>
                  <a:lnTo>
                    <a:pt x="16216" y="21134"/>
                  </a:lnTo>
                  <a:lnTo>
                    <a:pt x="16049" y="21134"/>
                  </a:lnTo>
                  <a:lnTo>
                    <a:pt x="15944" y="21155"/>
                  </a:lnTo>
                  <a:lnTo>
                    <a:pt x="15840" y="21155"/>
                  </a:lnTo>
                  <a:lnTo>
                    <a:pt x="15693" y="21134"/>
                  </a:lnTo>
                  <a:lnTo>
                    <a:pt x="15672" y="21071"/>
                  </a:lnTo>
                  <a:lnTo>
                    <a:pt x="15631" y="21050"/>
                  </a:lnTo>
                  <a:lnTo>
                    <a:pt x="15526" y="21071"/>
                  </a:lnTo>
                  <a:lnTo>
                    <a:pt x="15380" y="21071"/>
                  </a:lnTo>
                  <a:lnTo>
                    <a:pt x="15212" y="21175"/>
                  </a:lnTo>
                  <a:lnTo>
                    <a:pt x="15170" y="21155"/>
                  </a:lnTo>
                  <a:lnTo>
                    <a:pt x="15212" y="21071"/>
                  </a:lnTo>
                  <a:lnTo>
                    <a:pt x="15275" y="21008"/>
                  </a:lnTo>
                  <a:lnTo>
                    <a:pt x="15463" y="21008"/>
                  </a:lnTo>
                  <a:lnTo>
                    <a:pt x="15672" y="20903"/>
                  </a:lnTo>
                  <a:lnTo>
                    <a:pt x="15756" y="20841"/>
                  </a:lnTo>
                  <a:lnTo>
                    <a:pt x="15756" y="20757"/>
                  </a:lnTo>
                  <a:lnTo>
                    <a:pt x="15777" y="20715"/>
                  </a:lnTo>
                  <a:lnTo>
                    <a:pt x="15861" y="20715"/>
                  </a:lnTo>
                  <a:lnTo>
                    <a:pt x="15903" y="20694"/>
                  </a:lnTo>
                  <a:lnTo>
                    <a:pt x="15965" y="20611"/>
                  </a:lnTo>
                  <a:lnTo>
                    <a:pt x="15944" y="20548"/>
                  </a:lnTo>
                  <a:lnTo>
                    <a:pt x="15882" y="20506"/>
                  </a:lnTo>
                  <a:lnTo>
                    <a:pt x="15798" y="20485"/>
                  </a:lnTo>
                  <a:lnTo>
                    <a:pt x="15777" y="20443"/>
                  </a:lnTo>
                  <a:lnTo>
                    <a:pt x="15861" y="20401"/>
                  </a:lnTo>
                  <a:lnTo>
                    <a:pt x="15903" y="20401"/>
                  </a:lnTo>
                  <a:lnTo>
                    <a:pt x="15903" y="20422"/>
                  </a:lnTo>
                  <a:lnTo>
                    <a:pt x="15986" y="20443"/>
                  </a:lnTo>
                  <a:lnTo>
                    <a:pt x="16007" y="20422"/>
                  </a:lnTo>
                  <a:lnTo>
                    <a:pt x="15986" y="20380"/>
                  </a:lnTo>
                  <a:lnTo>
                    <a:pt x="15965" y="20339"/>
                  </a:lnTo>
                  <a:lnTo>
                    <a:pt x="15965" y="20234"/>
                  </a:lnTo>
                  <a:lnTo>
                    <a:pt x="16007" y="20276"/>
                  </a:lnTo>
                  <a:lnTo>
                    <a:pt x="16049" y="20318"/>
                  </a:lnTo>
                  <a:lnTo>
                    <a:pt x="16049" y="20401"/>
                  </a:lnTo>
                  <a:lnTo>
                    <a:pt x="16091" y="20506"/>
                  </a:lnTo>
                  <a:lnTo>
                    <a:pt x="16175" y="20548"/>
                  </a:lnTo>
                  <a:lnTo>
                    <a:pt x="16279" y="20527"/>
                  </a:lnTo>
                  <a:lnTo>
                    <a:pt x="16405" y="20527"/>
                  </a:lnTo>
                  <a:lnTo>
                    <a:pt x="16698" y="20401"/>
                  </a:lnTo>
                  <a:lnTo>
                    <a:pt x="16781" y="20401"/>
                  </a:lnTo>
                  <a:lnTo>
                    <a:pt x="16844" y="20380"/>
                  </a:lnTo>
                  <a:lnTo>
                    <a:pt x="16907" y="20297"/>
                  </a:lnTo>
                  <a:lnTo>
                    <a:pt x="16991" y="20276"/>
                  </a:lnTo>
                  <a:lnTo>
                    <a:pt x="17033" y="20171"/>
                  </a:lnTo>
                  <a:lnTo>
                    <a:pt x="16991" y="20067"/>
                  </a:lnTo>
                  <a:lnTo>
                    <a:pt x="16949" y="19983"/>
                  </a:lnTo>
                  <a:lnTo>
                    <a:pt x="16907" y="19983"/>
                  </a:lnTo>
                  <a:lnTo>
                    <a:pt x="16802" y="19920"/>
                  </a:lnTo>
                  <a:lnTo>
                    <a:pt x="16530" y="19857"/>
                  </a:lnTo>
                  <a:lnTo>
                    <a:pt x="16489" y="19857"/>
                  </a:lnTo>
                  <a:lnTo>
                    <a:pt x="16384" y="19899"/>
                  </a:lnTo>
                  <a:lnTo>
                    <a:pt x="16321" y="19857"/>
                  </a:lnTo>
                  <a:lnTo>
                    <a:pt x="16321" y="19732"/>
                  </a:lnTo>
                  <a:lnTo>
                    <a:pt x="16300" y="19690"/>
                  </a:lnTo>
                  <a:lnTo>
                    <a:pt x="16196" y="19753"/>
                  </a:lnTo>
                  <a:lnTo>
                    <a:pt x="16112" y="19753"/>
                  </a:lnTo>
                  <a:lnTo>
                    <a:pt x="16007" y="19815"/>
                  </a:lnTo>
                  <a:lnTo>
                    <a:pt x="15944" y="19815"/>
                  </a:lnTo>
                  <a:lnTo>
                    <a:pt x="15861" y="19774"/>
                  </a:lnTo>
                  <a:lnTo>
                    <a:pt x="15861" y="19690"/>
                  </a:lnTo>
                  <a:lnTo>
                    <a:pt x="15944" y="19753"/>
                  </a:lnTo>
                  <a:lnTo>
                    <a:pt x="16007" y="19690"/>
                  </a:lnTo>
                  <a:lnTo>
                    <a:pt x="16070" y="19648"/>
                  </a:lnTo>
                  <a:lnTo>
                    <a:pt x="16196" y="19648"/>
                  </a:lnTo>
                  <a:lnTo>
                    <a:pt x="16216" y="19585"/>
                  </a:lnTo>
                  <a:lnTo>
                    <a:pt x="16175" y="19523"/>
                  </a:lnTo>
                  <a:lnTo>
                    <a:pt x="16091" y="19418"/>
                  </a:lnTo>
                  <a:lnTo>
                    <a:pt x="16049" y="19376"/>
                  </a:lnTo>
                  <a:lnTo>
                    <a:pt x="15944" y="19376"/>
                  </a:lnTo>
                  <a:lnTo>
                    <a:pt x="15965" y="19355"/>
                  </a:lnTo>
                  <a:lnTo>
                    <a:pt x="16070" y="19292"/>
                  </a:lnTo>
                  <a:lnTo>
                    <a:pt x="16070" y="19251"/>
                  </a:lnTo>
                  <a:lnTo>
                    <a:pt x="16070" y="19146"/>
                  </a:lnTo>
                  <a:lnTo>
                    <a:pt x="16091" y="19104"/>
                  </a:lnTo>
                  <a:lnTo>
                    <a:pt x="16154" y="19167"/>
                  </a:lnTo>
                  <a:lnTo>
                    <a:pt x="16175" y="19313"/>
                  </a:lnTo>
                  <a:lnTo>
                    <a:pt x="16216" y="19355"/>
                  </a:lnTo>
                  <a:lnTo>
                    <a:pt x="16216" y="19418"/>
                  </a:lnTo>
                  <a:lnTo>
                    <a:pt x="16363" y="19543"/>
                  </a:lnTo>
                  <a:lnTo>
                    <a:pt x="16363" y="19585"/>
                  </a:lnTo>
                  <a:lnTo>
                    <a:pt x="16426" y="19669"/>
                  </a:lnTo>
                  <a:lnTo>
                    <a:pt x="16489" y="19690"/>
                  </a:lnTo>
                  <a:lnTo>
                    <a:pt x="16572" y="19669"/>
                  </a:lnTo>
                  <a:lnTo>
                    <a:pt x="16614" y="19648"/>
                  </a:lnTo>
                  <a:lnTo>
                    <a:pt x="16698" y="19690"/>
                  </a:lnTo>
                  <a:lnTo>
                    <a:pt x="16802" y="19669"/>
                  </a:lnTo>
                  <a:lnTo>
                    <a:pt x="16886" y="19648"/>
                  </a:lnTo>
                  <a:lnTo>
                    <a:pt x="16928" y="19690"/>
                  </a:lnTo>
                  <a:lnTo>
                    <a:pt x="16928" y="19774"/>
                  </a:lnTo>
                  <a:lnTo>
                    <a:pt x="17116" y="20004"/>
                  </a:lnTo>
                  <a:lnTo>
                    <a:pt x="17200" y="20067"/>
                  </a:lnTo>
                  <a:lnTo>
                    <a:pt x="17221" y="20004"/>
                  </a:lnTo>
                  <a:lnTo>
                    <a:pt x="17325" y="19983"/>
                  </a:lnTo>
                  <a:lnTo>
                    <a:pt x="17346" y="19983"/>
                  </a:lnTo>
                  <a:lnTo>
                    <a:pt x="17367" y="20025"/>
                  </a:lnTo>
                  <a:lnTo>
                    <a:pt x="17346" y="20108"/>
                  </a:lnTo>
                  <a:lnTo>
                    <a:pt x="17325" y="20213"/>
                  </a:lnTo>
                  <a:lnTo>
                    <a:pt x="17346" y="20339"/>
                  </a:lnTo>
                  <a:lnTo>
                    <a:pt x="17409" y="20422"/>
                  </a:lnTo>
                  <a:lnTo>
                    <a:pt x="17451" y="20527"/>
                  </a:lnTo>
                  <a:lnTo>
                    <a:pt x="17472" y="20715"/>
                  </a:lnTo>
                  <a:lnTo>
                    <a:pt x="17535" y="20757"/>
                  </a:lnTo>
                  <a:lnTo>
                    <a:pt x="17618" y="20841"/>
                  </a:lnTo>
                  <a:lnTo>
                    <a:pt x="17681" y="21029"/>
                  </a:lnTo>
                  <a:lnTo>
                    <a:pt x="17828" y="21134"/>
                  </a:lnTo>
                  <a:lnTo>
                    <a:pt x="17869" y="21175"/>
                  </a:lnTo>
                  <a:lnTo>
                    <a:pt x="17953" y="21155"/>
                  </a:lnTo>
                  <a:lnTo>
                    <a:pt x="18037" y="21134"/>
                  </a:lnTo>
                  <a:lnTo>
                    <a:pt x="18100" y="21134"/>
                  </a:lnTo>
                  <a:lnTo>
                    <a:pt x="18141" y="21113"/>
                  </a:lnTo>
                  <a:lnTo>
                    <a:pt x="18141" y="21029"/>
                  </a:lnTo>
                  <a:lnTo>
                    <a:pt x="18141" y="20903"/>
                  </a:lnTo>
                  <a:lnTo>
                    <a:pt x="18141" y="20757"/>
                  </a:lnTo>
                  <a:lnTo>
                    <a:pt x="18162" y="20652"/>
                  </a:lnTo>
                  <a:lnTo>
                    <a:pt x="18183" y="20611"/>
                  </a:lnTo>
                  <a:lnTo>
                    <a:pt x="18204" y="20611"/>
                  </a:lnTo>
                  <a:lnTo>
                    <a:pt x="18246" y="20652"/>
                  </a:lnTo>
                  <a:lnTo>
                    <a:pt x="18204" y="20736"/>
                  </a:lnTo>
                  <a:lnTo>
                    <a:pt x="18204" y="20820"/>
                  </a:lnTo>
                  <a:lnTo>
                    <a:pt x="18267" y="20924"/>
                  </a:lnTo>
                  <a:lnTo>
                    <a:pt x="18204" y="21008"/>
                  </a:lnTo>
                  <a:lnTo>
                    <a:pt x="18204" y="21071"/>
                  </a:lnTo>
                  <a:lnTo>
                    <a:pt x="18267" y="21113"/>
                  </a:lnTo>
                  <a:lnTo>
                    <a:pt x="18309" y="21071"/>
                  </a:lnTo>
                  <a:lnTo>
                    <a:pt x="18393" y="21050"/>
                  </a:lnTo>
                  <a:lnTo>
                    <a:pt x="18455" y="21071"/>
                  </a:lnTo>
                  <a:lnTo>
                    <a:pt x="18476" y="21134"/>
                  </a:lnTo>
                  <a:lnTo>
                    <a:pt x="18455" y="21175"/>
                  </a:lnTo>
                  <a:lnTo>
                    <a:pt x="18476" y="21217"/>
                  </a:lnTo>
                  <a:lnTo>
                    <a:pt x="18581" y="21217"/>
                  </a:lnTo>
                  <a:lnTo>
                    <a:pt x="18623" y="21155"/>
                  </a:lnTo>
                  <a:lnTo>
                    <a:pt x="18623" y="21071"/>
                  </a:lnTo>
                  <a:lnTo>
                    <a:pt x="18602" y="21008"/>
                  </a:lnTo>
                  <a:lnTo>
                    <a:pt x="18602" y="20820"/>
                  </a:lnTo>
                  <a:lnTo>
                    <a:pt x="18623" y="20736"/>
                  </a:lnTo>
                  <a:lnTo>
                    <a:pt x="18623" y="20631"/>
                  </a:lnTo>
                  <a:lnTo>
                    <a:pt x="18665" y="20590"/>
                  </a:lnTo>
                  <a:lnTo>
                    <a:pt x="18623" y="20527"/>
                  </a:lnTo>
                  <a:lnTo>
                    <a:pt x="18581" y="20527"/>
                  </a:lnTo>
                  <a:lnTo>
                    <a:pt x="18602" y="20485"/>
                  </a:lnTo>
                  <a:lnTo>
                    <a:pt x="18623" y="20422"/>
                  </a:lnTo>
                  <a:lnTo>
                    <a:pt x="18602" y="20401"/>
                  </a:lnTo>
                  <a:lnTo>
                    <a:pt x="18497" y="20443"/>
                  </a:lnTo>
                  <a:lnTo>
                    <a:pt x="18497" y="20401"/>
                  </a:lnTo>
                  <a:lnTo>
                    <a:pt x="18518" y="20339"/>
                  </a:lnTo>
                  <a:lnTo>
                    <a:pt x="18623" y="20318"/>
                  </a:lnTo>
                  <a:lnTo>
                    <a:pt x="18685" y="20276"/>
                  </a:lnTo>
                  <a:lnTo>
                    <a:pt x="18685" y="20171"/>
                  </a:lnTo>
                  <a:lnTo>
                    <a:pt x="18665" y="20108"/>
                  </a:lnTo>
                  <a:lnTo>
                    <a:pt x="18602" y="20129"/>
                  </a:lnTo>
                  <a:lnTo>
                    <a:pt x="18581" y="20087"/>
                  </a:lnTo>
                  <a:lnTo>
                    <a:pt x="18623" y="20004"/>
                  </a:lnTo>
                  <a:lnTo>
                    <a:pt x="18685" y="19899"/>
                  </a:lnTo>
                  <a:lnTo>
                    <a:pt x="18685" y="19857"/>
                  </a:lnTo>
                  <a:lnTo>
                    <a:pt x="18623" y="19857"/>
                  </a:lnTo>
                  <a:lnTo>
                    <a:pt x="18560" y="19899"/>
                  </a:lnTo>
                  <a:lnTo>
                    <a:pt x="18476" y="20025"/>
                  </a:lnTo>
                  <a:lnTo>
                    <a:pt x="18455" y="20171"/>
                  </a:lnTo>
                  <a:lnTo>
                    <a:pt x="18393" y="20192"/>
                  </a:lnTo>
                  <a:lnTo>
                    <a:pt x="18393" y="20129"/>
                  </a:lnTo>
                  <a:lnTo>
                    <a:pt x="18413" y="20004"/>
                  </a:lnTo>
                  <a:lnTo>
                    <a:pt x="18413" y="19962"/>
                  </a:lnTo>
                  <a:lnTo>
                    <a:pt x="18393" y="19899"/>
                  </a:lnTo>
                  <a:lnTo>
                    <a:pt x="18393" y="19857"/>
                  </a:lnTo>
                  <a:lnTo>
                    <a:pt x="18413" y="19774"/>
                  </a:lnTo>
                  <a:lnTo>
                    <a:pt x="18497" y="19690"/>
                  </a:lnTo>
                  <a:lnTo>
                    <a:pt x="18581" y="19648"/>
                  </a:lnTo>
                  <a:lnTo>
                    <a:pt x="18602" y="19564"/>
                  </a:lnTo>
                  <a:lnTo>
                    <a:pt x="18560" y="19502"/>
                  </a:lnTo>
                  <a:lnTo>
                    <a:pt x="18476" y="19502"/>
                  </a:lnTo>
                  <a:lnTo>
                    <a:pt x="18413" y="19564"/>
                  </a:lnTo>
                  <a:lnTo>
                    <a:pt x="18393" y="19606"/>
                  </a:lnTo>
                  <a:lnTo>
                    <a:pt x="18372" y="19648"/>
                  </a:lnTo>
                  <a:lnTo>
                    <a:pt x="18393" y="19543"/>
                  </a:lnTo>
                  <a:lnTo>
                    <a:pt x="18413" y="19481"/>
                  </a:lnTo>
                  <a:lnTo>
                    <a:pt x="18393" y="19460"/>
                  </a:lnTo>
                  <a:lnTo>
                    <a:pt x="18351" y="19481"/>
                  </a:lnTo>
                  <a:lnTo>
                    <a:pt x="18246" y="19564"/>
                  </a:lnTo>
                  <a:lnTo>
                    <a:pt x="18162" y="19648"/>
                  </a:lnTo>
                  <a:lnTo>
                    <a:pt x="18162" y="19606"/>
                  </a:lnTo>
                  <a:lnTo>
                    <a:pt x="18183" y="19543"/>
                  </a:lnTo>
                  <a:lnTo>
                    <a:pt x="18246" y="19460"/>
                  </a:lnTo>
                  <a:lnTo>
                    <a:pt x="18288" y="19397"/>
                  </a:lnTo>
                  <a:lnTo>
                    <a:pt x="18351" y="19292"/>
                  </a:lnTo>
                  <a:lnTo>
                    <a:pt x="18351" y="19271"/>
                  </a:lnTo>
                  <a:lnTo>
                    <a:pt x="18288" y="19230"/>
                  </a:lnTo>
                  <a:lnTo>
                    <a:pt x="18267" y="19167"/>
                  </a:lnTo>
                  <a:lnTo>
                    <a:pt x="18204" y="19167"/>
                  </a:lnTo>
                  <a:lnTo>
                    <a:pt x="18162" y="19125"/>
                  </a:lnTo>
                  <a:lnTo>
                    <a:pt x="18141" y="19041"/>
                  </a:lnTo>
                  <a:lnTo>
                    <a:pt x="18079" y="19020"/>
                  </a:lnTo>
                  <a:lnTo>
                    <a:pt x="17995" y="18937"/>
                  </a:lnTo>
                  <a:lnTo>
                    <a:pt x="17953" y="18937"/>
                  </a:lnTo>
                  <a:lnTo>
                    <a:pt x="17932" y="18916"/>
                  </a:lnTo>
                  <a:lnTo>
                    <a:pt x="17869" y="18916"/>
                  </a:lnTo>
                  <a:lnTo>
                    <a:pt x="17869" y="18853"/>
                  </a:lnTo>
                  <a:lnTo>
                    <a:pt x="17849" y="18811"/>
                  </a:lnTo>
                  <a:lnTo>
                    <a:pt x="17660" y="18665"/>
                  </a:lnTo>
                  <a:lnTo>
                    <a:pt x="17639" y="18623"/>
                  </a:lnTo>
                  <a:lnTo>
                    <a:pt x="17535" y="18560"/>
                  </a:lnTo>
                  <a:lnTo>
                    <a:pt x="17430" y="18560"/>
                  </a:lnTo>
                  <a:lnTo>
                    <a:pt x="17325" y="18602"/>
                  </a:lnTo>
                  <a:lnTo>
                    <a:pt x="17242" y="18707"/>
                  </a:lnTo>
                  <a:lnTo>
                    <a:pt x="17242" y="18644"/>
                  </a:lnTo>
                  <a:lnTo>
                    <a:pt x="17221" y="18560"/>
                  </a:lnTo>
                  <a:lnTo>
                    <a:pt x="17053" y="18518"/>
                  </a:lnTo>
                  <a:lnTo>
                    <a:pt x="16949" y="18518"/>
                  </a:lnTo>
                  <a:lnTo>
                    <a:pt x="16844" y="18539"/>
                  </a:lnTo>
                  <a:lnTo>
                    <a:pt x="16823" y="18518"/>
                  </a:lnTo>
                  <a:lnTo>
                    <a:pt x="16907" y="18434"/>
                  </a:lnTo>
                  <a:lnTo>
                    <a:pt x="16949" y="18476"/>
                  </a:lnTo>
                  <a:lnTo>
                    <a:pt x="17137" y="18476"/>
                  </a:lnTo>
                  <a:lnTo>
                    <a:pt x="17221" y="18497"/>
                  </a:lnTo>
                  <a:lnTo>
                    <a:pt x="17325" y="18497"/>
                  </a:lnTo>
                  <a:lnTo>
                    <a:pt x="17430" y="18476"/>
                  </a:lnTo>
                  <a:lnTo>
                    <a:pt x="17472" y="18393"/>
                  </a:lnTo>
                  <a:lnTo>
                    <a:pt x="17514" y="18204"/>
                  </a:lnTo>
                  <a:lnTo>
                    <a:pt x="17472" y="18121"/>
                  </a:lnTo>
                  <a:lnTo>
                    <a:pt x="17451" y="18100"/>
                  </a:lnTo>
                  <a:lnTo>
                    <a:pt x="17409" y="18100"/>
                  </a:lnTo>
                  <a:lnTo>
                    <a:pt x="17263" y="17995"/>
                  </a:lnTo>
                  <a:lnTo>
                    <a:pt x="17221" y="17974"/>
                  </a:lnTo>
                  <a:lnTo>
                    <a:pt x="17158" y="17974"/>
                  </a:lnTo>
                  <a:lnTo>
                    <a:pt x="17053" y="18058"/>
                  </a:lnTo>
                  <a:lnTo>
                    <a:pt x="17012" y="18058"/>
                  </a:lnTo>
                  <a:lnTo>
                    <a:pt x="16928" y="18079"/>
                  </a:lnTo>
                  <a:lnTo>
                    <a:pt x="16886" y="18162"/>
                  </a:lnTo>
                  <a:lnTo>
                    <a:pt x="16844" y="18162"/>
                  </a:lnTo>
                  <a:lnTo>
                    <a:pt x="16844" y="18079"/>
                  </a:lnTo>
                  <a:lnTo>
                    <a:pt x="16823" y="18016"/>
                  </a:lnTo>
                  <a:lnTo>
                    <a:pt x="16781" y="18016"/>
                  </a:lnTo>
                  <a:lnTo>
                    <a:pt x="16635" y="18058"/>
                  </a:lnTo>
                  <a:lnTo>
                    <a:pt x="16593" y="18079"/>
                  </a:lnTo>
                  <a:lnTo>
                    <a:pt x="16530" y="18079"/>
                  </a:lnTo>
                  <a:lnTo>
                    <a:pt x="16572" y="18058"/>
                  </a:lnTo>
                  <a:lnTo>
                    <a:pt x="16677" y="17995"/>
                  </a:lnTo>
                  <a:lnTo>
                    <a:pt x="16781" y="17974"/>
                  </a:lnTo>
                  <a:lnTo>
                    <a:pt x="16802" y="17911"/>
                  </a:lnTo>
                  <a:lnTo>
                    <a:pt x="16781" y="17870"/>
                  </a:lnTo>
                  <a:lnTo>
                    <a:pt x="16719" y="17849"/>
                  </a:lnTo>
                  <a:lnTo>
                    <a:pt x="16677" y="17870"/>
                  </a:lnTo>
                  <a:lnTo>
                    <a:pt x="16719" y="17807"/>
                  </a:lnTo>
                  <a:lnTo>
                    <a:pt x="16781" y="17807"/>
                  </a:lnTo>
                  <a:lnTo>
                    <a:pt x="16823" y="17849"/>
                  </a:lnTo>
                  <a:lnTo>
                    <a:pt x="16928" y="17953"/>
                  </a:lnTo>
                  <a:lnTo>
                    <a:pt x="17012" y="17974"/>
                  </a:lnTo>
                  <a:lnTo>
                    <a:pt x="17095" y="17953"/>
                  </a:lnTo>
                  <a:lnTo>
                    <a:pt x="17200" y="17870"/>
                  </a:lnTo>
                  <a:lnTo>
                    <a:pt x="17367" y="17870"/>
                  </a:lnTo>
                  <a:lnTo>
                    <a:pt x="17430" y="17786"/>
                  </a:lnTo>
                  <a:lnTo>
                    <a:pt x="17472" y="17765"/>
                  </a:lnTo>
                  <a:lnTo>
                    <a:pt x="17514" y="17702"/>
                  </a:lnTo>
                  <a:lnTo>
                    <a:pt x="17472" y="17639"/>
                  </a:lnTo>
                  <a:lnTo>
                    <a:pt x="17409" y="17577"/>
                  </a:lnTo>
                  <a:lnTo>
                    <a:pt x="17263" y="17556"/>
                  </a:lnTo>
                  <a:lnTo>
                    <a:pt x="17200" y="17493"/>
                  </a:lnTo>
                  <a:lnTo>
                    <a:pt x="17137" y="17451"/>
                  </a:lnTo>
                  <a:lnTo>
                    <a:pt x="17033" y="17451"/>
                  </a:lnTo>
                  <a:lnTo>
                    <a:pt x="16928" y="17430"/>
                  </a:lnTo>
                  <a:lnTo>
                    <a:pt x="16844" y="17451"/>
                  </a:lnTo>
                  <a:lnTo>
                    <a:pt x="16823" y="17493"/>
                  </a:lnTo>
                  <a:lnTo>
                    <a:pt x="16740" y="17556"/>
                  </a:lnTo>
                  <a:lnTo>
                    <a:pt x="16677" y="17535"/>
                  </a:lnTo>
                  <a:lnTo>
                    <a:pt x="16593" y="17493"/>
                  </a:lnTo>
                  <a:lnTo>
                    <a:pt x="16489" y="17493"/>
                  </a:lnTo>
                  <a:lnTo>
                    <a:pt x="16468" y="17556"/>
                  </a:lnTo>
                  <a:lnTo>
                    <a:pt x="16426" y="17598"/>
                  </a:lnTo>
                  <a:lnTo>
                    <a:pt x="16384" y="17577"/>
                  </a:lnTo>
                  <a:lnTo>
                    <a:pt x="16321" y="17535"/>
                  </a:lnTo>
                  <a:lnTo>
                    <a:pt x="16300" y="17535"/>
                  </a:lnTo>
                  <a:lnTo>
                    <a:pt x="16279" y="17472"/>
                  </a:lnTo>
                  <a:lnTo>
                    <a:pt x="16321" y="17430"/>
                  </a:lnTo>
                  <a:lnTo>
                    <a:pt x="16426" y="17388"/>
                  </a:lnTo>
                  <a:lnTo>
                    <a:pt x="16572" y="17430"/>
                  </a:lnTo>
                  <a:lnTo>
                    <a:pt x="16740" y="17430"/>
                  </a:lnTo>
                  <a:lnTo>
                    <a:pt x="16802" y="17367"/>
                  </a:lnTo>
                  <a:lnTo>
                    <a:pt x="16802" y="17326"/>
                  </a:lnTo>
                  <a:lnTo>
                    <a:pt x="16740" y="17221"/>
                  </a:lnTo>
                  <a:lnTo>
                    <a:pt x="16635" y="17137"/>
                  </a:lnTo>
                  <a:lnTo>
                    <a:pt x="16530" y="17074"/>
                  </a:lnTo>
                  <a:lnTo>
                    <a:pt x="16489" y="17012"/>
                  </a:lnTo>
                  <a:lnTo>
                    <a:pt x="16489" y="16907"/>
                  </a:lnTo>
                  <a:lnTo>
                    <a:pt x="16509" y="16865"/>
                  </a:lnTo>
                  <a:lnTo>
                    <a:pt x="16572" y="16907"/>
                  </a:lnTo>
                  <a:lnTo>
                    <a:pt x="16593" y="16949"/>
                  </a:lnTo>
                  <a:lnTo>
                    <a:pt x="16593" y="17012"/>
                  </a:lnTo>
                  <a:lnTo>
                    <a:pt x="16677" y="17054"/>
                  </a:lnTo>
                  <a:lnTo>
                    <a:pt x="16802" y="17158"/>
                  </a:lnTo>
                  <a:lnTo>
                    <a:pt x="16823" y="17221"/>
                  </a:lnTo>
                  <a:lnTo>
                    <a:pt x="16886" y="17242"/>
                  </a:lnTo>
                  <a:lnTo>
                    <a:pt x="16928" y="17242"/>
                  </a:lnTo>
                  <a:lnTo>
                    <a:pt x="17012" y="17326"/>
                  </a:lnTo>
                  <a:lnTo>
                    <a:pt x="17095" y="17326"/>
                  </a:lnTo>
                  <a:lnTo>
                    <a:pt x="17200" y="17284"/>
                  </a:lnTo>
                  <a:lnTo>
                    <a:pt x="17263" y="17242"/>
                  </a:lnTo>
                  <a:lnTo>
                    <a:pt x="17346" y="17221"/>
                  </a:lnTo>
                  <a:lnTo>
                    <a:pt x="17409" y="17158"/>
                  </a:lnTo>
                  <a:lnTo>
                    <a:pt x="17472" y="17116"/>
                  </a:lnTo>
                  <a:lnTo>
                    <a:pt x="17556" y="17074"/>
                  </a:lnTo>
                  <a:lnTo>
                    <a:pt x="17606" y="17074"/>
                  </a:lnTo>
                  <a:lnTo>
                    <a:pt x="17618" y="17116"/>
                  </a:lnTo>
                  <a:lnTo>
                    <a:pt x="17618" y="17074"/>
                  </a:lnTo>
                  <a:lnTo>
                    <a:pt x="17618" y="17033"/>
                  </a:lnTo>
                  <a:lnTo>
                    <a:pt x="17577" y="16970"/>
                  </a:lnTo>
                  <a:lnTo>
                    <a:pt x="17588" y="17010"/>
                  </a:lnTo>
                  <a:lnTo>
                    <a:pt x="17472" y="16844"/>
                  </a:lnTo>
                  <a:lnTo>
                    <a:pt x="17409" y="16802"/>
                  </a:lnTo>
                  <a:lnTo>
                    <a:pt x="17409" y="16740"/>
                  </a:lnTo>
                  <a:lnTo>
                    <a:pt x="17430" y="16719"/>
                  </a:lnTo>
                  <a:lnTo>
                    <a:pt x="17472" y="16719"/>
                  </a:lnTo>
                  <a:lnTo>
                    <a:pt x="17535" y="16761"/>
                  </a:lnTo>
                  <a:lnTo>
                    <a:pt x="17535" y="16823"/>
                  </a:lnTo>
                  <a:lnTo>
                    <a:pt x="17577" y="16865"/>
                  </a:lnTo>
                  <a:lnTo>
                    <a:pt x="17681" y="17074"/>
                  </a:lnTo>
                  <a:lnTo>
                    <a:pt x="17869" y="17284"/>
                  </a:lnTo>
                  <a:lnTo>
                    <a:pt x="17890" y="17326"/>
                  </a:lnTo>
                  <a:lnTo>
                    <a:pt x="17932" y="17263"/>
                  </a:lnTo>
                  <a:lnTo>
                    <a:pt x="17932" y="17179"/>
                  </a:lnTo>
                  <a:lnTo>
                    <a:pt x="17953" y="17012"/>
                  </a:lnTo>
                  <a:lnTo>
                    <a:pt x="17953" y="16907"/>
                  </a:lnTo>
                  <a:lnTo>
                    <a:pt x="17995" y="16844"/>
                  </a:lnTo>
                  <a:lnTo>
                    <a:pt x="18058" y="16844"/>
                  </a:lnTo>
                  <a:lnTo>
                    <a:pt x="18100" y="16865"/>
                  </a:lnTo>
                  <a:lnTo>
                    <a:pt x="18100" y="16949"/>
                  </a:lnTo>
                  <a:lnTo>
                    <a:pt x="18141" y="17012"/>
                  </a:lnTo>
                  <a:lnTo>
                    <a:pt x="18183" y="17012"/>
                  </a:lnTo>
                  <a:lnTo>
                    <a:pt x="18372" y="17074"/>
                  </a:lnTo>
                  <a:lnTo>
                    <a:pt x="18518" y="17179"/>
                  </a:lnTo>
                  <a:lnTo>
                    <a:pt x="18602" y="17221"/>
                  </a:lnTo>
                  <a:lnTo>
                    <a:pt x="18665" y="17179"/>
                  </a:lnTo>
                  <a:lnTo>
                    <a:pt x="18706" y="17179"/>
                  </a:lnTo>
                  <a:lnTo>
                    <a:pt x="18769" y="17221"/>
                  </a:lnTo>
                  <a:lnTo>
                    <a:pt x="18769" y="17263"/>
                  </a:lnTo>
                  <a:lnTo>
                    <a:pt x="18602" y="17284"/>
                  </a:lnTo>
                  <a:lnTo>
                    <a:pt x="18581" y="17326"/>
                  </a:lnTo>
                  <a:lnTo>
                    <a:pt x="18476" y="17221"/>
                  </a:lnTo>
                  <a:lnTo>
                    <a:pt x="18288" y="17116"/>
                  </a:lnTo>
                  <a:lnTo>
                    <a:pt x="18246" y="17074"/>
                  </a:lnTo>
                  <a:lnTo>
                    <a:pt x="18204" y="17054"/>
                  </a:lnTo>
                  <a:lnTo>
                    <a:pt x="18162" y="17054"/>
                  </a:lnTo>
                  <a:lnTo>
                    <a:pt x="18121" y="17074"/>
                  </a:lnTo>
                  <a:lnTo>
                    <a:pt x="18121" y="17137"/>
                  </a:lnTo>
                  <a:lnTo>
                    <a:pt x="18183" y="17221"/>
                  </a:lnTo>
                  <a:lnTo>
                    <a:pt x="18413" y="17430"/>
                  </a:lnTo>
                  <a:lnTo>
                    <a:pt x="18518" y="17535"/>
                  </a:lnTo>
                  <a:lnTo>
                    <a:pt x="18685" y="17598"/>
                  </a:lnTo>
                  <a:lnTo>
                    <a:pt x="18790" y="17681"/>
                  </a:lnTo>
                  <a:lnTo>
                    <a:pt x="18832" y="17702"/>
                  </a:lnTo>
                  <a:lnTo>
                    <a:pt x="18916" y="17681"/>
                  </a:lnTo>
                  <a:lnTo>
                    <a:pt x="18937" y="17639"/>
                  </a:lnTo>
                  <a:lnTo>
                    <a:pt x="18999" y="17556"/>
                  </a:lnTo>
                  <a:lnTo>
                    <a:pt x="19125" y="17556"/>
                  </a:lnTo>
                  <a:lnTo>
                    <a:pt x="19167" y="17493"/>
                  </a:lnTo>
                  <a:lnTo>
                    <a:pt x="19167" y="17430"/>
                  </a:lnTo>
                  <a:lnTo>
                    <a:pt x="19250" y="17367"/>
                  </a:lnTo>
                  <a:lnTo>
                    <a:pt x="19313" y="17367"/>
                  </a:lnTo>
                  <a:lnTo>
                    <a:pt x="19376" y="17388"/>
                  </a:lnTo>
                  <a:lnTo>
                    <a:pt x="19460" y="17430"/>
                  </a:lnTo>
                  <a:lnTo>
                    <a:pt x="19564" y="17388"/>
                  </a:lnTo>
                  <a:lnTo>
                    <a:pt x="19669" y="17388"/>
                  </a:lnTo>
                  <a:lnTo>
                    <a:pt x="19690" y="17346"/>
                  </a:lnTo>
                  <a:lnTo>
                    <a:pt x="19732" y="17221"/>
                  </a:lnTo>
                  <a:lnTo>
                    <a:pt x="19732" y="17116"/>
                  </a:lnTo>
                  <a:lnTo>
                    <a:pt x="19774" y="17033"/>
                  </a:lnTo>
                  <a:lnTo>
                    <a:pt x="19857" y="16907"/>
                  </a:lnTo>
                  <a:lnTo>
                    <a:pt x="19857" y="16823"/>
                  </a:lnTo>
                  <a:lnTo>
                    <a:pt x="19836" y="16761"/>
                  </a:lnTo>
                  <a:lnTo>
                    <a:pt x="19753" y="16740"/>
                  </a:lnTo>
                  <a:lnTo>
                    <a:pt x="19648" y="16761"/>
                  </a:lnTo>
                  <a:lnTo>
                    <a:pt x="19627" y="16802"/>
                  </a:lnTo>
                  <a:lnTo>
                    <a:pt x="19585" y="16761"/>
                  </a:lnTo>
                  <a:lnTo>
                    <a:pt x="19543" y="16761"/>
                  </a:lnTo>
                  <a:lnTo>
                    <a:pt x="19522" y="16802"/>
                  </a:lnTo>
                  <a:lnTo>
                    <a:pt x="19439" y="16740"/>
                  </a:lnTo>
                  <a:lnTo>
                    <a:pt x="19376" y="16656"/>
                  </a:lnTo>
                  <a:lnTo>
                    <a:pt x="19334" y="16614"/>
                  </a:lnTo>
                  <a:lnTo>
                    <a:pt x="19313" y="16530"/>
                  </a:lnTo>
                  <a:lnTo>
                    <a:pt x="19271" y="16530"/>
                  </a:lnTo>
                  <a:lnTo>
                    <a:pt x="19250" y="16614"/>
                  </a:lnTo>
                  <a:lnTo>
                    <a:pt x="19250" y="16719"/>
                  </a:lnTo>
                  <a:lnTo>
                    <a:pt x="19313" y="16740"/>
                  </a:lnTo>
                  <a:lnTo>
                    <a:pt x="19313" y="16823"/>
                  </a:lnTo>
                  <a:lnTo>
                    <a:pt x="19250" y="16907"/>
                  </a:lnTo>
                  <a:lnTo>
                    <a:pt x="19229" y="17012"/>
                  </a:lnTo>
                  <a:lnTo>
                    <a:pt x="19209" y="16949"/>
                  </a:lnTo>
                  <a:lnTo>
                    <a:pt x="19229" y="16823"/>
                  </a:lnTo>
                  <a:lnTo>
                    <a:pt x="19209" y="16719"/>
                  </a:lnTo>
                  <a:lnTo>
                    <a:pt x="19146" y="16698"/>
                  </a:lnTo>
                  <a:lnTo>
                    <a:pt x="19125" y="16551"/>
                  </a:lnTo>
                  <a:lnTo>
                    <a:pt x="19062" y="16530"/>
                  </a:lnTo>
                  <a:lnTo>
                    <a:pt x="19041" y="16489"/>
                  </a:lnTo>
                  <a:lnTo>
                    <a:pt x="19041" y="16447"/>
                  </a:lnTo>
                  <a:lnTo>
                    <a:pt x="19104" y="16426"/>
                  </a:lnTo>
                  <a:lnTo>
                    <a:pt x="19161" y="16311"/>
                  </a:lnTo>
                  <a:lnTo>
                    <a:pt x="19146" y="16279"/>
                  </a:lnTo>
                  <a:lnTo>
                    <a:pt x="19104" y="16238"/>
                  </a:lnTo>
                  <a:lnTo>
                    <a:pt x="19146" y="16217"/>
                  </a:lnTo>
                  <a:lnTo>
                    <a:pt x="19229" y="16217"/>
                  </a:lnTo>
                  <a:lnTo>
                    <a:pt x="19271" y="16175"/>
                  </a:lnTo>
                  <a:lnTo>
                    <a:pt x="19313" y="16091"/>
                  </a:lnTo>
                  <a:lnTo>
                    <a:pt x="19313" y="15966"/>
                  </a:lnTo>
                  <a:lnTo>
                    <a:pt x="19271" y="15903"/>
                  </a:lnTo>
                  <a:lnTo>
                    <a:pt x="19271" y="15861"/>
                  </a:lnTo>
                  <a:lnTo>
                    <a:pt x="19334" y="15861"/>
                  </a:lnTo>
                  <a:lnTo>
                    <a:pt x="19376" y="15903"/>
                  </a:lnTo>
                  <a:lnTo>
                    <a:pt x="19439" y="15986"/>
                  </a:lnTo>
                  <a:lnTo>
                    <a:pt x="19481" y="16007"/>
                  </a:lnTo>
                  <a:lnTo>
                    <a:pt x="19564" y="16007"/>
                  </a:lnTo>
                  <a:lnTo>
                    <a:pt x="19648" y="15966"/>
                  </a:lnTo>
                  <a:lnTo>
                    <a:pt x="19732" y="15986"/>
                  </a:lnTo>
                  <a:lnTo>
                    <a:pt x="19794" y="16028"/>
                  </a:lnTo>
                  <a:lnTo>
                    <a:pt x="19899" y="16070"/>
                  </a:lnTo>
                  <a:lnTo>
                    <a:pt x="20046" y="16175"/>
                  </a:lnTo>
                  <a:lnTo>
                    <a:pt x="20046" y="16238"/>
                  </a:lnTo>
                  <a:lnTo>
                    <a:pt x="20066" y="16321"/>
                  </a:lnTo>
                  <a:lnTo>
                    <a:pt x="20108" y="16384"/>
                  </a:lnTo>
                  <a:lnTo>
                    <a:pt x="20150" y="16447"/>
                  </a:lnTo>
                  <a:lnTo>
                    <a:pt x="20192" y="16489"/>
                  </a:lnTo>
                  <a:lnTo>
                    <a:pt x="20318" y="16405"/>
                  </a:lnTo>
                  <a:lnTo>
                    <a:pt x="20422" y="16238"/>
                  </a:lnTo>
                  <a:lnTo>
                    <a:pt x="20485" y="16133"/>
                  </a:lnTo>
                  <a:lnTo>
                    <a:pt x="20422" y="16091"/>
                  </a:lnTo>
                  <a:lnTo>
                    <a:pt x="20401" y="15986"/>
                  </a:lnTo>
                  <a:lnTo>
                    <a:pt x="20464" y="15924"/>
                  </a:lnTo>
                  <a:lnTo>
                    <a:pt x="20464" y="15882"/>
                  </a:lnTo>
                  <a:lnTo>
                    <a:pt x="20359" y="15861"/>
                  </a:lnTo>
                  <a:lnTo>
                    <a:pt x="20276" y="15903"/>
                  </a:lnTo>
                  <a:lnTo>
                    <a:pt x="20255" y="15966"/>
                  </a:lnTo>
                  <a:lnTo>
                    <a:pt x="20108" y="15882"/>
                  </a:lnTo>
                  <a:lnTo>
                    <a:pt x="20046" y="15777"/>
                  </a:lnTo>
                  <a:lnTo>
                    <a:pt x="19899" y="15756"/>
                  </a:lnTo>
                  <a:lnTo>
                    <a:pt x="19857" y="15777"/>
                  </a:lnTo>
                  <a:lnTo>
                    <a:pt x="19794" y="15714"/>
                  </a:lnTo>
                  <a:lnTo>
                    <a:pt x="19794" y="15673"/>
                  </a:lnTo>
                  <a:lnTo>
                    <a:pt x="19857" y="15673"/>
                  </a:lnTo>
                  <a:lnTo>
                    <a:pt x="19899" y="15589"/>
                  </a:lnTo>
                  <a:lnTo>
                    <a:pt x="19941" y="15401"/>
                  </a:lnTo>
                  <a:lnTo>
                    <a:pt x="19962" y="15380"/>
                  </a:lnTo>
                  <a:lnTo>
                    <a:pt x="19962" y="15296"/>
                  </a:lnTo>
                  <a:lnTo>
                    <a:pt x="19836" y="15254"/>
                  </a:lnTo>
                  <a:lnTo>
                    <a:pt x="19774" y="15254"/>
                  </a:lnTo>
                  <a:lnTo>
                    <a:pt x="19669" y="15359"/>
                  </a:lnTo>
                  <a:lnTo>
                    <a:pt x="19564" y="15380"/>
                  </a:lnTo>
                  <a:lnTo>
                    <a:pt x="19460" y="15359"/>
                  </a:lnTo>
                  <a:lnTo>
                    <a:pt x="19439" y="15296"/>
                  </a:lnTo>
                  <a:lnTo>
                    <a:pt x="19418" y="15191"/>
                  </a:lnTo>
                  <a:lnTo>
                    <a:pt x="19376" y="15149"/>
                  </a:lnTo>
                  <a:lnTo>
                    <a:pt x="19376" y="15066"/>
                  </a:lnTo>
                  <a:lnTo>
                    <a:pt x="19460" y="15129"/>
                  </a:lnTo>
                  <a:lnTo>
                    <a:pt x="19481" y="15170"/>
                  </a:lnTo>
                  <a:lnTo>
                    <a:pt x="19460" y="15233"/>
                  </a:lnTo>
                  <a:lnTo>
                    <a:pt x="19481" y="15296"/>
                  </a:lnTo>
                  <a:lnTo>
                    <a:pt x="19564" y="15359"/>
                  </a:lnTo>
                  <a:lnTo>
                    <a:pt x="19648" y="15359"/>
                  </a:lnTo>
                  <a:lnTo>
                    <a:pt x="19753" y="15254"/>
                  </a:lnTo>
                  <a:lnTo>
                    <a:pt x="19836" y="15233"/>
                  </a:lnTo>
                  <a:lnTo>
                    <a:pt x="19941" y="15233"/>
                  </a:lnTo>
                  <a:lnTo>
                    <a:pt x="19983" y="15275"/>
                  </a:lnTo>
                  <a:lnTo>
                    <a:pt x="20046" y="15275"/>
                  </a:lnTo>
                  <a:lnTo>
                    <a:pt x="20066" y="15233"/>
                  </a:lnTo>
                  <a:lnTo>
                    <a:pt x="20046" y="15170"/>
                  </a:lnTo>
                  <a:lnTo>
                    <a:pt x="19836" y="14961"/>
                  </a:lnTo>
                  <a:lnTo>
                    <a:pt x="19669" y="14836"/>
                  </a:lnTo>
                  <a:lnTo>
                    <a:pt x="19522" y="14836"/>
                  </a:lnTo>
                  <a:lnTo>
                    <a:pt x="19355" y="14752"/>
                  </a:lnTo>
                  <a:lnTo>
                    <a:pt x="19271" y="14647"/>
                  </a:lnTo>
                  <a:lnTo>
                    <a:pt x="19271" y="14564"/>
                  </a:lnTo>
                  <a:lnTo>
                    <a:pt x="19271" y="14522"/>
                  </a:lnTo>
                  <a:lnTo>
                    <a:pt x="19334" y="14564"/>
                  </a:lnTo>
                  <a:lnTo>
                    <a:pt x="19376" y="14668"/>
                  </a:lnTo>
                  <a:lnTo>
                    <a:pt x="19460" y="14731"/>
                  </a:lnTo>
                  <a:lnTo>
                    <a:pt x="19585" y="14731"/>
                  </a:lnTo>
                  <a:lnTo>
                    <a:pt x="19627" y="14668"/>
                  </a:lnTo>
                  <a:lnTo>
                    <a:pt x="19627" y="14626"/>
                  </a:lnTo>
                  <a:lnTo>
                    <a:pt x="19522" y="14522"/>
                  </a:lnTo>
                  <a:lnTo>
                    <a:pt x="19481" y="14459"/>
                  </a:lnTo>
                  <a:lnTo>
                    <a:pt x="19481" y="14438"/>
                  </a:lnTo>
                  <a:lnTo>
                    <a:pt x="19522" y="14438"/>
                  </a:lnTo>
                  <a:lnTo>
                    <a:pt x="19564" y="14459"/>
                  </a:lnTo>
                  <a:lnTo>
                    <a:pt x="19690" y="14626"/>
                  </a:lnTo>
                  <a:lnTo>
                    <a:pt x="19753" y="14731"/>
                  </a:lnTo>
                  <a:lnTo>
                    <a:pt x="19753" y="14773"/>
                  </a:lnTo>
                  <a:lnTo>
                    <a:pt x="19857" y="14857"/>
                  </a:lnTo>
                  <a:lnTo>
                    <a:pt x="19962" y="14940"/>
                  </a:lnTo>
                  <a:lnTo>
                    <a:pt x="20087" y="15087"/>
                  </a:lnTo>
                  <a:lnTo>
                    <a:pt x="20171" y="15129"/>
                  </a:lnTo>
                  <a:lnTo>
                    <a:pt x="20213" y="15087"/>
                  </a:lnTo>
                  <a:lnTo>
                    <a:pt x="20276" y="15129"/>
                  </a:lnTo>
                  <a:lnTo>
                    <a:pt x="20297" y="15170"/>
                  </a:lnTo>
                  <a:lnTo>
                    <a:pt x="20213" y="15233"/>
                  </a:lnTo>
                  <a:lnTo>
                    <a:pt x="20276" y="15296"/>
                  </a:lnTo>
                  <a:lnTo>
                    <a:pt x="20318" y="15359"/>
                  </a:lnTo>
                  <a:lnTo>
                    <a:pt x="20380" y="15359"/>
                  </a:lnTo>
                  <a:lnTo>
                    <a:pt x="20422" y="15275"/>
                  </a:lnTo>
                  <a:lnTo>
                    <a:pt x="20485" y="15087"/>
                  </a:lnTo>
                  <a:lnTo>
                    <a:pt x="20506" y="15045"/>
                  </a:lnTo>
                  <a:lnTo>
                    <a:pt x="20527" y="14982"/>
                  </a:lnTo>
                  <a:lnTo>
                    <a:pt x="20506" y="14877"/>
                  </a:lnTo>
                  <a:lnTo>
                    <a:pt x="20506" y="14836"/>
                  </a:lnTo>
                  <a:lnTo>
                    <a:pt x="20506" y="14710"/>
                  </a:lnTo>
                  <a:lnTo>
                    <a:pt x="20464" y="14626"/>
                  </a:lnTo>
                  <a:lnTo>
                    <a:pt x="20464" y="14564"/>
                  </a:lnTo>
                  <a:lnTo>
                    <a:pt x="20464" y="14543"/>
                  </a:lnTo>
                  <a:lnTo>
                    <a:pt x="20506" y="14564"/>
                  </a:lnTo>
                  <a:lnTo>
                    <a:pt x="20590" y="14605"/>
                  </a:lnTo>
                  <a:lnTo>
                    <a:pt x="20610" y="14605"/>
                  </a:lnTo>
                  <a:lnTo>
                    <a:pt x="20590" y="14543"/>
                  </a:lnTo>
                  <a:lnTo>
                    <a:pt x="20506" y="14459"/>
                  </a:lnTo>
                  <a:lnTo>
                    <a:pt x="20464" y="14354"/>
                  </a:lnTo>
                  <a:lnTo>
                    <a:pt x="20401" y="14313"/>
                  </a:lnTo>
                  <a:lnTo>
                    <a:pt x="20318" y="14292"/>
                  </a:lnTo>
                  <a:lnTo>
                    <a:pt x="19962" y="14292"/>
                  </a:lnTo>
                  <a:lnTo>
                    <a:pt x="19920" y="14208"/>
                  </a:lnTo>
                  <a:lnTo>
                    <a:pt x="19836" y="14145"/>
                  </a:lnTo>
                  <a:lnTo>
                    <a:pt x="19648" y="14145"/>
                  </a:lnTo>
                  <a:lnTo>
                    <a:pt x="19564" y="14187"/>
                  </a:lnTo>
                  <a:lnTo>
                    <a:pt x="19502" y="14187"/>
                  </a:lnTo>
                  <a:lnTo>
                    <a:pt x="19460" y="14124"/>
                  </a:lnTo>
                  <a:lnTo>
                    <a:pt x="19439" y="14103"/>
                  </a:lnTo>
                  <a:lnTo>
                    <a:pt x="19460" y="14041"/>
                  </a:lnTo>
                  <a:lnTo>
                    <a:pt x="19502" y="14103"/>
                  </a:lnTo>
                  <a:lnTo>
                    <a:pt x="19543" y="14124"/>
                  </a:lnTo>
                  <a:lnTo>
                    <a:pt x="19669" y="14103"/>
                  </a:lnTo>
                  <a:lnTo>
                    <a:pt x="19836" y="14082"/>
                  </a:lnTo>
                  <a:lnTo>
                    <a:pt x="19878" y="14124"/>
                  </a:lnTo>
                  <a:lnTo>
                    <a:pt x="19941" y="14103"/>
                  </a:lnTo>
                  <a:lnTo>
                    <a:pt x="20025" y="14082"/>
                  </a:lnTo>
                  <a:lnTo>
                    <a:pt x="20087" y="14103"/>
                  </a:lnTo>
                  <a:lnTo>
                    <a:pt x="20150" y="14124"/>
                  </a:lnTo>
                  <a:lnTo>
                    <a:pt x="20192" y="14103"/>
                  </a:lnTo>
                  <a:lnTo>
                    <a:pt x="20234" y="14082"/>
                  </a:lnTo>
                  <a:lnTo>
                    <a:pt x="20234" y="14020"/>
                  </a:lnTo>
                  <a:lnTo>
                    <a:pt x="20234" y="13915"/>
                  </a:lnTo>
                  <a:lnTo>
                    <a:pt x="20234" y="13873"/>
                  </a:lnTo>
                  <a:lnTo>
                    <a:pt x="20171" y="13831"/>
                  </a:lnTo>
                  <a:lnTo>
                    <a:pt x="20129" y="13873"/>
                  </a:lnTo>
                  <a:lnTo>
                    <a:pt x="20066" y="13894"/>
                  </a:lnTo>
                  <a:lnTo>
                    <a:pt x="19983" y="13873"/>
                  </a:lnTo>
                  <a:lnTo>
                    <a:pt x="19857" y="13873"/>
                  </a:lnTo>
                  <a:lnTo>
                    <a:pt x="19815" y="13810"/>
                  </a:lnTo>
                  <a:lnTo>
                    <a:pt x="19711" y="13706"/>
                  </a:lnTo>
                  <a:lnTo>
                    <a:pt x="19606" y="13727"/>
                  </a:lnTo>
                  <a:lnTo>
                    <a:pt x="19564" y="13789"/>
                  </a:lnTo>
                  <a:lnTo>
                    <a:pt x="19543" y="13789"/>
                  </a:lnTo>
                  <a:lnTo>
                    <a:pt x="19543" y="13685"/>
                  </a:lnTo>
                  <a:lnTo>
                    <a:pt x="19543" y="13601"/>
                  </a:lnTo>
                  <a:lnTo>
                    <a:pt x="19522" y="13538"/>
                  </a:lnTo>
                  <a:lnTo>
                    <a:pt x="19313" y="13538"/>
                  </a:lnTo>
                  <a:lnTo>
                    <a:pt x="19229" y="13497"/>
                  </a:lnTo>
                  <a:lnTo>
                    <a:pt x="19250" y="13455"/>
                  </a:lnTo>
                  <a:lnTo>
                    <a:pt x="19313" y="13455"/>
                  </a:lnTo>
                  <a:lnTo>
                    <a:pt x="19418" y="13476"/>
                  </a:lnTo>
                  <a:lnTo>
                    <a:pt x="19460" y="13455"/>
                  </a:lnTo>
                  <a:lnTo>
                    <a:pt x="19460" y="13392"/>
                  </a:lnTo>
                  <a:lnTo>
                    <a:pt x="19439" y="13371"/>
                  </a:lnTo>
                  <a:lnTo>
                    <a:pt x="19481" y="13308"/>
                  </a:lnTo>
                  <a:lnTo>
                    <a:pt x="19460" y="13266"/>
                  </a:lnTo>
                  <a:lnTo>
                    <a:pt x="19439" y="13204"/>
                  </a:lnTo>
                  <a:lnTo>
                    <a:pt x="19481" y="13162"/>
                  </a:lnTo>
                  <a:lnTo>
                    <a:pt x="19460" y="13078"/>
                  </a:lnTo>
                  <a:lnTo>
                    <a:pt x="19460" y="12994"/>
                  </a:lnTo>
                  <a:lnTo>
                    <a:pt x="19522" y="12973"/>
                  </a:lnTo>
                  <a:lnTo>
                    <a:pt x="19543" y="12994"/>
                  </a:lnTo>
                  <a:lnTo>
                    <a:pt x="19543" y="13078"/>
                  </a:lnTo>
                  <a:lnTo>
                    <a:pt x="19585" y="13141"/>
                  </a:lnTo>
                  <a:lnTo>
                    <a:pt x="19648" y="13162"/>
                  </a:lnTo>
                  <a:lnTo>
                    <a:pt x="19732" y="13078"/>
                  </a:lnTo>
                  <a:lnTo>
                    <a:pt x="19857" y="12953"/>
                  </a:lnTo>
                  <a:lnTo>
                    <a:pt x="19941" y="12932"/>
                  </a:lnTo>
                  <a:lnTo>
                    <a:pt x="19941" y="12890"/>
                  </a:lnTo>
                  <a:lnTo>
                    <a:pt x="19899" y="12869"/>
                  </a:lnTo>
                  <a:lnTo>
                    <a:pt x="19794" y="12848"/>
                  </a:lnTo>
                  <a:lnTo>
                    <a:pt x="19732" y="12848"/>
                  </a:lnTo>
                  <a:lnTo>
                    <a:pt x="19690" y="12827"/>
                  </a:lnTo>
                  <a:lnTo>
                    <a:pt x="19774" y="12785"/>
                  </a:lnTo>
                  <a:lnTo>
                    <a:pt x="19878" y="12785"/>
                  </a:lnTo>
                  <a:lnTo>
                    <a:pt x="19941" y="12827"/>
                  </a:lnTo>
                  <a:lnTo>
                    <a:pt x="19983" y="12827"/>
                  </a:lnTo>
                  <a:lnTo>
                    <a:pt x="19983" y="12764"/>
                  </a:lnTo>
                  <a:lnTo>
                    <a:pt x="19962" y="12743"/>
                  </a:lnTo>
                  <a:lnTo>
                    <a:pt x="20046" y="12722"/>
                  </a:lnTo>
                  <a:lnTo>
                    <a:pt x="20150" y="12722"/>
                  </a:lnTo>
                  <a:lnTo>
                    <a:pt x="20213" y="12785"/>
                  </a:lnTo>
                  <a:lnTo>
                    <a:pt x="20276" y="12827"/>
                  </a:lnTo>
                  <a:lnTo>
                    <a:pt x="20318" y="12785"/>
                  </a:lnTo>
                  <a:lnTo>
                    <a:pt x="20380" y="12827"/>
                  </a:lnTo>
                  <a:lnTo>
                    <a:pt x="20422" y="12890"/>
                  </a:lnTo>
                  <a:lnTo>
                    <a:pt x="20401" y="12973"/>
                  </a:lnTo>
                  <a:lnTo>
                    <a:pt x="20422" y="13036"/>
                  </a:lnTo>
                  <a:lnTo>
                    <a:pt x="20506" y="13057"/>
                  </a:lnTo>
                  <a:lnTo>
                    <a:pt x="20527" y="13036"/>
                  </a:lnTo>
                  <a:lnTo>
                    <a:pt x="20590" y="13057"/>
                  </a:lnTo>
                  <a:lnTo>
                    <a:pt x="20631" y="13141"/>
                  </a:lnTo>
                  <a:lnTo>
                    <a:pt x="20778" y="13183"/>
                  </a:lnTo>
                  <a:lnTo>
                    <a:pt x="20820" y="13266"/>
                  </a:lnTo>
                  <a:lnTo>
                    <a:pt x="20841" y="13287"/>
                  </a:lnTo>
                  <a:lnTo>
                    <a:pt x="20882" y="13245"/>
                  </a:lnTo>
                  <a:lnTo>
                    <a:pt x="20903" y="13141"/>
                  </a:lnTo>
                  <a:lnTo>
                    <a:pt x="20945" y="13057"/>
                  </a:lnTo>
                  <a:lnTo>
                    <a:pt x="21008" y="12890"/>
                  </a:lnTo>
                  <a:lnTo>
                    <a:pt x="21008" y="12848"/>
                  </a:lnTo>
                  <a:lnTo>
                    <a:pt x="21029" y="12722"/>
                  </a:lnTo>
                  <a:lnTo>
                    <a:pt x="21050" y="12555"/>
                  </a:lnTo>
                  <a:lnTo>
                    <a:pt x="21092" y="12513"/>
                  </a:lnTo>
                  <a:lnTo>
                    <a:pt x="21092" y="12429"/>
                  </a:lnTo>
                  <a:lnTo>
                    <a:pt x="21050" y="12346"/>
                  </a:lnTo>
                  <a:lnTo>
                    <a:pt x="20987" y="12304"/>
                  </a:lnTo>
                  <a:lnTo>
                    <a:pt x="20924" y="12241"/>
                  </a:lnTo>
                  <a:lnTo>
                    <a:pt x="20882" y="12241"/>
                  </a:lnTo>
                  <a:lnTo>
                    <a:pt x="20841" y="12199"/>
                  </a:lnTo>
                  <a:lnTo>
                    <a:pt x="20841" y="12136"/>
                  </a:lnTo>
                  <a:lnTo>
                    <a:pt x="20757" y="12136"/>
                  </a:lnTo>
                  <a:lnTo>
                    <a:pt x="20694" y="12220"/>
                  </a:lnTo>
                  <a:lnTo>
                    <a:pt x="20590" y="12325"/>
                  </a:lnTo>
                  <a:lnTo>
                    <a:pt x="20506" y="12346"/>
                  </a:lnTo>
                  <a:lnTo>
                    <a:pt x="20464" y="12304"/>
                  </a:lnTo>
                  <a:lnTo>
                    <a:pt x="20485" y="12241"/>
                  </a:lnTo>
                  <a:lnTo>
                    <a:pt x="20485" y="12157"/>
                  </a:lnTo>
                  <a:lnTo>
                    <a:pt x="20485" y="12136"/>
                  </a:lnTo>
                  <a:lnTo>
                    <a:pt x="20380" y="12116"/>
                  </a:lnTo>
                  <a:lnTo>
                    <a:pt x="20297" y="12116"/>
                  </a:lnTo>
                  <a:lnTo>
                    <a:pt x="20276" y="12053"/>
                  </a:lnTo>
                  <a:lnTo>
                    <a:pt x="20338" y="12032"/>
                  </a:lnTo>
                  <a:lnTo>
                    <a:pt x="20338" y="12011"/>
                  </a:lnTo>
                  <a:lnTo>
                    <a:pt x="20255" y="11948"/>
                  </a:lnTo>
                  <a:lnTo>
                    <a:pt x="20213" y="11906"/>
                  </a:lnTo>
                  <a:lnTo>
                    <a:pt x="20255" y="11885"/>
                  </a:lnTo>
                  <a:lnTo>
                    <a:pt x="20276" y="11906"/>
                  </a:lnTo>
                  <a:lnTo>
                    <a:pt x="20359" y="11927"/>
                  </a:lnTo>
                  <a:lnTo>
                    <a:pt x="20359" y="11885"/>
                  </a:lnTo>
                  <a:lnTo>
                    <a:pt x="20297" y="11802"/>
                  </a:lnTo>
                  <a:lnTo>
                    <a:pt x="20276" y="11718"/>
                  </a:lnTo>
                  <a:lnTo>
                    <a:pt x="20297" y="11676"/>
                  </a:lnTo>
                  <a:lnTo>
                    <a:pt x="20359" y="11634"/>
                  </a:lnTo>
                  <a:lnTo>
                    <a:pt x="20380" y="11676"/>
                  </a:lnTo>
                  <a:lnTo>
                    <a:pt x="20443" y="11697"/>
                  </a:lnTo>
                  <a:lnTo>
                    <a:pt x="20464" y="11739"/>
                  </a:lnTo>
                  <a:lnTo>
                    <a:pt x="20590" y="11885"/>
                  </a:lnTo>
                  <a:lnTo>
                    <a:pt x="20673" y="11927"/>
                  </a:lnTo>
                  <a:lnTo>
                    <a:pt x="20757" y="11906"/>
                  </a:lnTo>
                  <a:lnTo>
                    <a:pt x="20799" y="11844"/>
                  </a:lnTo>
                  <a:lnTo>
                    <a:pt x="20757" y="11718"/>
                  </a:lnTo>
                  <a:lnTo>
                    <a:pt x="20652" y="11613"/>
                  </a:lnTo>
                  <a:lnTo>
                    <a:pt x="20569" y="11572"/>
                  </a:lnTo>
                  <a:lnTo>
                    <a:pt x="20464" y="11530"/>
                  </a:lnTo>
                  <a:lnTo>
                    <a:pt x="20443" y="11404"/>
                  </a:lnTo>
                  <a:lnTo>
                    <a:pt x="20380" y="11320"/>
                  </a:lnTo>
                  <a:lnTo>
                    <a:pt x="20338" y="11258"/>
                  </a:lnTo>
                  <a:lnTo>
                    <a:pt x="20255" y="11216"/>
                  </a:lnTo>
                  <a:lnTo>
                    <a:pt x="20171" y="11174"/>
                  </a:lnTo>
                  <a:lnTo>
                    <a:pt x="20171" y="11111"/>
                  </a:lnTo>
                  <a:lnTo>
                    <a:pt x="20234" y="11069"/>
                  </a:lnTo>
                  <a:lnTo>
                    <a:pt x="20234" y="11007"/>
                  </a:lnTo>
                  <a:lnTo>
                    <a:pt x="20192" y="10986"/>
                  </a:lnTo>
                  <a:lnTo>
                    <a:pt x="20192" y="10944"/>
                  </a:lnTo>
                  <a:lnTo>
                    <a:pt x="20255" y="10881"/>
                  </a:lnTo>
                  <a:lnTo>
                    <a:pt x="20297" y="10881"/>
                  </a:lnTo>
                  <a:lnTo>
                    <a:pt x="20359" y="10860"/>
                  </a:lnTo>
                  <a:lnTo>
                    <a:pt x="20443" y="10881"/>
                  </a:lnTo>
                  <a:lnTo>
                    <a:pt x="20485" y="10944"/>
                  </a:lnTo>
                  <a:lnTo>
                    <a:pt x="20401" y="10986"/>
                  </a:lnTo>
                  <a:lnTo>
                    <a:pt x="20464" y="10986"/>
                  </a:lnTo>
                  <a:lnTo>
                    <a:pt x="20548" y="11048"/>
                  </a:lnTo>
                  <a:lnTo>
                    <a:pt x="20548" y="11090"/>
                  </a:lnTo>
                  <a:lnTo>
                    <a:pt x="20569" y="11174"/>
                  </a:lnTo>
                  <a:lnTo>
                    <a:pt x="20652" y="11195"/>
                  </a:lnTo>
                  <a:lnTo>
                    <a:pt x="20757" y="11111"/>
                  </a:lnTo>
                  <a:lnTo>
                    <a:pt x="20799" y="10986"/>
                  </a:lnTo>
                  <a:lnTo>
                    <a:pt x="20820" y="10860"/>
                  </a:lnTo>
                  <a:lnTo>
                    <a:pt x="20882" y="10776"/>
                  </a:lnTo>
                  <a:lnTo>
                    <a:pt x="20903" y="10735"/>
                  </a:lnTo>
                  <a:lnTo>
                    <a:pt x="20882" y="10588"/>
                  </a:lnTo>
                  <a:lnTo>
                    <a:pt x="20966" y="10525"/>
                  </a:lnTo>
                  <a:lnTo>
                    <a:pt x="21029" y="10463"/>
                  </a:lnTo>
                  <a:lnTo>
                    <a:pt x="21071" y="10316"/>
                  </a:lnTo>
                  <a:lnTo>
                    <a:pt x="21029" y="10212"/>
                  </a:lnTo>
                  <a:lnTo>
                    <a:pt x="20987" y="10128"/>
                  </a:lnTo>
                  <a:lnTo>
                    <a:pt x="21029" y="9919"/>
                  </a:lnTo>
                  <a:lnTo>
                    <a:pt x="21092" y="9751"/>
                  </a:lnTo>
                  <a:lnTo>
                    <a:pt x="21092" y="9605"/>
                  </a:lnTo>
                  <a:lnTo>
                    <a:pt x="21175" y="9521"/>
                  </a:lnTo>
                  <a:lnTo>
                    <a:pt x="21175" y="9437"/>
                  </a:lnTo>
                  <a:lnTo>
                    <a:pt x="21196" y="9312"/>
                  </a:lnTo>
                  <a:lnTo>
                    <a:pt x="21196" y="9165"/>
                  </a:lnTo>
                  <a:lnTo>
                    <a:pt x="21280" y="9082"/>
                  </a:lnTo>
                  <a:lnTo>
                    <a:pt x="21343" y="8956"/>
                  </a:lnTo>
                  <a:lnTo>
                    <a:pt x="21531" y="8684"/>
                  </a:lnTo>
                  <a:lnTo>
                    <a:pt x="21615" y="8538"/>
                  </a:lnTo>
                  <a:lnTo>
                    <a:pt x="21761" y="8391"/>
                  </a:lnTo>
                  <a:lnTo>
                    <a:pt x="21824" y="8287"/>
                  </a:lnTo>
                  <a:lnTo>
                    <a:pt x="21908" y="8224"/>
                  </a:lnTo>
                  <a:lnTo>
                    <a:pt x="21950" y="8077"/>
                  </a:lnTo>
                  <a:lnTo>
                    <a:pt x="22075" y="7973"/>
                  </a:lnTo>
                  <a:lnTo>
                    <a:pt x="22117" y="7952"/>
                  </a:lnTo>
                  <a:lnTo>
                    <a:pt x="22075" y="7910"/>
                  </a:lnTo>
                  <a:lnTo>
                    <a:pt x="22012" y="7847"/>
                  </a:lnTo>
                  <a:lnTo>
                    <a:pt x="21908" y="7826"/>
                  </a:lnTo>
                  <a:lnTo>
                    <a:pt x="21845" y="7763"/>
                  </a:lnTo>
                  <a:lnTo>
                    <a:pt x="21803" y="7722"/>
                  </a:lnTo>
                  <a:lnTo>
                    <a:pt x="21719" y="7743"/>
                  </a:lnTo>
                  <a:lnTo>
                    <a:pt x="21552" y="7805"/>
                  </a:lnTo>
                  <a:lnTo>
                    <a:pt x="21406" y="7847"/>
                  </a:lnTo>
                  <a:lnTo>
                    <a:pt x="21280" y="7910"/>
                  </a:lnTo>
                  <a:lnTo>
                    <a:pt x="21196" y="8015"/>
                  </a:lnTo>
                  <a:lnTo>
                    <a:pt x="21092" y="8056"/>
                  </a:lnTo>
                  <a:lnTo>
                    <a:pt x="21071" y="8119"/>
                  </a:lnTo>
                  <a:lnTo>
                    <a:pt x="21008" y="8140"/>
                  </a:lnTo>
                  <a:lnTo>
                    <a:pt x="20903" y="8077"/>
                  </a:lnTo>
                  <a:lnTo>
                    <a:pt x="20862" y="8035"/>
                  </a:lnTo>
                  <a:lnTo>
                    <a:pt x="20862" y="7973"/>
                  </a:lnTo>
                  <a:lnTo>
                    <a:pt x="20924" y="7973"/>
                  </a:lnTo>
                  <a:lnTo>
                    <a:pt x="20987" y="7952"/>
                  </a:lnTo>
                  <a:lnTo>
                    <a:pt x="20987" y="7847"/>
                  </a:lnTo>
                  <a:lnTo>
                    <a:pt x="20966" y="7805"/>
                  </a:lnTo>
                  <a:lnTo>
                    <a:pt x="20882" y="7805"/>
                  </a:lnTo>
                  <a:lnTo>
                    <a:pt x="20820" y="7763"/>
                  </a:lnTo>
                  <a:lnTo>
                    <a:pt x="20903" y="7743"/>
                  </a:lnTo>
                  <a:lnTo>
                    <a:pt x="20966" y="7701"/>
                  </a:lnTo>
                  <a:lnTo>
                    <a:pt x="21071" y="7617"/>
                  </a:lnTo>
                  <a:lnTo>
                    <a:pt x="21134" y="7491"/>
                  </a:lnTo>
                  <a:lnTo>
                    <a:pt x="21238" y="7408"/>
                  </a:lnTo>
                  <a:lnTo>
                    <a:pt x="21322" y="7408"/>
                  </a:lnTo>
                  <a:lnTo>
                    <a:pt x="21447" y="7429"/>
                  </a:lnTo>
                  <a:lnTo>
                    <a:pt x="21698" y="7617"/>
                  </a:lnTo>
                  <a:lnTo>
                    <a:pt x="21761" y="7659"/>
                  </a:lnTo>
                  <a:lnTo>
                    <a:pt x="21970" y="7659"/>
                  </a:lnTo>
                  <a:lnTo>
                    <a:pt x="22075" y="7638"/>
                  </a:lnTo>
                  <a:lnTo>
                    <a:pt x="22180" y="7659"/>
                  </a:lnTo>
                  <a:lnTo>
                    <a:pt x="22389" y="7617"/>
                  </a:lnTo>
                  <a:lnTo>
                    <a:pt x="22494" y="7554"/>
                  </a:lnTo>
                  <a:lnTo>
                    <a:pt x="22494" y="7491"/>
                  </a:lnTo>
                  <a:lnTo>
                    <a:pt x="22473" y="7429"/>
                  </a:lnTo>
                  <a:lnTo>
                    <a:pt x="22515" y="7429"/>
                  </a:lnTo>
                  <a:lnTo>
                    <a:pt x="22598" y="7408"/>
                  </a:lnTo>
                  <a:lnTo>
                    <a:pt x="22682" y="7324"/>
                  </a:lnTo>
                  <a:lnTo>
                    <a:pt x="22682" y="7240"/>
                  </a:lnTo>
                  <a:lnTo>
                    <a:pt x="22640" y="7178"/>
                  </a:lnTo>
                  <a:lnTo>
                    <a:pt x="22535" y="7136"/>
                  </a:lnTo>
                  <a:lnTo>
                    <a:pt x="22473" y="7094"/>
                  </a:lnTo>
                  <a:lnTo>
                    <a:pt x="22431" y="7073"/>
                  </a:lnTo>
                  <a:lnTo>
                    <a:pt x="22347" y="7073"/>
                  </a:lnTo>
                  <a:lnTo>
                    <a:pt x="22263" y="7136"/>
                  </a:lnTo>
                  <a:lnTo>
                    <a:pt x="22222" y="7136"/>
                  </a:lnTo>
                  <a:lnTo>
                    <a:pt x="22138" y="7073"/>
                  </a:lnTo>
                  <a:lnTo>
                    <a:pt x="21908" y="7073"/>
                  </a:lnTo>
                  <a:lnTo>
                    <a:pt x="21761" y="7031"/>
                  </a:lnTo>
                  <a:lnTo>
                    <a:pt x="21657" y="6989"/>
                  </a:lnTo>
                  <a:lnTo>
                    <a:pt x="21594" y="6989"/>
                  </a:lnTo>
                  <a:lnTo>
                    <a:pt x="21510" y="7010"/>
                  </a:lnTo>
                  <a:lnTo>
                    <a:pt x="21196" y="7010"/>
                  </a:lnTo>
                  <a:lnTo>
                    <a:pt x="21092" y="6968"/>
                  </a:lnTo>
                  <a:lnTo>
                    <a:pt x="21196" y="6968"/>
                  </a:lnTo>
                  <a:lnTo>
                    <a:pt x="21301" y="6989"/>
                  </a:lnTo>
                  <a:lnTo>
                    <a:pt x="21406" y="6927"/>
                  </a:lnTo>
                  <a:lnTo>
                    <a:pt x="21531" y="6906"/>
                  </a:lnTo>
                  <a:lnTo>
                    <a:pt x="21636" y="6927"/>
                  </a:lnTo>
                  <a:lnTo>
                    <a:pt x="21740" y="6968"/>
                  </a:lnTo>
                  <a:lnTo>
                    <a:pt x="21782" y="6927"/>
                  </a:lnTo>
                  <a:lnTo>
                    <a:pt x="21845" y="6885"/>
                  </a:lnTo>
                  <a:lnTo>
                    <a:pt x="21950" y="6885"/>
                  </a:lnTo>
                  <a:lnTo>
                    <a:pt x="21991" y="6822"/>
                  </a:lnTo>
                  <a:lnTo>
                    <a:pt x="22054" y="6801"/>
                  </a:lnTo>
                  <a:lnTo>
                    <a:pt x="22138" y="6822"/>
                  </a:lnTo>
                  <a:lnTo>
                    <a:pt x="22180" y="6822"/>
                  </a:lnTo>
                  <a:lnTo>
                    <a:pt x="22201" y="6780"/>
                  </a:lnTo>
                  <a:lnTo>
                    <a:pt x="22242" y="6759"/>
                  </a:lnTo>
                  <a:lnTo>
                    <a:pt x="22284" y="6759"/>
                  </a:lnTo>
                  <a:lnTo>
                    <a:pt x="22305" y="6780"/>
                  </a:lnTo>
                  <a:lnTo>
                    <a:pt x="22368" y="6801"/>
                  </a:lnTo>
                  <a:lnTo>
                    <a:pt x="22410" y="6822"/>
                  </a:lnTo>
                  <a:lnTo>
                    <a:pt x="22515" y="6822"/>
                  </a:lnTo>
                  <a:lnTo>
                    <a:pt x="22619" y="6864"/>
                  </a:lnTo>
                  <a:lnTo>
                    <a:pt x="22703" y="6906"/>
                  </a:lnTo>
                  <a:lnTo>
                    <a:pt x="22891" y="6906"/>
                  </a:lnTo>
                  <a:lnTo>
                    <a:pt x="22996" y="6822"/>
                  </a:lnTo>
                  <a:lnTo>
                    <a:pt x="23184" y="6759"/>
                  </a:lnTo>
                  <a:lnTo>
                    <a:pt x="23331" y="6759"/>
                  </a:lnTo>
                  <a:lnTo>
                    <a:pt x="23351" y="6675"/>
                  </a:lnTo>
                  <a:lnTo>
                    <a:pt x="23351" y="6592"/>
                  </a:lnTo>
                  <a:lnTo>
                    <a:pt x="23310" y="6571"/>
                  </a:lnTo>
                  <a:lnTo>
                    <a:pt x="23247" y="6487"/>
                  </a:lnTo>
                  <a:lnTo>
                    <a:pt x="23247" y="6445"/>
                  </a:lnTo>
                  <a:lnTo>
                    <a:pt x="23226" y="6403"/>
                  </a:lnTo>
                  <a:lnTo>
                    <a:pt x="23226" y="6362"/>
                  </a:lnTo>
                  <a:lnTo>
                    <a:pt x="23289" y="6257"/>
                  </a:lnTo>
                  <a:lnTo>
                    <a:pt x="23351" y="6194"/>
                  </a:lnTo>
                  <a:lnTo>
                    <a:pt x="23414" y="6194"/>
                  </a:lnTo>
                  <a:lnTo>
                    <a:pt x="23561" y="6299"/>
                  </a:lnTo>
                  <a:lnTo>
                    <a:pt x="23644" y="6341"/>
                  </a:lnTo>
                  <a:lnTo>
                    <a:pt x="23707" y="6299"/>
                  </a:lnTo>
                  <a:lnTo>
                    <a:pt x="23749" y="6236"/>
                  </a:lnTo>
                  <a:lnTo>
                    <a:pt x="23854" y="6069"/>
                  </a:lnTo>
                  <a:lnTo>
                    <a:pt x="23958" y="5985"/>
                  </a:lnTo>
                  <a:lnTo>
                    <a:pt x="24042" y="5964"/>
                  </a:lnTo>
                  <a:lnTo>
                    <a:pt x="24063" y="5922"/>
                  </a:lnTo>
                  <a:lnTo>
                    <a:pt x="24167" y="5838"/>
                  </a:lnTo>
                  <a:lnTo>
                    <a:pt x="24272" y="5776"/>
                  </a:lnTo>
                  <a:lnTo>
                    <a:pt x="24335" y="5713"/>
                  </a:lnTo>
                  <a:lnTo>
                    <a:pt x="24335" y="5566"/>
                  </a:lnTo>
                  <a:lnTo>
                    <a:pt x="24272" y="5420"/>
                  </a:lnTo>
                  <a:lnTo>
                    <a:pt x="24188" y="5336"/>
                  </a:lnTo>
                  <a:lnTo>
                    <a:pt x="24167" y="5253"/>
                  </a:lnTo>
                  <a:lnTo>
                    <a:pt x="24021" y="5127"/>
                  </a:lnTo>
                  <a:lnTo>
                    <a:pt x="24021" y="5085"/>
                  </a:lnTo>
                  <a:lnTo>
                    <a:pt x="23958" y="5002"/>
                  </a:lnTo>
                  <a:lnTo>
                    <a:pt x="23854" y="4939"/>
                  </a:lnTo>
                  <a:lnTo>
                    <a:pt x="23812" y="4939"/>
                  </a:lnTo>
                  <a:lnTo>
                    <a:pt x="23728" y="4876"/>
                  </a:lnTo>
                  <a:lnTo>
                    <a:pt x="23623" y="4813"/>
                  </a:lnTo>
                  <a:lnTo>
                    <a:pt x="23498" y="4813"/>
                  </a:lnTo>
                  <a:lnTo>
                    <a:pt x="23331" y="4771"/>
                  </a:lnTo>
                  <a:lnTo>
                    <a:pt x="23184" y="4688"/>
                  </a:lnTo>
                  <a:lnTo>
                    <a:pt x="23038" y="4667"/>
                  </a:lnTo>
                  <a:lnTo>
                    <a:pt x="22975" y="4688"/>
                  </a:lnTo>
                  <a:lnTo>
                    <a:pt x="22828" y="4688"/>
                  </a:lnTo>
                  <a:lnTo>
                    <a:pt x="22682" y="4730"/>
                  </a:lnTo>
                  <a:lnTo>
                    <a:pt x="22619" y="4792"/>
                  </a:lnTo>
                  <a:lnTo>
                    <a:pt x="22515" y="4834"/>
                  </a:lnTo>
                  <a:lnTo>
                    <a:pt x="22410" y="4792"/>
                  </a:lnTo>
                  <a:lnTo>
                    <a:pt x="22389" y="4730"/>
                  </a:lnTo>
                  <a:lnTo>
                    <a:pt x="22347" y="4771"/>
                  </a:lnTo>
                  <a:lnTo>
                    <a:pt x="22305" y="4834"/>
                  </a:lnTo>
                  <a:lnTo>
                    <a:pt x="22347" y="4918"/>
                  </a:lnTo>
                  <a:lnTo>
                    <a:pt x="22347" y="5022"/>
                  </a:lnTo>
                  <a:lnTo>
                    <a:pt x="22284" y="5106"/>
                  </a:lnTo>
                  <a:lnTo>
                    <a:pt x="22242" y="5106"/>
                  </a:lnTo>
                  <a:lnTo>
                    <a:pt x="22242" y="5148"/>
                  </a:lnTo>
                  <a:lnTo>
                    <a:pt x="22263" y="5211"/>
                  </a:lnTo>
                  <a:lnTo>
                    <a:pt x="22242" y="5294"/>
                  </a:lnTo>
                  <a:lnTo>
                    <a:pt x="22138" y="5336"/>
                  </a:lnTo>
                  <a:lnTo>
                    <a:pt x="22033" y="5336"/>
                  </a:lnTo>
                  <a:lnTo>
                    <a:pt x="21970" y="5253"/>
                  </a:lnTo>
                  <a:lnTo>
                    <a:pt x="21970" y="5190"/>
                  </a:lnTo>
                  <a:lnTo>
                    <a:pt x="21929" y="5148"/>
                  </a:lnTo>
                  <a:lnTo>
                    <a:pt x="21866" y="5211"/>
                  </a:lnTo>
                  <a:lnTo>
                    <a:pt x="21866" y="5315"/>
                  </a:lnTo>
                  <a:lnTo>
                    <a:pt x="21887" y="5336"/>
                  </a:lnTo>
                  <a:lnTo>
                    <a:pt x="21845" y="5420"/>
                  </a:lnTo>
                  <a:lnTo>
                    <a:pt x="21824" y="5525"/>
                  </a:lnTo>
                  <a:lnTo>
                    <a:pt x="21782" y="5566"/>
                  </a:lnTo>
                  <a:lnTo>
                    <a:pt x="21782" y="5504"/>
                  </a:lnTo>
                  <a:lnTo>
                    <a:pt x="21824" y="5441"/>
                  </a:lnTo>
                  <a:lnTo>
                    <a:pt x="21782" y="5315"/>
                  </a:lnTo>
                  <a:lnTo>
                    <a:pt x="21740" y="5232"/>
                  </a:lnTo>
                  <a:lnTo>
                    <a:pt x="21761" y="5148"/>
                  </a:lnTo>
                  <a:lnTo>
                    <a:pt x="21761" y="5064"/>
                  </a:lnTo>
                  <a:lnTo>
                    <a:pt x="21719" y="5002"/>
                  </a:lnTo>
                  <a:lnTo>
                    <a:pt x="21719" y="4918"/>
                  </a:lnTo>
                  <a:lnTo>
                    <a:pt x="21657" y="4939"/>
                  </a:lnTo>
                  <a:lnTo>
                    <a:pt x="21636" y="5002"/>
                  </a:lnTo>
                  <a:lnTo>
                    <a:pt x="21552" y="5064"/>
                  </a:lnTo>
                  <a:lnTo>
                    <a:pt x="21552" y="5148"/>
                  </a:lnTo>
                  <a:lnTo>
                    <a:pt x="21531" y="5253"/>
                  </a:lnTo>
                  <a:lnTo>
                    <a:pt x="21364" y="5420"/>
                  </a:lnTo>
                  <a:lnTo>
                    <a:pt x="21301" y="5483"/>
                  </a:lnTo>
                  <a:lnTo>
                    <a:pt x="21217" y="5483"/>
                  </a:lnTo>
                  <a:lnTo>
                    <a:pt x="21154" y="5546"/>
                  </a:lnTo>
                  <a:lnTo>
                    <a:pt x="21050" y="5629"/>
                  </a:lnTo>
                  <a:lnTo>
                    <a:pt x="20945" y="5629"/>
                  </a:lnTo>
                  <a:lnTo>
                    <a:pt x="20841" y="5734"/>
                  </a:lnTo>
                  <a:lnTo>
                    <a:pt x="20694" y="5818"/>
                  </a:lnTo>
                  <a:lnTo>
                    <a:pt x="20422" y="5818"/>
                  </a:lnTo>
                  <a:lnTo>
                    <a:pt x="20422" y="5859"/>
                  </a:lnTo>
                  <a:lnTo>
                    <a:pt x="20359" y="5901"/>
                  </a:lnTo>
                  <a:lnTo>
                    <a:pt x="20255" y="5901"/>
                  </a:lnTo>
                  <a:lnTo>
                    <a:pt x="20171" y="5880"/>
                  </a:lnTo>
                  <a:lnTo>
                    <a:pt x="20087" y="5943"/>
                  </a:lnTo>
                  <a:lnTo>
                    <a:pt x="19711" y="6131"/>
                  </a:lnTo>
                  <a:lnTo>
                    <a:pt x="19522" y="6278"/>
                  </a:lnTo>
                  <a:lnTo>
                    <a:pt x="19502" y="6382"/>
                  </a:lnTo>
                  <a:lnTo>
                    <a:pt x="19439" y="6403"/>
                  </a:lnTo>
                  <a:lnTo>
                    <a:pt x="19229" y="6571"/>
                  </a:lnTo>
                  <a:lnTo>
                    <a:pt x="19125" y="6675"/>
                  </a:lnTo>
                  <a:lnTo>
                    <a:pt x="19104" y="6613"/>
                  </a:lnTo>
                  <a:lnTo>
                    <a:pt x="19083" y="6613"/>
                  </a:lnTo>
                  <a:lnTo>
                    <a:pt x="18978" y="6696"/>
                  </a:lnTo>
                  <a:lnTo>
                    <a:pt x="18895" y="6822"/>
                  </a:lnTo>
                  <a:lnTo>
                    <a:pt x="18790" y="6968"/>
                  </a:lnTo>
                  <a:lnTo>
                    <a:pt x="18769" y="7031"/>
                  </a:lnTo>
                  <a:lnTo>
                    <a:pt x="18727" y="7094"/>
                  </a:lnTo>
                  <a:lnTo>
                    <a:pt x="18706" y="7031"/>
                  </a:lnTo>
                  <a:lnTo>
                    <a:pt x="18748" y="6906"/>
                  </a:lnTo>
                  <a:lnTo>
                    <a:pt x="18748" y="6801"/>
                  </a:lnTo>
                  <a:lnTo>
                    <a:pt x="18748" y="6696"/>
                  </a:lnTo>
                  <a:lnTo>
                    <a:pt x="18853" y="6696"/>
                  </a:lnTo>
                  <a:lnTo>
                    <a:pt x="18895" y="6654"/>
                  </a:lnTo>
                  <a:lnTo>
                    <a:pt x="19020" y="6550"/>
                  </a:lnTo>
                  <a:lnTo>
                    <a:pt x="19104" y="6508"/>
                  </a:lnTo>
                  <a:lnTo>
                    <a:pt x="19209" y="6403"/>
                  </a:lnTo>
                  <a:lnTo>
                    <a:pt x="19355" y="6278"/>
                  </a:lnTo>
                  <a:lnTo>
                    <a:pt x="19418" y="6194"/>
                  </a:lnTo>
                  <a:lnTo>
                    <a:pt x="19522" y="6152"/>
                  </a:lnTo>
                  <a:lnTo>
                    <a:pt x="19627" y="5985"/>
                  </a:lnTo>
                  <a:lnTo>
                    <a:pt x="19669" y="5922"/>
                  </a:lnTo>
                  <a:lnTo>
                    <a:pt x="19648" y="5838"/>
                  </a:lnTo>
                  <a:lnTo>
                    <a:pt x="19669" y="5776"/>
                  </a:lnTo>
                  <a:lnTo>
                    <a:pt x="19690" y="5818"/>
                  </a:lnTo>
                  <a:lnTo>
                    <a:pt x="19753" y="5838"/>
                  </a:lnTo>
                  <a:lnTo>
                    <a:pt x="19836" y="5755"/>
                  </a:lnTo>
                  <a:lnTo>
                    <a:pt x="19941" y="5713"/>
                  </a:lnTo>
                  <a:lnTo>
                    <a:pt x="19941" y="5629"/>
                  </a:lnTo>
                  <a:lnTo>
                    <a:pt x="20004" y="5504"/>
                  </a:lnTo>
                  <a:lnTo>
                    <a:pt x="20066" y="5462"/>
                  </a:lnTo>
                  <a:lnTo>
                    <a:pt x="20150" y="5504"/>
                  </a:lnTo>
                  <a:lnTo>
                    <a:pt x="20213" y="5420"/>
                  </a:lnTo>
                  <a:lnTo>
                    <a:pt x="20297" y="5399"/>
                  </a:lnTo>
                  <a:lnTo>
                    <a:pt x="20318" y="5420"/>
                  </a:lnTo>
                  <a:lnTo>
                    <a:pt x="20401" y="5420"/>
                  </a:lnTo>
                  <a:lnTo>
                    <a:pt x="20715" y="5127"/>
                  </a:lnTo>
                  <a:lnTo>
                    <a:pt x="20778" y="5022"/>
                  </a:lnTo>
                  <a:lnTo>
                    <a:pt x="20799" y="4897"/>
                  </a:lnTo>
                  <a:lnTo>
                    <a:pt x="20882" y="4709"/>
                  </a:lnTo>
                  <a:lnTo>
                    <a:pt x="20987" y="4583"/>
                  </a:lnTo>
                  <a:lnTo>
                    <a:pt x="20987" y="4458"/>
                  </a:lnTo>
                  <a:lnTo>
                    <a:pt x="20987" y="4269"/>
                  </a:lnTo>
                  <a:lnTo>
                    <a:pt x="20945" y="4165"/>
                  </a:lnTo>
                  <a:lnTo>
                    <a:pt x="20882" y="4144"/>
                  </a:lnTo>
                  <a:lnTo>
                    <a:pt x="20736" y="4165"/>
                  </a:lnTo>
                  <a:lnTo>
                    <a:pt x="20590" y="4165"/>
                  </a:lnTo>
                  <a:lnTo>
                    <a:pt x="20464" y="4102"/>
                  </a:lnTo>
                  <a:lnTo>
                    <a:pt x="20318" y="4102"/>
                  </a:lnTo>
                  <a:lnTo>
                    <a:pt x="20255" y="4165"/>
                  </a:lnTo>
                  <a:lnTo>
                    <a:pt x="20213" y="4248"/>
                  </a:lnTo>
                  <a:lnTo>
                    <a:pt x="20255" y="4290"/>
                  </a:lnTo>
                  <a:lnTo>
                    <a:pt x="20213" y="4353"/>
                  </a:lnTo>
                  <a:lnTo>
                    <a:pt x="20213" y="4499"/>
                  </a:lnTo>
                  <a:lnTo>
                    <a:pt x="20171" y="4646"/>
                  </a:lnTo>
                  <a:lnTo>
                    <a:pt x="20066" y="4792"/>
                  </a:lnTo>
                  <a:lnTo>
                    <a:pt x="20004" y="4730"/>
                  </a:lnTo>
                  <a:lnTo>
                    <a:pt x="19941" y="4709"/>
                  </a:lnTo>
                  <a:lnTo>
                    <a:pt x="19899" y="4709"/>
                  </a:lnTo>
                  <a:lnTo>
                    <a:pt x="19857" y="4771"/>
                  </a:lnTo>
                  <a:lnTo>
                    <a:pt x="19794" y="4792"/>
                  </a:lnTo>
                  <a:lnTo>
                    <a:pt x="19732" y="4730"/>
                  </a:lnTo>
                  <a:lnTo>
                    <a:pt x="19669" y="4730"/>
                  </a:lnTo>
                  <a:cubicBezTo>
                    <a:pt x="19669" y="4730"/>
                    <a:pt x="19481" y="4688"/>
                    <a:pt x="19481" y="4646"/>
                  </a:cubicBezTo>
                  <a:lnTo>
                    <a:pt x="19271" y="4646"/>
                  </a:lnTo>
                  <a:lnTo>
                    <a:pt x="19167" y="4709"/>
                  </a:lnTo>
                  <a:lnTo>
                    <a:pt x="19020" y="4730"/>
                  </a:lnTo>
                  <a:lnTo>
                    <a:pt x="18895" y="4792"/>
                  </a:lnTo>
                  <a:lnTo>
                    <a:pt x="18832" y="4750"/>
                  </a:lnTo>
                  <a:lnTo>
                    <a:pt x="18832" y="4709"/>
                  </a:lnTo>
                  <a:lnTo>
                    <a:pt x="18853" y="4625"/>
                  </a:lnTo>
                  <a:lnTo>
                    <a:pt x="18853" y="4541"/>
                  </a:lnTo>
                  <a:lnTo>
                    <a:pt x="18895" y="4478"/>
                  </a:lnTo>
                  <a:lnTo>
                    <a:pt x="18916" y="4478"/>
                  </a:lnTo>
                  <a:lnTo>
                    <a:pt x="18957" y="4499"/>
                  </a:lnTo>
                  <a:lnTo>
                    <a:pt x="19020" y="4499"/>
                  </a:lnTo>
                  <a:lnTo>
                    <a:pt x="19146" y="4437"/>
                  </a:lnTo>
                  <a:lnTo>
                    <a:pt x="19439" y="4416"/>
                  </a:lnTo>
                  <a:lnTo>
                    <a:pt x="19481" y="4395"/>
                  </a:lnTo>
                  <a:lnTo>
                    <a:pt x="19543" y="4290"/>
                  </a:lnTo>
                  <a:lnTo>
                    <a:pt x="19564" y="4206"/>
                  </a:lnTo>
                  <a:lnTo>
                    <a:pt x="19648" y="4165"/>
                  </a:lnTo>
                  <a:lnTo>
                    <a:pt x="19669" y="4102"/>
                  </a:lnTo>
                  <a:lnTo>
                    <a:pt x="19627" y="4060"/>
                  </a:lnTo>
                  <a:lnTo>
                    <a:pt x="19627" y="3997"/>
                  </a:lnTo>
                  <a:lnTo>
                    <a:pt x="19313" y="3997"/>
                  </a:lnTo>
                  <a:lnTo>
                    <a:pt x="19125" y="3955"/>
                  </a:lnTo>
                  <a:lnTo>
                    <a:pt x="19020" y="3893"/>
                  </a:lnTo>
                  <a:lnTo>
                    <a:pt x="18937" y="3872"/>
                  </a:lnTo>
                  <a:lnTo>
                    <a:pt x="18685" y="3893"/>
                  </a:lnTo>
                  <a:lnTo>
                    <a:pt x="18560" y="3872"/>
                  </a:lnTo>
                  <a:lnTo>
                    <a:pt x="18455" y="3830"/>
                  </a:lnTo>
                  <a:lnTo>
                    <a:pt x="18288" y="3830"/>
                  </a:lnTo>
                  <a:lnTo>
                    <a:pt x="18162" y="3851"/>
                  </a:lnTo>
                  <a:lnTo>
                    <a:pt x="18100" y="3830"/>
                  </a:lnTo>
                  <a:lnTo>
                    <a:pt x="17995" y="3788"/>
                  </a:lnTo>
                  <a:lnTo>
                    <a:pt x="17932" y="3788"/>
                  </a:lnTo>
                  <a:lnTo>
                    <a:pt x="17849" y="3893"/>
                  </a:lnTo>
                  <a:lnTo>
                    <a:pt x="17849" y="3976"/>
                  </a:lnTo>
                  <a:lnTo>
                    <a:pt x="17765" y="4039"/>
                  </a:lnTo>
                  <a:lnTo>
                    <a:pt x="17744" y="4039"/>
                  </a:lnTo>
                  <a:lnTo>
                    <a:pt x="17765" y="3955"/>
                  </a:lnTo>
                  <a:lnTo>
                    <a:pt x="17765" y="3934"/>
                  </a:lnTo>
                  <a:lnTo>
                    <a:pt x="17681" y="3934"/>
                  </a:lnTo>
                  <a:lnTo>
                    <a:pt x="17451" y="3997"/>
                  </a:lnTo>
                  <a:lnTo>
                    <a:pt x="17305" y="4060"/>
                  </a:lnTo>
                  <a:lnTo>
                    <a:pt x="17221" y="4144"/>
                  </a:lnTo>
                  <a:lnTo>
                    <a:pt x="17158" y="4186"/>
                  </a:lnTo>
                  <a:lnTo>
                    <a:pt x="17053" y="4186"/>
                  </a:lnTo>
                  <a:lnTo>
                    <a:pt x="16949" y="4206"/>
                  </a:lnTo>
                  <a:lnTo>
                    <a:pt x="16886" y="4269"/>
                  </a:lnTo>
                  <a:lnTo>
                    <a:pt x="16781" y="4290"/>
                  </a:lnTo>
                  <a:lnTo>
                    <a:pt x="16698" y="4374"/>
                  </a:lnTo>
                  <a:lnTo>
                    <a:pt x="16698" y="4458"/>
                  </a:lnTo>
                  <a:lnTo>
                    <a:pt x="16635" y="4520"/>
                  </a:lnTo>
                  <a:lnTo>
                    <a:pt x="16593" y="4520"/>
                  </a:lnTo>
                  <a:lnTo>
                    <a:pt x="16530" y="4458"/>
                  </a:lnTo>
                  <a:lnTo>
                    <a:pt x="16530" y="4374"/>
                  </a:lnTo>
                  <a:lnTo>
                    <a:pt x="16509" y="4290"/>
                  </a:lnTo>
                  <a:lnTo>
                    <a:pt x="16468" y="4248"/>
                  </a:lnTo>
                  <a:lnTo>
                    <a:pt x="16468" y="4165"/>
                  </a:lnTo>
                  <a:lnTo>
                    <a:pt x="16509" y="4081"/>
                  </a:lnTo>
                  <a:lnTo>
                    <a:pt x="16593" y="4081"/>
                  </a:lnTo>
                  <a:lnTo>
                    <a:pt x="16698" y="4039"/>
                  </a:lnTo>
                  <a:lnTo>
                    <a:pt x="16802" y="4039"/>
                  </a:lnTo>
                  <a:lnTo>
                    <a:pt x="16886" y="3997"/>
                  </a:lnTo>
                  <a:lnTo>
                    <a:pt x="16928" y="3955"/>
                  </a:lnTo>
                  <a:lnTo>
                    <a:pt x="17012" y="3934"/>
                  </a:lnTo>
                  <a:lnTo>
                    <a:pt x="17158" y="3893"/>
                  </a:lnTo>
                  <a:lnTo>
                    <a:pt x="17263" y="3851"/>
                  </a:lnTo>
                  <a:lnTo>
                    <a:pt x="17346" y="3788"/>
                  </a:lnTo>
                  <a:lnTo>
                    <a:pt x="17472" y="3788"/>
                  </a:lnTo>
                  <a:lnTo>
                    <a:pt x="17556" y="3746"/>
                  </a:lnTo>
                  <a:lnTo>
                    <a:pt x="17577" y="3662"/>
                  </a:lnTo>
                  <a:lnTo>
                    <a:pt x="17556" y="3621"/>
                  </a:lnTo>
                  <a:lnTo>
                    <a:pt x="17514" y="3558"/>
                  </a:lnTo>
                  <a:lnTo>
                    <a:pt x="17346" y="3558"/>
                  </a:lnTo>
                  <a:lnTo>
                    <a:pt x="17346" y="3516"/>
                  </a:lnTo>
                  <a:lnTo>
                    <a:pt x="17430" y="3516"/>
                  </a:lnTo>
                  <a:lnTo>
                    <a:pt x="17451" y="3537"/>
                  </a:lnTo>
                  <a:lnTo>
                    <a:pt x="17535" y="3537"/>
                  </a:lnTo>
                  <a:lnTo>
                    <a:pt x="17577" y="3558"/>
                  </a:lnTo>
                  <a:lnTo>
                    <a:pt x="17618" y="3662"/>
                  </a:lnTo>
                  <a:lnTo>
                    <a:pt x="17639" y="3662"/>
                  </a:lnTo>
                  <a:lnTo>
                    <a:pt x="17660" y="3641"/>
                  </a:lnTo>
                  <a:lnTo>
                    <a:pt x="17765" y="3579"/>
                  </a:lnTo>
                  <a:lnTo>
                    <a:pt x="17890" y="3621"/>
                  </a:lnTo>
                  <a:lnTo>
                    <a:pt x="17974" y="3579"/>
                  </a:lnTo>
                  <a:lnTo>
                    <a:pt x="18058" y="3537"/>
                  </a:lnTo>
                  <a:lnTo>
                    <a:pt x="18141" y="3516"/>
                  </a:lnTo>
                  <a:lnTo>
                    <a:pt x="18246" y="3537"/>
                  </a:lnTo>
                  <a:lnTo>
                    <a:pt x="18351" y="3537"/>
                  </a:lnTo>
                  <a:lnTo>
                    <a:pt x="18455" y="3516"/>
                  </a:lnTo>
                  <a:lnTo>
                    <a:pt x="18518" y="3537"/>
                  </a:lnTo>
                  <a:lnTo>
                    <a:pt x="18602" y="3579"/>
                  </a:lnTo>
                  <a:lnTo>
                    <a:pt x="18769" y="3579"/>
                  </a:lnTo>
                  <a:lnTo>
                    <a:pt x="18790" y="3621"/>
                  </a:lnTo>
                  <a:lnTo>
                    <a:pt x="18832" y="3621"/>
                  </a:lnTo>
                  <a:lnTo>
                    <a:pt x="18978" y="3725"/>
                  </a:lnTo>
                  <a:lnTo>
                    <a:pt x="19041" y="3746"/>
                  </a:lnTo>
                  <a:lnTo>
                    <a:pt x="19146" y="3725"/>
                  </a:lnTo>
                  <a:lnTo>
                    <a:pt x="19209" y="3662"/>
                  </a:lnTo>
                  <a:lnTo>
                    <a:pt x="19292" y="3662"/>
                  </a:lnTo>
                  <a:lnTo>
                    <a:pt x="19355" y="3683"/>
                  </a:lnTo>
                  <a:lnTo>
                    <a:pt x="19439" y="3683"/>
                  </a:lnTo>
                  <a:lnTo>
                    <a:pt x="19502" y="3725"/>
                  </a:lnTo>
                  <a:lnTo>
                    <a:pt x="19564" y="3725"/>
                  </a:lnTo>
                  <a:lnTo>
                    <a:pt x="19732" y="3662"/>
                  </a:lnTo>
                  <a:lnTo>
                    <a:pt x="19815" y="3621"/>
                  </a:lnTo>
                  <a:lnTo>
                    <a:pt x="19920" y="3621"/>
                  </a:lnTo>
                  <a:lnTo>
                    <a:pt x="19983" y="3662"/>
                  </a:lnTo>
                  <a:lnTo>
                    <a:pt x="20046" y="3662"/>
                  </a:lnTo>
                  <a:lnTo>
                    <a:pt x="20129" y="3621"/>
                  </a:lnTo>
                  <a:lnTo>
                    <a:pt x="20234" y="3641"/>
                  </a:lnTo>
                  <a:lnTo>
                    <a:pt x="20338" y="3641"/>
                  </a:lnTo>
                  <a:lnTo>
                    <a:pt x="20338" y="3579"/>
                  </a:lnTo>
                  <a:lnTo>
                    <a:pt x="20276" y="3558"/>
                  </a:lnTo>
                  <a:lnTo>
                    <a:pt x="20276" y="3516"/>
                  </a:lnTo>
                  <a:lnTo>
                    <a:pt x="20297" y="3474"/>
                  </a:lnTo>
                  <a:lnTo>
                    <a:pt x="20359" y="3537"/>
                  </a:lnTo>
                  <a:lnTo>
                    <a:pt x="20401" y="3579"/>
                  </a:lnTo>
                  <a:lnTo>
                    <a:pt x="20485" y="3579"/>
                  </a:lnTo>
                  <a:lnTo>
                    <a:pt x="20548" y="3558"/>
                  </a:lnTo>
                  <a:lnTo>
                    <a:pt x="20694" y="3558"/>
                  </a:lnTo>
                  <a:lnTo>
                    <a:pt x="20903" y="3474"/>
                  </a:lnTo>
                  <a:lnTo>
                    <a:pt x="21008" y="3432"/>
                  </a:lnTo>
                  <a:lnTo>
                    <a:pt x="21029" y="3369"/>
                  </a:lnTo>
                  <a:lnTo>
                    <a:pt x="21029" y="3328"/>
                  </a:lnTo>
                  <a:lnTo>
                    <a:pt x="21092" y="3307"/>
                  </a:lnTo>
                  <a:lnTo>
                    <a:pt x="21134" y="3328"/>
                  </a:lnTo>
                  <a:lnTo>
                    <a:pt x="21217" y="3307"/>
                  </a:lnTo>
                  <a:lnTo>
                    <a:pt x="21322" y="3223"/>
                  </a:lnTo>
                  <a:lnTo>
                    <a:pt x="21406" y="3202"/>
                  </a:lnTo>
                  <a:lnTo>
                    <a:pt x="21406" y="3118"/>
                  </a:lnTo>
                  <a:lnTo>
                    <a:pt x="21426" y="3056"/>
                  </a:lnTo>
                  <a:lnTo>
                    <a:pt x="21489" y="3035"/>
                  </a:lnTo>
                  <a:lnTo>
                    <a:pt x="21489" y="2930"/>
                  </a:lnTo>
                  <a:lnTo>
                    <a:pt x="21447" y="2888"/>
                  </a:lnTo>
                  <a:lnTo>
                    <a:pt x="21343" y="2805"/>
                  </a:lnTo>
                  <a:lnTo>
                    <a:pt x="21217" y="2742"/>
                  </a:lnTo>
                  <a:lnTo>
                    <a:pt x="21113" y="2637"/>
                  </a:lnTo>
                  <a:lnTo>
                    <a:pt x="21092" y="2574"/>
                  </a:lnTo>
                  <a:lnTo>
                    <a:pt x="21029" y="2512"/>
                  </a:lnTo>
                  <a:lnTo>
                    <a:pt x="20882" y="2491"/>
                  </a:lnTo>
                  <a:lnTo>
                    <a:pt x="20799" y="2407"/>
                  </a:lnTo>
                  <a:lnTo>
                    <a:pt x="20778" y="2323"/>
                  </a:lnTo>
                  <a:lnTo>
                    <a:pt x="20715" y="2302"/>
                  </a:lnTo>
                  <a:lnTo>
                    <a:pt x="20694" y="2323"/>
                  </a:lnTo>
                  <a:lnTo>
                    <a:pt x="20610" y="2365"/>
                  </a:lnTo>
                  <a:lnTo>
                    <a:pt x="20569" y="2323"/>
                  </a:lnTo>
                  <a:lnTo>
                    <a:pt x="20548" y="2261"/>
                  </a:lnTo>
                  <a:lnTo>
                    <a:pt x="20485" y="2198"/>
                  </a:lnTo>
                  <a:lnTo>
                    <a:pt x="20255" y="2198"/>
                  </a:lnTo>
                  <a:lnTo>
                    <a:pt x="20171" y="2219"/>
                  </a:lnTo>
                  <a:lnTo>
                    <a:pt x="20171" y="2302"/>
                  </a:lnTo>
                  <a:lnTo>
                    <a:pt x="20171" y="2365"/>
                  </a:lnTo>
                  <a:lnTo>
                    <a:pt x="20129" y="2302"/>
                  </a:lnTo>
                  <a:lnTo>
                    <a:pt x="20066" y="2302"/>
                  </a:lnTo>
                  <a:lnTo>
                    <a:pt x="19920" y="2386"/>
                  </a:lnTo>
                  <a:lnTo>
                    <a:pt x="19836" y="2407"/>
                  </a:lnTo>
                  <a:lnTo>
                    <a:pt x="19711" y="2365"/>
                  </a:lnTo>
                  <a:lnTo>
                    <a:pt x="19606" y="2365"/>
                  </a:lnTo>
                  <a:lnTo>
                    <a:pt x="19522" y="2323"/>
                  </a:lnTo>
                  <a:lnTo>
                    <a:pt x="19460" y="2261"/>
                  </a:lnTo>
                  <a:lnTo>
                    <a:pt x="19460" y="2177"/>
                  </a:lnTo>
                  <a:lnTo>
                    <a:pt x="19522" y="2177"/>
                  </a:lnTo>
                  <a:lnTo>
                    <a:pt x="19564" y="2219"/>
                  </a:lnTo>
                  <a:lnTo>
                    <a:pt x="19669" y="2261"/>
                  </a:lnTo>
                  <a:lnTo>
                    <a:pt x="19711" y="2219"/>
                  </a:lnTo>
                  <a:lnTo>
                    <a:pt x="19711" y="2177"/>
                  </a:lnTo>
                  <a:lnTo>
                    <a:pt x="19606" y="2093"/>
                  </a:lnTo>
                  <a:lnTo>
                    <a:pt x="19606" y="2009"/>
                  </a:lnTo>
                  <a:lnTo>
                    <a:pt x="19627" y="1989"/>
                  </a:lnTo>
                  <a:lnTo>
                    <a:pt x="19669" y="2072"/>
                  </a:lnTo>
                  <a:lnTo>
                    <a:pt x="19774" y="2114"/>
                  </a:lnTo>
                  <a:lnTo>
                    <a:pt x="19857" y="2156"/>
                  </a:lnTo>
                  <a:lnTo>
                    <a:pt x="20025" y="2093"/>
                  </a:lnTo>
                  <a:lnTo>
                    <a:pt x="20171" y="1968"/>
                  </a:lnTo>
                  <a:lnTo>
                    <a:pt x="20171" y="1884"/>
                  </a:lnTo>
                  <a:lnTo>
                    <a:pt x="20150" y="1842"/>
                  </a:lnTo>
                  <a:lnTo>
                    <a:pt x="20087" y="1800"/>
                  </a:lnTo>
                  <a:lnTo>
                    <a:pt x="20087" y="1758"/>
                  </a:lnTo>
                  <a:lnTo>
                    <a:pt x="20150" y="1696"/>
                  </a:lnTo>
                  <a:lnTo>
                    <a:pt x="20150" y="1675"/>
                  </a:lnTo>
                  <a:lnTo>
                    <a:pt x="20046" y="1591"/>
                  </a:lnTo>
                  <a:lnTo>
                    <a:pt x="19962" y="1486"/>
                  </a:lnTo>
                  <a:lnTo>
                    <a:pt x="19920" y="1465"/>
                  </a:lnTo>
                  <a:lnTo>
                    <a:pt x="19857" y="1486"/>
                  </a:lnTo>
                  <a:lnTo>
                    <a:pt x="19774" y="1570"/>
                  </a:lnTo>
                  <a:lnTo>
                    <a:pt x="19627" y="1654"/>
                  </a:lnTo>
                  <a:lnTo>
                    <a:pt x="19439" y="1654"/>
                  </a:lnTo>
                  <a:lnTo>
                    <a:pt x="19334" y="1737"/>
                  </a:lnTo>
                  <a:lnTo>
                    <a:pt x="19292" y="1737"/>
                  </a:lnTo>
                  <a:lnTo>
                    <a:pt x="19229" y="1675"/>
                  </a:lnTo>
                  <a:lnTo>
                    <a:pt x="19188" y="1654"/>
                  </a:lnTo>
                  <a:lnTo>
                    <a:pt x="19104" y="1675"/>
                  </a:lnTo>
                  <a:lnTo>
                    <a:pt x="19020" y="1696"/>
                  </a:lnTo>
                  <a:lnTo>
                    <a:pt x="18937" y="1675"/>
                  </a:lnTo>
                  <a:lnTo>
                    <a:pt x="18874" y="1633"/>
                  </a:lnTo>
                  <a:lnTo>
                    <a:pt x="18769" y="1591"/>
                  </a:lnTo>
                  <a:lnTo>
                    <a:pt x="18685" y="1549"/>
                  </a:lnTo>
                  <a:lnTo>
                    <a:pt x="18581" y="1528"/>
                  </a:lnTo>
                  <a:lnTo>
                    <a:pt x="18476" y="1445"/>
                  </a:lnTo>
                  <a:lnTo>
                    <a:pt x="18309" y="1424"/>
                  </a:lnTo>
                  <a:lnTo>
                    <a:pt x="18100" y="1445"/>
                  </a:lnTo>
                  <a:lnTo>
                    <a:pt x="17995" y="1465"/>
                  </a:lnTo>
                  <a:lnTo>
                    <a:pt x="17849" y="1528"/>
                  </a:lnTo>
                  <a:lnTo>
                    <a:pt x="17723" y="1549"/>
                  </a:lnTo>
                  <a:lnTo>
                    <a:pt x="17577" y="1570"/>
                  </a:lnTo>
                  <a:lnTo>
                    <a:pt x="17472" y="1549"/>
                  </a:lnTo>
                  <a:lnTo>
                    <a:pt x="17346" y="1570"/>
                  </a:lnTo>
                  <a:lnTo>
                    <a:pt x="17325" y="1591"/>
                  </a:lnTo>
                  <a:lnTo>
                    <a:pt x="17346" y="1737"/>
                  </a:lnTo>
                  <a:lnTo>
                    <a:pt x="17346" y="1800"/>
                  </a:lnTo>
                  <a:lnTo>
                    <a:pt x="17305" y="1800"/>
                  </a:lnTo>
                  <a:lnTo>
                    <a:pt x="17242" y="1779"/>
                  </a:lnTo>
                  <a:lnTo>
                    <a:pt x="17158" y="1654"/>
                  </a:lnTo>
                  <a:lnTo>
                    <a:pt x="17137" y="1570"/>
                  </a:lnTo>
                  <a:lnTo>
                    <a:pt x="17095" y="1549"/>
                  </a:lnTo>
                  <a:lnTo>
                    <a:pt x="17012" y="1570"/>
                  </a:lnTo>
                  <a:lnTo>
                    <a:pt x="16698" y="1570"/>
                  </a:lnTo>
                  <a:cubicBezTo>
                    <a:pt x="16698" y="1570"/>
                    <a:pt x="16593" y="1633"/>
                    <a:pt x="16572" y="1633"/>
                  </a:cubicBezTo>
                  <a:lnTo>
                    <a:pt x="16489" y="1737"/>
                  </a:lnTo>
                  <a:lnTo>
                    <a:pt x="16426" y="1884"/>
                  </a:lnTo>
                  <a:lnTo>
                    <a:pt x="16384" y="1968"/>
                  </a:lnTo>
                  <a:lnTo>
                    <a:pt x="16363" y="1968"/>
                  </a:lnTo>
                  <a:lnTo>
                    <a:pt x="16363" y="1905"/>
                  </a:lnTo>
                  <a:lnTo>
                    <a:pt x="16405" y="1800"/>
                  </a:lnTo>
                  <a:lnTo>
                    <a:pt x="16426" y="1737"/>
                  </a:lnTo>
                  <a:lnTo>
                    <a:pt x="16405" y="1696"/>
                  </a:lnTo>
                  <a:lnTo>
                    <a:pt x="16321" y="1737"/>
                  </a:lnTo>
                  <a:lnTo>
                    <a:pt x="16196" y="1737"/>
                  </a:lnTo>
                  <a:lnTo>
                    <a:pt x="16154" y="1779"/>
                  </a:lnTo>
                  <a:lnTo>
                    <a:pt x="16154" y="1842"/>
                  </a:lnTo>
                  <a:lnTo>
                    <a:pt x="16112" y="1884"/>
                  </a:lnTo>
                  <a:lnTo>
                    <a:pt x="16112" y="1989"/>
                  </a:lnTo>
                  <a:lnTo>
                    <a:pt x="16049" y="2009"/>
                  </a:lnTo>
                  <a:lnTo>
                    <a:pt x="16007" y="1968"/>
                  </a:lnTo>
                  <a:lnTo>
                    <a:pt x="16007" y="1905"/>
                  </a:lnTo>
                  <a:lnTo>
                    <a:pt x="16070" y="1842"/>
                  </a:lnTo>
                  <a:lnTo>
                    <a:pt x="16070" y="1675"/>
                  </a:lnTo>
                  <a:lnTo>
                    <a:pt x="16091" y="1591"/>
                  </a:lnTo>
                  <a:lnTo>
                    <a:pt x="16300" y="1465"/>
                  </a:lnTo>
                  <a:lnTo>
                    <a:pt x="16426" y="1382"/>
                  </a:lnTo>
                  <a:lnTo>
                    <a:pt x="16593" y="1382"/>
                  </a:lnTo>
                  <a:lnTo>
                    <a:pt x="16719" y="1424"/>
                  </a:lnTo>
                  <a:lnTo>
                    <a:pt x="16823" y="1424"/>
                  </a:lnTo>
                  <a:lnTo>
                    <a:pt x="16844" y="1382"/>
                  </a:lnTo>
                  <a:lnTo>
                    <a:pt x="17116" y="1382"/>
                  </a:lnTo>
                  <a:lnTo>
                    <a:pt x="17200" y="1340"/>
                  </a:lnTo>
                  <a:lnTo>
                    <a:pt x="17221" y="1256"/>
                  </a:lnTo>
                  <a:lnTo>
                    <a:pt x="17158" y="1256"/>
                  </a:lnTo>
                  <a:lnTo>
                    <a:pt x="17095" y="1173"/>
                  </a:lnTo>
                  <a:lnTo>
                    <a:pt x="17095" y="1068"/>
                  </a:lnTo>
                  <a:lnTo>
                    <a:pt x="17200" y="1005"/>
                  </a:lnTo>
                  <a:lnTo>
                    <a:pt x="17263" y="963"/>
                  </a:lnTo>
                  <a:lnTo>
                    <a:pt x="17346" y="963"/>
                  </a:lnTo>
                  <a:lnTo>
                    <a:pt x="17367" y="1026"/>
                  </a:lnTo>
                  <a:lnTo>
                    <a:pt x="17346" y="1068"/>
                  </a:lnTo>
                  <a:lnTo>
                    <a:pt x="17305" y="1068"/>
                  </a:lnTo>
                  <a:lnTo>
                    <a:pt x="17346" y="1152"/>
                  </a:lnTo>
                  <a:lnTo>
                    <a:pt x="17346" y="1256"/>
                  </a:lnTo>
                  <a:lnTo>
                    <a:pt x="17409" y="1340"/>
                  </a:lnTo>
                  <a:lnTo>
                    <a:pt x="17556" y="1340"/>
                  </a:lnTo>
                  <a:lnTo>
                    <a:pt x="17681" y="1277"/>
                  </a:lnTo>
                  <a:lnTo>
                    <a:pt x="17765" y="1277"/>
                  </a:lnTo>
                  <a:lnTo>
                    <a:pt x="17869" y="1319"/>
                  </a:lnTo>
                  <a:lnTo>
                    <a:pt x="17953" y="1277"/>
                  </a:lnTo>
                  <a:lnTo>
                    <a:pt x="18141" y="1214"/>
                  </a:lnTo>
                  <a:lnTo>
                    <a:pt x="18267" y="1214"/>
                  </a:lnTo>
                  <a:lnTo>
                    <a:pt x="18309" y="1256"/>
                  </a:lnTo>
                  <a:lnTo>
                    <a:pt x="18393" y="1256"/>
                  </a:lnTo>
                  <a:lnTo>
                    <a:pt x="18455" y="1214"/>
                  </a:lnTo>
                  <a:lnTo>
                    <a:pt x="18581" y="1214"/>
                  </a:lnTo>
                  <a:lnTo>
                    <a:pt x="18685" y="1256"/>
                  </a:lnTo>
                  <a:lnTo>
                    <a:pt x="18769" y="1256"/>
                  </a:lnTo>
                  <a:lnTo>
                    <a:pt x="18853" y="1277"/>
                  </a:lnTo>
                  <a:lnTo>
                    <a:pt x="19083" y="1382"/>
                  </a:lnTo>
                  <a:lnTo>
                    <a:pt x="19209" y="1382"/>
                  </a:lnTo>
                  <a:lnTo>
                    <a:pt x="19313" y="1361"/>
                  </a:lnTo>
                  <a:lnTo>
                    <a:pt x="19439" y="1361"/>
                  </a:lnTo>
                  <a:lnTo>
                    <a:pt x="19481" y="1277"/>
                  </a:lnTo>
                  <a:lnTo>
                    <a:pt x="19564" y="1235"/>
                  </a:lnTo>
                  <a:lnTo>
                    <a:pt x="19669" y="1256"/>
                  </a:lnTo>
                  <a:lnTo>
                    <a:pt x="19774" y="1256"/>
                  </a:lnTo>
                  <a:lnTo>
                    <a:pt x="19836" y="1173"/>
                  </a:lnTo>
                  <a:lnTo>
                    <a:pt x="19836" y="1131"/>
                  </a:lnTo>
                  <a:lnTo>
                    <a:pt x="19669" y="1026"/>
                  </a:lnTo>
                  <a:lnTo>
                    <a:pt x="19585" y="963"/>
                  </a:lnTo>
                  <a:lnTo>
                    <a:pt x="19543" y="859"/>
                  </a:lnTo>
                  <a:lnTo>
                    <a:pt x="19439" y="796"/>
                  </a:lnTo>
                  <a:lnTo>
                    <a:pt x="19250" y="733"/>
                  </a:lnTo>
                  <a:lnTo>
                    <a:pt x="19167" y="649"/>
                  </a:lnTo>
                  <a:lnTo>
                    <a:pt x="19062" y="628"/>
                  </a:lnTo>
                  <a:lnTo>
                    <a:pt x="18957" y="649"/>
                  </a:lnTo>
                  <a:lnTo>
                    <a:pt x="18916" y="608"/>
                  </a:lnTo>
                  <a:lnTo>
                    <a:pt x="18853" y="545"/>
                  </a:lnTo>
                  <a:lnTo>
                    <a:pt x="18727" y="587"/>
                  </a:lnTo>
                  <a:lnTo>
                    <a:pt x="18685" y="524"/>
                  </a:lnTo>
                  <a:lnTo>
                    <a:pt x="18455" y="503"/>
                  </a:lnTo>
                  <a:lnTo>
                    <a:pt x="18309" y="398"/>
                  </a:lnTo>
                  <a:lnTo>
                    <a:pt x="18246" y="398"/>
                  </a:lnTo>
                  <a:lnTo>
                    <a:pt x="18058" y="294"/>
                  </a:lnTo>
                  <a:lnTo>
                    <a:pt x="17995" y="294"/>
                  </a:lnTo>
                  <a:lnTo>
                    <a:pt x="17995" y="315"/>
                  </a:lnTo>
                  <a:lnTo>
                    <a:pt x="17932" y="336"/>
                  </a:lnTo>
                  <a:lnTo>
                    <a:pt x="17765" y="231"/>
                  </a:lnTo>
                  <a:lnTo>
                    <a:pt x="17744" y="168"/>
                  </a:lnTo>
                  <a:lnTo>
                    <a:pt x="17681" y="105"/>
                  </a:lnTo>
                  <a:lnTo>
                    <a:pt x="17597" y="126"/>
                  </a:lnTo>
                  <a:lnTo>
                    <a:pt x="17535" y="126"/>
                  </a:lnTo>
                  <a:lnTo>
                    <a:pt x="17472" y="84"/>
                  </a:lnTo>
                  <a:lnTo>
                    <a:pt x="17263" y="84"/>
                  </a:lnTo>
                  <a:lnTo>
                    <a:pt x="17158" y="22"/>
                  </a:lnTo>
                  <a:lnTo>
                    <a:pt x="17074" y="84"/>
                  </a:lnTo>
                  <a:lnTo>
                    <a:pt x="17033" y="84"/>
                  </a:lnTo>
                  <a:lnTo>
                    <a:pt x="17012" y="64"/>
                  </a:lnTo>
                  <a:lnTo>
                    <a:pt x="16928" y="1"/>
                  </a:lnTo>
                  <a:lnTo>
                    <a:pt x="16740" y="22"/>
                  </a:lnTo>
                  <a:lnTo>
                    <a:pt x="1661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96" name="Google Shape;2396;p46"/>
            <p:cNvGrpSpPr/>
            <p:nvPr/>
          </p:nvGrpSpPr>
          <p:grpSpPr>
            <a:xfrm>
              <a:off x="1922950" y="1410350"/>
              <a:ext cx="1252825" cy="1162875"/>
              <a:chOff x="1922950" y="1410350"/>
              <a:chExt cx="1252825" cy="1162875"/>
            </a:xfrm>
          </p:grpSpPr>
          <p:sp>
            <p:nvSpPr>
              <p:cNvPr id="2397" name="Google Shape;2397;p46"/>
              <p:cNvSpPr/>
              <p:nvPr/>
            </p:nvSpPr>
            <p:spPr>
              <a:xfrm>
                <a:off x="1988325" y="2333100"/>
                <a:ext cx="52325" cy="65925"/>
              </a:xfrm>
              <a:custGeom>
                <a:avLst/>
                <a:gdLst/>
                <a:ahLst/>
                <a:cxnLst/>
                <a:rect l="l" t="t" r="r" b="b"/>
                <a:pathLst>
                  <a:path w="2093" h="2637" extrusionOk="0">
                    <a:moveTo>
                      <a:pt x="210" y="0"/>
                    </a:moveTo>
                    <a:lnTo>
                      <a:pt x="189" y="63"/>
                    </a:lnTo>
                    <a:lnTo>
                      <a:pt x="1" y="21"/>
                    </a:lnTo>
                    <a:lnTo>
                      <a:pt x="63" y="188"/>
                    </a:lnTo>
                    <a:lnTo>
                      <a:pt x="105" y="209"/>
                    </a:lnTo>
                    <a:lnTo>
                      <a:pt x="168" y="335"/>
                    </a:lnTo>
                    <a:lnTo>
                      <a:pt x="440" y="377"/>
                    </a:lnTo>
                    <a:lnTo>
                      <a:pt x="314" y="439"/>
                    </a:lnTo>
                    <a:lnTo>
                      <a:pt x="189" y="439"/>
                    </a:lnTo>
                    <a:lnTo>
                      <a:pt x="105" y="544"/>
                    </a:lnTo>
                    <a:lnTo>
                      <a:pt x="168" y="607"/>
                    </a:lnTo>
                    <a:lnTo>
                      <a:pt x="105" y="732"/>
                    </a:lnTo>
                    <a:lnTo>
                      <a:pt x="126" y="774"/>
                    </a:lnTo>
                    <a:lnTo>
                      <a:pt x="273" y="732"/>
                    </a:lnTo>
                    <a:lnTo>
                      <a:pt x="293" y="837"/>
                    </a:lnTo>
                    <a:lnTo>
                      <a:pt x="419" y="837"/>
                    </a:lnTo>
                    <a:lnTo>
                      <a:pt x="419" y="942"/>
                    </a:lnTo>
                    <a:lnTo>
                      <a:pt x="524" y="1025"/>
                    </a:lnTo>
                    <a:lnTo>
                      <a:pt x="649" y="963"/>
                    </a:lnTo>
                    <a:lnTo>
                      <a:pt x="503" y="1130"/>
                    </a:lnTo>
                    <a:lnTo>
                      <a:pt x="545" y="1276"/>
                    </a:lnTo>
                    <a:lnTo>
                      <a:pt x="649" y="1255"/>
                    </a:lnTo>
                    <a:lnTo>
                      <a:pt x="649" y="1151"/>
                    </a:lnTo>
                    <a:lnTo>
                      <a:pt x="817" y="1109"/>
                    </a:lnTo>
                    <a:lnTo>
                      <a:pt x="817" y="1109"/>
                    </a:lnTo>
                    <a:lnTo>
                      <a:pt x="754" y="1235"/>
                    </a:lnTo>
                    <a:lnTo>
                      <a:pt x="691" y="1339"/>
                    </a:lnTo>
                    <a:lnTo>
                      <a:pt x="691" y="1423"/>
                    </a:lnTo>
                    <a:lnTo>
                      <a:pt x="733" y="1423"/>
                    </a:lnTo>
                    <a:lnTo>
                      <a:pt x="796" y="1548"/>
                    </a:lnTo>
                    <a:lnTo>
                      <a:pt x="963" y="1528"/>
                    </a:lnTo>
                    <a:lnTo>
                      <a:pt x="963" y="1632"/>
                    </a:lnTo>
                    <a:lnTo>
                      <a:pt x="1047" y="1632"/>
                    </a:lnTo>
                    <a:lnTo>
                      <a:pt x="1068" y="1737"/>
                    </a:lnTo>
                    <a:lnTo>
                      <a:pt x="1047" y="1820"/>
                    </a:lnTo>
                    <a:lnTo>
                      <a:pt x="1172" y="1967"/>
                    </a:lnTo>
                    <a:lnTo>
                      <a:pt x="1256" y="1883"/>
                    </a:lnTo>
                    <a:lnTo>
                      <a:pt x="1319" y="1946"/>
                    </a:lnTo>
                    <a:lnTo>
                      <a:pt x="1423" y="1946"/>
                    </a:lnTo>
                    <a:lnTo>
                      <a:pt x="1256" y="2113"/>
                    </a:lnTo>
                    <a:lnTo>
                      <a:pt x="1465" y="2323"/>
                    </a:lnTo>
                    <a:lnTo>
                      <a:pt x="1549" y="2364"/>
                    </a:lnTo>
                    <a:lnTo>
                      <a:pt x="1591" y="2427"/>
                    </a:lnTo>
                    <a:lnTo>
                      <a:pt x="1946" y="2636"/>
                    </a:lnTo>
                    <a:lnTo>
                      <a:pt x="1988" y="2595"/>
                    </a:lnTo>
                    <a:lnTo>
                      <a:pt x="2093" y="2616"/>
                    </a:lnTo>
                    <a:lnTo>
                      <a:pt x="2009" y="2302"/>
                    </a:lnTo>
                    <a:lnTo>
                      <a:pt x="2051" y="2176"/>
                    </a:lnTo>
                    <a:lnTo>
                      <a:pt x="2009" y="2072"/>
                    </a:lnTo>
                    <a:lnTo>
                      <a:pt x="2009" y="1820"/>
                    </a:lnTo>
                    <a:lnTo>
                      <a:pt x="1946" y="1695"/>
                    </a:lnTo>
                    <a:lnTo>
                      <a:pt x="1674" y="1548"/>
                    </a:lnTo>
                    <a:lnTo>
                      <a:pt x="1653" y="1214"/>
                    </a:lnTo>
                    <a:lnTo>
                      <a:pt x="1528" y="1004"/>
                    </a:lnTo>
                    <a:lnTo>
                      <a:pt x="1486" y="774"/>
                    </a:lnTo>
                    <a:lnTo>
                      <a:pt x="1444" y="732"/>
                    </a:lnTo>
                    <a:lnTo>
                      <a:pt x="1319" y="711"/>
                    </a:lnTo>
                    <a:lnTo>
                      <a:pt x="1130" y="607"/>
                    </a:lnTo>
                    <a:lnTo>
                      <a:pt x="1005" y="607"/>
                    </a:lnTo>
                    <a:lnTo>
                      <a:pt x="858" y="544"/>
                    </a:lnTo>
                    <a:lnTo>
                      <a:pt x="817" y="439"/>
                    </a:lnTo>
                    <a:lnTo>
                      <a:pt x="628" y="377"/>
                    </a:lnTo>
                    <a:lnTo>
                      <a:pt x="545" y="251"/>
                    </a:lnTo>
                    <a:lnTo>
                      <a:pt x="524" y="167"/>
                    </a:lnTo>
                    <a:lnTo>
                      <a:pt x="398" y="167"/>
                    </a:lnTo>
                    <a:lnTo>
                      <a:pt x="314" y="21"/>
                    </a:lnTo>
                    <a:lnTo>
                      <a:pt x="21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8" name="Google Shape;2398;p46"/>
              <p:cNvSpPr/>
              <p:nvPr/>
            </p:nvSpPr>
            <p:spPr>
              <a:xfrm>
                <a:off x="1953800" y="2242075"/>
                <a:ext cx="23050" cy="54425"/>
              </a:xfrm>
              <a:custGeom>
                <a:avLst/>
                <a:gdLst/>
                <a:ahLst/>
                <a:cxnLst/>
                <a:rect l="l" t="t" r="r" b="b"/>
                <a:pathLst>
                  <a:path w="922" h="2177" extrusionOk="0">
                    <a:moveTo>
                      <a:pt x="210" y="0"/>
                    </a:moveTo>
                    <a:lnTo>
                      <a:pt x="21" y="314"/>
                    </a:lnTo>
                    <a:lnTo>
                      <a:pt x="42" y="523"/>
                    </a:lnTo>
                    <a:lnTo>
                      <a:pt x="1" y="628"/>
                    </a:lnTo>
                    <a:lnTo>
                      <a:pt x="1" y="733"/>
                    </a:lnTo>
                    <a:lnTo>
                      <a:pt x="105" y="754"/>
                    </a:lnTo>
                    <a:lnTo>
                      <a:pt x="189" y="837"/>
                    </a:lnTo>
                    <a:lnTo>
                      <a:pt x="189" y="942"/>
                    </a:lnTo>
                    <a:lnTo>
                      <a:pt x="126" y="921"/>
                    </a:lnTo>
                    <a:lnTo>
                      <a:pt x="21" y="900"/>
                    </a:lnTo>
                    <a:lnTo>
                      <a:pt x="21" y="984"/>
                    </a:lnTo>
                    <a:lnTo>
                      <a:pt x="105" y="1047"/>
                    </a:lnTo>
                    <a:lnTo>
                      <a:pt x="21" y="1193"/>
                    </a:lnTo>
                    <a:lnTo>
                      <a:pt x="105" y="1214"/>
                    </a:lnTo>
                    <a:lnTo>
                      <a:pt x="210" y="1339"/>
                    </a:lnTo>
                    <a:lnTo>
                      <a:pt x="84" y="1319"/>
                    </a:lnTo>
                    <a:lnTo>
                      <a:pt x="21" y="1402"/>
                    </a:lnTo>
                    <a:lnTo>
                      <a:pt x="42" y="1507"/>
                    </a:lnTo>
                    <a:lnTo>
                      <a:pt x="210" y="1528"/>
                    </a:lnTo>
                    <a:lnTo>
                      <a:pt x="147" y="1611"/>
                    </a:lnTo>
                    <a:lnTo>
                      <a:pt x="189" y="1758"/>
                    </a:lnTo>
                    <a:lnTo>
                      <a:pt x="356" y="2135"/>
                    </a:lnTo>
                    <a:lnTo>
                      <a:pt x="503" y="2176"/>
                    </a:lnTo>
                    <a:lnTo>
                      <a:pt x="565" y="2072"/>
                    </a:lnTo>
                    <a:lnTo>
                      <a:pt x="524" y="1988"/>
                    </a:lnTo>
                    <a:lnTo>
                      <a:pt x="440" y="1988"/>
                    </a:lnTo>
                    <a:lnTo>
                      <a:pt x="398" y="1863"/>
                    </a:lnTo>
                    <a:lnTo>
                      <a:pt x="335" y="1653"/>
                    </a:lnTo>
                    <a:lnTo>
                      <a:pt x="356" y="1507"/>
                    </a:lnTo>
                    <a:lnTo>
                      <a:pt x="314" y="1402"/>
                    </a:lnTo>
                    <a:lnTo>
                      <a:pt x="398" y="1235"/>
                    </a:lnTo>
                    <a:lnTo>
                      <a:pt x="545" y="1235"/>
                    </a:lnTo>
                    <a:lnTo>
                      <a:pt x="524" y="1109"/>
                    </a:lnTo>
                    <a:lnTo>
                      <a:pt x="419" y="1109"/>
                    </a:lnTo>
                    <a:lnTo>
                      <a:pt x="335" y="1130"/>
                    </a:lnTo>
                    <a:lnTo>
                      <a:pt x="231" y="1130"/>
                    </a:lnTo>
                    <a:lnTo>
                      <a:pt x="314" y="1026"/>
                    </a:lnTo>
                    <a:lnTo>
                      <a:pt x="419" y="1026"/>
                    </a:lnTo>
                    <a:lnTo>
                      <a:pt x="545" y="921"/>
                    </a:lnTo>
                    <a:lnTo>
                      <a:pt x="565" y="733"/>
                    </a:lnTo>
                    <a:lnTo>
                      <a:pt x="670" y="607"/>
                    </a:lnTo>
                    <a:lnTo>
                      <a:pt x="712" y="419"/>
                    </a:lnTo>
                    <a:lnTo>
                      <a:pt x="921" y="210"/>
                    </a:lnTo>
                    <a:lnTo>
                      <a:pt x="858" y="189"/>
                    </a:lnTo>
                    <a:lnTo>
                      <a:pt x="670" y="272"/>
                    </a:lnTo>
                    <a:lnTo>
                      <a:pt x="545" y="461"/>
                    </a:lnTo>
                    <a:lnTo>
                      <a:pt x="461" y="628"/>
                    </a:lnTo>
                    <a:lnTo>
                      <a:pt x="335" y="670"/>
                    </a:lnTo>
                    <a:lnTo>
                      <a:pt x="335" y="586"/>
                    </a:lnTo>
                    <a:lnTo>
                      <a:pt x="252" y="523"/>
                    </a:lnTo>
                    <a:lnTo>
                      <a:pt x="461" y="461"/>
                    </a:lnTo>
                    <a:lnTo>
                      <a:pt x="565" y="377"/>
                    </a:lnTo>
                    <a:lnTo>
                      <a:pt x="607" y="231"/>
                    </a:lnTo>
                    <a:lnTo>
                      <a:pt x="607" y="168"/>
                    </a:lnTo>
                    <a:lnTo>
                      <a:pt x="503" y="105"/>
                    </a:lnTo>
                    <a:lnTo>
                      <a:pt x="440" y="189"/>
                    </a:lnTo>
                    <a:lnTo>
                      <a:pt x="356" y="210"/>
                    </a:lnTo>
                    <a:lnTo>
                      <a:pt x="398" y="63"/>
                    </a:lnTo>
                    <a:lnTo>
                      <a:pt x="21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9" name="Google Shape;2399;p46"/>
              <p:cNvSpPr/>
              <p:nvPr/>
            </p:nvSpPr>
            <p:spPr>
              <a:xfrm>
                <a:off x="2552225" y="1885325"/>
                <a:ext cx="48150" cy="48675"/>
              </a:xfrm>
              <a:custGeom>
                <a:avLst/>
                <a:gdLst/>
                <a:ahLst/>
                <a:cxnLst/>
                <a:rect l="l" t="t" r="r" b="b"/>
                <a:pathLst>
                  <a:path w="1926" h="1947" extrusionOk="0">
                    <a:moveTo>
                      <a:pt x="1402" y="0"/>
                    </a:moveTo>
                    <a:lnTo>
                      <a:pt x="1256" y="21"/>
                    </a:lnTo>
                    <a:lnTo>
                      <a:pt x="1067" y="189"/>
                    </a:lnTo>
                    <a:lnTo>
                      <a:pt x="984" y="356"/>
                    </a:lnTo>
                    <a:lnTo>
                      <a:pt x="1046" y="544"/>
                    </a:lnTo>
                    <a:lnTo>
                      <a:pt x="942" y="524"/>
                    </a:lnTo>
                    <a:lnTo>
                      <a:pt x="900" y="356"/>
                    </a:lnTo>
                    <a:lnTo>
                      <a:pt x="858" y="356"/>
                    </a:lnTo>
                    <a:lnTo>
                      <a:pt x="837" y="503"/>
                    </a:lnTo>
                    <a:lnTo>
                      <a:pt x="753" y="503"/>
                    </a:lnTo>
                    <a:lnTo>
                      <a:pt x="795" y="607"/>
                    </a:lnTo>
                    <a:lnTo>
                      <a:pt x="753" y="712"/>
                    </a:lnTo>
                    <a:lnTo>
                      <a:pt x="649" y="712"/>
                    </a:lnTo>
                    <a:lnTo>
                      <a:pt x="586" y="816"/>
                    </a:lnTo>
                    <a:lnTo>
                      <a:pt x="419" y="775"/>
                    </a:lnTo>
                    <a:lnTo>
                      <a:pt x="335" y="837"/>
                    </a:lnTo>
                    <a:lnTo>
                      <a:pt x="251" y="816"/>
                    </a:lnTo>
                    <a:lnTo>
                      <a:pt x="0" y="963"/>
                    </a:lnTo>
                    <a:lnTo>
                      <a:pt x="21" y="1088"/>
                    </a:lnTo>
                    <a:lnTo>
                      <a:pt x="147" y="1235"/>
                    </a:lnTo>
                    <a:lnTo>
                      <a:pt x="230" y="1172"/>
                    </a:lnTo>
                    <a:lnTo>
                      <a:pt x="209" y="1088"/>
                    </a:lnTo>
                    <a:lnTo>
                      <a:pt x="251" y="1026"/>
                    </a:lnTo>
                    <a:lnTo>
                      <a:pt x="356" y="1130"/>
                    </a:lnTo>
                    <a:lnTo>
                      <a:pt x="314" y="1277"/>
                    </a:lnTo>
                    <a:lnTo>
                      <a:pt x="440" y="1381"/>
                    </a:lnTo>
                    <a:lnTo>
                      <a:pt x="523" y="1256"/>
                    </a:lnTo>
                    <a:lnTo>
                      <a:pt x="544" y="1340"/>
                    </a:lnTo>
                    <a:lnTo>
                      <a:pt x="523" y="1423"/>
                    </a:lnTo>
                    <a:lnTo>
                      <a:pt x="649" y="1591"/>
                    </a:lnTo>
                    <a:lnTo>
                      <a:pt x="753" y="1612"/>
                    </a:lnTo>
                    <a:lnTo>
                      <a:pt x="795" y="1779"/>
                    </a:lnTo>
                    <a:lnTo>
                      <a:pt x="879" y="1863"/>
                    </a:lnTo>
                    <a:lnTo>
                      <a:pt x="963" y="1716"/>
                    </a:lnTo>
                    <a:lnTo>
                      <a:pt x="984" y="1821"/>
                    </a:lnTo>
                    <a:lnTo>
                      <a:pt x="1109" y="1946"/>
                    </a:lnTo>
                    <a:lnTo>
                      <a:pt x="1214" y="1925"/>
                    </a:lnTo>
                    <a:lnTo>
                      <a:pt x="1318" y="1925"/>
                    </a:lnTo>
                    <a:lnTo>
                      <a:pt x="1423" y="1821"/>
                    </a:lnTo>
                    <a:lnTo>
                      <a:pt x="1507" y="1800"/>
                    </a:lnTo>
                    <a:lnTo>
                      <a:pt x="1632" y="1695"/>
                    </a:lnTo>
                    <a:lnTo>
                      <a:pt x="1695" y="1800"/>
                    </a:lnTo>
                    <a:lnTo>
                      <a:pt x="1737" y="1758"/>
                    </a:lnTo>
                    <a:lnTo>
                      <a:pt x="1925" y="1653"/>
                    </a:lnTo>
                    <a:lnTo>
                      <a:pt x="1925" y="1549"/>
                    </a:lnTo>
                    <a:lnTo>
                      <a:pt x="1800" y="1591"/>
                    </a:lnTo>
                    <a:lnTo>
                      <a:pt x="1716" y="1507"/>
                    </a:lnTo>
                    <a:lnTo>
                      <a:pt x="1841" y="1277"/>
                    </a:lnTo>
                    <a:lnTo>
                      <a:pt x="1883" y="1151"/>
                    </a:lnTo>
                    <a:lnTo>
                      <a:pt x="1737" y="1235"/>
                    </a:lnTo>
                    <a:lnTo>
                      <a:pt x="1674" y="1402"/>
                    </a:lnTo>
                    <a:lnTo>
                      <a:pt x="1674" y="1277"/>
                    </a:lnTo>
                    <a:lnTo>
                      <a:pt x="1737" y="1026"/>
                    </a:lnTo>
                    <a:lnTo>
                      <a:pt x="1695" y="649"/>
                    </a:lnTo>
                    <a:lnTo>
                      <a:pt x="1528" y="544"/>
                    </a:lnTo>
                    <a:lnTo>
                      <a:pt x="1528" y="419"/>
                    </a:lnTo>
                    <a:lnTo>
                      <a:pt x="1423" y="419"/>
                    </a:lnTo>
                    <a:lnTo>
                      <a:pt x="1360" y="524"/>
                    </a:lnTo>
                    <a:lnTo>
                      <a:pt x="1360" y="398"/>
                    </a:lnTo>
                    <a:lnTo>
                      <a:pt x="1423" y="314"/>
                    </a:lnTo>
                    <a:lnTo>
                      <a:pt x="1381" y="210"/>
                    </a:lnTo>
                    <a:lnTo>
                      <a:pt x="1402" y="105"/>
                    </a:lnTo>
                    <a:lnTo>
                      <a:pt x="140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0" name="Google Shape;2400;p46"/>
              <p:cNvSpPr/>
              <p:nvPr/>
            </p:nvSpPr>
            <p:spPr>
              <a:xfrm>
                <a:off x="2722750" y="1634775"/>
                <a:ext cx="145950" cy="133925"/>
              </a:xfrm>
              <a:custGeom>
                <a:avLst/>
                <a:gdLst/>
                <a:ahLst/>
                <a:cxnLst/>
                <a:rect l="l" t="t" r="r" b="b"/>
                <a:pathLst>
                  <a:path w="5838" h="5357" extrusionOk="0">
                    <a:moveTo>
                      <a:pt x="502" y="0"/>
                    </a:moveTo>
                    <a:lnTo>
                      <a:pt x="440" y="84"/>
                    </a:lnTo>
                    <a:lnTo>
                      <a:pt x="230" y="105"/>
                    </a:lnTo>
                    <a:lnTo>
                      <a:pt x="210" y="126"/>
                    </a:lnTo>
                    <a:lnTo>
                      <a:pt x="147" y="126"/>
                    </a:lnTo>
                    <a:lnTo>
                      <a:pt x="105" y="230"/>
                    </a:lnTo>
                    <a:lnTo>
                      <a:pt x="189" y="335"/>
                    </a:lnTo>
                    <a:lnTo>
                      <a:pt x="230" y="439"/>
                    </a:lnTo>
                    <a:lnTo>
                      <a:pt x="147" y="439"/>
                    </a:lnTo>
                    <a:lnTo>
                      <a:pt x="21" y="272"/>
                    </a:lnTo>
                    <a:lnTo>
                      <a:pt x="0" y="398"/>
                    </a:lnTo>
                    <a:lnTo>
                      <a:pt x="21" y="502"/>
                    </a:lnTo>
                    <a:lnTo>
                      <a:pt x="147" y="544"/>
                    </a:lnTo>
                    <a:lnTo>
                      <a:pt x="251" y="732"/>
                    </a:lnTo>
                    <a:lnTo>
                      <a:pt x="356" y="732"/>
                    </a:lnTo>
                    <a:lnTo>
                      <a:pt x="293" y="816"/>
                    </a:lnTo>
                    <a:lnTo>
                      <a:pt x="210" y="816"/>
                    </a:lnTo>
                    <a:lnTo>
                      <a:pt x="189" y="921"/>
                    </a:lnTo>
                    <a:lnTo>
                      <a:pt x="314" y="1109"/>
                    </a:lnTo>
                    <a:lnTo>
                      <a:pt x="440" y="1151"/>
                    </a:lnTo>
                    <a:lnTo>
                      <a:pt x="419" y="1235"/>
                    </a:lnTo>
                    <a:lnTo>
                      <a:pt x="398" y="1172"/>
                    </a:lnTo>
                    <a:lnTo>
                      <a:pt x="210" y="1151"/>
                    </a:lnTo>
                    <a:lnTo>
                      <a:pt x="210" y="1235"/>
                    </a:lnTo>
                    <a:lnTo>
                      <a:pt x="147" y="1255"/>
                    </a:lnTo>
                    <a:lnTo>
                      <a:pt x="105" y="1360"/>
                    </a:lnTo>
                    <a:lnTo>
                      <a:pt x="251" y="1276"/>
                    </a:lnTo>
                    <a:lnTo>
                      <a:pt x="335" y="1360"/>
                    </a:lnTo>
                    <a:lnTo>
                      <a:pt x="523" y="1276"/>
                    </a:lnTo>
                    <a:lnTo>
                      <a:pt x="544" y="1360"/>
                    </a:lnTo>
                    <a:lnTo>
                      <a:pt x="649" y="1381"/>
                    </a:lnTo>
                    <a:lnTo>
                      <a:pt x="670" y="1465"/>
                    </a:lnTo>
                    <a:lnTo>
                      <a:pt x="837" y="1590"/>
                    </a:lnTo>
                    <a:lnTo>
                      <a:pt x="879" y="1590"/>
                    </a:lnTo>
                    <a:lnTo>
                      <a:pt x="879" y="1527"/>
                    </a:lnTo>
                    <a:lnTo>
                      <a:pt x="942" y="1548"/>
                    </a:lnTo>
                    <a:lnTo>
                      <a:pt x="1046" y="1486"/>
                    </a:lnTo>
                    <a:lnTo>
                      <a:pt x="1130" y="1527"/>
                    </a:lnTo>
                    <a:lnTo>
                      <a:pt x="1151" y="1590"/>
                    </a:lnTo>
                    <a:lnTo>
                      <a:pt x="1130" y="1674"/>
                    </a:lnTo>
                    <a:lnTo>
                      <a:pt x="1130" y="1883"/>
                    </a:lnTo>
                    <a:lnTo>
                      <a:pt x="1067" y="2051"/>
                    </a:lnTo>
                    <a:lnTo>
                      <a:pt x="1067" y="2113"/>
                    </a:lnTo>
                    <a:lnTo>
                      <a:pt x="1151" y="2260"/>
                    </a:lnTo>
                    <a:lnTo>
                      <a:pt x="1088" y="2385"/>
                    </a:lnTo>
                    <a:lnTo>
                      <a:pt x="1088" y="2469"/>
                    </a:lnTo>
                    <a:lnTo>
                      <a:pt x="1067" y="2595"/>
                    </a:lnTo>
                    <a:lnTo>
                      <a:pt x="879" y="2699"/>
                    </a:lnTo>
                    <a:lnTo>
                      <a:pt x="754" y="2741"/>
                    </a:lnTo>
                    <a:lnTo>
                      <a:pt x="733" y="2825"/>
                    </a:lnTo>
                    <a:lnTo>
                      <a:pt x="628" y="2992"/>
                    </a:lnTo>
                    <a:lnTo>
                      <a:pt x="628" y="3055"/>
                    </a:lnTo>
                    <a:lnTo>
                      <a:pt x="523" y="3118"/>
                    </a:lnTo>
                    <a:lnTo>
                      <a:pt x="461" y="3222"/>
                    </a:lnTo>
                    <a:lnTo>
                      <a:pt x="461" y="3348"/>
                    </a:lnTo>
                    <a:lnTo>
                      <a:pt x="544" y="3369"/>
                    </a:lnTo>
                    <a:lnTo>
                      <a:pt x="544" y="3452"/>
                    </a:lnTo>
                    <a:lnTo>
                      <a:pt x="440" y="3473"/>
                    </a:lnTo>
                    <a:lnTo>
                      <a:pt x="419" y="3578"/>
                    </a:lnTo>
                    <a:lnTo>
                      <a:pt x="461" y="3641"/>
                    </a:lnTo>
                    <a:lnTo>
                      <a:pt x="398" y="3745"/>
                    </a:lnTo>
                    <a:lnTo>
                      <a:pt x="356" y="3850"/>
                    </a:lnTo>
                    <a:lnTo>
                      <a:pt x="419" y="3955"/>
                    </a:lnTo>
                    <a:lnTo>
                      <a:pt x="502" y="3976"/>
                    </a:lnTo>
                    <a:lnTo>
                      <a:pt x="502" y="4059"/>
                    </a:lnTo>
                    <a:lnTo>
                      <a:pt x="565" y="4143"/>
                    </a:lnTo>
                    <a:lnTo>
                      <a:pt x="628" y="4143"/>
                    </a:lnTo>
                    <a:lnTo>
                      <a:pt x="649" y="4038"/>
                    </a:lnTo>
                    <a:lnTo>
                      <a:pt x="670" y="3955"/>
                    </a:lnTo>
                    <a:lnTo>
                      <a:pt x="733" y="3996"/>
                    </a:lnTo>
                    <a:lnTo>
                      <a:pt x="774" y="3996"/>
                    </a:lnTo>
                    <a:lnTo>
                      <a:pt x="879" y="3871"/>
                    </a:lnTo>
                    <a:lnTo>
                      <a:pt x="942" y="3892"/>
                    </a:lnTo>
                    <a:lnTo>
                      <a:pt x="879" y="4059"/>
                    </a:lnTo>
                    <a:lnTo>
                      <a:pt x="774" y="4080"/>
                    </a:lnTo>
                    <a:lnTo>
                      <a:pt x="754" y="4143"/>
                    </a:lnTo>
                    <a:lnTo>
                      <a:pt x="816" y="4185"/>
                    </a:lnTo>
                    <a:lnTo>
                      <a:pt x="816" y="4268"/>
                    </a:lnTo>
                    <a:lnTo>
                      <a:pt x="921" y="4394"/>
                    </a:lnTo>
                    <a:lnTo>
                      <a:pt x="1026" y="4352"/>
                    </a:lnTo>
                    <a:lnTo>
                      <a:pt x="1067" y="4394"/>
                    </a:lnTo>
                    <a:lnTo>
                      <a:pt x="1193" y="4415"/>
                    </a:lnTo>
                    <a:lnTo>
                      <a:pt x="1256" y="4352"/>
                    </a:lnTo>
                    <a:lnTo>
                      <a:pt x="1402" y="4310"/>
                    </a:lnTo>
                    <a:lnTo>
                      <a:pt x="1381" y="4164"/>
                    </a:lnTo>
                    <a:lnTo>
                      <a:pt x="1465" y="4164"/>
                    </a:lnTo>
                    <a:lnTo>
                      <a:pt x="1507" y="4101"/>
                    </a:lnTo>
                    <a:lnTo>
                      <a:pt x="1507" y="4185"/>
                    </a:lnTo>
                    <a:lnTo>
                      <a:pt x="1486" y="4206"/>
                    </a:lnTo>
                    <a:lnTo>
                      <a:pt x="1507" y="4310"/>
                    </a:lnTo>
                    <a:lnTo>
                      <a:pt x="1570" y="4289"/>
                    </a:lnTo>
                    <a:lnTo>
                      <a:pt x="1653" y="4143"/>
                    </a:lnTo>
                    <a:lnTo>
                      <a:pt x="1695" y="4080"/>
                    </a:lnTo>
                    <a:lnTo>
                      <a:pt x="1716" y="4143"/>
                    </a:lnTo>
                    <a:lnTo>
                      <a:pt x="1695" y="4268"/>
                    </a:lnTo>
                    <a:lnTo>
                      <a:pt x="1570" y="4478"/>
                    </a:lnTo>
                    <a:lnTo>
                      <a:pt x="1486" y="4520"/>
                    </a:lnTo>
                    <a:lnTo>
                      <a:pt x="1486" y="4624"/>
                    </a:lnTo>
                    <a:lnTo>
                      <a:pt x="1611" y="4666"/>
                    </a:lnTo>
                    <a:lnTo>
                      <a:pt x="1695" y="4729"/>
                    </a:lnTo>
                    <a:lnTo>
                      <a:pt x="1800" y="4729"/>
                    </a:lnTo>
                    <a:lnTo>
                      <a:pt x="1821" y="4771"/>
                    </a:lnTo>
                    <a:lnTo>
                      <a:pt x="1967" y="4792"/>
                    </a:lnTo>
                    <a:lnTo>
                      <a:pt x="1988" y="4708"/>
                    </a:lnTo>
                    <a:lnTo>
                      <a:pt x="2114" y="4708"/>
                    </a:lnTo>
                    <a:lnTo>
                      <a:pt x="2072" y="4771"/>
                    </a:lnTo>
                    <a:lnTo>
                      <a:pt x="2093" y="4833"/>
                    </a:lnTo>
                    <a:lnTo>
                      <a:pt x="2176" y="4833"/>
                    </a:lnTo>
                    <a:lnTo>
                      <a:pt x="2239" y="4917"/>
                    </a:lnTo>
                    <a:lnTo>
                      <a:pt x="2323" y="4875"/>
                    </a:lnTo>
                    <a:lnTo>
                      <a:pt x="2302" y="4792"/>
                    </a:lnTo>
                    <a:lnTo>
                      <a:pt x="2281" y="4708"/>
                    </a:lnTo>
                    <a:lnTo>
                      <a:pt x="2344" y="4603"/>
                    </a:lnTo>
                    <a:lnTo>
                      <a:pt x="2386" y="4687"/>
                    </a:lnTo>
                    <a:lnTo>
                      <a:pt x="2344" y="4792"/>
                    </a:lnTo>
                    <a:lnTo>
                      <a:pt x="2386" y="4917"/>
                    </a:lnTo>
                    <a:lnTo>
                      <a:pt x="2448" y="4917"/>
                    </a:lnTo>
                    <a:lnTo>
                      <a:pt x="2490" y="4792"/>
                    </a:lnTo>
                    <a:lnTo>
                      <a:pt x="2532" y="4729"/>
                    </a:lnTo>
                    <a:lnTo>
                      <a:pt x="2616" y="4708"/>
                    </a:lnTo>
                    <a:lnTo>
                      <a:pt x="2616" y="4792"/>
                    </a:lnTo>
                    <a:lnTo>
                      <a:pt x="2553" y="4833"/>
                    </a:lnTo>
                    <a:lnTo>
                      <a:pt x="2553" y="4917"/>
                    </a:lnTo>
                    <a:lnTo>
                      <a:pt x="2720" y="4917"/>
                    </a:lnTo>
                    <a:lnTo>
                      <a:pt x="2804" y="4875"/>
                    </a:lnTo>
                    <a:lnTo>
                      <a:pt x="2867" y="4687"/>
                    </a:lnTo>
                    <a:lnTo>
                      <a:pt x="2909" y="4792"/>
                    </a:lnTo>
                    <a:lnTo>
                      <a:pt x="2846" y="4833"/>
                    </a:lnTo>
                    <a:lnTo>
                      <a:pt x="2846" y="4938"/>
                    </a:lnTo>
                    <a:lnTo>
                      <a:pt x="2971" y="4917"/>
                    </a:lnTo>
                    <a:lnTo>
                      <a:pt x="3013" y="4771"/>
                    </a:lnTo>
                    <a:lnTo>
                      <a:pt x="3055" y="4687"/>
                    </a:lnTo>
                    <a:lnTo>
                      <a:pt x="3055" y="4687"/>
                    </a:lnTo>
                    <a:lnTo>
                      <a:pt x="3034" y="4917"/>
                    </a:lnTo>
                    <a:lnTo>
                      <a:pt x="3055" y="5001"/>
                    </a:lnTo>
                    <a:lnTo>
                      <a:pt x="3160" y="5001"/>
                    </a:lnTo>
                    <a:lnTo>
                      <a:pt x="3327" y="5105"/>
                    </a:lnTo>
                    <a:lnTo>
                      <a:pt x="3432" y="5043"/>
                    </a:lnTo>
                    <a:lnTo>
                      <a:pt x="3495" y="5022"/>
                    </a:lnTo>
                    <a:lnTo>
                      <a:pt x="3536" y="5105"/>
                    </a:lnTo>
                    <a:lnTo>
                      <a:pt x="3662" y="5084"/>
                    </a:lnTo>
                    <a:lnTo>
                      <a:pt x="3746" y="5022"/>
                    </a:lnTo>
                    <a:lnTo>
                      <a:pt x="3746" y="4896"/>
                    </a:lnTo>
                    <a:lnTo>
                      <a:pt x="3850" y="4792"/>
                    </a:lnTo>
                    <a:lnTo>
                      <a:pt x="3892" y="4729"/>
                    </a:lnTo>
                    <a:lnTo>
                      <a:pt x="3850" y="4603"/>
                    </a:lnTo>
                    <a:lnTo>
                      <a:pt x="3871" y="4520"/>
                    </a:lnTo>
                    <a:lnTo>
                      <a:pt x="3913" y="4520"/>
                    </a:lnTo>
                    <a:lnTo>
                      <a:pt x="3955" y="4666"/>
                    </a:lnTo>
                    <a:lnTo>
                      <a:pt x="3997" y="4687"/>
                    </a:lnTo>
                    <a:lnTo>
                      <a:pt x="3997" y="4729"/>
                    </a:lnTo>
                    <a:lnTo>
                      <a:pt x="3913" y="4812"/>
                    </a:lnTo>
                    <a:lnTo>
                      <a:pt x="3871" y="4980"/>
                    </a:lnTo>
                    <a:lnTo>
                      <a:pt x="3892" y="5210"/>
                    </a:lnTo>
                    <a:lnTo>
                      <a:pt x="3997" y="5252"/>
                    </a:lnTo>
                    <a:lnTo>
                      <a:pt x="4101" y="5210"/>
                    </a:lnTo>
                    <a:lnTo>
                      <a:pt x="4122" y="5315"/>
                    </a:lnTo>
                    <a:lnTo>
                      <a:pt x="4227" y="5315"/>
                    </a:lnTo>
                    <a:lnTo>
                      <a:pt x="4269" y="5357"/>
                    </a:lnTo>
                    <a:lnTo>
                      <a:pt x="4373" y="5357"/>
                    </a:lnTo>
                    <a:lnTo>
                      <a:pt x="4583" y="5231"/>
                    </a:lnTo>
                    <a:lnTo>
                      <a:pt x="4687" y="5210"/>
                    </a:lnTo>
                    <a:lnTo>
                      <a:pt x="4855" y="5315"/>
                    </a:lnTo>
                    <a:lnTo>
                      <a:pt x="4938" y="5294"/>
                    </a:lnTo>
                    <a:lnTo>
                      <a:pt x="5022" y="5336"/>
                    </a:lnTo>
                    <a:lnTo>
                      <a:pt x="5064" y="5252"/>
                    </a:lnTo>
                    <a:lnTo>
                      <a:pt x="5064" y="5210"/>
                    </a:lnTo>
                    <a:lnTo>
                      <a:pt x="5147" y="5084"/>
                    </a:lnTo>
                    <a:lnTo>
                      <a:pt x="5231" y="5043"/>
                    </a:lnTo>
                    <a:lnTo>
                      <a:pt x="5231" y="5001"/>
                    </a:lnTo>
                    <a:lnTo>
                      <a:pt x="5168" y="4875"/>
                    </a:lnTo>
                    <a:lnTo>
                      <a:pt x="5168" y="4729"/>
                    </a:lnTo>
                    <a:lnTo>
                      <a:pt x="5231" y="4812"/>
                    </a:lnTo>
                    <a:lnTo>
                      <a:pt x="5231" y="4896"/>
                    </a:lnTo>
                    <a:lnTo>
                      <a:pt x="5336" y="5022"/>
                    </a:lnTo>
                    <a:lnTo>
                      <a:pt x="5378" y="4938"/>
                    </a:lnTo>
                    <a:lnTo>
                      <a:pt x="5524" y="4938"/>
                    </a:lnTo>
                    <a:lnTo>
                      <a:pt x="5566" y="4980"/>
                    </a:lnTo>
                    <a:lnTo>
                      <a:pt x="5587" y="4896"/>
                    </a:lnTo>
                    <a:lnTo>
                      <a:pt x="5566" y="4792"/>
                    </a:lnTo>
                    <a:lnTo>
                      <a:pt x="5566" y="4708"/>
                    </a:lnTo>
                    <a:lnTo>
                      <a:pt x="5524" y="4666"/>
                    </a:lnTo>
                    <a:lnTo>
                      <a:pt x="5378" y="4687"/>
                    </a:lnTo>
                    <a:lnTo>
                      <a:pt x="5252" y="4708"/>
                    </a:lnTo>
                    <a:lnTo>
                      <a:pt x="5231" y="4603"/>
                    </a:lnTo>
                    <a:lnTo>
                      <a:pt x="5273" y="4582"/>
                    </a:lnTo>
                    <a:lnTo>
                      <a:pt x="5336" y="4603"/>
                    </a:lnTo>
                    <a:lnTo>
                      <a:pt x="5461" y="4561"/>
                    </a:lnTo>
                    <a:lnTo>
                      <a:pt x="5545" y="4457"/>
                    </a:lnTo>
                    <a:lnTo>
                      <a:pt x="5587" y="4520"/>
                    </a:lnTo>
                    <a:lnTo>
                      <a:pt x="5671" y="4499"/>
                    </a:lnTo>
                    <a:lnTo>
                      <a:pt x="5733" y="4394"/>
                    </a:lnTo>
                    <a:lnTo>
                      <a:pt x="5691" y="4310"/>
                    </a:lnTo>
                    <a:lnTo>
                      <a:pt x="5775" y="4206"/>
                    </a:lnTo>
                    <a:lnTo>
                      <a:pt x="5754" y="4143"/>
                    </a:lnTo>
                    <a:lnTo>
                      <a:pt x="5796" y="4143"/>
                    </a:lnTo>
                    <a:lnTo>
                      <a:pt x="5838" y="4080"/>
                    </a:lnTo>
                    <a:lnTo>
                      <a:pt x="5691" y="4038"/>
                    </a:lnTo>
                    <a:lnTo>
                      <a:pt x="5566" y="4059"/>
                    </a:lnTo>
                    <a:lnTo>
                      <a:pt x="5629" y="3976"/>
                    </a:lnTo>
                    <a:lnTo>
                      <a:pt x="5691" y="3955"/>
                    </a:lnTo>
                    <a:lnTo>
                      <a:pt x="5691" y="3850"/>
                    </a:lnTo>
                    <a:lnTo>
                      <a:pt x="5587" y="3766"/>
                    </a:lnTo>
                    <a:lnTo>
                      <a:pt x="5357" y="3766"/>
                    </a:lnTo>
                    <a:lnTo>
                      <a:pt x="5336" y="3724"/>
                    </a:lnTo>
                    <a:lnTo>
                      <a:pt x="5336" y="3641"/>
                    </a:lnTo>
                    <a:lnTo>
                      <a:pt x="5378" y="3620"/>
                    </a:lnTo>
                    <a:lnTo>
                      <a:pt x="5357" y="3515"/>
                    </a:lnTo>
                    <a:lnTo>
                      <a:pt x="5168" y="3348"/>
                    </a:lnTo>
                    <a:lnTo>
                      <a:pt x="5106" y="3348"/>
                    </a:lnTo>
                    <a:lnTo>
                      <a:pt x="5001" y="3432"/>
                    </a:lnTo>
                    <a:lnTo>
                      <a:pt x="4834" y="3432"/>
                    </a:lnTo>
                    <a:lnTo>
                      <a:pt x="4687" y="3452"/>
                    </a:lnTo>
                    <a:lnTo>
                      <a:pt x="4478" y="3327"/>
                    </a:lnTo>
                    <a:lnTo>
                      <a:pt x="4436" y="3243"/>
                    </a:lnTo>
                    <a:lnTo>
                      <a:pt x="4394" y="3222"/>
                    </a:lnTo>
                    <a:lnTo>
                      <a:pt x="4290" y="3264"/>
                    </a:lnTo>
                    <a:lnTo>
                      <a:pt x="4206" y="3264"/>
                    </a:lnTo>
                    <a:lnTo>
                      <a:pt x="4122" y="3306"/>
                    </a:lnTo>
                    <a:lnTo>
                      <a:pt x="4018" y="3306"/>
                    </a:lnTo>
                    <a:lnTo>
                      <a:pt x="3976" y="3411"/>
                    </a:lnTo>
                    <a:lnTo>
                      <a:pt x="3913" y="3348"/>
                    </a:lnTo>
                    <a:lnTo>
                      <a:pt x="3808" y="3264"/>
                    </a:lnTo>
                    <a:lnTo>
                      <a:pt x="3704" y="3327"/>
                    </a:lnTo>
                    <a:lnTo>
                      <a:pt x="3578" y="3348"/>
                    </a:lnTo>
                    <a:lnTo>
                      <a:pt x="3578" y="3411"/>
                    </a:lnTo>
                    <a:lnTo>
                      <a:pt x="3536" y="3452"/>
                    </a:lnTo>
                    <a:lnTo>
                      <a:pt x="3536" y="3369"/>
                    </a:lnTo>
                    <a:lnTo>
                      <a:pt x="3474" y="3327"/>
                    </a:lnTo>
                    <a:lnTo>
                      <a:pt x="3369" y="3348"/>
                    </a:lnTo>
                    <a:lnTo>
                      <a:pt x="3139" y="3327"/>
                    </a:lnTo>
                    <a:lnTo>
                      <a:pt x="3076" y="3348"/>
                    </a:lnTo>
                    <a:lnTo>
                      <a:pt x="3160" y="3432"/>
                    </a:lnTo>
                    <a:lnTo>
                      <a:pt x="3160" y="3536"/>
                    </a:lnTo>
                    <a:lnTo>
                      <a:pt x="3264" y="3620"/>
                    </a:lnTo>
                    <a:lnTo>
                      <a:pt x="3139" y="3578"/>
                    </a:lnTo>
                    <a:lnTo>
                      <a:pt x="3076" y="3515"/>
                    </a:lnTo>
                    <a:lnTo>
                      <a:pt x="3013" y="3473"/>
                    </a:lnTo>
                    <a:lnTo>
                      <a:pt x="2867" y="3536"/>
                    </a:lnTo>
                    <a:lnTo>
                      <a:pt x="2804" y="3473"/>
                    </a:lnTo>
                    <a:lnTo>
                      <a:pt x="2930" y="3432"/>
                    </a:lnTo>
                    <a:lnTo>
                      <a:pt x="2930" y="3348"/>
                    </a:lnTo>
                    <a:lnTo>
                      <a:pt x="2804" y="3222"/>
                    </a:lnTo>
                    <a:lnTo>
                      <a:pt x="2825" y="3139"/>
                    </a:lnTo>
                    <a:lnTo>
                      <a:pt x="2762" y="3097"/>
                    </a:lnTo>
                    <a:lnTo>
                      <a:pt x="2637" y="3160"/>
                    </a:lnTo>
                    <a:lnTo>
                      <a:pt x="2658" y="3243"/>
                    </a:lnTo>
                    <a:lnTo>
                      <a:pt x="2637" y="3306"/>
                    </a:lnTo>
                    <a:lnTo>
                      <a:pt x="2532" y="3264"/>
                    </a:lnTo>
                    <a:lnTo>
                      <a:pt x="2595" y="3201"/>
                    </a:lnTo>
                    <a:lnTo>
                      <a:pt x="2553" y="3139"/>
                    </a:lnTo>
                    <a:lnTo>
                      <a:pt x="2448" y="3097"/>
                    </a:lnTo>
                    <a:lnTo>
                      <a:pt x="2406" y="3139"/>
                    </a:lnTo>
                    <a:lnTo>
                      <a:pt x="2323" y="3139"/>
                    </a:lnTo>
                    <a:lnTo>
                      <a:pt x="2344" y="3034"/>
                    </a:lnTo>
                    <a:lnTo>
                      <a:pt x="2344" y="2992"/>
                    </a:lnTo>
                    <a:lnTo>
                      <a:pt x="2323" y="2888"/>
                    </a:lnTo>
                    <a:lnTo>
                      <a:pt x="2218" y="2908"/>
                    </a:lnTo>
                    <a:lnTo>
                      <a:pt x="2093" y="3034"/>
                    </a:lnTo>
                    <a:lnTo>
                      <a:pt x="2114" y="3160"/>
                    </a:lnTo>
                    <a:lnTo>
                      <a:pt x="2030" y="3160"/>
                    </a:lnTo>
                    <a:lnTo>
                      <a:pt x="1988" y="3055"/>
                    </a:lnTo>
                    <a:lnTo>
                      <a:pt x="2030" y="2992"/>
                    </a:lnTo>
                    <a:lnTo>
                      <a:pt x="2030" y="2908"/>
                    </a:lnTo>
                    <a:lnTo>
                      <a:pt x="2093" y="2720"/>
                    </a:lnTo>
                    <a:lnTo>
                      <a:pt x="2009" y="2636"/>
                    </a:lnTo>
                    <a:lnTo>
                      <a:pt x="1883" y="2699"/>
                    </a:lnTo>
                    <a:lnTo>
                      <a:pt x="1883" y="2636"/>
                    </a:lnTo>
                    <a:lnTo>
                      <a:pt x="1988" y="2616"/>
                    </a:lnTo>
                    <a:lnTo>
                      <a:pt x="2030" y="2490"/>
                    </a:lnTo>
                    <a:lnTo>
                      <a:pt x="2009" y="2385"/>
                    </a:lnTo>
                    <a:lnTo>
                      <a:pt x="1925" y="2427"/>
                    </a:lnTo>
                    <a:lnTo>
                      <a:pt x="1862" y="2385"/>
                    </a:lnTo>
                    <a:lnTo>
                      <a:pt x="1800" y="2427"/>
                    </a:lnTo>
                    <a:lnTo>
                      <a:pt x="1695" y="2427"/>
                    </a:lnTo>
                    <a:lnTo>
                      <a:pt x="1758" y="2385"/>
                    </a:lnTo>
                    <a:lnTo>
                      <a:pt x="1758" y="2323"/>
                    </a:lnTo>
                    <a:lnTo>
                      <a:pt x="1653" y="2323"/>
                    </a:lnTo>
                    <a:lnTo>
                      <a:pt x="1590" y="2406"/>
                    </a:lnTo>
                    <a:lnTo>
                      <a:pt x="1444" y="2427"/>
                    </a:lnTo>
                    <a:lnTo>
                      <a:pt x="1444" y="2364"/>
                    </a:lnTo>
                    <a:lnTo>
                      <a:pt x="1507" y="2323"/>
                    </a:lnTo>
                    <a:lnTo>
                      <a:pt x="1570" y="2218"/>
                    </a:lnTo>
                    <a:lnTo>
                      <a:pt x="1590" y="2155"/>
                    </a:lnTo>
                    <a:lnTo>
                      <a:pt x="1674" y="2155"/>
                    </a:lnTo>
                    <a:lnTo>
                      <a:pt x="1779" y="2260"/>
                    </a:lnTo>
                    <a:lnTo>
                      <a:pt x="1925" y="2260"/>
                    </a:lnTo>
                    <a:lnTo>
                      <a:pt x="1904" y="2197"/>
                    </a:lnTo>
                    <a:lnTo>
                      <a:pt x="1800" y="2071"/>
                    </a:lnTo>
                    <a:lnTo>
                      <a:pt x="1695" y="2071"/>
                    </a:lnTo>
                    <a:lnTo>
                      <a:pt x="1758" y="2009"/>
                    </a:lnTo>
                    <a:lnTo>
                      <a:pt x="1611" y="1883"/>
                    </a:lnTo>
                    <a:lnTo>
                      <a:pt x="1507" y="1841"/>
                    </a:lnTo>
                    <a:lnTo>
                      <a:pt x="1570" y="1799"/>
                    </a:lnTo>
                    <a:lnTo>
                      <a:pt x="1590" y="1737"/>
                    </a:lnTo>
                    <a:lnTo>
                      <a:pt x="1653" y="1737"/>
                    </a:lnTo>
                    <a:lnTo>
                      <a:pt x="1695" y="1841"/>
                    </a:lnTo>
                    <a:lnTo>
                      <a:pt x="1800" y="1967"/>
                    </a:lnTo>
                    <a:lnTo>
                      <a:pt x="1967" y="1988"/>
                    </a:lnTo>
                    <a:lnTo>
                      <a:pt x="2030" y="2092"/>
                    </a:lnTo>
                    <a:lnTo>
                      <a:pt x="2114" y="2009"/>
                    </a:lnTo>
                    <a:lnTo>
                      <a:pt x="2176" y="2092"/>
                    </a:lnTo>
                    <a:lnTo>
                      <a:pt x="2344" y="2155"/>
                    </a:lnTo>
                    <a:lnTo>
                      <a:pt x="2448" y="2155"/>
                    </a:lnTo>
                    <a:lnTo>
                      <a:pt x="2511" y="2051"/>
                    </a:lnTo>
                    <a:lnTo>
                      <a:pt x="2490" y="1904"/>
                    </a:lnTo>
                    <a:lnTo>
                      <a:pt x="2239" y="1758"/>
                    </a:lnTo>
                    <a:lnTo>
                      <a:pt x="2134" y="1653"/>
                    </a:lnTo>
                    <a:lnTo>
                      <a:pt x="2072" y="1653"/>
                    </a:lnTo>
                    <a:lnTo>
                      <a:pt x="2030" y="1548"/>
                    </a:lnTo>
                    <a:lnTo>
                      <a:pt x="1925" y="1444"/>
                    </a:lnTo>
                    <a:lnTo>
                      <a:pt x="1883" y="1444"/>
                    </a:lnTo>
                    <a:lnTo>
                      <a:pt x="1821" y="1381"/>
                    </a:lnTo>
                    <a:lnTo>
                      <a:pt x="1883" y="1318"/>
                    </a:lnTo>
                    <a:lnTo>
                      <a:pt x="1967" y="1339"/>
                    </a:lnTo>
                    <a:lnTo>
                      <a:pt x="2030" y="1444"/>
                    </a:lnTo>
                    <a:lnTo>
                      <a:pt x="2114" y="1444"/>
                    </a:lnTo>
                    <a:lnTo>
                      <a:pt x="2134" y="1548"/>
                    </a:lnTo>
                    <a:lnTo>
                      <a:pt x="2197" y="1548"/>
                    </a:lnTo>
                    <a:lnTo>
                      <a:pt x="2239" y="1465"/>
                    </a:lnTo>
                    <a:lnTo>
                      <a:pt x="2197" y="1276"/>
                    </a:lnTo>
                    <a:lnTo>
                      <a:pt x="2072" y="1130"/>
                    </a:lnTo>
                    <a:lnTo>
                      <a:pt x="1988" y="1130"/>
                    </a:lnTo>
                    <a:lnTo>
                      <a:pt x="1967" y="1109"/>
                    </a:lnTo>
                    <a:lnTo>
                      <a:pt x="1821" y="1109"/>
                    </a:lnTo>
                    <a:lnTo>
                      <a:pt x="1695" y="1172"/>
                    </a:lnTo>
                    <a:lnTo>
                      <a:pt x="1590" y="1172"/>
                    </a:lnTo>
                    <a:lnTo>
                      <a:pt x="1486" y="1109"/>
                    </a:lnTo>
                    <a:lnTo>
                      <a:pt x="1402" y="1130"/>
                    </a:lnTo>
                    <a:lnTo>
                      <a:pt x="1360" y="1025"/>
                    </a:lnTo>
                    <a:lnTo>
                      <a:pt x="1235" y="1214"/>
                    </a:lnTo>
                    <a:lnTo>
                      <a:pt x="1067" y="1276"/>
                    </a:lnTo>
                    <a:lnTo>
                      <a:pt x="1046" y="1381"/>
                    </a:lnTo>
                    <a:lnTo>
                      <a:pt x="963" y="1423"/>
                    </a:lnTo>
                    <a:lnTo>
                      <a:pt x="963" y="1339"/>
                    </a:lnTo>
                    <a:lnTo>
                      <a:pt x="1046" y="1235"/>
                    </a:lnTo>
                    <a:lnTo>
                      <a:pt x="1088" y="1235"/>
                    </a:lnTo>
                    <a:lnTo>
                      <a:pt x="1339" y="1004"/>
                    </a:lnTo>
                    <a:lnTo>
                      <a:pt x="1360" y="921"/>
                    </a:lnTo>
                    <a:lnTo>
                      <a:pt x="1298" y="816"/>
                    </a:lnTo>
                    <a:lnTo>
                      <a:pt x="1298" y="544"/>
                    </a:lnTo>
                    <a:lnTo>
                      <a:pt x="1339" y="523"/>
                    </a:lnTo>
                    <a:lnTo>
                      <a:pt x="1256" y="419"/>
                    </a:lnTo>
                    <a:lnTo>
                      <a:pt x="1193" y="481"/>
                    </a:lnTo>
                    <a:lnTo>
                      <a:pt x="1088" y="481"/>
                    </a:lnTo>
                    <a:lnTo>
                      <a:pt x="1026" y="419"/>
                    </a:lnTo>
                    <a:lnTo>
                      <a:pt x="1026" y="314"/>
                    </a:lnTo>
                    <a:lnTo>
                      <a:pt x="1026" y="230"/>
                    </a:lnTo>
                    <a:lnTo>
                      <a:pt x="816" y="188"/>
                    </a:lnTo>
                    <a:lnTo>
                      <a:pt x="733" y="84"/>
                    </a:lnTo>
                    <a:lnTo>
                      <a:pt x="628" y="84"/>
                    </a:lnTo>
                    <a:lnTo>
                      <a:pt x="50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 name="Google Shape;2401;p46"/>
              <p:cNvSpPr/>
              <p:nvPr/>
            </p:nvSpPr>
            <p:spPr>
              <a:xfrm>
                <a:off x="2687175" y="1694400"/>
                <a:ext cx="33500" cy="37675"/>
              </a:xfrm>
              <a:custGeom>
                <a:avLst/>
                <a:gdLst/>
                <a:ahLst/>
                <a:cxnLst/>
                <a:rect l="l" t="t" r="r" b="b"/>
                <a:pathLst>
                  <a:path w="1340" h="1507" extrusionOk="0">
                    <a:moveTo>
                      <a:pt x="796" y="0"/>
                    </a:moveTo>
                    <a:lnTo>
                      <a:pt x="670" y="21"/>
                    </a:lnTo>
                    <a:lnTo>
                      <a:pt x="607" y="84"/>
                    </a:lnTo>
                    <a:lnTo>
                      <a:pt x="691" y="147"/>
                    </a:lnTo>
                    <a:lnTo>
                      <a:pt x="691" y="231"/>
                    </a:lnTo>
                    <a:lnTo>
                      <a:pt x="628" y="210"/>
                    </a:lnTo>
                    <a:lnTo>
                      <a:pt x="565" y="147"/>
                    </a:lnTo>
                    <a:lnTo>
                      <a:pt x="461" y="126"/>
                    </a:lnTo>
                    <a:lnTo>
                      <a:pt x="419" y="210"/>
                    </a:lnTo>
                    <a:lnTo>
                      <a:pt x="524" y="210"/>
                    </a:lnTo>
                    <a:lnTo>
                      <a:pt x="565" y="251"/>
                    </a:lnTo>
                    <a:lnTo>
                      <a:pt x="524" y="293"/>
                    </a:lnTo>
                    <a:lnTo>
                      <a:pt x="398" y="314"/>
                    </a:lnTo>
                    <a:lnTo>
                      <a:pt x="356" y="335"/>
                    </a:lnTo>
                    <a:lnTo>
                      <a:pt x="398" y="440"/>
                    </a:lnTo>
                    <a:lnTo>
                      <a:pt x="419" y="461"/>
                    </a:lnTo>
                    <a:lnTo>
                      <a:pt x="419" y="523"/>
                    </a:lnTo>
                    <a:lnTo>
                      <a:pt x="293" y="461"/>
                    </a:lnTo>
                    <a:lnTo>
                      <a:pt x="168" y="503"/>
                    </a:lnTo>
                    <a:lnTo>
                      <a:pt x="84" y="565"/>
                    </a:lnTo>
                    <a:lnTo>
                      <a:pt x="42" y="712"/>
                    </a:lnTo>
                    <a:lnTo>
                      <a:pt x="0" y="733"/>
                    </a:lnTo>
                    <a:lnTo>
                      <a:pt x="0" y="754"/>
                    </a:lnTo>
                    <a:lnTo>
                      <a:pt x="63" y="754"/>
                    </a:lnTo>
                    <a:lnTo>
                      <a:pt x="42" y="837"/>
                    </a:lnTo>
                    <a:lnTo>
                      <a:pt x="42" y="879"/>
                    </a:lnTo>
                    <a:lnTo>
                      <a:pt x="63" y="921"/>
                    </a:lnTo>
                    <a:lnTo>
                      <a:pt x="147" y="816"/>
                    </a:lnTo>
                    <a:lnTo>
                      <a:pt x="168" y="837"/>
                    </a:lnTo>
                    <a:lnTo>
                      <a:pt x="105" y="963"/>
                    </a:lnTo>
                    <a:lnTo>
                      <a:pt x="147" y="1026"/>
                    </a:lnTo>
                    <a:lnTo>
                      <a:pt x="210" y="1067"/>
                    </a:lnTo>
                    <a:lnTo>
                      <a:pt x="272" y="1047"/>
                    </a:lnTo>
                    <a:lnTo>
                      <a:pt x="293" y="1067"/>
                    </a:lnTo>
                    <a:lnTo>
                      <a:pt x="314" y="1151"/>
                    </a:lnTo>
                    <a:lnTo>
                      <a:pt x="356" y="1151"/>
                    </a:lnTo>
                    <a:lnTo>
                      <a:pt x="398" y="1088"/>
                    </a:lnTo>
                    <a:lnTo>
                      <a:pt x="461" y="1130"/>
                    </a:lnTo>
                    <a:lnTo>
                      <a:pt x="461" y="1256"/>
                    </a:lnTo>
                    <a:lnTo>
                      <a:pt x="482" y="1298"/>
                    </a:lnTo>
                    <a:lnTo>
                      <a:pt x="586" y="1277"/>
                    </a:lnTo>
                    <a:lnTo>
                      <a:pt x="607" y="1402"/>
                    </a:lnTo>
                    <a:lnTo>
                      <a:pt x="712" y="1402"/>
                    </a:lnTo>
                    <a:lnTo>
                      <a:pt x="837" y="1486"/>
                    </a:lnTo>
                    <a:lnTo>
                      <a:pt x="942" y="1486"/>
                    </a:lnTo>
                    <a:lnTo>
                      <a:pt x="1005" y="1507"/>
                    </a:lnTo>
                    <a:lnTo>
                      <a:pt x="1026" y="1486"/>
                    </a:lnTo>
                    <a:lnTo>
                      <a:pt x="1005" y="1402"/>
                    </a:lnTo>
                    <a:lnTo>
                      <a:pt x="1088" y="1381"/>
                    </a:lnTo>
                    <a:lnTo>
                      <a:pt x="1151" y="1235"/>
                    </a:lnTo>
                    <a:lnTo>
                      <a:pt x="1130" y="1088"/>
                    </a:lnTo>
                    <a:lnTo>
                      <a:pt x="1214" y="942"/>
                    </a:lnTo>
                    <a:lnTo>
                      <a:pt x="1235" y="921"/>
                    </a:lnTo>
                    <a:lnTo>
                      <a:pt x="1319" y="712"/>
                    </a:lnTo>
                    <a:lnTo>
                      <a:pt x="1319" y="565"/>
                    </a:lnTo>
                    <a:lnTo>
                      <a:pt x="1340" y="523"/>
                    </a:lnTo>
                    <a:lnTo>
                      <a:pt x="1319" y="419"/>
                    </a:lnTo>
                    <a:lnTo>
                      <a:pt x="1235" y="335"/>
                    </a:lnTo>
                    <a:lnTo>
                      <a:pt x="1235" y="210"/>
                    </a:lnTo>
                    <a:lnTo>
                      <a:pt x="1193" y="147"/>
                    </a:lnTo>
                    <a:lnTo>
                      <a:pt x="1151" y="42"/>
                    </a:lnTo>
                    <a:lnTo>
                      <a:pt x="1005" y="0"/>
                    </a:lnTo>
                    <a:lnTo>
                      <a:pt x="900" y="42"/>
                    </a:lnTo>
                    <a:lnTo>
                      <a:pt x="7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 name="Google Shape;2402;p46"/>
              <p:cNvSpPr/>
              <p:nvPr/>
            </p:nvSpPr>
            <p:spPr>
              <a:xfrm>
                <a:off x="2605050" y="1520200"/>
                <a:ext cx="42400" cy="26175"/>
              </a:xfrm>
              <a:custGeom>
                <a:avLst/>
                <a:gdLst/>
                <a:ahLst/>
                <a:cxnLst/>
                <a:rect l="l" t="t" r="r" b="b"/>
                <a:pathLst>
                  <a:path w="1696" h="1047" extrusionOk="0">
                    <a:moveTo>
                      <a:pt x="1570" y="1"/>
                    </a:moveTo>
                    <a:lnTo>
                      <a:pt x="1486" y="64"/>
                    </a:lnTo>
                    <a:lnTo>
                      <a:pt x="1256" y="64"/>
                    </a:lnTo>
                    <a:lnTo>
                      <a:pt x="1130" y="168"/>
                    </a:lnTo>
                    <a:lnTo>
                      <a:pt x="963" y="168"/>
                    </a:lnTo>
                    <a:lnTo>
                      <a:pt x="921" y="189"/>
                    </a:lnTo>
                    <a:lnTo>
                      <a:pt x="816" y="105"/>
                    </a:lnTo>
                    <a:lnTo>
                      <a:pt x="712" y="84"/>
                    </a:lnTo>
                    <a:lnTo>
                      <a:pt x="356" y="189"/>
                    </a:lnTo>
                    <a:lnTo>
                      <a:pt x="126" y="189"/>
                    </a:lnTo>
                    <a:lnTo>
                      <a:pt x="105" y="273"/>
                    </a:lnTo>
                    <a:lnTo>
                      <a:pt x="0" y="377"/>
                    </a:lnTo>
                    <a:lnTo>
                      <a:pt x="0" y="482"/>
                    </a:lnTo>
                    <a:lnTo>
                      <a:pt x="105" y="461"/>
                    </a:lnTo>
                    <a:lnTo>
                      <a:pt x="231" y="461"/>
                    </a:lnTo>
                    <a:lnTo>
                      <a:pt x="314" y="419"/>
                    </a:lnTo>
                    <a:lnTo>
                      <a:pt x="398" y="461"/>
                    </a:lnTo>
                    <a:lnTo>
                      <a:pt x="503" y="461"/>
                    </a:lnTo>
                    <a:lnTo>
                      <a:pt x="565" y="503"/>
                    </a:lnTo>
                    <a:lnTo>
                      <a:pt x="503" y="587"/>
                    </a:lnTo>
                    <a:lnTo>
                      <a:pt x="544" y="712"/>
                    </a:lnTo>
                    <a:lnTo>
                      <a:pt x="628" y="817"/>
                    </a:lnTo>
                    <a:lnTo>
                      <a:pt x="712" y="712"/>
                    </a:lnTo>
                    <a:lnTo>
                      <a:pt x="712" y="628"/>
                    </a:lnTo>
                    <a:lnTo>
                      <a:pt x="754" y="587"/>
                    </a:lnTo>
                    <a:lnTo>
                      <a:pt x="858" y="712"/>
                    </a:lnTo>
                    <a:lnTo>
                      <a:pt x="837" y="838"/>
                    </a:lnTo>
                    <a:lnTo>
                      <a:pt x="984" y="1005"/>
                    </a:lnTo>
                    <a:lnTo>
                      <a:pt x="1088" y="984"/>
                    </a:lnTo>
                    <a:lnTo>
                      <a:pt x="1151" y="1047"/>
                    </a:lnTo>
                    <a:lnTo>
                      <a:pt x="1360" y="1047"/>
                    </a:lnTo>
                    <a:lnTo>
                      <a:pt x="1465" y="942"/>
                    </a:lnTo>
                    <a:lnTo>
                      <a:pt x="1591" y="900"/>
                    </a:lnTo>
                    <a:lnTo>
                      <a:pt x="1674" y="670"/>
                    </a:lnTo>
                    <a:lnTo>
                      <a:pt x="1591" y="503"/>
                    </a:lnTo>
                    <a:lnTo>
                      <a:pt x="1695" y="356"/>
                    </a:lnTo>
                    <a:lnTo>
                      <a:pt x="1695" y="273"/>
                    </a:lnTo>
                    <a:lnTo>
                      <a:pt x="1612" y="147"/>
                    </a:lnTo>
                    <a:lnTo>
                      <a:pt x="1653" y="64"/>
                    </a:lnTo>
                    <a:lnTo>
                      <a:pt x="157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3" name="Google Shape;2403;p46"/>
              <p:cNvSpPr/>
              <p:nvPr/>
            </p:nvSpPr>
            <p:spPr>
              <a:xfrm>
                <a:off x="2443425" y="1547400"/>
                <a:ext cx="109875" cy="60700"/>
              </a:xfrm>
              <a:custGeom>
                <a:avLst/>
                <a:gdLst/>
                <a:ahLst/>
                <a:cxnLst/>
                <a:rect l="l" t="t" r="r" b="b"/>
                <a:pathLst>
                  <a:path w="4395" h="2428" extrusionOk="0">
                    <a:moveTo>
                      <a:pt x="4268" y="1"/>
                    </a:moveTo>
                    <a:lnTo>
                      <a:pt x="4185" y="43"/>
                    </a:lnTo>
                    <a:lnTo>
                      <a:pt x="4059" y="105"/>
                    </a:lnTo>
                    <a:lnTo>
                      <a:pt x="4059" y="252"/>
                    </a:lnTo>
                    <a:lnTo>
                      <a:pt x="4038" y="336"/>
                    </a:lnTo>
                    <a:lnTo>
                      <a:pt x="4059" y="377"/>
                    </a:lnTo>
                    <a:lnTo>
                      <a:pt x="3955" y="419"/>
                    </a:lnTo>
                    <a:lnTo>
                      <a:pt x="3934" y="315"/>
                    </a:lnTo>
                    <a:lnTo>
                      <a:pt x="3892" y="315"/>
                    </a:lnTo>
                    <a:lnTo>
                      <a:pt x="3871" y="377"/>
                    </a:lnTo>
                    <a:lnTo>
                      <a:pt x="3829" y="440"/>
                    </a:lnTo>
                    <a:lnTo>
                      <a:pt x="3766" y="357"/>
                    </a:lnTo>
                    <a:lnTo>
                      <a:pt x="3745" y="168"/>
                    </a:lnTo>
                    <a:lnTo>
                      <a:pt x="3641" y="64"/>
                    </a:lnTo>
                    <a:lnTo>
                      <a:pt x="3578" y="64"/>
                    </a:lnTo>
                    <a:lnTo>
                      <a:pt x="3557" y="126"/>
                    </a:lnTo>
                    <a:lnTo>
                      <a:pt x="3432" y="126"/>
                    </a:lnTo>
                    <a:lnTo>
                      <a:pt x="3306" y="64"/>
                    </a:lnTo>
                    <a:lnTo>
                      <a:pt x="3222" y="64"/>
                    </a:lnTo>
                    <a:lnTo>
                      <a:pt x="2992" y="43"/>
                    </a:lnTo>
                    <a:lnTo>
                      <a:pt x="2846" y="126"/>
                    </a:lnTo>
                    <a:lnTo>
                      <a:pt x="2804" y="231"/>
                    </a:lnTo>
                    <a:lnTo>
                      <a:pt x="2741" y="315"/>
                    </a:lnTo>
                    <a:lnTo>
                      <a:pt x="2699" y="273"/>
                    </a:lnTo>
                    <a:lnTo>
                      <a:pt x="2636" y="273"/>
                    </a:lnTo>
                    <a:lnTo>
                      <a:pt x="2364" y="482"/>
                    </a:lnTo>
                    <a:lnTo>
                      <a:pt x="2281" y="566"/>
                    </a:lnTo>
                    <a:lnTo>
                      <a:pt x="2197" y="566"/>
                    </a:lnTo>
                    <a:lnTo>
                      <a:pt x="2051" y="670"/>
                    </a:lnTo>
                    <a:lnTo>
                      <a:pt x="1946" y="691"/>
                    </a:lnTo>
                    <a:lnTo>
                      <a:pt x="1862" y="775"/>
                    </a:lnTo>
                    <a:lnTo>
                      <a:pt x="1841" y="859"/>
                    </a:lnTo>
                    <a:lnTo>
                      <a:pt x="1653" y="859"/>
                    </a:lnTo>
                    <a:lnTo>
                      <a:pt x="1590" y="880"/>
                    </a:lnTo>
                    <a:lnTo>
                      <a:pt x="1465" y="859"/>
                    </a:lnTo>
                    <a:lnTo>
                      <a:pt x="1423" y="901"/>
                    </a:lnTo>
                    <a:lnTo>
                      <a:pt x="1339" y="901"/>
                    </a:lnTo>
                    <a:lnTo>
                      <a:pt x="1151" y="1068"/>
                    </a:lnTo>
                    <a:lnTo>
                      <a:pt x="1025" y="1152"/>
                    </a:lnTo>
                    <a:lnTo>
                      <a:pt x="900" y="1089"/>
                    </a:lnTo>
                    <a:lnTo>
                      <a:pt x="795" y="1152"/>
                    </a:lnTo>
                    <a:lnTo>
                      <a:pt x="523" y="1193"/>
                    </a:lnTo>
                    <a:lnTo>
                      <a:pt x="398" y="1382"/>
                    </a:lnTo>
                    <a:lnTo>
                      <a:pt x="314" y="1382"/>
                    </a:lnTo>
                    <a:lnTo>
                      <a:pt x="167" y="1403"/>
                    </a:lnTo>
                    <a:lnTo>
                      <a:pt x="105" y="1528"/>
                    </a:lnTo>
                    <a:lnTo>
                      <a:pt x="209" y="1528"/>
                    </a:lnTo>
                    <a:lnTo>
                      <a:pt x="272" y="1591"/>
                    </a:lnTo>
                    <a:lnTo>
                      <a:pt x="167" y="1591"/>
                    </a:lnTo>
                    <a:lnTo>
                      <a:pt x="126" y="1633"/>
                    </a:lnTo>
                    <a:lnTo>
                      <a:pt x="209" y="1717"/>
                    </a:lnTo>
                    <a:lnTo>
                      <a:pt x="188" y="1779"/>
                    </a:lnTo>
                    <a:lnTo>
                      <a:pt x="0" y="1842"/>
                    </a:lnTo>
                    <a:lnTo>
                      <a:pt x="0" y="1905"/>
                    </a:lnTo>
                    <a:lnTo>
                      <a:pt x="126" y="1926"/>
                    </a:lnTo>
                    <a:lnTo>
                      <a:pt x="230" y="1905"/>
                    </a:lnTo>
                    <a:lnTo>
                      <a:pt x="293" y="1821"/>
                    </a:lnTo>
                    <a:lnTo>
                      <a:pt x="377" y="1800"/>
                    </a:lnTo>
                    <a:lnTo>
                      <a:pt x="481" y="1842"/>
                    </a:lnTo>
                    <a:lnTo>
                      <a:pt x="586" y="1989"/>
                    </a:lnTo>
                    <a:lnTo>
                      <a:pt x="586" y="2114"/>
                    </a:lnTo>
                    <a:lnTo>
                      <a:pt x="691" y="2156"/>
                    </a:lnTo>
                    <a:lnTo>
                      <a:pt x="732" y="2114"/>
                    </a:lnTo>
                    <a:lnTo>
                      <a:pt x="732" y="2009"/>
                    </a:lnTo>
                    <a:lnTo>
                      <a:pt x="753" y="1989"/>
                    </a:lnTo>
                    <a:lnTo>
                      <a:pt x="816" y="1821"/>
                    </a:lnTo>
                    <a:lnTo>
                      <a:pt x="858" y="1821"/>
                    </a:lnTo>
                    <a:lnTo>
                      <a:pt x="1004" y="1779"/>
                    </a:lnTo>
                    <a:lnTo>
                      <a:pt x="1067" y="1800"/>
                    </a:lnTo>
                    <a:lnTo>
                      <a:pt x="1046" y="1884"/>
                    </a:lnTo>
                    <a:lnTo>
                      <a:pt x="942" y="1926"/>
                    </a:lnTo>
                    <a:lnTo>
                      <a:pt x="900" y="2093"/>
                    </a:lnTo>
                    <a:lnTo>
                      <a:pt x="942" y="2156"/>
                    </a:lnTo>
                    <a:lnTo>
                      <a:pt x="858" y="2240"/>
                    </a:lnTo>
                    <a:lnTo>
                      <a:pt x="816" y="2323"/>
                    </a:lnTo>
                    <a:lnTo>
                      <a:pt x="858" y="2407"/>
                    </a:lnTo>
                    <a:lnTo>
                      <a:pt x="921" y="2323"/>
                    </a:lnTo>
                    <a:lnTo>
                      <a:pt x="1004" y="2344"/>
                    </a:lnTo>
                    <a:lnTo>
                      <a:pt x="1004" y="2428"/>
                    </a:lnTo>
                    <a:lnTo>
                      <a:pt x="1046" y="2428"/>
                    </a:lnTo>
                    <a:lnTo>
                      <a:pt x="1235" y="2323"/>
                    </a:lnTo>
                    <a:lnTo>
                      <a:pt x="1318" y="2219"/>
                    </a:lnTo>
                    <a:lnTo>
                      <a:pt x="1381" y="2240"/>
                    </a:lnTo>
                    <a:lnTo>
                      <a:pt x="1444" y="2135"/>
                    </a:lnTo>
                    <a:lnTo>
                      <a:pt x="1444" y="2009"/>
                    </a:lnTo>
                    <a:lnTo>
                      <a:pt x="1527" y="2009"/>
                    </a:lnTo>
                    <a:lnTo>
                      <a:pt x="1590" y="1905"/>
                    </a:lnTo>
                    <a:lnTo>
                      <a:pt x="1590" y="1779"/>
                    </a:lnTo>
                    <a:lnTo>
                      <a:pt x="1653" y="1717"/>
                    </a:lnTo>
                    <a:lnTo>
                      <a:pt x="1674" y="1779"/>
                    </a:lnTo>
                    <a:lnTo>
                      <a:pt x="1653" y="1842"/>
                    </a:lnTo>
                    <a:lnTo>
                      <a:pt x="1674" y="1926"/>
                    </a:lnTo>
                    <a:lnTo>
                      <a:pt x="1653" y="2051"/>
                    </a:lnTo>
                    <a:lnTo>
                      <a:pt x="1674" y="2198"/>
                    </a:lnTo>
                    <a:lnTo>
                      <a:pt x="1737" y="2198"/>
                    </a:lnTo>
                    <a:lnTo>
                      <a:pt x="1841" y="2051"/>
                    </a:lnTo>
                    <a:lnTo>
                      <a:pt x="1862" y="1926"/>
                    </a:lnTo>
                    <a:lnTo>
                      <a:pt x="1883" y="1884"/>
                    </a:lnTo>
                    <a:lnTo>
                      <a:pt x="1967" y="1842"/>
                    </a:lnTo>
                    <a:lnTo>
                      <a:pt x="2092" y="1696"/>
                    </a:lnTo>
                    <a:lnTo>
                      <a:pt x="2113" y="1570"/>
                    </a:lnTo>
                    <a:lnTo>
                      <a:pt x="2092" y="1465"/>
                    </a:lnTo>
                    <a:lnTo>
                      <a:pt x="2155" y="1361"/>
                    </a:lnTo>
                    <a:lnTo>
                      <a:pt x="2197" y="1486"/>
                    </a:lnTo>
                    <a:lnTo>
                      <a:pt x="2406" y="1361"/>
                    </a:lnTo>
                    <a:lnTo>
                      <a:pt x="2469" y="1193"/>
                    </a:lnTo>
                    <a:lnTo>
                      <a:pt x="2490" y="1089"/>
                    </a:lnTo>
                    <a:lnTo>
                      <a:pt x="2595" y="1068"/>
                    </a:lnTo>
                    <a:lnTo>
                      <a:pt x="2636" y="1047"/>
                    </a:lnTo>
                    <a:lnTo>
                      <a:pt x="2720" y="1089"/>
                    </a:lnTo>
                    <a:lnTo>
                      <a:pt x="2825" y="984"/>
                    </a:lnTo>
                    <a:lnTo>
                      <a:pt x="2888" y="1047"/>
                    </a:lnTo>
                    <a:lnTo>
                      <a:pt x="2825" y="1256"/>
                    </a:lnTo>
                    <a:lnTo>
                      <a:pt x="2678" y="1403"/>
                    </a:lnTo>
                    <a:lnTo>
                      <a:pt x="2636" y="1507"/>
                    </a:lnTo>
                    <a:lnTo>
                      <a:pt x="2574" y="1591"/>
                    </a:lnTo>
                    <a:lnTo>
                      <a:pt x="2574" y="1633"/>
                    </a:lnTo>
                    <a:lnTo>
                      <a:pt x="2469" y="1696"/>
                    </a:lnTo>
                    <a:lnTo>
                      <a:pt x="2323" y="1926"/>
                    </a:lnTo>
                    <a:lnTo>
                      <a:pt x="2323" y="1989"/>
                    </a:lnTo>
                    <a:lnTo>
                      <a:pt x="2385" y="2093"/>
                    </a:lnTo>
                    <a:lnTo>
                      <a:pt x="2364" y="2198"/>
                    </a:lnTo>
                    <a:lnTo>
                      <a:pt x="2427" y="2219"/>
                    </a:lnTo>
                    <a:lnTo>
                      <a:pt x="2532" y="2261"/>
                    </a:lnTo>
                    <a:lnTo>
                      <a:pt x="2616" y="2198"/>
                    </a:lnTo>
                    <a:lnTo>
                      <a:pt x="2720" y="2135"/>
                    </a:lnTo>
                    <a:lnTo>
                      <a:pt x="2741" y="2030"/>
                    </a:lnTo>
                    <a:lnTo>
                      <a:pt x="2741" y="1926"/>
                    </a:lnTo>
                    <a:lnTo>
                      <a:pt x="2825" y="1842"/>
                    </a:lnTo>
                    <a:lnTo>
                      <a:pt x="2888" y="1737"/>
                    </a:lnTo>
                    <a:lnTo>
                      <a:pt x="2950" y="1737"/>
                    </a:lnTo>
                    <a:lnTo>
                      <a:pt x="3013" y="1717"/>
                    </a:lnTo>
                    <a:lnTo>
                      <a:pt x="3097" y="1779"/>
                    </a:lnTo>
                    <a:lnTo>
                      <a:pt x="3201" y="1779"/>
                    </a:lnTo>
                    <a:lnTo>
                      <a:pt x="3243" y="1717"/>
                    </a:lnTo>
                    <a:lnTo>
                      <a:pt x="3432" y="1717"/>
                    </a:lnTo>
                    <a:lnTo>
                      <a:pt x="3515" y="1612"/>
                    </a:lnTo>
                    <a:lnTo>
                      <a:pt x="3557" y="1403"/>
                    </a:lnTo>
                    <a:lnTo>
                      <a:pt x="3662" y="1256"/>
                    </a:lnTo>
                    <a:lnTo>
                      <a:pt x="3662" y="1152"/>
                    </a:lnTo>
                    <a:lnTo>
                      <a:pt x="3683" y="1089"/>
                    </a:lnTo>
                    <a:lnTo>
                      <a:pt x="3766" y="1214"/>
                    </a:lnTo>
                    <a:lnTo>
                      <a:pt x="3871" y="1256"/>
                    </a:lnTo>
                    <a:lnTo>
                      <a:pt x="3892" y="1193"/>
                    </a:lnTo>
                    <a:lnTo>
                      <a:pt x="3892" y="1110"/>
                    </a:lnTo>
                    <a:lnTo>
                      <a:pt x="3787" y="963"/>
                    </a:lnTo>
                    <a:lnTo>
                      <a:pt x="3787" y="880"/>
                    </a:lnTo>
                    <a:lnTo>
                      <a:pt x="3934" y="775"/>
                    </a:lnTo>
                    <a:lnTo>
                      <a:pt x="4038" y="754"/>
                    </a:lnTo>
                    <a:lnTo>
                      <a:pt x="4143" y="691"/>
                    </a:lnTo>
                    <a:lnTo>
                      <a:pt x="4206" y="733"/>
                    </a:lnTo>
                    <a:lnTo>
                      <a:pt x="4289" y="733"/>
                    </a:lnTo>
                    <a:lnTo>
                      <a:pt x="4394" y="587"/>
                    </a:lnTo>
                    <a:lnTo>
                      <a:pt x="4373" y="524"/>
                    </a:lnTo>
                    <a:lnTo>
                      <a:pt x="4352" y="273"/>
                    </a:lnTo>
                    <a:lnTo>
                      <a:pt x="4373" y="231"/>
                    </a:lnTo>
                    <a:lnTo>
                      <a:pt x="4352" y="168"/>
                    </a:lnTo>
                    <a:lnTo>
                      <a:pt x="4352" y="22"/>
                    </a:lnTo>
                    <a:lnTo>
                      <a:pt x="426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4" name="Google Shape;2404;p46"/>
              <p:cNvSpPr/>
              <p:nvPr/>
            </p:nvSpPr>
            <p:spPr>
              <a:xfrm>
                <a:off x="2580975" y="1547400"/>
                <a:ext cx="48150" cy="32475"/>
              </a:xfrm>
              <a:custGeom>
                <a:avLst/>
                <a:gdLst/>
                <a:ahLst/>
                <a:cxnLst/>
                <a:rect l="l" t="t" r="r" b="b"/>
                <a:pathLst>
                  <a:path w="1926" h="1299" extrusionOk="0">
                    <a:moveTo>
                      <a:pt x="796" y="1"/>
                    </a:moveTo>
                    <a:lnTo>
                      <a:pt x="524" y="43"/>
                    </a:lnTo>
                    <a:lnTo>
                      <a:pt x="440" y="43"/>
                    </a:lnTo>
                    <a:lnTo>
                      <a:pt x="336" y="126"/>
                    </a:lnTo>
                    <a:lnTo>
                      <a:pt x="231" y="168"/>
                    </a:lnTo>
                    <a:lnTo>
                      <a:pt x="210" y="315"/>
                    </a:lnTo>
                    <a:lnTo>
                      <a:pt x="64" y="419"/>
                    </a:lnTo>
                    <a:lnTo>
                      <a:pt x="64" y="524"/>
                    </a:lnTo>
                    <a:lnTo>
                      <a:pt x="1" y="629"/>
                    </a:lnTo>
                    <a:lnTo>
                      <a:pt x="22" y="754"/>
                    </a:lnTo>
                    <a:lnTo>
                      <a:pt x="22" y="880"/>
                    </a:lnTo>
                    <a:lnTo>
                      <a:pt x="106" y="880"/>
                    </a:lnTo>
                    <a:lnTo>
                      <a:pt x="231" y="963"/>
                    </a:lnTo>
                    <a:lnTo>
                      <a:pt x="315" y="1110"/>
                    </a:lnTo>
                    <a:lnTo>
                      <a:pt x="231" y="1193"/>
                    </a:lnTo>
                    <a:lnTo>
                      <a:pt x="252" y="1214"/>
                    </a:lnTo>
                    <a:lnTo>
                      <a:pt x="378" y="1214"/>
                    </a:lnTo>
                    <a:lnTo>
                      <a:pt x="524" y="1256"/>
                    </a:lnTo>
                    <a:lnTo>
                      <a:pt x="566" y="1214"/>
                    </a:lnTo>
                    <a:lnTo>
                      <a:pt x="691" y="1298"/>
                    </a:lnTo>
                    <a:lnTo>
                      <a:pt x="838" y="1298"/>
                    </a:lnTo>
                    <a:lnTo>
                      <a:pt x="943" y="1256"/>
                    </a:lnTo>
                    <a:lnTo>
                      <a:pt x="1068" y="1256"/>
                    </a:lnTo>
                    <a:lnTo>
                      <a:pt x="1110" y="1152"/>
                    </a:lnTo>
                    <a:lnTo>
                      <a:pt x="1110" y="1089"/>
                    </a:lnTo>
                    <a:lnTo>
                      <a:pt x="1215" y="1068"/>
                    </a:lnTo>
                    <a:lnTo>
                      <a:pt x="1256" y="984"/>
                    </a:lnTo>
                    <a:lnTo>
                      <a:pt x="1403" y="796"/>
                    </a:lnTo>
                    <a:lnTo>
                      <a:pt x="1382" y="733"/>
                    </a:lnTo>
                    <a:lnTo>
                      <a:pt x="1319" y="754"/>
                    </a:lnTo>
                    <a:lnTo>
                      <a:pt x="1215" y="733"/>
                    </a:lnTo>
                    <a:lnTo>
                      <a:pt x="1215" y="670"/>
                    </a:lnTo>
                    <a:lnTo>
                      <a:pt x="1361" y="545"/>
                    </a:lnTo>
                    <a:lnTo>
                      <a:pt x="1466" y="545"/>
                    </a:lnTo>
                    <a:lnTo>
                      <a:pt x="1738" y="440"/>
                    </a:lnTo>
                    <a:lnTo>
                      <a:pt x="1821" y="461"/>
                    </a:lnTo>
                    <a:lnTo>
                      <a:pt x="1926" y="273"/>
                    </a:lnTo>
                    <a:lnTo>
                      <a:pt x="1905" y="231"/>
                    </a:lnTo>
                    <a:lnTo>
                      <a:pt x="1779" y="210"/>
                    </a:lnTo>
                    <a:lnTo>
                      <a:pt x="1717" y="147"/>
                    </a:lnTo>
                    <a:lnTo>
                      <a:pt x="1591" y="126"/>
                    </a:lnTo>
                    <a:lnTo>
                      <a:pt x="1424" y="126"/>
                    </a:lnTo>
                    <a:lnTo>
                      <a:pt x="1403" y="105"/>
                    </a:lnTo>
                    <a:lnTo>
                      <a:pt x="1256" y="43"/>
                    </a:lnTo>
                    <a:lnTo>
                      <a:pt x="1173" y="64"/>
                    </a:lnTo>
                    <a:lnTo>
                      <a:pt x="1047" y="64"/>
                    </a:lnTo>
                    <a:lnTo>
                      <a:pt x="963" y="43"/>
                    </a:lnTo>
                    <a:lnTo>
                      <a:pt x="859" y="43"/>
                    </a:lnTo>
                    <a:lnTo>
                      <a:pt x="79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5" name="Google Shape;2405;p46"/>
              <p:cNvSpPr/>
              <p:nvPr/>
            </p:nvSpPr>
            <p:spPr>
              <a:xfrm>
                <a:off x="2474800" y="1600250"/>
                <a:ext cx="142825" cy="88425"/>
              </a:xfrm>
              <a:custGeom>
                <a:avLst/>
                <a:gdLst/>
                <a:ahLst/>
                <a:cxnLst/>
                <a:rect l="l" t="t" r="r" b="b"/>
                <a:pathLst>
                  <a:path w="5713" h="3537" extrusionOk="0">
                    <a:moveTo>
                      <a:pt x="2177" y="0"/>
                    </a:moveTo>
                    <a:lnTo>
                      <a:pt x="1863" y="84"/>
                    </a:lnTo>
                    <a:lnTo>
                      <a:pt x="1800" y="126"/>
                    </a:lnTo>
                    <a:lnTo>
                      <a:pt x="1863" y="188"/>
                    </a:lnTo>
                    <a:lnTo>
                      <a:pt x="1863" y="293"/>
                    </a:lnTo>
                    <a:lnTo>
                      <a:pt x="1988" y="356"/>
                    </a:lnTo>
                    <a:lnTo>
                      <a:pt x="2051" y="460"/>
                    </a:lnTo>
                    <a:lnTo>
                      <a:pt x="1967" y="439"/>
                    </a:lnTo>
                    <a:lnTo>
                      <a:pt x="1842" y="335"/>
                    </a:lnTo>
                    <a:lnTo>
                      <a:pt x="1758" y="335"/>
                    </a:lnTo>
                    <a:lnTo>
                      <a:pt x="1695" y="293"/>
                    </a:lnTo>
                    <a:lnTo>
                      <a:pt x="1591" y="293"/>
                    </a:lnTo>
                    <a:lnTo>
                      <a:pt x="1465" y="335"/>
                    </a:lnTo>
                    <a:lnTo>
                      <a:pt x="1381" y="335"/>
                    </a:lnTo>
                    <a:lnTo>
                      <a:pt x="1319" y="398"/>
                    </a:lnTo>
                    <a:lnTo>
                      <a:pt x="1256" y="502"/>
                    </a:lnTo>
                    <a:lnTo>
                      <a:pt x="1130" y="607"/>
                    </a:lnTo>
                    <a:lnTo>
                      <a:pt x="1214" y="711"/>
                    </a:lnTo>
                    <a:lnTo>
                      <a:pt x="1444" y="753"/>
                    </a:lnTo>
                    <a:lnTo>
                      <a:pt x="1549" y="753"/>
                    </a:lnTo>
                    <a:lnTo>
                      <a:pt x="1653" y="837"/>
                    </a:lnTo>
                    <a:lnTo>
                      <a:pt x="1737" y="837"/>
                    </a:lnTo>
                    <a:lnTo>
                      <a:pt x="1758" y="879"/>
                    </a:lnTo>
                    <a:lnTo>
                      <a:pt x="1695" y="921"/>
                    </a:lnTo>
                    <a:lnTo>
                      <a:pt x="1570" y="879"/>
                    </a:lnTo>
                    <a:lnTo>
                      <a:pt x="1319" y="858"/>
                    </a:lnTo>
                    <a:lnTo>
                      <a:pt x="1109" y="879"/>
                    </a:lnTo>
                    <a:lnTo>
                      <a:pt x="1026" y="858"/>
                    </a:lnTo>
                    <a:lnTo>
                      <a:pt x="921" y="879"/>
                    </a:lnTo>
                    <a:lnTo>
                      <a:pt x="754" y="1046"/>
                    </a:lnTo>
                    <a:lnTo>
                      <a:pt x="607" y="1193"/>
                    </a:lnTo>
                    <a:lnTo>
                      <a:pt x="628" y="1256"/>
                    </a:lnTo>
                    <a:lnTo>
                      <a:pt x="754" y="1256"/>
                    </a:lnTo>
                    <a:lnTo>
                      <a:pt x="942" y="1297"/>
                    </a:lnTo>
                    <a:lnTo>
                      <a:pt x="1068" y="1276"/>
                    </a:lnTo>
                    <a:lnTo>
                      <a:pt x="1214" y="1276"/>
                    </a:lnTo>
                    <a:lnTo>
                      <a:pt x="1256" y="1339"/>
                    </a:lnTo>
                    <a:lnTo>
                      <a:pt x="1340" y="1381"/>
                    </a:lnTo>
                    <a:lnTo>
                      <a:pt x="1214" y="1486"/>
                    </a:lnTo>
                    <a:lnTo>
                      <a:pt x="1068" y="1486"/>
                    </a:lnTo>
                    <a:lnTo>
                      <a:pt x="963" y="1569"/>
                    </a:lnTo>
                    <a:lnTo>
                      <a:pt x="837" y="1548"/>
                    </a:lnTo>
                    <a:lnTo>
                      <a:pt x="712" y="1465"/>
                    </a:lnTo>
                    <a:lnTo>
                      <a:pt x="503" y="1465"/>
                    </a:lnTo>
                    <a:lnTo>
                      <a:pt x="419" y="1444"/>
                    </a:lnTo>
                    <a:lnTo>
                      <a:pt x="314" y="1465"/>
                    </a:lnTo>
                    <a:lnTo>
                      <a:pt x="84" y="1611"/>
                    </a:lnTo>
                    <a:lnTo>
                      <a:pt x="126" y="1674"/>
                    </a:lnTo>
                    <a:lnTo>
                      <a:pt x="126" y="1800"/>
                    </a:lnTo>
                    <a:lnTo>
                      <a:pt x="0" y="1800"/>
                    </a:lnTo>
                    <a:lnTo>
                      <a:pt x="0" y="1862"/>
                    </a:lnTo>
                    <a:lnTo>
                      <a:pt x="189" y="1988"/>
                    </a:lnTo>
                    <a:lnTo>
                      <a:pt x="314" y="2134"/>
                    </a:lnTo>
                    <a:lnTo>
                      <a:pt x="377" y="2134"/>
                    </a:lnTo>
                    <a:lnTo>
                      <a:pt x="398" y="2030"/>
                    </a:lnTo>
                    <a:lnTo>
                      <a:pt x="482" y="2072"/>
                    </a:lnTo>
                    <a:lnTo>
                      <a:pt x="419" y="2134"/>
                    </a:lnTo>
                    <a:lnTo>
                      <a:pt x="544" y="2239"/>
                    </a:lnTo>
                    <a:lnTo>
                      <a:pt x="544" y="2385"/>
                    </a:lnTo>
                    <a:lnTo>
                      <a:pt x="649" y="2427"/>
                    </a:lnTo>
                    <a:lnTo>
                      <a:pt x="733" y="2344"/>
                    </a:lnTo>
                    <a:lnTo>
                      <a:pt x="733" y="2218"/>
                    </a:lnTo>
                    <a:lnTo>
                      <a:pt x="796" y="2239"/>
                    </a:lnTo>
                    <a:lnTo>
                      <a:pt x="900" y="2239"/>
                    </a:lnTo>
                    <a:lnTo>
                      <a:pt x="837" y="2323"/>
                    </a:lnTo>
                    <a:lnTo>
                      <a:pt x="837" y="2427"/>
                    </a:lnTo>
                    <a:lnTo>
                      <a:pt x="963" y="2511"/>
                    </a:lnTo>
                    <a:lnTo>
                      <a:pt x="1068" y="2490"/>
                    </a:lnTo>
                    <a:lnTo>
                      <a:pt x="1109" y="2406"/>
                    </a:lnTo>
                    <a:lnTo>
                      <a:pt x="1277" y="2323"/>
                    </a:lnTo>
                    <a:lnTo>
                      <a:pt x="1319" y="2197"/>
                    </a:lnTo>
                    <a:lnTo>
                      <a:pt x="1340" y="2176"/>
                    </a:lnTo>
                    <a:lnTo>
                      <a:pt x="1423" y="2281"/>
                    </a:lnTo>
                    <a:lnTo>
                      <a:pt x="1465" y="2197"/>
                    </a:lnTo>
                    <a:lnTo>
                      <a:pt x="1591" y="2176"/>
                    </a:lnTo>
                    <a:lnTo>
                      <a:pt x="1674" y="2176"/>
                    </a:lnTo>
                    <a:lnTo>
                      <a:pt x="1549" y="2281"/>
                    </a:lnTo>
                    <a:lnTo>
                      <a:pt x="1423" y="2344"/>
                    </a:lnTo>
                    <a:lnTo>
                      <a:pt x="1423" y="2448"/>
                    </a:lnTo>
                    <a:lnTo>
                      <a:pt x="1570" y="2511"/>
                    </a:lnTo>
                    <a:lnTo>
                      <a:pt x="1674" y="2490"/>
                    </a:lnTo>
                    <a:lnTo>
                      <a:pt x="1737" y="2532"/>
                    </a:lnTo>
                    <a:lnTo>
                      <a:pt x="1842" y="2511"/>
                    </a:lnTo>
                    <a:lnTo>
                      <a:pt x="1946" y="2490"/>
                    </a:lnTo>
                    <a:lnTo>
                      <a:pt x="2009" y="2406"/>
                    </a:lnTo>
                    <a:lnTo>
                      <a:pt x="2093" y="2490"/>
                    </a:lnTo>
                    <a:lnTo>
                      <a:pt x="2093" y="2553"/>
                    </a:lnTo>
                    <a:lnTo>
                      <a:pt x="2260" y="2553"/>
                    </a:lnTo>
                    <a:lnTo>
                      <a:pt x="2407" y="2490"/>
                    </a:lnTo>
                    <a:lnTo>
                      <a:pt x="2407" y="2553"/>
                    </a:lnTo>
                    <a:lnTo>
                      <a:pt x="2574" y="2553"/>
                    </a:lnTo>
                    <a:lnTo>
                      <a:pt x="2637" y="2490"/>
                    </a:lnTo>
                    <a:lnTo>
                      <a:pt x="2700" y="2532"/>
                    </a:lnTo>
                    <a:lnTo>
                      <a:pt x="2616" y="2595"/>
                    </a:lnTo>
                    <a:lnTo>
                      <a:pt x="2595" y="2657"/>
                    </a:lnTo>
                    <a:lnTo>
                      <a:pt x="2323" y="2657"/>
                    </a:lnTo>
                    <a:lnTo>
                      <a:pt x="2218" y="2741"/>
                    </a:lnTo>
                    <a:lnTo>
                      <a:pt x="2156" y="2720"/>
                    </a:lnTo>
                    <a:lnTo>
                      <a:pt x="2009" y="2720"/>
                    </a:lnTo>
                    <a:lnTo>
                      <a:pt x="1842" y="2657"/>
                    </a:lnTo>
                    <a:lnTo>
                      <a:pt x="1653" y="2657"/>
                    </a:lnTo>
                    <a:lnTo>
                      <a:pt x="1486" y="2741"/>
                    </a:lnTo>
                    <a:lnTo>
                      <a:pt x="1381" y="2741"/>
                    </a:lnTo>
                    <a:lnTo>
                      <a:pt x="1256" y="2720"/>
                    </a:lnTo>
                    <a:lnTo>
                      <a:pt x="1172" y="2762"/>
                    </a:lnTo>
                    <a:lnTo>
                      <a:pt x="1005" y="2720"/>
                    </a:lnTo>
                    <a:lnTo>
                      <a:pt x="837" y="2762"/>
                    </a:lnTo>
                    <a:lnTo>
                      <a:pt x="816" y="2950"/>
                    </a:lnTo>
                    <a:lnTo>
                      <a:pt x="837" y="3034"/>
                    </a:lnTo>
                    <a:lnTo>
                      <a:pt x="796" y="3160"/>
                    </a:lnTo>
                    <a:lnTo>
                      <a:pt x="921" y="3285"/>
                    </a:lnTo>
                    <a:lnTo>
                      <a:pt x="963" y="3390"/>
                    </a:lnTo>
                    <a:lnTo>
                      <a:pt x="1130" y="3432"/>
                    </a:lnTo>
                    <a:lnTo>
                      <a:pt x="1319" y="3494"/>
                    </a:lnTo>
                    <a:lnTo>
                      <a:pt x="1465" y="3494"/>
                    </a:lnTo>
                    <a:lnTo>
                      <a:pt x="1633" y="3452"/>
                    </a:lnTo>
                    <a:lnTo>
                      <a:pt x="1779" y="3452"/>
                    </a:lnTo>
                    <a:lnTo>
                      <a:pt x="1800" y="3536"/>
                    </a:lnTo>
                    <a:lnTo>
                      <a:pt x="1946" y="3536"/>
                    </a:lnTo>
                    <a:lnTo>
                      <a:pt x="2072" y="3473"/>
                    </a:lnTo>
                    <a:lnTo>
                      <a:pt x="2093" y="3473"/>
                    </a:lnTo>
                    <a:lnTo>
                      <a:pt x="2218" y="3452"/>
                    </a:lnTo>
                    <a:lnTo>
                      <a:pt x="2260" y="3369"/>
                    </a:lnTo>
                    <a:lnTo>
                      <a:pt x="2386" y="3369"/>
                    </a:lnTo>
                    <a:lnTo>
                      <a:pt x="2428" y="3348"/>
                    </a:lnTo>
                    <a:lnTo>
                      <a:pt x="2469" y="3243"/>
                    </a:lnTo>
                    <a:lnTo>
                      <a:pt x="2532" y="3222"/>
                    </a:lnTo>
                    <a:lnTo>
                      <a:pt x="2616" y="3222"/>
                    </a:lnTo>
                    <a:lnTo>
                      <a:pt x="2679" y="3139"/>
                    </a:lnTo>
                    <a:lnTo>
                      <a:pt x="2741" y="3180"/>
                    </a:lnTo>
                    <a:lnTo>
                      <a:pt x="2909" y="3180"/>
                    </a:lnTo>
                    <a:lnTo>
                      <a:pt x="2930" y="3222"/>
                    </a:lnTo>
                    <a:lnTo>
                      <a:pt x="3055" y="3222"/>
                    </a:lnTo>
                    <a:lnTo>
                      <a:pt x="3118" y="3160"/>
                    </a:lnTo>
                    <a:lnTo>
                      <a:pt x="3306" y="3076"/>
                    </a:lnTo>
                    <a:lnTo>
                      <a:pt x="3369" y="3076"/>
                    </a:lnTo>
                    <a:lnTo>
                      <a:pt x="3453" y="3055"/>
                    </a:lnTo>
                    <a:lnTo>
                      <a:pt x="3453" y="2971"/>
                    </a:lnTo>
                    <a:lnTo>
                      <a:pt x="3537" y="3013"/>
                    </a:lnTo>
                    <a:lnTo>
                      <a:pt x="3557" y="3076"/>
                    </a:lnTo>
                    <a:lnTo>
                      <a:pt x="3516" y="3160"/>
                    </a:lnTo>
                    <a:lnTo>
                      <a:pt x="3516" y="3222"/>
                    </a:lnTo>
                    <a:lnTo>
                      <a:pt x="3662" y="3264"/>
                    </a:lnTo>
                    <a:lnTo>
                      <a:pt x="3746" y="3243"/>
                    </a:lnTo>
                    <a:lnTo>
                      <a:pt x="3767" y="3160"/>
                    </a:lnTo>
                    <a:lnTo>
                      <a:pt x="3892" y="3118"/>
                    </a:lnTo>
                    <a:lnTo>
                      <a:pt x="3934" y="3118"/>
                    </a:lnTo>
                    <a:lnTo>
                      <a:pt x="3955" y="3180"/>
                    </a:lnTo>
                    <a:lnTo>
                      <a:pt x="3871" y="3264"/>
                    </a:lnTo>
                    <a:lnTo>
                      <a:pt x="3892" y="3348"/>
                    </a:lnTo>
                    <a:lnTo>
                      <a:pt x="4039" y="3390"/>
                    </a:lnTo>
                    <a:lnTo>
                      <a:pt x="4206" y="3369"/>
                    </a:lnTo>
                    <a:lnTo>
                      <a:pt x="4394" y="3285"/>
                    </a:lnTo>
                    <a:lnTo>
                      <a:pt x="4478" y="3285"/>
                    </a:lnTo>
                    <a:lnTo>
                      <a:pt x="4583" y="3264"/>
                    </a:lnTo>
                    <a:lnTo>
                      <a:pt x="4666" y="3327"/>
                    </a:lnTo>
                    <a:lnTo>
                      <a:pt x="4708" y="3285"/>
                    </a:lnTo>
                    <a:lnTo>
                      <a:pt x="4708" y="3243"/>
                    </a:lnTo>
                    <a:lnTo>
                      <a:pt x="4771" y="3222"/>
                    </a:lnTo>
                    <a:lnTo>
                      <a:pt x="4834" y="3222"/>
                    </a:lnTo>
                    <a:lnTo>
                      <a:pt x="4876" y="3139"/>
                    </a:lnTo>
                    <a:lnTo>
                      <a:pt x="4876" y="3055"/>
                    </a:lnTo>
                    <a:lnTo>
                      <a:pt x="4980" y="2971"/>
                    </a:lnTo>
                    <a:lnTo>
                      <a:pt x="5085" y="2971"/>
                    </a:lnTo>
                    <a:lnTo>
                      <a:pt x="5190" y="2804"/>
                    </a:lnTo>
                    <a:lnTo>
                      <a:pt x="5190" y="2720"/>
                    </a:lnTo>
                    <a:lnTo>
                      <a:pt x="5210" y="2657"/>
                    </a:lnTo>
                    <a:lnTo>
                      <a:pt x="5294" y="2657"/>
                    </a:lnTo>
                    <a:lnTo>
                      <a:pt x="5399" y="2616"/>
                    </a:lnTo>
                    <a:lnTo>
                      <a:pt x="5524" y="2490"/>
                    </a:lnTo>
                    <a:lnTo>
                      <a:pt x="5650" y="2218"/>
                    </a:lnTo>
                    <a:lnTo>
                      <a:pt x="5713" y="2072"/>
                    </a:lnTo>
                    <a:lnTo>
                      <a:pt x="5650" y="1967"/>
                    </a:lnTo>
                    <a:lnTo>
                      <a:pt x="5566" y="1779"/>
                    </a:lnTo>
                    <a:lnTo>
                      <a:pt x="5441" y="1695"/>
                    </a:lnTo>
                    <a:lnTo>
                      <a:pt x="5357" y="1695"/>
                    </a:lnTo>
                    <a:lnTo>
                      <a:pt x="5190" y="1820"/>
                    </a:lnTo>
                    <a:lnTo>
                      <a:pt x="5190" y="1925"/>
                    </a:lnTo>
                    <a:lnTo>
                      <a:pt x="5106" y="2072"/>
                    </a:lnTo>
                    <a:lnTo>
                      <a:pt x="5127" y="2092"/>
                    </a:lnTo>
                    <a:lnTo>
                      <a:pt x="5106" y="2134"/>
                    </a:lnTo>
                    <a:lnTo>
                      <a:pt x="5022" y="2134"/>
                    </a:lnTo>
                    <a:lnTo>
                      <a:pt x="4918" y="2239"/>
                    </a:lnTo>
                    <a:lnTo>
                      <a:pt x="4897" y="2197"/>
                    </a:lnTo>
                    <a:lnTo>
                      <a:pt x="4980" y="2009"/>
                    </a:lnTo>
                    <a:lnTo>
                      <a:pt x="5001" y="1883"/>
                    </a:lnTo>
                    <a:lnTo>
                      <a:pt x="4834" y="1800"/>
                    </a:lnTo>
                    <a:lnTo>
                      <a:pt x="4771" y="1820"/>
                    </a:lnTo>
                    <a:lnTo>
                      <a:pt x="4687" y="1904"/>
                    </a:lnTo>
                    <a:lnTo>
                      <a:pt x="4499" y="2009"/>
                    </a:lnTo>
                    <a:lnTo>
                      <a:pt x="4457" y="2113"/>
                    </a:lnTo>
                    <a:lnTo>
                      <a:pt x="4394" y="2030"/>
                    </a:lnTo>
                    <a:lnTo>
                      <a:pt x="4415" y="1925"/>
                    </a:lnTo>
                    <a:lnTo>
                      <a:pt x="4583" y="1800"/>
                    </a:lnTo>
                    <a:lnTo>
                      <a:pt x="4771" y="1695"/>
                    </a:lnTo>
                    <a:lnTo>
                      <a:pt x="4834" y="1569"/>
                    </a:lnTo>
                    <a:lnTo>
                      <a:pt x="4813" y="1507"/>
                    </a:lnTo>
                    <a:lnTo>
                      <a:pt x="4666" y="1507"/>
                    </a:lnTo>
                    <a:lnTo>
                      <a:pt x="4562" y="1548"/>
                    </a:lnTo>
                    <a:lnTo>
                      <a:pt x="4499" y="1548"/>
                    </a:lnTo>
                    <a:lnTo>
                      <a:pt x="4499" y="1486"/>
                    </a:lnTo>
                    <a:lnTo>
                      <a:pt x="4583" y="1402"/>
                    </a:lnTo>
                    <a:lnTo>
                      <a:pt x="4771" y="1276"/>
                    </a:lnTo>
                    <a:lnTo>
                      <a:pt x="4813" y="1276"/>
                    </a:lnTo>
                    <a:lnTo>
                      <a:pt x="4876" y="1235"/>
                    </a:lnTo>
                    <a:lnTo>
                      <a:pt x="4876" y="942"/>
                    </a:lnTo>
                    <a:lnTo>
                      <a:pt x="4834" y="921"/>
                    </a:lnTo>
                    <a:lnTo>
                      <a:pt x="4834" y="753"/>
                    </a:lnTo>
                    <a:lnTo>
                      <a:pt x="4876" y="649"/>
                    </a:lnTo>
                    <a:lnTo>
                      <a:pt x="4876" y="565"/>
                    </a:lnTo>
                    <a:lnTo>
                      <a:pt x="4938" y="502"/>
                    </a:lnTo>
                    <a:lnTo>
                      <a:pt x="5022" y="502"/>
                    </a:lnTo>
                    <a:lnTo>
                      <a:pt x="5085" y="419"/>
                    </a:lnTo>
                    <a:lnTo>
                      <a:pt x="5022" y="335"/>
                    </a:lnTo>
                    <a:lnTo>
                      <a:pt x="5043" y="251"/>
                    </a:lnTo>
                    <a:lnTo>
                      <a:pt x="4897" y="188"/>
                    </a:lnTo>
                    <a:lnTo>
                      <a:pt x="4813" y="188"/>
                    </a:lnTo>
                    <a:lnTo>
                      <a:pt x="4562" y="419"/>
                    </a:lnTo>
                    <a:lnTo>
                      <a:pt x="4415" y="460"/>
                    </a:lnTo>
                    <a:lnTo>
                      <a:pt x="4374" y="565"/>
                    </a:lnTo>
                    <a:lnTo>
                      <a:pt x="4394" y="628"/>
                    </a:lnTo>
                    <a:lnTo>
                      <a:pt x="4290" y="628"/>
                    </a:lnTo>
                    <a:lnTo>
                      <a:pt x="4248" y="607"/>
                    </a:lnTo>
                    <a:lnTo>
                      <a:pt x="4143" y="649"/>
                    </a:lnTo>
                    <a:lnTo>
                      <a:pt x="4039" y="816"/>
                    </a:lnTo>
                    <a:lnTo>
                      <a:pt x="4081" y="942"/>
                    </a:lnTo>
                    <a:lnTo>
                      <a:pt x="4081" y="1067"/>
                    </a:lnTo>
                    <a:lnTo>
                      <a:pt x="4143" y="1130"/>
                    </a:lnTo>
                    <a:lnTo>
                      <a:pt x="4206" y="1297"/>
                    </a:lnTo>
                    <a:lnTo>
                      <a:pt x="4143" y="1465"/>
                    </a:lnTo>
                    <a:lnTo>
                      <a:pt x="4039" y="1465"/>
                    </a:lnTo>
                    <a:lnTo>
                      <a:pt x="3871" y="1507"/>
                    </a:lnTo>
                    <a:lnTo>
                      <a:pt x="3788" y="1507"/>
                    </a:lnTo>
                    <a:lnTo>
                      <a:pt x="3746" y="1569"/>
                    </a:lnTo>
                    <a:lnTo>
                      <a:pt x="3788" y="1674"/>
                    </a:lnTo>
                    <a:lnTo>
                      <a:pt x="3788" y="1758"/>
                    </a:lnTo>
                    <a:lnTo>
                      <a:pt x="3892" y="1883"/>
                    </a:lnTo>
                    <a:lnTo>
                      <a:pt x="3955" y="2072"/>
                    </a:lnTo>
                    <a:lnTo>
                      <a:pt x="3767" y="2134"/>
                    </a:lnTo>
                    <a:lnTo>
                      <a:pt x="3788" y="2197"/>
                    </a:lnTo>
                    <a:lnTo>
                      <a:pt x="3829" y="2239"/>
                    </a:lnTo>
                    <a:lnTo>
                      <a:pt x="3746" y="2281"/>
                    </a:lnTo>
                    <a:lnTo>
                      <a:pt x="3662" y="2134"/>
                    </a:lnTo>
                    <a:lnTo>
                      <a:pt x="3453" y="2092"/>
                    </a:lnTo>
                    <a:lnTo>
                      <a:pt x="3411" y="2113"/>
                    </a:lnTo>
                    <a:lnTo>
                      <a:pt x="3265" y="2092"/>
                    </a:lnTo>
                    <a:lnTo>
                      <a:pt x="3244" y="2009"/>
                    </a:lnTo>
                    <a:lnTo>
                      <a:pt x="3202" y="1967"/>
                    </a:lnTo>
                    <a:lnTo>
                      <a:pt x="3118" y="2030"/>
                    </a:lnTo>
                    <a:lnTo>
                      <a:pt x="2993" y="2092"/>
                    </a:lnTo>
                    <a:lnTo>
                      <a:pt x="2930" y="2030"/>
                    </a:lnTo>
                    <a:lnTo>
                      <a:pt x="2930" y="1820"/>
                    </a:lnTo>
                    <a:lnTo>
                      <a:pt x="3034" y="1758"/>
                    </a:lnTo>
                    <a:lnTo>
                      <a:pt x="3118" y="1507"/>
                    </a:lnTo>
                    <a:lnTo>
                      <a:pt x="3034" y="1507"/>
                    </a:lnTo>
                    <a:lnTo>
                      <a:pt x="2909" y="1465"/>
                    </a:lnTo>
                    <a:lnTo>
                      <a:pt x="2804" y="1486"/>
                    </a:lnTo>
                    <a:lnTo>
                      <a:pt x="2783" y="1402"/>
                    </a:lnTo>
                    <a:lnTo>
                      <a:pt x="2888" y="1381"/>
                    </a:lnTo>
                    <a:lnTo>
                      <a:pt x="2993" y="1402"/>
                    </a:lnTo>
                    <a:lnTo>
                      <a:pt x="3034" y="1339"/>
                    </a:lnTo>
                    <a:lnTo>
                      <a:pt x="3013" y="1088"/>
                    </a:lnTo>
                    <a:lnTo>
                      <a:pt x="2909" y="963"/>
                    </a:lnTo>
                    <a:lnTo>
                      <a:pt x="2951" y="879"/>
                    </a:lnTo>
                    <a:lnTo>
                      <a:pt x="3013" y="858"/>
                    </a:lnTo>
                    <a:lnTo>
                      <a:pt x="3034" y="774"/>
                    </a:lnTo>
                    <a:lnTo>
                      <a:pt x="2951" y="711"/>
                    </a:lnTo>
                    <a:lnTo>
                      <a:pt x="2951" y="649"/>
                    </a:lnTo>
                    <a:lnTo>
                      <a:pt x="2909" y="565"/>
                    </a:lnTo>
                    <a:lnTo>
                      <a:pt x="2825" y="565"/>
                    </a:lnTo>
                    <a:lnTo>
                      <a:pt x="2783" y="523"/>
                    </a:lnTo>
                    <a:lnTo>
                      <a:pt x="2700" y="565"/>
                    </a:lnTo>
                    <a:lnTo>
                      <a:pt x="2490" y="565"/>
                    </a:lnTo>
                    <a:lnTo>
                      <a:pt x="2428" y="502"/>
                    </a:lnTo>
                    <a:lnTo>
                      <a:pt x="2532" y="335"/>
                    </a:lnTo>
                    <a:lnTo>
                      <a:pt x="2616" y="293"/>
                    </a:lnTo>
                    <a:lnTo>
                      <a:pt x="2574" y="126"/>
                    </a:lnTo>
                    <a:lnTo>
                      <a:pt x="2469" y="21"/>
                    </a:lnTo>
                    <a:lnTo>
                      <a:pt x="2281" y="21"/>
                    </a:lnTo>
                    <a:lnTo>
                      <a:pt x="217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6" name="Google Shape;2406;p46"/>
              <p:cNvSpPr/>
              <p:nvPr/>
            </p:nvSpPr>
            <p:spPr>
              <a:xfrm>
                <a:off x="2638000" y="1637900"/>
                <a:ext cx="69075" cy="67500"/>
              </a:xfrm>
              <a:custGeom>
                <a:avLst/>
                <a:gdLst/>
                <a:ahLst/>
                <a:cxnLst/>
                <a:rect l="l" t="t" r="r" b="b"/>
                <a:pathLst>
                  <a:path w="2763" h="2700" extrusionOk="0">
                    <a:moveTo>
                      <a:pt x="1884" y="1"/>
                    </a:moveTo>
                    <a:lnTo>
                      <a:pt x="1758" y="84"/>
                    </a:lnTo>
                    <a:lnTo>
                      <a:pt x="1654" y="84"/>
                    </a:lnTo>
                    <a:lnTo>
                      <a:pt x="1612" y="126"/>
                    </a:lnTo>
                    <a:lnTo>
                      <a:pt x="1507" y="126"/>
                    </a:lnTo>
                    <a:lnTo>
                      <a:pt x="1423" y="189"/>
                    </a:lnTo>
                    <a:lnTo>
                      <a:pt x="1423" y="335"/>
                    </a:lnTo>
                    <a:lnTo>
                      <a:pt x="1403" y="398"/>
                    </a:lnTo>
                    <a:lnTo>
                      <a:pt x="1423" y="545"/>
                    </a:lnTo>
                    <a:lnTo>
                      <a:pt x="1528" y="649"/>
                    </a:lnTo>
                    <a:lnTo>
                      <a:pt x="1549" y="733"/>
                    </a:lnTo>
                    <a:lnTo>
                      <a:pt x="1549" y="733"/>
                    </a:lnTo>
                    <a:lnTo>
                      <a:pt x="1444" y="691"/>
                    </a:lnTo>
                    <a:lnTo>
                      <a:pt x="1361" y="691"/>
                    </a:lnTo>
                    <a:lnTo>
                      <a:pt x="1340" y="733"/>
                    </a:lnTo>
                    <a:lnTo>
                      <a:pt x="1528" y="858"/>
                    </a:lnTo>
                    <a:lnTo>
                      <a:pt x="1528" y="963"/>
                    </a:lnTo>
                    <a:lnTo>
                      <a:pt x="1423" y="1005"/>
                    </a:lnTo>
                    <a:lnTo>
                      <a:pt x="1403" y="1151"/>
                    </a:lnTo>
                    <a:lnTo>
                      <a:pt x="1444" y="1235"/>
                    </a:lnTo>
                    <a:lnTo>
                      <a:pt x="1340" y="1319"/>
                    </a:lnTo>
                    <a:lnTo>
                      <a:pt x="1235" y="1256"/>
                    </a:lnTo>
                    <a:lnTo>
                      <a:pt x="1235" y="1214"/>
                    </a:lnTo>
                    <a:lnTo>
                      <a:pt x="1256" y="1110"/>
                    </a:lnTo>
                    <a:lnTo>
                      <a:pt x="1235" y="796"/>
                    </a:lnTo>
                    <a:lnTo>
                      <a:pt x="1151" y="712"/>
                    </a:lnTo>
                    <a:lnTo>
                      <a:pt x="1131" y="628"/>
                    </a:lnTo>
                    <a:lnTo>
                      <a:pt x="1151" y="586"/>
                    </a:lnTo>
                    <a:lnTo>
                      <a:pt x="1151" y="482"/>
                    </a:lnTo>
                    <a:lnTo>
                      <a:pt x="1110" y="419"/>
                    </a:lnTo>
                    <a:lnTo>
                      <a:pt x="1089" y="314"/>
                    </a:lnTo>
                    <a:lnTo>
                      <a:pt x="1026" y="273"/>
                    </a:lnTo>
                    <a:lnTo>
                      <a:pt x="900" y="314"/>
                    </a:lnTo>
                    <a:lnTo>
                      <a:pt x="879" y="377"/>
                    </a:lnTo>
                    <a:lnTo>
                      <a:pt x="775" y="461"/>
                    </a:lnTo>
                    <a:lnTo>
                      <a:pt x="733" y="524"/>
                    </a:lnTo>
                    <a:lnTo>
                      <a:pt x="796" y="566"/>
                    </a:lnTo>
                    <a:lnTo>
                      <a:pt x="838" y="566"/>
                    </a:lnTo>
                    <a:lnTo>
                      <a:pt x="900" y="628"/>
                    </a:lnTo>
                    <a:lnTo>
                      <a:pt x="796" y="670"/>
                    </a:lnTo>
                    <a:lnTo>
                      <a:pt x="775" y="733"/>
                    </a:lnTo>
                    <a:lnTo>
                      <a:pt x="670" y="796"/>
                    </a:lnTo>
                    <a:lnTo>
                      <a:pt x="628" y="942"/>
                    </a:lnTo>
                    <a:lnTo>
                      <a:pt x="733" y="984"/>
                    </a:lnTo>
                    <a:lnTo>
                      <a:pt x="733" y="1026"/>
                    </a:lnTo>
                    <a:lnTo>
                      <a:pt x="607" y="1068"/>
                    </a:lnTo>
                    <a:lnTo>
                      <a:pt x="587" y="1172"/>
                    </a:lnTo>
                    <a:lnTo>
                      <a:pt x="628" y="1256"/>
                    </a:lnTo>
                    <a:lnTo>
                      <a:pt x="670" y="1361"/>
                    </a:lnTo>
                    <a:lnTo>
                      <a:pt x="607" y="1423"/>
                    </a:lnTo>
                    <a:lnTo>
                      <a:pt x="566" y="1382"/>
                    </a:lnTo>
                    <a:lnTo>
                      <a:pt x="566" y="1235"/>
                    </a:lnTo>
                    <a:lnTo>
                      <a:pt x="503" y="1214"/>
                    </a:lnTo>
                    <a:lnTo>
                      <a:pt x="503" y="1110"/>
                    </a:lnTo>
                    <a:lnTo>
                      <a:pt x="461" y="1130"/>
                    </a:lnTo>
                    <a:lnTo>
                      <a:pt x="294" y="1130"/>
                    </a:lnTo>
                    <a:lnTo>
                      <a:pt x="273" y="1214"/>
                    </a:lnTo>
                    <a:lnTo>
                      <a:pt x="335" y="1256"/>
                    </a:lnTo>
                    <a:lnTo>
                      <a:pt x="252" y="1298"/>
                    </a:lnTo>
                    <a:lnTo>
                      <a:pt x="168" y="1235"/>
                    </a:lnTo>
                    <a:lnTo>
                      <a:pt x="84" y="1298"/>
                    </a:lnTo>
                    <a:lnTo>
                      <a:pt x="1" y="1256"/>
                    </a:lnTo>
                    <a:lnTo>
                      <a:pt x="1" y="1402"/>
                    </a:lnTo>
                    <a:lnTo>
                      <a:pt x="63" y="1444"/>
                    </a:lnTo>
                    <a:lnTo>
                      <a:pt x="147" y="1444"/>
                    </a:lnTo>
                    <a:lnTo>
                      <a:pt x="189" y="1465"/>
                    </a:lnTo>
                    <a:lnTo>
                      <a:pt x="252" y="1444"/>
                    </a:lnTo>
                    <a:lnTo>
                      <a:pt x="356" y="1444"/>
                    </a:lnTo>
                    <a:lnTo>
                      <a:pt x="419" y="1465"/>
                    </a:lnTo>
                    <a:lnTo>
                      <a:pt x="503" y="1444"/>
                    </a:lnTo>
                    <a:lnTo>
                      <a:pt x="628" y="1507"/>
                    </a:lnTo>
                    <a:lnTo>
                      <a:pt x="796" y="1465"/>
                    </a:lnTo>
                    <a:lnTo>
                      <a:pt x="879" y="1528"/>
                    </a:lnTo>
                    <a:lnTo>
                      <a:pt x="984" y="1528"/>
                    </a:lnTo>
                    <a:lnTo>
                      <a:pt x="1444" y="1612"/>
                    </a:lnTo>
                    <a:lnTo>
                      <a:pt x="1507" y="1654"/>
                    </a:lnTo>
                    <a:lnTo>
                      <a:pt x="1423" y="1695"/>
                    </a:lnTo>
                    <a:lnTo>
                      <a:pt x="1298" y="1674"/>
                    </a:lnTo>
                    <a:lnTo>
                      <a:pt x="1151" y="1674"/>
                    </a:lnTo>
                    <a:lnTo>
                      <a:pt x="1047" y="1737"/>
                    </a:lnTo>
                    <a:lnTo>
                      <a:pt x="879" y="1758"/>
                    </a:lnTo>
                    <a:lnTo>
                      <a:pt x="921" y="1758"/>
                    </a:lnTo>
                    <a:lnTo>
                      <a:pt x="984" y="1800"/>
                    </a:lnTo>
                    <a:lnTo>
                      <a:pt x="921" y="1842"/>
                    </a:lnTo>
                    <a:lnTo>
                      <a:pt x="754" y="1779"/>
                    </a:lnTo>
                    <a:lnTo>
                      <a:pt x="670" y="1758"/>
                    </a:lnTo>
                    <a:lnTo>
                      <a:pt x="587" y="1800"/>
                    </a:lnTo>
                    <a:lnTo>
                      <a:pt x="607" y="1863"/>
                    </a:lnTo>
                    <a:lnTo>
                      <a:pt x="587" y="1905"/>
                    </a:lnTo>
                    <a:lnTo>
                      <a:pt x="524" y="1863"/>
                    </a:lnTo>
                    <a:lnTo>
                      <a:pt x="482" y="1863"/>
                    </a:lnTo>
                    <a:lnTo>
                      <a:pt x="503" y="1905"/>
                    </a:lnTo>
                    <a:lnTo>
                      <a:pt x="503" y="1967"/>
                    </a:lnTo>
                    <a:lnTo>
                      <a:pt x="566" y="2009"/>
                    </a:lnTo>
                    <a:lnTo>
                      <a:pt x="649" y="2051"/>
                    </a:lnTo>
                    <a:lnTo>
                      <a:pt x="607" y="2114"/>
                    </a:lnTo>
                    <a:lnTo>
                      <a:pt x="670" y="2198"/>
                    </a:lnTo>
                    <a:lnTo>
                      <a:pt x="607" y="2198"/>
                    </a:lnTo>
                    <a:lnTo>
                      <a:pt x="566" y="2114"/>
                    </a:lnTo>
                    <a:lnTo>
                      <a:pt x="503" y="2114"/>
                    </a:lnTo>
                    <a:lnTo>
                      <a:pt x="461" y="2218"/>
                    </a:lnTo>
                    <a:lnTo>
                      <a:pt x="461" y="2281"/>
                    </a:lnTo>
                    <a:lnTo>
                      <a:pt x="440" y="2323"/>
                    </a:lnTo>
                    <a:lnTo>
                      <a:pt x="440" y="2428"/>
                    </a:lnTo>
                    <a:lnTo>
                      <a:pt x="503" y="2491"/>
                    </a:lnTo>
                    <a:lnTo>
                      <a:pt x="607" y="2491"/>
                    </a:lnTo>
                    <a:lnTo>
                      <a:pt x="670" y="2532"/>
                    </a:lnTo>
                    <a:lnTo>
                      <a:pt x="712" y="2532"/>
                    </a:lnTo>
                    <a:lnTo>
                      <a:pt x="775" y="2470"/>
                    </a:lnTo>
                    <a:lnTo>
                      <a:pt x="900" y="2407"/>
                    </a:lnTo>
                    <a:lnTo>
                      <a:pt x="817" y="2511"/>
                    </a:lnTo>
                    <a:lnTo>
                      <a:pt x="859" y="2595"/>
                    </a:lnTo>
                    <a:lnTo>
                      <a:pt x="921" y="2595"/>
                    </a:lnTo>
                    <a:lnTo>
                      <a:pt x="1005" y="2511"/>
                    </a:lnTo>
                    <a:lnTo>
                      <a:pt x="1026" y="2574"/>
                    </a:lnTo>
                    <a:lnTo>
                      <a:pt x="1068" y="2679"/>
                    </a:lnTo>
                    <a:lnTo>
                      <a:pt x="1382" y="2700"/>
                    </a:lnTo>
                    <a:lnTo>
                      <a:pt x="1444" y="2595"/>
                    </a:lnTo>
                    <a:lnTo>
                      <a:pt x="1423" y="2511"/>
                    </a:lnTo>
                    <a:lnTo>
                      <a:pt x="1444" y="2407"/>
                    </a:lnTo>
                    <a:lnTo>
                      <a:pt x="1507" y="2365"/>
                    </a:lnTo>
                    <a:lnTo>
                      <a:pt x="1528" y="2407"/>
                    </a:lnTo>
                    <a:lnTo>
                      <a:pt x="1528" y="2511"/>
                    </a:lnTo>
                    <a:lnTo>
                      <a:pt x="1570" y="2616"/>
                    </a:lnTo>
                    <a:lnTo>
                      <a:pt x="1612" y="2574"/>
                    </a:lnTo>
                    <a:lnTo>
                      <a:pt x="1612" y="2470"/>
                    </a:lnTo>
                    <a:lnTo>
                      <a:pt x="1612" y="2407"/>
                    </a:lnTo>
                    <a:lnTo>
                      <a:pt x="1654" y="2323"/>
                    </a:lnTo>
                    <a:lnTo>
                      <a:pt x="1675" y="2281"/>
                    </a:lnTo>
                    <a:lnTo>
                      <a:pt x="1570" y="2302"/>
                    </a:lnTo>
                    <a:lnTo>
                      <a:pt x="1486" y="2344"/>
                    </a:lnTo>
                    <a:lnTo>
                      <a:pt x="1528" y="2239"/>
                    </a:lnTo>
                    <a:lnTo>
                      <a:pt x="1633" y="2198"/>
                    </a:lnTo>
                    <a:lnTo>
                      <a:pt x="1695" y="2135"/>
                    </a:lnTo>
                    <a:lnTo>
                      <a:pt x="1758" y="2072"/>
                    </a:lnTo>
                    <a:lnTo>
                      <a:pt x="1758" y="1988"/>
                    </a:lnTo>
                    <a:lnTo>
                      <a:pt x="1821" y="1967"/>
                    </a:lnTo>
                    <a:lnTo>
                      <a:pt x="1905" y="1988"/>
                    </a:lnTo>
                    <a:lnTo>
                      <a:pt x="1905" y="2072"/>
                    </a:lnTo>
                    <a:lnTo>
                      <a:pt x="1905" y="2156"/>
                    </a:lnTo>
                    <a:lnTo>
                      <a:pt x="1947" y="2093"/>
                    </a:lnTo>
                    <a:lnTo>
                      <a:pt x="2072" y="1926"/>
                    </a:lnTo>
                    <a:lnTo>
                      <a:pt x="2072" y="1863"/>
                    </a:lnTo>
                    <a:lnTo>
                      <a:pt x="1947" y="1779"/>
                    </a:lnTo>
                    <a:lnTo>
                      <a:pt x="1947" y="1737"/>
                    </a:lnTo>
                    <a:lnTo>
                      <a:pt x="1988" y="1674"/>
                    </a:lnTo>
                    <a:lnTo>
                      <a:pt x="2051" y="1716"/>
                    </a:lnTo>
                    <a:lnTo>
                      <a:pt x="2135" y="1716"/>
                    </a:lnTo>
                    <a:lnTo>
                      <a:pt x="2156" y="1612"/>
                    </a:lnTo>
                    <a:lnTo>
                      <a:pt x="2156" y="1549"/>
                    </a:lnTo>
                    <a:lnTo>
                      <a:pt x="2260" y="1423"/>
                    </a:lnTo>
                    <a:lnTo>
                      <a:pt x="2281" y="1340"/>
                    </a:lnTo>
                    <a:lnTo>
                      <a:pt x="2407" y="1214"/>
                    </a:lnTo>
                    <a:lnTo>
                      <a:pt x="2511" y="1151"/>
                    </a:lnTo>
                    <a:lnTo>
                      <a:pt x="2553" y="1089"/>
                    </a:lnTo>
                    <a:lnTo>
                      <a:pt x="2511" y="942"/>
                    </a:lnTo>
                    <a:lnTo>
                      <a:pt x="2616" y="775"/>
                    </a:lnTo>
                    <a:lnTo>
                      <a:pt x="2742" y="691"/>
                    </a:lnTo>
                    <a:lnTo>
                      <a:pt x="2763" y="586"/>
                    </a:lnTo>
                    <a:lnTo>
                      <a:pt x="2700" y="482"/>
                    </a:lnTo>
                    <a:lnTo>
                      <a:pt x="2595" y="461"/>
                    </a:lnTo>
                    <a:lnTo>
                      <a:pt x="2553" y="356"/>
                    </a:lnTo>
                    <a:lnTo>
                      <a:pt x="2595" y="356"/>
                    </a:lnTo>
                    <a:lnTo>
                      <a:pt x="2616" y="294"/>
                    </a:lnTo>
                    <a:lnTo>
                      <a:pt x="2595" y="252"/>
                    </a:lnTo>
                    <a:lnTo>
                      <a:pt x="2616" y="168"/>
                    </a:lnTo>
                    <a:lnTo>
                      <a:pt x="2595" y="84"/>
                    </a:lnTo>
                    <a:lnTo>
                      <a:pt x="2511" y="84"/>
                    </a:lnTo>
                    <a:lnTo>
                      <a:pt x="2553" y="147"/>
                    </a:lnTo>
                    <a:lnTo>
                      <a:pt x="2553" y="252"/>
                    </a:lnTo>
                    <a:lnTo>
                      <a:pt x="2470" y="273"/>
                    </a:lnTo>
                    <a:lnTo>
                      <a:pt x="2386" y="189"/>
                    </a:lnTo>
                    <a:lnTo>
                      <a:pt x="2302" y="273"/>
                    </a:lnTo>
                    <a:lnTo>
                      <a:pt x="2302" y="461"/>
                    </a:lnTo>
                    <a:lnTo>
                      <a:pt x="2260" y="503"/>
                    </a:lnTo>
                    <a:lnTo>
                      <a:pt x="2198" y="503"/>
                    </a:lnTo>
                    <a:lnTo>
                      <a:pt x="2156" y="566"/>
                    </a:lnTo>
                    <a:lnTo>
                      <a:pt x="2093" y="566"/>
                    </a:lnTo>
                    <a:lnTo>
                      <a:pt x="2093" y="482"/>
                    </a:lnTo>
                    <a:lnTo>
                      <a:pt x="2177" y="398"/>
                    </a:lnTo>
                    <a:lnTo>
                      <a:pt x="2219" y="168"/>
                    </a:lnTo>
                    <a:lnTo>
                      <a:pt x="2156" y="105"/>
                    </a:lnTo>
                    <a:lnTo>
                      <a:pt x="2072" y="126"/>
                    </a:lnTo>
                    <a:lnTo>
                      <a:pt x="1988" y="84"/>
                    </a:lnTo>
                    <a:lnTo>
                      <a:pt x="196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7" name="Google Shape;2407;p46"/>
              <p:cNvSpPr/>
              <p:nvPr/>
            </p:nvSpPr>
            <p:spPr>
              <a:xfrm>
                <a:off x="2686125" y="1510800"/>
                <a:ext cx="62275" cy="87900"/>
              </a:xfrm>
              <a:custGeom>
                <a:avLst/>
                <a:gdLst/>
                <a:ahLst/>
                <a:cxnLst/>
                <a:rect l="l" t="t" r="r" b="b"/>
                <a:pathLst>
                  <a:path w="2491" h="3516" extrusionOk="0">
                    <a:moveTo>
                      <a:pt x="1026" y="0"/>
                    </a:moveTo>
                    <a:lnTo>
                      <a:pt x="921" y="63"/>
                    </a:lnTo>
                    <a:lnTo>
                      <a:pt x="879" y="147"/>
                    </a:lnTo>
                    <a:lnTo>
                      <a:pt x="754" y="230"/>
                    </a:lnTo>
                    <a:lnTo>
                      <a:pt x="733" y="335"/>
                    </a:lnTo>
                    <a:lnTo>
                      <a:pt x="607" y="481"/>
                    </a:lnTo>
                    <a:lnTo>
                      <a:pt x="607" y="586"/>
                    </a:lnTo>
                    <a:lnTo>
                      <a:pt x="712" y="649"/>
                    </a:lnTo>
                    <a:lnTo>
                      <a:pt x="754" y="586"/>
                    </a:lnTo>
                    <a:lnTo>
                      <a:pt x="879" y="565"/>
                    </a:lnTo>
                    <a:lnTo>
                      <a:pt x="921" y="628"/>
                    </a:lnTo>
                    <a:lnTo>
                      <a:pt x="775" y="753"/>
                    </a:lnTo>
                    <a:lnTo>
                      <a:pt x="649" y="837"/>
                    </a:lnTo>
                    <a:lnTo>
                      <a:pt x="545" y="984"/>
                    </a:lnTo>
                    <a:lnTo>
                      <a:pt x="545" y="1046"/>
                    </a:lnTo>
                    <a:lnTo>
                      <a:pt x="712" y="963"/>
                    </a:lnTo>
                    <a:lnTo>
                      <a:pt x="858" y="837"/>
                    </a:lnTo>
                    <a:lnTo>
                      <a:pt x="942" y="837"/>
                    </a:lnTo>
                    <a:lnTo>
                      <a:pt x="1026" y="774"/>
                    </a:lnTo>
                    <a:lnTo>
                      <a:pt x="1068" y="858"/>
                    </a:lnTo>
                    <a:lnTo>
                      <a:pt x="1047" y="984"/>
                    </a:lnTo>
                    <a:lnTo>
                      <a:pt x="963" y="984"/>
                    </a:lnTo>
                    <a:lnTo>
                      <a:pt x="838" y="1109"/>
                    </a:lnTo>
                    <a:lnTo>
                      <a:pt x="775" y="1193"/>
                    </a:lnTo>
                    <a:lnTo>
                      <a:pt x="838" y="1276"/>
                    </a:lnTo>
                    <a:lnTo>
                      <a:pt x="984" y="1256"/>
                    </a:lnTo>
                    <a:lnTo>
                      <a:pt x="1089" y="1297"/>
                    </a:lnTo>
                    <a:lnTo>
                      <a:pt x="963" y="1381"/>
                    </a:lnTo>
                    <a:lnTo>
                      <a:pt x="817" y="1465"/>
                    </a:lnTo>
                    <a:lnTo>
                      <a:pt x="712" y="1402"/>
                    </a:lnTo>
                    <a:lnTo>
                      <a:pt x="712" y="1486"/>
                    </a:lnTo>
                    <a:lnTo>
                      <a:pt x="838" y="1528"/>
                    </a:lnTo>
                    <a:lnTo>
                      <a:pt x="838" y="1590"/>
                    </a:lnTo>
                    <a:lnTo>
                      <a:pt x="649" y="1779"/>
                    </a:lnTo>
                    <a:lnTo>
                      <a:pt x="607" y="1779"/>
                    </a:lnTo>
                    <a:lnTo>
                      <a:pt x="545" y="1611"/>
                    </a:lnTo>
                    <a:lnTo>
                      <a:pt x="440" y="1569"/>
                    </a:lnTo>
                    <a:lnTo>
                      <a:pt x="335" y="1423"/>
                    </a:lnTo>
                    <a:lnTo>
                      <a:pt x="126" y="1528"/>
                    </a:lnTo>
                    <a:lnTo>
                      <a:pt x="126" y="1590"/>
                    </a:lnTo>
                    <a:lnTo>
                      <a:pt x="1" y="1800"/>
                    </a:lnTo>
                    <a:lnTo>
                      <a:pt x="105" y="1925"/>
                    </a:lnTo>
                    <a:lnTo>
                      <a:pt x="105" y="2051"/>
                    </a:lnTo>
                    <a:lnTo>
                      <a:pt x="189" y="2093"/>
                    </a:lnTo>
                    <a:lnTo>
                      <a:pt x="294" y="2009"/>
                    </a:lnTo>
                    <a:lnTo>
                      <a:pt x="356" y="2009"/>
                    </a:lnTo>
                    <a:lnTo>
                      <a:pt x="545" y="2051"/>
                    </a:lnTo>
                    <a:lnTo>
                      <a:pt x="733" y="2051"/>
                    </a:lnTo>
                    <a:lnTo>
                      <a:pt x="754" y="2113"/>
                    </a:lnTo>
                    <a:lnTo>
                      <a:pt x="942" y="2051"/>
                    </a:lnTo>
                    <a:lnTo>
                      <a:pt x="942" y="2134"/>
                    </a:lnTo>
                    <a:lnTo>
                      <a:pt x="838" y="2155"/>
                    </a:lnTo>
                    <a:lnTo>
                      <a:pt x="775" y="2239"/>
                    </a:lnTo>
                    <a:lnTo>
                      <a:pt x="817" y="2344"/>
                    </a:lnTo>
                    <a:lnTo>
                      <a:pt x="963" y="2323"/>
                    </a:lnTo>
                    <a:lnTo>
                      <a:pt x="1089" y="2427"/>
                    </a:lnTo>
                    <a:lnTo>
                      <a:pt x="1172" y="2616"/>
                    </a:lnTo>
                    <a:lnTo>
                      <a:pt x="1256" y="2616"/>
                    </a:lnTo>
                    <a:lnTo>
                      <a:pt x="1298" y="2657"/>
                    </a:lnTo>
                    <a:lnTo>
                      <a:pt x="1256" y="2741"/>
                    </a:lnTo>
                    <a:lnTo>
                      <a:pt x="1256" y="2867"/>
                    </a:lnTo>
                    <a:lnTo>
                      <a:pt x="1068" y="3201"/>
                    </a:lnTo>
                    <a:lnTo>
                      <a:pt x="1130" y="3390"/>
                    </a:lnTo>
                    <a:lnTo>
                      <a:pt x="1172" y="3494"/>
                    </a:lnTo>
                    <a:lnTo>
                      <a:pt x="1256" y="3494"/>
                    </a:lnTo>
                    <a:lnTo>
                      <a:pt x="1361" y="3473"/>
                    </a:lnTo>
                    <a:lnTo>
                      <a:pt x="1403" y="3515"/>
                    </a:lnTo>
                    <a:lnTo>
                      <a:pt x="1486" y="3515"/>
                    </a:lnTo>
                    <a:lnTo>
                      <a:pt x="1654" y="3411"/>
                    </a:lnTo>
                    <a:lnTo>
                      <a:pt x="1654" y="3348"/>
                    </a:lnTo>
                    <a:lnTo>
                      <a:pt x="1758" y="3285"/>
                    </a:lnTo>
                    <a:lnTo>
                      <a:pt x="1821" y="3160"/>
                    </a:lnTo>
                    <a:lnTo>
                      <a:pt x="1863" y="3034"/>
                    </a:lnTo>
                    <a:lnTo>
                      <a:pt x="1884" y="2846"/>
                    </a:lnTo>
                    <a:lnTo>
                      <a:pt x="1988" y="2678"/>
                    </a:lnTo>
                    <a:lnTo>
                      <a:pt x="1905" y="2657"/>
                    </a:lnTo>
                    <a:lnTo>
                      <a:pt x="1905" y="2574"/>
                    </a:lnTo>
                    <a:lnTo>
                      <a:pt x="1988" y="2532"/>
                    </a:lnTo>
                    <a:lnTo>
                      <a:pt x="2072" y="2365"/>
                    </a:lnTo>
                    <a:lnTo>
                      <a:pt x="2135" y="2365"/>
                    </a:lnTo>
                    <a:lnTo>
                      <a:pt x="2219" y="2260"/>
                    </a:lnTo>
                    <a:lnTo>
                      <a:pt x="2344" y="2197"/>
                    </a:lnTo>
                    <a:lnTo>
                      <a:pt x="2386" y="2030"/>
                    </a:lnTo>
                    <a:lnTo>
                      <a:pt x="2386" y="1925"/>
                    </a:lnTo>
                    <a:lnTo>
                      <a:pt x="2491" y="1841"/>
                    </a:lnTo>
                    <a:lnTo>
                      <a:pt x="2491" y="1800"/>
                    </a:lnTo>
                    <a:lnTo>
                      <a:pt x="2428" y="1695"/>
                    </a:lnTo>
                    <a:lnTo>
                      <a:pt x="2407" y="1569"/>
                    </a:lnTo>
                    <a:lnTo>
                      <a:pt x="2344" y="1569"/>
                    </a:lnTo>
                    <a:lnTo>
                      <a:pt x="2239" y="1507"/>
                    </a:lnTo>
                    <a:lnTo>
                      <a:pt x="2114" y="1507"/>
                    </a:lnTo>
                    <a:lnTo>
                      <a:pt x="2093" y="1465"/>
                    </a:lnTo>
                    <a:lnTo>
                      <a:pt x="2135" y="1360"/>
                    </a:lnTo>
                    <a:lnTo>
                      <a:pt x="2302" y="1276"/>
                    </a:lnTo>
                    <a:lnTo>
                      <a:pt x="2302" y="1193"/>
                    </a:lnTo>
                    <a:lnTo>
                      <a:pt x="2239" y="1109"/>
                    </a:lnTo>
                    <a:lnTo>
                      <a:pt x="2239" y="984"/>
                    </a:lnTo>
                    <a:lnTo>
                      <a:pt x="2281" y="879"/>
                    </a:lnTo>
                    <a:lnTo>
                      <a:pt x="2177" y="774"/>
                    </a:lnTo>
                    <a:lnTo>
                      <a:pt x="2093" y="774"/>
                    </a:lnTo>
                    <a:lnTo>
                      <a:pt x="1967" y="858"/>
                    </a:lnTo>
                    <a:lnTo>
                      <a:pt x="1779" y="900"/>
                    </a:lnTo>
                    <a:lnTo>
                      <a:pt x="1758" y="984"/>
                    </a:lnTo>
                    <a:lnTo>
                      <a:pt x="1675" y="1088"/>
                    </a:lnTo>
                    <a:lnTo>
                      <a:pt x="1591" y="1067"/>
                    </a:lnTo>
                    <a:lnTo>
                      <a:pt x="1570" y="963"/>
                    </a:lnTo>
                    <a:lnTo>
                      <a:pt x="1695" y="900"/>
                    </a:lnTo>
                    <a:lnTo>
                      <a:pt x="1758" y="837"/>
                    </a:lnTo>
                    <a:lnTo>
                      <a:pt x="1758" y="670"/>
                    </a:lnTo>
                    <a:lnTo>
                      <a:pt x="1800" y="460"/>
                    </a:lnTo>
                    <a:lnTo>
                      <a:pt x="1758" y="356"/>
                    </a:lnTo>
                    <a:lnTo>
                      <a:pt x="1695" y="272"/>
                    </a:lnTo>
                    <a:lnTo>
                      <a:pt x="1654" y="168"/>
                    </a:lnTo>
                    <a:lnTo>
                      <a:pt x="1507" y="105"/>
                    </a:lnTo>
                    <a:lnTo>
                      <a:pt x="1403" y="147"/>
                    </a:lnTo>
                    <a:lnTo>
                      <a:pt x="1277" y="105"/>
                    </a:lnTo>
                    <a:lnTo>
                      <a:pt x="1130" y="230"/>
                    </a:lnTo>
                    <a:lnTo>
                      <a:pt x="1047" y="209"/>
                    </a:lnTo>
                    <a:lnTo>
                      <a:pt x="1047" y="21"/>
                    </a:lnTo>
                    <a:lnTo>
                      <a:pt x="102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8" name="Google Shape;2408;p46"/>
              <p:cNvSpPr/>
              <p:nvPr/>
            </p:nvSpPr>
            <p:spPr>
              <a:xfrm>
                <a:off x="2799125" y="1455875"/>
                <a:ext cx="96775" cy="158525"/>
              </a:xfrm>
              <a:custGeom>
                <a:avLst/>
                <a:gdLst/>
                <a:ahLst/>
                <a:cxnLst/>
                <a:rect l="l" t="t" r="r" b="b"/>
                <a:pathLst>
                  <a:path w="3871" h="6341" extrusionOk="0">
                    <a:moveTo>
                      <a:pt x="2385" y="0"/>
                    </a:moveTo>
                    <a:lnTo>
                      <a:pt x="2385" y="126"/>
                    </a:lnTo>
                    <a:lnTo>
                      <a:pt x="2302" y="272"/>
                    </a:lnTo>
                    <a:lnTo>
                      <a:pt x="2385" y="356"/>
                    </a:lnTo>
                    <a:lnTo>
                      <a:pt x="2490" y="356"/>
                    </a:lnTo>
                    <a:lnTo>
                      <a:pt x="2595" y="314"/>
                    </a:lnTo>
                    <a:lnTo>
                      <a:pt x="2741" y="377"/>
                    </a:lnTo>
                    <a:lnTo>
                      <a:pt x="2783" y="460"/>
                    </a:lnTo>
                    <a:lnTo>
                      <a:pt x="2888" y="481"/>
                    </a:lnTo>
                    <a:lnTo>
                      <a:pt x="2888" y="565"/>
                    </a:lnTo>
                    <a:lnTo>
                      <a:pt x="2699" y="733"/>
                    </a:lnTo>
                    <a:lnTo>
                      <a:pt x="2616" y="733"/>
                    </a:lnTo>
                    <a:lnTo>
                      <a:pt x="2490" y="649"/>
                    </a:lnTo>
                    <a:lnTo>
                      <a:pt x="2385" y="649"/>
                    </a:lnTo>
                    <a:lnTo>
                      <a:pt x="2281" y="628"/>
                    </a:lnTo>
                    <a:lnTo>
                      <a:pt x="2281" y="628"/>
                    </a:lnTo>
                    <a:lnTo>
                      <a:pt x="2323" y="733"/>
                    </a:lnTo>
                    <a:lnTo>
                      <a:pt x="2406" y="753"/>
                    </a:lnTo>
                    <a:lnTo>
                      <a:pt x="2323" y="837"/>
                    </a:lnTo>
                    <a:lnTo>
                      <a:pt x="2218" y="858"/>
                    </a:lnTo>
                    <a:lnTo>
                      <a:pt x="2072" y="691"/>
                    </a:lnTo>
                    <a:lnTo>
                      <a:pt x="1904" y="774"/>
                    </a:lnTo>
                    <a:lnTo>
                      <a:pt x="1862" y="942"/>
                    </a:lnTo>
                    <a:lnTo>
                      <a:pt x="1779" y="1005"/>
                    </a:lnTo>
                    <a:lnTo>
                      <a:pt x="1779" y="1088"/>
                    </a:lnTo>
                    <a:lnTo>
                      <a:pt x="1883" y="1109"/>
                    </a:lnTo>
                    <a:lnTo>
                      <a:pt x="1904" y="1256"/>
                    </a:lnTo>
                    <a:lnTo>
                      <a:pt x="2051" y="1318"/>
                    </a:lnTo>
                    <a:lnTo>
                      <a:pt x="2051" y="1381"/>
                    </a:lnTo>
                    <a:lnTo>
                      <a:pt x="1946" y="1381"/>
                    </a:lnTo>
                    <a:lnTo>
                      <a:pt x="1946" y="1465"/>
                    </a:lnTo>
                    <a:lnTo>
                      <a:pt x="1988" y="1528"/>
                    </a:lnTo>
                    <a:lnTo>
                      <a:pt x="1988" y="1611"/>
                    </a:lnTo>
                    <a:lnTo>
                      <a:pt x="1904" y="1590"/>
                    </a:lnTo>
                    <a:lnTo>
                      <a:pt x="1841" y="1528"/>
                    </a:lnTo>
                    <a:lnTo>
                      <a:pt x="1695" y="1507"/>
                    </a:lnTo>
                    <a:lnTo>
                      <a:pt x="1590" y="1423"/>
                    </a:lnTo>
                    <a:lnTo>
                      <a:pt x="1528" y="1402"/>
                    </a:lnTo>
                    <a:lnTo>
                      <a:pt x="1423" y="1486"/>
                    </a:lnTo>
                    <a:lnTo>
                      <a:pt x="1381" y="1569"/>
                    </a:lnTo>
                    <a:lnTo>
                      <a:pt x="1465" y="1674"/>
                    </a:lnTo>
                    <a:lnTo>
                      <a:pt x="1423" y="1779"/>
                    </a:lnTo>
                    <a:lnTo>
                      <a:pt x="1360" y="1737"/>
                    </a:lnTo>
                    <a:lnTo>
                      <a:pt x="1360" y="1674"/>
                    </a:lnTo>
                    <a:lnTo>
                      <a:pt x="1276" y="1611"/>
                    </a:lnTo>
                    <a:lnTo>
                      <a:pt x="1151" y="1569"/>
                    </a:lnTo>
                    <a:lnTo>
                      <a:pt x="1109" y="1569"/>
                    </a:lnTo>
                    <a:lnTo>
                      <a:pt x="1025" y="1486"/>
                    </a:lnTo>
                    <a:lnTo>
                      <a:pt x="942" y="1465"/>
                    </a:lnTo>
                    <a:lnTo>
                      <a:pt x="921" y="1528"/>
                    </a:lnTo>
                    <a:lnTo>
                      <a:pt x="963" y="1674"/>
                    </a:lnTo>
                    <a:lnTo>
                      <a:pt x="963" y="1800"/>
                    </a:lnTo>
                    <a:lnTo>
                      <a:pt x="1004" y="1946"/>
                    </a:lnTo>
                    <a:lnTo>
                      <a:pt x="1109" y="2009"/>
                    </a:lnTo>
                    <a:lnTo>
                      <a:pt x="1235" y="2030"/>
                    </a:lnTo>
                    <a:lnTo>
                      <a:pt x="1276" y="2093"/>
                    </a:lnTo>
                    <a:lnTo>
                      <a:pt x="1256" y="2113"/>
                    </a:lnTo>
                    <a:lnTo>
                      <a:pt x="1130" y="2113"/>
                    </a:lnTo>
                    <a:lnTo>
                      <a:pt x="1256" y="2197"/>
                    </a:lnTo>
                    <a:lnTo>
                      <a:pt x="1318" y="2260"/>
                    </a:lnTo>
                    <a:lnTo>
                      <a:pt x="1423" y="2344"/>
                    </a:lnTo>
                    <a:lnTo>
                      <a:pt x="1548" y="2344"/>
                    </a:lnTo>
                    <a:lnTo>
                      <a:pt x="1632" y="2260"/>
                    </a:lnTo>
                    <a:lnTo>
                      <a:pt x="1674" y="2260"/>
                    </a:lnTo>
                    <a:lnTo>
                      <a:pt x="1674" y="2344"/>
                    </a:lnTo>
                    <a:lnTo>
                      <a:pt x="1590" y="2427"/>
                    </a:lnTo>
                    <a:lnTo>
                      <a:pt x="1548" y="2616"/>
                    </a:lnTo>
                    <a:lnTo>
                      <a:pt x="1486" y="2616"/>
                    </a:lnTo>
                    <a:lnTo>
                      <a:pt x="1339" y="2469"/>
                    </a:lnTo>
                    <a:lnTo>
                      <a:pt x="1025" y="2427"/>
                    </a:lnTo>
                    <a:lnTo>
                      <a:pt x="921" y="2260"/>
                    </a:lnTo>
                    <a:lnTo>
                      <a:pt x="837" y="2239"/>
                    </a:lnTo>
                    <a:lnTo>
                      <a:pt x="795" y="2155"/>
                    </a:lnTo>
                    <a:lnTo>
                      <a:pt x="753" y="2155"/>
                    </a:lnTo>
                    <a:lnTo>
                      <a:pt x="712" y="2302"/>
                    </a:lnTo>
                    <a:lnTo>
                      <a:pt x="712" y="2344"/>
                    </a:lnTo>
                    <a:lnTo>
                      <a:pt x="649" y="2406"/>
                    </a:lnTo>
                    <a:lnTo>
                      <a:pt x="712" y="2574"/>
                    </a:lnTo>
                    <a:lnTo>
                      <a:pt x="628" y="2637"/>
                    </a:lnTo>
                    <a:lnTo>
                      <a:pt x="544" y="2616"/>
                    </a:lnTo>
                    <a:lnTo>
                      <a:pt x="544" y="2762"/>
                    </a:lnTo>
                    <a:lnTo>
                      <a:pt x="502" y="2783"/>
                    </a:lnTo>
                    <a:lnTo>
                      <a:pt x="502" y="3034"/>
                    </a:lnTo>
                    <a:lnTo>
                      <a:pt x="586" y="3097"/>
                    </a:lnTo>
                    <a:lnTo>
                      <a:pt x="732" y="3097"/>
                    </a:lnTo>
                    <a:lnTo>
                      <a:pt x="837" y="3160"/>
                    </a:lnTo>
                    <a:lnTo>
                      <a:pt x="942" y="3139"/>
                    </a:lnTo>
                    <a:lnTo>
                      <a:pt x="942" y="3181"/>
                    </a:lnTo>
                    <a:lnTo>
                      <a:pt x="858" y="3243"/>
                    </a:lnTo>
                    <a:lnTo>
                      <a:pt x="753" y="3181"/>
                    </a:lnTo>
                    <a:lnTo>
                      <a:pt x="586" y="3181"/>
                    </a:lnTo>
                    <a:lnTo>
                      <a:pt x="523" y="3160"/>
                    </a:lnTo>
                    <a:lnTo>
                      <a:pt x="419" y="3181"/>
                    </a:lnTo>
                    <a:lnTo>
                      <a:pt x="272" y="3369"/>
                    </a:lnTo>
                    <a:lnTo>
                      <a:pt x="230" y="3473"/>
                    </a:lnTo>
                    <a:lnTo>
                      <a:pt x="314" y="3557"/>
                    </a:lnTo>
                    <a:lnTo>
                      <a:pt x="293" y="3599"/>
                    </a:lnTo>
                    <a:lnTo>
                      <a:pt x="209" y="3620"/>
                    </a:lnTo>
                    <a:lnTo>
                      <a:pt x="209" y="3725"/>
                    </a:lnTo>
                    <a:lnTo>
                      <a:pt x="293" y="3787"/>
                    </a:lnTo>
                    <a:lnTo>
                      <a:pt x="335" y="3725"/>
                    </a:lnTo>
                    <a:lnTo>
                      <a:pt x="502" y="3725"/>
                    </a:lnTo>
                    <a:lnTo>
                      <a:pt x="586" y="3662"/>
                    </a:lnTo>
                    <a:lnTo>
                      <a:pt x="628" y="3704"/>
                    </a:lnTo>
                    <a:lnTo>
                      <a:pt x="628" y="3787"/>
                    </a:lnTo>
                    <a:lnTo>
                      <a:pt x="523" y="3808"/>
                    </a:lnTo>
                    <a:lnTo>
                      <a:pt x="440" y="3913"/>
                    </a:lnTo>
                    <a:lnTo>
                      <a:pt x="502" y="3976"/>
                    </a:lnTo>
                    <a:lnTo>
                      <a:pt x="586" y="3976"/>
                    </a:lnTo>
                    <a:lnTo>
                      <a:pt x="691" y="3892"/>
                    </a:lnTo>
                    <a:lnTo>
                      <a:pt x="753" y="3892"/>
                    </a:lnTo>
                    <a:lnTo>
                      <a:pt x="858" y="3808"/>
                    </a:lnTo>
                    <a:lnTo>
                      <a:pt x="858" y="3871"/>
                    </a:lnTo>
                    <a:lnTo>
                      <a:pt x="816" y="3934"/>
                    </a:lnTo>
                    <a:lnTo>
                      <a:pt x="858" y="3976"/>
                    </a:lnTo>
                    <a:lnTo>
                      <a:pt x="1046" y="3976"/>
                    </a:lnTo>
                    <a:lnTo>
                      <a:pt x="1067" y="4018"/>
                    </a:lnTo>
                    <a:lnTo>
                      <a:pt x="963" y="4038"/>
                    </a:lnTo>
                    <a:lnTo>
                      <a:pt x="963" y="4122"/>
                    </a:lnTo>
                    <a:lnTo>
                      <a:pt x="1067" y="4143"/>
                    </a:lnTo>
                    <a:lnTo>
                      <a:pt x="1172" y="4122"/>
                    </a:lnTo>
                    <a:lnTo>
                      <a:pt x="1318" y="4206"/>
                    </a:lnTo>
                    <a:lnTo>
                      <a:pt x="1590" y="4290"/>
                    </a:lnTo>
                    <a:lnTo>
                      <a:pt x="1632" y="4331"/>
                    </a:lnTo>
                    <a:lnTo>
                      <a:pt x="1381" y="4310"/>
                    </a:lnTo>
                    <a:lnTo>
                      <a:pt x="1276" y="4331"/>
                    </a:lnTo>
                    <a:lnTo>
                      <a:pt x="1130" y="4227"/>
                    </a:lnTo>
                    <a:lnTo>
                      <a:pt x="963" y="4290"/>
                    </a:lnTo>
                    <a:lnTo>
                      <a:pt x="963" y="4352"/>
                    </a:lnTo>
                    <a:lnTo>
                      <a:pt x="1130" y="4415"/>
                    </a:lnTo>
                    <a:lnTo>
                      <a:pt x="1339" y="4436"/>
                    </a:lnTo>
                    <a:lnTo>
                      <a:pt x="1569" y="4436"/>
                    </a:lnTo>
                    <a:lnTo>
                      <a:pt x="1653" y="4499"/>
                    </a:lnTo>
                    <a:lnTo>
                      <a:pt x="1423" y="4541"/>
                    </a:lnTo>
                    <a:lnTo>
                      <a:pt x="1339" y="4520"/>
                    </a:lnTo>
                    <a:lnTo>
                      <a:pt x="1109" y="4499"/>
                    </a:lnTo>
                    <a:lnTo>
                      <a:pt x="942" y="4457"/>
                    </a:lnTo>
                    <a:lnTo>
                      <a:pt x="900" y="4394"/>
                    </a:lnTo>
                    <a:lnTo>
                      <a:pt x="753" y="4352"/>
                    </a:lnTo>
                    <a:lnTo>
                      <a:pt x="607" y="4206"/>
                    </a:lnTo>
                    <a:lnTo>
                      <a:pt x="544" y="4248"/>
                    </a:lnTo>
                    <a:lnTo>
                      <a:pt x="481" y="4331"/>
                    </a:lnTo>
                    <a:lnTo>
                      <a:pt x="293" y="4352"/>
                    </a:lnTo>
                    <a:lnTo>
                      <a:pt x="209" y="4415"/>
                    </a:lnTo>
                    <a:lnTo>
                      <a:pt x="188" y="4624"/>
                    </a:lnTo>
                    <a:lnTo>
                      <a:pt x="314" y="4729"/>
                    </a:lnTo>
                    <a:lnTo>
                      <a:pt x="314" y="4854"/>
                    </a:lnTo>
                    <a:lnTo>
                      <a:pt x="272" y="4917"/>
                    </a:lnTo>
                    <a:lnTo>
                      <a:pt x="188" y="4729"/>
                    </a:lnTo>
                    <a:lnTo>
                      <a:pt x="126" y="4729"/>
                    </a:lnTo>
                    <a:lnTo>
                      <a:pt x="63" y="4980"/>
                    </a:lnTo>
                    <a:lnTo>
                      <a:pt x="84" y="5126"/>
                    </a:lnTo>
                    <a:lnTo>
                      <a:pt x="168" y="5147"/>
                    </a:lnTo>
                    <a:lnTo>
                      <a:pt x="188" y="5126"/>
                    </a:lnTo>
                    <a:lnTo>
                      <a:pt x="272" y="5126"/>
                    </a:lnTo>
                    <a:lnTo>
                      <a:pt x="335" y="5252"/>
                    </a:lnTo>
                    <a:lnTo>
                      <a:pt x="419" y="5273"/>
                    </a:lnTo>
                    <a:lnTo>
                      <a:pt x="335" y="5294"/>
                    </a:lnTo>
                    <a:lnTo>
                      <a:pt x="272" y="5336"/>
                    </a:lnTo>
                    <a:lnTo>
                      <a:pt x="188" y="5231"/>
                    </a:lnTo>
                    <a:lnTo>
                      <a:pt x="21" y="5252"/>
                    </a:lnTo>
                    <a:lnTo>
                      <a:pt x="0" y="5461"/>
                    </a:lnTo>
                    <a:lnTo>
                      <a:pt x="63" y="5503"/>
                    </a:lnTo>
                    <a:lnTo>
                      <a:pt x="126" y="5482"/>
                    </a:lnTo>
                    <a:lnTo>
                      <a:pt x="84" y="5566"/>
                    </a:lnTo>
                    <a:lnTo>
                      <a:pt x="84" y="5817"/>
                    </a:lnTo>
                    <a:lnTo>
                      <a:pt x="168" y="5754"/>
                    </a:lnTo>
                    <a:lnTo>
                      <a:pt x="230" y="5775"/>
                    </a:lnTo>
                    <a:lnTo>
                      <a:pt x="230" y="5963"/>
                    </a:lnTo>
                    <a:lnTo>
                      <a:pt x="398" y="6005"/>
                    </a:lnTo>
                    <a:lnTo>
                      <a:pt x="628" y="6173"/>
                    </a:lnTo>
                    <a:lnTo>
                      <a:pt x="732" y="6110"/>
                    </a:lnTo>
                    <a:lnTo>
                      <a:pt x="795" y="6005"/>
                    </a:lnTo>
                    <a:lnTo>
                      <a:pt x="753" y="5922"/>
                    </a:lnTo>
                    <a:lnTo>
                      <a:pt x="921" y="5922"/>
                    </a:lnTo>
                    <a:lnTo>
                      <a:pt x="942" y="6026"/>
                    </a:lnTo>
                    <a:lnTo>
                      <a:pt x="921" y="6131"/>
                    </a:lnTo>
                    <a:lnTo>
                      <a:pt x="942" y="6235"/>
                    </a:lnTo>
                    <a:lnTo>
                      <a:pt x="1004" y="6214"/>
                    </a:lnTo>
                    <a:lnTo>
                      <a:pt x="1067" y="5963"/>
                    </a:lnTo>
                    <a:lnTo>
                      <a:pt x="1067" y="5712"/>
                    </a:lnTo>
                    <a:lnTo>
                      <a:pt x="1130" y="5566"/>
                    </a:lnTo>
                    <a:lnTo>
                      <a:pt x="1256" y="5440"/>
                    </a:lnTo>
                    <a:lnTo>
                      <a:pt x="1318" y="5294"/>
                    </a:lnTo>
                    <a:lnTo>
                      <a:pt x="1318" y="5461"/>
                    </a:lnTo>
                    <a:lnTo>
                      <a:pt x="1172" y="5670"/>
                    </a:lnTo>
                    <a:lnTo>
                      <a:pt x="1151" y="5817"/>
                    </a:lnTo>
                    <a:lnTo>
                      <a:pt x="1172" y="5922"/>
                    </a:lnTo>
                    <a:lnTo>
                      <a:pt x="1130" y="6131"/>
                    </a:lnTo>
                    <a:lnTo>
                      <a:pt x="1172" y="6235"/>
                    </a:lnTo>
                    <a:lnTo>
                      <a:pt x="1151" y="6319"/>
                    </a:lnTo>
                    <a:lnTo>
                      <a:pt x="1214" y="6340"/>
                    </a:lnTo>
                    <a:lnTo>
                      <a:pt x="1256" y="6298"/>
                    </a:lnTo>
                    <a:lnTo>
                      <a:pt x="1339" y="6173"/>
                    </a:lnTo>
                    <a:lnTo>
                      <a:pt x="1528" y="5984"/>
                    </a:lnTo>
                    <a:lnTo>
                      <a:pt x="1590" y="5691"/>
                    </a:lnTo>
                    <a:lnTo>
                      <a:pt x="1674" y="5650"/>
                    </a:lnTo>
                    <a:lnTo>
                      <a:pt x="1674" y="5754"/>
                    </a:lnTo>
                    <a:lnTo>
                      <a:pt x="1632" y="5880"/>
                    </a:lnTo>
                    <a:lnTo>
                      <a:pt x="1632" y="5963"/>
                    </a:lnTo>
                    <a:lnTo>
                      <a:pt x="1737" y="5984"/>
                    </a:lnTo>
                    <a:lnTo>
                      <a:pt x="1862" y="5859"/>
                    </a:lnTo>
                    <a:lnTo>
                      <a:pt x="1946" y="5775"/>
                    </a:lnTo>
                    <a:lnTo>
                      <a:pt x="1946" y="5670"/>
                    </a:lnTo>
                    <a:lnTo>
                      <a:pt x="1841" y="5650"/>
                    </a:lnTo>
                    <a:lnTo>
                      <a:pt x="1841" y="5608"/>
                    </a:lnTo>
                    <a:lnTo>
                      <a:pt x="1946" y="5566"/>
                    </a:lnTo>
                    <a:lnTo>
                      <a:pt x="1946" y="5398"/>
                    </a:lnTo>
                    <a:lnTo>
                      <a:pt x="1904" y="5336"/>
                    </a:lnTo>
                    <a:lnTo>
                      <a:pt x="1904" y="5231"/>
                    </a:lnTo>
                    <a:lnTo>
                      <a:pt x="2072" y="5126"/>
                    </a:lnTo>
                    <a:lnTo>
                      <a:pt x="2113" y="4938"/>
                    </a:lnTo>
                    <a:lnTo>
                      <a:pt x="2218" y="4875"/>
                    </a:lnTo>
                    <a:lnTo>
                      <a:pt x="2281" y="4813"/>
                    </a:lnTo>
                    <a:lnTo>
                      <a:pt x="2281" y="4917"/>
                    </a:lnTo>
                    <a:lnTo>
                      <a:pt x="2281" y="4959"/>
                    </a:lnTo>
                    <a:lnTo>
                      <a:pt x="2197" y="4980"/>
                    </a:lnTo>
                    <a:lnTo>
                      <a:pt x="2113" y="5168"/>
                    </a:lnTo>
                    <a:lnTo>
                      <a:pt x="2051" y="5294"/>
                    </a:lnTo>
                    <a:lnTo>
                      <a:pt x="2009" y="5461"/>
                    </a:lnTo>
                    <a:lnTo>
                      <a:pt x="2072" y="5566"/>
                    </a:lnTo>
                    <a:lnTo>
                      <a:pt x="2092" y="5691"/>
                    </a:lnTo>
                    <a:lnTo>
                      <a:pt x="2155" y="5650"/>
                    </a:lnTo>
                    <a:lnTo>
                      <a:pt x="2260" y="5461"/>
                    </a:lnTo>
                    <a:lnTo>
                      <a:pt x="2469" y="5273"/>
                    </a:lnTo>
                    <a:lnTo>
                      <a:pt x="2532" y="5147"/>
                    </a:lnTo>
                    <a:lnTo>
                      <a:pt x="2532" y="4980"/>
                    </a:lnTo>
                    <a:lnTo>
                      <a:pt x="2616" y="4875"/>
                    </a:lnTo>
                    <a:lnTo>
                      <a:pt x="2699" y="4854"/>
                    </a:lnTo>
                    <a:lnTo>
                      <a:pt x="2699" y="4917"/>
                    </a:lnTo>
                    <a:lnTo>
                      <a:pt x="2678" y="4959"/>
                    </a:lnTo>
                    <a:lnTo>
                      <a:pt x="2678" y="5085"/>
                    </a:lnTo>
                    <a:lnTo>
                      <a:pt x="2741" y="5064"/>
                    </a:lnTo>
                    <a:lnTo>
                      <a:pt x="2888" y="4875"/>
                    </a:lnTo>
                    <a:lnTo>
                      <a:pt x="2971" y="4875"/>
                    </a:lnTo>
                    <a:lnTo>
                      <a:pt x="3139" y="4917"/>
                    </a:lnTo>
                    <a:lnTo>
                      <a:pt x="3327" y="4854"/>
                    </a:lnTo>
                    <a:lnTo>
                      <a:pt x="3432" y="4834"/>
                    </a:lnTo>
                    <a:lnTo>
                      <a:pt x="3494" y="4750"/>
                    </a:lnTo>
                    <a:lnTo>
                      <a:pt x="3620" y="4729"/>
                    </a:lnTo>
                    <a:lnTo>
                      <a:pt x="3662" y="4624"/>
                    </a:lnTo>
                    <a:lnTo>
                      <a:pt x="3662" y="4541"/>
                    </a:lnTo>
                    <a:lnTo>
                      <a:pt x="3683" y="4457"/>
                    </a:lnTo>
                    <a:lnTo>
                      <a:pt x="3620" y="4394"/>
                    </a:lnTo>
                    <a:lnTo>
                      <a:pt x="3662" y="4227"/>
                    </a:lnTo>
                    <a:lnTo>
                      <a:pt x="3662" y="3976"/>
                    </a:lnTo>
                    <a:lnTo>
                      <a:pt x="3620" y="3976"/>
                    </a:lnTo>
                    <a:lnTo>
                      <a:pt x="3536" y="4122"/>
                    </a:lnTo>
                    <a:lnTo>
                      <a:pt x="3411" y="4290"/>
                    </a:lnTo>
                    <a:lnTo>
                      <a:pt x="3348" y="4290"/>
                    </a:lnTo>
                    <a:lnTo>
                      <a:pt x="3348" y="4206"/>
                    </a:lnTo>
                    <a:lnTo>
                      <a:pt x="3432" y="4101"/>
                    </a:lnTo>
                    <a:lnTo>
                      <a:pt x="3536" y="4018"/>
                    </a:lnTo>
                    <a:lnTo>
                      <a:pt x="3557" y="3934"/>
                    </a:lnTo>
                    <a:lnTo>
                      <a:pt x="3432" y="3829"/>
                    </a:lnTo>
                    <a:lnTo>
                      <a:pt x="3411" y="3725"/>
                    </a:lnTo>
                    <a:lnTo>
                      <a:pt x="3348" y="3725"/>
                    </a:lnTo>
                    <a:lnTo>
                      <a:pt x="3306" y="3766"/>
                    </a:lnTo>
                    <a:lnTo>
                      <a:pt x="3264" y="3829"/>
                    </a:lnTo>
                    <a:lnTo>
                      <a:pt x="3201" y="3787"/>
                    </a:lnTo>
                    <a:lnTo>
                      <a:pt x="3097" y="3808"/>
                    </a:lnTo>
                    <a:lnTo>
                      <a:pt x="3013" y="3871"/>
                    </a:lnTo>
                    <a:lnTo>
                      <a:pt x="2909" y="3829"/>
                    </a:lnTo>
                    <a:lnTo>
                      <a:pt x="2950" y="3787"/>
                    </a:lnTo>
                    <a:lnTo>
                      <a:pt x="3222" y="3683"/>
                    </a:lnTo>
                    <a:lnTo>
                      <a:pt x="3327" y="3662"/>
                    </a:lnTo>
                    <a:lnTo>
                      <a:pt x="3536" y="3453"/>
                    </a:lnTo>
                    <a:lnTo>
                      <a:pt x="3578" y="3390"/>
                    </a:lnTo>
                    <a:lnTo>
                      <a:pt x="3725" y="3160"/>
                    </a:lnTo>
                    <a:lnTo>
                      <a:pt x="3766" y="2971"/>
                    </a:lnTo>
                    <a:lnTo>
                      <a:pt x="3725" y="2950"/>
                    </a:lnTo>
                    <a:lnTo>
                      <a:pt x="3641" y="2971"/>
                    </a:lnTo>
                    <a:lnTo>
                      <a:pt x="3578" y="3034"/>
                    </a:lnTo>
                    <a:lnTo>
                      <a:pt x="3536" y="2950"/>
                    </a:lnTo>
                    <a:lnTo>
                      <a:pt x="3578" y="2888"/>
                    </a:lnTo>
                    <a:lnTo>
                      <a:pt x="3641" y="2846"/>
                    </a:lnTo>
                    <a:lnTo>
                      <a:pt x="3725" y="2867"/>
                    </a:lnTo>
                    <a:lnTo>
                      <a:pt x="3766" y="2783"/>
                    </a:lnTo>
                    <a:lnTo>
                      <a:pt x="3766" y="2657"/>
                    </a:lnTo>
                    <a:lnTo>
                      <a:pt x="3871" y="2553"/>
                    </a:lnTo>
                    <a:lnTo>
                      <a:pt x="3871" y="2427"/>
                    </a:lnTo>
                    <a:lnTo>
                      <a:pt x="3850" y="2365"/>
                    </a:lnTo>
                    <a:lnTo>
                      <a:pt x="3850" y="2302"/>
                    </a:lnTo>
                    <a:lnTo>
                      <a:pt x="3745" y="2260"/>
                    </a:lnTo>
                    <a:lnTo>
                      <a:pt x="3641" y="2302"/>
                    </a:lnTo>
                    <a:lnTo>
                      <a:pt x="3494" y="2553"/>
                    </a:lnTo>
                    <a:lnTo>
                      <a:pt x="3494" y="2678"/>
                    </a:lnTo>
                    <a:lnTo>
                      <a:pt x="3557" y="2762"/>
                    </a:lnTo>
                    <a:lnTo>
                      <a:pt x="3473" y="2846"/>
                    </a:lnTo>
                    <a:lnTo>
                      <a:pt x="3432" y="2888"/>
                    </a:lnTo>
                    <a:lnTo>
                      <a:pt x="3369" y="2867"/>
                    </a:lnTo>
                    <a:lnTo>
                      <a:pt x="3411" y="2825"/>
                    </a:lnTo>
                    <a:lnTo>
                      <a:pt x="3348" y="2762"/>
                    </a:lnTo>
                    <a:lnTo>
                      <a:pt x="3348" y="2657"/>
                    </a:lnTo>
                    <a:lnTo>
                      <a:pt x="3453" y="2448"/>
                    </a:lnTo>
                    <a:lnTo>
                      <a:pt x="3432" y="2344"/>
                    </a:lnTo>
                    <a:lnTo>
                      <a:pt x="3453" y="2302"/>
                    </a:lnTo>
                    <a:lnTo>
                      <a:pt x="3473" y="2323"/>
                    </a:lnTo>
                    <a:lnTo>
                      <a:pt x="3557" y="2302"/>
                    </a:lnTo>
                    <a:lnTo>
                      <a:pt x="3536" y="2134"/>
                    </a:lnTo>
                    <a:lnTo>
                      <a:pt x="3453" y="2030"/>
                    </a:lnTo>
                    <a:lnTo>
                      <a:pt x="3348" y="2030"/>
                    </a:lnTo>
                    <a:lnTo>
                      <a:pt x="3222" y="2051"/>
                    </a:lnTo>
                    <a:lnTo>
                      <a:pt x="3160" y="2155"/>
                    </a:lnTo>
                    <a:lnTo>
                      <a:pt x="3139" y="2113"/>
                    </a:lnTo>
                    <a:lnTo>
                      <a:pt x="3118" y="2051"/>
                    </a:lnTo>
                    <a:lnTo>
                      <a:pt x="3139" y="1904"/>
                    </a:lnTo>
                    <a:lnTo>
                      <a:pt x="3055" y="1737"/>
                    </a:lnTo>
                    <a:lnTo>
                      <a:pt x="3097" y="1507"/>
                    </a:lnTo>
                    <a:lnTo>
                      <a:pt x="3097" y="1318"/>
                    </a:lnTo>
                    <a:lnTo>
                      <a:pt x="3139" y="1193"/>
                    </a:lnTo>
                    <a:lnTo>
                      <a:pt x="3160" y="1005"/>
                    </a:lnTo>
                    <a:lnTo>
                      <a:pt x="3139" y="858"/>
                    </a:lnTo>
                    <a:lnTo>
                      <a:pt x="3243" y="670"/>
                    </a:lnTo>
                    <a:lnTo>
                      <a:pt x="3243" y="523"/>
                    </a:lnTo>
                    <a:lnTo>
                      <a:pt x="3139" y="419"/>
                    </a:lnTo>
                    <a:lnTo>
                      <a:pt x="3118" y="272"/>
                    </a:lnTo>
                    <a:lnTo>
                      <a:pt x="2950" y="147"/>
                    </a:lnTo>
                    <a:lnTo>
                      <a:pt x="2909" y="63"/>
                    </a:lnTo>
                    <a:lnTo>
                      <a:pt x="2741" y="0"/>
                    </a:lnTo>
                    <a:lnTo>
                      <a:pt x="2699" y="21"/>
                    </a:lnTo>
                    <a:lnTo>
                      <a:pt x="2699" y="105"/>
                    </a:lnTo>
                    <a:lnTo>
                      <a:pt x="2678" y="126"/>
                    </a:lnTo>
                    <a:lnTo>
                      <a:pt x="251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9" name="Google Shape;2409;p46"/>
              <p:cNvSpPr/>
              <p:nvPr/>
            </p:nvSpPr>
            <p:spPr>
              <a:xfrm>
                <a:off x="2744725" y="1557875"/>
                <a:ext cx="36625" cy="48150"/>
              </a:xfrm>
              <a:custGeom>
                <a:avLst/>
                <a:gdLst/>
                <a:ahLst/>
                <a:cxnLst/>
                <a:rect l="l" t="t" r="r" b="b"/>
                <a:pathLst>
                  <a:path w="1465" h="1926" extrusionOk="0">
                    <a:moveTo>
                      <a:pt x="711" y="0"/>
                    </a:moveTo>
                    <a:lnTo>
                      <a:pt x="586" y="105"/>
                    </a:lnTo>
                    <a:lnTo>
                      <a:pt x="502" y="168"/>
                    </a:lnTo>
                    <a:lnTo>
                      <a:pt x="502" y="356"/>
                    </a:lnTo>
                    <a:lnTo>
                      <a:pt x="419" y="419"/>
                    </a:lnTo>
                    <a:lnTo>
                      <a:pt x="356" y="377"/>
                    </a:lnTo>
                    <a:lnTo>
                      <a:pt x="272" y="544"/>
                    </a:lnTo>
                    <a:lnTo>
                      <a:pt x="272" y="733"/>
                    </a:lnTo>
                    <a:lnTo>
                      <a:pt x="188" y="837"/>
                    </a:lnTo>
                    <a:lnTo>
                      <a:pt x="272" y="963"/>
                    </a:lnTo>
                    <a:lnTo>
                      <a:pt x="147" y="963"/>
                    </a:lnTo>
                    <a:lnTo>
                      <a:pt x="167" y="1005"/>
                    </a:lnTo>
                    <a:lnTo>
                      <a:pt x="272" y="1088"/>
                    </a:lnTo>
                    <a:lnTo>
                      <a:pt x="398" y="1256"/>
                    </a:lnTo>
                    <a:lnTo>
                      <a:pt x="377" y="1360"/>
                    </a:lnTo>
                    <a:lnTo>
                      <a:pt x="356" y="1360"/>
                    </a:lnTo>
                    <a:lnTo>
                      <a:pt x="209" y="1256"/>
                    </a:lnTo>
                    <a:lnTo>
                      <a:pt x="84" y="1256"/>
                    </a:lnTo>
                    <a:lnTo>
                      <a:pt x="63" y="1318"/>
                    </a:lnTo>
                    <a:lnTo>
                      <a:pt x="0" y="1402"/>
                    </a:lnTo>
                    <a:lnTo>
                      <a:pt x="105" y="1465"/>
                    </a:lnTo>
                    <a:lnTo>
                      <a:pt x="147" y="1590"/>
                    </a:lnTo>
                    <a:lnTo>
                      <a:pt x="188" y="1632"/>
                    </a:lnTo>
                    <a:lnTo>
                      <a:pt x="105" y="1737"/>
                    </a:lnTo>
                    <a:lnTo>
                      <a:pt x="105" y="1883"/>
                    </a:lnTo>
                    <a:lnTo>
                      <a:pt x="251" y="1821"/>
                    </a:lnTo>
                    <a:lnTo>
                      <a:pt x="272" y="1737"/>
                    </a:lnTo>
                    <a:lnTo>
                      <a:pt x="356" y="1737"/>
                    </a:lnTo>
                    <a:lnTo>
                      <a:pt x="377" y="1883"/>
                    </a:lnTo>
                    <a:lnTo>
                      <a:pt x="460" y="1883"/>
                    </a:lnTo>
                    <a:lnTo>
                      <a:pt x="607" y="1842"/>
                    </a:lnTo>
                    <a:lnTo>
                      <a:pt x="711" y="1883"/>
                    </a:lnTo>
                    <a:lnTo>
                      <a:pt x="837" y="1779"/>
                    </a:lnTo>
                    <a:lnTo>
                      <a:pt x="900" y="1821"/>
                    </a:lnTo>
                    <a:lnTo>
                      <a:pt x="900" y="1925"/>
                    </a:lnTo>
                    <a:lnTo>
                      <a:pt x="983" y="1925"/>
                    </a:lnTo>
                    <a:lnTo>
                      <a:pt x="1025" y="1883"/>
                    </a:lnTo>
                    <a:lnTo>
                      <a:pt x="1235" y="1737"/>
                    </a:lnTo>
                    <a:lnTo>
                      <a:pt x="1235" y="1632"/>
                    </a:lnTo>
                    <a:lnTo>
                      <a:pt x="1214" y="1465"/>
                    </a:lnTo>
                    <a:lnTo>
                      <a:pt x="1151" y="1465"/>
                    </a:lnTo>
                    <a:lnTo>
                      <a:pt x="1109" y="1402"/>
                    </a:lnTo>
                    <a:lnTo>
                      <a:pt x="1193" y="1360"/>
                    </a:lnTo>
                    <a:lnTo>
                      <a:pt x="1297" y="1381"/>
                    </a:lnTo>
                    <a:lnTo>
                      <a:pt x="1339" y="1298"/>
                    </a:lnTo>
                    <a:lnTo>
                      <a:pt x="1465" y="1214"/>
                    </a:lnTo>
                    <a:lnTo>
                      <a:pt x="1423" y="984"/>
                    </a:lnTo>
                    <a:lnTo>
                      <a:pt x="1360" y="900"/>
                    </a:lnTo>
                    <a:lnTo>
                      <a:pt x="1360" y="837"/>
                    </a:lnTo>
                    <a:lnTo>
                      <a:pt x="1235" y="837"/>
                    </a:lnTo>
                    <a:lnTo>
                      <a:pt x="1193" y="691"/>
                    </a:lnTo>
                    <a:lnTo>
                      <a:pt x="1193" y="649"/>
                    </a:lnTo>
                    <a:lnTo>
                      <a:pt x="1130" y="586"/>
                    </a:lnTo>
                    <a:lnTo>
                      <a:pt x="1109" y="482"/>
                    </a:lnTo>
                    <a:lnTo>
                      <a:pt x="1046" y="461"/>
                    </a:lnTo>
                    <a:lnTo>
                      <a:pt x="1004" y="377"/>
                    </a:lnTo>
                    <a:lnTo>
                      <a:pt x="1025" y="272"/>
                    </a:lnTo>
                    <a:lnTo>
                      <a:pt x="983" y="168"/>
                    </a:lnTo>
                    <a:lnTo>
                      <a:pt x="83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0" name="Google Shape;2410;p46"/>
              <p:cNvSpPr/>
              <p:nvPr/>
            </p:nvSpPr>
            <p:spPr>
              <a:xfrm>
                <a:off x="2789175" y="1410350"/>
                <a:ext cx="386600" cy="302375"/>
              </a:xfrm>
              <a:custGeom>
                <a:avLst/>
                <a:gdLst/>
                <a:ahLst/>
                <a:cxnLst/>
                <a:rect l="l" t="t" r="r" b="b"/>
                <a:pathLst>
                  <a:path w="15464" h="12095" extrusionOk="0">
                    <a:moveTo>
                      <a:pt x="9625" y="1"/>
                    </a:moveTo>
                    <a:lnTo>
                      <a:pt x="9521" y="105"/>
                    </a:lnTo>
                    <a:lnTo>
                      <a:pt x="9416" y="105"/>
                    </a:lnTo>
                    <a:lnTo>
                      <a:pt x="9353" y="168"/>
                    </a:lnTo>
                    <a:lnTo>
                      <a:pt x="9416" y="252"/>
                    </a:lnTo>
                    <a:lnTo>
                      <a:pt x="9521" y="273"/>
                    </a:lnTo>
                    <a:lnTo>
                      <a:pt x="9584" y="315"/>
                    </a:lnTo>
                    <a:lnTo>
                      <a:pt x="9458" y="315"/>
                    </a:lnTo>
                    <a:lnTo>
                      <a:pt x="9395" y="377"/>
                    </a:lnTo>
                    <a:lnTo>
                      <a:pt x="9458" y="461"/>
                    </a:lnTo>
                    <a:lnTo>
                      <a:pt x="9584" y="566"/>
                    </a:lnTo>
                    <a:lnTo>
                      <a:pt x="9563" y="629"/>
                    </a:lnTo>
                    <a:lnTo>
                      <a:pt x="9521" y="691"/>
                    </a:lnTo>
                    <a:lnTo>
                      <a:pt x="9625" y="796"/>
                    </a:lnTo>
                    <a:lnTo>
                      <a:pt x="9709" y="817"/>
                    </a:lnTo>
                    <a:lnTo>
                      <a:pt x="9709" y="880"/>
                    </a:lnTo>
                    <a:lnTo>
                      <a:pt x="9605" y="901"/>
                    </a:lnTo>
                    <a:lnTo>
                      <a:pt x="9605" y="942"/>
                    </a:lnTo>
                    <a:lnTo>
                      <a:pt x="9395" y="712"/>
                    </a:lnTo>
                    <a:lnTo>
                      <a:pt x="9353" y="712"/>
                    </a:lnTo>
                    <a:lnTo>
                      <a:pt x="9312" y="796"/>
                    </a:lnTo>
                    <a:lnTo>
                      <a:pt x="9312" y="901"/>
                    </a:lnTo>
                    <a:lnTo>
                      <a:pt x="9270" y="880"/>
                    </a:lnTo>
                    <a:lnTo>
                      <a:pt x="9249" y="691"/>
                    </a:lnTo>
                    <a:lnTo>
                      <a:pt x="9270" y="566"/>
                    </a:lnTo>
                    <a:lnTo>
                      <a:pt x="9186" y="419"/>
                    </a:lnTo>
                    <a:lnTo>
                      <a:pt x="9186" y="273"/>
                    </a:lnTo>
                    <a:lnTo>
                      <a:pt x="9123" y="210"/>
                    </a:lnTo>
                    <a:lnTo>
                      <a:pt x="9081" y="252"/>
                    </a:lnTo>
                    <a:lnTo>
                      <a:pt x="8956" y="147"/>
                    </a:lnTo>
                    <a:lnTo>
                      <a:pt x="8872" y="105"/>
                    </a:lnTo>
                    <a:lnTo>
                      <a:pt x="8851" y="252"/>
                    </a:lnTo>
                    <a:lnTo>
                      <a:pt x="8872" y="461"/>
                    </a:lnTo>
                    <a:lnTo>
                      <a:pt x="8851" y="670"/>
                    </a:lnTo>
                    <a:lnTo>
                      <a:pt x="8893" y="817"/>
                    </a:lnTo>
                    <a:lnTo>
                      <a:pt x="8935" y="984"/>
                    </a:lnTo>
                    <a:lnTo>
                      <a:pt x="8935" y="1047"/>
                    </a:lnTo>
                    <a:lnTo>
                      <a:pt x="8935" y="1193"/>
                    </a:lnTo>
                    <a:lnTo>
                      <a:pt x="8872" y="1235"/>
                    </a:lnTo>
                    <a:lnTo>
                      <a:pt x="8830" y="1131"/>
                    </a:lnTo>
                    <a:lnTo>
                      <a:pt x="8788" y="984"/>
                    </a:lnTo>
                    <a:lnTo>
                      <a:pt x="8747" y="901"/>
                    </a:lnTo>
                    <a:lnTo>
                      <a:pt x="8747" y="775"/>
                    </a:lnTo>
                    <a:lnTo>
                      <a:pt x="8726" y="629"/>
                    </a:lnTo>
                    <a:lnTo>
                      <a:pt x="8684" y="482"/>
                    </a:lnTo>
                    <a:lnTo>
                      <a:pt x="8475" y="357"/>
                    </a:lnTo>
                    <a:lnTo>
                      <a:pt x="8412" y="357"/>
                    </a:lnTo>
                    <a:lnTo>
                      <a:pt x="8370" y="482"/>
                    </a:lnTo>
                    <a:lnTo>
                      <a:pt x="8349" y="524"/>
                    </a:lnTo>
                    <a:lnTo>
                      <a:pt x="8370" y="691"/>
                    </a:lnTo>
                    <a:lnTo>
                      <a:pt x="8558" y="817"/>
                    </a:lnTo>
                    <a:lnTo>
                      <a:pt x="8558" y="901"/>
                    </a:lnTo>
                    <a:lnTo>
                      <a:pt x="8370" y="880"/>
                    </a:lnTo>
                    <a:lnTo>
                      <a:pt x="8328" y="838"/>
                    </a:lnTo>
                    <a:lnTo>
                      <a:pt x="8244" y="838"/>
                    </a:lnTo>
                    <a:lnTo>
                      <a:pt x="8161" y="921"/>
                    </a:lnTo>
                    <a:lnTo>
                      <a:pt x="8244" y="1131"/>
                    </a:lnTo>
                    <a:lnTo>
                      <a:pt x="8224" y="1193"/>
                    </a:lnTo>
                    <a:lnTo>
                      <a:pt x="8077" y="1235"/>
                    </a:lnTo>
                    <a:lnTo>
                      <a:pt x="8035" y="1340"/>
                    </a:lnTo>
                    <a:lnTo>
                      <a:pt x="7952" y="1403"/>
                    </a:lnTo>
                    <a:lnTo>
                      <a:pt x="7910" y="1319"/>
                    </a:lnTo>
                    <a:lnTo>
                      <a:pt x="7910" y="1214"/>
                    </a:lnTo>
                    <a:lnTo>
                      <a:pt x="7847" y="1214"/>
                    </a:lnTo>
                    <a:lnTo>
                      <a:pt x="7784" y="1361"/>
                    </a:lnTo>
                    <a:lnTo>
                      <a:pt x="7700" y="1403"/>
                    </a:lnTo>
                    <a:lnTo>
                      <a:pt x="7680" y="1131"/>
                    </a:lnTo>
                    <a:lnTo>
                      <a:pt x="7700" y="984"/>
                    </a:lnTo>
                    <a:lnTo>
                      <a:pt x="7700" y="921"/>
                    </a:lnTo>
                    <a:lnTo>
                      <a:pt x="7491" y="838"/>
                    </a:lnTo>
                    <a:lnTo>
                      <a:pt x="7470" y="775"/>
                    </a:lnTo>
                    <a:lnTo>
                      <a:pt x="7533" y="691"/>
                    </a:lnTo>
                    <a:lnTo>
                      <a:pt x="7554" y="608"/>
                    </a:lnTo>
                    <a:lnTo>
                      <a:pt x="7470" y="566"/>
                    </a:lnTo>
                    <a:lnTo>
                      <a:pt x="7261" y="524"/>
                    </a:lnTo>
                    <a:lnTo>
                      <a:pt x="7219" y="482"/>
                    </a:lnTo>
                    <a:lnTo>
                      <a:pt x="7073" y="524"/>
                    </a:lnTo>
                    <a:lnTo>
                      <a:pt x="7031" y="629"/>
                    </a:lnTo>
                    <a:lnTo>
                      <a:pt x="7115" y="712"/>
                    </a:lnTo>
                    <a:lnTo>
                      <a:pt x="7115" y="921"/>
                    </a:lnTo>
                    <a:lnTo>
                      <a:pt x="7073" y="984"/>
                    </a:lnTo>
                    <a:lnTo>
                      <a:pt x="6968" y="942"/>
                    </a:lnTo>
                    <a:lnTo>
                      <a:pt x="6864" y="984"/>
                    </a:lnTo>
                    <a:lnTo>
                      <a:pt x="6780" y="901"/>
                    </a:lnTo>
                    <a:lnTo>
                      <a:pt x="6654" y="901"/>
                    </a:lnTo>
                    <a:lnTo>
                      <a:pt x="6633" y="1026"/>
                    </a:lnTo>
                    <a:lnTo>
                      <a:pt x="6675" y="1089"/>
                    </a:lnTo>
                    <a:lnTo>
                      <a:pt x="6738" y="1193"/>
                    </a:lnTo>
                    <a:lnTo>
                      <a:pt x="6801" y="1256"/>
                    </a:lnTo>
                    <a:lnTo>
                      <a:pt x="6801" y="1403"/>
                    </a:lnTo>
                    <a:lnTo>
                      <a:pt x="6864" y="1465"/>
                    </a:lnTo>
                    <a:lnTo>
                      <a:pt x="6905" y="1465"/>
                    </a:lnTo>
                    <a:lnTo>
                      <a:pt x="7010" y="1633"/>
                    </a:lnTo>
                    <a:lnTo>
                      <a:pt x="7010" y="1779"/>
                    </a:lnTo>
                    <a:lnTo>
                      <a:pt x="6968" y="1842"/>
                    </a:lnTo>
                    <a:lnTo>
                      <a:pt x="6989" y="1717"/>
                    </a:lnTo>
                    <a:lnTo>
                      <a:pt x="6947" y="1717"/>
                    </a:lnTo>
                    <a:lnTo>
                      <a:pt x="6843" y="1842"/>
                    </a:lnTo>
                    <a:lnTo>
                      <a:pt x="6780" y="1758"/>
                    </a:lnTo>
                    <a:lnTo>
                      <a:pt x="6780" y="1654"/>
                    </a:lnTo>
                    <a:lnTo>
                      <a:pt x="6801" y="1633"/>
                    </a:lnTo>
                    <a:lnTo>
                      <a:pt x="6780" y="1549"/>
                    </a:lnTo>
                    <a:lnTo>
                      <a:pt x="6738" y="1612"/>
                    </a:lnTo>
                    <a:lnTo>
                      <a:pt x="6654" y="1612"/>
                    </a:lnTo>
                    <a:lnTo>
                      <a:pt x="6654" y="1758"/>
                    </a:lnTo>
                    <a:lnTo>
                      <a:pt x="6592" y="1842"/>
                    </a:lnTo>
                    <a:lnTo>
                      <a:pt x="6571" y="1758"/>
                    </a:lnTo>
                    <a:lnTo>
                      <a:pt x="6508" y="1675"/>
                    </a:lnTo>
                    <a:lnTo>
                      <a:pt x="6550" y="1570"/>
                    </a:lnTo>
                    <a:lnTo>
                      <a:pt x="6550" y="1424"/>
                    </a:lnTo>
                    <a:lnTo>
                      <a:pt x="6445" y="1298"/>
                    </a:lnTo>
                    <a:lnTo>
                      <a:pt x="6382" y="1298"/>
                    </a:lnTo>
                    <a:lnTo>
                      <a:pt x="6257" y="1465"/>
                    </a:lnTo>
                    <a:lnTo>
                      <a:pt x="6215" y="1507"/>
                    </a:lnTo>
                    <a:lnTo>
                      <a:pt x="6215" y="1633"/>
                    </a:lnTo>
                    <a:lnTo>
                      <a:pt x="6257" y="1717"/>
                    </a:lnTo>
                    <a:lnTo>
                      <a:pt x="6215" y="1758"/>
                    </a:lnTo>
                    <a:lnTo>
                      <a:pt x="6131" y="1675"/>
                    </a:lnTo>
                    <a:lnTo>
                      <a:pt x="6152" y="1612"/>
                    </a:lnTo>
                    <a:lnTo>
                      <a:pt x="6110" y="1528"/>
                    </a:lnTo>
                    <a:lnTo>
                      <a:pt x="6131" y="1424"/>
                    </a:lnTo>
                    <a:lnTo>
                      <a:pt x="6110" y="1298"/>
                    </a:lnTo>
                    <a:lnTo>
                      <a:pt x="5985" y="1235"/>
                    </a:lnTo>
                    <a:lnTo>
                      <a:pt x="5985" y="1089"/>
                    </a:lnTo>
                    <a:lnTo>
                      <a:pt x="5985" y="984"/>
                    </a:lnTo>
                    <a:lnTo>
                      <a:pt x="5943" y="984"/>
                    </a:lnTo>
                    <a:lnTo>
                      <a:pt x="5796" y="1110"/>
                    </a:lnTo>
                    <a:lnTo>
                      <a:pt x="5713" y="1131"/>
                    </a:lnTo>
                    <a:lnTo>
                      <a:pt x="5692" y="1256"/>
                    </a:lnTo>
                    <a:lnTo>
                      <a:pt x="5713" y="1340"/>
                    </a:lnTo>
                    <a:lnTo>
                      <a:pt x="5692" y="1403"/>
                    </a:lnTo>
                    <a:lnTo>
                      <a:pt x="5692" y="1465"/>
                    </a:lnTo>
                    <a:lnTo>
                      <a:pt x="5608" y="1528"/>
                    </a:lnTo>
                    <a:lnTo>
                      <a:pt x="5608" y="1445"/>
                    </a:lnTo>
                    <a:lnTo>
                      <a:pt x="5629" y="1403"/>
                    </a:lnTo>
                    <a:lnTo>
                      <a:pt x="5608" y="1340"/>
                    </a:lnTo>
                    <a:lnTo>
                      <a:pt x="5524" y="1424"/>
                    </a:lnTo>
                    <a:lnTo>
                      <a:pt x="5462" y="1570"/>
                    </a:lnTo>
                    <a:lnTo>
                      <a:pt x="5399" y="1612"/>
                    </a:lnTo>
                    <a:lnTo>
                      <a:pt x="5399" y="1340"/>
                    </a:lnTo>
                    <a:lnTo>
                      <a:pt x="5420" y="1256"/>
                    </a:lnTo>
                    <a:lnTo>
                      <a:pt x="5420" y="1193"/>
                    </a:lnTo>
                    <a:lnTo>
                      <a:pt x="5336" y="1152"/>
                    </a:lnTo>
                    <a:lnTo>
                      <a:pt x="5273" y="1214"/>
                    </a:lnTo>
                    <a:lnTo>
                      <a:pt x="5022" y="1214"/>
                    </a:lnTo>
                    <a:lnTo>
                      <a:pt x="4876" y="1319"/>
                    </a:lnTo>
                    <a:lnTo>
                      <a:pt x="4771" y="1298"/>
                    </a:lnTo>
                    <a:lnTo>
                      <a:pt x="4646" y="1361"/>
                    </a:lnTo>
                    <a:lnTo>
                      <a:pt x="4583" y="1465"/>
                    </a:lnTo>
                    <a:lnTo>
                      <a:pt x="4457" y="1465"/>
                    </a:lnTo>
                    <a:lnTo>
                      <a:pt x="4353" y="1528"/>
                    </a:lnTo>
                    <a:lnTo>
                      <a:pt x="4332" y="1654"/>
                    </a:lnTo>
                    <a:lnTo>
                      <a:pt x="4248" y="1612"/>
                    </a:lnTo>
                    <a:lnTo>
                      <a:pt x="4227" y="1633"/>
                    </a:lnTo>
                    <a:lnTo>
                      <a:pt x="4248" y="1737"/>
                    </a:lnTo>
                    <a:lnTo>
                      <a:pt x="4290" y="1758"/>
                    </a:lnTo>
                    <a:lnTo>
                      <a:pt x="4269" y="1863"/>
                    </a:lnTo>
                    <a:lnTo>
                      <a:pt x="4290" y="1968"/>
                    </a:lnTo>
                    <a:lnTo>
                      <a:pt x="4415" y="1947"/>
                    </a:lnTo>
                    <a:lnTo>
                      <a:pt x="4478" y="1863"/>
                    </a:lnTo>
                    <a:lnTo>
                      <a:pt x="4478" y="1779"/>
                    </a:lnTo>
                    <a:lnTo>
                      <a:pt x="4604" y="1758"/>
                    </a:lnTo>
                    <a:lnTo>
                      <a:pt x="4667" y="1717"/>
                    </a:lnTo>
                    <a:lnTo>
                      <a:pt x="4708" y="1675"/>
                    </a:lnTo>
                    <a:lnTo>
                      <a:pt x="4750" y="1821"/>
                    </a:lnTo>
                    <a:lnTo>
                      <a:pt x="4813" y="1758"/>
                    </a:lnTo>
                    <a:lnTo>
                      <a:pt x="4855" y="1654"/>
                    </a:lnTo>
                    <a:lnTo>
                      <a:pt x="4897" y="1633"/>
                    </a:lnTo>
                    <a:lnTo>
                      <a:pt x="4876" y="1779"/>
                    </a:lnTo>
                    <a:lnTo>
                      <a:pt x="4918" y="1842"/>
                    </a:lnTo>
                    <a:lnTo>
                      <a:pt x="5064" y="1842"/>
                    </a:lnTo>
                    <a:lnTo>
                      <a:pt x="4939" y="1884"/>
                    </a:lnTo>
                    <a:lnTo>
                      <a:pt x="4771" y="1926"/>
                    </a:lnTo>
                    <a:lnTo>
                      <a:pt x="4604" y="2051"/>
                    </a:lnTo>
                    <a:lnTo>
                      <a:pt x="4478" y="2093"/>
                    </a:lnTo>
                    <a:lnTo>
                      <a:pt x="4499" y="2198"/>
                    </a:lnTo>
                    <a:lnTo>
                      <a:pt x="4499" y="2281"/>
                    </a:lnTo>
                    <a:lnTo>
                      <a:pt x="4583" y="2281"/>
                    </a:lnTo>
                    <a:lnTo>
                      <a:pt x="4667" y="2198"/>
                    </a:lnTo>
                    <a:lnTo>
                      <a:pt x="4771" y="2198"/>
                    </a:lnTo>
                    <a:lnTo>
                      <a:pt x="4918" y="2156"/>
                    </a:lnTo>
                    <a:lnTo>
                      <a:pt x="5127" y="2135"/>
                    </a:lnTo>
                    <a:lnTo>
                      <a:pt x="5378" y="2072"/>
                    </a:lnTo>
                    <a:lnTo>
                      <a:pt x="5420" y="2135"/>
                    </a:lnTo>
                    <a:lnTo>
                      <a:pt x="5420" y="2198"/>
                    </a:lnTo>
                    <a:lnTo>
                      <a:pt x="5336" y="2240"/>
                    </a:lnTo>
                    <a:lnTo>
                      <a:pt x="5273" y="2177"/>
                    </a:lnTo>
                    <a:lnTo>
                      <a:pt x="5169" y="2177"/>
                    </a:lnTo>
                    <a:lnTo>
                      <a:pt x="5064" y="2261"/>
                    </a:lnTo>
                    <a:lnTo>
                      <a:pt x="4876" y="2261"/>
                    </a:lnTo>
                    <a:lnTo>
                      <a:pt x="4708" y="2386"/>
                    </a:lnTo>
                    <a:lnTo>
                      <a:pt x="4562" y="2386"/>
                    </a:lnTo>
                    <a:lnTo>
                      <a:pt x="4541" y="2449"/>
                    </a:lnTo>
                    <a:lnTo>
                      <a:pt x="4604" y="2554"/>
                    </a:lnTo>
                    <a:lnTo>
                      <a:pt x="4708" y="2554"/>
                    </a:lnTo>
                    <a:lnTo>
                      <a:pt x="4813" y="2616"/>
                    </a:lnTo>
                    <a:lnTo>
                      <a:pt x="4750" y="2658"/>
                    </a:lnTo>
                    <a:lnTo>
                      <a:pt x="4562" y="2658"/>
                    </a:lnTo>
                    <a:lnTo>
                      <a:pt x="4478" y="2574"/>
                    </a:lnTo>
                    <a:lnTo>
                      <a:pt x="4415" y="2574"/>
                    </a:lnTo>
                    <a:lnTo>
                      <a:pt x="4353" y="2616"/>
                    </a:lnTo>
                    <a:lnTo>
                      <a:pt x="4353" y="2763"/>
                    </a:lnTo>
                    <a:lnTo>
                      <a:pt x="4290" y="2826"/>
                    </a:lnTo>
                    <a:lnTo>
                      <a:pt x="4332" y="2909"/>
                    </a:lnTo>
                    <a:lnTo>
                      <a:pt x="4415" y="2972"/>
                    </a:lnTo>
                    <a:lnTo>
                      <a:pt x="4562" y="2909"/>
                    </a:lnTo>
                    <a:lnTo>
                      <a:pt x="4750" y="3014"/>
                    </a:lnTo>
                    <a:lnTo>
                      <a:pt x="4897" y="2993"/>
                    </a:lnTo>
                    <a:lnTo>
                      <a:pt x="4918" y="3035"/>
                    </a:lnTo>
                    <a:lnTo>
                      <a:pt x="5022" y="3035"/>
                    </a:lnTo>
                    <a:lnTo>
                      <a:pt x="5169" y="3139"/>
                    </a:lnTo>
                    <a:lnTo>
                      <a:pt x="5231" y="3139"/>
                    </a:lnTo>
                    <a:lnTo>
                      <a:pt x="5315" y="3118"/>
                    </a:lnTo>
                    <a:lnTo>
                      <a:pt x="5462" y="3139"/>
                    </a:lnTo>
                    <a:lnTo>
                      <a:pt x="5545" y="3139"/>
                    </a:lnTo>
                    <a:lnTo>
                      <a:pt x="5713" y="3035"/>
                    </a:lnTo>
                    <a:lnTo>
                      <a:pt x="5943" y="3035"/>
                    </a:lnTo>
                    <a:lnTo>
                      <a:pt x="6110" y="3014"/>
                    </a:lnTo>
                    <a:lnTo>
                      <a:pt x="6173" y="2972"/>
                    </a:lnTo>
                    <a:lnTo>
                      <a:pt x="6236" y="2930"/>
                    </a:lnTo>
                    <a:lnTo>
                      <a:pt x="6320" y="2930"/>
                    </a:lnTo>
                    <a:lnTo>
                      <a:pt x="6320" y="2993"/>
                    </a:lnTo>
                    <a:lnTo>
                      <a:pt x="6278" y="3077"/>
                    </a:lnTo>
                    <a:lnTo>
                      <a:pt x="6068" y="3098"/>
                    </a:lnTo>
                    <a:lnTo>
                      <a:pt x="5838" y="3139"/>
                    </a:lnTo>
                    <a:lnTo>
                      <a:pt x="5755" y="3202"/>
                    </a:lnTo>
                    <a:lnTo>
                      <a:pt x="5650" y="3223"/>
                    </a:lnTo>
                    <a:lnTo>
                      <a:pt x="5629" y="3244"/>
                    </a:lnTo>
                    <a:lnTo>
                      <a:pt x="5462" y="3223"/>
                    </a:lnTo>
                    <a:lnTo>
                      <a:pt x="5336" y="3286"/>
                    </a:lnTo>
                    <a:lnTo>
                      <a:pt x="5231" y="3286"/>
                    </a:lnTo>
                    <a:lnTo>
                      <a:pt x="5190" y="3223"/>
                    </a:lnTo>
                    <a:lnTo>
                      <a:pt x="5085" y="3223"/>
                    </a:lnTo>
                    <a:lnTo>
                      <a:pt x="4897" y="3118"/>
                    </a:lnTo>
                    <a:lnTo>
                      <a:pt x="4562" y="3118"/>
                    </a:lnTo>
                    <a:lnTo>
                      <a:pt x="4499" y="3077"/>
                    </a:lnTo>
                    <a:lnTo>
                      <a:pt x="4374" y="3098"/>
                    </a:lnTo>
                    <a:lnTo>
                      <a:pt x="4269" y="3077"/>
                    </a:lnTo>
                    <a:lnTo>
                      <a:pt x="4227" y="3118"/>
                    </a:lnTo>
                    <a:lnTo>
                      <a:pt x="4248" y="3286"/>
                    </a:lnTo>
                    <a:lnTo>
                      <a:pt x="4290" y="3328"/>
                    </a:lnTo>
                    <a:lnTo>
                      <a:pt x="4290" y="3516"/>
                    </a:lnTo>
                    <a:lnTo>
                      <a:pt x="4353" y="3642"/>
                    </a:lnTo>
                    <a:lnTo>
                      <a:pt x="4395" y="3704"/>
                    </a:lnTo>
                    <a:lnTo>
                      <a:pt x="4478" y="3725"/>
                    </a:lnTo>
                    <a:lnTo>
                      <a:pt x="4646" y="3934"/>
                    </a:lnTo>
                    <a:lnTo>
                      <a:pt x="4708" y="3976"/>
                    </a:lnTo>
                    <a:lnTo>
                      <a:pt x="4771" y="3955"/>
                    </a:lnTo>
                    <a:lnTo>
                      <a:pt x="4897" y="3767"/>
                    </a:lnTo>
                    <a:lnTo>
                      <a:pt x="5106" y="3662"/>
                    </a:lnTo>
                    <a:lnTo>
                      <a:pt x="5315" y="3537"/>
                    </a:lnTo>
                    <a:lnTo>
                      <a:pt x="5441" y="3432"/>
                    </a:lnTo>
                    <a:lnTo>
                      <a:pt x="5503" y="3349"/>
                    </a:lnTo>
                    <a:lnTo>
                      <a:pt x="5545" y="3349"/>
                    </a:lnTo>
                    <a:lnTo>
                      <a:pt x="5817" y="3411"/>
                    </a:lnTo>
                    <a:lnTo>
                      <a:pt x="6027" y="3390"/>
                    </a:lnTo>
                    <a:lnTo>
                      <a:pt x="6173" y="3390"/>
                    </a:lnTo>
                    <a:lnTo>
                      <a:pt x="6320" y="3495"/>
                    </a:lnTo>
                    <a:lnTo>
                      <a:pt x="6571" y="3516"/>
                    </a:lnTo>
                    <a:lnTo>
                      <a:pt x="6780" y="3516"/>
                    </a:lnTo>
                    <a:lnTo>
                      <a:pt x="6864" y="3558"/>
                    </a:lnTo>
                    <a:lnTo>
                      <a:pt x="6843" y="3600"/>
                    </a:lnTo>
                    <a:lnTo>
                      <a:pt x="6654" y="3621"/>
                    </a:lnTo>
                    <a:lnTo>
                      <a:pt x="6550" y="3600"/>
                    </a:lnTo>
                    <a:lnTo>
                      <a:pt x="6361" y="3558"/>
                    </a:lnTo>
                    <a:lnTo>
                      <a:pt x="6152" y="3453"/>
                    </a:lnTo>
                    <a:lnTo>
                      <a:pt x="6047" y="3453"/>
                    </a:lnTo>
                    <a:lnTo>
                      <a:pt x="5964" y="3495"/>
                    </a:lnTo>
                    <a:lnTo>
                      <a:pt x="5734" y="3453"/>
                    </a:lnTo>
                    <a:lnTo>
                      <a:pt x="5608" y="3432"/>
                    </a:lnTo>
                    <a:lnTo>
                      <a:pt x="5545" y="3516"/>
                    </a:lnTo>
                    <a:lnTo>
                      <a:pt x="5399" y="3600"/>
                    </a:lnTo>
                    <a:lnTo>
                      <a:pt x="5294" y="3725"/>
                    </a:lnTo>
                    <a:lnTo>
                      <a:pt x="5106" y="3830"/>
                    </a:lnTo>
                    <a:lnTo>
                      <a:pt x="5022" y="3976"/>
                    </a:lnTo>
                    <a:lnTo>
                      <a:pt x="4939" y="4060"/>
                    </a:lnTo>
                    <a:lnTo>
                      <a:pt x="4918" y="4123"/>
                    </a:lnTo>
                    <a:lnTo>
                      <a:pt x="5064" y="4227"/>
                    </a:lnTo>
                    <a:lnTo>
                      <a:pt x="5190" y="4227"/>
                    </a:lnTo>
                    <a:lnTo>
                      <a:pt x="5190" y="4290"/>
                    </a:lnTo>
                    <a:lnTo>
                      <a:pt x="5294" y="4395"/>
                    </a:lnTo>
                    <a:lnTo>
                      <a:pt x="5503" y="4395"/>
                    </a:lnTo>
                    <a:lnTo>
                      <a:pt x="5755" y="4478"/>
                    </a:lnTo>
                    <a:lnTo>
                      <a:pt x="5943" y="4478"/>
                    </a:lnTo>
                    <a:lnTo>
                      <a:pt x="6110" y="4332"/>
                    </a:lnTo>
                    <a:lnTo>
                      <a:pt x="6131" y="4144"/>
                    </a:lnTo>
                    <a:lnTo>
                      <a:pt x="6278" y="4081"/>
                    </a:lnTo>
                    <a:lnTo>
                      <a:pt x="6382" y="4123"/>
                    </a:lnTo>
                    <a:lnTo>
                      <a:pt x="6257" y="4165"/>
                    </a:lnTo>
                    <a:lnTo>
                      <a:pt x="6257" y="4269"/>
                    </a:lnTo>
                    <a:lnTo>
                      <a:pt x="6361" y="4290"/>
                    </a:lnTo>
                    <a:lnTo>
                      <a:pt x="6508" y="4248"/>
                    </a:lnTo>
                    <a:lnTo>
                      <a:pt x="6654" y="4269"/>
                    </a:lnTo>
                    <a:lnTo>
                      <a:pt x="6780" y="4186"/>
                    </a:lnTo>
                    <a:lnTo>
                      <a:pt x="6884" y="4227"/>
                    </a:lnTo>
                    <a:lnTo>
                      <a:pt x="6780" y="4332"/>
                    </a:lnTo>
                    <a:lnTo>
                      <a:pt x="6571" y="4353"/>
                    </a:lnTo>
                    <a:lnTo>
                      <a:pt x="6466" y="4374"/>
                    </a:lnTo>
                    <a:lnTo>
                      <a:pt x="6320" y="4374"/>
                    </a:lnTo>
                    <a:lnTo>
                      <a:pt x="6152" y="4541"/>
                    </a:lnTo>
                    <a:lnTo>
                      <a:pt x="6173" y="4604"/>
                    </a:lnTo>
                    <a:lnTo>
                      <a:pt x="6257" y="4646"/>
                    </a:lnTo>
                    <a:lnTo>
                      <a:pt x="6445" y="4604"/>
                    </a:lnTo>
                    <a:lnTo>
                      <a:pt x="6571" y="4771"/>
                    </a:lnTo>
                    <a:lnTo>
                      <a:pt x="7010" y="4771"/>
                    </a:lnTo>
                    <a:lnTo>
                      <a:pt x="7156" y="4750"/>
                    </a:lnTo>
                    <a:lnTo>
                      <a:pt x="7554" y="4583"/>
                    </a:lnTo>
                    <a:lnTo>
                      <a:pt x="7680" y="4562"/>
                    </a:lnTo>
                    <a:lnTo>
                      <a:pt x="7889" y="4395"/>
                    </a:lnTo>
                    <a:lnTo>
                      <a:pt x="7847" y="4353"/>
                    </a:lnTo>
                    <a:lnTo>
                      <a:pt x="7805" y="4353"/>
                    </a:lnTo>
                    <a:lnTo>
                      <a:pt x="7952" y="4165"/>
                    </a:lnTo>
                    <a:lnTo>
                      <a:pt x="8056" y="4165"/>
                    </a:lnTo>
                    <a:lnTo>
                      <a:pt x="8140" y="4039"/>
                    </a:lnTo>
                    <a:lnTo>
                      <a:pt x="8161" y="4060"/>
                    </a:lnTo>
                    <a:lnTo>
                      <a:pt x="8224" y="4165"/>
                    </a:lnTo>
                    <a:lnTo>
                      <a:pt x="8265" y="4165"/>
                    </a:lnTo>
                    <a:lnTo>
                      <a:pt x="8265" y="4060"/>
                    </a:lnTo>
                    <a:lnTo>
                      <a:pt x="8579" y="3830"/>
                    </a:lnTo>
                    <a:lnTo>
                      <a:pt x="8788" y="3809"/>
                    </a:lnTo>
                    <a:lnTo>
                      <a:pt x="9123" y="3662"/>
                    </a:lnTo>
                    <a:lnTo>
                      <a:pt x="9123" y="3746"/>
                    </a:lnTo>
                    <a:lnTo>
                      <a:pt x="8851" y="3872"/>
                    </a:lnTo>
                    <a:lnTo>
                      <a:pt x="8684" y="3872"/>
                    </a:lnTo>
                    <a:lnTo>
                      <a:pt x="8370" y="4060"/>
                    </a:lnTo>
                    <a:lnTo>
                      <a:pt x="8328" y="4227"/>
                    </a:lnTo>
                    <a:lnTo>
                      <a:pt x="8203" y="4332"/>
                    </a:lnTo>
                    <a:lnTo>
                      <a:pt x="8056" y="4332"/>
                    </a:lnTo>
                    <a:lnTo>
                      <a:pt x="8014" y="4478"/>
                    </a:lnTo>
                    <a:lnTo>
                      <a:pt x="7952" y="4541"/>
                    </a:lnTo>
                    <a:lnTo>
                      <a:pt x="7952" y="4583"/>
                    </a:lnTo>
                    <a:lnTo>
                      <a:pt x="8244" y="4562"/>
                    </a:lnTo>
                    <a:lnTo>
                      <a:pt x="8328" y="4604"/>
                    </a:lnTo>
                    <a:lnTo>
                      <a:pt x="8454" y="4604"/>
                    </a:lnTo>
                    <a:lnTo>
                      <a:pt x="8579" y="4688"/>
                    </a:lnTo>
                    <a:lnTo>
                      <a:pt x="8558" y="4750"/>
                    </a:lnTo>
                    <a:lnTo>
                      <a:pt x="8663" y="4792"/>
                    </a:lnTo>
                    <a:lnTo>
                      <a:pt x="8747" y="4792"/>
                    </a:lnTo>
                    <a:lnTo>
                      <a:pt x="8788" y="4855"/>
                    </a:lnTo>
                    <a:lnTo>
                      <a:pt x="8663" y="4876"/>
                    </a:lnTo>
                    <a:lnTo>
                      <a:pt x="8558" y="4918"/>
                    </a:lnTo>
                    <a:lnTo>
                      <a:pt x="8433" y="4813"/>
                    </a:lnTo>
                    <a:lnTo>
                      <a:pt x="8224" y="4750"/>
                    </a:lnTo>
                    <a:lnTo>
                      <a:pt x="7952" y="4771"/>
                    </a:lnTo>
                    <a:lnTo>
                      <a:pt x="7554" y="4813"/>
                    </a:lnTo>
                    <a:lnTo>
                      <a:pt x="7408" y="4876"/>
                    </a:lnTo>
                    <a:lnTo>
                      <a:pt x="7303" y="4876"/>
                    </a:lnTo>
                    <a:lnTo>
                      <a:pt x="7303" y="4918"/>
                    </a:lnTo>
                    <a:lnTo>
                      <a:pt x="7324" y="4981"/>
                    </a:lnTo>
                    <a:lnTo>
                      <a:pt x="7512" y="5022"/>
                    </a:lnTo>
                    <a:lnTo>
                      <a:pt x="7680" y="5022"/>
                    </a:lnTo>
                    <a:lnTo>
                      <a:pt x="7784" y="5085"/>
                    </a:lnTo>
                    <a:lnTo>
                      <a:pt x="7784" y="5169"/>
                    </a:lnTo>
                    <a:lnTo>
                      <a:pt x="7638" y="5190"/>
                    </a:lnTo>
                    <a:lnTo>
                      <a:pt x="7533" y="5106"/>
                    </a:lnTo>
                    <a:lnTo>
                      <a:pt x="7324" y="5085"/>
                    </a:lnTo>
                    <a:lnTo>
                      <a:pt x="7219" y="5002"/>
                    </a:lnTo>
                    <a:lnTo>
                      <a:pt x="7115" y="4981"/>
                    </a:lnTo>
                    <a:lnTo>
                      <a:pt x="6947" y="5064"/>
                    </a:lnTo>
                    <a:lnTo>
                      <a:pt x="6696" y="5085"/>
                    </a:lnTo>
                    <a:lnTo>
                      <a:pt x="6508" y="5002"/>
                    </a:lnTo>
                    <a:lnTo>
                      <a:pt x="6361" y="5002"/>
                    </a:lnTo>
                    <a:lnTo>
                      <a:pt x="6215" y="4960"/>
                    </a:lnTo>
                    <a:lnTo>
                      <a:pt x="6131" y="4897"/>
                    </a:lnTo>
                    <a:lnTo>
                      <a:pt x="5922" y="4918"/>
                    </a:lnTo>
                    <a:lnTo>
                      <a:pt x="5859" y="5064"/>
                    </a:lnTo>
                    <a:lnTo>
                      <a:pt x="5922" y="5169"/>
                    </a:lnTo>
                    <a:lnTo>
                      <a:pt x="5922" y="5587"/>
                    </a:lnTo>
                    <a:lnTo>
                      <a:pt x="5943" y="5629"/>
                    </a:lnTo>
                    <a:lnTo>
                      <a:pt x="5838" y="5755"/>
                    </a:lnTo>
                    <a:lnTo>
                      <a:pt x="5838" y="5839"/>
                    </a:lnTo>
                    <a:lnTo>
                      <a:pt x="5922" y="5901"/>
                    </a:lnTo>
                    <a:lnTo>
                      <a:pt x="5985" y="6006"/>
                    </a:lnTo>
                    <a:lnTo>
                      <a:pt x="6131" y="6006"/>
                    </a:lnTo>
                    <a:lnTo>
                      <a:pt x="6236" y="6069"/>
                    </a:lnTo>
                    <a:lnTo>
                      <a:pt x="6110" y="6048"/>
                    </a:lnTo>
                    <a:lnTo>
                      <a:pt x="6027" y="6111"/>
                    </a:lnTo>
                    <a:lnTo>
                      <a:pt x="5985" y="6173"/>
                    </a:lnTo>
                    <a:lnTo>
                      <a:pt x="5964" y="6069"/>
                    </a:lnTo>
                    <a:lnTo>
                      <a:pt x="5859" y="5964"/>
                    </a:lnTo>
                    <a:lnTo>
                      <a:pt x="5817" y="5964"/>
                    </a:lnTo>
                    <a:lnTo>
                      <a:pt x="5796" y="6027"/>
                    </a:lnTo>
                    <a:lnTo>
                      <a:pt x="5713" y="5922"/>
                    </a:lnTo>
                    <a:lnTo>
                      <a:pt x="5692" y="5734"/>
                    </a:lnTo>
                    <a:lnTo>
                      <a:pt x="5692" y="5525"/>
                    </a:lnTo>
                    <a:lnTo>
                      <a:pt x="5629" y="5232"/>
                    </a:lnTo>
                    <a:lnTo>
                      <a:pt x="5503" y="5085"/>
                    </a:lnTo>
                    <a:lnTo>
                      <a:pt x="5503" y="4981"/>
                    </a:lnTo>
                    <a:lnTo>
                      <a:pt x="5231" y="4792"/>
                    </a:lnTo>
                    <a:lnTo>
                      <a:pt x="5169" y="4792"/>
                    </a:lnTo>
                    <a:lnTo>
                      <a:pt x="5001" y="4688"/>
                    </a:lnTo>
                    <a:lnTo>
                      <a:pt x="4980" y="4583"/>
                    </a:lnTo>
                    <a:lnTo>
                      <a:pt x="4876" y="4541"/>
                    </a:lnTo>
                    <a:lnTo>
                      <a:pt x="4708" y="4583"/>
                    </a:lnTo>
                    <a:lnTo>
                      <a:pt x="4353" y="4981"/>
                    </a:lnTo>
                    <a:lnTo>
                      <a:pt x="4290" y="5106"/>
                    </a:lnTo>
                    <a:lnTo>
                      <a:pt x="4290" y="5211"/>
                    </a:lnTo>
                    <a:lnTo>
                      <a:pt x="4374" y="5274"/>
                    </a:lnTo>
                    <a:lnTo>
                      <a:pt x="4499" y="5315"/>
                    </a:lnTo>
                    <a:lnTo>
                      <a:pt x="4562" y="5441"/>
                    </a:lnTo>
                    <a:lnTo>
                      <a:pt x="4562" y="5525"/>
                    </a:lnTo>
                    <a:lnTo>
                      <a:pt x="4541" y="5546"/>
                    </a:lnTo>
                    <a:lnTo>
                      <a:pt x="4457" y="5420"/>
                    </a:lnTo>
                    <a:lnTo>
                      <a:pt x="4374" y="5399"/>
                    </a:lnTo>
                    <a:lnTo>
                      <a:pt x="4290" y="5336"/>
                    </a:lnTo>
                    <a:lnTo>
                      <a:pt x="4248" y="5378"/>
                    </a:lnTo>
                    <a:lnTo>
                      <a:pt x="4164" y="5399"/>
                    </a:lnTo>
                    <a:lnTo>
                      <a:pt x="4143" y="5483"/>
                    </a:lnTo>
                    <a:lnTo>
                      <a:pt x="4185" y="5608"/>
                    </a:lnTo>
                    <a:lnTo>
                      <a:pt x="4269" y="5650"/>
                    </a:lnTo>
                    <a:lnTo>
                      <a:pt x="4332" y="5818"/>
                    </a:lnTo>
                    <a:lnTo>
                      <a:pt x="4353" y="6131"/>
                    </a:lnTo>
                    <a:lnTo>
                      <a:pt x="4269" y="6278"/>
                    </a:lnTo>
                    <a:lnTo>
                      <a:pt x="4269" y="6445"/>
                    </a:lnTo>
                    <a:lnTo>
                      <a:pt x="4185" y="6634"/>
                    </a:lnTo>
                    <a:lnTo>
                      <a:pt x="4185" y="6759"/>
                    </a:lnTo>
                    <a:lnTo>
                      <a:pt x="4227" y="6780"/>
                    </a:lnTo>
                    <a:lnTo>
                      <a:pt x="4290" y="6759"/>
                    </a:lnTo>
                    <a:lnTo>
                      <a:pt x="4290" y="6759"/>
                    </a:lnTo>
                    <a:lnTo>
                      <a:pt x="4269" y="6906"/>
                    </a:lnTo>
                    <a:lnTo>
                      <a:pt x="4185" y="7052"/>
                    </a:lnTo>
                    <a:lnTo>
                      <a:pt x="4143" y="6968"/>
                    </a:lnTo>
                    <a:lnTo>
                      <a:pt x="4123" y="6864"/>
                    </a:lnTo>
                    <a:lnTo>
                      <a:pt x="4018" y="6780"/>
                    </a:lnTo>
                    <a:lnTo>
                      <a:pt x="3934" y="6864"/>
                    </a:lnTo>
                    <a:lnTo>
                      <a:pt x="3934" y="7052"/>
                    </a:lnTo>
                    <a:lnTo>
                      <a:pt x="4081" y="7303"/>
                    </a:lnTo>
                    <a:lnTo>
                      <a:pt x="4248" y="7282"/>
                    </a:lnTo>
                    <a:lnTo>
                      <a:pt x="4353" y="7324"/>
                    </a:lnTo>
                    <a:lnTo>
                      <a:pt x="4395" y="7408"/>
                    </a:lnTo>
                    <a:lnTo>
                      <a:pt x="4583" y="7408"/>
                    </a:lnTo>
                    <a:lnTo>
                      <a:pt x="4792" y="7491"/>
                    </a:lnTo>
                    <a:lnTo>
                      <a:pt x="4876" y="7408"/>
                    </a:lnTo>
                    <a:lnTo>
                      <a:pt x="5001" y="7324"/>
                    </a:lnTo>
                    <a:lnTo>
                      <a:pt x="5001" y="7261"/>
                    </a:lnTo>
                    <a:lnTo>
                      <a:pt x="5085" y="7219"/>
                    </a:lnTo>
                    <a:lnTo>
                      <a:pt x="5085" y="7303"/>
                    </a:lnTo>
                    <a:lnTo>
                      <a:pt x="5022" y="7408"/>
                    </a:lnTo>
                    <a:lnTo>
                      <a:pt x="5022" y="7533"/>
                    </a:lnTo>
                    <a:lnTo>
                      <a:pt x="4980" y="7596"/>
                    </a:lnTo>
                    <a:lnTo>
                      <a:pt x="4876" y="7533"/>
                    </a:lnTo>
                    <a:lnTo>
                      <a:pt x="4646" y="7533"/>
                    </a:lnTo>
                    <a:lnTo>
                      <a:pt x="4541" y="7575"/>
                    </a:lnTo>
                    <a:lnTo>
                      <a:pt x="4541" y="7680"/>
                    </a:lnTo>
                    <a:lnTo>
                      <a:pt x="4583" y="7701"/>
                    </a:lnTo>
                    <a:lnTo>
                      <a:pt x="4708" y="7701"/>
                    </a:lnTo>
                    <a:lnTo>
                      <a:pt x="4750" y="7784"/>
                    </a:lnTo>
                    <a:lnTo>
                      <a:pt x="4646" y="7784"/>
                    </a:lnTo>
                    <a:lnTo>
                      <a:pt x="4646" y="7952"/>
                    </a:lnTo>
                    <a:lnTo>
                      <a:pt x="4478" y="7722"/>
                    </a:lnTo>
                    <a:lnTo>
                      <a:pt x="4395" y="7722"/>
                    </a:lnTo>
                    <a:lnTo>
                      <a:pt x="4353" y="7617"/>
                    </a:lnTo>
                    <a:lnTo>
                      <a:pt x="4290" y="7533"/>
                    </a:lnTo>
                    <a:lnTo>
                      <a:pt x="4039" y="7366"/>
                    </a:lnTo>
                    <a:lnTo>
                      <a:pt x="3976" y="7366"/>
                    </a:lnTo>
                    <a:lnTo>
                      <a:pt x="3830" y="7199"/>
                    </a:lnTo>
                    <a:lnTo>
                      <a:pt x="3830" y="7178"/>
                    </a:lnTo>
                    <a:lnTo>
                      <a:pt x="3725" y="7178"/>
                    </a:lnTo>
                    <a:lnTo>
                      <a:pt x="3620" y="7261"/>
                    </a:lnTo>
                    <a:lnTo>
                      <a:pt x="3516" y="7261"/>
                    </a:lnTo>
                    <a:lnTo>
                      <a:pt x="3432" y="7303"/>
                    </a:lnTo>
                    <a:lnTo>
                      <a:pt x="3286" y="7261"/>
                    </a:lnTo>
                    <a:lnTo>
                      <a:pt x="3034" y="7303"/>
                    </a:lnTo>
                    <a:lnTo>
                      <a:pt x="2972" y="7282"/>
                    </a:lnTo>
                    <a:lnTo>
                      <a:pt x="2783" y="7471"/>
                    </a:lnTo>
                    <a:lnTo>
                      <a:pt x="2700" y="7617"/>
                    </a:lnTo>
                    <a:lnTo>
                      <a:pt x="2700" y="7743"/>
                    </a:lnTo>
                    <a:lnTo>
                      <a:pt x="2595" y="7784"/>
                    </a:lnTo>
                    <a:lnTo>
                      <a:pt x="2490" y="7847"/>
                    </a:lnTo>
                    <a:lnTo>
                      <a:pt x="2365" y="7910"/>
                    </a:lnTo>
                    <a:lnTo>
                      <a:pt x="2344" y="7994"/>
                    </a:lnTo>
                    <a:lnTo>
                      <a:pt x="2198" y="8098"/>
                    </a:lnTo>
                    <a:lnTo>
                      <a:pt x="2177" y="8224"/>
                    </a:lnTo>
                    <a:lnTo>
                      <a:pt x="2260" y="8224"/>
                    </a:lnTo>
                    <a:lnTo>
                      <a:pt x="2281" y="8307"/>
                    </a:lnTo>
                    <a:lnTo>
                      <a:pt x="2177" y="8307"/>
                    </a:lnTo>
                    <a:lnTo>
                      <a:pt x="2093" y="8349"/>
                    </a:lnTo>
                    <a:lnTo>
                      <a:pt x="2260" y="8475"/>
                    </a:lnTo>
                    <a:lnTo>
                      <a:pt x="2407" y="8517"/>
                    </a:lnTo>
                    <a:lnTo>
                      <a:pt x="2511" y="8433"/>
                    </a:lnTo>
                    <a:lnTo>
                      <a:pt x="2490" y="8349"/>
                    </a:lnTo>
                    <a:lnTo>
                      <a:pt x="2658" y="8370"/>
                    </a:lnTo>
                    <a:lnTo>
                      <a:pt x="2825" y="8245"/>
                    </a:lnTo>
                    <a:lnTo>
                      <a:pt x="2825" y="8349"/>
                    </a:lnTo>
                    <a:lnTo>
                      <a:pt x="2700" y="8412"/>
                    </a:lnTo>
                    <a:lnTo>
                      <a:pt x="2616" y="8538"/>
                    </a:lnTo>
                    <a:lnTo>
                      <a:pt x="2616" y="8621"/>
                    </a:lnTo>
                    <a:lnTo>
                      <a:pt x="2783" y="8621"/>
                    </a:lnTo>
                    <a:lnTo>
                      <a:pt x="2888" y="8642"/>
                    </a:lnTo>
                    <a:lnTo>
                      <a:pt x="3014" y="8475"/>
                    </a:lnTo>
                    <a:lnTo>
                      <a:pt x="3202" y="8349"/>
                    </a:lnTo>
                    <a:lnTo>
                      <a:pt x="3307" y="8119"/>
                    </a:lnTo>
                    <a:lnTo>
                      <a:pt x="3453" y="7931"/>
                    </a:lnTo>
                    <a:lnTo>
                      <a:pt x="3558" y="7910"/>
                    </a:lnTo>
                    <a:lnTo>
                      <a:pt x="3558" y="7910"/>
                    </a:lnTo>
                    <a:lnTo>
                      <a:pt x="3537" y="7994"/>
                    </a:lnTo>
                    <a:lnTo>
                      <a:pt x="3453" y="8035"/>
                    </a:lnTo>
                    <a:lnTo>
                      <a:pt x="3307" y="8245"/>
                    </a:lnTo>
                    <a:lnTo>
                      <a:pt x="3348" y="8349"/>
                    </a:lnTo>
                    <a:lnTo>
                      <a:pt x="3244" y="8349"/>
                    </a:lnTo>
                    <a:lnTo>
                      <a:pt x="3181" y="8454"/>
                    </a:lnTo>
                    <a:lnTo>
                      <a:pt x="3202" y="8538"/>
                    </a:lnTo>
                    <a:lnTo>
                      <a:pt x="3286" y="8538"/>
                    </a:lnTo>
                    <a:lnTo>
                      <a:pt x="3223" y="8580"/>
                    </a:lnTo>
                    <a:lnTo>
                      <a:pt x="3139" y="8580"/>
                    </a:lnTo>
                    <a:lnTo>
                      <a:pt x="3034" y="8684"/>
                    </a:lnTo>
                    <a:lnTo>
                      <a:pt x="3076" y="8747"/>
                    </a:lnTo>
                    <a:lnTo>
                      <a:pt x="3202" y="8747"/>
                    </a:lnTo>
                    <a:lnTo>
                      <a:pt x="3118" y="8789"/>
                    </a:lnTo>
                    <a:lnTo>
                      <a:pt x="2993" y="8747"/>
                    </a:lnTo>
                    <a:lnTo>
                      <a:pt x="2888" y="8747"/>
                    </a:lnTo>
                    <a:lnTo>
                      <a:pt x="2804" y="8789"/>
                    </a:lnTo>
                    <a:lnTo>
                      <a:pt x="2721" y="8831"/>
                    </a:lnTo>
                    <a:lnTo>
                      <a:pt x="2679" y="8872"/>
                    </a:lnTo>
                    <a:lnTo>
                      <a:pt x="2721" y="8977"/>
                    </a:lnTo>
                    <a:lnTo>
                      <a:pt x="2804" y="8977"/>
                    </a:lnTo>
                    <a:lnTo>
                      <a:pt x="2867" y="8935"/>
                    </a:lnTo>
                    <a:lnTo>
                      <a:pt x="2909" y="8956"/>
                    </a:lnTo>
                    <a:lnTo>
                      <a:pt x="3014" y="8956"/>
                    </a:lnTo>
                    <a:lnTo>
                      <a:pt x="3014" y="9040"/>
                    </a:lnTo>
                    <a:lnTo>
                      <a:pt x="2930" y="9040"/>
                    </a:lnTo>
                    <a:lnTo>
                      <a:pt x="2825" y="8998"/>
                    </a:lnTo>
                    <a:lnTo>
                      <a:pt x="2783" y="9040"/>
                    </a:lnTo>
                    <a:lnTo>
                      <a:pt x="2783" y="9082"/>
                    </a:lnTo>
                    <a:lnTo>
                      <a:pt x="2888" y="9103"/>
                    </a:lnTo>
                    <a:lnTo>
                      <a:pt x="2867" y="9144"/>
                    </a:lnTo>
                    <a:lnTo>
                      <a:pt x="2783" y="9186"/>
                    </a:lnTo>
                    <a:lnTo>
                      <a:pt x="2700" y="9186"/>
                    </a:lnTo>
                    <a:lnTo>
                      <a:pt x="2700" y="9249"/>
                    </a:lnTo>
                    <a:lnTo>
                      <a:pt x="2783" y="9396"/>
                    </a:lnTo>
                    <a:lnTo>
                      <a:pt x="2867" y="9396"/>
                    </a:lnTo>
                    <a:lnTo>
                      <a:pt x="2909" y="9312"/>
                    </a:lnTo>
                    <a:lnTo>
                      <a:pt x="3034" y="9207"/>
                    </a:lnTo>
                    <a:lnTo>
                      <a:pt x="3014" y="9312"/>
                    </a:lnTo>
                    <a:lnTo>
                      <a:pt x="2909" y="9396"/>
                    </a:lnTo>
                    <a:lnTo>
                      <a:pt x="2825" y="9479"/>
                    </a:lnTo>
                    <a:lnTo>
                      <a:pt x="2804" y="9563"/>
                    </a:lnTo>
                    <a:lnTo>
                      <a:pt x="2972" y="9626"/>
                    </a:lnTo>
                    <a:lnTo>
                      <a:pt x="3097" y="9626"/>
                    </a:lnTo>
                    <a:lnTo>
                      <a:pt x="3118" y="9605"/>
                    </a:lnTo>
                    <a:lnTo>
                      <a:pt x="3181" y="9605"/>
                    </a:lnTo>
                    <a:lnTo>
                      <a:pt x="3244" y="9668"/>
                    </a:lnTo>
                    <a:lnTo>
                      <a:pt x="3432" y="9584"/>
                    </a:lnTo>
                    <a:lnTo>
                      <a:pt x="3620" y="9416"/>
                    </a:lnTo>
                    <a:lnTo>
                      <a:pt x="3620" y="9396"/>
                    </a:lnTo>
                    <a:lnTo>
                      <a:pt x="3725" y="9312"/>
                    </a:lnTo>
                    <a:lnTo>
                      <a:pt x="3934" y="9103"/>
                    </a:lnTo>
                    <a:lnTo>
                      <a:pt x="3934" y="9040"/>
                    </a:lnTo>
                    <a:lnTo>
                      <a:pt x="4018" y="8956"/>
                    </a:lnTo>
                    <a:lnTo>
                      <a:pt x="4081" y="8956"/>
                    </a:lnTo>
                    <a:lnTo>
                      <a:pt x="4018" y="9040"/>
                    </a:lnTo>
                    <a:lnTo>
                      <a:pt x="3976" y="9144"/>
                    </a:lnTo>
                    <a:lnTo>
                      <a:pt x="3809" y="9354"/>
                    </a:lnTo>
                    <a:lnTo>
                      <a:pt x="3599" y="9479"/>
                    </a:lnTo>
                    <a:lnTo>
                      <a:pt x="3453" y="9626"/>
                    </a:lnTo>
                    <a:lnTo>
                      <a:pt x="3307" y="9709"/>
                    </a:lnTo>
                    <a:lnTo>
                      <a:pt x="3223" y="9793"/>
                    </a:lnTo>
                    <a:lnTo>
                      <a:pt x="3286" y="9877"/>
                    </a:lnTo>
                    <a:lnTo>
                      <a:pt x="3223" y="9898"/>
                    </a:lnTo>
                    <a:lnTo>
                      <a:pt x="3076" y="9772"/>
                    </a:lnTo>
                    <a:lnTo>
                      <a:pt x="2825" y="9772"/>
                    </a:lnTo>
                    <a:lnTo>
                      <a:pt x="2825" y="9835"/>
                    </a:lnTo>
                    <a:lnTo>
                      <a:pt x="2783" y="9814"/>
                    </a:lnTo>
                    <a:lnTo>
                      <a:pt x="2700" y="9688"/>
                    </a:lnTo>
                    <a:lnTo>
                      <a:pt x="2490" y="9584"/>
                    </a:lnTo>
                    <a:lnTo>
                      <a:pt x="2407" y="9605"/>
                    </a:lnTo>
                    <a:lnTo>
                      <a:pt x="2365" y="9563"/>
                    </a:lnTo>
                    <a:lnTo>
                      <a:pt x="2407" y="9416"/>
                    </a:lnTo>
                    <a:lnTo>
                      <a:pt x="2407" y="9082"/>
                    </a:lnTo>
                    <a:lnTo>
                      <a:pt x="2365" y="8872"/>
                    </a:lnTo>
                    <a:lnTo>
                      <a:pt x="2239" y="8726"/>
                    </a:lnTo>
                    <a:lnTo>
                      <a:pt x="2156" y="8726"/>
                    </a:lnTo>
                    <a:lnTo>
                      <a:pt x="2030" y="8663"/>
                    </a:lnTo>
                    <a:lnTo>
                      <a:pt x="1946" y="8684"/>
                    </a:lnTo>
                    <a:lnTo>
                      <a:pt x="1821" y="8684"/>
                    </a:lnTo>
                    <a:lnTo>
                      <a:pt x="1737" y="8726"/>
                    </a:lnTo>
                    <a:lnTo>
                      <a:pt x="1633" y="8747"/>
                    </a:lnTo>
                    <a:lnTo>
                      <a:pt x="1633" y="8831"/>
                    </a:lnTo>
                    <a:lnTo>
                      <a:pt x="1654" y="8935"/>
                    </a:lnTo>
                    <a:lnTo>
                      <a:pt x="1633" y="8977"/>
                    </a:lnTo>
                    <a:lnTo>
                      <a:pt x="1612" y="9165"/>
                    </a:lnTo>
                    <a:lnTo>
                      <a:pt x="1654" y="9249"/>
                    </a:lnTo>
                    <a:lnTo>
                      <a:pt x="1716" y="9249"/>
                    </a:lnTo>
                    <a:lnTo>
                      <a:pt x="1716" y="9312"/>
                    </a:lnTo>
                    <a:lnTo>
                      <a:pt x="1612" y="9396"/>
                    </a:lnTo>
                    <a:lnTo>
                      <a:pt x="1570" y="9458"/>
                    </a:lnTo>
                    <a:lnTo>
                      <a:pt x="1654" y="9563"/>
                    </a:lnTo>
                    <a:lnTo>
                      <a:pt x="1737" y="9563"/>
                    </a:lnTo>
                    <a:lnTo>
                      <a:pt x="1758" y="9500"/>
                    </a:lnTo>
                    <a:lnTo>
                      <a:pt x="1884" y="9563"/>
                    </a:lnTo>
                    <a:lnTo>
                      <a:pt x="1863" y="9584"/>
                    </a:lnTo>
                    <a:lnTo>
                      <a:pt x="1737" y="9584"/>
                    </a:lnTo>
                    <a:lnTo>
                      <a:pt x="1737" y="9605"/>
                    </a:lnTo>
                    <a:lnTo>
                      <a:pt x="1821" y="9668"/>
                    </a:lnTo>
                    <a:lnTo>
                      <a:pt x="1821" y="9709"/>
                    </a:lnTo>
                    <a:lnTo>
                      <a:pt x="1737" y="9772"/>
                    </a:lnTo>
                    <a:lnTo>
                      <a:pt x="1716" y="9793"/>
                    </a:lnTo>
                    <a:lnTo>
                      <a:pt x="1779" y="9814"/>
                    </a:lnTo>
                    <a:lnTo>
                      <a:pt x="1842" y="9877"/>
                    </a:lnTo>
                    <a:lnTo>
                      <a:pt x="1946" y="9877"/>
                    </a:lnTo>
                    <a:lnTo>
                      <a:pt x="1967" y="9898"/>
                    </a:lnTo>
                    <a:lnTo>
                      <a:pt x="1926" y="9940"/>
                    </a:lnTo>
                    <a:lnTo>
                      <a:pt x="1821" y="9940"/>
                    </a:lnTo>
                    <a:lnTo>
                      <a:pt x="1779" y="9981"/>
                    </a:lnTo>
                    <a:lnTo>
                      <a:pt x="1654" y="9877"/>
                    </a:lnTo>
                    <a:lnTo>
                      <a:pt x="1612" y="9898"/>
                    </a:lnTo>
                    <a:lnTo>
                      <a:pt x="1570" y="9940"/>
                    </a:lnTo>
                    <a:lnTo>
                      <a:pt x="1507" y="9940"/>
                    </a:lnTo>
                    <a:lnTo>
                      <a:pt x="1444" y="9835"/>
                    </a:lnTo>
                    <a:lnTo>
                      <a:pt x="1361" y="9814"/>
                    </a:lnTo>
                    <a:lnTo>
                      <a:pt x="1298" y="9877"/>
                    </a:lnTo>
                    <a:lnTo>
                      <a:pt x="1110" y="9877"/>
                    </a:lnTo>
                    <a:lnTo>
                      <a:pt x="984" y="9793"/>
                    </a:lnTo>
                    <a:lnTo>
                      <a:pt x="879" y="9793"/>
                    </a:lnTo>
                    <a:lnTo>
                      <a:pt x="817" y="9835"/>
                    </a:lnTo>
                    <a:lnTo>
                      <a:pt x="817" y="9919"/>
                    </a:lnTo>
                    <a:lnTo>
                      <a:pt x="733" y="9940"/>
                    </a:lnTo>
                    <a:lnTo>
                      <a:pt x="628" y="9981"/>
                    </a:lnTo>
                    <a:lnTo>
                      <a:pt x="586" y="10044"/>
                    </a:lnTo>
                    <a:lnTo>
                      <a:pt x="419" y="10086"/>
                    </a:lnTo>
                    <a:lnTo>
                      <a:pt x="377" y="10107"/>
                    </a:lnTo>
                    <a:lnTo>
                      <a:pt x="273" y="10128"/>
                    </a:lnTo>
                    <a:lnTo>
                      <a:pt x="189" y="10212"/>
                    </a:lnTo>
                    <a:lnTo>
                      <a:pt x="168" y="10316"/>
                    </a:lnTo>
                    <a:lnTo>
                      <a:pt x="168" y="10358"/>
                    </a:lnTo>
                    <a:lnTo>
                      <a:pt x="147" y="10442"/>
                    </a:lnTo>
                    <a:lnTo>
                      <a:pt x="1" y="10525"/>
                    </a:lnTo>
                    <a:lnTo>
                      <a:pt x="1" y="10609"/>
                    </a:lnTo>
                    <a:lnTo>
                      <a:pt x="42" y="10651"/>
                    </a:lnTo>
                    <a:lnTo>
                      <a:pt x="42" y="10818"/>
                    </a:lnTo>
                    <a:lnTo>
                      <a:pt x="63" y="10860"/>
                    </a:lnTo>
                    <a:lnTo>
                      <a:pt x="189" y="10860"/>
                    </a:lnTo>
                    <a:lnTo>
                      <a:pt x="252" y="10735"/>
                    </a:lnTo>
                    <a:lnTo>
                      <a:pt x="294" y="10735"/>
                    </a:lnTo>
                    <a:lnTo>
                      <a:pt x="273" y="10756"/>
                    </a:lnTo>
                    <a:lnTo>
                      <a:pt x="210" y="10860"/>
                    </a:lnTo>
                    <a:lnTo>
                      <a:pt x="273" y="10881"/>
                    </a:lnTo>
                    <a:lnTo>
                      <a:pt x="356" y="10818"/>
                    </a:lnTo>
                    <a:lnTo>
                      <a:pt x="356" y="10651"/>
                    </a:lnTo>
                    <a:lnTo>
                      <a:pt x="398" y="10421"/>
                    </a:lnTo>
                    <a:lnTo>
                      <a:pt x="482" y="10400"/>
                    </a:lnTo>
                    <a:lnTo>
                      <a:pt x="566" y="10337"/>
                    </a:lnTo>
                    <a:lnTo>
                      <a:pt x="419" y="10567"/>
                    </a:lnTo>
                    <a:lnTo>
                      <a:pt x="419" y="10672"/>
                    </a:lnTo>
                    <a:lnTo>
                      <a:pt x="398" y="10714"/>
                    </a:lnTo>
                    <a:lnTo>
                      <a:pt x="377" y="10839"/>
                    </a:lnTo>
                    <a:lnTo>
                      <a:pt x="314" y="10944"/>
                    </a:lnTo>
                    <a:lnTo>
                      <a:pt x="377" y="10986"/>
                    </a:lnTo>
                    <a:lnTo>
                      <a:pt x="419" y="10986"/>
                    </a:lnTo>
                    <a:lnTo>
                      <a:pt x="503" y="11069"/>
                    </a:lnTo>
                    <a:lnTo>
                      <a:pt x="607" y="11069"/>
                    </a:lnTo>
                    <a:lnTo>
                      <a:pt x="628" y="10965"/>
                    </a:lnTo>
                    <a:lnTo>
                      <a:pt x="607" y="10944"/>
                    </a:lnTo>
                    <a:lnTo>
                      <a:pt x="670" y="10839"/>
                    </a:lnTo>
                    <a:lnTo>
                      <a:pt x="691" y="10735"/>
                    </a:lnTo>
                    <a:lnTo>
                      <a:pt x="733" y="10672"/>
                    </a:lnTo>
                    <a:lnTo>
                      <a:pt x="733" y="10756"/>
                    </a:lnTo>
                    <a:lnTo>
                      <a:pt x="775" y="10818"/>
                    </a:lnTo>
                    <a:lnTo>
                      <a:pt x="712" y="10944"/>
                    </a:lnTo>
                    <a:lnTo>
                      <a:pt x="712" y="11028"/>
                    </a:lnTo>
                    <a:lnTo>
                      <a:pt x="712" y="11090"/>
                    </a:lnTo>
                    <a:lnTo>
                      <a:pt x="796" y="11195"/>
                    </a:lnTo>
                    <a:lnTo>
                      <a:pt x="838" y="11237"/>
                    </a:lnTo>
                    <a:lnTo>
                      <a:pt x="921" y="11153"/>
                    </a:lnTo>
                    <a:lnTo>
                      <a:pt x="900" y="11069"/>
                    </a:lnTo>
                    <a:lnTo>
                      <a:pt x="900" y="11048"/>
                    </a:lnTo>
                    <a:lnTo>
                      <a:pt x="921" y="11028"/>
                    </a:lnTo>
                    <a:lnTo>
                      <a:pt x="1005" y="11028"/>
                    </a:lnTo>
                    <a:lnTo>
                      <a:pt x="1047" y="10965"/>
                    </a:lnTo>
                    <a:lnTo>
                      <a:pt x="1026" y="10860"/>
                    </a:lnTo>
                    <a:lnTo>
                      <a:pt x="984" y="10818"/>
                    </a:lnTo>
                    <a:lnTo>
                      <a:pt x="984" y="10735"/>
                    </a:lnTo>
                    <a:lnTo>
                      <a:pt x="1026" y="10756"/>
                    </a:lnTo>
                    <a:lnTo>
                      <a:pt x="1110" y="10923"/>
                    </a:lnTo>
                    <a:lnTo>
                      <a:pt x="1110" y="10986"/>
                    </a:lnTo>
                    <a:lnTo>
                      <a:pt x="1047" y="11090"/>
                    </a:lnTo>
                    <a:lnTo>
                      <a:pt x="1005" y="11090"/>
                    </a:lnTo>
                    <a:lnTo>
                      <a:pt x="942" y="11195"/>
                    </a:lnTo>
                    <a:lnTo>
                      <a:pt x="984" y="11258"/>
                    </a:lnTo>
                    <a:lnTo>
                      <a:pt x="1026" y="11258"/>
                    </a:lnTo>
                    <a:lnTo>
                      <a:pt x="1089" y="11279"/>
                    </a:lnTo>
                    <a:lnTo>
                      <a:pt x="1110" y="11341"/>
                    </a:lnTo>
                    <a:lnTo>
                      <a:pt x="1151" y="11341"/>
                    </a:lnTo>
                    <a:lnTo>
                      <a:pt x="1340" y="11446"/>
                    </a:lnTo>
                    <a:lnTo>
                      <a:pt x="1402" y="11446"/>
                    </a:lnTo>
                    <a:lnTo>
                      <a:pt x="1402" y="11551"/>
                    </a:lnTo>
                    <a:lnTo>
                      <a:pt x="1612" y="11551"/>
                    </a:lnTo>
                    <a:lnTo>
                      <a:pt x="1674" y="11593"/>
                    </a:lnTo>
                    <a:lnTo>
                      <a:pt x="1737" y="11572"/>
                    </a:lnTo>
                    <a:lnTo>
                      <a:pt x="1779" y="11488"/>
                    </a:lnTo>
                    <a:lnTo>
                      <a:pt x="1716" y="11362"/>
                    </a:lnTo>
                    <a:lnTo>
                      <a:pt x="1654" y="11174"/>
                    </a:lnTo>
                    <a:lnTo>
                      <a:pt x="1716" y="11048"/>
                    </a:lnTo>
                    <a:lnTo>
                      <a:pt x="1758" y="10986"/>
                    </a:lnTo>
                    <a:lnTo>
                      <a:pt x="1779" y="11048"/>
                    </a:lnTo>
                    <a:lnTo>
                      <a:pt x="1821" y="11174"/>
                    </a:lnTo>
                    <a:lnTo>
                      <a:pt x="1821" y="11279"/>
                    </a:lnTo>
                    <a:lnTo>
                      <a:pt x="1842" y="11341"/>
                    </a:lnTo>
                    <a:lnTo>
                      <a:pt x="1926" y="11341"/>
                    </a:lnTo>
                    <a:lnTo>
                      <a:pt x="1946" y="11279"/>
                    </a:lnTo>
                    <a:lnTo>
                      <a:pt x="2030" y="11279"/>
                    </a:lnTo>
                    <a:lnTo>
                      <a:pt x="2051" y="11237"/>
                    </a:lnTo>
                    <a:lnTo>
                      <a:pt x="2072" y="11153"/>
                    </a:lnTo>
                    <a:lnTo>
                      <a:pt x="2135" y="11090"/>
                    </a:lnTo>
                    <a:lnTo>
                      <a:pt x="2156" y="10965"/>
                    </a:lnTo>
                    <a:lnTo>
                      <a:pt x="2177" y="10923"/>
                    </a:lnTo>
                    <a:lnTo>
                      <a:pt x="2198" y="10923"/>
                    </a:lnTo>
                    <a:lnTo>
                      <a:pt x="2260" y="11048"/>
                    </a:lnTo>
                    <a:lnTo>
                      <a:pt x="2239" y="11090"/>
                    </a:lnTo>
                    <a:lnTo>
                      <a:pt x="2177" y="11195"/>
                    </a:lnTo>
                    <a:lnTo>
                      <a:pt x="2156" y="11279"/>
                    </a:lnTo>
                    <a:lnTo>
                      <a:pt x="2198" y="11341"/>
                    </a:lnTo>
                    <a:lnTo>
                      <a:pt x="2198" y="11404"/>
                    </a:lnTo>
                    <a:lnTo>
                      <a:pt x="2302" y="11488"/>
                    </a:lnTo>
                    <a:lnTo>
                      <a:pt x="2386" y="11446"/>
                    </a:lnTo>
                    <a:lnTo>
                      <a:pt x="2490" y="11279"/>
                    </a:lnTo>
                    <a:lnTo>
                      <a:pt x="2449" y="11174"/>
                    </a:lnTo>
                    <a:lnTo>
                      <a:pt x="2470" y="11028"/>
                    </a:lnTo>
                    <a:lnTo>
                      <a:pt x="2574" y="10944"/>
                    </a:lnTo>
                    <a:lnTo>
                      <a:pt x="2679" y="10923"/>
                    </a:lnTo>
                    <a:lnTo>
                      <a:pt x="2574" y="11028"/>
                    </a:lnTo>
                    <a:lnTo>
                      <a:pt x="2553" y="11132"/>
                    </a:lnTo>
                    <a:lnTo>
                      <a:pt x="2595" y="11237"/>
                    </a:lnTo>
                    <a:lnTo>
                      <a:pt x="2511" y="11446"/>
                    </a:lnTo>
                    <a:lnTo>
                      <a:pt x="2511" y="11509"/>
                    </a:lnTo>
                    <a:lnTo>
                      <a:pt x="2595" y="11593"/>
                    </a:lnTo>
                    <a:lnTo>
                      <a:pt x="2700" y="11572"/>
                    </a:lnTo>
                    <a:lnTo>
                      <a:pt x="2783" y="11593"/>
                    </a:lnTo>
                    <a:lnTo>
                      <a:pt x="2867" y="11572"/>
                    </a:lnTo>
                    <a:lnTo>
                      <a:pt x="2867" y="11446"/>
                    </a:lnTo>
                    <a:lnTo>
                      <a:pt x="2930" y="11362"/>
                    </a:lnTo>
                    <a:lnTo>
                      <a:pt x="2909" y="11279"/>
                    </a:lnTo>
                    <a:lnTo>
                      <a:pt x="2825" y="11132"/>
                    </a:lnTo>
                    <a:lnTo>
                      <a:pt x="2909" y="10944"/>
                    </a:lnTo>
                    <a:lnTo>
                      <a:pt x="2909" y="10818"/>
                    </a:lnTo>
                    <a:lnTo>
                      <a:pt x="2972" y="10923"/>
                    </a:lnTo>
                    <a:lnTo>
                      <a:pt x="2930" y="11028"/>
                    </a:lnTo>
                    <a:lnTo>
                      <a:pt x="2909" y="11090"/>
                    </a:lnTo>
                    <a:lnTo>
                      <a:pt x="2993" y="11258"/>
                    </a:lnTo>
                    <a:lnTo>
                      <a:pt x="3076" y="11279"/>
                    </a:lnTo>
                    <a:lnTo>
                      <a:pt x="3118" y="11300"/>
                    </a:lnTo>
                    <a:lnTo>
                      <a:pt x="3034" y="11341"/>
                    </a:lnTo>
                    <a:lnTo>
                      <a:pt x="2993" y="11488"/>
                    </a:lnTo>
                    <a:lnTo>
                      <a:pt x="3014" y="11551"/>
                    </a:lnTo>
                    <a:lnTo>
                      <a:pt x="3181" y="11593"/>
                    </a:lnTo>
                    <a:lnTo>
                      <a:pt x="3244" y="11551"/>
                    </a:lnTo>
                    <a:lnTo>
                      <a:pt x="3348" y="11697"/>
                    </a:lnTo>
                    <a:lnTo>
                      <a:pt x="3348" y="11802"/>
                    </a:lnTo>
                    <a:lnTo>
                      <a:pt x="3286" y="11906"/>
                    </a:lnTo>
                    <a:lnTo>
                      <a:pt x="3181" y="11990"/>
                    </a:lnTo>
                    <a:lnTo>
                      <a:pt x="3223" y="12011"/>
                    </a:lnTo>
                    <a:lnTo>
                      <a:pt x="3286" y="12095"/>
                    </a:lnTo>
                    <a:lnTo>
                      <a:pt x="3369" y="12095"/>
                    </a:lnTo>
                    <a:lnTo>
                      <a:pt x="3495" y="12074"/>
                    </a:lnTo>
                    <a:lnTo>
                      <a:pt x="3537" y="12095"/>
                    </a:lnTo>
                    <a:lnTo>
                      <a:pt x="3725" y="11927"/>
                    </a:lnTo>
                    <a:lnTo>
                      <a:pt x="3830" y="11969"/>
                    </a:lnTo>
                    <a:lnTo>
                      <a:pt x="3871" y="11990"/>
                    </a:lnTo>
                    <a:lnTo>
                      <a:pt x="4039" y="11823"/>
                    </a:lnTo>
                    <a:lnTo>
                      <a:pt x="4123" y="11802"/>
                    </a:lnTo>
                    <a:lnTo>
                      <a:pt x="4227" y="11655"/>
                    </a:lnTo>
                    <a:lnTo>
                      <a:pt x="4290" y="11593"/>
                    </a:lnTo>
                    <a:lnTo>
                      <a:pt x="4332" y="11613"/>
                    </a:lnTo>
                    <a:lnTo>
                      <a:pt x="4290" y="11781"/>
                    </a:lnTo>
                    <a:lnTo>
                      <a:pt x="4269" y="11906"/>
                    </a:lnTo>
                    <a:lnTo>
                      <a:pt x="4290" y="11927"/>
                    </a:lnTo>
                    <a:lnTo>
                      <a:pt x="4395" y="11865"/>
                    </a:lnTo>
                    <a:lnTo>
                      <a:pt x="4478" y="11718"/>
                    </a:lnTo>
                    <a:lnTo>
                      <a:pt x="4583" y="11655"/>
                    </a:lnTo>
                    <a:lnTo>
                      <a:pt x="4687" y="11655"/>
                    </a:lnTo>
                    <a:lnTo>
                      <a:pt x="4813" y="11446"/>
                    </a:lnTo>
                    <a:lnTo>
                      <a:pt x="4876" y="11237"/>
                    </a:lnTo>
                    <a:lnTo>
                      <a:pt x="4855" y="11153"/>
                    </a:lnTo>
                    <a:lnTo>
                      <a:pt x="4876" y="11048"/>
                    </a:lnTo>
                    <a:lnTo>
                      <a:pt x="4792" y="11028"/>
                    </a:lnTo>
                    <a:lnTo>
                      <a:pt x="4750" y="11048"/>
                    </a:lnTo>
                    <a:lnTo>
                      <a:pt x="4667" y="11048"/>
                    </a:lnTo>
                    <a:lnTo>
                      <a:pt x="4541" y="11132"/>
                    </a:lnTo>
                    <a:lnTo>
                      <a:pt x="4478" y="11195"/>
                    </a:lnTo>
                    <a:lnTo>
                      <a:pt x="4374" y="11195"/>
                    </a:lnTo>
                    <a:lnTo>
                      <a:pt x="4457" y="11090"/>
                    </a:lnTo>
                    <a:lnTo>
                      <a:pt x="4478" y="11028"/>
                    </a:lnTo>
                    <a:lnTo>
                      <a:pt x="4374" y="11048"/>
                    </a:lnTo>
                    <a:lnTo>
                      <a:pt x="4353" y="10986"/>
                    </a:lnTo>
                    <a:lnTo>
                      <a:pt x="4374" y="10923"/>
                    </a:lnTo>
                    <a:lnTo>
                      <a:pt x="4457" y="10923"/>
                    </a:lnTo>
                    <a:lnTo>
                      <a:pt x="4499" y="10735"/>
                    </a:lnTo>
                    <a:lnTo>
                      <a:pt x="4562" y="10651"/>
                    </a:lnTo>
                    <a:lnTo>
                      <a:pt x="4541" y="10546"/>
                    </a:lnTo>
                    <a:lnTo>
                      <a:pt x="4395" y="10463"/>
                    </a:lnTo>
                    <a:lnTo>
                      <a:pt x="4185" y="10525"/>
                    </a:lnTo>
                    <a:lnTo>
                      <a:pt x="4060" y="10630"/>
                    </a:lnTo>
                    <a:lnTo>
                      <a:pt x="4123" y="10504"/>
                    </a:lnTo>
                    <a:lnTo>
                      <a:pt x="4039" y="10358"/>
                    </a:lnTo>
                    <a:lnTo>
                      <a:pt x="3892" y="10295"/>
                    </a:lnTo>
                    <a:lnTo>
                      <a:pt x="3830" y="10316"/>
                    </a:lnTo>
                    <a:lnTo>
                      <a:pt x="3767" y="10358"/>
                    </a:lnTo>
                    <a:lnTo>
                      <a:pt x="3725" y="10358"/>
                    </a:lnTo>
                    <a:lnTo>
                      <a:pt x="3599" y="10525"/>
                    </a:lnTo>
                    <a:lnTo>
                      <a:pt x="3495" y="10525"/>
                    </a:lnTo>
                    <a:lnTo>
                      <a:pt x="3558" y="10337"/>
                    </a:lnTo>
                    <a:lnTo>
                      <a:pt x="3453" y="10232"/>
                    </a:lnTo>
                    <a:lnTo>
                      <a:pt x="3809" y="10232"/>
                    </a:lnTo>
                    <a:lnTo>
                      <a:pt x="3830" y="10191"/>
                    </a:lnTo>
                    <a:lnTo>
                      <a:pt x="3725" y="10044"/>
                    </a:lnTo>
                    <a:lnTo>
                      <a:pt x="3767" y="9981"/>
                    </a:lnTo>
                    <a:lnTo>
                      <a:pt x="3830" y="9793"/>
                    </a:lnTo>
                    <a:lnTo>
                      <a:pt x="3830" y="9709"/>
                    </a:lnTo>
                    <a:lnTo>
                      <a:pt x="3934" y="9605"/>
                    </a:lnTo>
                    <a:lnTo>
                      <a:pt x="3934" y="9668"/>
                    </a:lnTo>
                    <a:lnTo>
                      <a:pt x="3955" y="9730"/>
                    </a:lnTo>
                    <a:lnTo>
                      <a:pt x="3934" y="9835"/>
                    </a:lnTo>
                    <a:lnTo>
                      <a:pt x="3871" y="9898"/>
                    </a:lnTo>
                    <a:lnTo>
                      <a:pt x="3934" y="10128"/>
                    </a:lnTo>
                    <a:lnTo>
                      <a:pt x="4164" y="10421"/>
                    </a:lnTo>
                    <a:lnTo>
                      <a:pt x="4332" y="10442"/>
                    </a:lnTo>
                    <a:lnTo>
                      <a:pt x="4353" y="10421"/>
                    </a:lnTo>
                    <a:lnTo>
                      <a:pt x="4478" y="10421"/>
                    </a:lnTo>
                    <a:lnTo>
                      <a:pt x="4771" y="10546"/>
                    </a:lnTo>
                    <a:lnTo>
                      <a:pt x="4813" y="10525"/>
                    </a:lnTo>
                    <a:lnTo>
                      <a:pt x="4897" y="10358"/>
                    </a:lnTo>
                    <a:lnTo>
                      <a:pt x="4980" y="10295"/>
                    </a:lnTo>
                    <a:lnTo>
                      <a:pt x="5022" y="10295"/>
                    </a:lnTo>
                    <a:lnTo>
                      <a:pt x="4980" y="10358"/>
                    </a:lnTo>
                    <a:lnTo>
                      <a:pt x="5064" y="10400"/>
                    </a:lnTo>
                    <a:lnTo>
                      <a:pt x="5169" y="10337"/>
                    </a:lnTo>
                    <a:lnTo>
                      <a:pt x="5190" y="10253"/>
                    </a:lnTo>
                    <a:lnTo>
                      <a:pt x="5211" y="10212"/>
                    </a:lnTo>
                    <a:lnTo>
                      <a:pt x="5273" y="10253"/>
                    </a:lnTo>
                    <a:lnTo>
                      <a:pt x="5399" y="10212"/>
                    </a:lnTo>
                    <a:lnTo>
                      <a:pt x="5399" y="10086"/>
                    </a:lnTo>
                    <a:lnTo>
                      <a:pt x="5545" y="9981"/>
                    </a:lnTo>
                    <a:lnTo>
                      <a:pt x="5545" y="9877"/>
                    </a:lnTo>
                    <a:lnTo>
                      <a:pt x="5524" y="9835"/>
                    </a:lnTo>
                    <a:lnTo>
                      <a:pt x="5420" y="9835"/>
                    </a:lnTo>
                    <a:lnTo>
                      <a:pt x="5524" y="9730"/>
                    </a:lnTo>
                    <a:lnTo>
                      <a:pt x="5545" y="9521"/>
                    </a:lnTo>
                    <a:lnTo>
                      <a:pt x="5713" y="9500"/>
                    </a:lnTo>
                    <a:lnTo>
                      <a:pt x="5943" y="9563"/>
                    </a:lnTo>
                    <a:lnTo>
                      <a:pt x="6027" y="9626"/>
                    </a:lnTo>
                    <a:lnTo>
                      <a:pt x="6173" y="9626"/>
                    </a:lnTo>
                    <a:lnTo>
                      <a:pt x="6278" y="9563"/>
                    </a:lnTo>
                    <a:lnTo>
                      <a:pt x="6382" y="9563"/>
                    </a:lnTo>
                    <a:lnTo>
                      <a:pt x="6466" y="9668"/>
                    </a:lnTo>
                    <a:lnTo>
                      <a:pt x="6571" y="9626"/>
                    </a:lnTo>
                    <a:lnTo>
                      <a:pt x="6675" y="9521"/>
                    </a:lnTo>
                    <a:lnTo>
                      <a:pt x="6759" y="9479"/>
                    </a:lnTo>
                    <a:lnTo>
                      <a:pt x="6759" y="9396"/>
                    </a:lnTo>
                    <a:lnTo>
                      <a:pt x="6633" y="9396"/>
                    </a:lnTo>
                    <a:lnTo>
                      <a:pt x="6278" y="9207"/>
                    </a:lnTo>
                    <a:lnTo>
                      <a:pt x="6257" y="9144"/>
                    </a:lnTo>
                    <a:lnTo>
                      <a:pt x="6340" y="9082"/>
                    </a:lnTo>
                    <a:lnTo>
                      <a:pt x="6445" y="9103"/>
                    </a:lnTo>
                    <a:lnTo>
                      <a:pt x="6487" y="9165"/>
                    </a:lnTo>
                    <a:lnTo>
                      <a:pt x="6592" y="9144"/>
                    </a:lnTo>
                    <a:lnTo>
                      <a:pt x="6780" y="9291"/>
                    </a:lnTo>
                    <a:lnTo>
                      <a:pt x="6864" y="9270"/>
                    </a:lnTo>
                    <a:lnTo>
                      <a:pt x="6989" y="9165"/>
                    </a:lnTo>
                    <a:lnTo>
                      <a:pt x="7073" y="9144"/>
                    </a:lnTo>
                    <a:lnTo>
                      <a:pt x="7115" y="9061"/>
                    </a:lnTo>
                    <a:lnTo>
                      <a:pt x="7094" y="8935"/>
                    </a:lnTo>
                    <a:lnTo>
                      <a:pt x="6968" y="8831"/>
                    </a:lnTo>
                    <a:lnTo>
                      <a:pt x="6884" y="8831"/>
                    </a:lnTo>
                    <a:lnTo>
                      <a:pt x="6864" y="8747"/>
                    </a:lnTo>
                    <a:lnTo>
                      <a:pt x="6738" y="8684"/>
                    </a:lnTo>
                    <a:lnTo>
                      <a:pt x="6738" y="8642"/>
                    </a:lnTo>
                    <a:lnTo>
                      <a:pt x="6864" y="8663"/>
                    </a:lnTo>
                    <a:lnTo>
                      <a:pt x="6947" y="8684"/>
                    </a:lnTo>
                    <a:lnTo>
                      <a:pt x="6968" y="8768"/>
                    </a:lnTo>
                    <a:lnTo>
                      <a:pt x="7031" y="8789"/>
                    </a:lnTo>
                    <a:lnTo>
                      <a:pt x="7156" y="8789"/>
                    </a:lnTo>
                    <a:lnTo>
                      <a:pt x="7198" y="8852"/>
                    </a:lnTo>
                    <a:lnTo>
                      <a:pt x="7387" y="8726"/>
                    </a:lnTo>
                    <a:lnTo>
                      <a:pt x="7428" y="8726"/>
                    </a:lnTo>
                    <a:lnTo>
                      <a:pt x="7470" y="8538"/>
                    </a:lnTo>
                    <a:lnTo>
                      <a:pt x="7596" y="8328"/>
                    </a:lnTo>
                    <a:lnTo>
                      <a:pt x="7596" y="8224"/>
                    </a:lnTo>
                    <a:lnTo>
                      <a:pt x="7512" y="8161"/>
                    </a:lnTo>
                    <a:lnTo>
                      <a:pt x="7387" y="8056"/>
                    </a:lnTo>
                    <a:lnTo>
                      <a:pt x="7198" y="8056"/>
                    </a:lnTo>
                    <a:lnTo>
                      <a:pt x="7094" y="8119"/>
                    </a:lnTo>
                    <a:lnTo>
                      <a:pt x="7094" y="8035"/>
                    </a:lnTo>
                    <a:lnTo>
                      <a:pt x="7219" y="7994"/>
                    </a:lnTo>
                    <a:lnTo>
                      <a:pt x="7366" y="7994"/>
                    </a:lnTo>
                    <a:lnTo>
                      <a:pt x="7387" y="7931"/>
                    </a:lnTo>
                    <a:lnTo>
                      <a:pt x="7198" y="7784"/>
                    </a:lnTo>
                    <a:lnTo>
                      <a:pt x="7115" y="7743"/>
                    </a:lnTo>
                    <a:lnTo>
                      <a:pt x="7010" y="7743"/>
                    </a:lnTo>
                    <a:lnTo>
                      <a:pt x="6968" y="7722"/>
                    </a:lnTo>
                    <a:lnTo>
                      <a:pt x="6947" y="7743"/>
                    </a:lnTo>
                    <a:lnTo>
                      <a:pt x="6843" y="7784"/>
                    </a:lnTo>
                    <a:lnTo>
                      <a:pt x="6801" y="7743"/>
                    </a:lnTo>
                    <a:lnTo>
                      <a:pt x="6780" y="7784"/>
                    </a:lnTo>
                    <a:lnTo>
                      <a:pt x="6675" y="7784"/>
                    </a:lnTo>
                    <a:lnTo>
                      <a:pt x="6675" y="7701"/>
                    </a:lnTo>
                    <a:lnTo>
                      <a:pt x="6696" y="7638"/>
                    </a:lnTo>
                    <a:lnTo>
                      <a:pt x="6487" y="7533"/>
                    </a:lnTo>
                    <a:lnTo>
                      <a:pt x="6466" y="7491"/>
                    </a:lnTo>
                    <a:lnTo>
                      <a:pt x="6466" y="7491"/>
                    </a:lnTo>
                    <a:lnTo>
                      <a:pt x="6571" y="7533"/>
                    </a:lnTo>
                    <a:lnTo>
                      <a:pt x="6759" y="7575"/>
                    </a:lnTo>
                    <a:lnTo>
                      <a:pt x="6843" y="7617"/>
                    </a:lnTo>
                    <a:lnTo>
                      <a:pt x="6801" y="7701"/>
                    </a:lnTo>
                    <a:lnTo>
                      <a:pt x="6801" y="7701"/>
                    </a:lnTo>
                    <a:lnTo>
                      <a:pt x="6989" y="7638"/>
                    </a:lnTo>
                    <a:lnTo>
                      <a:pt x="7198" y="7638"/>
                    </a:lnTo>
                    <a:lnTo>
                      <a:pt x="7324" y="7743"/>
                    </a:lnTo>
                    <a:lnTo>
                      <a:pt x="7366" y="7722"/>
                    </a:lnTo>
                    <a:lnTo>
                      <a:pt x="7387" y="7596"/>
                    </a:lnTo>
                    <a:lnTo>
                      <a:pt x="7115" y="7512"/>
                    </a:lnTo>
                    <a:lnTo>
                      <a:pt x="6905" y="7491"/>
                    </a:lnTo>
                    <a:lnTo>
                      <a:pt x="6759" y="7429"/>
                    </a:lnTo>
                    <a:lnTo>
                      <a:pt x="6780" y="7387"/>
                    </a:lnTo>
                    <a:lnTo>
                      <a:pt x="6884" y="7366"/>
                    </a:lnTo>
                    <a:lnTo>
                      <a:pt x="6989" y="7429"/>
                    </a:lnTo>
                    <a:lnTo>
                      <a:pt x="7219" y="7491"/>
                    </a:lnTo>
                    <a:lnTo>
                      <a:pt x="7408" y="7491"/>
                    </a:lnTo>
                    <a:lnTo>
                      <a:pt x="7470" y="7596"/>
                    </a:lnTo>
                    <a:lnTo>
                      <a:pt x="7470" y="7722"/>
                    </a:lnTo>
                    <a:lnTo>
                      <a:pt x="7491" y="7805"/>
                    </a:lnTo>
                    <a:lnTo>
                      <a:pt x="7638" y="7910"/>
                    </a:lnTo>
                    <a:lnTo>
                      <a:pt x="7805" y="7952"/>
                    </a:lnTo>
                    <a:lnTo>
                      <a:pt x="7889" y="8035"/>
                    </a:lnTo>
                    <a:lnTo>
                      <a:pt x="7910" y="8035"/>
                    </a:lnTo>
                    <a:lnTo>
                      <a:pt x="7993" y="7994"/>
                    </a:lnTo>
                    <a:lnTo>
                      <a:pt x="7952" y="7847"/>
                    </a:lnTo>
                    <a:lnTo>
                      <a:pt x="7993" y="7743"/>
                    </a:lnTo>
                    <a:lnTo>
                      <a:pt x="7952" y="7701"/>
                    </a:lnTo>
                    <a:lnTo>
                      <a:pt x="8056" y="7617"/>
                    </a:lnTo>
                    <a:lnTo>
                      <a:pt x="7993" y="7575"/>
                    </a:lnTo>
                    <a:lnTo>
                      <a:pt x="7680" y="7491"/>
                    </a:lnTo>
                    <a:lnTo>
                      <a:pt x="7554" y="7512"/>
                    </a:lnTo>
                    <a:lnTo>
                      <a:pt x="7512" y="7512"/>
                    </a:lnTo>
                    <a:lnTo>
                      <a:pt x="7408" y="7408"/>
                    </a:lnTo>
                    <a:lnTo>
                      <a:pt x="7282" y="7387"/>
                    </a:lnTo>
                    <a:lnTo>
                      <a:pt x="7198" y="7282"/>
                    </a:lnTo>
                    <a:lnTo>
                      <a:pt x="7115" y="7282"/>
                    </a:lnTo>
                    <a:lnTo>
                      <a:pt x="7073" y="7324"/>
                    </a:lnTo>
                    <a:lnTo>
                      <a:pt x="6989" y="7324"/>
                    </a:lnTo>
                    <a:lnTo>
                      <a:pt x="7010" y="7219"/>
                    </a:lnTo>
                    <a:lnTo>
                      <a:pt x="6864" y="7178"/>
                    </a:lnTo>
                    <a:lnTo>
                      <a:pt x="6843" y="7094"/>
                    </a:lnTo>
                    <a:lnTo>
                      <a:pt x="6947" y="7073"/>
                    </a:lnTo>
                    <a:lnTo>
                      <a:pt x="6989" y="7115"/>
                    </a:lnTo>
                    <a:lnTo>
                      <a:pt x="7094" y="7157"/>
                    </a:lnTo>
                    <a:lnTo>
                      <a:pt x="7156" y="7073"/>
                    </a:lnTo>
                    <a:lnTo>
                      <a:pt x="7115" y="7010"/>
                    </a:lnTo>
                    <a:lnTo>
                      <a:pt x="7156" y="6968"/>
                    </a:lnTo>
                    <a:lnTo>
                      <a:pt x="7219" y="7052"/>
                    </a:lnTo>
                    <a:lnTo>
                      <a:pt x="7219" y="7178"/>
                    </a:lnTo>
                    <a:lnTo>
                      <a:pt x="7324" y="7219"/>
                    </a:lnTo>
                    <a:lnTo>
                      <a:pt x="7638" y="7303"/>
                    </a:lnTo>
                    <a:lnTo>
                      <a:pt x="7700" y="7261"/>
                    </a:lnTo>
                    <a:lnTo>
                      <a:pt x="7554" y="7052"/>
                    </a:lnTo>
                    <a:lnTo>
                      <a:pt x="7408" y="6989"/>
                    </a:lnTo>
                    <a:lnTo>
                      <a:pt x="7303" y="6947"/>
                    </a:lnTo>
                    <a:lnTo>
                      <a:pt x="7303" y="6864"/>
                    </a:lnTo>
                    <a:lnTo>
                      <a:pt x="7324" y="6801"/>
                    </a:lnTo>
                    <a:lnTo>
                      <a:pt x="7408" y="6906"/>
                    </a:lnTo>
                    <a:lnTo>
                      <a:pt x="7554" y="6906"/>
                    </a:lnTo>
                    <a:lnTo>
                      <a:pt x="7638" y="6968"/>
                    </a:lnTo>
                    <a:lnTo>
                      <a:pt x="7680" y="7073"/>
                    </a:lnTo>
                    <a:lnTo>
                      <a:pt x="7721" y="7052"/>
                    </a:lnTo>
                    <a:lnTo>
                      <a:pt x="7805" y="7157"/>
                    </a:lnTo>
                    <a:lnTo>
                      <a:pt x="7910" y="7199"/>
                    </a:lnTo>
                    <a:lnTo>
                      <a:pt x="7952" y="7261"/>
                    </a:lnTo>
                    <a:lnTo>
                      <a:pt x="8014" y="7282"/>
                    </a:lnTo>
                    <a:lnTo>
                      <a:pt x="8077" y="7178"/>
                    </a:lnTo>
                    <a:lnTo>
                      <a:pt x="8203" y="7178"/>
                    </a:lnTo>
                    <a:lnTo>
                      <a:pt x="8307" y="7282"/>
                    </a:lnTo>
                    <a:lnTo>
                      <a:pt x="8349" y="7261"/>
                    </a:lnTo>
                    <a:lnTo>
                      <a:pt x="8349" y="7157"/>
                    </a:lnTo>
                    <a:lnTo>
                      <a:pt x="8412" y="7157"/>
                    </a:lnTo>
                    <a:lnTo>
                      <a:pt x="8516" y="7261"/>
                    </a:lnTo>
                    <a:lnTo>
                      <a:pt x="8642" y="7261"/>
                    </a:lnTo>
                    <a:lnTo>
                      <a:pt x="8684" y="7199"/>
                    </a:lnTo>
                    <a:lnTo>
                      <a:pt x="8684" y="6885"/>
                    </a:lnTo>
                    <a:lnTo>
                      <a:pt x="8433" y="6634"/>
                    </a:lnTo>
                    <a:lnTo>
                      <a:pt x="8349" y="6634"/>
                    </a:lnTo>
                    <a:lnTo>
                      <a:pt x="8307" y="6655"/>
                    </a:lnTo>
                    <a:lnTo>
                      <a:pt x="8224" y="6634"/>
                    </a:lnTo>
                    <a:lnTo>
                      <a:pt x="8244" y="6571"/>
                    </a:lnTo>
                    <a:lnTo>
                      <a:pt x="8433" y="6550"/>
                    </a:lnTo>
                    <a:lnTo>
                      <a:pt x="8516" y="6571"/>
                    </a:lnTo>
                    <a:lnTo>
                      <a:pt x="8558" y="6550"/>
                    </a:lnTo>
                    <a:lnTo>
                      <a:pt x="8642" y="6592"/>
                    </a:lnTo>
                    <a:lnTo>
                      <a:pt x="8642" y="6696"/>
                    </a:lnTo>
                    <a:lnTo>
                      <a:pt x="8684" y="6759"/>
                    </a:lnTo>
                    <a:lnTo>
                      <a:pt x="8851" y="6780"/>
                    </a:lnTo>
                    <a:lnTo>
                      <a:pt x="8851" y="6968"/>
                    </a:lnTo>
                    <a:lnTo>
                      <a:pt x="8893" y="7052"/>
                    </a:lnTo>
                    <a:lnTo>
                      <a:pt x="8998" y="7052"/>
                    </a:lnTo>
                    <a:lnTo>
                      <a:pt x="9060" y="7094"/>
                    </a:lnTo>
                    <a:lnTo>
                      <a:pt x="9353" y="7115"/>
                    </a:lnTo>
                    <a:lnTo>
                      <a:pt x="9500" y="7115"/>
                    </a:lnTo>
                    <a:lnTo>
                      <a:pt x="9688" y="6947"/>
                    </a:lnTo>
                    <a:lnTo>
                      <a:pt x="9709" y="6864"/>
                    </a:lnTo>
                    <a:lnTo>
                      <a:pt x="9605" y="6801"/>
                    </a:lnTo>
                    <a:lnTo>
                      <a:pt x="9563" y="6843"/>
                    </a:lnTo>
                    <a:lnTo>
                      <a:pt x="9500" y="6780"/>
                    </a:lnTo>
                    <a:lnTo>
                      <a:pt x="9563" y="6759"/>
                    </a:lnTo>
                    <a:lnTo>
                      <a:pt x="9709" y="6696"/>
                    </a:lnTo>
                    <a:lnTo>
                      <a:pt x="9835" y="6738"/>
                    </a:lnTo>
                    <a:lnTo>
                      <a:pt x="9981" y="6675"/>
                    </a:lnTo>
                    <a:lnTo>
                      <a:pt x="10002" y="6571"/>
                    </a:lnTo>
                    <a:lnTo>
                      <a:pt x="9918" y="6466"/>
                    </a:lnTo>
                    <a:lnTo>
                      <a:pt x="9625" y="6466"/>
                    </a:lnTo>
                    <a:lnTo>
                      <a:pt x="9395" y="6424"/>
                    </a:lnTo>
                    <a:lnTo>
                      <a:pt x="9416" y="6362"/>
                    </a:lnTo>
                    <a:lnTo>
                      <a:pt x="9521" y="6362"/>
                    </a:lnTo>
                    <a:lnTo>
                      <a:pt x="9563" y="6257"/>
                    </a:lnTo>
                    <a:lnTo>
                      <a:pt x="9605" y="6278"/>
                    </a:lnTo>
                    <a:lnTo>
                      <a:pt x="9625" y="6383"/>
                    </a:lnTo>
                    <a:lnTo>
                      <a:pt x="9709" y="6383"/>
                    </a:lnTo>
                    <a:lnTo>
                      <a:pt x="9772" y="6341"/>
                    </a:lnTo>
                    <a:lnTo>
                      <a:pt x="9981" y="6424"/>
                    </a:lnTo>
                    <a:lnTo>
                      <a:pt x="10044" y="6362"/>
                    </a:lnTo>
                    <a:lnTo>
                      <a:pt x="10149" y="6445"/>
                    </a:lnTo>
                    <a:lnTo>
                      <a:pt x="10211" y="6445"/>
                    </a:lnTo>
                    <a:lnTo>
                      <a:pt x="10316" y="6320"/>
                    </a:lnTo>
                    <a:lnTo>
                      <a:pt x="10295" y="6236"/>
                    </a:lnTo>
                    <a:lnTo>
                      <a:pt x="10149" y="6152"/>
                    </a:lnTo>
                    <a:lnTo>
                      <a:pt x="10211" y="6048"/>
                    </a:lnTo>
                    <a:lnTo>
                      <a:pt x="10253" y="6006"/>
                    </a:lnTo>
                    <a:lnTo>
                      <a:pt x="10232" y="5839"/>
                    </a:lnTo>
                    <a:lnTo>
                      <a:pt x="10316" y="5901"/>
                    </a:lnTo>
                    <a:lnTo>
                      <a:pt x="10316" y="6006"/>
                    </a:lnTo>
                    <a:lnTo>
                      <a:pt x="10253" y="6069"/>
                    </a:lnTo>
                    <a:lnTo>
                      <a:pt x="10295" y="6152"/>
                    </a:lnTo>
                    <a:lnTo>
                      <a:pt x="10358" y="6173"/>
                    </a:lnTo>
                    <a:lnTo>
                      <a:pt x="10441" y="6111"/>
                    </a:lnTo>
                    <a:lnTo>
                      <a:pt x="10734" y="6111"/>
                    </a:lnTo>
                    <a:lnTo>
                      <a:pt x="10776" y="6027"/>
                    </a:lnTo>
                    <a:lnTo>
                      <a:pt x="10923" y="5922"/>
                    </a:lnTo>
                    <a:lnTo>
                      <a:pt x="10881" y="5797"/>
                    </a:lnTo>
                    <a:lnTo>
                      <a:pt x="10944" y="5755"/>
                    </a:lnTo>
                    <a:lnTo>
                      <a:pt x="11048" y="5755"/>
                    </a:lnTo>
                    <a:lnTo>
                      <a:pt x="11132" y="5650"/>
                    </a:lnTo>
                    <a:lnTo>
                      <a:pt x="11216" y="5692"/>
                    </a:lnTo>
                    <a:lnTo>
                      <a:pt x="11299" y="5629"/>
                    </a:lnTo>
                    <a:lnTo>
                      <a:pt x="11550" y="5608"/>
                    </a:lnTo>
                    <a:lnTo>
                      <a:pt x="11613" y="5483"/>
                    </a:lnTo>
                    <a:lnTo>
                      <a:pt x="11822" y="5420"/>
                    </a:lnTo>
                    <a:lnTo>
                      <a:pt x="11927" y="5336"/>
                    </a:lnTo>
                    <a:lnTo>
                      <a:pt x="12073" y="5336"/>
                    </a:lnTo>
                    <a:lnTo>
                      <a:pt x="12136" y="5315"/>
                    </a:lnTo>
                    <a:lnTo>
                      <a:pt x="12262" y="5315"/>
                    </a:lnTo>
                    <a:lnTo>
                      <a:pt x="12429" y="5232"/>
                    </a:lnTo>
                    <a:lnTo>
                      <a:pt x="12555" y="5106"/>
                    </a:lnTo>
                    <a:lnTo>
                      <a:pt x="12659" y="5085"/>
                    </a:lnTo>
                    <a:lnTo>
                      <a:pt x="12743" y="4960"/>
                    </a:lnTo>
                    <a:lnTo>
                      <a:pt x="12952" y="4918"/>
                    </a:lnTo>
                    <a:lnTo>
                      <a:pt x="13036" y="4876"/>
                    </a:lnTo>
                    <a:lnTo>
                      <a:pt x="13224" y="4771"/>
                    </a:lnTo>
                    <a:lnTo>
                      <a:pt x="13308" y="4604"/>
                    </a:lnTo>
                    <a:lnTo>
                      <a:pt x="13371" y="4458"/>
                    </a:lnTo>
                    <a:lnTo>
                      <a:pt x="13182" y="4458"/>
                    </a:lnTo>
                    <a:lnTo>
                      <a:pt x="13057" y="4478"/>
                    </a:lnTo>
                    <a:lnTo>
                      <a:pt x="12973" y="4437"/>
                    </a:lnTo>
                    <a:lnTo>
                      <a:pt x="12848" y="4458"/>
                    </a:lnTo>
                    <a:lnTo>
                      <a:pt x="12659" y="4646"/>
                    </a:lnTo>
                    <a:lnTo>
                      <a:pt x="12387" y="4667"/>
                    </a:lnTo>
                    <a:lnTo>
                      <a:pt x="11927" y="4709"/>
                    </a:lnTo>
                    <a:lnTo>
                      <a:pt x="11801" y="4688"/>
                    </a:lnTo>
                    <a:lnTo>
                      <a:pt x="11488" y="4688"/>
                    </a:lnTo>
                    <a:lnTo>
                      <a:pt x="11299" y="4771"/>
                    </a:lnTo>
                    <a:lnTo>
                      <a:pt x="11299" y="4667"/>
                    </a:lnTo>
                    <a:lnTo>
                      <a:pt x="11174" y="4667"/>
                    </a:lnTo>
                    <a:lnTo>
                      <a:pt x="11216" y="4562"/>
                    </a:lnTo>
                    <a:lnTo>
                      <a:pt x="11362" y="4562"/>
                    </a:lnTo>
                    <a:lnTo>
                      <a:pt x="11446" y="4583"/>
                    </a:lnTo>
                    <a:lnTo>
                      <a:pt x="11550" y="4541"/>
                    </a:lnTo>
                    <a:lnTo>
                      <a:pt x="11571" y="4604"/>
                    </a:lnTo>
                    <a:lnTo>
                      <a:pt x="11718" y="4604"/>
                    </a:lnTo>
                    <a:lnTo>
                      <a:pt x="11906" y="4583"/>
                    </a:lnTo>
                    <a:lnTo>
                      <a:pt x="12032" y="4583"/>
                    </a:lnTo>
                    <a:lnTo>
                      <a:pt x="12346" y="4541"/>
                    </a:lnTo>
                    <a:lnTo>
                      <a:pt x="12848" y="4332"/>
                    </a:lnTo>
                    <a:lnTo>
                      <a:pt x="12931" y="4269"/>
                    </a:lnTo>
                    <a:lnTo>
                      <a:pt x="12848" y="4186"/>
                    </a:lnTo>
                    <a:lnTo>
                      <a:pt x="12638" y="4144"/>
                    </a:lnTo>
                    <a:lnTo>
                      <a:pt x="12262" y="4081"/>
                    </a:lnTo>
                    <a:lnTo>
                      <a:pt x="12199" y="3976"/>
                    </a:lnTo>
                    <a:lnTo>
                      <a:pt x="12199" y="3976"/>
                    </a:lnTo>
                    <a:lnTo>
                      <a:pt x="12346" y="4060"/>
                    </a:lnTo>
                    <a:lnTo>
                      <a:pt x="12450" y="4039"/>
                    </a:lnTo>
                    <a:lnTo>
                      <a:pt x="12450" y="3976"/>
                    </a:lnTo>
                    <a:lnTo>
                      <a:pt x="12325" y="3851"/>
                    </a:lnTo>
                    <a:lnTo>
                      <a:pt x="12304" y="3725"/>
                    </a:lnTo>
                    <a:lnTo>
                      <a:pt x="12408" y="3851"/>
                    </a:lnTo>
                    <a:lnTo>
                      <a:pt x="12597" y="4060"/>
                    </a:lnTo>
                    <a:lnTo>
                      <a:pt x="12638" y="4060"/>
                    </a:lnTo>
                    <a:lnTo>
                      <a:pt x="12722" y="4018"/>
                    </a:lnTo>
                    <a:lnTo>
                      <a:pt x="12764" y="4081"/>
                    </a:lnTo>
                    <a:lnTo>
                      <a:pt x="12973" y="4081"/>
                    </a:lnTo>
                    <a:lnTo>
                      <a:pt x="13057" y="4144"/>
                    </a:lnTo>
                    <a:lnTo>
                      <a:pt x="13141" y="4144"/>
                    </a:lnTo>
                    <a:lnTo>
                      <a:pt x="13287" y="4165"/>
                    </a:lnTo>
                    <a:lnTo>
                      <a:pt x="13371" y="4123"/>
                    </a:lnTo>
                    <a:lnTo>
                      <a:pt x="13308" y="4081"/>
                    </a:lnTo>
                    <a:lnTo>
                      <a:pt x="13162" y="4060"/>
                    </a:lnTo>
                    <a:lnTo>
                      <a:pt x="13162" y="3976"/>
                    </a:lnTo>
                    <a:lnTo>
                      <a:pt x="13350" y="4018"/>
                    </a:lnTo>
                    <a:lnTo>
                      <a:pt x="13475" y="4060"/>
                    </a:lnTo>
                    <a:lnTo>
                      <a:pt x="13601" y="4165"/>
                    </a:lnTo>
                    <a:lnTo>
                      <a:pt x="13664" y="4144"/>
                    </a:lnTo>
                    <a:lnTo>
                      <a:pt x="13706" y="4018"/>
                    </a:lnTo>
                    <a:lnTo>
                      <a:pt x="13810" y="4081"/>
                    </a:lnTo>
                    <a:lnTo>
                      <a:pt x="13978" y="4081"/>
                    </a:lnTo>
                    <a:lnTo>
                      <a:pt x="14124" y="4039"/>
                    </a:lnTo>
                    <a:lnTo>
                      <a:pt x="14229" y="4018"/>
                    </a:lnTo>
                    <a:lnTo>
                      <a:pt x="14354" y="3914"/>
                    </a:lnTo>
                    <a:lnTo>
                      <a:pt x="14710" y="3746"/>
                    </a:lnTo>
                    <a:lnTo>
                      <a:pt x="14794" y="3662"/>
                    </a:lnTo>
                    <a:lnTo>
                      <a:pt x="14794" y="3621"/>
                    </a:lnTo>
                    <a:lnTo>
                      <a:pt x="14877" y="3600"/>
                    </a:lnTo>
                    <a:lnTo>
                      <a:pt x="15003" y="3621"/>
                    </a:lnTo>
                    <a:lnTo>
                      <a:pt x="15045" y="3558"/>
                    </a:lnTo>
                    <a:lnTo>
                      <a:pt x="15275" y="3432"/>
                    </a:lnTo>
                    <a:lnTo>
                      <a:pt x="15400" y="3181"/>
                    </a:lnTo>
                    <a:lnTo>
                      <a:pt x="15463" y="2909"/>
                    </a:lnTo>
                    <a:lnTo>
                      <a:pt x="15442" y="2721"/>
                    </a:lnTo>
                    <a:lnTo>
                      <a:pt x="15379" y="2595"/>
                    </a:lnTo>
                    <a:lnTo>
                      <a:pt x="15233" y="2512"/>
                    </a:lnTo>
                    <a:lnTo>
                      <a:pt x="15149" y="2512"/>
                    </a:lnTo>
                    <a:lnTo>
                      <a:pt x="15128" y="2554"/>
                    </a:lnTo>
                    <a:lnTo>
                      <a:pt x="15024" y="2554"/>
                    </a:lnTo>
                    <a:lnTo>
                      <a:pt x="14961" y="2658"/>
                    </a:lnTo>
                    <a:lnTo>
                      <a:pt x="14877" y="2700"/>
                    </a:lnTo>
                    <a:lnTo>
                      <a:pt x="14835" y="2658"/>
                    </a:lnTo>
                    <a:lnTo>
                      <a:pt x="14961" y="2470"/>
                    </a:lnTo>
                    <a:lnTo>
                      <a:pt x="15003" y="2386"/>
                    </a:lnTo>
                    <a:lnTo>
                      <a:pt x="15107" y="2302"/>
                    </a:lnTo>
                    <a:lnTo>
                      <a:pt x="15128" y="2156"/>
                    </a:lnTo>
                    <a:lnTo>
                      <a:pt x="15066" y="2051"/>
                    </a:lnTo>
                    <a:lnTo>
                      <a:pt x="15024" y="2030"/>
                    </a:lnTo>
                    <a:lnTo>
                      <a:pt x="15107" y="1968"/>
                    </a:lnTo>
                    <a:lnTo>
                      <a:pt x="15170" y="1737"/>
                    </a:lnTo>
                    <a:lnTo>
                      <a:pt x="15066" y="1717"/>
                    </a:lnTo>
                    <a:lnTo>
                      <a:pt x="14940" y="1737"/>
                    </a:lnTo>
                    <a:lnTo>
                      <a:pt x="14919" y="1842"/>
                    </a:lnTo>
                    <a:lnTo>
                      <a:pt x="14856" y="1884"/>
                    </a:lnTo>
                    <a:lnTo>
                      <a:pt x="14794" y="1926"/>
                    </a:lnTo>
                    <a:lnTo>
                      <a:pt x="14731" y="1863"/>
                    </a:lnTo>
                    <a:lnTo>
                      <a:pt x="14794" y="1779"/>
                    </a:lnTo>
                    <a:lnTo>
                      <a:pt x="14794" y="1717"/>
                    </a:lnTo>
                    <a:lnTo>
                      <a:pt x="14835" y="1633"/>
                    </a:lnTo>
                    <a:lnTo>
                      <a:pt x="14814" y="1570"/>
                    </a:lnTo>
                    <a:lnTo>
                      <a:pt x="14689" y="1654"/>
                    </a:lnTo>
                    <a:lnTo>
                      <a:pt x="14626" y="1779"/>
                    </a:lnTo>
                    <a:lnTo>
                      <a:pt x="14584" y="1821"/>
                    </a:lnTo>
                    <a:lnTo>
                      <a:pt x="14522" y="1758"/>
                    </a:lnTo>
                    <a:lnTo>
                      <a:pt x="14584" y="1633"/>
                    </a:lnTo>
                    <a:lnTo>
                      <a:pt x="14542" y="1549"/>
                    </a:lnTo>
                    <a:lnTo>
                      <a:pt x="14417" y="1549"/>
                    </a:lnTo>
                    <a:lnTo>
                      <a:pt x="14270" y="1633"/>
                    </a:lnTo>
                    <a:lnTo>
                      <a:pt x="14208" y="1737"/>
                    </a:lnTo>
                    <a:lnTo>
                      <a:pt x="14082" y="1737"/>
                    </a:lnTo>
                    <a:lnTo>
                      <a:pt x="14019" y="1779"/>
                    </a:lnTo>
                    <a:lnTo>
                      <a:pt x="13978" y="1884"/>
                    </a:lnTo>
                    <a:lnTo>
                      <a:pt x="13894" y="1884"/>
                    </a:lnTo>
                    <a:lnTo>
                      <a:pt x="13789" y="1842"/>
                    </a:lnTo>
                    <a:lnTo>
                      <a:pt x="13580" y="1821"/>
                    </a:lnTo>
                    <a:lnTo>
                      <a:pt x="13308" y="1821"/>
                    </a:lnTo>
                    <a:lnTo>
                      <a:pt x="13496" y="1758"/>
                    </a:lnTo>
                    <a:lnTo>
                      <a:pt x="13559" y="1717"/>
                    </a:lnTo>
                    <a:lnTo>
                      <a:pt x="13643" y="1737"/>
                    </a:lnTo>
                    <a:lnTo>
                      <a:pt x="13747" y="1737"/>
                    </a:lnTo>
                    <a:lnTo>
                      <a:pt x="13894" y="1654"/>
                    </a:lnTo>
                    <a:lnTo>
                      <a:pt x="14019" y="1633"/>
                    </a:lnTo>
                    <a:lnTo>
                      <a:pt x="14124" y="1507"/>
                    </a:lnTo>
                    <a:lnTo>
                      <a:pt x="14333" y="1403"/>
                    </a:lnTo>
                    <a:lnTo>
                      <a:pt x="14396" y="1340"/>
                    </a:lnTo>
                    <a:lnTo>
                      <a:pt x="14354" y="1298"/>
                    </a:lnTo>
                    <a:lnTo>
                      <a:pt x="14270" y="1298"/>
                    </a:lnTo>
                    <a:lnTo>
                      <a:pt x="14061" y="1152"/>
                    </a:lnTo>
                    <a:lnTo>
                      <a:pt x="14019" y="1089"/>
                    </a:lnTo>
                    <a:lnTo>
                      <a:pt x="13978" y="1089"/>
                    </a:lnTo>
                    <a:lnTo>
                      <a:pt x="13873" y="1131"/>
                    </a:lnTo>
                    <a:lnTo>
                      <a:pt x="13810" y="1193"/>
                    </a:lnTo>
                    <a:lnTo>
                      <a:pt x="13747" y="1152"/>
                    </a:lnTo>
                    <a:lnTo>
                      <a:pt x="13706" y="1089"/>
                    </a:lnTo>
                    <a:lnTo>
                      <a:pt x="13789" y="1005"/>
                    </a:lnTo>
                    <a:lnTo>
                      <a:pt x="13768" y="921"/>
                    </a:lnTo>
                    <a:lnTo>
                      <a:pt x="13601" y="942"/>
                    </a:lnTo>
                    <a:lnTo>
                      <a:pt x="13538" y="1047"/>
                    </a:lnTo>
                    <a:lnTo>
                      <a:pt x="13454" y="1026"/>
                    </a:lnTo>
                    <a:lnTo>
                      <a:pt x="13454" y="901"/>
                    </a:lnTo>
                    <a:lnTo>
                      <a:pt x="13308" y="942"/>
                    </a:lnTo>
                    <a:lnTo>
                      <a:pt x="13266" y="1005"/>
                    </a:lnTo>
                    <a:lnTo>
                      <a:pt x="13224" y="921"/>
                    </a:lnTo>
                    <a:lnTo>
                      <a:pt x="13287" y="838"/>
                    </a:lnTo>
                    <a:lnTo>
                      <a:pt x="13245" y="775"/>
                    </a:lnTo>
                    <a:lnTo>
                      <a:pt x="13308" y="775"/>
                    </a:lnTo>
                    <a:lnTo>
                      <a:pt x="13371" y="691"/>
                    </a:lnTo>
                    <a:lnTo>
                      <a:pt x="13287" y="608"/>
                    </a:lnTo>
                    <a:lnTo>
                      <a:pt x="13078" y="587"/>
                    </a:lnTo>
                    <a:lnTo>
                      <a:pt x="12910" y="503"/>
                    </a:lnTo>
                    <a:lnTo>
                      <a:pt x="12785" y="524"/>
                    </a:lnTo>
                    <a:lnTo>
                      <a:pt x="12659" y="629"/>
                    </a:lnTo>
                    <a:lnTo>
                      <a:pt x="12638" y="733"/>
                    </a:lnTo>
                    <a:lnTo>
                      <a:pt x="12597" y="775"/>
                    </a:lnTo>
                    <a:lnTo>
                      <a:pt x="12513" y="670"/>
                    </a:lnTo>
                    <a:lnTo>
                      <a:pt x="12638" y="524"/>
                    </a:lnTo>
                    <a:lnTo>
                      <a:pt x="12659" y="461"/>
                    </a:lnTo>
                    <a:lnTo>
                      <a:pt x="12513" y="461"/>
                    </a:lnTo>
                    <a:lnTo>
                      <a:pt x="12387" y="377"/>
                    </a:lnTo>
                    <a:lnTo>
                      <a:pt x="12262" y="377"/>
                    </a:lnTo>
                    <a:lnTo>
                      <a:pt x="12199" y="482"/>
                    </a:lnTo>
                    <a:lnTo>
                      <a:pt x="12011" y="608"/>
                    </a:lnTo>
                    <a:lnTo>
                      <a:pt x="11885" y="733"/>
                    </a:lnTo>
                    <a:lnTo>
                      <a:pt x="11801" y="775"/>
                    </a:lnTo>
                    <a:lnTo>
                      <a:pt x="11781" y="712"/>
                    </a:lnTo>
                    <a:lnTo>
                      <a:pt x="11822" y="587"/>
                    </a:lnTo>
                    <a:lnTo>
                      <a:pt x="11822" y="419"/>
                    </a:lnTo>
                    <a:lnTo>
                      <a:pt x="11781" y="377"/>
                    </a:lnTo>
                    <a:lnTo>
                      <a:pt x="11739" y="273"/>
                    </a:lnTo>
                    <a:lnTo>
                      <a:pt x="11592" y="189"/>
                    </a:lnTo>
                    <a:lnTo>
                      <a:pt x="11467" y="210"/>
                    </a:lnTo>
                    <a:lnTo>
                      <a:pt x="11341" y="189"/>
                    </a:lnTo>
                    <a:lnTo>
                      <a:pt x="11278" y="85"/>
                    </a:lnTo>
                    <a:lnTo>
                      <a:pt x="11153" y="64"/>
                    </a:lnTo>
                    <a:lnTo>
                      <a:pt x="10985" y="105"/>
                    </a:lnTo>
                    <a:lnTo>
                      <a:pt x="10881" y="85"/>
                    </a:lnTo>
                    <a:lnTo>
                      <a:pt x="10818" y="64"/>
                    </a:lnTo>
                    <a:lnTo>
                      <a:pt x="10734" y="1"/>
                    </a:lnTo>
                    <a:lnTo>
                      <a:pt x="10651" y="64"/>
                    </a:lnTo>
                    <a:lnTo>
                      <a:pt x="10630" y="210"/>
                    </a:lnTo>
                    <a:lnTo>
                      <a:pt x="10734" y="461"/>
                    </a:lnTo>
                    <a:lnTo>
                      <a:pt x="10651" y="670"/>
                    </a:lnTo>
                    <a:lnTo>
                      <a:pt x="10651" y="817"/>
                    </a:lnTo>
                    <a:lnTo>
                      <a:pt x="10609" y="880"/>
                    </a:lnTo>
                    <a:lnTo>
                      <a:pt x="10525" y="838"/>
                    </a:lnTo>
                    <a:lnTo>
                      <a:pt x="10400" y="880"/>
                    </a:lnTo>
                    <a:lnTo>
                      <a:pt x="10337" y="817"/>
                    </a:lnTo>
                    <a:lnTo>
                      <a:pt x="10421" y="733"/>
                    </a:lnTo>
                    <a:lnTo>
                      <a:pt x="10358" y="566"/>
                    </a:lnTo>
                    <a:lnTo>
                      <a:pt x="10421" y="461"/>
                    </a:lnTo>
                    <a:lnTo>
                      <a:pt x="10441" y="315"/>
                    </a:lnTo>
                    <a:lnTo>
                      <a:pt x="10400" y="273"/>
                    </a:lnTo>
                    <a:lnTo>
                      <a:pt x="10232" y="398"/>
                    </a:lnTo>
                    <a:lnTo>
                      <a:pt x="10232" y="461"/>
                    </a:lnTo>
                    <a:lnTo>
                      <a:pt x="10149" y="482"/>
                    </a:lnTo>
                    <a:lnTo>
                      <a:pt x="10107" y="419"/>
                    </a:lnTo>
                    <a:lnTo>
                      <a:pt x="10149" y="273"/>
                    </a:lnTo>
                    <a:lnTo>
                      <a:pt x="10107" y="210"/>
                    </a:lnTo>
                    <a:lnTo>
                      <a:pt x="10044" y="252"/>
                    </a:lnTo>
                    <a:lnTo>
                      <a:pt x="9981" y="398"/>
                    </a:lnTo>
                    <a:lnTo>
                      <a:pt x="9897" y="398"/>
                    </a:lnTo>
                    <a:lnTo>
                      <a:pt x="9877" y="357"/>
                    </a:lnTo>
                    <a:lnTo>
                      <a:pt x="9918" y="252"/>
                    </a:lnTo>
                    <a:lnTo>
                      <a:pt x="9918" y="105"/>
                    </a:lnTo>
                    <a:lnTo>
                      <a:pt x="9897" y="64"/>
                    </a:lnTo>
                    <a:lnTo>
                      <a:pt x="962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 name="Google Shape;2411;p46"/>
              <p:cNvSpPr/>
              <p:nvPr/>
            </p:nvSpPr>
            <p:spPr>
              <a:xfrm>
                <a:off x="2905300" y="2401625"/>
                <a:ext cx="91575" cy="98875"/>
              </a:xfrm>
              <a:custGeom>
                <a:avLst/>
                <a:gdLst/>
                <a:ahLst/>
                <a:cxnLst/>
                <a:rect l="l" t="t" r="r" b="b"/>
                <a:pathLst>
                  <a:path w="3663" h="3955" extrusionOk="0">
                    <a:moveTo>
                      <a:pt x="2909" y="2155"/>
                    </a:moveTo>
                    <a:lnTo>
                      <a:pt x="2872" y="2165"/>
                    </a:lnTo>
                    <a:lnTo>
                      <a:pt x="2872" y="2165"/>
                    </a:lnTo>
                    <a:lnTo>
                      <a:pt x="2878" y="2166"/>
                    </a:lnTo>
                    <a:lnTo>
                      <a:pt x="2878" y="2166"/>
                    </a:lnTo>
                    <a:lnTo>
                      <a:pt x="2930" y="2155"/>
                    </a:lnTo>
                    <a:close/>
                    <a:moveTo>
                      <a:pt x="2323" y="0"/>
                    </a:moveTo>
                    <a:lnTo>
                      <a:pt x="2260" y="42"/>
                    </a:lnTo>
                    <a:lnTo>
                      <a:pt x="2219" y="84"/>
                    </a:lnTo>
                    <a:lnTo>
                      <a:pt x="2135" y="84"/>
                    </a:lnTo>
                    <a:lnTo>
                      <a:pt x="2072" y="147"/>
                    </a:lnTo>
                    <a:lnTo>
                      <a:pt x="2009" y="188"/>
                    </a:lnTo>
                    <a:lnTo>
                      <a:pt x="1905" y="188"/>
                    </a:lnTo>
                    <a:lnTo>
                      <a:pt x="1779" y="293"/>
                    </a:lnTo>
                    <a:lnTo>
                      <a:pt x="1675" y="377"/>
                    </a:lnTo>
                    <a:lnTo>
                      <a:pt x="1675" y="460"/>
                    </a:lnTo>
                    <a:lnTo>
                      <a:pt x="1612" y="460"/>
                    </a:lnTo>
                    <a:lnTo>
                      <a:pt x="1570" y="419"/>
                    </a:lnTo>
                    <a:lnTo>
                      <a:pt x="1570" y="460"/>
                    </a:lnTo>
                    <a:lnTo>
                      <a:pt x="1591" y="481"/>
                    </a:lnTo>
                    <a:lnTo>
                      <a:pt x="1591" y="523"/>
                    </a:lnTo>
                    <a:lnTo>
                      <a:pt x="1528" y="586"/>
                    </a:lnTo>
                    <a:lnTo>
                      <a:pt x="1423" y="670"/>
                    </a:lnTo>
                    <a:lnTo>
                      <a:pt x="1382" y="691"/>
                    </a:lnTo>
                    <a:lnTo>
                      <a:pt x="1402" y="711"/>
                    </a:lnTo>
                    <a:lnTo>
                      <a:pt x="1382" y="774"/>
                    </a:lnTo>
                    <a:lnTo>
                      <a:pt x="1319" y="774"/>
                    </a:lnTo>
                    <a:lnTo>
                      <a:pt x="1319" y="816"/>
                    </a:lnTo>
                    <a:lnTo>
                      <a:pt x="1382" y="837"/>
                    </a:lnTo>
                    <a:lnTo>
                      <a:pt x="1319" y="879"/>
                    </a:lnTo>
                    <a:lnTo>
                      <a:pt x="1256" y="879"/>
                    </a:lnTo>
                    <a:lnTo>
                      <a:pt x="1193" y="942"/>
                    </a:lnTo>
                    <a:lnTo>
                      <a:pt x="1193" y="1004"/>
                    </a:lnTo>
                    <a:lnTo>
                      <a:pt x="1214" y="1004"/>
                    </a:lnTo>
                    <a:lnTo>
                      <a:pt x="1256" y="1025"/>
                    </a:lnTo>
                    <a:lnTo>
                      <a:pt x="1193" y="1046"/>
                    </a:lnTo>
                    <a:lnTo>
                      <a:pt x="1151" y="1046"/>
                    </a:lnTo>
                    <a:lnTo>
                      <a:pt x="1089" y="1151"/>
                    </a:lnTo>
                    <a:lnTo>
                      <a:pt x="1068" y="1214"/>
                    </a:lnTo>
                    <a:lnTo>
                      <a:pt x="942" y="1402"/>
                    </a:lnTo>
                    <a:lnTo>
                      <a:pt x="942" y="1444"/>
                    </a:lnTo>
                    <a:lnTo>
                      <a:pt x="984" y="1507"/>
                    </a:lnTo>
                    <a:lnTo>
                      <a:pt x="984" y="1548"/>
                    </a:lnTo>
                    <a:lnTo>
                      <a:pt x="963" y="1548"/>
                    </a:lnTo>
                    <a:lnTo>
                      <a:pt x="942" y="1527"/>
                    </a:lnTo>
                    <a:lnTo>
                      <a:pt x="900" y="1527"/>
                    </a:lnTo>
                    <a:lnTo>
                      <a:pt x="796" y="1569"/>
                    </a:lnTo>
                    <a:lnTo>
                      <a:pt x="754" y="1653"/>
                    </a:lnTo>
                    <a:lnTo>
                      <a:pt x="754" y="1716"/>
                    </a:lnTo>
                    <a:lnTo>
                      <a:pt x="796" y="1716"/>
                    </a:lnTo>
                    <a:lnTo>
                      <a:pt x="858" y="1758"/>
                    </a:lnTo>
                    <a:lnTo>
                      <a:pt x="838" y="1779"/>
                    </a:lnTo>
                    <a:lnTo>
                      <a:pt x="838" y="1841"/>
                    </a:lnTo>
                    <a:lnTo>
                      <a:pt x="775" y="1883"/>
                    </a:lnTo>
                    <a:lnTo>
                      <a:pt x="649" y="1862"/>
                    </a:lnTo>
                    <a:lnTo>
                      <a:pt x="628" y="1883"/>
                    </a:lnTo>
                    <a:lnTo>
                      <a:pt x="628" y="1946"/>
                    </a:lnTo>
                    <a:lnTo>
                      <a:pt x="545" y="2030"/>
                    </a:lnTo>
                    <a:lnTo>
                      <a:pt x="482" y="2134"/>
                    </a:lnTo>
                    <a:lnTo>
                      <a:pt x="440" y="2197"/>
                    </a:lnTo>
                    <a:lnTo>
                      <a:pt x="419" y="2197"/>
                    </a:lnTo>
                    <a:lnTo>
                      <a:pt x="419" y="2134"/>
                    </a:lnTo>
                    <a:lnTo>
                      <a:pt x="377" y="2197"/>
                    </a:lnTo>
                    <a:lnTo>
                      <a:pt x="335" y="2134"/>
                    </a:lnTo>
                    <a:lnTo>
                      <a:pt x="356" y="2072"/>
                    </a:lnTo>
                    <a:lnTo>
                      <a:pt x="440" y="2030"/>
                    </a:lnTo>
                    <a:lnTo>
                      <a:pt x="461" y="1967"/>
                    </a:lnTo>
                    <a:lnTo>
                      <a:pt x="440" y="1988"/>
                    </a:lnTo>
                    <a:lnTo>
                      <a:pt x="356" y="2051"/>
                    </a:lnTo>
                    <a:lnTo>
                      <a:pt x="231" y="2134"/>
                    </a:lnTo>
                    <a:lnTo>
                      <a:pt x="168" y="2260"/>
                    </a:lnTo>
                    <a:lnTo>
                      <a:pt x="231" y="2260"/>
                    </a:lnTo>
                    <a:lnTo>
                      <a:pt x="314" y="2239"/>
                    </a:lnTo>
                    <a:lnTo>
                      <a:pt x="461" y="2197"/>
                    </a:lnTo>
                    <a:lnTo>
                      <a:pt x="586" y="2197"/>
                    </a:lnTo>
                    <a:lnTo>
                      <a:pt x="524" y="2281"/>
                    </a:lnTo>
                    <a:lnTo>
                      <a:pt x="419" y="2406"/>
                    </a:lnTo>
                    <a:lnTo>
                      <a:pt x="335" y="2511"/>
                    </a:lnTo>
                    <a:lnTo>
                      <a:pt x="210" y="2595"/>
                    </a:lnTo>
                    <a:lnTo>
                      <a:pt x="105" y="2699"/>
                    </a:lnTo>
                    <a:lnTo>
                      <a:pt x="22" y="2699"/>
                    </a:lnTo>
                    <a:lnTo>
                      <a:pt x="1" y="2762"/>
                    </a:lnTo>
                    <a:lnTo>
                      <a:pt x="22" y="2804"/>
                    </a:lnTo>
                    <a:lnTo>
                      <a:pt x="1" y="2888"/>
                    </a:lnTo>
                    <a:lnTo>
                      <a:pt x="22" y="2929"/>
                    </a:lnTo>
                    <a:lnTo>
                      <a:pt x="63" y="2929"/>
                    </a:lnTo>
                    <a:lnTo>
                      <a:pt x="168" y="2971"/>
                    </a:lnTo>
                    <a:lnTo>
                      <a:pt x="314" y="2929"/>
                    </a:lnTo>
                    <a:lnTo>
                      <a:pt x="377" y="2888"/>
                    </a:lnTo>
                    <a:lnTo>
                      <a:pt x="482" y="2888"/>
                    </a:lnTo>
                    <a:lnTo>
                      <a:pt x="566" y="2825"/>
                    </a:lnTo>
                    <a:lnTo>
                      <a:pt x="586" y="2783"/>
                    </a:lnTo>
                    <a:lnTo>
                      <a:pt x="586" y="2804"/>
                    </a:lnTo>
                    <a:lnTo>
                      <a:pt x="545" y="2888"/>
                    </a:lnTo>
                    <a:lnTo>
                      <a:pt x="670" y="2908"/>
                    </a:lnTo>
                    <a:lnTo>
                      <a:pt x="754" y="2888"/>
                    </a:lnTo>
                    <a:lnTo>
                      <a:pt x="796" y="2929"/>
                    </a:lnTo>
                    <a:lnTo>
                      <a:pt x="963" y="2929"/>
                    </a:lnTo>
                    <a:lnTo>
                      <a:pt x="1047" y="2908"/>
                    </a:lnTo>
                    <a:lnTo>
                      <a:pt x="1068" y="2971"/>
                    </a:lnTo>
                    <a:lnTo>
                      <a:pt x="1110" y="3013"/>
                    </a:lnTo>
                    <a:lnTo>
                      <a:pt x="1214" y="3013"/>
                    </a:lnTo>
                    <a:lnTo>
                      <a:pt x="1256" y="2992"/>
                    </a:lnTo>
                    <a:lnTo>
                      <a:pt x="1277" y="3013"/>
                    </a:lnTo>
                    <a:lnTo>
                      <a:pt x="1361" y="3013"/>
                    </a:lnTo>
                    <a:lnTo>
                      <a:pt x="1402" y="2992"/>
                    </a:lnTo>
                    <a:lnTo>
                      <a:pt x="1402" y="2950"/>
                    </a:lnTo>
                    <a:lnTo>
                      <a:pt x="1486" y="2950"/>
                    </a:lnTo>
                    <a:lnTo>
                      <a:pt x="1507" y="2992"/>
                    </a:lnTo>
                    <a:lnTo>
                      <a:pt x="1570" y="2992"/>
                    </a:lnTo>
                    <a:lnTo>
                      <a:pt x="1591" y="2929"/>
                    </a:lnTo>
                    <a:lnTo>
                      <a:pt x="1633" y="2929"/>
                    </a:lnTo>
                    <a:lnTo>
                      <a:pt x="1695" y="2971"/>
                    </a:lnTo>
                    <a:lnTo>
                      <a:pt x="1716" y="2908"/>
                    </a:lnTo>
                    <a:lnTo>
                      <a:pt x="1716" y="2867"/>
                    </a:lnTo>
                    <a:lnTo>
                      <a:pt x="1716" y="2783"/>
                    </a:lnTo>
                    <a:lnTo>
                      <a:pt x="1737" y="2804"/>
                    </a:lnTo>
                    <a:lnTo>
                      <a:pt x="1779" y="2762"/>
                    </a:lnTo>
                    <a:lnTo>
                      <a:pt x="1821" y="2762"/>
                    </a:lnTo>
                    <a:lnTo>
                      <a:pt x="1800" y="2783"/>
                    </a:lnTo>
                    <a:lnTo>
                      <a:pt x="1779" y="2888"/>
                    </a:lnTo>
                    <a:lnTo>
                      <a:pt x="1800" y="2908"/>
                    </a:lnTo>
                    <a:lnTo>
                      <a:pt x="1821" y="2867"/>
                    </a:lnTo>
                    <a:lnTo>
                      <a:pt x="1884" y="2783"/>
                    </a:lnTo>
                    <a:lnTo>
                      <a:pt x="1905" y="2783"/>
                    </a:lnTo>
                    <a:lnTo>
                      <a:pt x="1905" y="2867"/>
                    </a:lnTo>
                    <a:lnTo>
                      <a:pt x="1884" y="2908"/>
                    </a:lnTo>
                    <a:lnTo>
                      <a:pt x="1884" y="2971"/>
                    </a:lnTo>
                    <a:lnTo>
                      <a:pt x="1947" y="2929"/>
                    </a:lnTo>
                    <a:lnTo>
                      <a:pt x="1988" y="2929"/>
                    </a:lnTo>
                    <a:lnTo>
                      <a:pt x="1988" y="2971"/>
                    </a:lnTo>
                    <a:lnTo>
                      <a:pt x="1884" y="3034"/>
                    </a:lnTo>
                    <a:lnTo>
                      <a:pt x="1779" y="3097"/>
                    </a:lnTo>
                    <a:lnTo>
                      <a:pt x="1800" y="3118"/>
                    </a:lnTo>
                    <a:lnTo>
                      <a:pt x="1821" y="3097"/>
                    </a:lnTo>
                    <a:lnTo>
                      <a:pt x="1884" y="3097"/>
                    </a:lnTo>
                    <a:lnTo>
                      <a:pt x="1905" y="3118"/>
                    </a:lnTo>
                    <a:lnTo>
                      <a:pt x="1947" y="3118"/>
                    </a:lnTo>
                    <a:lnTo>
                      <a:pt x="1988" y="3139"/>
                    </a:lnTo>
                    <a:lnTo>
                      <a:pt x="2030" y="3118"/>
                    </a:lnTo>
                    <a:lnTo>
                      <a:pt x="2114" y="3097"/>
                    </a:lnTo>
                    <a:lnTo>
                      <a:pt x="2135" y="3013"/>
                    </a:lnTo>
                    <a:lnTo>
                      <a:pt x="2135" y="2971"/>
                    </a:lnTo>
                    <a:lnTo>
                      <a:pt x="2198" y="2992"/>
                    </a:lnTo>
                    <a:lnTo>
                      <a:pt x="2260" y="3013"/>
                    </a:lnTo>
                    <a:lnTo>
                      <a:pt x="2323" y="3076"/>
                    </a:lnTo>
                    <a:lnTo>
                      <a:pt x="2365" y="3034"/>
                    </a:lnTo>
                    <a:lnTo>
                      <a:pt x="2428" y="3013"/>
                    </a:lnTo>
                    <a:lnTo>
                      <a:pt x="2511" y="3013"/>
                    </a:lnTo>
                    <a:lnTo>
                      <a:pt x="2449" y="3076"/>
                    </a:lnTo>
                    <a:lnTo>
                      <a:pt x="2449" y="3097"/>
                    </a:lnTo>
                    <a:lnTo>
                      <a:pt x="2344" y="3139"/>
                    </a:lnTo>
                    <a:lnTo>
                      <a:pt x="2239" y="3139"/>
                    </a:lnTo>
                    <a:lnTo>
                      <a:pt x="2198" y="3201"/>
                    </a:lnTo>
                    <a:lnTo>
                      <a:pt x="2198" y="3243"/>
                    </a:lnTo>
                    <a:lnTo>
                      <a:pt x="2156" y="3285"/>
                    </a:lnTo>
                    <a:lnTo>
                      <a:pt x="2135" y="3327"/>
                    </a:lnTo>
                    <a:lnTo>
                      <a:pt x="2051" y="3327"/>
                    </a:lnTo>
                    <a:lnTo>
                      <a:pt x="2009" y="3348"/>
                    </a:lnTo>
                    <a:lnTo>
                      <a:pt x="1988" y="3411"/>
                    </a:lnTo>
                    <a:lnTo>
                      <a:pt x="1926" y="3432"/>
                    </a:lnTo>
                    <a:lnTo>
                      <a:pt x="1821" y="3452"/>
                    </a:lnTo>
                    <a:lnTo>
                      <a:pt x="1737" y="3515"/>
                    </a:lnTo>
                    <a:lnTo>
                      <a:pt x="1716" y="3557"/>
                    </a:lnTo>
                    <a:lnTo>
                      <a:pt x="1737" y="3599"/>
                    </a:lnTo>
                    <a:lnTo>
                      <a:pt x="1779" y="3620"/>
                    </a:lnTo>
                    <a:lnTo>
                      <a:pt x="1842" y="3620"/>
                    </a:lnTo>
                    <a:lnTo>
                      <a:pt x="1884" y="3557"/>
                    </a:lnTo>
                    <a:lnTo>
                      <a:pt x="1905" y="3536"/>
                    </a:lnTo>
                    <a:lnTo>
                      <a:pt x="1947" y="3536"/>
                    </a:lnTo>
                    <a:lnTo>
                      <a:pt x="1947" y="3599"/>
                    </a:lnTo>
                    <a:lnTo>
                      <a:pt x="1988" y="3620"/>
                    </a:lnTo>
                    <a:lnTo>
                      <a:pt x="2051" y="3599"/>
                    </a:lnTo>
                    <a:lnTo>
                      <a:pt x="2114" y="3536"/>
                    </a:lnTo>
                    <a:lnTo>
                      <a:pt x="2135" y="3494"/>
                    </a:lnTo>
                    <a:lnTo>
                      <a:pt x="2156" y="3494"/>
                    </a:lnTo>
                    <a:lnTo>
                      <a:pt x="2198" y="3432"/>
                    </a:lnTo>
                    <a:lnTo>
                      <a:pt x="2219" y="3348"/>
                    </a:lnTo>
                    <a:lnTo>
                      <a:pt x="2260" y="3327"/>
                    </a:lnTo>
                    <a:lnTo>
                      <a:pt x="2365" y="3222"/>
                    </a:lnTo>
                    <a:lnTo>
                      <a:pt x="2428" y="3201"/>
                    </a:lnTo>
                    <a:lnTo>
                      <a:pt x="2470" y="3222"/>
                    </a:lnTo>
                    <a:lnTo>
                      <a:pt x="2553" y="3222"/>
                    </a:lnTo>
                    <a:lnTo>
                      <a:pt x="2511" y="3285"/>
                    </a:lnTo>
                    <a:lnTo>
                      <a:pt x="2553" y="3285"/>
                    </a:lnTo>
                    <a:lnTo>
                      <a:pt x="2616" y="3243"/>
                    </a:lnTo>
                    <a:lnTo>
                      <a:pt x="2658" y="3118"/>
                    </a:lnTo>
                    <a:lnTo>
                      <a:pt x="2721" y="3013"/>
                    </a:lnTo>
                    <a:lnTo>
                      <a:pt x="2721" y="2908"/>
                    </a:lnTo>
                    <a:lnTo>
                      <a:pt x="2742" y="2888"/>
                    </a:lnTo>
                    <a:lnTo>
                      <a:pt x="2763" y="2888"/>
                    </a:lnTo>
                    <a:lnTo>
                      <a:pt x="2825" y="2929"/>
                    </a:lnTo>
                    <a:lnTo>
                      <a:pt x="2846" y="2929"/>
                    </a:lnTo>
                    <a:lnTo>
                      <a:pt x="2888" y="2971"/>
                    </a:lnTo>
                    <a:lnTo>
                      <a:pt x="2888" y="3076"/>
                    </a:lnTo>
                    <a:lnTo>
                      <a:pt x="2867" y="3139"/>
                    </a:lnTo>
                    <a:lnTo>
                      <a:pt x="2846" y="3222"/>
                    </a:lnTo>
                    <a:lnTo>
                      <a:pt x="2867" y="3285"/>
                    </a:lnTo>
                    <a:lnTo>
                      <a:pt x="2846" y="3327"/>
                    </a:lnTo>
                    <a:lnTo>
                      <a:pt x="2763" y="3411"/>
                    </a:lnTo>
                    <a:lnTo>
                      <a:pt x="2721" y="3557"/>
                    </a:lnTo>
                    <a:lnTo>
                      <a:pt x="2721" y="3641"/>
                    </a:lnTo>
                    <a:lnTo>
                      <a:pt x="2679" y="3662"/>
                    </a:lnTo>
                    <a:lnTo>
                      <a:pt x="2679" y="3745"/>
                    </a:lnTo>
                    <a:lnTo>
                      <a:pt x="2742" y="3766"/>
                    </a:lnTo>
                    <a:lnTo>
                      <a:pt x="2825" y="3724"/>
                    </a:lnTo>
                    <a:lnTo>
                      <a:pt x="2888" y="3557"/>
                    </a:lnTo>
                    <a:lnTo>
                      <a:pt x="2951" y="3557"/>
                    </a:lnTo>
                    <a:lnTo>
                      <a:pt x="3035" y="3452"/>
                    </a:lnTo>
                    <a:lnTo>
                      <a:pt x="3076" y="3411"/>
                    </a:lnTo>
                    <a:lnTo>
                      <a:pt x="3097" y="3432"/>
                    </a:lnTo>
                    <a:lnTo>
                      <a:pt x="3202" y="3432"/>
                    </a:lnTo>
                    <a:lnTo>
                      <a:pt x="3202" y="3494"/>
                    </a:lnTo>
                    <a:lnTo>
                      <a:pt x="3139" y="3515"/>
                    </a:lnTo>
                    <a:lnTo>
                      <a:pt x="3035" y="3620"/>
                    </a:lnTo>
                    <a:lnTo>
                      <a:pt x="3035" y="3704"/>
                    </a:lnTo>
                    <a:lnTo>
                      <a:pt x="2993" y="3766"/>
                    </a:lnTo>
                    <a:lnTo>
                      <a:pt x="3035" y="3808"/>
                    </a:lnTo>
                    <a:lnTo>
                      <a:pt x="3035" y="3913"/>
                    </a:lnTo>
                    <a:lnTo>
                      <a:pt x="3076" y="3955"/>
                    </a:lnTo>
                    <a:lnTo>
                      <a:pt x="3097" y="3871"/>
                    </a:lnTo>
                    <a:lnTo>
                      <a:pt x="3160" y="3829"/>
                    </a:lnTo>
                    <a:lnTo>
                      <a:pt x="3202" y="3829"/>
                    </a:lnTo>
                    <a:lnTo>
                      <a:pt x="3265" y="3913"/>
                    </a:lnTo>
                    <a:lnTo>
                      <a:pt x="3307" y="3934"/>
                    </a:lnTo>
                    <a:lnTo>
                      <a:pt x="3390" y="3871"/>
                    </a:lnTo>
                    <a:lnTo>
                      <a:pt x="3390" y="3829"/>
                    </a:lnTo>
                    <a:lnTo>
                      <a:pt x="3411" y="3829"/>
                    </a:lnTo>
                    <a:lnTo>
                      <a:pt x="3453" y="3766"/>
                    </a:lnTo>
                    <a:lnTo>
                      <a:pt x="3453" y="3704"/>
                    </a:lnTo>
                    <a:lnTo>
                      <a:pt x="3474" y="3704"/>
                    </a:lnTo>
                    <a:lnTo>
                      <a:pt x="3495" y="3641"/>
                    </a:lnTo>
                    <a:lnTo>
                      <a:pt x="3474" y="3599"/>
                    </a:lnTo>
                    <a:lnTo>
                      <a:pt x="3495" y="3494"/>
                    </a:lnTo>
                    <a:lnTo>
                      <a:pt x="3599" y="3348"/>
                    </a:lnTo>
                    <a:lnTo>
                      <a:pt x="3662" y="3243"/>
                    </a:lnTo>
                    <a:lnTo>
                      <a:pt x="3662" y="3097"/>
                    </a:lnTo>
                    <a:lnTo>
                      <a:pt x="3662" y="3034"/>
                    </a:lnTo>
                    <a:lnTo>
                      <a:pt x="3620" y="3034"/>
                    </a:lnTo>
                    <a:lnTo>
                      <a:pt x="3620" y="3097"/>
                    </a:lnTo>
                    <a:lnTo>
                      <a:pt x="3579" y="3180"/>
                    </a:lnTo>
                    <a:lnTo>
                      <a:pt x="3495" y="3222"/>
                    </a:lnTo>
                    <a:lnTo>
                      <a:pt x="3411" y="3306"/>
                    </a:lnTo>
                    <a:lnTo>
                      <a:pt x="3369" y="3327"/>
                    </a:lnTo>
                    <a:lnTo>
                      <a:pt x="3348" y="3243"/>
                    </a:lnTo>
                    <a:lnTo>
                      <a:pt x="3369" y="3180"/>
                    </a:lnTo>
                    <a:lnTo>
                      <a:pt x="3369" y="3097"/>
                    </a:lnTo>
                    <a:lnTo>
                      <a:pt x="3474" y="3013"/>
                    </a:lnTo>
                    <a:lnTo>
                      <a:pt x="3495" y="2971"/>
                    </a:lnTo>
                    <a:lnTo>
                      <a:pt x="3579" y="2888"/>
                    </a:lnTo>
                    <a:lnTo>
                      <a:pt x="3599" y="2888"/>
                    </a:lnTo>
                    <a:lnTo>
                      <a:pt x="3662" y="2867"/>
                    </a:lnTo>
                    <a:lnTo>
                      <a:pt x="3620" y="2804"/>
                    </a:lnTo>
                    <a:lnTo>
                      <a:pt x="3579" y="2867"/>
                    </a:lnTo>
                    <a:lnTo>
                      <a:pt x="3516" y="2867"/>
                    </a:lnTo>
                    <a:lnTo>
                      <a:pt x="3453" y="2888"/>
                    </a:lnTo>
                    <a:lnTo>
                      <a:pt x="3390" y="2888"/>
                    </a:lnTo>
                    <a:lnTo>
                      <a:pt x="3307" y="2929"/>
                    </a:lnTo>
                    <a:lnTo>
                      <a:pt x="3286" y="2992"/>
                    </a:lnTo>
                    <a:lnTo>
                      <a:pt x="3181" y="3076"/>
                    </a:lnTo>
                    <a:lnTo>
                      <a:pt x="3181" y="3118"/>
                    </a:lnTo>
                    <a:lnTo>
                      <a:pt x="3139" y="3180"/>
                    </a:lnTo>
                    <a:lnTo>
                      <a:pt x="3055" y="3097"/>
                    </a:lnTo>
                    <a:lnTo>
                      <a:pt x="3055" y="3034"/>
                    </a:lnTo>
                    <a:lnTo>
                      <a:pt x="3035" y="2971"/>
                    </a:lnTo>
                    <a:lnTo>
                      <a:pt x="3035" y="2888"/>
                    </a:lnTo>
                    <a:lnTo>
                      <a:pt x="3076" y="2929"/>
                    </a:lnTo>
                    <a:lnTo>
                      <a:pt x="3097" y="2929"/>
                    </a:lnTo>
                    <a:lnTo>
                      <a:pt x="3181" y="2825"/>
                    </a:lnTo>
                    <a:lnTo>
                      <a:pt x="3139" y="2825"/>
                    </a:lnTo>
                    <a:lnTo>
                      <a:pt x="3055" y="2804"/>
                    </a:lnTo>
                    <a:lnTo>
                      <a:pt x="3181" y="2804"/>
                    </a:lnTo>
                    <a:lnTo>
                      <a:pt x="3076" y="2783"/>
                    </a:lnTo>
                    <a:lnTo>
                      <a:pt x="3035" y="2720"/>
                    </a:lnTo>
                    <a:lnTo>
                      <a:pt x="3035" y="2678"/>
                    </a:lnTo>
                    <a:lnTo>
                      <a:pt x="3055" y="2657"/>
                    </a:lnTo>
                    <a:lnTo>
                      <a:pt x="3160" y="2657"/>
                    </a:lnTo>
                    <a:lnTo>
                      <a:pt x="3181" y="2616"/>
                    </a:lnTo>
                    <a:lnTo>
                      <a:pt x="3265" y="2553"/>
                    </a:lnTo>
                    <a:lnTo>
                      <a:pt x="3286" y="2448"/>
                    </a:lnTo>
                    <a:lnTo>
                      <a:pt x="3369" y="2448"/>
                    </a:lnTo>
                    <a:lnTo>
                      <a:pt x="3390" y="2469"/>
                    </a:lnTo>
                    <a:lnTo>
                      <a:pt x="3495" y="2406"/>
                    </a:lnTo>
                    <a:lnTo>
                      <a:pt x="3516" y="2344"/>
                    </a:lnTo>
                    <a:lnTo>
                      <a:pt x="3516" y="2260"/>
                    </a:lnTo>
                    <a:lnTo>
                      <a:pt x="3495" y="2197"/>
                    </a:lnTo>
                    <a:lnTo>
                      <a:pt x="3411" y="2281"/>
                    </a:lnTo>
                    <a:lnTo>
                      <a:pt x="3369" y="2302"/>
                    </a:lnTo>
                    <a:lnTo>
                      <a:pt x="3348" y="2281"/>
                    </a:lnTo>
                    <a:lnTo>
                      <a:pt x="3286" y="2281"/>
                    </a:lnTo>
                    <a:lnTo>
                      <a:pt x="3286" y="2344"/>
                    </a:lnTo>
                    <a:lnTo>
                      <a:pt x="3286" y="2406"/>
                    </a:lnTo>
                    <a:lnTo>
                      <a:pt x="3244" y="2448"/>
                    </a:lnTo>
                    <a:lnTo>
                      <a:pt x="3181" y="2448"/>
                    </a:lnTo>
                    <a:lnTo>
                      <a:pt x="3097" y="2490"/>
                    </a:lnTo>
                    <a:lnTo>
                      <a:pt x="3055" y="2511"/>
                    </a:lnTo>
                    <a:lnTo>
                      <a:pt x="3055" y="2574"/>
                    </a:lnTo>
                    <a:lnTo>
                      <a:pt x="2993" y="2595"/>
                    </a:lnTo>
                    <a:lnTo>
                      <a:pt x="3035" y="2553"/>
                    </a:lnTo>
                    <a:lnTo>
                      <a:pt x="3035" y="2469"/>
                    </a:lnTo>
                    <a:lnTo>
                      <a:pt x="2993" y="2490"/>
                    </a:lnTo>
                    <a:lnTo>
                      <a:pt x="2951" y="2490"/>
                    </a:lnTo>
                    <a:lnTo>
                      <a:pt x="2993" y="2469"/>
                    </a:lnTo>
                    <a:lnTo>
                      <a:pt x="3055" y="2406"/>
                    </a:lnTo>
                    <a:lnTo>
                      <a:pt x="3076" y="2385"/>
                    </a:lnTo>
                    <a:lnTo>
                      <a:pt x="3035" y="2364"/>
                    </a:lnTo>
                    <a:lnTo>
                      <a:pt x="3076" y="2302"/>
                    </a:lnTo>
                    <a:lnTo>
                      <a:pt x="3097" y="2239"/>
                    </a:lnTo>
                    <a:lnTo>
                      <a:pt x="3055" y="2197"/>
                    </a:lnTo>
                    <a:lnTo>
                      <a:pt x="2993" y="2260"/>
                    </a:lnTo>
                    <a:lnTo>
                      <a:pt x="3035" y="2197"/>
                    </a:lnTo>
                    <a:lnTo>
                      <a:pt x="3035" y="2155"/>
                    </a:lnTo>
                    <a:lnTo>
                      <a:pt x="2993" y="2155"/>
                    </a:lnTo>
                    <a:lnTo>
                      <a:pt x="2930" y="2176"/>
                    </a:lnTo>
                    <a:lnTo>
                      <a:pt x="2878" y="2166"/>
                    </a:lnTo>
                    <a:lnTo>
                      <a:pt x="2878" y="2166"/>
                    </a:lnTo>
                    <a:lnTo>
                      <a:pt x="2825" y="2176"/>
                    </a:lnTo>
                    <a:lnTo>
                      <a:pt x="2872" y="2165"/>
                    </a:lnTo>
                    <a:lnTo>
                      <a:pt x="2872" y="2165"/>
                    </a:lnTo>
                    <a:lnTo>
                      <a:pt x="2825" y="2155"/>
                    </a:lnTo>
                    <a:lnTo>
                      <a:pt x="2909" y="2155"/>
                    </a:lnTo>
                    <a:lnTo>
                      <a:pt x="2993" y="2113"/>
                    </a:lnTo>
                    <a:lnTo>
                      <a:pt x="3035" y="2072"/>
                    </a:lnTo>
                    <a:lnTo>
                      <a:pt x="3076" y="2072"/>
                    </a:lnTo>
                    <a:lnTo>
                      <a:pt x="3139" y="2051"/>
                    </a:lnTo>
                    <a:lnTo>
                      <a:pt x="3139" y="1967"/>
                    </a:lnTo>
                    <a:lnTo>
                      <a:pt x="3181" y="1904"/>
                    </a:lnTo>
                    <a:lnTo>
                      <a:pt x="3181" y="1862"/>
                    </a:lnTo>
                    <a:lnTo>
                      <a:pt x="3097" y="1800"/>
                    </a:lnTo>
                    <a:lnTo>
                      <a:pt x="2993" y="1716"/>
                    </a:lnTo>
                    <a:lnTo>
                      <a:pt x="2888" y="1716"/>
                    </a:lnTo>
                    <a:lnTo>
                      <a:pt x="2783" y="1737"/>
                    </a:lnTo>
                    <a:lnTo>
                      <a:pt x="2742" y="1737"/>
                    </a:lnTo>
                    <a:lnTo>
                      <a:pt x="2742" y="1779"/>
                    </a:lnTo>
                    <a:lnTo>
                      <a:pt x="2679" y="1862"/>
                    </a:lnTo>
                    <a:lnTo>
                      <a:pt x="2658" y="1946"/>
                    </a:lnTo>
                    <a:lnTo>
                      <a:pt x="2679" y="1841"/>
                    </a:lnTo>
                    <a:lnTo>
                      <a:pt x="2658" y="1820"/>
                    </a:lnTo>
                    <a:lnTo>
                      <a:pt x="2679" y="1758"/>
                    </a:lnTo>
                    <a:lnTo>
                      <a:pt x="2742" y="1674"/>
                    </a:lnTo>
                    <a:lnTo>
                      <a:pt x="2721" y="1674"/>
                    </a:lnTo>
                    <a:lnTo>
                      <a:pt x="2637" y="1737"/>
                    </a:lnTo>
                    <a:lnTo>
                      <a:pt x="2574" y="1779"/>
                    </a:lnTo>
                    <a:lnTo>
                      <a:pt x="2553" y="1862"/>
                    </a:lnTo>
                    <a:lnTo>
                      <a:pt x="2532" y="1841"/>
                    </a:lnTo>
                    <a:lnTo>
                      <a:pt x="2491" y="1862"/>
                    </a:lnTo>
                    <a:lnTo>
                      <a:pt x="2449" y="1883"/>
                    </a:lnTo>
                    <a:lnTo>
                      <a:pt x="2428" y="1862"/>
                    </a:lnTo>
                    <a:lnTo>
                      <a:pt x="2344" y="1925"/>
                    </a:lnTo>
                    <a:lnTo>
                      <a:pt x="2323" y="2030"/>
                    </a:lnTo>
                    <a:lnTo>
                      <a:pt x="2239" y="2072"/>
                    </a:lnTo>
                    <a:lnTo>
                      <a:pt x="2239" y="2072"/>
                    </a:lnTo>
                    <a:lnTo>
                      <a:pt x="2281" y="2030"/>
                    </a:lnTo>
                    <a:lnTo>
                      <a:pt x="2323" y="1883"/>
                    </a:lnTo>
                    <a:lnTo>
                      <a:pt x="2365" y="1779"/>
                    </a:lnTo>
                    <a:lnTo>
                      <a:pt x="2344" y="1758"/>
                    </a:lnTo>
                    <a:lnTo>
                      <a:pt x="2281" y="1779"/>
                    </a:lnTo>
                    <a:lnTo>
                      <a:pt x="2260" y="1841"/>
                    </a:lnTo>
                    <a:lnTo>
                      <a:pt x="2219" y="1883"/>
                    </a:lnTo>
                    <a:lnTo>
                      <a:pt x="2177" y="1841"/>
                    </a:lnTo>
                    <a:lnTo>
                      <a:pt x="2239" y="1779"/>
                    </a:lnTo>
                    <a:lnTo>
                      <a:pt x="2260" y="1737"/>
                    </a:lnTo>
                    <a:lnTo>
                      <a:pt x="2260" y="1716"/>
                    </a:lnTo>
                    <a:lnTo>
                      <a:pt x="2177" y="1737"/>
                    </a:lnTo>
                    <a:lnTo>
                      <a:pt x="2072" y="1820"/>
                    </a:lnTo>
                    <a:lnTo>
                      <a:pt x="2030" y="1820"/>
                    </a:lnTo>
                    <a:lnTo>
                      <a:pt x="2009" y="1737"/>
                    </a:lnTo>
                    <a:lnTo>
                      <a:pt x="1967" y="1737"/>
                    </a:lnTo>
                    <a:lnTo>
                      <a:pt x="1905" y="1820"/>
                    </a:lnTo>
                    <a:lnTo>
                      <a:pt x="1842" y="1820"/>
                    </a:lnTo>
                    <a:lnTo>
                      <a:pt x="1842" y="1779"/>
                    </a:lnTo>
                    <a:lnTo>
                      <a:pt x="1947" y="1737"/>
                    </a:lnTo>
                    <a:lnTo>
                      <a:pt x="2009" y="1632"/>
                    </a:lnTo>
                    <a:lnTo>
                      <a:pt x="2030" y="1548"/>
                    </a:lnTo>
                    <a:lnTo>
                      <a:pt x="1947" y="1548"/>
                    </a:lnTo>
                    <a:lnTo>
                      <a:pt x="1863" y="1611"/>
                    </a:lnTo>
                    <a:lnTo>
                      <a:pt x="1863" y="1611"/>
                    </a:lnTo>
                    <a:lnTo>
                      <a:pt x="1926" y="1527"/>
                    </a:lnTo>
                    <a:lnTo>
                      <a:pt x="2009" y="1444"/>
                    </a:lnTo>
                    <a:lnTo>
                      <a:pt x="2114" y="1444"/>
                    </a:lnTo>
                    <a:lnTo>
                      <a:pt x="2156" y="1423"/>
                    </a:lnTo>
                    <a:lnTo>
                      <a:pt x="2239" y="1381"/>
                    </a:lnTo>
                    <a:lnTo>
                      <a:pt x="2281" y="1339"/>
                    </a:lnTo>
                    <a:lnTo>
                      <a:pt x="2281" y="1276"/>
                    </a:lnTo>
                    <a:lnTo>
                      <a:pt x="2260" y="1318"/>
                    </a:lnTo>
                    <a:lnTo>
                      <a:pt x="2156" y="1339"/>
                    </a:lnTo>
                    <a:lnTo>
                      <a:pt x="2114" y="1318"/>
                    </a:lnTo>
                    <a:lnTo>
                      <a:pt x="2030" y="1235"/>
                    </a:lnTo>
                    <a:lnTo>
                      <a:pt x="1967" y="1235"/>
                    </a:lnTo>
                    <a:lnTo>
                      <a:pt x="1926" y="1255"/>
                    </a:lnTo>
                    <a:lnTo>
                      <a:pt x="1967" y="1151"/>
                    </a:lnTo>
                    <a:lnTo>
                      <a:pt x="2009" y="1130"/>
                    </a:lnTo>
                    <a:lnTo>
                      <a:pt x="2009" y="1109"/>
                    </a:lnTo>
                    <a:lnTo>
                      <a:pt x="1947" y="1130"/>
                    </a:lnTo>
                    <a:lnTo>
                      <a:pt x="1863" y="1193"/>
                    </a:lnTo>
                    <a:lnTo>
                      <a:pt x="1821" y="1255"/>
                    </a:lnTo>
                    <a:lnTo>
                      <a:pt x="1737" y="1339"/>
                    </a:lnTo>
                    <a:lnTo>
                      <a:pt x="1695" y="1360"/>
                    </a:lnTo>
                    <a:lnTo>
                      <a:pt x="1654" y="1423"/>
                    </a:lnTo>
                    <a:lnTo>
                      <a:pt x="1591" y="1465"/>
                    </a:lnTo>
                    <a:lnTo>
                      <a:pt x="1528" y="1548"/>
                    </a:lnTo>
                    <a:lnTo>
                      <a:pt x="1528" y="1444"/>
                    </a:lnTo>
                    <a:lnTo>
                      <a:pt x="1549" y="1360"/>
                    </a:lnTo>
                    <a:lnTo>
                      <a:pt x="1612" y="1297"/>
                    </a:lnTo>
                    <a:lnTo>
                      <a:pt x="1612" y="1235"/>
                    </a:lnTo>
                    <a:lnTo>
                      <a:pt x="1654" y="1130"/>
                    </a:lnTo>
                    <a:lnTo>
                      <a:pt x="1737" y="1046"/>
                    </a:lnTo>
                    <a:lnTo>
                      <a:pt x="1737" y="1004"/>
                    </a:lnTo>
                    <a:lnTo>
                      <a:pt x="1800" y="942"/>
                    </a:lnTo>
                    <a:lnTo>
                      <a:pt x="1821" y="921"/>
                    </a:lnTo>
                    <a:lnTo>
                      <a:pt x="1863" y="816"/>
                    </a:lnTo>
                    <a:lnTo>
                      <a:pt x="1947" y="774"/>
                    </a:lnTo>
                    <a:lnTo>
                      <a:pt x="2009" y="711"/>
                    </a:lnTo>
                    <a:lnTo>
                      <a:pt x="2051" y="691"/>
                    </a:lnTo>
                    <a:lnTo>
                      <a:pt x="2072" y="670"/>
                    </a:lnTo>
                    <a:lnTo>
                      <a:pt x="2072" y="607"/>
                    </a:lnTo>
                    <a:lnTo>
                      <a:pt x="2114" y="565"/>
                    </a:lnTo>
                    <a:lnTo>
                      <a:pt x="2135" y="481"/>
                    </a:lnTo>
                    <a:lnTo>
                      <a:pt x="2135" y="523"/>
                    </a:lnTo>
                    <a:lnTo>
                      <a:pt x="2114" y="586"/>
                    </a:lnTo>
                    <a:lnTo>
                      <a:pt x="2135" y="628"/>
                    </a:lnTo>
                    <a:lnTo>
                      <a:pt x="2219" y="523"/>
                    </a:lnTo>
                    <a:lnTo>
                      <a:pt x="2323" y="419"/>
                    </a:lnTo>
                    <a:lnTo>
                      <a:pt x="2344" y="377"/>
                    </a:lnTo>
                    <a:lnTo>
                      <a:pt x="2323" y="314"/>
                    </a:lnTo>
                    <a:lnTo>
                      <a:pt x="2260" y="314"/>
                    </a:lnTo>
                    <a:lnTo>
                      <a:pt x="2219" y="377"/>
                    </a:lnTo>
                    <a:lnTo>
                      <a:pt x="2177" y="293"/>
                    </a:lnTo>
                    <a:lnTo>
                      <a:pt x="2156" y="272"/>
                    </a:lnTo>
                    <a:lnTo>
                      <a:pt x="2177" y="209"/>
                    </a:lnTo>
                    <a:lnTo>
                      <a:pt x="2239" y="188"/>
                    </a:lnTo>
                    <a:lnTo>
                      <a:pt x="2323" y="209"/>
                    </a:lnTo>
                    <a:lnTo>
                      <a:pt x="2386" y="272"/>
                    </a:lnTo>
                    <a:lnTo>
                      <a:pt x="2449" y="251"/>
                    </a:lnTo>
                    <a:lnTo>
                      <a:pt x="2491" y="188"/>
                    </a:lnTo>
                    <a:lnTo>
                      <a:pt x="2491" y="42"/>
                    </a:lnTo>
                    <a:lnTo>
                      <a:pt x="2428" y="42"/>
                    </a:lnTo>
                    <a:lnTo>
                      <a:pt x="2365" y="63"/>
                    </a:lnTo>
                    <a:lnTo>
                      <a:pt x="2365" y="105"/>
                    </a:lnTo>
                    <a:lnTo>
                      <a:pt x="2323" y="105"/>
                    </a:lnTo>
                    <a:lnTo>
                      <a:pt x="2323" y="63"/>
                    </a:lnTo>
                    <a:lnTo>
                      <a:pt x="232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2" name="Google Shape;2412;p46"/>
              <p:cNvSpPr/>
              <p:nvPr/>
            </p:nvSpPr>
            <p:spPr>
              <a:xfrm>
                <a:off x="1922950" y="1659350"/>
                <a:ext cx="1050900" cy="913875"/>
              </a:xfrm>
              <a:custGeom>
                <a:avLst/>
                <a:gdLst/>
                <a:ahLst/>
                <a:cxnLst/>
                <a:rect l="l" t="t" r="r" b="b"/>
                <a:pathLst>
                  <a:path w="42036" h="36555" extrusionOk="0">
                    <a:moveTo>
                      <a:pt x="4310" y="26929"/>
                    </a:moveTo>
                    <a:lnTo>
                      <a:pt x="4310" y="27055"/>
                    </a:lnTo>
                    <a:lnTo>
                      <a:pt x="4268" y="27159"/>
                    </a:lnTo>
                    <a:lnTo>
                      <a:pt x="4101" y="27264"/>
                    </a:lnTo>
                    <a:lnTo>
                      <a:pt x="4076" y="27268"/>
                    </a:lnTo>
                    <a:lnTo>
                      <a:pt x="4076" y="27268"/>
                    </a:lnTo>
                    <a:lnTo>
                      <a:pt x="4101" y="27243"/>
                    </a:lnTo>
                    <a:lnTo>
                      <a:pt x="4185" y="27117"/>
                    </a:lnTo>
                    <a:lnTo>
                      <a:pt x="4289" y="27034"/>
                    </a:lnTo>
                    <a:lnTo>
                      <a:pt x="4310" y="26929"/>
                    </a:lnTo>
                    <a:close/>
                    <a:moveTo>
                      <a:pt x="40508" y="27473"/>
                    </a:moveTo>
                    <a:lnTo>
                      <a:pt x="40299" y="27557"/>
                    </a:lnTo>
                    <a:lnTo>
                      <a:pt x="40090" y="27599"/>
                    </a:lnTo>
                    <a:lnTo>
                      <a:pt x="40132" y="27536"/>
                    </a:lnTo>
                    <a:lnTo>
                      <a:pt x="40404" y="27473"/>
                    </a:lnTo>
                    <a:close/>
                    <a:moveTo>
                      <a:pt x="19459" y="0"/>
                    </a:moveTo>
                    <a:lnTo>
                      <a:pt x="19187" y="105"/>
                    </a:lnTo>
                    <a:lnTo>
                      <a:pt x="18810" y="105"/>
                    </a:lnTo>
                    <a:lnTo>
                      <a:pt x="18727" y="63"/>
                    </a:lnTo>
                    <a:lnTo>
                      <a:pt x="18392" y="84"/>
                    </a:lnTo>
                    <a:lnTo>
                      <a:pt x="18308" y="63"/>
                    </a:lnTo>
                    <a:lnTo>
                      <a:pt x="18120" y="105"/>
                    </a:lnTo>
                    <a:lnTo>
                      <a:pt x="18078" y="210"/>
                    </a:lnTo>
                    <a:lnTo>
                      <a:pt x="18120" y="272"/>
                    </a:lnTo>
                    <a:lnTo>
                      <a:pt x="18078" y="377"/>
                    </a:lnTo>
                    <a:lnTo>
                      <a:pt x="18078" y="524"/>
                    </a:lnTo>
                    <a:lnTo>
                      <a:pt x="18036" y="775"/>
                    </a:lnTo>
                    <a:lnTo>
                      <a:pt x="18120" y="879"/>
                    </a:lnTo>
                    <a:lnTo>
                      <a:pt x="18036" y="942"/>
                    </a:lnTo>
                    <a:lnTo>
                      <a:pt x="17911" y="942"/>
                    </a:lnTo>
                    <a:lnTo>
                      <a:pt x="17764" y="1109"/>
                    </a:lnTo>
                    <a:lnTo>
                      <a:pt x="17701" y="1214"/>
                    </a:lnTo>
                    <a:lnTo>
                      <a:pt x="17471" y="1298"/>
                    </a:lnTo>
                    <a:lnTo>
                      <a:pt x="17367" y="1444"/>
                    </a:lnTo>
                    <a:lnTo>
                      <a:pt x="17095" y="1633"/>
                    </a:lnTo>
                    <a:lnTo>
                      <a:pt x="16990" y="1674"/>
                    </a:lnTo>
                    <a:lnTo>
                      <a:pt x="16990" y="1758"/>
                    </a:lnTo>
                    <a:lnTo>
                      <a:pt x="17074" y="1925"/>
                    </a:lnTo>
                    <a:lnTo>
                      <a:pt x="17074" y="2072"/>
                    </a:lnTo>
                    <a:lnTo>
                      <a:pt x="16760" y="2030"/>
                    </a:lnTo>
                    <a:lnTo>
                      <a:pt x="16739" y="1946"/>
                    </a:lnTo>
                    <a:lnTo>
                      <a:pt x="16718" y="2135"/>
                    </a:lnTo>
                    <a:lnTo>
                      <a:pt x="16613" y="2281"/>
                    </a:lnTo>
                    <a:lnTo>
                      <a:pt x="16530" y="2302"/>
                    </a:lnTo>
                    <a:lnTo>
                      <a:pt x="16509" y="2365"/>
                    </a:lnTo>
                    <a:lnTo>
                      <a:pt x="16300" y="2407"/>
                    </a:lnTo>
                    <a:lnTo>
                      <a:pt x="16237" y="2574"/>
                    </a:lnTo>
                    <a:lnTo>
                      <a:pt x="16132" y="2595"/>
                    </a:lnTo>
                    <a:lnTo>
                      <a:pt x="16028" y="2700"/>
                    </a:lnTo>
                    <a:lnTo>
                      <a:pt x="15944" y="2700"/>
                    </a:lnTo>
                    <a:lnTo>
                      <a:pt x="15923" y="2804"/>
                    </a:lnTo>
                    <a:lnTo>
                      <a:pt x="15776" y="2888"/>
                    </a:lnTo>
                    <a:lnTo>
                      <a:pt x="15672" y="2993"/>
                    </a:lnTo>
                    <a:lnTo>
                      <a:pt x="15588" y="2972"/>
                    </a:lnTo>
                    <a:lnTo>
                      <a:pt x="15588" y="3076"/>
                    </a:lnTo>
                    <a:lnTo>
                      <a:pt x="15776" y="3139"/>
                    </a:lnTo>
                    <a:lnTo>
                      <a:pt x="15986" y="3139"/>
                    </a:lnTo>
                    <a:lnTo>
                      <a:pt x="15986" y="3244"/>
                    </a:lnTo>
                    <a:lnTo>
                      <a:pt x="15839" y="3202"/>
                    </a:lnTo>
                    <a:lnTo>
                      <a:pt x="15944" y="3516"/>
                    </a:lnTo>
                    <a:lnTo>
                      <a:pt x="16028" y="3599"/>
                    </a:lnTo>
                    <a:lnTo>
                      <a:pt x="16007" y="3725"/>
                    </a:lnTo>
                    <a:lnTo>
                      <a:pt x="15944" y="3871"/>
                    </a:lnTo>
                    <a:lnTo>
                      <a:pt x="16007" y="4018"/>
                    </a:lnTo>
                    <a:lnTo>
                      <a:pt x="15902" y="4185"/>
                    </a:lnTo>
                    <a:lnTo>
                      <a:pt x="15902" y="4394"/>
                    </a:lnTo>
                    <a:lnTo>
                      <a:pt x="15902" y="4457"/>
                    </a:lnTo>
                    <a:lnTo>
                      <a:pt x="15986" y="4457"/>
                    </a:lnTo>
                    <a:lnTo>
                      <a:pt x="16028" y="4478"/>
                    </a:lnTo>
                    <a:lnTo>
                      <a:pt x="16111" y="4394"/>
                    </a:lnTo>
                    <a:lnTo>
                      <a:pt x="16237" y="4374"/>
                    </a:lnTo>
                    <a:lnTo>
                      <a:pt x="16341" y="4394"/>
                    </a:lnTo>
                    <a:lnTo>
                      <a:pt x="16509" y="4374"/>
                    </a:lnTo>
                    <a:lnTo>
                      <a:pt x="16676" y="4227"/>
                    </a:lnTo>
                    <a:lnTo>
                      <a:pt x="16760" y="4185"/>
                    </a:lnTo>
                    <a:lnTo>
                      <a:pt x="16760" y="4143"/>
                    </a:lnTo>
                    <a:lnTo>
                      <a:pt x="16864" y="4060"/>
                    </a:lnTo>
                    <a:lnTo>
                      <a:pt x="16927" y="4143"/>
                    </a:lnTo>
                    <a:lnTo>
                      <a:pt x="16927" y="4269"/>
                    </a:lnTo>
                    <a:lnTo>
                      <a:pt x="16844" y="4353"/>
                    </a:lnTo>
                    <a:lnTo>
                      <a:pt x="16927" y="4457"/>
                    </a:lnTo>
                    <a:lnTo>
                      <a:pt x="17032" y="4457"/>
                    </a:lnTo>
                    <a:lnTo>
                      <a:pt x="17178" y="4374"/>
                    </a:lnTo>
                    <a:lnTo>
                      <a:pt x="17346" y="4374"/>
                    </a:lnTo>
                    <a:lnTo>
                      <a:pt x="17450" y="4248"/>
                    </a:lnTo>
                    <a:lnTo>
                      <a:pt x="17597" y="4081"/>
                    </a:lnTo>
                    <a:lnTo>
                      <a:pt x="17576" y="4018"/>
                    </a:lnTo>
                    <a:lnTo>
                      <a:pt x="17701" y="3850"/>
                    </a:lnTo>
                    <a:lnTo>
                      <a:pt x="17722" y="3767"/>
                    </a:lnTo>
                    <a:lnTo>
                      <a:pt x="17890" y="3620"/>
                    </a:lnTo>
                    <a:lnTo>
                      <a:pt x="18015" y="3557"/>
                    </a:lnTo>
                    <a:lnTo>
                      <a:pt x="18036" y="3453"/>
                    </a:lnTo>
                    <a:lnTo>
                      <a:pt x="18099" y="3306"/>
                    </a:lnTo>
                    <a:lnTo>
                      <a:pt x="18204" y="3453"/>
                    </a:lnTo>
                    <a:lnTo>
                      <a:pt x="18350" y="3453"/>
                    </a:lnTo>
                    <a:lnTo>
                      <a:pt x="18497" y="3348"/>
                    </a:lnTo>
                    <a:lnTo>
                      <a:pt x="18643" y="3327"/>
                    </a:lnTo>
                    <a:lnTo>
                      <a:pt x="18706" y="3181"/>
                    </a:lnTo>
                    <a:lnTo>
                      <a:pt x="18769" y="3181"/>
                    </a:lnTo>
                    <a:lnTo>
                      <a:pt x="18873" y="3076"/>
                    </a:lnTo>
                    <a:lnTo>
                      <a:pt x="18936" y="2909"/>
                    </a:lnTo>
                    <a:lnTo>
                      <a:pt x="19124" y="2867"/>
                    </a:lnTo>
                    <a:lnTo>
                      <a:pt x="19187" y="2846"/>
                    </a:lnTo>
                    <a:lnTo>
                      <a:pt x="19250" y="2888"/>
                    </a:lnTo>
                    <a:lnTo>
                      <a:pt x="19333" y="2846"/>
                    </a:lnTo>
                    <a:lnTo>
                      <a:pt x="19543" y="2846"/>
                    </a:lnTo>
                    <a:lnTo>
                      <a:pt x="19668" y="2762"/>
                    </a:lnTo>
                    <a:lnTo>
                      <a:pt x="19773" y="2762"/>
                    </a:lnTo>
                    <a:lnTo>
                      <a:pt x="20024" y="2658"/>
                    </a:lnTo>
                    <a:lnTo>
                      <a:pt x="20233" y="2616"/>
                    </a:lnTo>
                    <a:lnTo>
                      <a:pt x="20296" y="2595"/>
                    </a:lnTo>
                    <a:cubicBezTo>
                      <a:pt x="20338" y="2679"/>
                      <a:pt x="20442" y="2741"/>
                      <a:pt x="20526" y="2762"/>
                    </a:cubicBezTo>
                    <a:lnTo>
                      <a:pt x="20401" y="2783"/>
                    </a:lnTo>
                    <a:lnTo>
                      <a:pt x="19877" y="2993"/>
                    </a:lnTo>
                    <a:lnTo>
                      <a:pt x="19752" y="3097"/>
                    </a:lnTo>
                    <a:lnTo>
                      <a:pt x="19438" y="3181"/>
                    </a:lnTo>
                    <a:lnTo>
                      <a:pt x="19020" y="3369"/>
                    </a:lnTo>
                    <a:lnTo>
                      <a:pt x="18852" y="3495"/>
                    </a:lnTo>
                    <a:lnTo>
                      <a:pt x="18852" y="3578"/>
                    </a:lnTo>
                    <a:lnTo>
                      <a:pt x="18957" y="3578"/>
                    </a:lnTo>
                    <a:lnTo>
                      <a:pt x="19020" y="3620"/>
                    </a:lnTo>
                    <a:lnTo>
                      <a:pt x="18915" y="3704"/>
                    </a:lnTo>
                    <a:lnTo>
                      <a:pt x="18831" y="3704"/>
                    </a:lnTo>
                    <a:lnTo>
                      <a:pt x="18643" y="3850"/>
                    </a:lnTo>
                    <a:lnTo>
                      <a:pt x="18497" y="3850"/>
                    </a:lnTo>
                    <a:lnTo>
                      <a:pt x="18413" y="3934"/>
                    </a:lnTo>
                    <a:lnTo>
                      <a:pt x="18392" y="4039"/>
                    </a:lnTo>
                    <a:lnTo>
                      <a:pt x="18225" y="4143"/>
                    </a:lnTo>
                    <a:lnTo>
                      <a:pt x="18162" y="4227"/>
                    </a:lnTo>
                    <a:lnTo>
                      <a:pt x="18162" y="4353"/>
                    </a:lnTo>
                    <a:lnTo>
                      <a:pt x="18225" y="4311"/>
                    </a:lnTo>
                    <a:lnTo>
                      <a:pt x="18308" y="4374"/>
                    </a:lnTo>
                    <a:lnTo>
                      <a:pt x="18266" y="4457"/>
                    </a:lnTo>
                    <a:lnTo>
                      <a:pt x="18287" y="4478"/>
                    </a:lnTo>
                    <a:lnTo>
                      <a:pt x="18371" y="4457"/>
                    </a:lnTo>
                    <a:lnTo>
                      <a:pt x="18476" y="4415"/>
                    </a:lnTo>
                    <a:lnTo>
                      <a:pt x="18580" y="4415"/>
                    </a:lnTo>
                    <a:lnTo>
                      <a:pt x="18643" y="4457"/>
                    </a:lnTo>
                    <a:lnTo>
                      <a:pt x="18622" y="4541"/>
                    </a:lnTo>
                    <a:lnTo>
                      <a:pt x="18497" y="4583"/>
                    </a:lnTo>
                    <a:lnTo>
                      <a:pt x="18371" y="4520"/>
                    </a:lnTo>
                    <a:lnTo>
                      <a:pt x="18287" y="4562"/>
                    </a:lnTo>
                    <a:lnTo>
                      <a:pt x="18308" y="4666"/>
                    </a:lnTo>
                    <a:lnTo>
                      <a:pt x="18517" y="4771"/>
                    </a:lnTo>
                    <a:lnTo>
                      <a:pt x="18601" y="4729"/>
                    </a:lnTo>
                    <a:lnTo>
                      <a:pt x="18622" y="4646"/>
                    </a:lnTo>
                    <a:lnTo>
                      <a:pt x="18685" y="4646"/>
                    </a:lnTo>
                    <a:lnTo>
                      <a:pt x="18727" y="4687"/>
                    </a:lnTo>
                    <a:lnTo>
                      <a:pt x="18685" y="4771"/>
                    </a:lnTo>
                    <a:lnTo>
                      <a:pt x="18789" y="4771"/>
                    </a:lnTo>
                    <a:lnTo>
                      <a:pt x="18957" y="4792"/>
                    </a:lnTo>
                    <a:lnTo>
                      <a:pt x="19145" y="4750"/>
                    </a:lnTo>
                    <a:lnTo>
                      <a:pt x="19250" y="4750"/>
                    </a:lnTo>
                    <a:lnTo>
                      <a:pt x="19417" y="4834"/>
                    </a:lnTo>
                    <a:lnTo>
                      <a:pt x="19543" y="4792"/>
                    </a:lnTo>
                    <a:lnTo>
                      <a:pt x="19647" y="4855"/>
                    </a:lnTo>
                    <a:lnTo>
                      <a:pt x="19689" y="4959"/>
                    </a:lnTo>
                    <a:lnTo>
                      <a:pt x="19773" y="4959"/>
                    </a:lnTo>
                    <a:lnTo>
                      <a:pt x="19752" y="5001"/>
                    </a:lnTo>
                    <a:lnTo>
                      <a:pt x="19668" y="5001"/>
                    </a:lnTo>
                    <a:lnTo>
                      <a:pt x="19522" y="4897"/>
                    </a:lnTo>
                    <a:lnTo>
                      <a:pt x="19313" y="4897"/>
                    </a:lnTo>
                    <a:lnTo>
                      <a:pt x="19250" y="4959"/>
                    </a:lnTo>
                    <a:lnTo>
                      <a:pt x="19375" y="5001"/>
                    </a:lnTo>
                    <a:lnTo>
                      <a:pt x="19417" y="5064"/>
                    </a:lnTo>
                    <a:lnTo>
                      <a:pt x="19229" y="5064"/>
                    </a:lnTo>
                    <a:lnTo>
                      <a:pt x="19145" y="4980"/>
                    </a:lnTo>
                    <a:lnTo>
                      <a:pt x="18894" y="5001"/>
                    </a:lnTo>
                    <a:lnTo>
                      <a:pt x="18810" y="5064"/>
                    </a:lnTo>
                    <a:lnTo>
                      <a:pt x="18727" y="5001"/>
                    </a:lnTo>
                    <a:lnTo>
                      <a:pt x="18643" y="5001"/>
                    </a:lnTo>
                    <a:lnTo>
                      <a:pt x="18580" y="5043"/>
                    </a:lnTo>
                    <a:lnTo>
                      <a:pt x="18497" y="5043"/>
                    </a:lnTo>
                    <a:lnTo>
                      <a:pt x="18225" y="5064"/>
                    </a:lnTo>
                    <a:lnTo>
                      <a:pt x="18183" y="5085"/>
                    </a:lnTo>
                    <a:lnTo>
                      <a:pt x="17973" y="5127"/>
                    </a:lnTo>
                    <a:lnTo>
                      <a:pt x="17953" y="5273"/>
                    </a:lnTo>
                    <a:lnTo>
                      <a:pt x="17973" y="5587"/>
                    </a:lnTo>
                    <a:lnTo>
                      <a:pt x="17994" y="5629"/>
                    </a:lnTo>
                    <a:lnTo>
                      <a:pt x="17994" y="5754"/>
                    </a:lnTo>
                    <a:lnTo>
                      <a:pt x="17953" y="5796"/>
                    </a:lnTo>
                    <a:lnTo>
                      <a:pt x="17953" y="5859"/>
                    </a:lnTo>
                    <a:lnTo>
                      <a:pt x="17994" y="5922"/>
                    </a:lnTo>
                    <a:lnTo>
                      <a:pt x="18099" y="5901"/>
                    </a:lnTo>
                    <a:lnTo>
                      <a:pt x="18141" y="5901"/>
                    </a:lnTo>
                    <a:lnTo>
                      <a:pt x="18225" y="5943"/>
                    </a:lnTo>
                    <a:lnTo>
                      <a:pt x="18329" y="5943"/>
                    </a:lnTo>
                    <a:lnTo>
                      <a:pt x="18371" y="5901"/>
                    </a:lnTo>
                    <a:lnTo>
                      <a:pt x="18392" y="5901"/>
                    </a:lnTo>
                    <a:lnTo>
                      <a:pt x="18476" y="5922"/>
                    </a:lnTo>
                    <a:lnTo>
                      <a:pt x="18517" y="5964"/>
                    </a:lnTo>
                    <a:lnTo>
                      <a:pt x="18559" y="5943"/>
                    </a:lnTo>
                    <a:lnTo>
                      <a:pt x="18622" y="6006"/>
                    </a:lnTo>
                    <a:lnTo>
                      <a:pt x="18622" y="6047"/>
                    </a:lnTo>
                    <a:lnTo>
                      <a:pt x="18706" y="6068"/>
                    </a:lnTo>
                    <a:lnTo>
                      <a:pt x="18789" y="6047"/>
                    </a:lnTo>
                    <a:lnTo>
                      <a:pt x="18852" y="6047"/>
                    </a:lnTo>
                    <a:lnTo>
                      <a:pt x="18915" y="6110"/>
                    </a:lnTo>
                    <a:lnTo>
                      <a:pt x="19041" y="6110"/>
                    </a:lnTo>
                    <a:lnTo>
                      <a:pt x="19124" y="6068"/>
                    </a:lnTo>
                    <a:lnTo>
                      <a:pt x="19229" y="6131"/>
                    </a:lnTo>
                    <a:lnTo>
                      <a:pt x="19333" y="6068"/>
                    </a:lnTo>
                    <a:lnTo>
                      <a:pt x="19417" y="6110"/>
                    </a:lnTo>
                    <a:lnTo>
                      <a:pt x="19543" y="6110"/>
                    </a:lnTo>
                    <a:lnTo>
                      <a:pt x="19647" y="6068"/>
                    </a:lnTo>
                    <a:lnTo>
                      <a:pt x="19752" y="6131"/>
                    </a:lnTo>
                    <a:lnTo>
                      <a:pt x="19773" y="6215"/>
                    </a:lnTo>
                    <a:lnTo>
                      <a:pt x="19857" y="6152"/>
                    </a:lnTo>
                    <a:lnTo>
                      <a:pt x="19877" y="6257"/>
                    </a:lnTo>
                    <a:lnTo>
                      <a:pt x="19982" y="6340"/>
                    </a:lnTo>
                    <a:lnTo>
                      <a:pt x="19982" y="6382"/>
                    </a:lnTo>
                    <a:lnTo>
                      <a:pt x="20003" y="6445"/>
                    </a:lnTo>
                    <a:lnTo>
                      <a:pt x="20108" y="6445"/>
                    </a:lnTo>
                    <a:lnTo>
                      <a:pt x="20191" y="6466"/>
                    </a:lnTo>
                    <a:lnTo>
                      <a:pt x="20212" y="6550"/>
                    </a:lnTo>
                    <a:lnTo>
                      <a:pt x="20275" y="6570"/>
                    </a:lnTo>
                    <a:lnTo>
                      <a:pt x="20359" y="6654"/>
                    </a:lnTo>
                    <a:lnTo>
                      <a:pt x="20317" y="6696"/>
                    </a:lnTo>
                    <a:lnTo>
                      <a:pt x="20317" y="6780"/>
                    </a:lnTo>
                    <a:lnTo>
                      <a:pt x="20422" y="6884"/>
                    </a:lnTo>
                    <a:lnTo>
                      <a:pt x="20589" y="6989"/>
                    </a:lnTo>
                    <a:lnTo>
                      <a:pt x="20589" y="7052"/>
                    </a:lnTo>
                    <a:lnTo>
                      <a:pt x="20568" y="7073"/>
                    </a:lnTo>
                    <a:lnTo>
                      <a:pt x="20589" y="7114"/>
                    </a:lnTo>
                    <a:lnTo>
                      <a:pt x="20526" y="7094"/>
                    </a:lnTo>
                    <a:lnTo>
                      <a:pt x="20317" y="7052"/>
                    </a:lnTo>
                    <a:lnTo>
                      <a:pt x="20170" y="6989"/>
                    </a:lnTo>
                    <a:lnTo>
                      <a:pt x="20087" y="7010"/>
                    </a:lnTo>
                    <a:lnTo>
                      <a:pt x="20003" y="6989"/>
                    </a:lnTo>
                    <a:lnTo>
                      <a:pt x="19982" y="7010"/>
                    </a:lnTo>
                    <a:lnTo>
                      <a:pt x="19898" y="7010"/>
                    </a:lnTo>
                    <a:lnTo>
                      <a:pt x="19836" y="6905"/>
                    </a:lnTo>
                    <a:lnTo>
                      <a:pt x="19752" y="6905"/>
                    </a:lnTo>
                    <a:lnTo>
                      <a:pt x="19689" y="6801"/>
                    </a:lnTo>
                    <a:lnTo>
                      <a:pt x="19647" y="6780"/>
                    </a:lnTo>
                    <a:lnTo>
                      <a:pt x="19522" y="6801"/>
                    </a:lnTo>
                    <a:lnTo>
                      <a:pt x="19438" y="6780"/>
                    </a:lnTo>
                    <a:lnTo>
                      <a:pt x="19375" y="6738"/>
                    </a:lnTo>
                    <a:lnTo>
                      <a:pt x="19250" y="6675"/>
                    </a:lnTo>
                    <a:lnTo>
                      <a:pt x="19229" y="6591"/>
                    </a:lnTo>
                    <a:lnTo>
                      <a:pt x="19166" y="6591"/>
                    </a:lnTo>
                    <a:lnTo>
                      <a:pt x="19124" y="6570"/>
                    </a:lnTo>
                    <a:lnTo>
                      <a:pt x="18999" y="6570"/>
                    </a:lnTo>
                    <a:lnTo>
                      <a:pt x="18936" y="6550"/>
                    </a:lnTo>
                    <a:lnTo>
                      <a:pt x="18685" y="6550"/>
                    </a:lnTo>
                    <a:lnTo>
                      <a:pt x="18517" y="6529"/>
                    </a:lnTo>
                    <a:lnTo>
                      <a:pt x="18413" y="6487"/>
                    </a:lnTo>
                    <a:lnTo>
                      <a:pt x="17973" y="6487"/>
                    </a:lnTo>
                    <a:lnTo>
                      <a:pt x="17890" y="6529"/>
                    </a:lnTo>
                    <a:lnTo>
                      <a:pt x="17764" y="6550"/>
                    </a:lnTo>
                    <a:lnTo>
                      <a:pt x="17701" y="6633"/>
                    </a:lnTo>
                    <a:lnTo>
                      <a:pt x="17701" y="6801"/>
                    </a:lnTo>
                    <a:lnTo>
                      <a:pt x="17597" y="6968"/>
                    </a:lnTo>
                    <a:lnTo>
                      <a:pt x="17639" y="7156"/>
                    </a:lnTo>
                    <a:lnTo>
                      <a:pt x="17597" y="7219"/>
                    </a:lnTo>
                    <a:lnTo>
                      <a:pt x="17639" y="7282"/>
                    </a:lnTo>
                    <a:lnTo>
                      <a:pt x="17701" y="7303"/>
                    </a:lnTo>
                    <a:lnTo>
                      <a:pt x="17681" y="7366"/>
                    </a:lnTo>
                    <a:lnTo>
                      <a:pt x="17639" y="7387"/>
                    </a:lnTo>
                    <a:lnTo>
                      <a:pt x="17701" y="7617"/>
                    </a:lnTo>
                    <a:lnTo>
                      <a:pt x="17785" y="7700"/>
                    </a:lnTo>
                    <a:lnTo>
                      <a:pt x="17806" y="7742"/>
                    </a:lnTo>
                    <a:lnTo>
                      <a:pt x="17973" y="7847"/>
                    </a:lnTo>
                    <a:lnTo>
                      <a:pt x="18015" y="7910"/>
                    </a:lnTo>
                    <a:lnTo>
                      <a:pt x="18120" y="7889"/>
                    </a:lnTo>
                    <a:lnTo>
                      <a:pt x="18183" y="7951"/>
                    </a:lnTo>
                    <a:lnTo>
                      <a:pt x="18266" y="7993"/>
                    </a:lnTo>
                    <a:lnTo>
                      <a:pt x="18392" y="7931"/>
                    </a:lnTo>
                    <a:lnTo>
                      <a:pt x="18476" y="7931"/>
                    </a:lnTo>
                    <a:lnTo>
                      <a:pt x="18538" y="8014"/>
                    </a:lnTo>
                    <a:lnTo>
                      <a:pt x="18685" y="8014"/>
                    </a:lnTo>
                    <a:lnTo>
                      <a:pt x="18748" y="8140"/>
                    </a:lnTo>
                    <a:lnTo>
                      <a:pt x="18831" y="8161"/>
                    </a:lnTo>
                    <a:lnTo>
                      <a:pt x="18852" y="8223"/>
                    </a:lnTo>
                    <a:lnTo>
                      <a:pt x="18727" y="8265"/>
                    </a:lnTo>
                    <a:lnTo>
                      <a:pt x="18727" y="8349"/>
                    </a:lnTo>
                    <a:lnTo>
                      <a:pt x="18685" y="8412"/>
                    </a:lnTo>
                    <a:lnTo>
                      <a:pt x="18685" y="8454"/>
                    </a:lnTo>
                    <a:lnTo>
                      <a:pt x="18622" y="8537"/>
                    </a:lnTo>
                    <a:lnTo>
                      <a:pt x="18497" y="8621"/>
                    </a:lnTo>
                    <a:lnTo>
                      <a:pt x="18497" y="8663"/>
                    </a:lnTo>
                    <a:lnTo>
                      <a:pt x="18434" y="8747"/>
                    </a:lnTo>
                    <a:lnTo>
                      <a:pt x="18517" y="8788"/>
                    </a:lnTo>
                    <a:lnTo>
                      <a:pt x="18517" y="8935"/>
                    </a:lnTo>
                    <a:lnTo>
                      <a:pt x="18580" y="9060"/>
                    </a:lnTo>
                    <a:lnTo>
                      <a:pt x="18580" y="9144"/>
                    </a:lnTo>
                    <a:lnTo>
                      <a:pt x="18434" y="9165"/>
                    </a:lnTo>
                    <a:lnTo>
                      <a:pt x="18497" y="9207"/>
                    </a:lnTo>
                    <a:lnTo>
                      <a:pt x="18685" y="9249"/>
                    </a:lnTo>
                    <a:lnTo>
                      <a:pt x="18748" y="9207"/>
                    </a:lnTo>
                    <a:lnTo>
                      <a:pt x="18810" y="9207"/>
                    </a:lnTo>
                    <a:lnTo>
                      <a:pt x="18831" y="9270"/>
                    </a:lnTo>
                    <a:lnTo>
                      <a:pt x="18894" y="9207"/>
                    </a:lnTo>
                    <a:lnTo>
                      <a:pt x="18936" y="9207"/>
                    </a:lnTo>
                    <a:lnTo>
                      <a:pt x="18999" y="9249"/>
                    </a:lnTo>
                    <a:lnTo>
                      <a:pt x="19145" y="9249"/>
                    </a:lnTo>
                    <a:lnTo>
                      <a:pt x="19333" y="9311"/>
                    </a:lnTo>
                    <a:lnTo>
                      <a:pt x="19417" y="9249"/>
                    </a:lnTo>
                    <a:lnTo>
                      <a:pt x="19564" y="9249"/>
                    </a:lnTo>
                    <a:lnTo>
                      <a:pt x="19585" y="9291"/>
                    </a:lnTo>
                    <a:lnTo>
                      <a:pt x="19626" y="9291"/>
                    </a:lnTo>
                    <a:lnTo>
                      <a:pt x="19668" y="9270"/>
                    </a:lnTo>
                    <a:lnTo>
                      <a:pt x="19752" y="9249"/>
                    </a:lnTo>
                    <a:lnTo>
                      <a:pt x="19794" y="9270"/>
                    </a:lnTo>
                    <a:lnTo>
                      <a:pt x="19836" y="9353"/>
                    </a:lnTo>
                    <a:lnTo>
                      <a:pt x="19877" y="9353"/>
                    </a:lnTo>
                    <a:lnTo>
                      <a:pt x="19940" y="9311"/>
                    </a:lnTo>
                    <a:lnTo>
                      <a:pt x="19982" y="9353"/>
                    </a:lnTo>
                    <a:lnTo>
                      <a:pt x="20003" y="9416"/>
                    </a:lnTo>
                    <a:lnTo>
                      <a:pt x="20066" y="9416"/>
                    </a:lnTo>
                    <a:lnTo>
                      <a:pt x="20108" y="9374"/>
                    </a:lnTo>
                    <a:lnTo>
                      <a:pt x="20254" y="9353"/>
                    </a:lnTo>
                    <a:lnTo>
                      <a:pt x="20296" y="9270"/>
                    </a:lnTo>
                    <a:lnTo>
                      <a:pt x="20401" y="9249"/>
                    </a:lnTo>
                    <a:lnTo>
                      <a:pt x="20484" y="9249"/>
                    </a:lnTo>
                    <a:lnTo>
                      <a:pt x="20589" y="9144"/>
                    </a:lnTo>
                    <a:lnTo>
                      <a:pt x="20714" y="9081"/>
                    </a:lnTo>
                    <a:lnTo>
                      <a:pt x="20819" y="9060"/>
                    </a:lnTo>
                    <a:lnTo>
                      <a:pt x="20840" y="8998"/>
                    </a:lnTo>
                    <a:lnTo>
                      <a:pt x="20924" y="8998"/>
                    </a:lnTo>
                    <a:lnTo>
                      <a:pt x="21028" y="9039"/>
                    </a:lnTo>
                    <a:lnTo>
                      <a:pt x="21112" y="9039"/>
                    </a:lnTo>
                    <a:lnTo>
                      <a:pt x="21196" y="9081"/>
                    </a:lnTo>
                    <a:lnTo>
                      <a:pt x="21405" y="9081"/>
                    </a:lnTo>
                    <a:lnTo>
                      <a:pt x="21635" y="8935"/>
                    </a:lnTo>
                    <a:lnTo>
                      <a:pt x="21656" y="8851"/>
                    </a:lnTo>
                    <a:lnTo>
                      <a:pt x="21719" y="8851"/>
                    </a:lnTo>
                    <a:lnTo>
                      <a:pt x="21740" y="8893"/>
                    </a:lnTo>
                    <a:lnTo>
                      <a:pt x="21761" y="8851"/>
                    </a:lnTo>
                    <a:lnTo>
                      <a:pt x="21844" y="8788"/>
                    </a:lnTo>
                    <a:lnTo>
                      <a:pt x="21844" y="8726"/>
                    </a:lnTo>
                    <a:lnTo>
                      <a:pt x="21865" y="8663"/>
                    </a:lnTo>
                    <a:lnTo>
                      <a:pt x="21928" y="8684"/>
                    </a:lnTo>
                    <a:lnTo>
                      <a:pt x="21991" y="8684"/>
                    </a:lnTo>
                    <a:lnTo>
                      <a:pt x="22054" y="8642"/>
                    </a:lnTo>
                    <a:lnTo>
                      <a:pt x="22054" y="8579"/>
                    </a:lnTo>
                    <a:lnTo>
                      <a:pt x="22095" y="8621"/>
                    </a:lnTo>
                    <a:lnTo>
                      <a:pt x="22158" y="8621"/>
                    </a:lnTo>
                    <a:lnTo>
                      <a:pt x="22179" y="8663"/>
                    </a:lnTo>
                    <a:lnTo>
                      <a:pt x="22179" y="8726"/>
                    </a:lnTo>
                    <a:lnTo>
                      <a:pt x="22242" y="8767"/>
                    </a:lnTo>
                    <a:lnTo>
                      <a:pt x="22158" y="8830"/>
                    </a:lnTo>
                    <a:lnTo>
                      <a:pt x="22158" y="8893"/>
                    </a:lnTo>
                    <a:lnTo>
                      <a:pt x="22095" y="8977"/>
                    </a:lnTo>
                    <a:lnTo>
                      <a:pt x="22054" y="8998"/>
                    </a:lnTo>
                    <a:lnTo>
                      <a:pt x="22054" y="9060"/>
                    </a:lnTo>
                    <a:lnTo>
                      <a:pt x="22137" y="9081"/>
                    </a:lnTo>
                    <a:lnTo>
                      <a:pt x="22200" y="9165"/>
                    </a:lnTo>
                    <a:lnTo>
                      <a:pt x="22242" y="9144"/>
                    </a:lnTo>
                    <a:lnTo>
                      <a:pt x="22305" y="9144"/>
                    </a:lnTo>
                    <a:lnTo>
                      <a:pt x="22409" y="9186"/>
                    </a:lnTo>
                    <a:lnTo>
                      <a:pt x="22409" y="9207"/>
                    </a:lnTo>
                    <a:cubicBezTo>
                      <a:pt x="22367" y="9207"/>
                      <a:pt x="22305" y="9249"/>
                      <a:pt x="22263" y="9270"/>
                    </a:cubicBezTo>
                    <a:lnTo>
                      <a:pt x="22242" y="9270"/>
                    </a:lnTo>
                    <a:cubicBezTo>
                      <a:pt x="22137" y="9291"/>
                      <a:pt x="22054" y="9353"/>
                      <a:pt x="21949" y="9374"/>
                    </a:cubicBezTo>
                    <a:cubicBezTo>
                      <a:pt x="21886" y="9374"/>
                      <a:pt x="21865" y="9395"/>
                      <a:pt x="21844" y="9458"/>
                    </a:cubicBezTo>
                    <a:lnTo>
                      <a:pt x="21551" y="9521"/>
                    </a:lnTo>
                    <a:lnTo>
                      <a:pt x="21133" y="9563"/>
                    </a:lnTo>
                    <a:lnTo>
                      <a:pt x="21007" y="9521"/>
                    </a:lnTo>
                    <a:lnTo>
                      <a:pt x="20903" y="9521"/>
                    </a:lnTo>
                    <a:lnTo>
                      <a:pt x="20735" y="9730"/>
                    </a:lnTo>
                    <a:lnTo>
                      <a:pt x="20631" y="9793"/>
                    </a:lnTo>
                    <a:lnTo>
                      <a:pt x="20589" y="9876"/>
                    </a:lnTo>
                    <a:lnTo>
                      <a:pt x="20673" y="9918"/>
                    </a:lnTo>
                    <a:lnTo>
                      <a:pt x="20735" y="9876"/>
                    </a:lnTo>
                    <a:lnTo>
                      <a:pt x="20798" y="9876"/>
                    </a:lnTo>
                    <a:lnTo>
                      <a:pt x="20777" y="9981"/>
                    </a:lnTo>
                    <a:lnTo>
                      <a:pt x="20694" y="10023"/>
                    </a:lnTo>
                    <a:lnTo>
                      <a:pt x="20714" y="10086"/>
                    </a:lnTo>
                    <a:lnTo>
                      <a:pt x="20882" y="10107"/>
                    </a:lnTo>
                    <a:lnTo>
                      <a:pt x="20903" y="10148"/>
                    </a:lnTo>
                    <a:lnTo>
                      <a:pt x="21028" y="10127"/>
                    </a:lnTo>
                    <a:lnTo>
                      <a:pt x="21028" y="10044"/>
                    </a:lnTo>
                    <a:lnTo>
                      <a:pt x="20945" y="9981"/>
                    </a:lnTo>
                    <a:lnTo>
                      <a:pt x="20945" y="9897"/>
                    </a:lnTo>
                    <a:lnTo>
                      <a:pt x="21028" y="9876"/>
                    </a:lnTo>
                    <a:lnTo>
                      <a:pt x="21049" y="9918"/>
                    </a:lnTo>
                    <a:lnTo>
                      <a:pt x="21133" y="9918"/>
                    </a:lnTo>
                    <a:lnTo>
                      <a:pt x="21238" y="10002"/>
                    </a:lnTo>
                    <a:lnTo>
                      <a:pt x="21321" y="9981"/>
                    </a:lnTo>
                    <a:lnTo>
                      <a:pt x="21342" y="9876"/>
                    </a:lnTo>
                    <a:lnTo>
                      <a:pt x="21426" y="9814"/>
                    </a:lnTo>
                    <a:lnTo>
                      <a:pt x="21426" y="9918"/>
                    </a:lnTo>
                    <a:lnTo>
                      <a:pt x="21530" y="10023"/>
                    </a:lnTo>
                    <a:lnTo>
                      <a:pt x="21551" y="9981"/>
                    </a:lnTo>
                    <a:lnTo>
                      <a:pt x="21551" y="9897"/>
                    </a:lnTo>
                    <a:lnTo>
                      <a:pt x="21656" y="9897"/>
                    </a:lnTo>
                    <a:lnTo>
                      <a:pt x="21677" y="9814"/>
                    </a:lnTo>
                    <a:lnTo>
                      <a:pt x="21761" y="9814"/>
                    </a:lnTo>
                    <a:lnTo>
                      <a:pt x="21886" y="9772"/>
                    </a:lnTo>
                    <a:cubicBezTo>
                      <a:pt x="21932" y="9802"/>
                      <a:pt x="21989" y="9822"/>
                      <a:pt x="22041" y="9822"/>
                    </a:cubicBezTo>
                    <a:cubicBezTo>
                      <a:pt x="22060" y="9822"/>
                      <a:pt x="22079" y="9819"/>
                      <a:pt x="22095" y="9814"/>
                    </a:cubicBezTo>
                    <a:cubicBezTo>
                      <a:pt x="22116" y="9814"/>
                      <a:pt x="22132" y="9808"/>
                      <a:pt x="22142" y="9803"/>
                    </a:cubicBezTo>
                    <a:lnTo>
                      <a:pt x="22142" y="9803"/>
                    </a:lnTo>
                    <a:lnTo>
                      <a:pt x="22095" y="9835"/>
                    </a:lnTo>
                    <a:lnTo>
                      <a:pt x="22158" y="9918"/>
                    </a:lnTo>
                    <a:lnTo>
                      <a:pt x="22033" y="10044"/>
                    </a:lnTo>
                    <a:lnTo>
                      <a:pt x="21949" y="10002"/>
                    </a:lnTo>
                    <a:lnTo>
                      <a:pt x="21886" y="10044"/>
                    </a:lnTo>
                    <a:lnTo>
                      <a:pt x="21782" y="10044"/>
                    </a:lnTo>
                    <a:lnTo>
                      <a:pt x="21740" y="10002"/>
                    </a:lnTo>
                    <a:lnTo>
                      <a:pt x="21656" y="10002"/>
                    </a:lnTo>
                    <a:lnTo>
                      <a:pt x="21551" y="10190"/>
                    </a:lnTo>
                    <a:lnTo>
                      <a:pt x="21572" y="10316"/>
                    </a:lnTo>
                    <a:lnTo>
                      <a:pt x="21572" y="10462"/>
                    </a:lnTo>
                    <a:lnTo>
                      <a:pt x="21551" y="10316"/>
                    </a:lnTo>
                    <a:lnTo>
                      <a:pt x="21510" y="10316"/>
                    </a:lnTo>
                    <a:lnTo>
                      <a:pt x="21468" y="10232"/>
                    </a:lnTo>
                    <a:lnTo>
                      <a:pt x="21405" y="10232"/>
                    </a:lnTo>
                    <a:lnTo>
                      <a:pt x="21342" y="10337"/>
                    </a:lnTo>
                    <a:lnTo>
                      <a:pt x="21196" y="10379"/>
                    </a:lnTo>
                    <a:lnTo>
                      <a:pt x="21133" y="10400"/>
                    </a:lnTo>
                    <a:lnTo>
                      <a:pt x="21133" y="10316"/>
                    </a:lnTo>
                    <a:lnTo>
                      <a:pt x="21091" y="10316"/>
                    </a:lnTo>
                    <a:lnTo>
                      <a:pt x="21007" y="10420"/>
                    </a:lnTo>
                    <a:lnTo>
                      <a:pt x="20924" y="10441"/>
                    </a:lnTo>
                    <a:lnTo>
                      <a:pt x="20882" y="10400"/>
                    </a:lnTo>
                    <a:lnTo>
                      <a:pt x="20798" y="10400"/>
                    </a:lnTo>
                    <a:lnTo>
                      <a:pt x="20735" y="10483"/>
                    </a:lnTo>
                    <a:lnTo>
                      <a:pt x="20735" y="10504"/>
                    </a:lnTo>
                    <a:lnTo>
                      <a:pt x="20589" y="10525"/>
                    </a:lnTo>
                    <a:lnTo>
                      <a:pt x="20505" y="10588"/>
                    </a:lnTo>
                    <a:lnTo>
                      <a:pt x="20505" y="10692"/>
                    </a:lnTo>
                    <a:lnTo>
                      <a:pt x="20526" y="10797"/>
                    </a:lnTo>
                    <a:lnTo>
                      <a:pt x="20422" y="11069"/>
                    </a:lnTo>
                    <a:lnTo>
                      <a:pt x="20380" y="11278"/>
                    </a:lnTo>
                    <a:lnTo>
                      <a:pt x="20380" y="11362"/>
                    </a:lnTo>
                    <a:lnTo>
                      <a:pt x="20484" y="11446"/>
                    </a:lnTo>
                    <a:lnTo>
                      <a:pt x="20463" y="11488"/>
                    </a:lnTo>
                    <a:lnTo>
                      <a:pt x="20359" y="11529"/>
                    </a:lnTo>
                    <a:lnTo>
                      <a:pt x="20359" y="11592"/>
                    </a:lnTo>
                    <a:lnTo>
                      <a:pt x="20422" y="11697"/>
                    </a:lnTo>
                    <a:lnTo>
                      <a:pt x="20422" y="11801"/>
                    </a:lnTo>
                    <a:lnTo>
                      <a:pt x="20380" y="11864"/>
                    </a:lnTo>
                    <a:lnTo>
                      <a:pt x="20359" y="11801"/>
                    </a:lnTo>
                    <a:lnTo>
                      <a:pt x="20275" y="11864"/>
                    </a:lnTo>
                    <a:lnTo>
                      <a:pt x="20212" y="11843"/>
                    </a:lnTo>
                    <a:lnTo>
                      <a:pt x="20254" y="11760"/>
                    </a:lnTo>
                    <a:lnTo>
                      <a:pt x="20296" y="11739"/>
                    </a:lnTo>
                    <a:lnTo>
                      <a:pt x="20296" y="11634"/>
                    </a:lnTo>
                    <a:lnTo>
                      <a:pt x="20212" y="11634"/>
                    </a:lnTo>
                    <a:lnTo>
                      <a:pt x="20087" y="11864"/>
                    </a:lnTo>
                    <a:lnTo>
                      <a:pt x="20066" y="12115"/>
                    </a:lnTo>
                    <a:lnTo>
                      <a:pt x="20108" y="12408"/>
                    </a:lnTo>
                    <a:lnTo>
                      <a:pt x="20108" y="12785"/>
                    </a:lnTo>
                    <a:lnTo>
                      <a:pt x="20087" y="12408"/>
                    </a:lnTo>
                    <a:lnTo>
                      <a:pt x="20045" y="12220"/>
                    </a:lnTo>
                    <a:lnTo>
                      <a:pt x="19982" y="12178"/>
                    </a:lnTo>
                    <a:lnTo>
                      <a:pt x="20045" y="12073"/>
                    </a:lnTo>
                    <a:lnTo>
                      <a:pt x="20045" y="11990"/>
                    </a:lnTo>
                    <a:lnTo>
                      <a:pt x="19898" y="11906"/>
                    </a:lnTo>
                    <a:lnTo>
                      <a:pt x="19961" y="11780"/>
                    </a:lnTo>
                    <a:lnTo>
                      <a:pt x="19961" y="11571"/>
                    </a:lnTo>
                    <a:lnTo>
                      <a:pt x="19877" y="11446"/>
                    </a:lnTo>
                    <a:lnTo>
                      <a:pt x="19877" y="11236"/>
                    </a:lnTo>
                    <a:lnTo>
                      <a:pt x="19961" y="11111"/>
                    </a:lnTo>
                    <a:lnTo>
                      <a:pt x="20045" y="10923"/>
                    </a:lnTo>
                    <a:lnTo>
                      <a:pt x="20045" y="10755"/>
                    </a:lnTo>
                    <a:lnTo>
                      <a:pt x="20003" y="10755"/>
                    </a:lnTo>
                    <a:lnTo>
                      <a:pt x="19961" y="10839"/>
                    </a:lnTo>
                    <a:lnTo>
                      <a:pt x="19940" y="10964"/>
                    </a:lnTo>
                    <a:lnTo>
                      <a:pt x="19857" y="11048"/>
                    </a:lnTo>
                    <a:lnTo>
                      <a:pt x="19836" y="11027"/>
                    </a:lnTo>
                    <a:lnTo>
                      <a:pt x="19794" y="10902"/>
                    </a:lnTo>
                    <a:lnTo>
                      <a:pt x="19877" y="10713"/>
                    </a:lnTo>
                    <a:lnTo>
                      <a:pt x="19898" y="10609"/>
                    </a:lnTo>
                    <a:lnTo>
                      <a:pt x="19836" y="10546"/>
                    </a:lnTo>
                    <a:lnTo>
                      <a:pt x="19752" y="10630"/>
                    </a:lnTo>
                    <a:lnTo>
                      <a:pt x="19731" y="10609"/>
                    </a:lnTo>
                    <a:lnTo>
                      <a:pt x="19689" y="10546"/>
                    </a:lnTo>
                    <a:lnTo>
                      <a:pt x="19731" y="10483"/>
                    </a:lnTo>
                    <a:lnTo>
                      <a:pt x="19731" y="10337"/>
                    </a:lnTo>
                    <a:lnTo>
                      <a:pt x="19668" y="10337"/>
                    </a:lnTo>
                    <a:lnTo>
                      <a:pt x="19668" y="10295"/>
                    </a:lnTo>
                    <a:lnTo>
                      <a:pt x="19689" y="10232"/>
                    </a:lnTo>
                    <a:lnTo>
                      <a:pt x="19689" y="10127"/>
                    </a:lnTo>
                    <a:lnTo>
                      <a:pt x="19585" y="10169"/>
                    </a:lnTo>
                    <a:lnTo>
                      <a:pt x="19271" y="10274"/>
                    </a:lnTo>
                    <a:lnTo>
                      <a:pt x="19103" y="10379"/>
                    </a:lnTo>
                    <a:lnTo>
                      <a:pt x="19041" y="10337"/>
                    </a:lnTo>
                    <a:lnTo>
                      <a:pt x="19041" y="10295"/>
                    </a:lnTo>
                    <a:lnTo>
                      <a:pt x="18999" y="10295"/>
                    </a:lnTo>
                    <a:lnTo>
                      <a:pt x="18915" y="10379"/>
                    </a:lnTo>
                    <a:lnTo>
                      <a:pt x="18831" y="10379"/>
                    </a:lnTo>
                    <a:lnTo>
                      <a:pt x="18789" y="10295"/>
                    </a:lnTo>
                    <a:lnTo>
                      <a:pt x="18622" y="10420"/>
                    </a:lnTo>
                    <a:lnTo>
                      <a:pt x="18622" y="10337"/>
                    </a:lnTo>
                    <a:lnTo>
                      <a:pt x="18517" y="10295"/>
                    </a:lnTo>
                    <a:lnTo>
                      <a:pt x="18476" y="10295"/>
                    </a:lnTo>
                    <a:lnTo>
                      <a:pt x="18476" y="10337"/>
                    </a:lnTo>
                    <a:lnTo>
                      <a:pt x="18308" y="10337"/>
                    </a:lnTo>
                    <a:lnTo>
                      <a:pt x="18078" y="10232"/>
                    </a:lnTo>
                    <a:lnTo>
                      <a:pt x="17890" y="10232"/>
                    </a:lnTo>
                    <a:lnTo>
                      <a:pt x="17701" y="10127"/>
                    </a:lnTo>
                    <a:lnTo>
                      <a:pt x="17555" y="10127"/>
                    </a:lnTo>
                    <a:lnTo>
                      <a:pt x="17555" y="10023"/>
                    </a:lnTo>
                    <a:lnTo>
                      <a:pt x="17429" y="9918"/>
                    </a:lnTo>
                    <a:lnTo>
                      <a:pt x="17346" y="9981"/>
                    </a:lnTo>
                    <a:lnTo>
                      <a:pt x="17241" y="9897"/>
                    </a:lnTo>
                    <a:lnTo>
                      <a:pt x="17220" y="9772"/>
                    </a:lnTo>
                    <a:lnTo>
                      <a:pt x="17116" y="9709"/>
                    </a:lnTo>
                    <a:lnTo>
                      <a:pt x="17053" y="9667"/>
                    </a:lnTo>
                    <a:lnTo>
                      <a:pt x="17157" y="9646"/>
                    </a:lnTo>
                    <a:lnTo>
                      <a:pt x="17283" y="9646"/>
                    </a:lnTo>
                    <a:lnTo>
                      <a:pt x="17283" y="9500"/>
                    </a:lnTo>
                    <a:lnTo>
                      <a:pt x="17388" y="9437"/>
                    </a:lnTo>
                    <a:lnTo>
                      <a:pt x="17367" y="9353"/>
                    </a:lnTo>
                    <a:lnTo>
                      <a:pt x="17471" y="9353"/>
                    </a:lnTo>
                    <a:lnTo>
                      <a:pt x="17639" y="9395"/>
                    </a:lnTo>
                    <a:lnTo>
                      <a:pt x="17681" y="9374"/>
                    </a:lnTo>
                    <a:lnTo>
                      <a:pt x="17681" y="9332"/>
                    </a:lnTo>
                    <a:lnTo>
                      <a:pt x="17806" y="9332"/>
                    </a:lnTo>
                    <a:lnTo>
                      <a:pt x="18078" y="9395"/>
                    </a:lnTo>
                    <a:lnTo>
                      <a:pt x="18183" y="9291"/>
                    </a:lnTo>
                    <a:lnTo>
                      <a:pt x="18183" y="9165"/>
                    </a:lnTo>
                    <a:lnTo>
                      <a:pt x="18225" y="9060"/>
                    </a:lnTo>
                    <a:lnTo>
                      <a:pt x="18183" y="8935"/>
                    </a:lnTo>
                    <a:lnTo>
                      <a:pt x="18183" y="8809"/>
                    </a:lnTo>
                    <a:lnTo>
                      <a:pt x="18120" y="8705"/>
                    </a:lnTo>
                    <a:lnTo>
                      <a:pt x="18078" y="8537"/>
                    </a:lnTo>
                    <a:lnTo>
                      <a:pt x="17994" y="8516"/>
                    </a:lnTo>
                    <a:lnTo>
                      <a:pt x="17973" y="8433"/>
                    </a:lnTo>
                    <a:lnTo>
                      <a:pt x="17806" y="8286"/>
                    </a:lnTo>
                    <a:lnTo>
                      <a:pt x="17764" y="8286"/>
                    </a:lnTo>
                    <a:lnTo>
                      <a:pt x="17743" y="8349"/>
                    </a:lnTo>
                    <a:lnTo>
                      <a:pt x="17681" y="8349"/>
                    </a:lnTo>
                    <a:lnTo>
                      <a:pt x="17660" y="8286"/>
                    </a:lnTo>
                    <a:lnTo>
                      <a:pt x="17492" y="8203"/>
                    </a:lnTo>
                    <a:lnTo>
                      <a:pt x="17492" y="8244"/>
                    </a:lnTo>
                    <a:lnTo>
                      <a:pt x="17597" y="8328"/>
                    </a:lnTo>
                    <a:lnTo>
                      <a:pt x="17576" y="8391"/>
                    </a:lnTo>
                    <a:lnTo>
                      <a:pt x="17639" y="8454"/>
                    </a:lnTo>
                    <a:lnTo>
                      <a:pt x="17576" y="8558"/>
                    </a:lnTo>
                    <a:lnTo>
                      <a:pt x="17492" y="8454"/>
                    </a:lnTo>
                    <a:lnTo>
                      <a:pt x="17492" y="8349"/>
                    </a:lnTo>
                    <a:lnTo>
                      <a:pt x="17388" y="8349"/>
                    </a:lnTo>
                    <a:lnTo>
                      <a:pt x="17220" y="8244"/>
                    </a:lnTo>
                    <a:lnTo>
                      <a:pt x="17178" y="8182"/>
                    </a:lnTo>
                    <a:lnTo>
                      <a:pt x="17137" y="8223"/>
                    </a:lnTo>
                    <a:lnTo>
                      <a:pt x="17053" y="8182"/>
                    </a:lnTo>
                    <a:lnTo>
                      <a:pt x="17011" y="8077"/>
                    </a:lnTo>
                    <a:lnTo>
                      <a:pt x="16906" y="7993"/>
                    </a:lnTo>
                    <a:lnTo>
                      <a:pt x="16739" y="7993"/>
                    </a:lnTo>
                    <a:lnTo>
                      <a:pt x="16551" y="7805"/>
                    </a:lnTo>
                    <a:lnTo>
                      <a:pt x="16404" y="7721"/>
                    </a:lnTo>
                    <a:lnTo>
                      <a:pt x="16383" y="7617"/>
                    </a:lnTo>
                    <a:lnTo>
                      <a:pt x="15902" y="7345"/>
                    </a:lnTo>
                    <a:lnTo>
                      <a:pt x="15776" y="7135"/>
                    </a:lnTo>
                    <a:lnTo>
                      <a:pt x="15776" y="6968"/>
                    </a:lnTo>
                    <a:lnTo>
                      <a:pt x="15672" y="6717"/>
                    </a:lnTo>
                    <a:lnTo>
                      <a:pt x="15672" y="6612"/>
                    </a:lnTo>
                    <a:lnTo>
                      <a:pt x="15567" y="6612"/>
                    </a:lnTo>
                    <a:lnTo>
                      <a:pt x="15442" y="6508"/>
                    </a:lnTo>
                    <a:lnTo>
                      <a:pt x="15337" y="6508"/>
                    </a:lnTo>
                    <a:lnTo>
                      <a:pt x="15253" y="6424"/>
                    </a:lnTo>
                    <a:lnTo>
                      <a:pt x="15149" y="6403"/>
                    </a:lnTo>
                    <a:lnTo>
                      <a:pt x="15065" y="6319"/>
                    </a:lnTo>
                    <a:lnTo>
                      <a:pt x="14940" y="6361"/>
                    </a:lnTo>
                    <a:lnTo>
                      <a:pt x="14793" y="6487"/>
                    </a:lnTo>
                    <a:lnTo>
                      <a:pt x="14688" y="6696"/>
                    </a:lnTo>
                    <a:lnTo>
                      <a:pt x="14584" y="6738"/>
                    </a:lnTo>
                    <a:lnTo>
                      <a:pt x="14479" y="6801"/>
                    </a:lnTo>
                    <a:lnTo>
                      <a:pt x="14375" y="6801"/>
                    </a:lnTo>
                    <a:lnTo>
                      <a:pt x="14312" y="6738"/>
                    </a:lnTo>
                    <a:lnTo>
                      <a:pt x="14144" y="6696"/>
                    </a:lnTo>
                    <a:lnTo>
                      <a:pt x="14061" y="6633"/>
                    </a:lnTo>
                    <a:lnTo>
                      <a:pt x="14144" y="6529"/>
                    </a:lnTo>
                    <a:lnTo>
                      <a:pt x="14207" y="6466"/>
                    </a:lnTo>
                    <a:lnTo>
                      <a:pt x="14270" y="6466"/>
                    </a:lnTo>
                    <a:lnTo>
                      <a:pt x="14375" y="6361"/>
                    </a:lnTo>
                    <a:lnTo>
                      <a:pt x="14458" y="6319"/>
                    </a:lnTo>
                    <a:lnTo>
                      <a:pt x="14479" y="6257"/>
                    </a:lnTo>
                    <a:lnTo>
                      <a:pt x="14458" y="6215"/>
                    </a:lnTo>
                    <a:lnTo>
                      <a:pt x="14375" y="6236"/>
                    </a:lnTo>
                    <a:lnTo>
                      <a:pt x="14333" y="6194"/>
                    </a:lnTo>
                    <a:lnTo>
                      <a:pt x="14354" y="6110"/>
                    </a:lnTo>
                    <a:lnTo>
                      <a:pt x="14458" y="6006"/>
                    </a:lnTo>
                    <a:lnTo>
                      <a:pt x="14437" y="5943"/>
                    </a:lnTo>
                    <a:lnTo>
                      <a:pt x="14542" y="5838"/>
                    </a:lnTo>
                    <a:lnTo>
                      <a:pt x="14542" y="5754"/>
                    </a:lnTo>
                    <a:lnTo>
                      <a:pt x="14521" y="5629"/>
                    </a:lnTo>
                    <a:lnTo>
                      <a:pt x="14375" y="5650"/>
                    </a:lnTo>
                    <a:lnTo>
                      <a:pt x="14375" y="5734"/>
                    </a:lnTo>
                    <a:lnTo>
                      <a:pt x="14165" y="5880"/>
                    </a:lnTo>
                    <a:lnTo>
                      <a:pt x="14061" y="5838"/>
                    </a:lnTo>
                    <a:lnTo>
                      <a:pt x="14165" y="6047"/>
                    </a:lnTo>
                    <a:lnTo>
                      <a:pt x="14103" y="6131"/>
                    </a:lnTo>
                    <a:lnTo>
                      <a:pt x="14061" y="6026"/>
                    </a:lnTo>
                    <a:lnTo>
                      <a:pt x="13914" y="6026"/>
                    </a:lnTo>
                    <a:lnTo>
                      <a:pt x="13810" y="6131"/>
                    </a:lnTo>
                    <a:lnTo>
                      <a:pt x="13893" y="6152"/>
                    </a:lnTo>
                    <a:lnTo>
                      <a:pt x="13851" y="6298"/>
                    </a:lnTo>
                    <a:lnTo>
                      <a:pt x="13747" y="6236"/>
                    </a:lnTo>
                    <a:lnTo>
                      <a:pt x="13642" y="6319"/>
                    </a:lnTo>
                    <a:lnTo>
                      <a:pt x="13684" y="6403"/>
                    </a:lnTo>
                    <a:lnTo>
                      <a:pt x="13789" y="6403"/>
                    </a:lnTo>
                    <a:lnTo>
                      <a:pt x="13831" y="6466"/>
                    </a:lnTo>
                    <a:lnTo>
                      <a:pt x="13642" y="6570"/>
                    </a:lnTo>
                    <a:lnTo>
                      <a:pt x="13579" y="6424"/>
                    </a:lnTo>
                    <a:lnTo>
                      <a:pt x="13433" y="6361"/>
                    </a:lnTo>
                    <a:lnTo>
                      <a:pt x="13391" y="6236"/>
                    </a:lnTo>
                    <a:lnTo>
                      <a:pt x="13391" y="5713"/>
                    </a:lnTo>
                    <a:lnTo>
                      <a:pt x="13496" y="5503"/>
                    </a:lnTo>
                    <a:lnTo>
                      <a:pt x="13475" y="5148"/>
                    </a:lnTo>
                    <a:lnTo>
                      <a:pt x="13538" y="5001"/>
                    </a:lnTo>
                    <a:lnTo>
                      <a:pt x="13517" y="4562"/>
                    </a:lnTo>
                    <a:lnTo>
                      <a:pt x="13517" y="4625"/>
                    </a:lnTo>
                    <a:lnTo>
                      <a:pt x="13370" y="4687"/>
                    </a:lnTo>
                    <a:lnTo>
                      <a:pt x="13266" y="4855"/>
                    </a:lnTo>
                    <a:lnTo>
                      <a:pt x="13349" y="4938"/>
                    </a:lnTo>
                    <a:lnTo>
                      <a:pt x="13287" y="5001"/>
                    </a:lnTo>
                    <a:lnTo>
                      <a:pt x="13349" y="5148"/>
                    </a:lnTo>
                    <a:lnTo>
                      <a:pt x="13307" y="5315"/>
                    </a:lnTo>
                    <a:lnTo>
                      <a:pt x="13245" y="5294"/>
                    </a:lnTo>
                    <a:lnTo>
                      <a:pt x="13161" y="5210"/>
                    </a:lnTo>
                    <a:lnTo>
                      <a:pt x="13119" y="5294"/>
                    </a:lnTo>
                    <a:lnTo>
                      <a:pt x="13119" y="5378"/>
                    </a:lnTo>
                    <a:lnTo>
                      <a:pt x="13056" y="5315"/>
                    </a:lnTo>
                    <a:lnTo>
                      <a:pt x="12952" y="5399"/>
                    </a:lnTo>
                    <a:lnTo>
                      <a:pt x="12952" y="5482"/>
                    </a:lnTo>
                    <a:lnTo>
                      <a:pt x="12889" y="5482"/>
                    </a:lnTo>
                    <a:lnTo>
                      <a:pt x="12638" y="5608"/>
                    </a:lnTo>
                    <a:lnTo>
                      <a:pt x="12491" y="5775"/>
                    </a:lnTo>
                    <a:lnTo>
                      <a:pt x="12429" y="5692"/>
                    </a:lnTo>
                    <a:lnTo>
                      <a:pt x="12429" y="5587"/>
                    </a:lnTo>
                    <a:lnTo>
                      <a:pt x="12575" y="5524"/>
                    </a:lnTo>
                    <a:lnTo>
                      <a:pt x="12596" y="5420"/>
                    </a:lnTo>
                    <a:lnTo>
                      <a:pt x="12491" y="5420"/>
                    </a:lnTo>
                    <a:lnTo>
                      <a:pt x="12387" y="5482"/>
                    </a:lnTo>
                    <a:lnTo>
                      <a:pt x="12178" y="5482"/>
                    </a:lnTo>
                    <a:lnTo>
                      <a:pt x="12052" y="5566"/>
                    </a:lnTo>
                    <a:lnTo>
                      <a:pt x="11780" y="5566"/>
                    </a:lnTo>
                    <a:lnTo>
                      <a:pt x="11424" y="5817"/>
                    </a:lnTo>
                    <a:lnTo>
                      <a:pt x="11257" y="5880"/>
                    </a:lnTo>
                    <a:lnTo>
                      <a:pt x="11111" y="6089"/>
                    </a:lnTo>
                    <a:lnTo>
                      <a:pt x="11090" y="5985"/>
                    </a:lnTo>
                    <a:lnTo>
                      <a:pt x="11215" y="5796"/>
                    </a:lnTo>
                    <a:lnTo>
                      <a:pt x="11173" y="5713"/>
                    </a:lnTo>
                    <a:lnTo>
                      <a:pt x="10985" y="5817"/>
                    </a:lnTo>
                    <a:lnTo>
                      <a:pt x="10964" y="5775"/>
                    </a:lnTo>
                    <a:lnTo>
                      <a:pt x="10880" y="5796"/>
                    </a:lnTo>
                    <a:lnTo>
                      <a:pt x="10797" y="5838"/>
                    </a:lnTo>
                    <a:lnTo>
                      <a:pt x="10734" y="5775"/>
                    </a:lnTo>
                    <a:lnTo>
                      <a:pt x="10629" y="5796"/>
                    </a:lnTo>
                    <a:lnTo>
                      <a:pt x="10587" y="5880"/>
                    </a:lnTo>
                    <a:lnTo>
                      <a:pt x="10315" y="6047"/>
                    </a:lnTo>
                    <a:lnTo>
                      <a:pt x="10211" y="6047"/>
                    </a:lnTo>
                    <a:lnTo>
                      <a:pt x="10022" y="6110"/>
                    </a:lnTo>
                    <a:lnTo>
                      <a:pt x="9897" y="6257"/>
                    </a:lnTo>
                    <a:lnTo>
                      <a:pt x="9939" y="6361"/>
                    </a:lnTo>
                    <a:lnTo>
                      <a:pt x="9834" y="6340"/>
                    </a:lnTo>
                    <a:lnTo>
                      <a:pt x="9792" y="6403"/>
                    </a:lnTo>
                    <a:lnTo>
                      <a:pt x="9688" y="6361"/>
                    </a:lnTo>
                    <a:lnTo>
                      <a:pt x="9657" y="6408"/>
                    </a:lnTo>
                    <a:lnTo>
                      <a:pt x="9657" y="6408"/>
                    </a:lnTo>
                    <a:lnTo>
                      <a:pt x="9583" y="6319"/>
                    </a:lnTo>
                    <a:lnTo>
                      <a:pt x="9625" y="6215"/>
                    </a:lnTo>
                    <a:lnTo>
                      <a:pt x="9709" y="6215"/>
                    </a:lnTo>
                    <a:lnTo>
                      <a:pt x="9792" y="6110"/>
                    </a:lnTo>
                    <a:lnTo>
                      <a:pt x="9897" y="6026"/>
                    </a:lnTo>
                    <a:lnTo>
                      <a:pt x="9939" y="6068"/>
                    </a:lnTo>
                    <a:lnTo>
                      <a:pt x="10022" y="6026"/>
                    </a:lnTo>
                    <a:lnTo>
                      <a:pt x="10043" y="5943"/>
                    </a:lnTo>
                    <a:lnTo>
                      <a:pt x="10169" y="5838"/>
                    </a:lnTo>
                    <a:lnTo>
                      <a:pt x="10211" y="5901"/>
                    </a:lnTo>
                    <a:lnTo>
                      <a:pt x="10462" y="5796"/>
                    </a:lnTo>
                    <a:lnTo>
                      <a:pt x="10546" y="5650"/>
                    </a:lnTo>
                    <a:lnTo>
                      <a:pt x="10671" y="5608"/>
                    </a:lnTo>
                    <a:lnTo>
                      <a:pt x="10880" y="5629"/>
                    </a:lnTo>
                    <a:lnTo>
                      <a:pt x="10901" y="5587"/>
                    </a:lnTo>
                    <a:lnTo>
                      <a:pt x="11090" y="5587"/>
                    </a:lnTo>
                    <a:lnTo>
                      <a:pt x="11278" y="5503"/>
                    </a:lnTo>
                    <a:lnTo>
                      <a:pt x="11320" y="5587"/>
                    </a:lnTo>
                    <a:lnTo>
                      <a:pt x="11383" y="5587"/>
                    </a:lnTo>
                    <a:lnTo>
                      <a:pt x="11445" y="5524"/>
                    </a:lnTo>
                    <a:lnTo>
                      <a:pt x="11529" y="5524"/>
                    </a:lnTo>
                    <a:lnTo>
                      <a:pt x="11675" y="5503"/>
                    </a:lnTo>
                    <a:lnTo>
                      <a:pt x="11738" y="5399"/>
                    </a:lnTo>
                    <a:lnTo>
                      <a:pt x="11989" y="5315"/>
                    </a:lnTo>
                    <a:lnTo>
                      <a:pt x="12240" y="5231"/>
                    </a:lnTo>
                    <a:lnTo>
                      <a:pt x="12261" y="5127"/>
                    </a:lnTo>
                    <a:lnTo>
                      <a:pt x="12324" y="5127"/>
                    </a:lnTo>
                    <a:lnTo>
                      <a:pt x="12366" y="5085"/>
                    </a:lnTo>
                    <a:lnTo>
                      <a:pt x="12324" y="5022"/>
                    </a:lnTo>
                    <a:lnTo>
                      <a:pt x="12324" y="4918"/>
                    </a:lnTo>
                    <a:lnTo>
                      <a:pt x="12240" y="4876"/>
                    </a:lnTo>
                    <a:lnTo>
                      <a:pt x="12219" y="4918"/>
                    </a:lnTo>
                    <a:lnTo>
                      <a:pt x="12219" y="5001"/>
                    </a:lnTo>
                    <a:lnTo>
                      <a:pt x="12115" y="5022"/>
                    </a:lnTo>
                    <a:lnTo>
                      <a:pt x="12073" y="4980"/>
                    </a:lnTo>
                    <a:lnTo>
                      <a:pt x="12031" y="4980"/>
                    </a:lnTo>
                    <a:lnTo>
                      <a:pt x="12010" y="4938"/>
                    </a:lnTo>
                    <a:lnTo>
                      <a:pt x="11885" y="4938"/>
                    </a:lnTo>
                    <a:lnTo>
                      <a:pt x="11696" y="5001"/>
                    </a:lnTo>
                    <a:lnTo>
                      <a:pt x="11634" y="5106"/>
                    </a:lnTo>
                    <a:lnTo>
                      <a:pt x="11571" y="5169"/>
                    </a:lnTo>
                    <a:lnTo>
                      <a:pt x="11508" y="5085"/>
                    </a:lnTo>
                    <a:lnTo>
                      <a:pt x="11466" y="5085"/>
                    </a:lnTo>
                    <a:lnTo>
                      <a:pt x="11362" y="5169"/>
                    </a:lnTo>
                    <a:lnTo>
                      <a:pt x="11090" y="5252"/>
                    </a:lnTo>
                    <a:lnTo>
                      <a:pt x="10755" y="5273"/>
                    </a:lnTo>
                    <a:lnTo>
                      <a:pt x="10692" y="5210"/>
                    </a:lnTo>
                    <a:lnTo>
                      <a:pt x="10629" y="5210"/>
                    </a:lnTo>
                    <a:lnTo>
                      <a:pt x="10650" y="5273"/>
                    </a:lnTo>
                    <a:lnTo>
                      <a:pt x="10587" y="5315"/>
                    </a:lnTo>
                    <a:lnTo>
                      <a:pt x="10483" y="5294"/>
                    </a:lnTo>
                    <a:lnTo>
                      <a:pt x="10420" y="5294"/>
                    </a:lnTo>
                    <a:lnTo>
                      <a:pt x="10357" y="5420"/>
                    </a:lnTo>
                    <a:lnTo>
                      <a:pt x="10211" y="5587"/>
                    </a:lnTo>
                    <a:lnTo>
                      <a:pt x="10148" y="5524"/>
                    </a:lnTo>
                    <a:lnTo>
                      <a:pt x="10043" y="5524"/>
                    </a:lnTo>
                    <a:lnTo>
                      <a:pt x="10022" y="5503"/>
                    </a:lnTo>
                    <a:lnTo>
                      <a:pt x="9897" y="5503"/>
                    </a:lnTo>
                    <a:lnTo>
                      <a:pt x="9813" y="5566"/>
                    </a:lnTo>
                    <a:lnTo>
                      <a:pt x="9730" y="5566"/>
                    </a:lnTo>
                    <a:lnTo>
                      <a:pt x="9688" y="5629"/>
                    </a:lnTo>
                    <a:lnTo>
                      <a:pt x="9583" y="5671"/>
                    </a:lnTo>
                    <a:lnTo>
                      <a:pt x="9478" y="5734"/>
                    </a:lnTo>
                    <a:lnTo>
                      <a:pt x="9311" y="5817"/>
                    </a:lnTo>
                    <a:lnTo>
                      <a:pt x="9123" y="5880"/>
                    </a:lnTo>
                    <a:lnTo>
                      <a:pt x="9081" y="5985"/>
                    </a:lnTo>
                    <a:lnTo>
                      <a:pt x="9081" y="6152"/>
                    </a:lnTo>
                    <a:lnTo>
                      <a:pt x="9102" y="6466"/>
                    </a:lnTo>
                    <a:lnTo>
                      <a:pt x="9081" y="6633"/>
                    </a:lnTo>
                    <a:lnTo>
                      <a:pt x="9018" y="6612"/>
                    </a:lnTo>
                    <a:lnTo>
                      <a:pt x="8955" y="6654"/>
                    </a:lnTo>
                    <a:lnTo>
                      <a:pt x="8704" y="6863"/>
                    </a:lnTo>
                    <a:lnTo>
                      <a:pt x="8788" y="6759"/>
                    </a:lnTo>
                    <a:lnTo>
                      <a:pt x="8893" y="6633"/>
                    </a:lnTo>
                    <a:lnTo>
                      <a:pt x="8914" y="6550"/>
                    </a:lnTo>
                    <a:lnTo>
                      <a:pt x="8872" y="6529"/>
                    </a:lnTo>
                    <a:lnTo>
                      <a:pt x="8872" y="6445"/>
                    </a:lnTo>
                    <a:lnTo>
                      <a:pt x="8746" y="6257"/>
                    </a:lnTo>
                    <a:lnTo>
                      <a:pt x="8662" y="6257"/>
                    </a:lnTo>
                    <a:lnTo>
                      <a:pt x="8600" y="6173"/>
                    </a:lnTo>
                    <a:lnTo>
                      <a:pt x="8537" y="6152"/>
                    </a:lnTo>
                    <a:lnTo>
                      <a:pt x="8537" y="6006"/>
                    </a:lnTo>
                    <a:lnTo>
                      <a:pt x="8390" y="5817"/>
                    </a:lnTo>
                    <a:lnTo>
                      <a:pt x="8370" y="5817"/>
                    </a:lnTo>
                    <a:lnTo>
                      <a:pt x="8286" y="5796"/>
                    </a:lnTo>
                    <a:lnTo>
                      <a:pt x="8265" y="5692"/>
                    </a:lnTo>
                    <a:lnTo>
                      <a:pt x="8181" y="5629"/>
                    </a:lnTo>
                    <a:lnTo>
                      <a:pt x="8139" y="5671"/>
                    </a:lnTo>
                    <a:lnTo>
                      <a:pt x="8035" y="5587"/>
                    </a:lnTo>
                    <a:lnTo>
                      <a:pt x="7846" y="5378"/>
                    </a:lnTo>
                    <a:lnTo>
                      <a:pt x="7805" y="5190"/>
                    </a:lnTo>
                    <a:lnTo>
                      <a:pt x="7805" y="5001"/>
                    </a:lnTo>
                    <a:lnTo>
                      <a:pt x="7763" y="4980"/>
                    </a:lnTo>
                    <a:lnTo>
                      <a:pt x="7721" y="5043"/>
                    </a:lnTo>
                    <a:lnTo>
                      <a:pt x="7658" y="5001"/>
                    </a:lnTo>
                    <a:lnTo>
                      <a:pt x="7616" y="4876"/>
                    </a:lnTo>
                    <a:lnTo>
                      <a:pt x="7658" y="4750"/>
                    </a:lnTo>
                    <a:lnTo>
                      <a:pt x="7637" y="4729"/>
                    </a:lnTo>
                    <a:lnTo>
                      <a:pt x="7658" y="4646"/>
                    </a:lnTo>
                    <a:lnTo>
                      <a:pt x="7533" y="4520"/>
                    </a:lnTo>
                    <a:lnTo>
                      <a:pt x="7533" y="4415"/>
                    </a:lnTo>
                    <a:lnTo>
                      <a:pt x="7428" y="4332"/>
                    </a:lnTo>
                    <a:lnTo>
                      <a:pt x="7386" y="4332"/>
                    </a:lnTo>
                    <a:lnTo>
                      <a:pt x="7323" y="4248"/>
                    </a:lnTo>
                    <a:lnTo>
                      <a:pt x="7219" y="4164"/>
                    </a:lnTo>
                    <a:lnTo>
                      <a:pt x="7114" y="4164"/>
                    </a:lnTo>
                    <a:lnTo>
                      <a:pt x="6800" y="3934"/>
                    </a:lnTo>
                    <a:lnTo>
                      <a:pt x="6717" y="3934"/>
                    </a:lnTo>
                    <a:lnTo>
                      <a:pt x="6696" y="3850"/>
                    </a:lnTo>
                    <a:lnTo>
                      <a:pt x="0" y="16091"/>
                    </a:lnTo>
                    <a:lnTo>
                      <a:pt x="377" y="16091"/>
                    </a:lnTo>
                    <a:lnTo>
                      <a:pt x="502" y="16153"/>
                    </a:lnTo>
                    <a:lnTo>
                      <a:pt x="711" y="16007"/>
                    </a:lnTo>
                    <a:lnTo>
                      <a:pt x="1004" y="16049"/>
                    </a:lnTo>
                    <a:lnTo>
                      <a:pt x="858" y="16300"/>
                    </a:lnTo>
                    <a:lnTo>
                      <a:pt x="921" y="16446"/>
                    </a:lnTo>
                    <a:lnTo>
                      <a:pt x="1025" y="16718"/>
                    </a:lnTo>
                    <a:lnTo>
                      <a:pt x="1172" y="17388"/>
                    </a:lnTo>
                    <a:lnTo>
                      <a:pt x="1235" y="17534"/>
                    </a:lnTo>
                    <a:lnTo>
                      <a:pt x="1130" y="17702"/>
                    </a:lnTo>
                    <a:lnTo>
                      <a:pt x="1130" y="17765"/>
                    </a:lnTo>
                    <a:lnTo>
                      <a:pt x="1172" y="17765"/>
                    </a:lnTo>
                    <a:lnTo>
                      <a:pt x="1381" y="17744"/>
                    </a:lnTo>
                    <a:lnTo>
                      <a:pt x="1569" y="17723"/>
                    </a:lnTo>
                    <a:lnTo>
                      <a:pt x="1695" y="17639"/>
                    </a:lnTo>
                    <a:lnTo>
                      <a:pt x="1862" y="17409"/>
                    </a:lnTo>
                    <a:lnTo>
                      <a:pt x="1988" y="17283"/>
                    </a:lnTo>
                    <a:lnTo>
                      <a:pt x="2197" y="17200"/>
                    </a:lnTo>
                    <a:lnTo>
                      <a:pt x="2260" y="17179"/>
                    </a:lnTo>
                    <a:lnTo>
                      <a:pt x="2469" y="17116"/>
                    </a:lnTo>
                    <a:lnTo>
                      <a:pt x="2636" y="17116"/>
                    </a:lnTo>
                    <a:lnTo>
                      <a:pt x="2783" y="17221"/>
                    </a:lnTo>
                    <a:lnTo>
                      <a:pt x="2783" y="17325"/>
                    </a:lnTo>
                    <a:lnTo>
                      <a:pt x="2804" y="17409"/>
                    </a:lnTo>
                    <a:lnTo>
                      <a:pt x="2720" y="17555"/>
                    </a:lnTo>
                    <a:lnTo>
                      <a:pt x="2699" y="17639"/>
                    </a:lnTo>
                    <a:lnTo>
                      <a:pt x="2825" y="17974"/>
                    </a:lnTo>
                    <a:lnTo>
                      <a:pt x="2804" y="18078"/>
                    </a:lnTo>
                    <a:lnTo>
                      <a:pt x="2846" y="18288"/>
                    </a:lnTo>
                    <a:lnTo>
                      <a:pt x="2992" y="18455"/>
                    </a:lnTo>
                    <a:lnTo>
                      <a:pt x="3013" y="18664"/>
                    </a:lnTo>
                    <a:lnTo>
                      <a:pt x="3055" y="18748"/>
                    </a:lnTo>
                    <a:lnTo>
                      <a:pt x="3097" y="18853"/>
                    </a:lnTo>
                    <a:lnTo>
                      <a:pt x="3034" y="18957"/>
                    </a:lnTo>
                    <a:lnTo>
                      <a:pt x="3034" y="19062"/>
                    </a:lnTo>
                    <a:lnTo>
                      <a:pt x="3055" y="19146"/>
                    </a:lnTo>
                    <a:lnTo>
                      <a:pt x="3013" y="19501"/>
                    </a:lnTo>
                    <a:lnTo>
                      <a:pt x="3013" y="19920"/>
                    </a:lnTo>
                    <a:lnTo>
                      <a:pt x="3034" y="20338"/>
                    </a:lnTo>
                    <a:lnTo>
                      <a:pt x="2929" y="20380"/>
                    </a:lnTo>
                    <a:lnTo>
                      <a:pt x="2929" y="20464"/>
                    </a:lnTo>
                    <a:lnTo>
                      <a:pt x="2971" y="20464"/>
                    </a:lnTo>
                    <a:lnTo>
                      <a:pt x="3055" y="20527"/>
                    </a:lnTo>
                    <a:lnTo>
                      <a:pt x="3076" y="20568"/>
                    </a:lnTo>
                    <a:lnTo>
                      <a:pt x="3034" y="20589"/>
                    </a:lnTo>
                    <a:lnTo>
                      <a:pt x="2971" y="20652"/>
                    </a:lnTo>
                    <a:lnTo>
                      <a:pt x="3013" y="20736"/>
                    </a:lnTo>
                    <a:lnTo>
                      <a:pt x="3055" y="20778"/>
                    </a:lnTo>
                    <a:lnTo>
                      <a:pt x="3076" y="20861"/>
                    </a:lnTo>
                    <a:lnTo>
                      <a:pt x="3055" y="20903"/>
                    </a:lnTo>
                    <a:lnTo>
                      <a:pt x="3055" y="20966"/>
                    </a:lnTo>
                    <a:lnTo>
                      <a:pt x="3160" y="20966"/>
                    </a:lnTo>
                    <a:lnTo>
                      <a:pt x="3243" y="20987"/>
                    </a:lnTo>
                    <a:lnTo>
                      <a:pt x="3348" y="21154"/>
                    </a:lnTo>
                    <a:lnTo>
                      <a:pt x="3369" y="21217"/>
                    </a:lnTo>
                    <a:lnTo>
                      <a:pt x="3452" y="21280"/>
                    </a:lnTo>
                    <a:lnTo>
                      <a:pt x="3578" y="21363"/>
                    </a:lnTo>
                    <a:lnTo>
                      <a:pt x="3641" y="21468"/>
                    </a:lnTo>
                    <a:lnTo>
                      <a:pt x="3641" y="21573"/>
                    </a:lnTo>
                    <a:lnTo>
                      <a:pt x="3683" y="21594"/>
                    </a:lnTo>
                    <a:lnTo>
                      <a:pt x="3704" y="21635"/>
                    </a:lnTo>
                    <a:lnTo>
                      <a:pt x="3683" y="21698"/>
                    </a:lnTo>
                    <a:lnTo>
                      <a:pt x="3683" y="21740"/>
                    </a:lnTo>
                    <a:lnTo>
                      <a:pt x="3641" y="21782"/>
                    </a:lnTo>
                    <a:lnTo>
                      <a:pt x="3641" y="21845"/>
                    </a:lnTo>
                    <a:lnTo>
                      <a:pt x="3641" y="21887"/>
                    </a:lnTo>
                    <a:lnTo>
                      <a:pt x="3662" y="21907"/>
                    </a:lnTo>
                    <a:lnTo>
                      <a:pt x="3599" y="22033"/>
                    </a:lnTo>
                    <a:lnTo>
                      <a:pt x="3452" y="22326"/>
                    </a:lnTo>
                    <a:lnTo>
                      <a:pt x="3432" y="22514"/>
                    </a:lnTo>
                    <a:lnTo>
                      <a:pt x="3285" y="22661"/>
                    </a:lnTo>
                    <a:lnTo>
                      <a:pt x="3285" y="22744"/>
                    </a:lnTo>
                    <a:lnTo>
                      <a:pt x="3327" y="22744"/>
                    </a:lnTo>
                    <a:lnTo>
                      <a:pt x="3494" y="22535"/>
                    </a:lnTo>
                    <a:lnTo>
                      <a:pt x="3536" y="22410"/>
                    </a:lnTo>
                    <a:lnTo>
                      <a:pt x="3662" y="22305"/>
                    </a:lnTo>
                    <a:lnTo>
                      <a:pt x="3683" y="22347"/>
                    </a:lnTo>
                    <a:lnTo>
                      <a:pt x="3766" y="22368"/>
                    </a:lnTo>
                    <a:lnTo>
                      <a:pt x="3766" y="22431"/>
                    </a:lnTo>
                    <a:lnTo>
                      <a:pt x="3599" y="22514"/>
                    </a:lnTo>
                    <a:lnTo>
                      <a:pt x="3557" y="22619"/>
                    </a:lnTo>
                    <a:lnTo>
                      <a:pt x="3390" y="22786"/>
                    </a:lnTo>
                    <a:lnTo>
                      <a:pt x="3390" y="22828"/>
                    </a:lnTo>
                    <a:lnTo>
                      <a:pt x="3473" y="22828"/>
                    </a:lnTo>
                    <a:lnTo>
                      <a:pt x="3432" y="22870"/>
                    </a:lnTo>
                    <a:lnTo>
                      <a:pt x="3285" y="22849"/>
                    </a:lnTo>
                    <a:lnTo>
                      <a:pt x="3222" y="22870"/>
                    </a:lnTo>
                    <a:lnTo>
                      <a:pt x="3160" y="23037"/>
                    </a:lnTo>
                    <a:lnTo>
                      <a:pt x="3055" y="23142"/>
                    </a:lnTo>
                    <a:lnTo>
                      <a:pt x="3076" y="23268"/>
                    </a:lnTo>
                    <a:lnTo>
                      <a:pt x="3034" y="23247"/>
                    </a:lnTo>
                    <a:lnTo>
                      <a:pt x="2971" y="23184"/>
                    </a:lnTo>
                    <a:lnTo>
                      <a:pt x="2908" y="23247"/>
                    </a:lnTo>
                    <a:lnTo>
                      <a:pt x="2908" y="23393"/>
                    </a:lnTo>
                    <a:lnTo>
                      <a:pt x="3013" y="23393"/>
                    </a:lnTo>
                    <a:lnTo>
                      <a:pt x="3034" y="23477"/>
                    </a:lnTo>
                    <a:lnTo>
                      <a:pt x="2971" y="23665"/>
                    </a:lnTo>
                    <a:lnTo>
                      <a:pt x="2950" y="23937"/>
                    </a:lnTo>
                    <a:lnTo>
                      <a:pt x="3013" y="24125"/>
                    </a:lnTo>
                    <a:lnTo>
                      <a:pt x="3076" y="24293"/>
                    </a:lnTo>
                    <a:lnTo>
                      <a:pt x="3160" y="24314"/>
                    </a:lnTo>
                    <a:lnTo>
                      <a:pt x="3180" y="24230"/>
                    </a:lnTo>
                    <a:lnTo>
                      <a:pt x="3264" y="24146"/>
                    </a:lnTo>
                    <a:lnTo>
                      <a:pt x="3452" y="24104"/>
                    </a:lnTo>
                    <a:lnTo>
                      <a:pt x="3557" y="24021"/>
                    </a:lnTo>
                    <a:lnTo>
                      <a:pt x="3662" y="23895"/>
                    </a:lnTo>
                    <a:lnTo>
                      <a:pt x="3704" y="23895"/>
                    </a:lnTo>
                    <a:lnTo>
                      <a:pt x="3704" y="24021"/>
                    </a:lnTo>
                    <a:lnTo>
                      <a:pt x="3662" y="24125"/>
                    </a:lnTo>
                    <a:lnTo>
                      <a:pt x="3599" y="24146"/>
                    </a:lnTo>
                    <a:lnTo>
                      <a:pt x="3536" y="24251"/>
                    </a:lnTo>
                    <a:lnTo>
                      <a:pt x="3536" y="24314"/>
                    </a:lnTo>
                    <a:lnTo>
                      <a:pt x="3641" y="24397"/>
                    </a:lnTo>
                    <a:lnTo>
                      <a:pt x="3704" y="24460"/>
                    </a:lnTo>
                    <a:lnTo>
                      <a:pt x="3808" y="24460"/>
                    </a:lnTo>
                    <a:lnTo>
                      <a:pt x="3892" y="24502"/>
                    </a:lnTo>
                    <a:lnTo>
                      <a:pt x="3955" y="24544"/>
                    </a:lnTo>
                    <a:lnTo>
                      <a:pt x="3808" y="24502"/>
                    </a:lnTo>
                    <a:lnTo>
                      <a:pt x="3683" y="24502"/>
                    </a:lnTo>
                    <a:lnTo>
                      <a:pt x="3578" y="24439"/>
                    </a:lnTo>
                    <a:lnTo>
                      <a:pt x="3432" y="24439"/>
                    </a:lnTo>
                    <a:lnTo>
                      <a:pt x="3369" y="24523"/>
                    </a:lnTo>
                    <a:lnTo>
                      <a:pt x="3369" y="24607"/>
                    </a:lnTo>
                    <a:lnTo>
                      <a:pt x="3432" y="24669"/>
                    </a:lnTo>
                    <a:lnTo>
                      <a:pt x="3452" y="24920"/>
                    </a:lnTo>
                    <a:lnTo>
                      <a:pt x="3494" y="24983"/>
                    </a:lnTo>
                    <a:lnTo>
                      <a:pt x="3557" y="24983"/>
                    </a:lnTo>
                    <a:lnTo>
                      <a:pt x="3641" y="24941"/>
                    </a:lnTo>
                    <a:lnTo>
                      <a:pt x="3683" y="24983"/>
                    </a:lnTo>
                    <a:lnTo>
                      <a:pt x="3641" y="25046"/>
                    </a:lnTo>
                    <a:lnTo>
                      <a:pt x="3599" y="25088"/>
                    </a:lnTo>
                    <a:lnTo>
                      <a:pt x="3683" y="25151"/>
                    </a:lnTo>
                    <a:lnTo>
                      <a:pt x="3683" y="25192"/>
                    </a:lnTo>
                    <a:lnTo>
                      <a:pt x="3662" y="25255"/>
                    </a:lnTo>
                    <a:lnTo>
                      <a:pt x="3557" y="25234"/>
                    </a:lnTo>
                    <a:lnTo>
                      <a:pt x="3411" y="25276"/>
                    </a:lnTo>
                    <a:lnTo>
                      <a:pt x="3264" y="25381"/>
                    </a:lnTo>
                    <a:lnTo>
                      <a:pt x="3243" y="25423"/>
                    </a:lnTo>
                    <a:lnTo>
                      <a:pt x="3306" y="25485"/>
                    </a:lnTo>
                    <a:lnTo>
                      <a:pt x="3452" y="25423"/>
                    </a:lnTo>
                    <a:lnTo>
                      <a:pt x="3536" y="25465"/>
                    </a:lnTo>
                    <a:lnTo>
                      <a:pt x="3452" y="25485"/>
                    </a:lnTo>
                    <a:lnTo>
                      <a:pt x="3432" y="25548"/>
                    </a:lnTo>
                    <a:lnTo>
                      <a:pt x="3515" y="25632"/>
                    </a:lnTo>
                    <a:lnTo>
                      <a:pt x="3662" y="25590"/>
                    </a:lnTo>
                    <a:lnTo>
                      <a:pt x="3829" y="25465"/>
                    </a:lnTo>
                    <a:lnTo>
                      <a:pt x="3934" y="25297"/>
                    </a:lnTo>
                    <a:lnTo>
                      <a:pt x="4038" y="25297"/>
                    </a:lnTo>
                    <a:lnTo>
                      <a:pt x="4143" y="25213"/>
                    </a:lnTo>
                    <a:lnTo>
                      <a:pt x="4164" y="25109"/>
                    </a:lnTo>
                    <a:lnTo>
                      <a:pt x="4185" y="25088"/>
                    </a:lnTo>
                    <a:lnTo>
                      <a:pt x="4206" y="25172"/>
                    </a:lnTo>
                    <a:lnTo>
                      <a:pt x="4143" y="25339"/>
                    </a:lnTo>
                    <a:lnTo>
                      <a:pt x="4038" y="25402"/>
                    </a:lnTo>
                    <a:lnTo>
                      <a:pt x="3913" y="25465"/>
                    </a:lnTo>
                    <a:lnTo>
                      <a:pt x="3892" y="25548"/>
                    </a:lnTo>
                    <a:lnTo>
                      <a:pt x="3955" y="25611"/>
                    </a:lnTo>
                    <a:lnTo>
                      <a:pt x="4038" y="25590"/>
                    </a:lnTo>
                    <a:lnTo>
                      <a:pt x="4164" y="25590"/>
                    </a:lnTo>
                    <a:lnTo>
                      <a:pt x="4268" y="25611"/>
                    </a:lnTo>
                    <a:lnTo>
                      <a:pt x="4122" y="25611"/>
                    </a:lnTo>
                    <a:lnTo>
                      <a:pt x="4017" y="25674"/>
                    </a:lnTo>
                    <a:lnTo>
                      <a:pt x="4017" y="25820"/>
                    </a:lnTo>
                    <a:lnTo>
                      <a:pt x="4059" y="25967"/>
                    </a:lnTo>
                    <a:lnTo>
                      <a:pt x="4017" y="25988"/>
                    </a:lnTo>
                    <a:lnTo>
                      <a:pt x="3976" y="25904"/>
                    </a:lnTo>
                    <a:lnTo>
                      <a:pt x="3976" y="25757"/>
                    </a:lnTo>
                    <a:lnTo>
                      <a:pt x="3913" y="25674"/>
                    </a:lnTo>
                    <a:lnTo>
                      <a:pt x="3850" y="25716"/>
                    </a:lnTo>
                    <a:lnTo>
                      <a:pt x="3578" y="25904"/>
                    </a:lnTo>
                    <a:lnTo>
                      <a:pt x="3536" y="25988"/>
                    </a:lnTo>
                    <a:lnTo>
                      <a:pt x="3369" y="26071"/>
                    </a:lnTo>
                    <a:lnTo>
                      <a:pt x="3327" y="26134"/>
                    </a:lnTo>
                    <a:lnTo>
                      <a:pt x="3348" y="26218"/>
                    </a:lnTo>
                    <a:lnTo>
                      <a:pt x="3348" y="26301"/>
                    </a:lnTo>
                    <a:lnTo>
                      <a:pt x="3369" y="26322"/>
                    </a:lnTo>
                    <a:lnTo>
                      <a:pt x="3452" y="26281"/>
                    </a:lnTo>
                    <a:lnTo>
                      <a:pt x="3557" y="26218"/>
                    </a:lnTo>
                    <a:lnTo>
                      <a:pt x="3599" y="26113"/>
                    </a:lnTo>
                    <a:lnTo>
                      <a:pt x="3662" y="26134"/>
                    </a:lnTo>
                    <a:lnTo>
                      <a:pt x="3704" y="26197"/>
                    </a:lnTo>
                    <a:lnTo>
                      <a:pt x="3892" y="26218"/>
                    </a:lnTo>
                    <a:lnTo>
                      <a:pt x="3871" y="26239"/>
                    </a:lnTo>
                    <a:lnTo>
                      <a:pt x="3766" y="26218"/>
                    </a:lnTo>
                    <a:lnTo>
                      <a:pt x="3599" y="26218"/>
                    </a:lnTo>
                    <a:lnTo>
                      <a:pt x="3536" y="26281"/>
                    </a:lnTo>
                    <a:lnTo>
                      <a:pt x="3536" y="26322"/>
                    </a:lnTo>
                    <a:lnTo>
                      <a:pt x="3557" y="26385"/>
                    </a:lnTo>
                    <a:lnTo>
                      <a:pt x="3473" y="26406"/>
                    </a:lnTo>
                    <a:lnTo>
                      <a:pt x="3432" y="26385"/>
                    </a:lnTo>
                    <a:lnTo>
                      <a:pt x="3264" y="26427"/>
                    </a:lnTo>
                    <a:lnTo>
                      <a:pt x="3264" y="26490"/>
                    </a:lnTo>
                    <a:lnTo>
                      <a:pt x="3390" y="26490"/>
                    </a:lnTo>
                    <a:lnTo>
                      <a:pt x="3473" y="26532"/>
                    </a:lnTo>
                    <a:lnTo>
                      <a:pt x="3578" y="26532"/>
                    </a:lnTo>
                    <a:lnTo>
                      <a:pt x="3515" y="26594"/>
                    </a:lnTo>
                    <a:lnTo>
                      <a:pt x="3390" y="26594"/>
                    </a:lnTo>
                    <a:lnTo>
                      <a:pt x="3327" y="26532"/>
                    </a:lnTo>
                    <a:lnTo>
                      <a:pt x="3222" y="26553"/>
                    </a:lnTo>
                    <a:lnTo>
                      <a:pt x="3180" y="26657"/>
                    </a:lnTo>
                    <a:lnTo>
                      <a:pt x="3243" y="26720"/>
                    </a:lnTo>
                    <a:lnTo>
                      <a:pt x="3327" y="26720"/>
                    </a:lnTo>
                    <a:lnTo>
                      <a:pt x="3452" y="26699"/>
                    </a:lnTo>
                    <a:lnTo>
                      <a:pt x="3536" y="26741"/>
                    </a:lnTo>
                    <a:lnTo>
                      <a:pt x="3683" y="26741"/>
                    </a:lnTo>
                    <a:lnTo>
                      <a:pt x="3662" y="26804"/>
                    </a:lnTo>
                    <a:lnTo>
                      <a:pt x="3557" y="26825"/>
                    </a:lnTo>
                    <a:lnTo>
                      <a:pt x="3452" y="26804"/>
                    </a:lnTo>
                    <a:lnTo>
                      <a:pt x="3432" y="26825"/>
                    </a:lnTo>
                    <a:lnTo>
                      <a:pt x="3452" y="26845"/>
                    </a:lnTo>
                    <a:lnTo>
                      <a:pt x="3662" y="26845"/>
                    </a:lnTo>
                    <a:lnTo>
                      <a:pt x="3662" y="26908"/>
                    </a:lnTo>
                    <a:lnTo>
                      <a:pt x="3536" y="26929"/>
                    </a:lnTo>
                    <a:lnTo>
                      <a:pt x="3390" y="26908"/>
                    </a:lnTo>
                    <a:lnTo>
                      <a:pt x="3327" y="26845"/>
                    </a:lnTo>
                    <a:lnTo>
                      <a:pt x="3264" y="26908"/>
                    </a:lnTo>
                    <a:lnTo>
                      <a:pt x="3327" y="27013"/>
                    </a:lnTo>
                    <a:lnTo>
                      <a:pt x="3452" y="27076"/>
                    </a:lnTo>
                    <a:lnTo>
                      <a:pt x="3473" y="27013"/>
                    </a:lnTo>
                    <a:lnTo>
                      <a:pt x="3557" y="27013"/>
                    </a:lnTo>
                    <a:lnTo>
                      <a:pt x="3641" y="27055"/>
                    </a:lnTo>
                    <a:lnTo>
                      <a:pt x="3787" y="27034"/>
                    </a:lnTo>
                    <a:lnTo>
                      <a:pt x="3850" y="27076"/>
                    </a:lnTo>
                    <a:lnTo>
                      <a:pt x="3766" y="27117"/>
                    </a:lnTo>
                    <a:lnTo>
                      <a:pt x="3766" y="27159"/>
                    </a:lnTo>
                    <a:lnTo>
                      <a:pt x="3871" y="27159"/>
                    </a:lnTo>
                    <a:lnTo>
                      <a:pt x="3892" y="27243"/>
                    </a:lnTo>
                    <a:lnTo>
                      <a:pt x="4026" y="27276"/>
                    </a:lnTo>
                    <a:lnTo>
                      <a:pt x="3976" y="27285"/>
                    </a:lnTo>
                    <a:lnTo>
                      <a:pt x="3871" y="27285"/>
                    </a:lnTo>
                    <a:lnTo>
                      <a:pt x="3787" y="27369"/>
                    </a:lnTo>
                    <a:lnTo>
                      <a:pt x="3787" y="27431"/>
                    </a:lnTo>
                    <a:lnTo>
                      <a:pt x="3871" y="27473"/>
                    </a:lnTo>
                    <a:lnTo>
                      <a:pt x="3913" y="27431"/>
                    </a:lnTo>
                    <a:lnTo>
                      <a:pt x="3976" y="27389"/>
                    </a:lnTo>
                    <a:lnTo>
                      <a:pt x="3996" y="27452"/>
                    </a:lnTo>
                    <a:lnTo>
                      <a:pt x="4017" y="27452"/>
                    </a:lnTo>
                    <a:lnTo>
                      <a:pt x="4080" y="27369"/>
                    </a:lnTo>
                    <a:lnTo>
                      <a:pt x="4185" y="27306"/>
                    </a:lnTo>
                    <a:lnTo>
                      <a:pt x="4185" y="27369"/>
                    </a:lnTo>
                    <a:lnTo>
                      <a:pt x="4164" y="27410"/>
                    </a:lnTo>
                    <a:lnTo>
                      <a:pt x="4164" y="27473"/>
                    </a:lnTo>
                    <a:lnTo>
                      <a:pt x="4206" y="27494"/>
                    </a:lnTo>
                    <a:lnTo>
                      <a:pt x="4289" y="27557"/>
                    </a:lnTo>
                    <a:lnTo>
                      <a:pt x="4373" y="27557"/>
                    </a:lnTo>
                    <a:lnTo>
                      <a:pt x="4499" y="27369"/>
                    </a:lnTo>
                    <a:lnTo>
                      <a:pt x="4520" y="27159"/>
                    </a:lnTo>
                    <a:lnTo>
                      <a:pt x="4582" y="27055"/>
                    </a:lnTo>
                    <a:lnTo>
                      <a:pt x="4645" y="27034"/>
                    </a:lnTo>
                    <a:lnTo>
                      <a:pt x="4645" y="27097"/>
                    </a:lnTo>
                    <a:lnTo>
                      <a:pt x="4603" y="27159"/>
                    </a:lnTo>
                    <a:lnTo>
                      <a:pt x="4603" y="27306"/>
                    </a:lnTo>
                    <a:lnTo>
                      <a:pt x="4499" y="27473"/>
                    </a:lnTo>
                    <a:lnTo>
                      <a:pt x="4415" y="27557"/>
                    </a:lnTo>
                    <a:lnTo>
                      <a:pt x="4436" y="27599"/>
                    </a:lnTo>
                    <a:lnTo>
                      <a:pt x="4582" y="27599"/>
                    </a:lnTo>
                    <a:lnTo>
                      <a:pt x="4687" y="27578"/>
                    </a:lnTo>
                    <a:lnTo>
                      <a:pt x="4708" y="27599"/>
                    </a:lnTo>
                    <a:lnTo>
                      <a:pt x="4624" y="27682"/>
                    </a:lnTo>
                    <a:lnTo>
                      <a:pt x="4582" y="27808"/>
                    </a:lnTo>
                    <a:lnTo>
                      <a:pt x="4415" y="27913"/>
                    </a:lnTo>
                    <a:lnTo>
                      <a:pt x="4415" y="27975"/>
                    </a:lnTo>
                    <a:lnTo>
                      <a:pt x="4499" y="28122"/>
                    </a:lnTo>
                    <a:lnTo>
                      <a:pt x="4624" y="28185"/>
                    </a:lnTo>
                    <a:lnTo>
                      <a:pt x="4708" y="28122"/>
                    </a:lnTo>
                    <a:lnTo>
                      <a:pt x="4792" y="28122"/>
                    </a:lnTo>
                    <a:lnTo>
                      <a:pt x="4812" y="28226"/>
                    </a:lnTo>
                    <a:lnTo>
                      <a:pt x="4875" y="28331"/>
                    </a:lnTo>
                    <a:lnTo>
                      <a:pt x="4875" y="28415"/>
                    </a:lnTo>
                    <a:lnTo>
                      <a:pt x="4812" y="28415"/>
                    </a:lnTo>
                    <a:lnTo>
                      <a:pt x="4771" y="28310"/>
                    </a:lnTo>
                    <a:lnTo>
                      <a:pt x="4708" y="28310"/>
                    </a:lnTo>
                    <a:lnTo>
                      <a:pt x="4708" y="28415"/>
                    </a:lnTo>
                    <a:lnTo>
                      <a:pt x="4812" y="28561"/>
                    </a:lnTo>
                    <a:lnTo>
                      <a:pt x="4938" y="28498"/>
                    </a:lnTo>
                    <a:lnTo>
                      <a:pt x="5085" y="28436"/>
                    </a:lnTo>
                    <a:lnTo>
                      <a:pt x="5147" y="28352"/>
                    </a:lnTo>
                    <a:lnTo>
                      <a:pt x="5147" y="28352"/>
                    </a:lnTo>
                    <a:lnTo>
                      <a:pt x="5126" y="28519"/>
                    </a:lnTo>
                    <a:lnTo>
                      <a:pt x="5022" y="28750"/>
                    </a:lnTo>
                    <a:lnTo>
                      <a:pt x="5043" y="28938"/>
                    </a:lnTo>
                    <a:lnTo>
                      <a:pt x="5126" y="28959"/>
                    </a:lnTo>
                    <a:lnTo>
                      <a:pt x="20087" y="30444"/>
                    </a:lnTo>
                    <a:lnTo>
                      <a:pt x="20212" y="30507"/>
                    </a:lnTo>
                    <a:lnTo>
                      <a:pt x="20359" y="30507"/>
                    </a:lnTo>
                    <a:lnTo>
                      <a:pt x="20484" y="30612"/>
                    </a:lnTo>
                    <a:lnTo>
                      <a:pt x="20484" y="30674"/>
                    </a:lnTo>
                    <a:lnTo>
                      <a:pt x="20568" y="30737"/>
                    </a:lnTo>
                    <a:lnTo>
                      <a:pt x="20589" y="30779"/>
                    </a:lnTo>
                    <a:lnTo>
                      <a:pt x="20694" y="30821"/>
                    </a:lnTo>
                    <a:lnTo>
                      <a:pt x="20714" y="30842"/>
                    </a:lnTo>
                    <a:lnTo>
                      <a:pt x="20840" y="30884"/>
                    </a:lnTo>
                    <a:lnTo>
                      <a:pt x="20903" y="30946"/>
                    </a:lnTo>
                    <a:lnTo>
                      <a:pt x="20945" y="30946"/>
                    </a:lnTo>
                    <a:lnTo>
                      <a:pt x="21049" y="30926"/>
                    </a:lnTo>
                    <a:lnTo>
                      <a:pt x="21133" y="30946"/>
                    </a:lnTo>
                    <a:lnTo>
                      <a:pt x="21238" y="30946"/>
                    </a:lnTo>
                    <a:lnTo>
                      <a:pt x="21363" y="31051"/>
                    </a:lnTo>
                    <a:lnTo>
                      <a:pt x="21447" y="31051"/>
                    </a:lnTo>
                    <a:lnTo>
                      <a:pt x="21510" y="31198"/>
                    </a:lnTo>
                    <a:lnTo>
                      <a:pt x="21719" y="31239"/>
                    </a:lnTo>
                    <a:lnTo>
                      <a:pt x="21823" y="31260"/>
                    </a:lnTo>
                    <a:lnTo>
                      <a:pt x="21886" y="31344"/>
                    </a:lnTo>
                    <a:lnTo>
                      <a:pt x="21970" y="31407"/>
                    </a:lnTo>
                    <a:lnTo>
                      <a:pt x="22158" y="31407"/>
                    </a:lnTo>
                    <a:lnTo>
                      <a:pt x="22263" y="31344"/>
                    </a:lnTo>
                    <a:lnTo>
                      <a:pt x="22305" y="31407"/>
                    </a:lnTo>
                    <a:lnTo>
                      <a:pt x="22367" y="31511"/>
                    </a:lnTo>
                    <a:lnTo>
                      <a:pt x="22618" y="31532"/>
                    </a:lnTo>
                    <a:lnTo>
                      <a:pt x="22681" y="31574"/>
                    </a:lnTo>
                    <a:lnTo>
                      <a:pt x="22807" y="31616"/>
                    </a:lnTo>
                    <a:lnTo>
                      <a:pt x="22890" y="31658"/>
                    </a:lnTo>
                    <a:lnTo>
                      <a:pt x="25192" y="32725"/>
                    </a:lnTo>
                    <a:lnTo>
                      <a:pt x="25339" y="32913"/>
                    </a:lnTo>
                    <a:lnTo>
                      <a:pt x="25694" y="33206"/>
                    </a:lnTo>
                    <a:lnTo>
                      <a:pt x="26050" y="34985"/>
                    </a:lnTo>
                    <a:lnTo>
                      <a:pt x="26008" y="35738"/>
                    </a:lnTo>
                    <a:lnTo>
                      <a:pt x="25945" y="35864"/>
                    </a:lnTo>
                    <a:lnTo>
                      <a:pt x="25903" y="36010"/>
                    </a:lnTo>
                    <a:lnTo>
                      <a:pt x="25820" y="36136"/>
                    </a:lnTo>
                    <a:lnTo>
                      <a:pt x="25611" y="36240"/>
                    </a:lnTo>
                    <a:lnTo>
                      <a:pt x="25506" y="36366"/>
                    </a:lnTo>
                    <a:lnTo>
                      <a:pt x="25611" y="36554"/>
                    </a:lnTo>
                    <a:lnTo>
                      <a:pt x="27598" y="36031"/>
                    </a:lnTo>
                    <a:lnTo>
                      <a:pt x="27849" y="35947"/>
                    </a:lnTo>
                    <a:lnTo>
                      <a:pt x="27912" y="35654"/>
                    </a:lnTo>
                    <a:lnTo>
                      <a:pt x="28979" y="35340"/>
                    </a:lnTo>
                    <a:lnTo>
                      <a:pt x="29461" y="34985"/>
                    </a:lnTo>
                    <a:lnTo>
                      <a:pt x="29565" y="34901"/>
                    </a:lnTo>
                    <a:lnTo>
                      <a:pt x="29712" y="34880"/>
                    </a:lnTo>
                    <a:lnTo>
                      <a:pt x="29984" y="34650"/>
                    </a:lnTo>
                    <a:lnTo>
                      <a:pt x="30088" y="34545"/>
                    </a:lnTo>
                    <a:lnTo>
                      <a:pt x="30214" y="34483"/>
                    </a:lnTo>
                    <a:lnTo>
                      <a:pt x="30318" y="34378"/>
                    </a:lnTo>
                    <a:lnTo>
                      <a:pt x="30528" y="34357"/>
                    </a:lnTo>
                    <a:lnTo>
                      <a:pt x="32202" y="34378"/>
                    </a:lnTo>
                    <a:lnTo>
                      <a:pt x="32327" y="34252"/>
                    </a:lnTo>
                    <a:lnTo>
                      <a:pt x="32390" y="34252"/>
                    </a:lnTo>
                    <a:lnTo>
                      <a:pt x="32432" y="34190"/>
                    </a:lnTo>
                    <a:lnTo>
                      <a:pt x="32515" y="34190"/>
                    </a:lnTo>
                    <a:lnTo>
                      <a:pt x="32620" y="34231"/>
                    </a:lnTo>
                    <a:lnTo>
                      <a:pt x="32704" y="34169"/>
                    </a:lnTo>
                    <a:lnTo>
                      <a:pt x="32725" y="34085"/>
                    </a:lnTo>
                    <a:lnTo>
                      <a:pt x="32913" y="33876"/>
                    </a:lnTo>
                    <a:lnTo>
                      <a:pt x="32976" y="33855"/>
                    </a:lnTo>
                    <a:lnTo>
                      <a:pt x="33143" y="33667"/>
                    </a:lnTo>
                    <a:lnTo>
                      <a:pt x="33185" y="33541"/>
                    </a:lnTo>
                    <a:lnTo>
                      <a:pt x="33227" y="33415"/>
                    </a:lnTo>
                    <a:lnTo>
                      <a:pt x="33373" y="33332"/>
                    </a:lnTo>
                    <a:lnTo>
                      <a:pt x="33373" y="33227"/>
                    </a:lnTo>
                    <a:lnTo>
                      <a:pt x="33478" y="33102"/>
                    </a:lnTo>
                    <a:lnTo>
                      <a:pt x="33687" y="32871"/>
                    </a:lnTo>
                    <a:lnTo>
                      <a:pt x="33750" y="32767"/>
                    </a:lnTo>
                    <a:lnTo>
                      <a:pt x="33854" y="32662"/>
                    </a:lnTo>
                    <a:lnTo>
                      <a:pt x="33875" y="32662"/>
                    </a:lnTo>
                    <a:lnTo>
                      <a:pt x="33959" y="32704"/>
                    </a:lnTo>
                    <a:lnTo>
                      <a:pt x="34022" y="32788"/>
                    </a:lnTo>
                    <a:lnTo>
                      <a:pt x="34168" y="32767"/>
                    </a:lnTo>
                    <a:lnTo>
                      <a:pt x="34315" y="32809"/>
                    </a:lnTo>
                    <a:lnTo>
                      <a:pt x="34378" y="32767"/>
                    </a:lnTo>
                    <a:lnTo>
                      <a:pt x="34608" y="32976"/>
                    </a:lnTo>
                    <a:lnTo>
                      <a:pt x="34608" y="33143"/>
                    </a:lnTo>
                    <a:lnTo>
                      <a:pt x="34482" y="33876"/>
                    </a:lnTo>
                    <a:lnTo>
                      <a:pt x="34440" y="33959"/>
                    </a:lnTo>
                    <a:lnTo>
                      <a:pt x="34503" y="33959"/>
                    </a:lnTo>
                    <a:lnTo>
                      <a:pt x="34524" y="34043"/>
                    </a:lnTo>
                    <a:lnTo>
                      <a:pt x="34587" y="34085"/>
                    </a:lnTo>
                    <a:lnTo>
                      <a:pt x="34587" y="34190"/>
                    </a:lnTo>
                    <a:lnTo>
                      <a:pt x="34587" y="34252"/>
                    </a:lnTo>
                    <a:lnTo>
                      <a:pt x="34587" y="34294"/>
                    </a:lnTo>
                    <a:lnTo>
                      <a:pt x="34545" y="34357"/>
                    </a:lnTo>
                    <a:lnTo>
                      <a:pt x="34587" y="34378"/>
                    </a:lnTo>
                    <a:lnTo>
                      <a:pt x="34733" y="34399"/>
                    </a:lnTo>
                    <a:lnTo>
                      <a:pt x="34859" y="34378"/>
                    </a:lnTo>
                    <a:lnTo>
                      <a:pt x="34901" y="34462"/>
                    </a:lnTo>
                    <a:lnTo>
                      <a:pt x="34963" y="34483"/>
                    </a:lnTo>
                    <a:lnTo>
                      <a:pt x="35026" y="34399"/>
                    </a:lnTo>
                    <a:lnTo>
                      <a:pt x="35110" y="34462"/>
                    </a:lnTo>
                    <a:lnTo>
                      <a:pt x="35235" y="34441"/>
                    </a:lnTo>
                    <a:lnTo>
                      <a:pt x="35277" y="34336"/>
                    </a:lnTo>
                    <a:lnTo>
                      <a:pt x="35382" y="34231"/>
                    </a:lnTo>
                    <a:lnTo>
                      <a:pt x="35382" y="34231"/>
                    </a:lnTo>
                    <a:lnTo>
                      <a:pt x="35319" y="34336"/>
                    </a:lnTo>
                    <a:lnTo>
                      <a:pt x="35340" y="34336"/>
                    </a:lnTo>
                    <a:lnTo>
                      <a:pt x="35319" y="34378"/>
                    </a:lnTo>
                    <a:lnTo>
                      <a:pt x="35361" y="34399"/>
                    </a:lnTo>
                    <a:lnTo>
                      <a:pt x="35633" y="34336"/>
                    </a:lnTo>
                    <a:lnTo>
                      <a:pt x="35675" y="34252"/>
                    </a:lnTo>
                    <a:lnTo>
                      <a:pt x="35842" y="34252"/>
                    </a:lnTo>
                    <a:lnTo>
                      <a:pt x="35968" y="34127"/>
                    </a:lnTo>
                    <a:lnTo>
                      <a:pt x="36072" y="34085"/>
                    </a:lnTo>
                    <a:lnTo>
                      <a:pt x="36198" y="33918"/>
                    </a:lnTo>
                    <a:lnTo>
                      <a:pt x="36198" y="33980"/>
                    </a:lnTo>
                    <a:lnTo>
                      <a:pt x="36282" y="33939"/>
                    </a:lnTo>
                    <a:lnTo>
                      <a:pt x="36282" y="33980"/>
                    </a:lnTo>
                    <a:lnTo>
                      <a:pt x="36156" y="34127"/>
                    </a:lnTo>
                    <a:lnTo>
                      <a:pt x="36051" y="34148"/>
                    </a:lnTo>
                    <a:lnTo>
                      <a:pt x="35947" y="34294"/>
                    </a:lnTo>
                    <a:lnTo>
                      <a:pt x="36072" y="34336"/>
                    </a:lnTo>
                    <a:lnTo>
                      <a:pt x="36156" y="34231"/>
                    </a:lnTo>
                    <a:lnTo>
                      <a:pt x="36261" y="34231"/>
                    </a:lnTo>
                    <a:lnTo>
                      <a:pt x="36323" y="34273"/>
                    </a:lnTo>
                    <a:lnTo>
                      <a:pt x="36575" y="34294"/>
                    </a:lnTo>
                    <a:lnTo>
                      <a:pt x="36742" y="34294"/>
                    </a:lnTo>
                    <a:lnTo>
                      <a:pt x="36616" y="34357"/>
                    </a:lnTo>
                    <a:lnTo>
                      <a:pt x="36470" y="34378"/>
                    </a:lnTo>
                    <a:lnTo>
                      <a:pt x="36365" y="34399"/>
                    </a:lnTo>
                    <a:lnTo>
                      <a:pt x="36323" y="34483"/>
                    </a:lnTo>
                    <a:lnTo>
                      <a:pt x="36323" y="34545"/>
                    </a:lnTo>
                    <a:lnTo>
                      <a:pt x="36261" y="34483"/>
                    </a:lnTo>
                    <a:lnTo>
                      <a:pt x="36219" y="34378"/>
                    </a:lnTo>
                    <a:lnTo>
                      <a:pt x="36156" y="34357"/>
                    </a:lnTo>
                    <a:lnTo>
                      <a:pt x="35968" y="34399"/>
                    </a:lnTo>
                    <a:lnTo>
                      <a:pt x="35779" y="34545"/>
                    </a:lnTo>
                    <a:lnTo>
                      <a:pt x="35549" y="34587"/>
                    </a:lnTo>
                    <a:lnTo>
                      <a:pt x="35340" y="34713"/>
                    </a:lnTo>
                    <a:lnTo>
                      <a:pt x="35319" y="34817"/>
                    </a:lnTo>
                    <a:lnTo>
                      <a:pt x="35173" y="34922"/>
                    </a:lnTo>
                    <a:lnTo>
                      <a:pt x="35110" y="35110"/>
                    </a:lnTo>
                    <a:lnTo>
                      <a:pt x="35110" y="35236"/>
                    </a:lnTo>
                    <a:lnTo>
                      <a:pt x="35131" y="35340"/>
                    </a:lnTo>
                    <a:lnTo>
                      <a:pt x="35152" y="35445"/>
                    </a:lnTo>
                    <a:lnTo>
                      <a:pt x="35215" y="35424"/>
                    </a:lnTo>
                    <a:lnTo>
                      <a:pt x="35256" y="35445"/>
                    </a:lnTo>
                    <a:lnTo>
                      <a:pt x="35256" y="35592"/>
                    </a:lnTo>
                    <a:lnTo>
                      <a:pt x="35361" y="35654"/>
                    </a:lnTo>
                    <a:lnTo>
                      <a:pt x="35403" y="35612"/>
                    </a:lnTo>
                    <a:lnTo>
                      <a:pt x="35466" y="35654"/>
                    </a:lnTo>
                    <a:lnTo>
                      <a:pt x="35507" y="35612"/>
                    </a:lnTo>
                    <a:lnTo>
                      <a:pt x="35507" y="35508"/>
                    </a:lnTo>
                    <a:lnTo>
                      <a:pt x="35570" y="35487"/>
                    </a:lnTo>
                    <a:lnTo>
                      <a:pt x="35654" y="35487"/>
                    </a:lnTo>
                    <a:lnTo>
                      <a:pt x="35779" y="35382"/>
                    </a:lnTo>
                    <a:lnTo>
                      <a:pt x="35884" y="35340"/>
                    </a:lnTo>
                    <a:lnTo>
                      <a:pt x="36031" y="35131"/>
                    </a:lnTo>
                    <a:lnTo>
                      <a:pt x="36219" y="35006"/>
                    </a:lnTo>
                    <a:lnTo>
                      <a:pt x="36177" y="34964"/>
                    </a:lnTo>
                    <a:lnTo>
                      <a:pt x="36240" y="34817"/>
                    </a:lnTo>
                    <a:lnTo>
                      <a:pt x="36323" y="34817"/>
                    </a:lnTo>
                    <a:lnTo>
                      <a:pt x="36386" y="34755"/>
                    </a:lnTo>
                    <a:lnTo>
                      <a:pt x="36428" y="34755"/>
                    </a:lnTo>
                    <a:lnTo>
                      <a:pt x="36491" y="34880"/>
                    </a:lnTo>
                    <a:lnTo>
                      <a:pt x="36637" y="34901"/>
                    </a:lnTo>
                    <a:lnTo>
                      <a:pt x="36637" y="34859"/>
                    </a:lnTo>
                    <a:lnTo>
                      <a:pt x="36721" y="34859"/>
                    </a:lnTo>
                    <a:lnTo>
                      <a:pt x="36909" y="34755"/>
                    </a:lnTo>
                    <a:lnTo>
                      <a:pt x="37077" y="34692"/>
                    </a:lnTo>
                    <a:lnTo>
                      <a:pt x="37286" y="34650"/>
                    </a:lnTo>
                    <a:lnTo>
                      <a:pt x="37391" y="34650"/>
                    </a:lnTo>
                    <a:lnTo>
                      <a:pt x="37663" y="34483"/>
                    </a:lnTo>
                    <a:lnTo>
                      <a:pt x="37809" y="34441"/>
                    </a:lnTo>
                    <a:lnTo>
                      <a:pt x="37914" y="34441"/>
                    </a:lnTo>
                    <a:lnTo>
                      <a:pt x="37997" y="34462"/>
                    </a:lnTo>
                    <a:lnTo>
                      <a:pt x="38081" y="34399"/>
                    </a:lnTo>
                    <a:lnTo>
                      <a:pt x="38018" y="34357"/>
                    </a:lnTo>
                    <a:lnTo>
                      <a:pt x="37935" y="34357"/>
                    </a:lnTo>
                    <a:lnTo>
                      <a:pt x="37830" y="34294"/>
                    </a:lnTo>
                    <a:lnTo>
                      <a:pt x="37872" y="34294"/>
                    </a:lnTo>
                    <a:lnTo>
                      <a:pt x="37956" y="34273"/>
                    </a:lnTo>
                    <a:lnTo>
                      <a:pt x="37956" y="34231"/>
                    </a:lnTo>
                    <a:lnTo>
                      <a:pt x="37663" y="34169"/>
                    </a:lnTo>
                    <a:lnTo>
                      <a:pt x="37537" y="34148"/>
                    </a:lnTo>
                    <a:lnTo>
                      <a:pt x="37558" y="34085"/>
                    </a:lnTo>
                    <a:lnTo>
                      <a:pt x="37537" y="33980"/>
                    </a:lnTo>
                    <a:lnTo>
                      <a:pt x="37370" y="34085"/>
                    </a:lnTo>
                    <a:lnTo>
                      <a:pt x="37349" y="34148"/>
                    </a:lnTo>
                    <a:lnTo>
                      <a:pt x="37160" y="34106"/>
                    </a:lnTo>
                    <a:lnTo>
                      <a:pt x="37139" y="34064"/>
                    </a:lnTo>
                    <a:lnTo>
                      <a:pt x="36993" y="34022"/>
                    </a:lnTo>
                    <a:lnTo>
                      <a:pt x="36930" y="34043"/>
                    </a:lnTo>
                    <a:lnTo>
                      <a:pt x="36826" y="33980"/>
                    </a:lnTo>
                    <a:lnTo>
                      <a:pt x="36637" y="33980"/>
                    </a:lnTo>
                    <a:lnTo>
                      <a:pt x="36491" y="33876"/>
                    </a:lnTo>
                    <a:lnTo>
                      <a:pt x="36616" y="33834"/>
                    </a:lnTo>
                    <a:lnTo>
                      <a:pt x="36637" y="33750"/>
                    </a:lnTo>
                    <a:lnTo>
                      <a:pt x="36491" y="33750"/>
                    </a:lnTo>
                    <a:lnTo>
                      <a:pt x="36428" y="33708"/>
                    </a:lnTo>
                    <a:lnTo>
                      <a:pt x="36323" y="33708"/>
                    </a:lnTo>
                    <a:lnTo>
                      <a:pt x="36282" y="33541"/>
                    </a:lnTo>
                    <a:lnTo>
                      <a:pt x="36219" y="33499"/>
                    </a:lnTo>
                    <a:lnTo>
                      <a:pt x="36219" y="33332"/>
                    </a:lnTo>
                    <a:lnTo>
                      <a:pt x="36261" y="33227"/>
                    </a:lnTo>
                    <a:lnTo>
                      <a:pt x="36177" y="33143"/>
                    </a:lnTo>
                    <a:lnTo>
                      <a:pt x="36261" y="33039"/>
                    </a:lnTo>
                    <a:lnTo>
                      <a:pt x="36261" y="32997"/>
                    </a:lnTo>
                    <a:lnTo>
                      <a:pt x="36051" y="32997"/>
                    </a:lnTo>
                    <a:lnTo>
                      <a:pt x="36114" y="32913"/>
                    </a:lnTo>
                    <a:lnTo>
                      <a:pt x="36198" y="32913"/>
                    </a:lnTo>
                    <a:lnTo>
                      <a:pt x="36365" y="32620"/>
                    </a:lnTo>
                    <a:lnTo>
                      <a:pt x="36470" y="32558"/>
                    </a:lnTo>
                    <a:lnTo>
                      <a:pt x="36428" y="32474"/>
                    </a:lnTo>
                    <a:lnTo>
                      <a:pt x="36365" y="32474"/>
                    </a:lnTo>
                    <a:lnTo>
                      <a:pt x="36323" y="32411"/>
                    </a:lnTo>
                    <a:lnTo>
                      <a:pt x="36219" y="32411"/>
                    </a:lnTo>
                    <a:lnTo>
                      <a:pt x="36114" y="32495"/>
                    </a:lnTo>
                    <a:lnTo>
                      <a:pt x="35989" y="32558"/>
                    </a:lnTo>
                    <a:lnTo>
                      <a:pt x="35947" y="32474"/>
                    </a:lnTo>
                    <a:lnTo>
                      <a:pt x="35905" y="32369"/>
                    </a:lnTo>
                    <a:lnTo>
                      <a:pt x="35675" y="32307"/>
                    </a:lnTo>
                    <a:lnTo>
                      <a:pt x="35528" y="32286"/>
                    </a:lnTo>
                    <a:lnTo>
                      <a:pt x="35361" y="32307"/>
                    </a:lnTo>
                    <a:lnTo>
                      <a:pt x="35528" y="32244"/>
                    </a:lnTo>
                    <a:lnTo>
                      <a:pt x="35654" y="32265"/>
                    </a:lnTo>
                    <a:lnTo>
                      <a:pt x="35779" y="32244"/>
                    </a:lnTo>
                    <a:lnTo>
                      <a:pt x="35863" y="32181"/>
                    </a:lnTo>
                    <a:lnTo>
                      <a:pt x="35989" y="32244"/>
                    </a:lnTo>
                    <a:lnTo>
                      <a:pt x="36093" y="32307"/>
                    </a:lnTo>
                    <a:lnTo>
                      <a:pt x="36219" y="32307"/>
                    </a:lnTo>
                    <a:lnTo>
                      <a:pt x="36386" y="32202"/>
                    </a:lnTo>
                    <a:lnTo>
                      <a:pt x="36470" y="32202"/>
                    </a:lnTo>
                    <a:lnTo>
                      <a:pt x="36575" y="32097"/>
                    </a:lnTo>
                    <a:lnTo>
                      <a:pt x="36700" y="32076"/>
                    </a:lnTo>
                    <a:lnTo>
                      <a:pt x="36784" y="31867"/>
                    </a:lnTo>
                    <a:lnTo>
                      <a:pt x="36721" y="31825"/>
                    </a:lnTo>
                    <a:lnTo>
                      <a:pt x="36805" y="31783"/>
                    </a:lnTo>
                    <a:lnTo>
                      <a:pt x="36742" y="31721"/>
                    </a:lnTo>
                    <a:lnTo>
                      <a:pt x="36616" y="31658"/>
                    </a:lnTo>
                    <a:lnTo>
                      <a:pt x="36533" y="31658"/>
                    </a:lnTo>
                    <a:lnTo>
                      <a:pt x="36575" y="31637"/>
                    </a:lnTo>
                    <a:lnTo>
                      <a:pt x="36575" y="31616"/>
                    </a:lnTo>
                    <a:lnTo>
                      <a:pt x="36742" y="31637"/>
                    </a:lnTo>
                    <a:lnTo>
                      <a:pt x="36742" y="31574"/>
                    </a:lnTo>
                    <a:lnTo>
                      <a:pt x="36512" y="31449"/>
                    </a:lnTo>
                    <a:lnTo>
                      <a:pt x="36303" y="31365"/>
                    </a:lnTo>
                    <a:lnTo>
                      <a:pt x="35905" y="31365"/>
                    </a:lnTo>
                    <a:lnTo>
                      <a:pt x="35800" y="31428"/>
                    </a:lnTo>
                    <a:lnTo>
                      <a:pt x="35675" y="31428"/>
                    </a:lnTo>
                    <a:lnTo>
                      <a:pt x="35319" y="31553"/>
                    </a:lnTo>
                    <a:lnTo>
                      <a:pt x="35026" y="31616"/>
                    </a:lnTo>
                    <a:lnTo>
                      <a:pt x="34859" y="31679"/>
                    </a:lnTo>
                    <a:lnTo>
                      <a:pt x="34712" y="31721"/>
                    </a:lnTo>
                    <a:lnTo>
                      <a:pt x="34440" y="31867"/>
                    </a:lnTo>
                    <a:lnTo>
                      <a:pt x="34064" y="32139"/>
                    </a:lnTo>
                    <a:lnTo>
                      <a:pt x="33771" y="32390"/>
                    </a:lnTo>
                    <a:lnTo>
                      <a:pt x="33666" y="32453"/>
                    </a:lnTo>
                    <a:lnTo>
                      <a:pt x="33541" y="32579"/>
                    </a:lnTo>
                    <a:lnTo>
                      <a:pt x="33373" y="32767"/>
                    </a:lnTo>
                    <a:lnTo>
                      <a:pt x="33185" y="32892"/>
                    </a:lnTo>
                    <a:lnTo>
                      <a:pt x="32934" y="33018"/>
                    </a:lnTo>
                    <a:lnTo>
                      <a:pt x="32641" y="33143"/>
                    </a:lnTo>
                    <a:lnTo>
                      <a:pt x="32515" y="33143"/>
                    </a:lnTo>
                    <a:lnTo>
                      <a:pt x="32704" y="33102"/>
                    </a:lnTo>
                    <a:lnTo>
                      <a:pt x="33018" y="32976"/>
                    </a:lnTo>
                    <a:lnTo>
                      <a:pt x="33038" y="32892"/>
                    </a:lnTo>
                    <a:lnTo>
                      <a:pt x="33290" y="32725"/>
                    </a:lnTo>
                    <a:lnTo>
                      <a:pt x="33373" y="32599"/>
                    </a:lnTo>
                    <a:lnTo>
                      <a:pt x="33436" y="32453"/>
                    </a:lnTo>
                    <a:lnTo>
                      <a:pt x="33541" y="32411"/>
                    </a:lnTo>
                    <a:lnTo>
                      <a:pt x="33666" y="32286"/>
                    </a:lnTo>
                    <a:lnTo>
                      <a:pt x="33813" y="32202"/>
                    </a:lnTo>
                    <a:lnTo>
                      <a:pt x="33875" y="31993"/>
                    </a:lnTo>
                    <a:lnTo>
                      <a:pt x="34106" y="31888"/>
                    </a:lnTo>
                    <a:lnTo>
                      <a:pt x="34231" y="31679"/>
                    </a:lnTo>
                    <a:lnTo>
                      <a:pt x="34294" y="31658"/>
                    </a:lnTo>
                    <a:lnTo>
                      <a:pt x="34315" y="31595"/>
                    </a:lnTo>
                    <a:lnTo>
                      <a:pt x="34440" y="31532"/>
                    </a:lnTo>
                    <a:lnTo>
                      <a:pt x="34545" y="31491"/>
                    </a:lnTo>
                    <a:lnTo>
                      <a:pt x="34608" y="31386"/>
                    </a:lnTo>
                    <a:lnTo>
                      <a:pt x="34712" y="31344"/>
                    </a:lnTo>
                    <a:lnTo>
                      <a:pt x="34754" y="31386"/>
                    </a:lnTo>
                    <a:lnTo>
                      <a:pt x="34838" y="31365"/>
                    </a:lnTo>
                    <a:lnTo>
                      <a:pt x="34922" y="31239"/>
                    </a:lnTo>
                    <a:lnTo>
                      <a:pt x="35131" y="31239"/>
                    </a:lnTo>
                    <a:lnTo>
                      <a:pt x="35235" y="31177"/>
                    </a:lnTo>
                    <a:lnTo>
                      <a:pt x="35424" y="31177"/>
                    </a:lnTo>
                    <a:lnTo>
                      <a:pt x="35487" y="31072"/>
                    </a:lnTo>
                    <a:lnTo>
                      <a:pt x="35528" y="30946"/>
                    </a:lnTo>
                    <a:lnTo>
                      <a:pt x="35570" y="30905"/>
                    </a:lnTo>
                    <a:lnTo>
                      <a:pt x="35570" y="30821"/>
                    </a:lnTo>
                    <a:lnTo>
                      <a:pt x="35696" y="30758"/>
                    </a:lnTo>
                    <a:lnTo>
                      <a:pt x="35905" y="30591"/>
                    </a:lnTo>
                    <a:lnTo>
                      <a:pt x="36010" y="30549"/>
                    </a:lnTo>
                    <a:lnTo>
                      <a:pt x="36072" y="30507"/>
                    </a:lnTo>
                    <a:lnTo>
                      <a:pt x="36010" y="30444"/>
                    </a:lnTo>
                    <a:lnTo>
                      <a:pt x="36072" y="30382"/>
                    </a:lnTo>
                    <a:lnTo>
                      <a:pt x="36156" y="30319"/>
                    </a:lnTo>
                    <a:lnTo>
                      <a:pt x="36261" y="30423"/>
                    </a:lnTo>
                    <a:lnTo>
                      <a:pt x="36386" y="30486"/>
                    </a:lnTo>
                    <a:lnTo>
                      <a:pt x="36616" y="30444"/>
                    </a:lnTo>
                    <a:lnTo>
                      <a:pt x="36805" y="30528"/>
                    </a:lnTo>
                    <a:lnTo>
                      <a:pt x="36888" y="30528"/>
                    </a:lnTo>
                    <a:lnTo>
                      <a:pt x="36951" y="30549"/>
                    </a:lnTo>
                    <a:lnTo>
                      <a:pt x="37098" y="30486"/>
                    </a:lnTo>
                    <a:lnTo>
                      <a:pt x="37160" y="30549"/>
                    </a:lnTo>
                    <a:lnTo>
                      <a:pt x="37265" y="30549"/>
                    </a:lnTo>
                    <a:lnTo>
                      <a:pt x="37349" y="30507"/>
                    </a:lnTo>
                    <a:lnTo>
                      <a:pt x="37474" y="30591"/>
                    </a:lnTo>
                    <a:lnTo>
                      <a:pt x="37663" y="30612"/>
                    </a:lnTo>
                    <a:lnTo>
                      <a:pt x="37746" y="30570"/>
                    </a:lnTo>
                    <a:lnTo>
                      <a:pt x="37788" y="30570"/>
                    </a:lnTo>
                    <a:lnTo>
                      <a:pt x="37893" y="30633"/>
                    </a:lnTo>
                    <a:lnTo>
                      <a:pt x="38039" y="30674"/>
                    </a:lnTo>
                    <a:lnTo>
                      <a:pt x="38081" y="30633"/>
                    </a:lnTo>
                    <a:lnTo>
                      <a:pt x="38248" y="30716"/>
                    </a:lnTo>
                    <a:lnTo>
                      <a:pt x="38311" y="30716"/>
                    </a:lnTo>
                    <a:lnTo>
                      <a:pt x="38416" y="30674"/>
                    </a:lnTo>
                    <a:lnTo>
                      <a:pt x="38500" y="30695"/>
                    </a:lnTo>
                    <a:lnTo>
                      <a:pt x="38479" y="30737"/>
                    </a:lnTo>
                    <a:lnTo>
                      <a:pt x="38583" y="30779"/>
                    </a:lnTo>
                    <a:lnTo>
                      <a:pt x="38834" y="30695"/>
                    </a:lnTo>
                    <a:lnTo>
                      <a:pt x="38897" y="30695"/>
                    </a:lnTo>
                    <a:lnTo>
                      <a:pt x="39023" y="30633"/>
                    </a:lnTo>
                    <a:lnTo>
                      <a:pt x="39085" y="30674"/>
                    </a:lnTo>
                    <a:lnTo>
                      <a:pt x="39253" y="30674"/>
                    </a:lnTo>
                    <a:lnTo>
                      <a:pt x="39336" y="30716"/>
                    </a:lnTo>
                    <a:lnTo>
                      <a:pt x="39441" y="30674"/>
                    </a:lnTo>
                    <a:lnTo>
                      <a:pt x="39462" y="30591"/>
                    </a:lnTo>
                    <a:lnTo>
                      <a:pt x="39608" y="30591"/>
                    </a:lnTo>
                    <a:lnTo>
                      <a:pt x="39671" y="30528"/>
                    </a:lnTo>
                    <a:lnTo>
                      <a:pt x="39734" y="30570"/>
                    </a:lnTo>
                    <a:lnTo>
                      <a:pt x="39818" y="30465"/>
                    </a:lnTo>
                    <a:lnTo>
                      <a:pt x="39922" y="30402"/>
                    </a:lnTo>
                    <a:lnTo>
                      <a:pt x="39943" y="30361"/>
                    </a:lnTo>
                    <a:lnTo>
                      <a:pt x="40048" y="30382"/>
                    </a:lnTo>
                    <a:lnTo>
                      <a:pt x="40132" y="30214"/>
                    </a:lnTo>
                    <a:lnTo>
                      <a:pt x="40132" y="30110"/>
                    </a:lnTo>
                    <a:lnTo>
                      <a:pt x="40194" y="30110"/>
                    </a:lnTo>
                    <a:lnTo>
                      <a:pt x="40278" y="30047"/>
                    </a:lnTo>
                    <a:lnTo>
                      <a:pt x="40299" y="29963"/>
                    </a:lnTo>
                    <a:lnTo>
                      <a:pt x="40257" y="29942"/>
                    </a:lnTo>
                    <a:lnTo>
                      <a:pt x="40278" y="29879"/>
                    </a:lnTo>
                    <a:lnTo>
                      <a:pt x="40383" y="29879"/>
                    </a:lnTo>
                    <a:lnTo>
                      <a:pt x="40487" y="29858"/>
                    </a:lnTo>
                    <a:lnTo>
                      <a:pt x="40487" y="29775"/>
                    </a:lnTo>
                    <a:lnTo>
                      <a:pt x="40508" y="29754"/>
                    </a:lnTo>
                    <a:lnTo>
                      <a:pt x="40571" y="29838"/>
                    </a:lnTo>
                    <a:lnTo>
                      <a:pt x="40696" y="29858"/>
                    </a:lnTo>
                    <a:lnTo>
                      <a:pt x="40801" y="29775"/>
                    </a:lnTo>
                    <a:lnTo>
                      <a:pt x="40822" y="29838"/>
                    </a:lnTo>
                    <a:lnTo>
                      <a:pt x="40906" y="29838"/>
                    </a:lnTo>
                    <a:lnTo>
                      <a:pt x="40989" y="29775"/>
                    </a:lnTo>
                    <a:lnTo>
                      <a:pt x="41031" y="29838"/>
                    </a:lnTo>
                    <a:lnTo>
                      <a:pt x="41136" y="29796"/>
                    </a:lnTo>
                    <a:lnTo>
                      <a:pt x="41178" y="29754"/>
                    </a:lnTo>
                    <a:lnTo>
                      <a:pt x="41241" y="29754"/>
                    </a:lnTo>
                    <a:lnTo>
                      <a:pt x="41324" y="29649"/>
                    </a:lnTo>
                    <a:lnTo>
                      <a:pt x="41387" y="29649"/>
                    </a:lnTo>
                    <a:lnTo>
                      <a:pt x="41492" y="29545"/>
                    </a:lnTo>
                    <a:lnTo>
                      <a:pt x="41617" y="29545"/>
                    </a:lnTo>
                    <a:lnTo>
                      <a:pt x="41764" y="29440"/>
                    </a:lnTo>
                    <a:lnTo>
                      <a:pt x="41826" y="29356"/>
                    </a:lnTo>
                    <a:lnTo>
                      <a:pt x="41910" y="29356"/>
                    </a:lnTo>
                    <a:lnTo>
                      <a:pt x="41931" y="29252"/>
                    </a:lnTo>
                    <a:lnTo>
                      <a:pt x="41973" y="29147"/>
                    </a:lnTo>
                    <a:lnTo>
                      <a:pt x="41910" y="29126"/>
                    </a:lnTo>
                    <a:lnTo>
                      <a:pt x="41805" y="29147"/>
                    </a:lnTo>
                    <a:lnTo>
                      <a:pt x="41722" y="29105"/>
                    </a:lnTo>
                    <a:lnTo>
                      <a:pt x="41764" y="29105"/>
                    </a:lnTo>
                    <a:lnTo>
                      <a:pt x="41868" y="29126"/>
                    </a:lnTo>
                    <a:lnTo>
                      <a:pt x="41952" y="29105"/>
                    </a:lnTo>
                    <a:lnTo>
                      <a:pt x="41868" y="29001"/>
                    </a:lnTo>
                    <a:lnTo>
                      <a:pt x="41764" y="29001"/>
                    </a:lnTo>
                    <a:lnTo>
                      <a:pt x="41617" y="28917"/>
                    </a:lnTo>
                    <a:lnTo>
                      <a:pt x="41554" y="28812"/>
                    </a:lnTo>
                    <a:lnTo>
                      <a:pt x="41554" y="28812"/>
                    </a:lnTo>
                    <a:lnTo>
                      <a:pt x="41701" y="28896"/>
                    </a:lnTo>
                    <a:lnTo>
                      <a:pt x="41805" y="28833"/>
                    </a:lnTo>
                    <a:lnTo>
                      <a:pt x="41826" y="28729"/>
                    </a:lnTo>
                    <a:lnTo>
                      <a:pt x="41910" y="28708"/>
                    </a:lnTo>
                    <a:lnTo>
                      <a:pt x="41952" y="28603"/>
                    </a:lnTo>
                    <a:lnTo>
                      <a:pt x="41764" y="28540"/>
                    </a:lnTo>
                    <a:lnTo>
                      <a:pt x="41847" y="28478"/>
                    </a:lnTo>
                    <a:lnTo>
                      <a:pt x="41931" y="28498"/>
                    </a:lnTo>
                    <a:lnTo>
                      <a:pt x="42015" y="28415"/>
                    </a:lnTo>
                    <a:lnTo>
                      <a:pt x="41973" y="28331"/>
                    </a:lnTo>
                    <a:lnTo>
                      <a:pt x="41826" y="28268"/>
                    </a:lnTo>
                    <a:lnTo>
                      <a:pt x="41805" y="28164"/>
                    </a:lnTo>
                    <a:lnTo>
                      <a:pt x="41847" y="28122"/>
                    </a:lnTo>
                    <a:lnTo>
                      <a:pt x="41952" y="28185"/>
                    </a:lnTo>
                    <a:lnTo>
                      <a:pt x="41931" y="28101"/>
                    </a:lnTo>
                    <a:lnTo>
                      <a:pt x="41764" y="28017"/>
                    </a:lnTo>
                    <a:lnTo>
                      <a:pt x="41617" y="28017"/>
                    </a:lnTo>
                    <a:lnTo>
                      <a:pt x="41638" y="27954"/>
                    </a:lnTo>
                    <a:lnTo>
                      <a:pt x="41701" y="27913"/>
                    </a:lnTo>
                    <a:lnTo>
                      <a:pt x="41659" y="27871"/>
                    </a:lnTo>
                    <a:lnTo>
                      <a:pt x="41533" y="27871"/>
                    </a:lnTo>
                    <a:lnTo>
                      <a:pt x="41387" y="27954"/>
                    </a:lnTo>
                    <a:lnTo>
                      <a:pt x="41345" y="28059"/>
                    </a:lnTo>
                    <a:lnTo>
                      <a:pt x="41303" y="28101"/>
                    </a:lnTo>
                    <a:lnTo>
                      <a:pt x="41241" y="27996"/>
                    </a:lnTo>
                    <a:lnTo>
                      <a:pt x="41094" y="27996"/>
                    </a:lnTo>
                    <a:lnTo>
                      <a:pt x="41157" y="27913"/>
                    </a:lnTo>
                    <a:lnTo>
                      <a:pt x="41220" y="27913"/>
                    </a:lnTo>
                    <a:lnTo>
                      <a:pt x="41345" y="27808"/>
                    </a:lnTo>
                    <a:lnTo>
                      <a:pt x="41387" y="27703"/>
                    </a:lnTo>
                    <a:lnTo>
                      <a:pt x="41303" y="27536"/>
                    </a:lnTo>
                    <a:lnTo>
                      <a:pt x="41115" y="27473"/>
                    </a:lnTo>
                    <a:lnTo>
                      <a:pt x="40885" y="27494"/>
                    </a:lnTo>
                    <a:lnTo>
                      <a:pt x="40801" y="27536"/>
                    </a:lnTo>
                    <a:lnTo>
                      <a:pt x="40822" y="27557"/>
                    </a:lnTo>
                    <a:lnTo>
                      <a:pt x="40969" y="27557"/>
                    </a:lnTo>
                    <a:lnTo>
                      <a:pt x="41010" y="27578"/>
                    </a:lnTo>
                    <a:lnTo>
                      <a:pt x="40885" y="27578"/>
                    </a:lnTo>
                    <a:lnTo>
                      <a:pt x="40717" y="27557"/>
                    </a:lnTo>
                    <a:lnTo>
                      <a:pt x="40550" y="27641"/>
                    </a:lnTo>
                    <a:lnTo>
                      <a:pt x="40404" y="27661"/>
                    </a:lnTo>
                    <a:lnTo>
                      <a:pt x="40299" y="27787"/>
                    </a:lnTo>
                    <a:lnTo>
                      <a:pt x="40257" y="27892"/>
                    </a:lnTo>
                    <a:lnTo>
                      <a:pt x="40173" y="27892"/>
                    </a:lnTo>
                    <a:lnTo>
                      <a:pt x="40048" y="27996"/>
                    </a:lnTo>
                    <a:lnTo>
                      <a:pt x="39860" y="27996"/>
                    </a:lnTo>
                    <a:lnTo>
                      <a:pt x="39755" y="28205"/>
                    </a:lnTo>
                    <a:lnTo>
                      <a:pt x="39671" y="28205"/>
                    </a:lnTo>
                    <a:lnTo>
                      <a:pt x="39629" y="28268"/>
                    </a:lnTo>
                    <a:lnTo>
                      <a:pt x="39567" y="28268"/>
                    </a:lnTo>
                    <a:lnTo>
                      <a:pt x="39525" y="28185"/>
                    </a:lnTo>
                    <a:lnTo>
                      <a:pt x="39608" y="28101"/>
                    </a:lnTo>
                    <a:lnTo>
                      <a:pt x="39671" y="28122"/>
                    </a:lnTo>
                    <a:lnTo>
                      <a:pt x="39713" y="28059"/>
                    </a:lnTo>
                    <a:lnTo>
                      <a:pt x="39462" y="27871"/>
                    </a:lnTo>
                    <a:lnTo>
                      <a:pt x="39441" y="27808"/>
                    </a:lnTo>
                    <a:lnTo>
                      <a:pt x="39357" y="27787"/>
                    </a:lnTo>
                    <a:lnTo>
                      <a:pt x="39399" y="27745"/>
                    </a:lnTo>
                    <a:lnTo>
                      <a:pt x="39399" y="27641"/>
                    </a:lnTo>
                    <a:lnTo>
                      <a:pt x="39525" y="27850"/>
                    </a:lnTo>
                    <a:lnTo>
                      <a:pt x="39734" y="27975"/>
                    </a:lnTo>
                    <a:lnTo>
                      <a:pt x="39776" y="27913"/>
                    </a:lnTo>
                    <a:lnTo>
                      <a:pt x="39818" y="27808"/>
                    </a:lnTo>
                    <a:lnTo>
                      <a:pt x="39943" y="27808"/>
                    </a:lnTo>
                    <a:lnTo>
                      <a:pt x="40027" y="27745"/>
                    </a:lnTo>
                    <a:lnTo>
                      <a:pt x="40194" y="27641"/>
                    </a:lnTo>
                    <a:lnTo>
                      <a:pt x="40404" y="27578"/>
                    </a:lnTo>
                    <a:lnTo>
                      <a:pt x="40613" y="27557"/>
                    </a:lnTo>
                    <a:lnTo>
                      <a:pt x="40592" y="27494"/>
                    </a:lnTo>
                    <a:lnTo>
                      <a:pt x="40508" y="27473"/>
                    </a:lnTo>
                    <a:lnTo>
                      <a:pt x="40613" y="27473"/>
                    </a:lnTo>
                    <a:lnTo>
                      <a:pt x="40717" y="27369"/>
                    </a:lnTo>
                    <a:lnTo>
                      <a:pt x="40906" y="27285"/>
                    </a:lnTo>
                    <a:lnTo>
                      <a:pt x="40969" y="27348"/>
                    </a:lnTo>
                    <a:lnTo>
                      <a:pt x="41199" y="27285"/>
                    </a:lnTo>
                    <a:lnTo>
                      <a:pt x="41199" y="27243"/>
                    </a:lnTo>
                    <a:lnTo>
                      <a:pt x="41387" y="27222"/>
                    </a:lnTo>
                    <a:lnTo>
                      <a:pt x="41282" y="27117"/>
                    </a:lnTo>
                    <a:lnTo>
                      <a:pt x="41010" y="27034"/>
                    </a:lnTo>
                    <a:lnTo>
                      <a:pt x="41073" y="26971"/>
                    </a:lnTo>
                    <a:lnTo>
                      <a:pt x="41136" y="26971"/>
                    </a:lnTo>
                    <a:lnTo>
                      <a:pt x="41199" y="26866"/>
                    </a:lnTo>
                    <a:lnTo>
                      <a:pt x="41115" y="26845"/>
                    </a:lnTo>
                    <a:lnTo>
                      <a:pt x="40969" y="26908"/>
                    </a:lnTo>
                    <a:lnTo>
                      <a:pt x="40885" y="27013"/>
                    </a:lnTo>
                    <a:lnTo>
                      <a:pt x="40759" y="26929"/>
                    </a:lnTo>
                    <a:lnTo>
                      <a:pt x="40613" y="26950"/>
                    </a:lnTo>
                    <a:lnTo>
                      <a:pt x="40592" y="26866"/>
                    </a:lnTo>
                    <a:lnTo>
                      <a:pt x="40676" y="26845"/>
                    </a:lnTo>
                    <a:lnTo>
                      <a:pt x="40676" y="26657"/>
                    </a:lnTo>
                    <a:lnTo>
                      <a:pt x="40696" y="26615"/>
                    </a:lnTo>
                    <a:lnTo>
                      <a:pt x="40550" y="26720"/>
                    </a:lnTo>
                    <a:lnTo>
                      <a:pt x="40550" y="26657"/>
                    </a:lnTo>
                    <a:lnTo>
                      <a:pt x="40592" y="26615"/>
                    </a:lnTo>
                    <a:lnTo>
                      <a:pt x="40550" y="26594"/>
                    </a:lnTo>
                    <a:lnTo>
                      <a:pt x="40341" y="26762"/>
                    </a:lnTo>
                    <a:lnTo>
                      <a:pt x="40257" y="26845"/>
                    </a:lnTo>
                    <a:lnTo>
                      <a:pt x="40194" y="26845"/>
                    </a:lnTo>
                    <a:lnTo>
                      <a:pt x="40278" y="26762"/>
                    </a:lnTo>
                    <a:lnTo>
                      <a:pt x="40445" y="26636"/>
                    </a:lnTo>
                    <a:lnTo>
                      <a:pt x="40383" y="26594"/>
                    </a:lnTo>
                    <a:lnTo>
                      <a:pt x="40236" y="26657"/>
                    </a:lnTo>
                    <a:lnTo>
                      <a:pt x="40194" y="26636"/>
                    </a:lnTo>
                    <a:lnTo>
                      <a:pt x="40257" y="26594"/>
                    </a:lnTo>
                    <a:lnTo>
                      <a:pt x="40341" y="26532"/>
                    </a:lnTo>
                    <a:lnTo>
                      <a:pt x="40341" y="26490"/>
                    </a:lnTo>
                    <a:lnTo>
                      <a:pt x="40194" y="26511"/>
                    </a:lnTo>
                    <a:lnTo>
                      <a:pt x="40090" y="26615"/>
                    </a:lnTo>
                    <a:lnTo>
                      <a:pt x="39985" y="26741"/>
                    </a:lnTo>
                    <a:lnTo>
                      <a:pt x="39943" y="26720"/>
                    </a:lnTo>
                    <a:lnTo>
                      <a:pt x="39985" y="26615"/>
                    </a:lnTo>
                    <a:lnTo>
                      <a:pt x="40090" y="26532"/>
                    </a:lnTo>
                    <a:lnTo>
                      <a:pt x="40090" y="26490"/>
                    </a:lnTo>
                    <a:lnTo>
                      <a:pt x="40027" y="26490"/>
                    </a:lnTo>
                    <a:lnTo>
                      <a:pt x="39818" y="26699"/>
                    </a:lnTo>
                    <a:lnTo>
                      <a:pt x="39713" y="26720"/>
                    </a:lnTo>
                    <a:lnTo>
                      <a:pt x="39608" y="26636"/>
                    </a:lnTo>
                    <a:lnTo>
                      <a:pt x="39734" y="26657"/>
                    </a:lnTo>
                    <a:lnTo>
                      <a:pt x="39839" y="26594"/>
                    </a:lnTo>
                    <a:lnTo>
                      <a:pt x="40027" y="26343"/>
                    </a:lnTo>
                    <a:lnTo>
                      <a:pt x="40152" y="26281"/>
                    </a:lnTo>
                    <a:lnTo>
                      <a:pt x="40069" y="26197"/>
                    </a:lnTo>
                    <a:lnTo>
                      <a:pt x="40090" y="26092"/>
                    </a:lnTo>
                    <a:lnTo>
                      <a:pt x="40069" y="26071"/>
                    </a:lnTo>
                    <a:lnTo>
                      <a:pt x="39964" y="26218"/>
                    </a:lnTo>
                    <a:lnTo>
                      <a:pt x="39922" y="26218"/>
                    </a:lnTo>
                    <a:lnTo>
                      <a:pt x="39922" y="26176"/>
                    </a:lnTo>
                    <a:lnTo>
                      <a:pt x="39964" y="26092"/>
                    </a:lnTo>
                    <a:lnTo>
                      <a:pt x="39964" y="25925"/>
                    </a:lnTo>
                    <a:lnTo>
                      <a:pt x="39880" y="25904"/>
                    </a:lnTo>
                    <a:lnTo>
                      <a:pt x="39860" y="25883"/>
                    </a:lnTo>
                    <a:lnTo>
                      <a:pt x="39755" y="25967"/>
                    </a:lnTo>
                    <a:lnTo>
                      <a:pt x="39734" y="25904"/>
                    </a:lnTo>
                    <a:lnTo>
                      <a:pt x="39755" y="25820"/>
                    </a:lnTo>
                    <a:lnTo>
                      <a:pt x="39734" y="25799"/>
                    </a:lnTo>
                    <a:lnTo>
                      <a:pt x="39650" y="25799"/>
                    </a:lnTo>
                    <a:lnTo>
                      <a:pt x="39713" y="25757"/>
                    </a:lnTo>
                    <a:lnTo>
                      <a:pt x="39650" y="25695"/>
                    </a:lnTo>
                    <a:lnTo>
                      <a:pt x="39650" y="25611"/>
                    </a:lnTo>
                    <a:lnTo>
                      <a:pt x="39608" y="25611"/>
                    </a:lnTo>
                    <a:lnTo>
                      <a:pt x="39441" y="25653"/>
                    </a:lnTo>
                    <a:lnTo>
                      <a:pt x="39441" y="25695"/>
                    </a:lnTo>
                    <a:lnTo>
                      <a:pt x="39357" y="25716"/>
                    </a:lnTo>
                    <a:lnTo>
                      <a:pt x="39148" y="25674"/>
                    </a:lnTo>
                    <a:lnTo>
                      <a:pt x="39316" y="25674"/>
                    </a:lnTo>
                    <a:lnTo>
                      <a:pt x="39357" y="25590"/>
                    </a:lnTo>
                    <a:lnTo>
                      <a:pt x="39504" y="25569"/>
                    </a:lnTo>
                    <a:lnTo>
                      <a:pt x="39525" y="25506"/>
                    </a:lnTo>
                    <a:lnTo>
                      <a:pt x="39462" y="25444"/>
                    </a:lnTo>
                    <a:lnTo>
                      <a:pt x="39357" y="25339"/>
                    </a:lnTo>
                    <a:lnTo>
                      <a:pt x="39357" y="25234"/>
                    </a:lnTo>
                    <a:lnTo>
                      <a:pt x="39211" y="25151"/>
                    </a:lnTo>
                    <a:lnTo>
                      <a:pt x="39357" y="25151"/>
                    </a:lnTo>
                    <a:lnTo>
                      <a:pt x="39525" y="25234"/>
                    </a:lnTo>
                    <a:lnTo>
                      <a:pt x="39650" y="25234"/>
                    </a:lnTo>
                    <a:lnTo>
                      <a:pt x="39650" y="25151"/>
                    </a:lnTo>
                    <a:lnTo>
                      <a:pt x="39546" y="25088"/>
                    </a:lnTo>
                    <a:lnTo>
                      <a:pt x="39567" y="25046"/>
                    </a:lnTo>
                    <a:lnTo>
                      <a:pt x="39650" y="25067"/>
                    </a:lnTo>
                    <a:lnTo>
                      <a:pt x="39776" y="24962"/>
                    </a:lnTo>
                    <a:lnTo>
                      <a:pt x="39860" y="24920"/>
                    </a:lnTo>
                    <a:lnTo>
                      <a:pt x="39880" y="24816"/>
                    </a:lnTo>
                    <a:lnTo>
                      <a:pt x="39776" y="24711"/>
                    </a:lnTo>
                    <a:lnTo>
                      <a:pt x="39713" y="24732"/>
                    </a:lnTo>
                    <a:lnTo>
                      <a:pt x="39608" y="24711"/>
                    </a:lnTo>
                    <a:lnTo>
                      <a:pt x="39671" y="24648"/>
                    </a:lnTo>
                    <a:lnTo>
                      <a:pt x="39713" y="24565"/>
                    </a:lnTo>
                    <a:lnTo>
                      <a:pt x="39650" y="24523"/>
                    </a:lnTo>
                    <a:lnTo>
                      <a:pt x="39525" y="24523"/>
                    </a:lnTo>
                    <a:lnTo>
                      <a:pt x="39462" y="24502"/>
                    </a:lnTo>
                    <a:lnTo>
                      <a:pt x="39399" y="24523"/>
                    </a:lnTo>
                    <a:lnTo>
                      <a:pt x="39316" y="24439"/>
                    </a:lnTo>
                    <a:lnTo>
                      <a:pt x="39420" y="24439"/>
                    </a:lnTo>
                    <a:lnTo>
                      <a:pt x="39462" y="24397"/>
                    </a:lnTo>
                    <a:lnTo>
                      <a:pt x="39546" y="24418"/>
                    </a:lnTo>
                    <a:lnTo>
                      <a:pt x="39650" y="24314"/>
                    </a:lnTo>
                    <a:lnTo>
                      <a:pt x="39608" y="24125"/>
                    </a:lnTo>
                    <a:lnTo>
                      <a:pt x="39504" y="24021"/>
                    </a:lnTo>
                    <a:lnTo>
                      <a:pt x="39441" y="24104"/>
                    </a:lnTo>
                    <a:lnTo>
                      <a:pt x="39336" y="24084"/>
                    </a:lnTo>
                    <a:lnTo>
                      <a:pt x="39253" y="24146"/>
                    </a:lnTo>
                    <a:lnTo>
                      <a:pt x="39295" y="24042"/>
                    </a:lnTo>
                    <a:lnTo>
                      <a:pt x="39420" y="23979"/>
                    </a:lnTo>
                    <a:lnTo>
                      <a:pt x="39504" y="23979"/>
                    </a:lnTo>
                    <a:lnTo>
                      <a:pt x="39504" y="23874"/>
                    </a:lnTo>
                    <a:lnTo>
                      <a:pt x="39399" y="23832"/>
                    </a:lnTo>
                    <a:lnTo>
                      <a:pt x="39316" y="23874"/>
                    </a:lnTo>
                    <a:lnTo>
                      <a:pt x="39190" y="23874"/>
                    </a:lnTo>
                    <a:lnTo>
                      <a:pt x="39002" y="23937"/>
                    </a:lnTo>
                    <a:lnTo>
                      <a:pt x="39002" y="23937"/>
                    </a:lnTo>
                    <a:lnTo>
                      <a:pt x="39148" y="23728"/>
                    </a:lnTo>
                    <a:lnTo>
                      <a:pt x="39253" y="23728"/>
                    </a:lnTo>
                    <a:lnTo>
                      <a:pt x="39357" y="23686"/>
                    </a:lnTo>
                    <a:lnTo>
                      <a:pt x="39357" y="23623"/>
                    </a:lnTo>
                    <a:lnTo>
                      <a:pt x="39441" y="23560"/>
                    </a:lnTo>
                    <a:lnTo>
                      <a:pt x="39420" y="23519"/>
                    </a:lnTo>
                    <a:lnTo>
                      <a:pt x="39295" y="23581"/>
                    </a:lnTo>
                    <a:lnTo>
                      <a:pt x="39106" y="23581"/>
                    </a:lnTo>
                    <a:lnTo>
                      <a:pt x="38939" y="23665"/>
                    </a:lnTo>
                    <a:lnTo>
                      <a:pt x="38939" y="23665"/>
                    </a:lnTo>
                    <a:lnTo>
                      <a:pt x="39002" y="23581"/>
                    </a:lnTo>
                    <a:lnTo>
                      <a:pt x="38981" y="23498"/>
                    </a:lnTo>
                    <a:lnTo>
                      <a:pt x="39023" y="23414"/>
                    </a:lnTo>
                    <a:lnTo>
                      <a:pt x="39106" y="23477"/>
                    </a:lnTo>
                    <a:lnTo>
                      <a:pt x="39295" y="23477"/>
                    </a:lnTo>
                    <a:lnTo>
                      <a:pt x="39399" y="23351"/>
                    </a:lnTo>
                    <a:lnTo>
                      <a:pt x="39399" y="23205"/>
                    </a:lnTo>
                    <a:lnTo>
                      <a:pt x="39295" y="23268"/>
                    </a:lnTo>
                    <a:lnTo>
                      <a:pt x="39211" y="23247"/>
                    </a:lnTo>
                    <a:lnTo>
                      <a:pt x="39316" y="23142"/>
                    </a:lnTo>
                    <a:lnTo>
                      <a:pt x="39336" y="23037"/>
                    </a:lnTo>
                    <a:lnTo>
                      <a:pt x="39253" y="22996"/>
                    </a:lnTo>
                    <a:lnTo>
                      <a:pt x="39002" y="23079"/>
                    </a:lnTo>
                    <a:lnTo>
                      <a:pt x="38918" y="23037"/>
                    </a:lnTo>
                    <a:lnTo>
                      <a:pt x="38981" y="22954"/>
                    </a:lnTo>
                    <a:lnTo>
                      <a:pt x="39106" y="22975"/>
                    </a:lnTo>
                    <a:lnTo>
                      <a:pt x="39211" y="22954"/>
                    </a:lnTo>
                    <a:lnTo>
                      <a:pt x="39295" y="22828"/>
                    </a:lnTo>
                    <a:lnTo>
                      <a:pt x="39211" y="22765"/>
                    </a:lnTo>
                    <a:lnTo>
                      <a:pt x="39211" y="22682"/>
                    </a:lnTo>
                    <a:lnTo>
                      <a:pt x="39127" y="22765"/>
                    </a:lnTo>
                    <a:lnTo>
                      <a:pt x="39085" y="22765"/>
                    </a:lnTo>
                    <a:lnTo>
                      <a:pt x="39044" y="22682"/>
                    </a:lnTo>
                    <a:lnTo>
                      <a:pt x="38981" y="22619"/>
                    </a:lnTo>
                    <a:lnTo>
                      <a:pt x="39044" y="22577"/>
                    </a:lnTo>
                    <a:lnTo>
                      <a:pt x="39106" y="22640"/>
                    </a:lnTo>
                    <a:lnTo>
                      <a:pt x="39148" y="22577"/>
                    </a:lnTo>
                    <a:lnTo>
                      <a:pt x="39148" y="22452"/>
                    </a:lnTo>
                    <a:lnTo>
                      <a:pt x="39044" y="22347"/>
                    </a:lnTo>
                    <a:lnTo>
                      <a:pt x="39023" y="22242"/>
                    </a:lnTo>
                    <a:lnTo>
                      <a:pt x="39106" y="22200"/>
                    </a:lnTo>
                    <a:lnTo>
                      <a:pt x="39106" y="22096"/>
                    </a:lnTo>
                    <a:lnTo>
                      <a:pt x="39023" y="22096"/>
                    </a:lnTo>
                    <a:lnTo>
                      <a:pt x="39044" y="22033"/>
                    </a:lnTo>
                    <a:lnTo>
                      <a:pt x="39085" y="21928"/>
                    </a:lnTo>
                    <a:lnTo>
                      <a:pt x="39002" y="21928"/>
                    </a:lnTo>
                    <a:lnTo>
                      <a:pt x="38918" y="21907"/>
                    </a:lnTo>
                    <a:lnTo>
                      <a:pt x="38918" y="21887"/>
                    </a:lnTo>
                    <a:lnTo>
                      <a:pt x="38981" y="21887"/>
                    </a:lnTo>
                    <a:lnTo>
                      <a:pt x="39044" y="21803"/>
                    </a:lnTo>
                    <a:lnTo>
                      <a:pt x="38981" y="21740"/>
                    </a:lnTo>
                    <a:lnTo>
                      <a:pt x="38981" y="21677"/>
                    </a:lnTo>
                    <a:lnTo>
                      <a:pt x="39044" y="21615"/>
                    </a:lnTo>
                    <a:lnTo>
                      <a:pt x="39023" y="21573"/>
                    </a:lnTo>
                    <a:lnTo>
                      <a:pt x="38918" y="21615"/>
                    </a:lnTo>
                    <a:lnTo>
                      <a:pt x="38918" y="21615"/>
                    </a:lnTo>
                    <a:lnTo>
                      <a:pt x="39023" y="21531"/>
                    </a:lnTo>
                    <a:lnTo>
                      <a:pt x="38981" y="21489"/>
                    </a:lnTo>
                    <a:lnTo>
                      <a:pt x="38876" y="21510"/>
                    </a:lnTo>
                    <a:lnTo>
                      <a:pt x="38772" y="21635"/>
                    </a:lnTo>
                    <a:lnTo>
                      <a:pt x="38792" y="21719"/>
                    </a:lnTo>
                    <a:lnTo>
                      <a:pt x="38730" y="21824"/>
                    </a:lnTo>
                    <a:lnTo>
                      <a:pt x="38604" y="21949"/>
                    </a:lnTo>
                    <a:lnTo>
                      <a:pt x="38604" y="22033"/>
                    </a:lnTo>
                    <a:lnTo>
                      <a:pt x="38520" y="22096"/>
                    </a:lnTo>
                    <a:lnTo>
                      <a:pt x="38520" y="22200"/>
                    </a:lnTo>
                    <a:lnTo>
                      <a:pt x="38458" y="22117"/>
                    </a:lnTo>
                    <a:lnTo>
                      <a:pt x="38395" y="22138"/>
                    </a:lnTo>
                    <a:lnTo>
                      <a:pt x="38311" y="22326"/>
                    </a:lnTo>
                    <a:lnTo>
                      <a:pt x="38311" y="22410"/>
                    </a:lnTo>
                    <a:lnTo>
                      <a:pt x="38416" y="22410"/>
                    </a:lnTo>
                    <a:lnTo>
                      <a:pt x="38479" y="22472"/>
                    </a:lnTo>
                    <a:lnTo>
                      <a:pt x="38479" y="22556"/>
                    </a:lnTo>
                    <a:lnTo>
                      <a:pt x="38374" y="22452"/>
                    </a:lnTo>
                    <a:lnTo>
                      <a:pt x="38311" y="22452"/>
                    </a:lnTo>
                    <a:lnTo>
                      <a:pt x="38290" y="22535"/>
                    </a:lnTo>
                    <a:lnTo>
                      <a:pt x="38207" y="22640"/>
                    </a:lnTo>
                    <a:lnTo>
                      <a:pt x="38144" y="22682"/>
                    </a:lnTo>
                    <a:lnTo>
                      <a:pt x="38102" y="22849"/>
                    </a:lnTo>
                    <a:lnTo>
                      <a:pt x="37997" y="22870"/>
                    </a:lnTo>
                    <a:lnTo>
                      <a:pt x="37935" y="22975"/>
                    </a:lnTo>
                    <a:lnTo>
                      <a:pt x="37935" y="23037"/>
                    </a:lnTo>
                    <a:lnTo>
                      <a:pt x="37872" y="23037"/>
                    </a:lnTo>
                    <a:lnTo>
                      <a:pt x="37872" y="23205"/>
                    </a:lnTo>
                    <a:lnTo>
                      <a:pt x="37788" y="23393"/>
                    </a:lnTo>
                    <a:lnTo>
                      <a:pt x="37788" y="23393"/>
                    </a:lnTo>
                    <a:lnTo>
                      <a:pt x="37830" y="23268"/>
                    </a:lnTo>
                    <a:lnTo>
                      <a:pt x="37788" y="23100"/>
                    </a:lnTo>
                    <a:lnTo>
                      <a:pt x="37725" y="23037"/>
                    </a:lnTo>
                    <a:lnTo>
                      <a:pt x="37558" y="23142"/>
                    </a:lnTo>
                    <a:lnTo>
                      <a:pt x="37474" y="23247"/>
                    </a:lnTo>
                    <a:lnTo>
                      <a:pt x="37453" y="23351"/>
                    </a:lnTo>
                    <a:lnTo>
                      <a:pt x="37349" y="23372"/>
                    </a:lnTo>
                    <a:lnTo>
                      <a:pt x="37307" y="23414"/>
                    </a:lnTo>
                    <a:lnTo>
                      <a:pt x="37265" y="23372"/>
                    </a:lnTo>
                    <a:lnTo>
                      <a:pt x="37202" y="23372"/>
                    </a:lnTo>
                    <a:lnTo>
                      <a:pt x="37098" y="23456"/>
                    </a:lnTo>
                    <a:lnTo>
                      <a:pt x="36993" y="23456"/>
                    </a:lnTo>
                    <a:lnTo>
                      <a:pt x="36847" y="23560"/>
                    </a:lnTo>
                    <a:lnTo>
                      <a:pt x="36826" y="23686"/>
                    </a:lnTo>
                    <a:lnTo>
                      <a:pt x="36700" y="23832"/>
                    </a:lnTo>
                    <a:lnTo>
                      <a:pt x="36742" y="23728"/>
                    </a:lnTo>
                    <a:lnTo>
                      <a:pt x="36742" y="23623"/>
                    </a:lnTo>
                    <a:lnTo>
                      <a:pt x="36784" y="23581"/>
                    </a:lnTo>
                    <a:lnTo>
                      <a:pt x="36784" y="23351"/>
                    </a:lnTo>
                    <a:lnTo>
                      <a:pt x="36805" y="23247"/>
                    </a:lnTo>
                    <a:lnTo>
                      <a:pt x="36784" y="23247"/>
                    </a:lnTo>
                    <a:lnTo>
                      <a:pt x="36365" y="23456"/>
                    </a:lnTo>
                    <a:lnTo>
                      <a:pt x="36198" y="23770"/>
                    </a:lnTo>
                    <a:lnTo>
                      <a:pt x="36072" y="23812"/>
                    </a:lnTo>
                    <a:lnTo>
                      <a:pt x="36156" y="23707"/>
                    </a:lnTo>
                    <a:lnTo>
                      <a:pt x="36177" y="23581"/>
                    </a:lnTo>
                    <a:lnTo>
                      <a:pt x="36303" y="23393"/>
                    </a:lnTo>
                    <a:lnTo>
                      <a:pt x="36303" y="23268"/>
                    </a:lnTo>
                    <a:lnTo>
                      <a:pt x="36323" y="23142"/>
                    </a:lnTo>
                    <a:lnTo>
                      <a:pt x="36282" y="23037"/>
                    </a:lnTo>
                    <a:lnTo>
                      <a:pt x="36177" y="22933"/>
                    </a:lnTo>
                    <a:lnTo>
                      <a:pt x="36072" y="22933"/>
                    </a:lnTo>
                    <a:lnTo>
                      <a:pt x="36093" y="23058"/>
                    </a:lnTo>
                    <a:lnTo>
                      <a:pt x="36072" y="23058"/>
                    </a:lnTo>
                    <a:lnTo>
                      <a:pt x="35968" y="22975"/>
                    </a:lnTo>
                    <a:lnTo>
                      <a:pt x="35842" y="22765"/>
                    </a:lnTo>
                    <a:lnTo>
                      <a:pt x="36051" y="22870"/>
                    </a:lnTo>
                    <a:lnTo>
                      <a:pt x="36093" y="22849"/>
                    </a:lnTo>
                    <a:lnTo>
                      <a:pt x="35989" y="22807"/>
                    </a:lnTo>
                    <a:lnTo>
                      <a:pt x="35863" y="22598"/>
                    </a:lnTo>
                    <a:lnTo>
                      <a:pt x="35842" y="22577"/>
                    </a:lnTo>
                    <a:lnTo>
                      <a:pt x="35968" y="22431"/>
                    </a:lnTo>
                    <a:lnTo>
                      <a:pt x="35989" y="22347"/>
                    </a:lnTo>
                    <a:lnTo>
                      <a:pt x="36093" y="22179"/>
                    </a:lnTo>
                    <a:lnTo>
                      <a:pt x="36093" y="21970"/>
                    </a:lnTo>
                    <a:lnTo>
                      <a:pt x="35947" y="21845"/>
                    </a:lnTo>
                    <a:lnTo>
                      <a:pt x="35738" y="21803"/>
                    </a:lnTo>
                    <a:lnTo>
                      <a:pt x="35466" y="21656"/>
                    </a:lnTo>
                    <a:lnTo>
                      <a:pt x="35466" y="21656"/>
                    </a:lnTo>
                    <a:lnTo>
                      <a:pt x="35759" y="21761"/>
                    </a:lnTo>
                    <a:lnTo>
                      <a:pt x="36010" y="21803"/>
                    </a:lnTo>
                    <a:lnTo>
                      <a:pt x="36051" y="21615"/>
                    </a:lnTo>
                    <a:lnTo>
                      <a:pt x="36093" y="21531"/>
                    </a:lnTo>
                    <a:lnTo>
                      <a:pt x="36114" y="21698"/>
                    </a:lnTo>
                    <a:lnTo>
                      <a:pt x="36177" y="21594"/>
                    </a:lnTo>
                    <a:lnTo>
                      <a:pt x="36093" y="21363"/>
                    </a:lnTo>
                    <a:lnTo>
                      <a:pt x="36198" y="21196"/>
                    </a:lnTo>
                    <a:lnTo>
                      <a:pt x="36365" y="21175"/>
                    </a:lnTo>
                    <a:lnTo>
                      <a:pt x="36386" y="20987"/>
                    </a:lnTo>
                    <a:lnTo>
                      <a:pt x="36386" y="20778"/>
                    </a:lnTo>
                    <a:lnTo>
                      <a:pt x="36303" y="20778"/>
                    </a:lnTo>
                    <a:lnTo>
                      <a:pt x="36282" y="20966"/>
                    </a:lnTo>
                    <a:lnTo>
                      <a:pt x="36156" y="21071"/>
                    </a:lnTo>
                    <a:lnTo>
                      <a:pt x="36093" y="20987"/>
                    </a:lnTo>
                    <a:lnTo>
                      <a:pt x="36114" y="20778"/>
                    </a:lnTo>
                    <a:lnTo>
                      <a:pt x="35968" y="20715"/>
                    </a:lnTo>
                    <a:lnTo>
                      <a:pt x="35842" y="20778"/>
                    </a:lnTo>
                    <a:lnTo>
                      <a:pt x="35779" y="20715"/>
                    </a:lnTo>
                    <a:lnTo>
                      <a:pt x="35696" y="20757"/>
                    </a:lnTo>
                    <a:lnTo>
                      <a:pt x="35528" y="20589"/>
                    </a:lnTo>
                    <a:lnTo>
                      <a:pt x="35424" y="20652"/>
                    </a:lnTo>
                    <a:lnTo>
                      <a:pt x="35424" y="20547"/>
                    </a:lnTo>
                    <a:lnTo>
                      <a:pt x="35319" y="20652"/>
                    </a:lnTo>
                    <a:lnTo>
                      <a:pt x="35319" y="20547"/>
                    </a:lnTo>
                    <a:lnTo>
                      <a:pt x="35173" y="20401"/>
                    </a:lnTo>
                    <a:lnTo>
                      <a:pt x="35277" y="20401"/>
                    </a:lnTo>
                    <a:lnTo>
                      <a:pt x="35340" y="20296"/>
                    </a:lnTo>
                    <a:lnTo>
                      <a:pt x="35445" y="20380"/>
                    </a:lnTo>
                    <a:lnTo>
                      <a:pt x="35466" y="20296"/>
                    </a:lnTo>
                    <a:lnTo>
                      <a:pt x="35361" y="20171"/>
                    </a:lnTo>
                    <a:lnTo>
                      <a:pt x="35277" y="20255"/>
                    </a:lnTo>
                    <a:lnTo>
                      <a:pt x="35173" y="20171"/>
                    </a:lnTo>
                    <a:lnTo>
                      <a:pt x="35277" y="20150"/>
                    </a:lnTo>
                    <a:lnTo>
                      <a:pt x="35235" y="20024"/>
                    </a:lnTo>
                    <a:lnTo>
                      <a:pt x="35110" y="19920"/>
                    </a:lnTo>
                    <a:lnTo>
                      <a:pt x="35026" y="19962"/>
                    </a:lnTo>
                    <a:lnTo>
                      <a:pt x="35026" y="19878"/>
                    </a:lnTo>
                    <a:lnTo>
                      <a:pt x="35110" y="19773"/>
                    </a:lnTo>
                    <a:lnTo>
                      <a:pt x="35110" y="19606"/>
                    </a:lnTo>
                    <a:lnTo>
                      <a:pt x="35005" y="19606"/>
                    </a:lnTo>
                    <a:lnTo>
                      <a:pt x="34859" y="19501"/>
                    </a:lnTo>
                    <a:lnTo>
                      <a:pt x="34859" y="19397"/>
                    </a:lnTo>
                    <a:lnTo>
                      <a:pt x="34650" y="19229"/>
                    </a:lnTo>
                    <a:lnTo>
                      <a:pt x="34503" y="19313"/>
                    </a:lnTo>
                    <a:lnTo>
                      <a:pt x="34398" y="19313"/>
                    </a:lnTo>
                    <a:lnTo>
                      <a:pt x="34336" y="19397"/>
                    </a:lnTo>
                    <a:lnTo>
                      <a:pt x="34210" y="19334"/>
                    </a:lnTo>
                    <a:lnTo>
                      <a:pt x="34210" y="19480"/>
                    </a:lnTo>
                    <a:lnTo>
                      <a:pt x="34126" y="19376"/>
                    </a:lnTo>
                    <a:lnTo>
                      <a:pt x="34043" y="19376"/>
                    </a:lnTo>
                    <a:lnTo>
                      <a:pt x="34001" y="19292"/>
                    </a:lnTo>
                    <a:lnTo>
                      <a:pt x="33896" y="19292"/>
                    </a:lnTo>
                    <a:lnTo>
                      <a:pt x="33729" y="19397"/>
                    </a:lnTo>
                    <a:lnTo>
                      <a:pt x="33562" y="19397"/>
                    </a:lnTo>
                    <a:lnTo>
                      <a:pt x="33708" y="19334"/>
                    </a:lnTo>
                    <a:lnTo>
                      <a:pt x="33729" y="19229"/>
                    </a:lnTo>
                    <a:lnTo>
                      <a:pt x="33603" y="19229"/>
                    </a:lnTo>
                    <a:lnTo>
                      <a:pt x="33352" y="19104"/>
                    </a:lnTo>
                    <a:lnTo>
                      <a:pt x="33164" y="18999"/>
                    </a:lnTo>
                    <a:lnTo>
                      <a:pt x="32976" y="18999"/>
                    </a:lnTo>
                    <a:lnTo>
                      <a:pt x="32913" y="18957"/>
                    </a:lnTo>
                    <a:lnTo>
                      <a:pt x="32829" y="18978"/>
                    </a:lnTo>
                    <a:lnTo>
                      <a:pt x="32746" y="18978"/>
                    </a:lnTo>
                    <a:lnTo>
                      <a:pt x="32662" y="19062"/>
                    </a:lnTo>
                    <a:lnTo>
                      <a:pt x="32662" y="19125"/>
                    </a:lnTo>
                    <a:lnTo>
                      <a:pt x="32578" y="19125"/>
                    </a:lnTo>
                    <a:lnTo>
                      <a:pt x="32536" y="19104"/>
                    </a:lnTo>
                    <a:lnTo>
                      <a:pt x="32453" y="19166"/>
                    </a:lnTo>
                    <a:lnTo>
                      <a:pt x="32453" y="19313"/>
                    </a:lnTo>
                    <a:lnTo>
                      <a:pt x="32369" y="19480"/>
                    </a:lnTo>
                    <a:lnTo>
                      <a:pt x="32369" y="19690"/>
                    </a:lnTo>
                    <a:lnTo>
                      <a:pt x="32453" y="19794"/>
                    </a:lnTo>
                    <a:lnTo>
                      <a:pt x="32515" y="19794"/>
                    </a:lnTo>
                    <a:lnTo>
                      <a:pt x="32515" y="19836"/>
                    </a:lnTo>
                    <a:lnTo>
                      <a:pt x="32557" y="19857"/>
                    </a:lnTo>
                    <a:lnTo>
                      <a:pt x="32557" y="20003"/>
                    </a:lnTo>
                    <a:lnTo>
                      <a:pt x="32515" y="20045"/>
                    </a:lnTo>
                    <a:lnTo>
                      <a:pt x="32432" y="20045"/>
                    </a:lnTo>
                    <a:lnTo>
                      <a:pt x="32411" y="20171"/>
                    </a:lnTo>
                    <a:lnTo>
                      <a:pt x="32243" y="20380"/>
                    </a:lnTo>
                    <a:lnTo>
                      <a:pt x="32013" y="20568"/>
                    </a:lnTo>
                    <a:lnTo>
                      <a:pt x="32013" y="20652"/>
                    </a:lnTo>
                    <a:lnTo>
                      <a:pt x="32055" y="20673"/>
                    </a:lnTo>
                    <a:lnTo>
                      <a:pt x="32243" y="20652"/>
                    </a:lnTo>
                    <a:lnTo>
                      <a:pt x="32327" y="20652"/>
                    </a:lnTo>
                    <a:lnTo>
                      <a:pt x="32243" y="20694"/>
                    </a:lnTo>
                    <a:lnTo>
                      <a:pt x="32202" y="20861"/>
                    </a:lnTo>
                    <a:lnTo>
                      <a:pt x="32202" y="20903"/>
                    </a:lnTo>
                    <a:lnTo>
                      <a:pt x="32327" y="20945"/>
                    </a:lnTo>
                    <a:lnTo>
                      <a:pt x="32222" y="20966"/>
                    </a:lnTo>
                    <a:lnTo>
                      <a:pt x="32139" y="21050"/>
                    </a:lnTo>
                    <a:lnTo>
                      <a:pt x="32160" y="21112"/>
                    </a:lnTo>
                    <a:lnTo>
                      <a:pt x="32222" y="21175"/>
                    </a:lnTo>
                    <a:lnTo>
                      <a:pt x="32118" y="21301"/>
                    </a:lnTo>
                    <a:lnTo>
                      <a:pt x="32118" y="21363"/>
                    </a:lnTo>
                    <a:lnTo>
                      <a:pt x="32264" y="21363"/>
                    </a:lnTo>
                    <a:lnTo>
                      <a:pt x="32306" y="21426"/>
                    </a:lnTo>
                    <a:lnTo>
                      <a:pt x="32160" y="21635"/>
                    </a:lnTo>
                    <a:lnTo>
                      <a:pt x="32034" y="21698"/>
                    </a:lnTo>
                    <a:lnTo>
                      <a:pt x="32034" y="21824"/>
                    </a:lnTo>
                    <a:lnTo>
                      <a:pt x="32097" y="21887"/>
                    </a:lnTo>
                    <a:lnTo>
                      <a:pt x="32013" y="21845"/>
                    </a:lnTo>
                    <a:lnTo>
                      <a:pt x="31930" y="21719"/>
                    </a:lnTo>
                    <a:lnTo>
                      <a:pt x="31888" y="21719"/>
                    </a:lnTo>
                    <a:lnTo>
                      <a:pt x="31741" y="21887"/>
                    </a:lnTo>
                    <a:lnTo>
                      <a:pt x="31741" y="21928"/>
                    </a:lnTo>
                    <a:lnTo>
                      <a:pt x="31804" y="21949"/>
                    </a:lnTo>
                    <a:lnTo>
                      <a:pt x="31804" y="22033"/>
                    </a:lnTo>
                    <a:lnTo>
                      <a:pt x="31720" y="22117"/>
                    </a:lnTo>
                    <a:lnTo>
                      <a:pt x="31616" y="22117"/>
                    </a:lnTo>
                    <a:lnTo>
                      <a:pt x="31302" y="22431"/>
                    </a:lnTo>
                    <a:lnTo>
                      <a:pt x="31197" y="22472"/>
                    </a:lnTo>
                    <a:lnTo>
                      <a:pt x="31113" y="22724"/>
                    </a:lnTo>
                    <a:lnTo>
                      <a:pt x="31155" y="22786"/>
                    </a:lnTo>
                    <a:lnTo>
                      <a:pt x="31260" y="22828"/>
                    </a:lnTo>
                    <a:lnTo>
                      <a:pt x="31281" y="22954"/>
                    </a:lnTo>
                    <a:lnTo>
                      <a:pt x="31406" y="23037"/>
                    </a:lnTo>
                    <a:lnTo>
                      <a:pt x="31595" y="23288"/>
                    </a:lnTo>
                    <a:lnTo>
                      <a:pt x="31616" y="23602"/>
                    </a:lnTo>
                    <a:lnTo>
                      <a:pt x="31595" y="23937"/>
                    </a:lnTo>
                    <a:lnTo>
                      <a:pt x="31678" y="24125"/>
                    </a:lnTo>
                    <a:lnTo>
                      <a:pt x="31637" y="24251"/>
                    </a:lnTo>
                    <a:lnTo>
                      <a:pt x="31637" y="24460"/>
                    </a:lnTo>
                    <a:lnTo>
                      <a:pt x="31595" y="24523"/>
                    </a:lnTo>
                    <a:lnTo>
                      <a:pt x="31490" y="24816"/>
                    </a:lnTo>
                    <a:lnTo>
                      <a:pt x="31427" y="24962"/>
                    </a:lnTo>
                    <a:lnTo>
                      <a:pt x="31490" y="24962"/>
                    </a:lnTo>
                    <a:lnTo>
                      <a:pt x="31511" y="24858"/>
                    </a:lnTo>
                    <a:lnTo>
                      <a:pt x="31595" y="24816"/>
                    </a:lnTo>
                    <a:lnTo>
                      <a:pt x="31595" y="24962"/>
                    </a:lnTo>
                    <a:lnTo>
                      <a:pt x="31699" y="25088"/>
                    </a:lnTo>
                    <a:lnTo>
                      <a:pt x="31616" y="25192"/>
                    </a:lnTo>
                    <a:lnTo>
                      <a:pt x="31511" y="25192"/>
                    </a:lnTo>
                    <a:lnTo>
                      <a:pt x="31469" y="25151"/>
                    </a:lnTo>
                    <a:lnTo>
                      <a:pt x="31385" y="25151"/>
                    </a:lnTo>
                    <a:lnTo>
                      <a:pt x="31218" y="25402"/>
                    </a:lnTo>
                    <a:lnTo>
                      <a:pt x="31093" y="25465"/>
                    </a:lnTo>
                    <a:lnTo>
                      <a:pt x="31072" y="25569"/>
                    </a:lnTo>
                    <a:lnTo>
                      <a:pt x="30800" y="25674"/>
                    </a:lnTo>
                    <a:lnTo>
                      <a:pt x="30737" y="25757"/>
                    </a:lnTo>
                    <a:lnTo>
                      <a:pt x="30737" y="25799"/>
                    </a:lnTo>
                    <a:lnTo>
                      <a:pt x="30360" y="25925"/>
                    </a:lnTo>
                    <a:lnTo>
                      <a:pt x="30130" y="26029"/>
                    </a:lnTo>
                    <a:lnTo>
                      <a:pt x="30067" y="26092"/>
                    </a:lnTo>
                    <a:lnTo>
                      <a:pt x="29942" y="26092"/>
                    </a:lnTo>
                    <a:lnTo>
                      <a:pt x="29837" y="26176"/>
                    </a:lnTo>
                    <a:lnTo>
                      <a:pt x="29607" y="26197"/>
                    </a:lnTo>
                    <a:lnTo>
                      <a:pt x="29440" y="26281"/>
                    </a:lnTo>
                    <a:lnTo>
                      <a:pt x="29481" y="26322"/>
                    </a:lnTo>
                    <a:lnTo>
                      <a:pt x="29481" y="26427"/>
                    </a:lnTo>
                    <a:lnTo>
                      <a:pt x="29523" y="26511"/>
                    </a:lnTo>
                    <a:lnTo>
                      <a:pt x="29523" y="26615"/>
                    </a:lnTo>
                    <a:lnTo>
                      <a:pt x="29586" y="26699"/>
                    </a:lnTo>
                    <a:lnTo>
                      <a:pt x="29523" y="26720"/>
                    </a:lnTo>
                    <a:lnTo>
                      <a:pt x="29544" y="26804"/>
                    </a:lnTo>
                    <a:lnTo>
                      <a:pt x="29607" y="26825"/>
                    </a:lnTo>
                    <a:lnTo>
                      <a:pt x="29523" y="26866"/>
                    </a:lnTo>
                    <a:lnTo>
                      <a:pt x="29586" y="26971"/>
                    </a:lnTo>
                    <a:lnTo>
                      <a:pt x="29523" y="27013"/>
                    </a:lnTo>
                    <a:lnTo>
                      <a:pt x="29544" y="27117"/>
                    </a:lnTo>
                    <a:lnTo>
                      <a:pt x="29502" y="27159"/>
                    </a:lnTo>
                    <a:lnTo>
                      <a:pt x="29481" y="27348"/>
                    </a:lnTo>
                    <a:lnTo>
                      <a:pt x="29502" y="27452"/>
                    </a:lnTo>
                    <a:lnTo>
                      <a:pt x="29419" y="27745"/>
                    </a:lnTo>
                    <a:lnTo>
                      <a:pt x="29440" y="27808"/>
                    </a:lnTo>
                    <a:lnTo>
                      <a:pt x="29502" y="27850"/>
                    </a:lnTo>
                    <a:lnTo>
                      <a:pt x="29502" y="27913"/>
                    </a:lnTo>
                    <a:lnTo>
                      <a:pt x="29544" y="27975"/>
                    </a:lnTo>
                    <a:lnTo>
                      <a:pt x="29440" y="28101"/>
                    </a:lnTo>
                    <a:lnTo>
                      <a:pt x="29440" y="28226"/>
                    </a:lnTo>
                    <a:lnTo>
                      <a:pt x="29523" y="28268"/>
                    </a:lnTo>
                    <a:lnTo>
                      <a:pt x="29544" y="28436"/>
                    </a:lnTo>
                    <a:lnTo>
                      <a:pt x="29607" y="28498"/>
                    </a:lnTo>
                    <a:lnTo>
                      <a:pt x="29481" y="28624"/>
                    </a:lnTo>
                    <a:lnTo>
                      <a:pt x="29419" y="28791"/>
                    </a:lnTo>
                    <a:lnTo>
                      <a:pt x="29377" y="28812"/>
                    </a:lnTo>
                    <a:lnTo>
                      <a:pt x="29314" y="28791"/>
                    </a:lnTo>
                    <a:lnTo>
                      <a:pt x="29314" y="28896"/>
                    </a:lnTo>
                    <a:lnTo>
                      <a:pt x="29377" y="28959"/>
                    </a:lnTo>
                    <a:lnTo>
                      <a:pt x="29314" y="29042"/>
                    </a:lnTo>
                    <a:lnTo>
                      <a:pt x="29293" y="29231"/>
                    </a:lnTo>
                    <a:lnTo>
                      <a:pt x="29314" y="29356"/>
                    </a:lnTo>
                    <a:lnTo>
                      <a:pt x="29419" y="29482"/>
                    </a:lnTo>
                    <a:lnTo>
                      <a:pt x="29523" y="29545"/>
                    </a:lnTo>
                    <a:lnTo>
                      <a:pt x="29335" y="29524"/>
                    </a:lnTo>
                    <a:lnTo>
                      <a:pt x="29209" y="29419"/>
                    </a:lnTo>
                    <a:lnTo>
                      <a:pt x="29230" y="29252"/>
                    </a:lnTo>
                    <a:lnTo>
                      <a:pt x="29189" y="29042"/>
                    </a:lnTo>
                    <a:lnTo>
                      <a:pt x="29105" y="29022"/>
                    </a:lnTo>
                    <a:lnTo>
                      <a:pt x="29084" y="28959"/>
                    </a:lnTo>
                    <a:lnTo>
                      <a:pt x="29105" y="28854"/>
                    </a:lnTo>
                    <a:lnTo>
                      <a:pt x="29063" y="28854"/>
                    </a:lnTo>
                    <a:lnTo>
                      <a:pt x="28875" y="29105"/>
                    </a:lnTo>
                    <a:lnTo>
                      <a:pt x="28875" y="29210"/>
                    </a:lnTo>
                    <a:lnTo>
                      <a:pt x="28854" y="29314"/>
                    </a:lnTo>
                    <a:lnTo>
                      <a:pt x="28749" y="29314"/>
                    </a:lnTo>
                    <a:lnTo>
                      <a:pt x="28644" y="29210"/>
                    </a:lnTo>
                    <a:lnTo>
                      <a:pt x="28477" y="29147"/>
                    </a:lnTo>
                    <a:lnTo>
                      <a:pt x="28352" y="29252"/>
                    </a:lnTo>
                    <a:lnTo>
                      <a:pt x="28184" y="29335"/>
                    </a:lnTo>
                    <a:lnTo>
                      <a:pt x="28184" y="29335"/>
                    </a:lnTo>
                    <a:lnTo>
                      <a:pt x="28393" y="29147"/>
                    </a:lnTo>
                    <a:lnTo>
                      <a:pt x="28456" y="29001"/>
                    </a:lnTo>
                    <a:lnTo>
                      <a:pt x="28435" y="28917"/>
                    </a:lnTo>
                    <a:lnTo>
                      <a:pt x="28393" y="28729"/>
                    </a:lnTo>
                    <a:lnTo>
                      <a:pt x="28331" y="28624"/>
                    </a:lnTo>
                    <a:lnTo>
                      <a:pt x="28289" y="28540"/>
                    </a:lnTo>
                    <a:lnTo>
                      <a:pt x="28268" y="28540"/>
                    </a:lnTo>
                    <a:lnTo>
                      <a:pt x="28142" y="28478"/>
                    </a:lnTo>
                    <a:lnTo>
                      <a:pt x="28038" y="28415"/>
                    </a:lnTo>
                    <a:lnTo>
                      <a:pt x="28038" y="28331"/>
                    </a:lnTo>
                    <a:lnTo>
                      <a:pt x="28017" y="28289"/>
                    </a:lnTo>
                    <a:lnTo>
                      <a:pt x="28038" y="28185"/>
                    </a:lnTo>
                    <a:lnTo>
                      <a:pt x="27954" y="28080"/>
                    </a:lnTo>
                    <a:lnTo>
                      <a:pt x="27870" y="28017"/>
                    </a:lnTo>
                    <a:lnTo>
                      <a:pt x="27870" y="27892"/>
                    </a:lnTo>
                    <a:lnTo>
                      <a:pt x="27766" y="27808"/>
                    </a:lnTo>
                    <a:lnTo>
                      <a:pt x="27724" y="27703"/>
                    </a:lnTo>
                    <a:lnTo>
                      <a:pt x="27766" y="27473"/>
                    </a:lnTo>
                    <a:lnTo>
                      <a:pt x="27870" y="27369"/>
                    </a:lnTo>
                    <a:lnTo>
                      <a:pt x="27933" y="27222"/>
                    </a:lnTo>
                    <a:lnTo>
                      <a:pt x="27933" y="27117"/>
                    </a:lnTo>
                    <a:lnTo>
                      <a:pt x="28080" y="26866"/>
                    </a:lnTo>
                    <a:lnTo>
                      <a:pt x="28080" y="26615"/>
                    </a:lnTo>
                    <a:lnTo>
                      <a:pt x="28059" y="26594"/>
                    </a:lnTo>
                    <a:lnTo>
                      <a:pt x="28038" y="26448"/>
                    </a:lnTo>
                    <a:lnTo>
                      <a:pt x="28121" y="26301"/>
                    </a:lnTo>
                    <a:lnTo>
                      <a:pt x="28184" y="26197"/>
                    </a:lnTo>
                    <a:lnTo>
                      <a:pt x="28184" y="26092"/>
                    </a:lnTo>
                    <a:lnTo>
                      <a:pt x="28352" y="25799"/>
                    </a:lnTo>
                    <a:lnTo>
                      <a:pt x="28331" y="25611"/>
                    </a:lnTo>
                    <a:lnTo>
                      <a:pt x="28268" y="25611"/>
                    </a:lnTo>
                    <a:lnTo>
                      <a:pt x="28247" y="25653"/>
                    </a:lnTo>
                    <a:lnTo>
                      <a:pt x="28247" y="25590"/>
                    </a:lnTo>
                    <a:lnTo>
                      <a:pt x="28163" y="25590"/>
                    </a:lnTo>
                    <a:lnTo>
                      <a:pt x="28038" y="25653"/>
                    </a:lnTo>
                    <a:lnTo>
                      <a:pt x="27849" y="25611"/>
                    </a:lnTo>
                    <a:lnTo>
                      <a:pt x="27661" y="25569"/>
                    </a:lnTo>
                    <a:lnTo>
                      <a:pt x="27619" y="25569"/>
                    </a:lnTo>
                    <a:lnTo>
                      <a:pt x="27556" y="25506"/>
                    </a:lnTo>
                    <a:lnTo>
                      <a:pt x="27326" y="25506"/>
                    </a:lnTo>
                    <a:lnTo>
                      <a:pt x="27201" y="25548"/>
                    </a:lnTo>
                    <a:lnTo>
                      <a:pt x="27138" y="25506"/>
                    </a:lnTo>
                    <a:lnTo>
                      <a:pt x="26971" y="25506"/>
                    </a:lnTo>
                    <a:lnTo>
                      <a:pt x="26929" y="25485"/>
                    </a:lnTo>
                    <a:lnTo>
                      <a:pt x="26971" y="25444"/>
                    </a:lnTo>
                    <a:lnTo>
                      <a:pt x="26803" y="25297"/>
                    </a:lnTo>
                    <a:lnTo>
                      <a:pt x="26782" y="25234"/>
                    </a:lnTo>
                    <a:lnTo>
                      <a:pt x="26594" y="25046"/>
                    </a:lnTo>
                    <a:lnTo>
                      <a:pt x="26510" y="25025"/>
                    </a:lnTo>
                    <a:lnTo>
                      <a:pt x="26343" y="24879"/>
                    </a:lnTo>
                    <a:lnTo>
                      <a:pt x="26259" y="24858"/>
                    </a:lnTo>
                    <a:lnTo>
                      <a:pt x="26029" y="24711"/>
                    </a:lnTo>
                    <a:lnTo>
                      <a:pt x="25966" y="24648"/>
                    </a:lnTo>
                    <a:lnTo>
                      <a:pt x="25903" y="24753"/>
                    </a:lnTo>
                    <a:lnTo>
                      <a:pt x="25903" y="24711"/>
                    </a:lnTo>
                    <a:lnTo>
                      <a:pt x="25820" y="24523"/>
                    </a:lnTo>
                    <a:lnTo>
                      <a:pt x="25736" y="24439"/>
                    </a:lnTo>
                    <a:lnTo>
                      <a:pt x="25736" y="24335"/>
                    </a:lnTo>
                    <a:lnTo>
                      <a:pt x="25631" y="24293"/>
                    </a:lnTo>
                    <a:lnTo>
                      <a:pt x="25527" y="24104"/>
                    </a:lnTo>
                    <a:lnTo>
                      <a:pt x="25443" y="24084"/>
                    </a:lnTo>
                    <a:lnTo>
                      <a:pt x="25255" y="23895"/>
                    </a:lnTo>
                    <a:lnTo>
                      <a:pt x="25150" y="23874"/>
                    </a:lnTo>
                    <a:lnTo>
                      <a:pt x="25087" y="23812"/>
                    </a:lnTo>
                    <a:lnTo>
                      <a:pt x="24815" y="23728"/>
                    </a:lnTo>
                    <a:lnTo>
                      <a:pt x="24627" y="23581"/>
                    </a:lnTo>
                    <a:lnTo>
                      <a:pt x="24376" y="23393"/>
                    </a:lnTo>
                    <a:lnTo>
                      <a:pt x="24167" y="23414"/>
                    </a:lnTo>
                    <a:lnTo>
                      <a:pt x="23748" y="23560"/>
                    </a:lnTo>
                    <a:lnTo>
                      <a:pt x="23330" y="23686"/>
                    </a:lnTo>
                    <a:lnTo>
                      <a:pt x="23142" y="23686"/>
                    </a:lnTo>
                    <a:lnTo>
                      <a:pt x="23016" y="23623"/>
                    </a:lnTo>
                    <a:lnTo>
                      <a:pt x="23016" y="23623"/>
                    </a:lnTo>
                    <a:lnTo>
                      <a:pt x="23142" y="23665"/>
                    </a:lnTo>
                    <a:lnTo>
                      <a:pt x="23330" y="23602"/>
                    </a:lnTo>
                    <a:lnTo>
                      <a:pt x="23665" y="23268"/>
                    </a:lnTo>
                    <a:lnTo>
                      <a:pt x="23727" y="23163"/>
                    </a:lnTo>
                    <a:lnTo>
                      <a:pt x="23665" y="22933"/>
                    </a:lnTo>
                    <a:lnTo>
                      <a:pt x="23581" y="22828"/>
                    </a:lnTo>
                    <a:lnTo>
                      <a:pt x="23665" y="22577"/>
                    </a:lnTo>
                    <a:lnTo>
                      <a:pt x="23665" y="22347"/>
                    </a:lnTo>
                    <a:lnTo>
                      <a:pt x="23581" y="22200"/>
                    </a:lnTo>
                    <a:lnTo>
                      <a:pt x="23581" y="22054"/>
                    </a:lnTo>
                    <a:lnTo>
                      <a:pt x="23644" y="21928"/>
                    </a:lnTo>
                    <a:lnTo>
                      <a:pt x="23644" y="21824"/>
                    </a:lnTo>
                    <a:lnTo>
                      <a:pt x="23539" y="21782"/>
                    </a:lnTo>
                    <a:lnTo>
                      <a:pt x="23204" y="21782"/>
                    </a:lnTo>
                    <a:lnTo>
                      <a:pt x="23037" y="22054"/>
                    </a:lnTo>
                    <a:lnTo>
                      <a:pt x="22828" y="22305"/>
                    </a:lnTo>
                    <a:lnTo>
                      <a:pt x="22577" y="22326"/>
                    </a:lnTo>
                    <a:lnTo>
                      <a:pt x="22409" y="22452"/>
                    </a:lnTo>
                    <a:lnTo>
                      <a:pt x="22472" y="22347"/>
                    </a:lnTo>
                    <a:lnTo>
                      <a:pt x="22786" y="22263"/>
                    </a:lnTo>
                    <a:lnTo>
                      <a:pt x="22932" y="22117"/>
                    </a:lnTo>
                    <a:lnTo>
                      <a:pt x="23037" y="21845"/>
                    </a:lnTo>
                    <a:lnTo>
                      <a:pt x="22995" y="21824"/>
                    </a:lnTo>
                    <a:lnTo>
                      <a:pt x="22995" y="21677"/>
                    </a:lnTo>
                    <a:lnTo>
                      <a:pt x="22932" y="21594"/>
                    </a:lnTo>
                    <a:lnTo>
                      <a:pt x="22953" y="21489"/>
                    </a:lnTo>
                    <a:lnTo>
                      <a:pt x="22932" y="21405"/>
                    </a:lnTo>
                    <a:lnTo>
                      <a:pt x="22807" y="21384"/>
                    </a:lnTo>
                    <a:lnTo>
                      <a:pt x="22849" y="21322"/>
                    </a:lnTo>
                    <a:lnTo>
                      <a:pt x="22953" y="21301"/>
                    </a:lnTo>
                    <a:lnTo>
                      <a:pt x="22995" y="21196"/>
                    </a:lnTo>
                    <a:lnTo>
                      <a:pt x="23100" y="21008"/>
                    </a:lnTo>
                    <a:lnTo>
                      <a:pt x="23100" y="20861"/>
                    </a:lnTo>
                    <a:lnTo>
                      <a:pt x="23037" y="20799"/>
                    </a:lnTo>
                    <a:lnTo>
                      <a:pt x="23121" y="20568"/>
                    </a:lnTo>
                    <a:lnTo>
                      <a:pt x="23204" y="20527"/>
                    </a:lnTo>
                    <a:lnTo>
                      <a:pt x="23246" y="20359"/>
                    </a:lnTo>
                    <a:lnTo>
                      <a:pt x="23330" y="20255"/>
                    </a:lnTo>
                    <a:lnTo>
                      <a:pt x="23372" y="20045"/>
                    </a:lnTo>
                    <a:lnTo>
                      <a:pt x="23476" y="19941"/>
                    </a:lnTo>
                    <a:lnTo>
                      <a:pt x="23435" y="19815"/>
                    </a:lnTo>
                    <a:lnTo>
                      <a:pt x="23435" y="19731"/>
                    </a:lnTo>
                    <a:lnTo>
                      <a:pt x="23560" y="19815"/>
                    </a:lnTo>
                    <a:lnTo>
                      <a:pt x="23665" y="19711"/>
                    </a:lnTo>
                    <a:lnTo>
                      <a:pt x="23665" y="19606"/>
                    </a:lnTo>
                    <a:lnTo>
                      <a:pt x="23790" y="19585"/>
                    </a:lnTo>
                    <a:lnTo>
                      <a:pt x="23958" y="19397"/>
                    </a:lnTo>
                    <a:lnTo>
                      <a:pt x="24062" y="19334"/>
                    </a:lnTo>
                    <a:lnTo>
                      <a:pt x="24041" y="19229"/>
                    </a:lnTo>
                    <a:lnTo>
                      <a:pt x="24125" y="19166"/>
                    </a:lnTo>
                    <a:lnTo>
                      <a:pt x="24188" y="19166"/>
                    </a:lnTo>
                    <a:lnTo>
                      <a:pt x="24230" y="19083"/>
                    </a:lnTo>
                    <a:lnTo>
                      <a:pt x="24167" y="18999"/>
                    </a:lnTo>
                    <a:lnTo>
                      <a:pt x="24292" y="18915"/>
                    </a:lnTo>
                    <a:lnTo>
                      <a:pt x="24376" y="18769"/>
                    </a:lnTo>
                    <a:lnTo>
                      <a:pt x="24481" y="18769"/>
                    </a:lnTo>
                    <a:lnTo>
                      <a:pt x="24481" y="18706"/>
                    </a:lnTo>
                    <a:lnTo>
                      <a:pt x="24543" y="18664"/>
                    </a:lnTo>
                    <a:lnTo>
                      <a:pt x="24397" y="18560"/>
                    </a:lnTo>
                    <a:lnTo>
                      <a:pt x="24460" y="18539"/>
                    </a:lnTo>
                    <a:lnTo>
                      <a:pt x="24460" y="18455"/>
                    </a:lnTo>
                    <a:lnTo>
                      <a:pt x="24543" y="18476"/>
                    </a:lnTo>
                    <a:lnTo>
                      <a:pt x="24669" y="18581"/>
                    </a:lnTo>
                    <a:lnTo>
                      <a:pt x="24690" y="18643"/>
                    </a:lnTo>
                    <a:lnTo>
                      <a:pt x="24753" y="18602"/>
                    </a:lnTo>
                    <a:lnTo>
                      <a:pt x="24711" y="18539"/>
                    </a:lnTo>
                    <a:lnTo>
                      <a:pt x="24606" y="18476"/>
                    </a:lnTo>
                    <a:lnTo>
                      <a:pt x="24795" y="18392"/>
                    </a:lnTo>
                    <a:lnTo>
                      <a:pt x="24836" y="18330"/>
                    </a:lnTo>
                    <a:lnTo>
                      <a:pt x="24983" y="18330"/>
                    </a:lnTo>
                    <a:lnTo>
                      <a:pt x="25004" y="18350"/>
                    </a:lnTo>
                    <a:lnTo>
                      <a:pt x="25025" y="18267"/>
                    </a:lnTo>
                    <a:lnTo>
                      <a:pt x="25004" y="18225"/>
                    </a:lnTo>
                    <a:lnTo>
                      <a:pt x="25087" y="18225"/>
                    </a:lnTo>
                    <a:lnTo>
                      <a:pt x="25108" y="18350"/>
                    </a:lnTo>
                    <a:lnTo>
                      <a:pt x="25192" y="18246"/>
                    </a:lnTo>
                    <a:lnTo>
                      <a:pt x="25192" y="18225"/>
                    </a:lnTo>
                    <a:lnTo>
                      <a:pt x="25108" y="18162"/>
                    </a:lnTo>
                    <a:lnTo>
                      <a:pt x="25108" y="18058"/>
                    </a:lnTo>
                    <a:lnTo>
                      <a:pt x="25150" y="18120"/>
                    </a:lnTo>
                    <a:lnTo>
                      <a:pt x="25359" y="18162"/>
                    </a:lnTo>
                    <a:lnTo>
                      <a:pt x="25339" y="18078"/>
                    </a:lnTo>
                    <a:lnTo>
                      <a:pt x="25234" y="18037"/>
                    </a:lnTo>
                    <a:lnTo>
                      <a:pt x="25213" y="17953"/>
                    </a:lnTo>
                    <a:lnTo>
                      <a:pt x="25255" y="17932"/>
                    </a:lnTo>
                    <a:lnTo>
                      <a:pt x="25297" y="17848"/>
                    </a:lnTo>
                    <a:lnTo>
                      <a:pt x="25318" y="18016"/>
                    </a:lnTo>
                    <a:lnTo>
                      <a:pt x="25422" y="17974"/>
                    </a:lnTo>
                    <a:lnTo>
                      <a:pt x="25506" y="18016"/>
                    </a:lnTo>
                    <a:lnTo>
                      <a:pt x="25590" y="17953"/>
                    </a:lnTo>
                    <a:lnTo>
                      <a:pt x="25464" y="17744"/>
                    </a:lnTo>
                    <a:lnTo>
                      <a:pt x="25401" y="17514"/>
                    </a:lnTo>
                    <a:lnTo>
                      <a:pt x="25297" y="17388"/>
                    </a:lnTo>
                    <a:lnTo>
                      <a:pt x="25297" y="17283"/>
                    </a:lnTo>
                    <a:lnTo>
                      <a:pt x="25255" y="17200"/>
                    </a:lnTo>
                    <a:lnTo>
                      <a:pt x="25297" y="17137"/>
                    </a:lnTo>
                    <a:lnTo>
                      <a:pt x="25359" y="17221"/>
                    </a:lnTo>
                    <a:lnTo>
                      <a:pt x="25422" y="17409"/>
                    </a:lnTo>
                    <a:lnTo>
                      <a:pt x="25569" y="17597"/>
                    </a:lnTo>
                    <a:lnTo>
                      <a:pt x="25841" y="17639"/>
                    </a:lnTo>
                    <a:lnTo>
                      <a:pt x="25945" y="17723"/>
                    </a:lnTo>
                    <a:lnTo>
                      <a:pt x="26071" y="17723"/>
                    </a:lnTo>
                    <a:lnTo>
                      <a:pt x="26155" y="17660"/>
                    </a:lnTo>
                    <a:lnTo>
                      <a:pt x="26259" y="17660"/>
                    </a:lnTo>
                    <a:lnTo>
                      <a:pt x="26406" y="17514"/>
                    </a:lnTo>
                    <a:lnTo>
                      <a:pt x="26448" y="17242"/>
                    </a:lnTo>
                    <a:lnTo>
                      <a:pt x="26238" y="16990"/>
                    </a:lnTo>
                    <a:lnTo>
                      <a:pt x="26196" y="16823"/>
                    </a:lnTo>
                    <a:lnTo>
                      <a:pt x="26134" y="16739"/>
                    </a:lnTo>
                    <a:lnTo>
                      <a:pt x="26071" y="16739"/>
                    </a:lnTo>
                    <a:lnTo>
                      <a:pt x="25945" y="16886"/>
                    </a:lnTo>
                    <a:lnTo>
                      <a:pt x="25715" y="16907"/>
                    </a:lnTo>
                    <a:lnTo>
                      <a:pt x="25652" y="16928"/>
                    </a:lnTo>
                    <a:lnTo>
                      <a:pt x="25652" y="16907"/>
                    </a:lnTo>
                    <a:lnTo>
                      <a:pt x="25631" y="16823"/>
                    </a:lnTo>
                    <a:lnTo>
                      <a:pt x="25715" y="16865"/>
                    </a:lnTo>
                    <a:lnTo>
                      <a:pt x="25841" y="16823"/>
                    </a:lnTo>
                    <a:lnTo>
                      <a:pt x="25966" y="16718"/>
                    </a:lnTo>
                    <a:lnTo>
                      <a:pt x="25945" y="16677"/>
                    </a:lnTo>
                    <a:lnTo>
                      <a:pt x="25736" y="16551"/>
                    </a:lnTo>
                    <a:lnTo>
                      <a:pt x="25506" y="16300"/>
                    </a:lnTo>
                    <a:lnTo>
                      <a:pt x="25443" y="16300"/>
                    </a:lnTo>
                    <a:lnTo>
                      <a:pt x="25422" y="16363"/>
                    </a:lnTo>
                    <a:lnTo>
                      <a:pt x="25464" y="16446"/>
                    </a:lnTo>
                    <a:lnTo>
                      <a:pt x="25443" y="16488"/>
                    </a:lnTo>
                    <a:lnTo>
                      <a:pt x="25339" y="16405"/>
                    </a:lnTo>
                    <a:lnTo>
                      <a:pt x="25297" y="16258"/>
                    </a:lnTo>
                    <a:lnTo>
                      <a:pt x="25401" y="16279"/>
                    </a:lnTo>
                    <a:lnTo>
                      <a:pt x="25401" y="16091"/>
                    </a:lnTo>
                    <a:lnTo>
                      <a:pt x="25443" y="16195"/>
                    </a:lnTo>
                    <a:lnTo>
                      <a:pt x="25611" y="16342"/>
                    </a:lnTo>
                    <a:lnTo>
                      <a:pt x="25694" y="16363"/>
                    </a:lnTo>
                    <a:lnTo>
                      <a:pt x="25757" y="16551"/>
                    </a:lnTo>
                    <a:lnTo>
                      <a:pt x="25966" y="16677"/>
                    </a:lnTo>
                    <a:lnTo>
                      <a:pt x="26217" y="16760"/>
                    </a:lnTo>
                    <a:lnTo>
                      <a:pt x="26322" y="16907"/>
                    </a:lnTo>
                    <a:lnTo>
                      <a:pt x="26427" y="16970"/>
                    </a:lnTo>
                    <a:lnTo>
                      <a:pt x="26448" y="17032"/>
                    </a:lnTo>
                    <a:lnTo>
                      <a:pt x="26573" y="17095"/>
                    </a:lnTo>
                    <a:lnTo>
                      <a:pt x="26636" y="17137"/>
                    </a:lnTo>
                    <a:lnTo>
                      <a:pt x="26636" y="17011"/>
                    </a:lnTo>
                    <a:lnTo>
                      <a:pt x="26740" y="16970"/>
                    </a:lnTo>
                    <a:lnTo>
                      <a:pt x="26657" y="16907"/>
                    </a:lnTo>
                    <a:lnTo>
                      <a:pt x="26678" y="16802"/>
                    </a:lnTo>
                    <a:lnTo>
                      <a:pt x="26761" y="16928"/>
                    </a:lnTo>
                    <a:lnTo>
                      <a:pt x="26782" y="17011"/>
                    </a:lnTo>
                    <a:lnTo>
                      <a:pt x="26866" y="17032"/>
                    </a:lnTo>
                    <a:lnTo>
                      <a:pt x="26992" y="16865"/>
                    </a:lnTo>
                    <a:lnTo>
                      <a:pt x="26992" y="16656"/>
                    </a:lnTo>
                    <a:lnTo>
                      <a:pt x="26950" y="16572"/>
                    </a:lnTo>
                    <a:lnTo>
                      <a:pt x="26992" y="16405"/>
                    </a:lnTo>
                    <a:lnTo>
                      <a:pt x="27054" y="16593"/>
                    </a:lnTo>
                    <a:lnTo>
                      <a:pt x="27054" y="16698"/>
                    </a:lnTo>
                    <a:lnTo>
                      <a:pt x="27117" y="16467"/>
                    </a:lnTo>
                    <a:lnTo>
                      <a:pt x="27222" y="16405"/>
                    </a:lnTo>
                    <a:lnTo>
                      <a:pt x="27264" y="16467"/>
                    </a:lnTo>
                    <a:lnTo>
                      <a:pt x="27284" y="16488"/>
                    </a:lnTo>
                    <a:lnTo>
                      <a:pt x="27201" y="16593"/>
                    </a:lnTo>
                    <a:lnTo>
                      <a:pt x="27264" y="16614"/>
                    </a:lnTo>
                    <a:lnTo>
                      <a:pt x="27284" y="16698"/>
                    </a:lnTo>
                    <a:lnTo>
                      <a:pt x="27368" y="16614"/>
                    </a:lnTo>
                    <a:lnTo>
                      <a:pt x="27431" y="16656"/>
                    </a:lnTo>
                    <a:lnTo>
                      <a:pt x="27577" y="16802"/>
                    </a:lnTo>
                    <a:lnTo>
                      <a:pt x="27598" y="16760"/>
                    </a:lnTo>
                    <a:lnTo>
                      <a:pt x="27682" y="16760"/>
                    </a:lnTo>
                    <a:lnTo>
                      <a:pt x="27724" y="16802"/>
                    </a:lnTo>
                    <a:lnTo>
                      <a:pt x="27828" y="16781"/>
                    </a:lnTo>
                    <a:lnTo>
                      <a:pt x="27933" y="16593"/>
                    </a:lnTo>
                    <a:lnTo>
                      <a:pt x="28100" y="16509"/>
                    </a:lnTo>
                    <a:lnTo>
                      <a:pt x="28456" y="16153"/>
                    </a:lnTo>
                    <a:lnTo>
                      <a:pt x="28477" y="16070"/>
                    </a:lnTo>
                    <a:lnTo>
                      <a:pt x="28540" y="16049"/>
                    </a:lnTo>
                    <a:lnTo>
                      <a:pt x="28561" y="16091"/>
                    </a:lnTo>
                    <a:lnTo>
                      <a:pt x="28728" y="15881"/>
                    </a:lnTo>
                    <a:lnTo>
                      <a:pt x="28833" y="15840"/>
                    </a:lnTo>
                    <a:lnTo>
                      <a:pt x="28958" y="15735"/>
                    </a:lnTo>
                    <a:lnTo>
                      <a:pt x="29000" y="15672"/>
                    </a:lnTo>
                    <a:lnTo>
                      <a:pt x="28979" y="15547"/>
                    </a:lnTo>
                    <a:lnTo>
                      <a:pt x="28561" y="15442"/>
                    </a:lnTo>
                    <a:lnTo>
                      <a:pt x="28331" y="15400"/>
                    </a:lnTo>
                    <a:lnTo>
                      <a:pt x="28121" y="15317"/>
                    </a:lnTo>
                    <a:lnTo>
                      <a:pt x="28038" y="15128"/>
                    </a:lnTo>
                    <a:lnTo>
                      <a:pt x="27912" y="14898"/>
                    </a:lnTo>
                    <a:lnTo>
                      <a:pt x="27849" y="14898"/>
                    </a:lnTo>
                    <a:lnTo>
                      <a:pt x="27828" y="14710"/>
                    </a:lnTo>
                    <a:lnTo>
                      <a:pt x="27808" y="14689"/>
                    </a:lnTo>
                    <a:lnTo>
                      <a:pt x="27828" y="14626"/>
                    </a:lnTo>
                    <a:lnTo>
                      <a:pt x="27870" y="14626"/>
                    </a:lnTo>
                    <a:lnTo>
                      <a:pt x="27912" y="14563"/>
                    </a:lnTo>
                    <a:lnTo>
                      <a:pt x="27828" y="14501"/>
                    </a:lnTo>
                    <a:lnTo>
                      <a:pt x="27598" y="14501"/>
                    </a:lnTo>
                    <a:lnTo>
                      <a:pt x="27326" y="14417"/>
                    </a:lnTo>
                    <a:lnTo>
                      <a:pt x="27243" y="14417"/>
                    </a:lnTo>
                    <a:lnTo>
                      <a:pt x="27201" y="14480"/>
                    </a:lnTo>
                    <a:lnTo>
                      <a:pt x="27117" y="14396"/>
                    </a:lnTo>
                    <a:lnTo>
                      <a:pt x="27117" y="14312"/>
                    </a:lnTo>
                    <a:lnTo>
                      <a:pt x="27222" y="14354"/>
                    </a:lnTo>
                    <a:lnTo>
                      <a:pt x="27494" y="14375"/>
                    </a:lnTo>
                    <a:lnTo>
                      <a:pt x="27640" y="14480"/>
                    </a:lnTo>
                    <a:lnTo>
                      <a:pt x="27870" y="14480"/>
                    </a:lnTo>
                    <a:lnTo>
                      <a:pt x="28017" y="14584"/>
                    </a:lnTo>
                    <a:lnTo>
                      <a:pt x="28142" y="14814"/>
                    </a:lnTo>
                    <a:lnTo>
                      <a:pt x="28247" y="14835"/>
                    </a:lnTo>
                    <a:lnTo>
                      <a:pt x="28289" y="14898"/>
                    </a:lnTo>
                    <a:lnTo>
                      <a:pt x="28247" y="14919"/>
                    </a:lnTo>
                    <a:lnTo>
                      <a:pt x="28184" y="14919"/>
                    </a:lnTo>
                    <a:lnTo>
                      <a:pt x="28184" y="14982"/>
                    </a:lnTo>
                    <a:lnTo>
                      <a:pt x="28372" y="15045"/>
                    </a:lnTo>
                    <a:lnTo>
                      <a:pt x="28435" y="15191"/>
                    </a:lnTo>
                    <a:lnTo>
                      <a:pt x="28498" y="15296"/>
                    </a:lnTo>
                    <a:lnTo>
                      <a:pt x="28875" y="15358"/>
                    </a:lnTo>
                    <a:lnTo>
                      <a:pt x="28979" y="15317"/>
                    </a:lnTo>
                    <a:lnTo>
                      <a:pt x="29021" y="15191"/>
                    </a:lnTo>
                    <a:lnTo>
                      <a:pt x="29105" y="15128"/>
                    </a:lnTo>
                    <a:lnTo>
                      <a:pt x="29189" y="15149"/>
                    </a:lnTo>
                    <a:lnTo>
                      <a:pt x="29314" y="15003"/>
                    </a:lnTo>
                    <a:lnTo>
                      <a:pt x="29335" y="14982"/>
                    </a:lnTo>
                    <a:lnTo>
                      <a:pt x="29502" y="15128"/>
                    </a:lnTo>
                    <a:lnTo>
                      <a:pt x="29481" y="15149"/>
                    </a:lnTo>
                    <a:lnTo>
                      <a:pt x="29377" y="15317"/>
                    </a:lnTo>
                    <a:lnTo>
                      <a:pt x="29377" y="15400"/>
                    </a:lnTo>
                    <a:lnTo>
                      <a:pt x="29293" y="15505"/>
                    </a:lnTo>
                    <a:lnTo>
                      <a:pt x="29293" y="15568"/>
                    </a:lnTo>
                    <a:lnTo>
                      <a:pt x="29189" y="15756"/>
                    </a:lnTo>
                    <a:lnTo>
                      <a:pt x="29230" y="15840"/>
                    </a:lnTo>
                    <a:lnTo>
                      <a:pt x="29189" y="15861"/>
                    </a:lnTo>
                    <a:lnTo>
                      <a:pt x="29168" y="15965"/>
                    </a:lnTo>
                    <a:lnTo>
                      <a:pt x="29168" y="16070"/>
                    </a:lnTo>
                    <a:lnTo>
                      <a:pt x="29000" y="16195"/>
                    </a:lnTo>
                    <a:lnTo>
                      <a:pt x="28958" y="16300"/>
                    </a:lnTo>
                    <a:lnTo>
                      <a:pt x="28958" y="16467"/>
                    </a:lnTo>
                    <a:lnTo>
                      <a:pt x="28916" y="16509"/>
                    </a:lnTo>
                    <a:lnTo>
                      <a:pt x="28916" y="16677"/>
                    </a:lnTo>
                    <a:lnTo>
                      <a:pt x="28854" y="16760"/>
                    </a:lnTo>
                    <a:lnTo>
                      <a:pt x="28707" y="16760"/>
                    </a:lnTo>
                    <a:lnTo>
                      <a:pt x="28540" y="16823"/>
                    </a:lnTo>
                    <a:lnTo>
                      <a:pt x="28540" y="16928"/>
                    </a:lnTo>
                    <a:lnTo>
                      <a:pt x="28477" y="17116"/>
                    </a:lnTo>
                    <a:lnTo>
                      <a:pt x="28498" y="17242"/>
                    </a:lnTo>
                    <a:lnTo>
                      <a:pt x="28561" y="17242"/>
                    </a:lnTo>
                    <a:lnTo>
                      <a:pt x="28582" y="17137"/>
                    </a:lnTo>
                    <a:lnTo>
                      <a:pt x="28644" y="17116"/>
                    </a:lnTo>
                    <a:lnTo>
                      <a:pt x="28686" y="17137"/>
                    </a:lnTo>
                    <a:lnTo>
                      <a:pt x="28770" y="17200"/>
                    </a:lnTo>
                    <a:lnTo>
                      <a:pt x="28854" y="17200"/>
                    </a:lnTo>
                    <a:lnTo>
                      <a:pt x="28896" y="17179"/>
                    </a:lnTo>
                    <a:lnTo>
                      <a:pt x="28958" y="17179"/>
                    </a:lnTo>
                    <a:lnTo>
                      <a:pt x="29000" y="17221"/>
                    </a:lnTo>
                    <a:lnTo>
                      <a:pt x="29021" y="17304"/>
                    </a:lnTo>
                    <a:lnTo>
                      <a:pt x="28958" y="17409"/>
                    </a:lnTo>
                    <a:lnTo>
                      <a:pt x="28979" y="17514"/>
                    </a:lnTo>
                    <a:lnTo>
                      <a:pt x="28896" y="17597"/>
                    </a:lnTo>
                    <a:lnTo>
                      <a:pt x="28896" y="17744"/>
                    </a:lnTo>
                    <a:lnTo>
                      <a:pt x="28916" y="17806"/>
                    </a:lnTo>
                    <a:lnTo>
                      <a:pt x="28979" y="17765"/>
                    </a:lnTo>
                    <a:lnTo>
                      <a:pt x="29021" y="17806"/>
                    </a:lnTo>
                    <a:lnTo>
                      <a:pt x="29105" y="17806"/>
                    </a:lnTo>
                    <a:lnTo>
                      <a:pt x="29168" y="17744"/>
                    </a:lnTo>
                    <a:lnTo>
                      <a:pt x="29272" y="17744"/>
                    </a:lnTo>
                    <a:lnTo>
                      <a:pt x="29293" y="17702"/>
                    </a:lnTo>
                    <a:lnTo>
                      <a:pt x="29377" y="17639"/>
                    </a:lnTo>
                    <a:lnTo>
                      <a:pt x="29440" y="17639"/>
                    </a:lnTo>
                    <a:lnTo>
                      <a:pt x="29544" y="17555"/>
                    </a:lnTo>
                    <a:lnTo>
                      <a:pt x="29586" y="17430"/>
                    </a:lnTo>
                    <a:lnTo>
                      <a:pt x="29649" y="17346"/>
                    </a:lnTo>
                    <a:lnTo>
                      <a:pt x="29712" y="17283"/>
                    </a:lnTo>
                    <a:lnTo>
                      <a:pt x="29753" y="17283"/>
                    </a:lnTo>
                    <a:lnTo>
                      <a:pt x="29816" y="17325"/>
                    </a:lnTo>
                    <a:lnTo>
                      <a:pt x="29900" y="17283"/>
                    </a:lnTo>
                    <a:lnTo>
                      <a:pt x="29942" y="17242"/>
                    </a:lnTo>
                    <a:lnTo>
                      <a:pt x="30025" y="17242"/>
                    </a:lnTo>
                    <a:lnTo>
                      <a:pt x="30067" y="17095"/>
                    </a:lnTo>
                    <a:lnTo>
                      <a:pt x="30067" y="16970"/>
                    </a:lnTo>
                    <a:lnTo>
                      <a:pt x="30172" y="16886"/>
                    </a:lnTo>
                    <a:lnTo>
                      <a:pt x="30214" y="16802"/>
                    </a:lnTo>
                    <a:lnTo>
                      <a:pt x="30277" y="16802"/>
                    </a:lnTo>
                    <a:lnTo>
                      <a:pt x="30339" y="16865"/>
                    </a:lnTo>
                    <a:lnTo>
                      <a:pt x="30381" y="16802"/>
                    </a:lnTo>
                    <a:lnTo>
                      <a:pt x="30444" y="16781"/>
                    </a:lnTo>
                    <a:lnTo>
                      <a:pt x="30486" y="16802"/>
                    </a:lnTo>
                    <a:lnTo>
                      <a:pt x="30528" y="16907"/>
                    </a:lnTo>
                    <a:lnTo>
                      <a:pt x="30444" y="16970"/>
                    </a:lnTo>
                    <a:lnTo>
                      <a:pt x="30381" y="17011"/>
                    </a:lnTo>
                    <a:lnTo>
                      <a:pt x="30465" y="17074"/>
                    </a:lnTo>
                    <a:lnTo>
                      <a:pt x="30632" y="17074"/>
                    </a:lnTo>
                    <a:lnTo>
                      <a:pt x="30695" y="17095"/>
                    </a:lnTo>
                    <a:lnTo>
                      <a:pt x="30737" y="17179"/>
                    </a:lnTo>
                    <a:lnTo>
                      <a:pt x="30653" y="17283"/>
                    </a:lnTo>
                    <a:lnTo>
                      <a:pt x="30569" y="17304"/>
                    </a:lnTo>
                    <a:lnTo>
                      <a:pt x="30569" y="17430"/>
                    </a:lnTo>
                    <a:lnTo>
                      <a:pt x="30653" y="17451"/>
                    </a:lnTo>
                    <a:lnTo>
                      <a:pt x="30695" y="17430"/>
                    </a:lnTo>
                    <a:lnTo>
                      <a:pt x="30779" y="17430"/>
                    </a:lnTo>
                    <a:lnTo>
                      <a:pt x="30800" y="17451"/>
                    </a:lnTo>
                    <a:lnTo>
                      <a:pt x="30883" y="17430"/>
                    </a:lnTo>
                    <a:lnTo>
                      <a:pt x="30904" y="17514"/>
                    </a:lnTo>
                    <a:lnTo>
                      <a:pt x="31009" y="17514"/>
                    </a:lnTo>
                    <a:lnTo>
                      <a:pt x="31072" y="17555"/>
                    </a:lnTo>
                    <a:lnTo>
                      <a:pt x="31113" y="17555"/>
                    </a:lnTo>
                    <a:lnTo>
                      <a:pt x="31260" y="17639"/>
                    </a:lnTo>
                    <a:lnTo>
                      <a:pt x="31302" y="17618"/>
                    </a:lnTo>
                    <a:lnTo>
                      <a:pt x="31365" y="17493"/>
                    </a:lnTo>
                    <a:lnTo>
                      <a:pt x="31406" y="17451"/>
                    </a:lnTo>
                    <a:lnTo>
                      <a:pt x="31490" y="17346"/>
                    </a:lnTo>
                    <a:lnTo>
                      <a:pt x="31595" y="17346"/>
                    </a:lnTo>
                    <a:lnTo>
                      <a:pt x="31616" y="17304"/>
                    </a:lnTo>
                    <a:lnTo>
                      <a:pt x="31532" y="17283"/>
                    </a:lnTo>
                    <a:lnTo>
                      <a:pt x="31490" y="17200"/>
                    </a:lnTo>
                    <a:lnTo>
                      <a:pt x="31574" y="17179"/>
                    </a:lnTo>
                    <a:lnTo>
                      <a:pt x="31595" y="17095"/>
                    </a:lnTo>
                    <a:lnTo>
                      <a:pt x="31511" y="17053"/>
                    </a:lnTo>
                    <a:lnTo>
                      <a:pt x="31469" y="16990"/>
                    </a:lnTo>
                    <a:lnTo>
                      <a:pt x="31406" y="17011"/>
                    </a:lnTo>
                    <a:lnTo>
                      <a:pt x="31406" y="17095"/>
                    </a:lnTo>
                    <a:lnTo>
                      <a:pt x="31365" y="17116"/>
                    </a:lnTo>
                    <a:lnTo>
                      <a:pt x="31302" y="17095"/>
                    </a:lnTo>
                    <a:lnTo>
                      <a:pt x="31197" y="17032"/>
                    </a:lnTo>
                    <a:lnTo>
                      <a:pt x="31197" y="16970"/>
                    </a:lnTo>
                    <a:lnTo>
                      <a:pt x="31155" y="16990"/>
                    </a:lnTo>
                    <a:lnTo>
                      <a:pt x="31072" y="17074"/>
                    </a:lnTo>
                    <a:lnTo>
                      <a:pt x="30883" y="17074"/>
                    </a:lnTo>
                    <a:lnTo>
                      <a:pt x="30800" y="17011"/>
                    </a:lnTo>
                    <a:lnTo>
                      <a:pt x="30904" y="16970"/>
                    </a:lnTo>
                    <a:lnTo>
                      <a:pt x="30988" y="16970"/>
                    </a:lnTo>
                    <a:lnTo>
                      <a:pt x="31072" y="16907"/>
                    </a:lnTo>
                    <a:lnTo>
                      <a:pt x="31072" y="16823"/>
                    </a:lnTo>
                    <a:lnTo>
                      <a:pt x="31051" y="16802"/>
                    </a:lnTo>
                    <a:lnTo>
                      <a:pt x="31051" y="16677"/>
                    </a:lnTo>
                    <a:lnTo>
                      <a:pt x="31072" y="16593"/>
                    </a:lnTo>
                    <a:lnTo>
                      <a:pt x="31072" y="16551"/>
                    </a:lnTo>
                    <a:lnTo>
                      <a:pt x="31009" y="16488"/>
                    </a:lnTo>
                    <a:lnTo>
                      <a:pt x="31009" y="16405"/>
                    </a:lnTo>
                    <a:lnTo>
                      <a:pt x="30862" y="16258"/>
                    </a:lnTo>
                    <a:lnTo>
                      <a:pt x="30737" y="16195"/>
                    </a:lnTo>
                    <a:lnTo>
                      <a:pt x="30737" y="16153"/>
                    </a:lnTo>
                    <a:lnTo>
                      <a:pt x="30695" y="16028"/>
                    </a:lnTo>
                    <a:lnTo>
                      <a:pt x="30632" y="16028"/>
                    </a:lnTo>
                    <a:lnTo>
                      <a:pt x="30590" y="15944"/>
                    </a:lnTo>
                    <a:lnTo>
                      <a:pt x="30632" y="15819"/>
                    </a:lnTo>
                    <a:lnTo>
                      <a:pt x="30590" y="15735"/>
                    </a:lnTo>
                    <a:lnTo>
                      <a:pt x="30465" y="15735"/>
                    </a:lnTo>
                    <a:lnTo>
                      <a:pt x="30277" y="15651"/>
                    </a:lnTo>
                    <a:lnTo>
                      <a:pt x="30235" y="15547"/>
                    </a:lnTo>
                    <a:lnTo>
                      <a:pt x="30277" y="15505"/>
                    </a:lnTo>
                    <a:lnTo>
                      <a:pt x="30277" y="15442"/>
                    </a:lnTo>
                    <a:lnTo>
                      <a:pt x="30214" y="15358"/>
                    </a:lnTo>
                    <a:lnTo>
                      <a:pt x="30172" y="15296"/>
                    </a:lnTo>
                    <a:lnTo>
                      <a:pt x="30151" y="15296"/>
                    </a:lnTo>
                    <a:lnTo>
                      <a:pt x="30046" y="15421"/>
                    </a:lnTo>
                    <a:lnTo>
                      <a:pt x="30025" y="15526"/>
                    </a:lnTo>
                    <a:lnTo>
                      <a:pt x="29963" y="15568"/>
                    </a:lnTo>
                    <a:lnTo>
                      <a:pt x="29921" y="15526"/>
                    </a:lnTo>
                    <a:lnTo>
                      <a:pt x="29921" y="15400"/>
                    </a:lnTo>
                    <a:lnTo>
                      <a:pt x="29858" y="15296"/>
                    </a:lnTo>
                    <a:lnTo>
                      <a:pt x="29900" y="15212"/>
                    </a:lnTo>
                    <a:lnTo>
                      <a:pt x="30025" y="15212"/>
                    </a:lnTo>
                    <a:lnTo>
                      <a:pt x="30005" y="15128"/>
                    </a:lnTo>
                    <a:lnTo>
                      <a:pt x="30025" y="15024"/>
                    </a:lnTo>
                    <a:lnTo>
                      <a:pt x="30005" y="14919"/>
                    </a:lnTo>
                    <a:lnTo>
                      <a:pt x="29900" y="14940"/>
                    </a:lnTo>
                    <a:lnTo>
                      <a:pt x="29900" y="14877"/>
                    </a:lnTo>
                    <a:lnTo>
                      <a:pt x="29963" y="14773"/>
                    </a:lnTo>
                    <a:lnTo>
                      <a:pt x="29921" y="14731"/>
                    </a:lnTo>
                    <a:lnTo>
                      <a:pt x="29712" y="14814"/>
                    </a:lnTo>
                    <a:cubicBezTo>
                      <a:pt x="29691" y="14773"/>
                      <a:pt x="29628" y="14731"/>
                      <a:pt x="29607" y="14689"/>
                    </a:cubicBezTo>
                    <a:lnTo>
                      <a:pt x="29712" y="14605"/>
                    </a:lnTo>
                    <a:lnTo>
                      <a:pt x="29795" y="14584"/>
                    </a:lnTo>
                    <a:lnTo>
                      <a:pt x="29858" y="14417"/>
                    </a:lnTo>
                    <a:lnTo>
                      <a:pt x="29816" y="14312"/>
                    </a:lnTo>
                    <a:lnTo>
                      <a:pt x="29691" y="14291"/>
                    </a:lnTo>
                    <a:lnTo>
                      <a:pt x="29628" y="14208"/>
                    </a:lnTo>
                    <a:lnTo>
                      <a:pt x="29628" y="14103"/>
                    </a:lnTo>
                    <a:lnTo>
                      <a:pt x="29691" y="14082"/>
                    </a:lnTo>
                    <a:lnTo>
                      <a:pt x="29649" y="13998"/>
                    </a:lnTo>
                    <a:lnTo>
                      <a:pt x="29691" y="13915"/>
                    </a:lnTo>
                    <a:lnTo>
                      <a:pt x="29816" y="13998"/>
                    </a:lnTo>
                    <a:lnTo>
                      <a:pt x="29921" y="13977"/>
                    </a:lnTo>
                    <a:lnTo>
                      <a:pt x="30025" y="14061"/>
                    </a:lnTo>
                    <a:lnTo>
                      <a:pt x="30151" y="14061"/>
                    </a:lnTo>
                    <a:lnTo>
                      <a:pt x="30318" y="13977"/>
                    </a:lnTo>
                    <a:lnTo>
                      <a:pt x="30318" y="14019"/>
                    </a:lnTo>
                    <a:lnTo>
                      <a:pt x="30360" y="14061"/>
                    </a:lnTo>
                    <a:lnTo>
                      <a:pt x="30339" y="14082"/>
                    </a:lnTo>
                    <a:lnTo>
                      <a:pt x="30277" y="14249"/>
                    </a:lnTo>
                    <a:lnTo>
                      <a:pt x="30277" y="14312"/>
                    </a:lnTo>
                    <a:lnTo>
                      <a:pt x="30360" y="14291"/>
                    </a:lnTo>
                    <a:lnTo>
                      <a:pt x="30381" y="14354"/>
                    </a:lnTo>
                    <a:lnTo>
                      <a:pt x="30465" y="14375"/>
                    </a:lnTo>
                    <a:lnTo>
                      <a:pt x="30590" y="14459"/>
                    </a:lnTo>
                    <a:lnTo>
                      <a:pt x="30632" y="14354"/>
                    </a:lnTo>
                    <a:lnTo>
                      <a:pt x="30528" y="14249"/>
                    </a:lnTo>
                    <a:lnTo>
                      <a:pt x="30590" y="14145"/>
                    </a:lnTo>
                    <a:lnTo>
                      <a:pt x="30632" y="14208"/>
                    </a:lnTo>
                    <a:lnTo>
                      <a:pt x="30695" y="14249"/>
                    </a:lnTo>
                    <a:lnTo>
                      <a:pt x="30737" y="14354"/>
                    </a:lnTo>
                    <a:lnTo>
                      <a:pt x="30904" y="14501"/>
                    </a:lnTo>
                    <a:lnTo>
                      <a:pt x="30967" y="14501"/>
                    </a:lnTo>
                    <a:lnTo>
                      <a:pt x="30967" y="14417"/>
                    </a:lnTo>
                    <a:lnTo>
                      <a:pt x="30946" y="14375"/>
                    </a:lnTo>
                    <a:lnTo>
                      <a:pt x="30988" y="14291"/>
                    </a:lnTo>
                    <a:lnTo>
                      <a:pt x="30967" y="14145"/>
                    </a:lnTo>
                    <a:lnTo>
                      <a:pt x="30904" y="14103"/>
                    </a:lnTo>
                    <a:lnTo>
                      <a:pt x="30946" y="13957"/>
                    </a:lnTo>
                    <a:lnTo>
                      <a:pt x="30862" y="13768"/>
                    </a:lnTo>
                    <a:lnTo>
                      <a:pt x="30758" y="13726"/>
                    </a:lnTo>
                    <a:lnTo>
                      <a:pt x="30758" y="13622"/>
                    </a:lnTo>
                    <a:lnTo>
                      <a:pt x="30695" y="13580"/>
                    </a:lnTo>
                    <a:lnTo>
                      <a:pt x="30549" y="13685"/>
                    </a:lnTo>
                    <a:lnTo>
                      <a:pt x="30486" y="13685"/>
                    </a:lnTo>
                    <a:lnTo>
                      <a:pt x="30590" y="13538"/>
                    </a:lnTo>
                    <a:lnTo>
                      <a:pt x="30695" y="13538"/>
                    </a:lnTo>
                    <a:lnTo>
                      <a:pt x="30737" y="13559"/>
                    </a:lnTo>
                    <a:lnTo>
                      <a:pt x="30841" y="13517"/>
                    </a:lnTo>
                    <a:lnTo>
                      <a:pt x="30925" y="13622"/>
                    </a:lnTo>
                    <a:lnTo>
                      <a:pt x="30967" y="13643"/>
                    </a:lnTo>
                    <a:lnTo>
                      <a:pt x="30967" y="13873"/>
                    </a:lnTo>
                    <a:lnTo>
                      <a:pt x="31009" y="13873"/>
                    </a:lnTo>
                    <a:lnTo>
                      <a:pt x="31155" y="13768"/>
                    </a:lnTo>
                    <a:lnTo>
                      <a:pt x="31051" y="13936"/>
                    </a:lnTo>
                    <a:lnTo>
                      <a:pt x="31051" y="13998"/>
                    </a:lnTo>
                    <a:lnTo>
                      <a:pt x="30967" y="14040"/>
                    </a:lnTo>
                    <a:lnTo>
                      <a:pt x="30967" y="14082"/>
                    </a:lnTo>
                    <a:lnTo>
                      <a:pt x="31051" y="14166"/>
                    </a:lnTo>
                    <a:lnTo>
                      <a:pt x="31072" y="14291"/>
                    </a:lnTo>
                    <a:lnTo>
                      <a:pt x="31009" y="14375"/>
                    </a:lnTo>
                    <a:lnTo>
                      <a:pt x="31072" y="14417"/>
                    </a:lnTo>
                    <a:lnTo>
                      <a:pt x="31365" y="14354"/>
                    </a:lnTo>
                    <a:lnTo>
                      <a:pt x="31406" y="14249"/>
                    </a:lnTo>
                    <a:lnTo>
                      <a:pt x="31511" y="14249"/>
                    </a:lnTo>
                    <a:lnTo>
                      <a:pt x="31574" y="14270"/>
                    </a:lnTo>
                    <a:lnTo>
                      <a:pt x="31720" y="14082"/>
                    </a:lnTo>
                    <a:lnTo>
                      <a:pt x="31804" y="14082"/>
                    </a:lnTo>
                    <a:lnTo>
                      <a:pt x="31846" y="13998"/>
                    </a:lnTo>
                    <a:lnTo>
                      <a:pt x="31950" y="13936"/>
                    </a:lnTo>
                    <a:lnTo>
                      <a:pt x="31992" y="13789"/>
                    </a:lnTo>
                    <a:lnTo>
                      <a:pt x="32055" y="13747"/>
                    </a:lnTo>
                    <a:lnTo>
                      <a:pt x="32243" y="13747"/>
                    </a:lnTo>
                    <a:lnTo>
                      <a:pt x="32348" y="13789"/>
                    </a:lnTo>
                    <a:lnTo>
                      <a:pt x="32411" y="13726"/>
                    </a:lnTo>
                    <a:lnTo>
                      <a:pt x="32369" y="13622"/>
                    </a:lnTo>
                    <a:lnTo>
                      <a:pt x="32536" y="13475"/>
                    </a:lnTo>
                    <a:lnTo>
                      <a:pt x="32557" y="13413"/>
                    </a:lnTo>
                    <a:lnTo>
                      <a:pt x="32620" y="13371"/>
                    </a:lnTo>
                    <a:lnTo>
                      <a:pt x="32641" y="13245"/>
                    </a:lnTo>
                    <a:lnTo>
                      <a:pt x="32515" y="13015"/>
                    </a:lnTo>
                    <a:lnTo>
                      <a:pt x="32536" y="12931"/>
                    </a:lnTo>
                    <a:lnTo>
                      <a:pt x="32411" y="12827"/>
                    </a:lnTo>
                    <a:lnTo>
                      <a:pt x="32369" y="12701"/>
                    </a:lnTo>
                    <a:lnTo>
                      <a:pt x="32432" y="12596"/>
                    </a:lnTo>
                    <a:lnTo>
                      <a:pt x="32557" y="12534"/>
                    </a:lnTo>
                    <a:lnTo>
                      <a:pt x="32578" y="12471"/>
                    </a:lnTo>
                    <a:lnTo>
                      <a:pt x="32557" y="12471"/>
                    </a:lnTo>
                    <a:lnTo>
                      <a:pt x="32474" y="12534"/>
                    </a:lnTo>
                    <a:lnTo>
                      <a:pt x="32453" y="12534"/>
                    </a:lnTo>
                    <a:lnTo>
                      <a:pt x="32453" y="12471"/>
                    </a:lnTo>
                    <a:lnTo>
                      <a:pt x="32536" y="12366"/>
                    </a:lnTo>
                    <a:lnTo>
                      <a:pt x="32432" y="12366"/>
                    </a:lnTo>
                    <a:lnTo>
                      <a:pt x="32515" y="12283"/>
                    </a:lnTo>
                    <a:lnTo>
                      <a:pt x="32536" y="12199"/>
                    </a:lnTo>
                    <a:lnTo>
                      <a:pt x="32453" y="12157"/>
                    </a:lnTo>
                    <a:lnTo>
                      <a:pt x="32348" y="12115"/>
                    </a:lnTo>
                    <a:lnTo>
                      <a:pt x="32411" y="12094"/>
                    </a:lnTo>
                    <a:lnTo>
                      <a:pt x="32411" y="11990"/>
                    </a:lnTo>
                    <a:lnTo>
                      <a:pt x="32474" y="11990"/>
                    </a:lnTo>
                    <a:lnTo>
                      <a:pt x="32515" y="12052"/>
                    </a:lnTo>
                    <a:lnTo>
                      <a:pt x="32620" y="12052"/>
                    </a:lnTo>
                    <a:lnTo>
                      <a:pt x="32683" y="12157"/>
                    </a:lnTo>
                    <a:lnTo>
                      <a:pt x="32766" y="12178"/>
                    </a:lnTo>
                    <a:lnTo>
                      <a:pt x="32829" y="12094"/>
                    </a:lnTo>
                    <a:lnTo>
                      <a:pt x="32892" y="12115"/>
                    </a:lnTo>
                    <a:lnTo>
                      <a:pt x="33059" y="12073"/>
                    </a:lnTo>
                    <a:lnTo>
                      <a:pt x="33185" y="11990"/>
                    </a:lnTo>
                    <a:lnTo>
                      <a:pt x="33143" y="11948"/>
                    </a:lnTo>
                    <a:lnTo>
                      <a:pt x="33206" y="11843"/>
                    </a:lnTo>
                    <a:lnTo>
                      <a:pt x="33185" y="11801"/>
                    </a:lnTo>
                    <a:lnTo>
                      <a:pt x="33143" y="11801"/>
                    </a:lnTo>
                    <a:lnTo>
                      <a:pt x="33143" y="11739"/>
                    </a:lnTo>
                    <a:lnTo>
                      <a:pt x="33080" y="11697"/>
                    </a:lnTo>
                    <a:lnTo>
                      <a:pt x="32934" y="11697"/>
                    </a:lnTo>
                    <a:lnTo>
                      <a:pt x="32997" y="11655"/>
                    </a:lnTo>
                    <a:lnTo>
                      <a:pt x="33101" y="11634"/>
                    </a:lnTo>
                    <a:lnTo>
                      <a:pt x="33290" y="11488"/>
                    </a:lnTo>
                    <a:lnTo>
                      <a:pt x="33373" y="11383"/>
                    </a:lnTo>
                    <a:lnTo>
                      <a:pt x="33352" y="11341"/>
                    </a:lnTo>
                    <a:lnTo>
                      <a:pt x="33290" y="11320"/>
                    </a:lnTo>
                    <a:lnTo>
                      <a:pt x="33269" y="11236"/>
                    </a:lnTo>
                    <a:lnTo>
                      <a:pt x="33080" y="11174"/>
                    </a:lnTo>
                    <a:lnTo>
                      <a:pt x="32976" y="11216"/>
                    </a:lnTo>
                    <a:lnTo>
                      <a:pt x="32934" y="11174"/>
                    </a:lnTo>
                    <a:lnTo>
                      <a:pt x="33038" y="11153"/>
                    </a:lnTo>
                    <a:lnTo>
                      <a:pt x="33038" y="11027"/>
                    </a:lnTo>
                    <a:lnTo>
                      <a:pt x="32808" y="10860"/>
                    </a:lnTo>
                    <a:lnTo>
                      <a:pt x="32808" y="10818"/>
                    </a:lnTo>
                    <a:lnTo>
                      <a:pt x="32871" y="10818"/>
                    </a:lnTo>
                    <a:lnTo>
                      <a:pt x="32955" y="10902"/>
                    </a:lnTo>
                    <a:lnTo>
                      <a:pt x="33038" y="10860"/>
                    </a:lnTo>
                    <a:lnTo>
                      <a:pt x="32955" y="10797"/>
                    </a:lnTo>
                    <a:lnTo>
                      <a:pt x="33018" y="10755"/>
                    </a:lnTo>
                    <a:lnTo>
                      <a:pt x="33018" y="10713"/>
                    </a:lnTo>
                    <a:lnTo>
                      <a:pt x="32871" y="10651"/>
                    </a:lnTo>
                    <a:lnTo>
                      <a:pt x="32766" y="10588"/>
                    </a:lnTo>
                    <a:lnTo>
                      <a:pt x="32662" y="10651"/>
                    </a:lnTo>
                    <a:lnTo>
                      <a:pt x="32515" y="10588"/>
                    </a:lnTo>
                    <a:cubicBezTo>
                      <a:pt x="32536" y="10546"/>
                      <a:pt x="32536" y="10525"/>
                      <a:pt x="32536" y="10504"/>
                    </a:cubicBezTo>
                    <a:lnTo>
                      <a:pt x="32599" y="10504"/>
                    </a:lnTo>
                    <a:lnTo>
                      <a:pt x="32620" y="10483"/>
                    </a:lnTo>
                    <a:lnTo>
                      <a:pt x="32599" y="10420"/>
                    </a:lnTo>
                    <a:lnTo>
                      <a:pt x="32536" y="10420"/>
                    </a:lnTo>
                    <a:cubicBezTo>
                      <a:pt x="32536" y="10400"/>
                      <a:pt x="32536" y="10339"/>
                      <a:pt x="32517" y="10317"/>
                    </a:cubicBezTo>
                    <a:lnTo>
                      <a:pt x="32517" y="10317"/>
                    </a:lnTo>
                    <a:cubicBezTo>
                      <a:pt x="32518" y="10308"/>
                      <a:pt x="32523" y="10287"/>
                      <a:pt x="32536" y="10274"/>
                    </a:cubicBezTo>
                    <a:cubicBezTo>
                      <a:pt x="32536" y="10274"/>
                      <a:pt x="32536" y="10232"/>
                      <a:pt x="32557" y="10232"/>
                    </a:cubicBezTo>
                    <a:lnTo>
                      <a:pt x="32641" y="10316"/>
                    </a:lnTo>
                    <a:lnTo>
                      <a:pt x="32746" y="10274"/>
                    </a:lnTo>
                    <a:lnTo>
                      <a:pt x="32934" y="10232"/>
                    </a:lnTo>
                    <a:lnTo>
                      <a:pt x="32976" y="10337"/>
                    </a:lnTo>
                    <a:lnTo>
                      <a:pt x="33080" y="10379"/>
                    </a:lnTo>
                    <a:lnTo>
                      <a:pt x="33143" y="10441"/>
                    </a:lnTo>
                    <a:lnTo>
                      <a:pt x="33185" y="10420"/>
                    </a:lnTo>
                    <a:lnTo>
                      <a:pt x="33352" y="10525"/>
                    </a:lnTo>
                    <a:lnTo>
                      <a:pt x="33394" y="10483"/>
                    </a:lnTo>
                    <a:lnTo>
                      <a:pt x="33457" y="10504"/>
                    </a:lnTo>
                    <a:lnTo>
                      <a:pt x="33499" y="10420"/>
                    </a:lnTo>
                    <a:lnTo>
                      <a:pt x="33478" y="10337"/>
                    </a:lnTo>
                    <a:lnTo>
                      <a:pt x="33394" y="10295"/>
                    </a:lnTo>
                    <a:lnTo>
                      <a:pt x="33310" y="10190"/>
                    </a:lnTo>
                    <a:lnTo>
                      <a:pt x="33269" y="10107"/>
                    </a:lnTo>
                    <a:lnTo>
                      <a:pt x="33059" y="9918"/>
                    </a:lnTo>
                    <a:lnTo>
                      <a:pt x="33038" y="9855"/>
                    </a:lnTo>
                    <a:lnTo>
                      <a:pt x="33038" y="9855"/>
                    </a:lnTo>
                    <a:lnTo>
                      <a:pt x="33101" y="9897"/>
                    </a:lnTo>
                    <a:lnTo>
                      <a:pt x="33143" y="9960"/>
                    </a:lnTo>
                    <a:lnTo>
                      <a:pt x="33206" y="9981"/>
                    </a:lnTo>
                    <a:lnTo>
                      <a:pt x="33310" y="10107"/>
                    </a:lnTo>
                    <a:lnTo>
                      <a:pt x="33394" y="10127"/>
                    </a:lnTo>
                    <a:lnTo>
                      <a:pt x="33415" y="10190"/>
                    </a:lnTo>
                    <a:lnTo>
                      <a:pt x="33499" y="10295"/>
                    </a:lnTo>
                    <a:lnTo>
                      <a:pt x="33603" y="10400"/>
                    </a:lnTo>
                    <a:lnTo>
                      <a:pt x="33624" y="10462"/>
                    </a:lnTo>
                    <a:lnTo>
                      <a:pt x="33687" y="10504"/>
                    </a:lnTo>
                    <a:lnTo>
                      <a:pt x="33792" y="10609"/>
                    </a:lnTo>
                    <a:lnTo>
                      <a:pt x="33834" y="10713"/>
                    </a:lnTo>
                    <a:lnTo>
                      <a:pt x="33938" y="10713"/>
                    </a:lnTo>
                    <a:lnTo>
                      <a:pt x="33980" y="10672"/>
                    </a:lnTo>
                    <a:lnTo>
                      <a:pt x="33917" y="10546"/>
                    </a:lnTo>
                    <a:lnTo>
                      <a:pt x="33834" y="10337"/>
                    </a:lnTo>
                    <a:lnTo>
                      <a:pt x="34001" y="10358"/>
                    </a:lnTo>
                    <a:lnTo>
                      <a:pt x="34189" y="10462"/>
                    </a:lnTo>
                    <a:lnTo>
                      <a:pt x="34357" y="10462"/>
                    </a:lnTo>
                    <a:lnTo>
                      <a:pt x="34357" y="10567"/>
                    </a:lnTo>
                    <a:lnTo>
                      <a:pt x="34336" y="10630"/>
                    </a:lnTo>
                    <a:lnTo>
                      <a:pt x="34440" y="10713"/>
                    </a:lnTo>
                    <a:lnTo>
                      <a:pt x="34545" y="10713"/>
                    </a:lnTo>
                    <a:lnTo>
                      <a:pt x="34566" y="10734"/>
                    </a:lnTo>
                    <a:lnTo>
                      <a:pt x="34838" y="10734"/>
                    </a:lnTo>
                    <a:lnTo>
                      <a:pt x="34922" y="10672"/>
                    </a:lnTo>
                    <a:lnTo>
                      <a:pt x="34984" y="10546"/>
                    </a:lnTo>
                    <a:lnTo>
                      <a:pt x="34984" y="10441"/>
                    </a:lnTo>
                    <a:lnTo>
                      <a:pt x="35026" y="10337"/>
                    </a:lnTo>
                    <a:lnTo>
                      <a:pt x="34963" y="10295"/>
                    </a:lnTo>
                    <a:lnTo>
                      <a:pt x="34880" y="10086"/>
                    </a:lnTo>
                    <a:lnTo>
                      <a:pt x="34838" y="10086"/>
                    </a:lnTo>
                    <a:lnTo>
                      <a:pt x="34754" y="9939"/>
                    </a:lnTo>
                    <a:lnTo>
                      <a:pt x="34775" y="9814"/>
                    </a:lnTo>
                    <a:lnTo>
                      <a:pt x="34838" y="9793"/>
                    </a:lnTo>
                    <a:lnTo>
                      <a:pt x="34838" y="9709"/>
                    </a:lnTo>
                    <a:lnTo>
                      <a:pt x="34859" y="9688"/>
                    </a:lnTo>
                    <a:lnTo>
                      <a:pt x="34922" y="9730"/>
                    </a:lnTo>
                    <a:lnTo>
                      <a:pt x="34943" y="9835"/>
                    </a:lnTo>
                    <a:lnTo>
                      <a:pt x="34984" y="9730"/>
                    </a:lnTo>
                    <a:lnTo>
                      <a:pt x="34984" y="9583"/>
                    </a:lnTo>
                    <a:lnTo>
                      <a:pt x="35047" y="9542"/>
                    </a:lnTo>
                    <a:lnTo>
                      <a:pt x="35089" y="9500"/>
                    </a:lnTo>
                    <a:lnTo>
                      <a:pt x="35089" y="9604"/>
                    </a:lnTo>
                    <a:lnTo>
                      <a:pt x="35131" y="9667"/>
                    </a:lnTo>
                    <a:lnTo>
                      <a:pt x="35089" y="9709"/>
                    </a:lnTo>
                    <a:lnTo>
                      <a:pt x="34984" y="9772"/>
                    </a:lnTo>
                    <a:lnTo>
                      <a:pt x="34963" y="9897"/>
                    </a:lnTo>
                    <a:lnTo>
                      <a:pt x="35026" y="9918"/>
                    </a:lnTo>
                    <a:lnTo>
                      <a:pt x="35068" y="10002"/>
                    </a:lnTo>
                    <a:lnTo>
                      <a:pt x="35068" y="10086"/>
                    </a:lnTo>
                    <a:lnTo>
                      <a:pt x="35194" y="10232"/>
                    </a:lnTo>
                    <a:lnTo>
                      <a:pt x="35256" y="10274"/>
                    </a:lnTo>
                    <a:lnTo>
                      <a:pt x="35256" y="10190"/>
                    </a:lnTo>
                    <a:lnTo>
                      <a:pt x="35298" y="10169"/>
                    </a:lnTo>
                    <a:lnTo>
                      <a:pt x="35361" y="10211"/>
                    </a:lnTo>
                    <a:lnTo>
                      <a:pt x="35466" y="10169"/>
                    </a:lnTo>
                    <a:lnTo>
                      <a:pt x="35487" y="10211"/>
                    </a:lnTo>
                    <a:lnTo>
                      <a:pt x="35466" y="10253"/>
                    </a:lnTo>
                    <a:lnTo>
                      <a:pt x="35466" y="10358"/>
                    </a:lnTo>
                    <a:lnTo>
                      <a:pt x="35403" y="10525"/>
                    </a:lnTo>
                    <a:lnTo>
                      <a:pt x="35403" y="10567"/>
                    </a:lnTo>
                    <a:lnTo>
                      <a:pt x="35298" y="10734"/>
                    </a:lnTo>
                    <a:lnTo>
                      <a:pt x="35235" y="10923"/>
                    </a:lnTo>
                    <a:lnTo>
                      <a:pt x="35235" y="10964"/>
                    </a:lnTo>
                    <a:lnTo>
                      <a:pt x="35256" y="10964"/>
                    </a:lnTo>
                    <a:lnTo>
                      <a:pt x="35298" y="10860"/>
                    </a:lnTo>
                    <a:lnTo>
                      <a:pt x="35403" y="10902"/>
                    </a:lnTo>
                    <a:lnTo>
                      <a:pt x="35403" y="10923"/>
                    </a:lnTo>
                    <a:lnTo>
                      <a:pt x="35487" y="10923"/>
                    </a:lnTo>
                    <a:lnTo>
                      <a:pt x="35549" y="11006"/>
                    </a:lnTo>
                    <a:lnTo>
                      <a:pt x="35696" y="11027"/>
                    </a:lnTo>
                    <a:lnTo>
                      <a:pt x="35591" y="11069"/>
                    </a:lnTo>
                    <a:lnTo>
                      <a:pt x="35570" y="11132"/>
                    </a:lnTo>
                    <a:lnTo>
                      <a:pt x="35507" y="11153"/>
                    </a:lnTo>
                    <a:lnTo>
                      <a:pt x="35466" y="11111"/>
                    </a:lnTo>
                    <a:lnTo>
                      <a:pt x="35382" y="11132"/>
                    </a:lnTo>
                    <a:lnTo>
                      <a:pt x="35403" y="11216"/>
                    </a:lnTo>
                    <a:lnTo>
                      <a:pt x="35466" y="11236"/>
                    </a:lnTo>
                    <a:lnTo>
                      <a:pt x="35487" y="11257"/>
                    </a:lnTo>
                    <a:lnTo>
                      <a:pt x="35591" y="11257"/>
                    </a:lnTo>
                    <a:lnTo>
                      <a:pt x="35591" y="11341"/>
                    </a:lnTo>
                    <a:lnTo>
                      <a:pt x="35612" y="11383"/>
                    </a:lnTo>
                    <a:lnTo>
                      <a:pt x="35612" y="11467"/>
                    </a:lnTo>
                    <a:lnTo>
                      <a:pt x="35675" y="11550"/>
                    </a:lnTo>
                    <a:lnTo>
                      <a:pt x="35779" y="11571"/>
                    </a:lnTo>
                    <a:lnTo>
                      <a:pt x="35821" y="11655"/>
                    </a:lnTo>
                    <a:lnTo>
                      <a:pt x="35863" y="11739"/>
                    </a:lnTo>
                    <a:lnTo>
                      <a:pt x="35821" y="11843"/>
                    </a:lnTo>
                    <a:lnTo>
                      <a:pt x="35759" y="11906"/>
                    </a:lnTo>
                    <a:lnTo>
                      <a:pt x="35675" y="11906"/>
                    </a:lnTo>
                    <a:lnTo>
                      <a:pt x="35612" y="11948"/>
                    </a:lnTo>
                    <a:lnTo>
                      <a:pt x="35570" y="11906"/>
                    </a:lnTo>
                    <a:lnTo>
                      <a:pt x="35487" y="11885"/>
                    </a:lnTo>
                    <a:lnTo>
                      <a:pt x="35445" y="11906"/>
                    </a:lnTo>
                    <a:lnTo>
                      <a:pt x="35361" y="12011"/>
                    </a:lnTo>
                    <a:lnTo>
                      <a:pt x="35403" y="12052"/>
                    </a:lnTo>
                    <a:lnTo>
                      <a:pt x="35403" y="12094"/>
                    </a:lnTo>
                    <a:lnTo>
                      <a:pt x="35361" y="12178"/>
                    </a:lnTo>
                    <a:lnTo>
                      <a:pt x="35382" y="12220"/>
                    </a:lnTo>
                    <a:lnTo>
                      <a:pt x="35445" y="12220"/>
                    </a:lnTo>
                    <a:lnTo>
                      <a:pt x="35466" y="12199"/>
                    </a:lnTo>
                    <a:lnTo>
                      <a:pt x="35549" y="12178"/>
                    </a:lnTo>
                    <a:lnTo>
                      <a:pt x="35654" y="12178"/>
                    </a:lnTo>
                    <a:lnTo>
                      <a:pt x="35717" y="12115"/>
                    </a:lnTo>
                    <a:lnTo>
                      <a:pt x="35800" y="12115"/>
                    </a:lnTo>
                    <a:lnTo>
                      <a:pt x="35863" y="12011"/>
                    </a:lnTo>
                    <a:lnTo>
                      <a:pt x="35905" y="11990"/>
                    </a:lnTo>
                    <a:lnTo>
                      <a:pt x="35926" y="12115"/>
                    </a:lnTo>
                    <a:lnTo>
                      <a:pt x="35989" y="12157"/>
                    </a:lnTo>
                    <a:lnTo>
                      <a:pt x="36072" y="12094"/>
                    </a:lnTo>
                    <a:lnTo>
                      <a:pt x="36135" y="11969"/>
                    </a:lnTo>
                    <a:lnTo>
                      <a:pt x="36240" y="11885"/>
                    </a:lnTo>
                    <a:lnTo>
                      <a:pt x="36303" y="11948"/>
                    </a:lnTo>
                    <a:lnTo>
                      <a:pt x="36303" y="11990"/>
                    </a:lnTo>
                    <a:lnTo>
                      <a:pt x="36219" y="12011"/>
                    </a:lnTo>
                    <a:lnTo>
                      <a:pt x="36177" y="12073"/>
                    </a:lnTo>
                    <a:lnTo>
                      <a:pt x="36219" y="12094"/>
                    </a:lnTo>
                    <a:lnTo>
                      <a:pt x="36219" y="12157"/>
                    </a:lnTo>
                    <a:lnTo>
                      <a:pt x="36093" y="12199"/>
                    </a:lnTo>
                    <a:lnTo>
                      <a:pt x="36072" y="12220"/>
                    </a:lnTo>
                    <a:lnTo>
                      <a:pt x="36219" y="12199"/>
                    </a:lnTo>
                    <a:lnTo>
                      <a:pt x="36240" y="12283"/>
                    </a:lnTo>
                    <a:lnTo>
                      <a:pt x="36135" y="12366"/>
                    </a:lnTo>
                    <a:lnTo>
                      <a:pt x="36177" y="12492"/>
                    </a:lnTo>
                    <a:lnTo>
                      <a:pt x="36219" y="12513"/>
                    </a:lnTo>
                    <a:lnTo>
                      <a:pt x="36282" y="12617"/>
                    </a:lnTo>
                    <a:lnTo>
                      <a:pt x="36407" y="12596"/>
                    </a:lnTo>
                    <a:lnTo>
                      <a:pt x="36428" y="12534"/>
                    </a:lnTo>
                    <a:lnTo>
                      <a:pt x="36407" y="12471"/>
                    </a:lnTo>
                    <a:lnTo>
                      <a:pt x="36407" y="12387"/>
                    </a:lnTo>
                    <a:lnTo>
                      <a:pt x="36449" y="12366"/>
                    </a:lnTo>
                    <a:lnTo>
                      <a:pt x="36595" y="12471"/>
                    </a:lnTo>
                    <a:lnTo>
                      <a:pt x="36595" y="12534"/>
                    </a:lnTo>
                    <a:lnTo>
                      <a:pt x="36533" y="12638"/>
                    </a:lnTo>
                    <a:lnTo>
                      <a:pt x="36616" y="12701"/>
                    </a:lnTo>
                    <a:lnTo>
                      <a:pt x="36637" y="12743"/>
                    </a:lnTo>
                    <a:lnTo>
                      <a:pt x="36491" y="12827"/>
                    </a:lnTo>
                    <a:lnTo>
                      <a:pt x="36449" y="12889"/>
                    </a:lnTo>
                    <a:lnTo>
                      <a:pt x="36533" y="12952"/>
                    </a:lnTo>
                    <a:lnTo>
                      <a:pt x="36763" y="12952"/>
                    </a:lnTo>
                    <a:lnTo>
                      <a:pt x="36826" y="12994"/>
                    </a:lnTo>
                    <a:lnTo>
                      <a:pt x="36826" y="13099"/>
                    </a:lnTo>
                    <a:lnTo>
                      <a:pt x="36826" y="13161"/>
                    </a:lnTo>
                    <a:lnTo>
                      <a:pt x="36867" y="13140"/>
                    </a:lnTo>
                    <a:lnTo>
                      <a:pt x="36867" y="13057"/>
                    </a:lnTo>
                    <a:lnTo>
                      <a:pt x="36930" y="12994"/>
                    </a:lnTo>
                    <a:lnTo>
                      <a:pt x="36972" y="12994"/>
                    </a:lnTo>
                    <a:lnTo>
                      <a:pt x="36972" y="13057"/>
                    </a:lnTo>
                    <a:lnTo>
                      <a:pt x="36930" y="13161"/>
                    </a:lnTo>
                    <a:lnTo>
                      <a:pt x="36930" y="13245"/>
                    </a:lnTo>
                    <a:lnTo>
                      <a:pt x="36847" y="13266"/>
                    </a:lnTo>
                    <a:lnTo>
                      <a:pt x="36805" y="13433"/>
                    </a:lnTo>
                    <a:lnTo>
                      <a:pt x="36805" y="13475"/>
                    </a:lnTo>
                    <a:lnTo>
                      <a:pt x="36867" y="13517"/>
                    </a:lnTo>
                    <a:lnTo>
                      <a:pt x="36867" y="13622"/>
                    </a:lnTo>
                    <a:lnTo>
                      <a:pt x="36826" y="13726"/>
                    </a:lnTo>
                    <a:lnTo>
                      <a:pt x="36826" y="13831"/>
                    </a:lnTo>
                    <a:lnTo>
                      <a:pt x="36847" y="13852"/>
                    </a:lnTo>
                    <a:lnTo>
                      <a:pt x="36847" y="13873"/>
                    </a:lnTo>
                    <a:lnTo>
                      <a:pt x="36826" y="14082"/>
                    </a:lnTo>
                    <a:lnTo>
                      <a:pt x="36763" y="14166"/>
                    </a:lnTo>
                    <a:lnTo>
                      <a:pt x="36826" y="14270"/>
                    </a:lnTo>
                    <a:lnTo>
                      <a:pt x="36805" y="14354"/>
                    </a:lnTo>
                    <a:lnTo>
                      <a:pt x="36637" y="14396"/>
                    </a:lnTo>
                    <a:lnTo>
                      <a:pt x="36491" y="14375"/>
                    </a:lnTo>
                    <a:lnTo>
                      <a:pt x="36428" y="14396"/>
                    </a:lnTo>
                    <a:lnTo>
                      <a:pt x="36407" y="14480"/>
                    </a:lnTo>
                    <a:lnTo>
                      <a:pt x="36198" y="14626"/>
                    </a:lnTo>
                    <a:lnTo>
                      <a:pt x="36198" y="14710"/>
                    </a:lnTo>
                    <a:lnTo>
                      <a:pt x="36344" y="14793"/>
                    </a:lnTo>
                    <a:lnTo>
                      <a:pt x="36303" y="14793"/>
                    </a:lnTo>
                    <a:lnTo>
                      <a:pt x="36219" y="14814"/>
                    </a:lnTo>
                    <a:lnTo>
                      <a:pt x="36303" y="14814"/>
                    </a:lnTo>
                    <a:lnTo>
                      <a:pt x="36177" y="14982"/>
                    </a:lnTo>
                    <a:lnTo>
                      <a:pt x="36093" y="15024"/>
                    </a:lnTo>
                    <a:lnTo>
                      <a:pt x="35884" y="15149"/>
                    </a:lnTo>
                    <a:lnTo>
                      <a:pt x="35738" y="15296"/>
                    </a:lnTo>
                    <a:lnTo>
                      <a:pt x="35675" y="15296"/>
                    </a:lnTo>
                    <a:lnTo>
                      <a:pt x="35633" y="15337"/>
                    </a:lnTo>
                    <a:lnTo>
                      <a:pt x="35591" y="15463"/>
                    </a:lnTo>
                    <a:lnTo>
                      <a:pt x="35675" y="15568"/>
                    </a:lnTo>
                    <a:lnTo>
                      <a:pt x="35696" y="15672"/>
                    </a:lnTo>
                    <a:lnTo>
                      <a:pt x="35800" y="15840"/>
                    </a:lnTo>
                    <a:lnTo>
                      <a:pt x="35842" y="16133"/>
                    </a:lnTo>
                    <a:lnTo>
                      <a:pt x="35779" y="16174"/>
                    </a:lnTo>
                    <a:lnTo>
                      <a:pt x="35738" y="16153"/>
                    </a:lnTo>
                    <a:lnTo>
                      <a:pt x="35675" y="16195"/>
                    </a:lnTo>
                    <a:lnTo>
                      <a:pt x="35654" y="16300"/>
                    </a:lnTo>
                    <a:lnTo>
                      <a:pt x="35633" y="16195"/>
                    </a:lnTo>
                    <a:lnTo>
                      <a:pt x="35633" y="16049"/>
                    </a:lnTo>
                    <a:lnTo>
                      <a:pt x="35570" y="15986"/>
                    </a:lnTo>
                    <a:lnTo>
                      <a:pt x="35466" y="16049"/>
                    </a:lnTo>
                    <a:lnTo>
                      <a:pt x="35424" y="16153"/>
                    </a:lnTo>
                    <a:lnTo>
                      <a:pt x="35319" y="16216"/>
                    </a:lnTo>
                    <a:lnTo>
                      <a:pt x="35235" y="16174"/>
                    </a:lnTo>
                    <a:lnTo>
                      <a:pt x="35256" y="16112"/>
                    </a:lnTo>
                    <a:lnTo>
                      <a:pt x="35256" y="16070"/>
                    </a:lnTo>
                    <a:lnTo>
                      <a:pt x="35047" y="16070"/>
                    </a:lnTo>
                    <a:lnTo>
                      <a:pt x="35005" y="16174"/>
                    </a:lnTo>
                    <a:lnTo>
                      <a:pt x="34922" y="16258"/>
                    </a:lnTo>
                    <a:lnTo>
                      <a:pt x="34796" y="16216"/>
                    </a:lnTo>
                    <a:lnTo>
                      <a:pt x="34712" y="16216"/>
                    </a:lnTo>
                    <a:lnTo>
                      <a:pt x="34650" y="16174"/>
                    </a:lnTo>
                    <a:lnTo>
                      <a:pt x="34587" y="16174"/>
                    </a:lnTo>
                    <a:lnTo>
                      <a:pt x="34503" y="16258"/>
                    </a:lnTo>
                    <a:lnTo>
                      <a:pt x="34357" y="16195"/>
                    </a:lnTo>
                    <a:lnTo>
                      <a:pt x="34315" y="16174"/>
                    </a:lnTo>
                    <a:lnTo>
                      <a:pt x="34231" y="16070"/>
                    </a:lnTo>
                    <a:lnTo>
                      <a:pt x="34106" y="15986"/>
                    </a:lnTo>
                    <a:lnTo>
                      <a:pt x="33980" y="15965"/>
                    </a:lnTo>
                    <a:lnTo>
                      <a:pt x="33834" y="15777"/>
                    </a:lnTo>
                    <a:lnTo>
                      <a:pt x="33813" y="15840"/>
                    </a:lnTo>
                    <a:lnTo>
                      <a:pt x="33813" y="15902"/>
                    </a:lnTo>
                    <a:lnTo>
                      <a:pt x="33792" y="15965"/>
                    </a:lnTo>
                    <a:lnTo>
                      <a:pt x="33750" y="15944"/>
                    </a:lnTo>
                    <a:lnTo>
                      <a:pt x="33708" y="15965"/>
                    </a:lnTo>
                    <a:lnTo>
                      <a:pt x="33708" y="16049"/>
                    </a:lnTo>
                    <a:lnTo>
                      <a:pt x="33771" y="16112"/>
                    </a:lnTo>
                    <a:lnTo>
                      <a:pt x="33750" y="16195"/>
                    </a:lnTo>
                    <a:lnTo>
                      <a:pt x="33687" y="16195"/>
                    </a:lnTo>
                    <a:lnTo>
                      <a:pt x="33582" y="16216"/>
                    </a:lnTo>
                    <a:lnTo>
                      <a:pt x="33499" y="16300"/>
                    </a:lnTo>
                    <a:lnTo>
                      <a:pt x="33373" y="16300"/>
                    </a:lnTo>
                    <a:lnTo>
                      <a:pt x="33290" y="16384"/>
                    </a:lnTo>
                    <a:lnTo>
                      <a:pt x="33290" y="16488"/>
                    </a:lnTo>
                    <a:lnTo>
                      <a:pt x="33206" y="16530"/>
                    </a:lnTo>
                    <a:lnTo>
                      <a:pt x="33164" y="16677"/>
                    </a:lnTo>
                    <a:lnTo>
                      <a:pt x="33248" y="16886"/>
                    </a:lnTo>
                    <a:lnTo>
                      <a:pt x="33352" y="16990"/>
                    </a:lnTo>
                    <a:lnTo>
                      <a:pt x="33394" y="16949"/>
                    </a:lnTo>
                    <a:lnTo>
                      <a:pt x="33499" y="17095"/>
                    </a:lnTo>
                    <a:lnTo>
                      <a:pt x="33478" y="17158"/>
                    </a:lnTo>
                    <a:lnTo>
                      <a:pt x="33666" y="17158"/>
                    </a:lnTo>
                    <a:lnTo>
                      <a:pt x="33771" y="17200"/>
                    </a:lnTo>
                    <a:lnTo>
                      <a:pt x="33813" y="17137"/>
                    </a:lnTo>
                    <a:lnTo>
                      <a:pt x="33917" y="17137"/>
                    </a:lnTo>
                    <a:lnTo>
                      <a:pt x="33980" y="17095"/>
                    </a:lnTo>
                    <a:lnTo>
                      <a:pt x="34106" y="17095"/>
                    </a:lnTo>
                    <a:lnTo>
                      <a:pt x="34189" y="17053"/>
                    </a:lnTo>
                    <a:lnTo>
                      <a:pt x="34273" y="17095"/>
                    </a:lnTo>
                    <a:lnTo>
                      <a:pt x="34315" y="17032"/>
                    </a:lnTo>
                    <a:lnTo>
                      <a:pt x="34315" y="16928"/>
                    </a:lnTo>
                    <a:lnTo>
                      <a:pt x="34336" y="16865"/>
                    </a:lnTo>
                    <a:lnTo>
                      <a:pt x="34398" y="16865"/>
                    </a:lnTo>
                    <a:lnTo>
                      <a:pt x="34503" y="17032"/>
                    </a:lnTo>
                    <a:lnTo>
                      <a:pt x="34587" y="17032"/>
                    </a:lnTo>
                    <a:lnTo>
                      <a:pt x="34650" y="17116"/>
                    </a:lnTo>
                    <a:lnTo>
                      <a:pt x="34796" y="17137"/>
                    </a:lnTo>
                    <a:lnTo>
                      <a:pt x="34817" y="17074"/>
                    </a:lnTo>
                    <a:lnTo>
                      <a:pt x="34901" y="16970"/>
                    </a:lnTo>
                    <a:lnTo>
                      <a:pt x="34943" y="16970"/>
                    </a:lnTo>
                    <a:lnTo>
                      <a:pt x="35026" y="16886"/>
                    </a:lnTo>
                    <a:lnTo>
                      <a:pt x="35131" y="16865"/>
                    </a:lnTo>
                    <a:lnTo>
                      <a:pt x="35110" y="16928"/>
                    </a:lnTo>
                    <a:lnTo>
                      <a:pt x="35110" y="17032"/>
                    </a:lnTo>
                    <a:lnTo>
                      <a:pt x="35026" y="17137"/>
                    </a:lnTo>
                    <a:lnTo>
                      <a:pt x="35026" y="17262"/>
                    </a:lnTo>
                    <a:lnTo>
                      <a:pt x="35131" y="17221"/>
                    </a:lnTo>
                    <a:lnTo>
                      <a:pt x="35173" y="17032"/>
                    </a:lnTo>
                    <a:lnTo>
                      <a:pt x="35215" y="17074"/>
                    </a:lnTo>
                    <a:lnTo>
                      <a:pt x="35256" y="17032"/>
                    </a:lnTo>
                    <a:lnTo>
                      <a:pt x="35340" y="17074"/>
                    </a:lnTo>
                    <a:lnTo>
                      <a:pt x="35256" y="17200"/>
                    </a:lnTo>
                    <a:lnTo>
                      <a:pt x="35277" y="17283"/>
                    </a:lnTo>
                    <a:lnTo>
                      <a:pt x="35277" y="17179"/>
                    </a:lnTo>
                    <a:lnTo>
                      <a:pt x="35466" y="17011"/>
                    </a:lnTo>
                    <a:lnTo>
                      <a:pt x="35487" y="17074"/>
                    </a:lnTo>
                    <a:lnTo>
                      <a:pt x="35361" y="17179"/>
                    </a:lnTo>
                    <a:lnTo>
                      <a:pt x="35361" y="17242"/>
                    </a:lnTo>
                    <a:lnTo>
                      <a:pt x="35445" y="17304"/>
                    </a:lnTo>
                    <a:lnTo>
                      <a:pt x="35487" y="17451"/>
                    </a:lnTo>
                    <a:lnTo>
                      <a:pt x="35487" y="17555"/>
                    </a:lnTo>
                    <a:lnTo>
                      <a:pt x="35507" y="17660"/>
                    </a:lnTo>
                    <a:lnTo>
                      <a:pt x="35612" y="17639"/>
                    </a:lnTo>
                    <a:lnTo>
                      <a:pt x="35612" y="17765"/>
                    </a:lnTo>
                    <a:lnTo>
                      <a:pt x="35675" y="17827"/>
                    </a:lnTo>
                    <a:lnTo>
                      <a:pt x="35759" y="17681"/>
                    </a:lnTo>
                    <a:lnTo>
                      <a:pt x="35717" y="17869"/>
                    </a:lnTo>
                    <a:lnTo>
                      <a:pt x="35654" y="17953"/>
                    </a:lnTo>
                    <a:lnTo>
                      <a:pt x="35759" y="18058"/>
                    </a:lnTo>
                    <a:lnTo>
                      <a:pt x="35759" y="17974"/>
                    </a:lnTo>
                    <a:lnTo>
                      <a:pt x="35800" y="17869"/>
                    </a:lnTo>
                    <a:lnTo>
                      <a:pt x="35863" y="17848"/>
                    </a:lnTo>
                    <a:lnTo>
                      <a:pt x="35863" y="17848"/>
                    </a:lnTo>
                    <a:lnTo>
                      <a:pt x="35821" y="17890"/>
                    </a:lnTo>
                    <a:lnTo>
                      <a:pt x="35863" y="18037"/>
                    </a:lnTo>
                    <a:lnTo>
                      <a:pt x="35926" y="18162"/>
                    </a:lnTo>
                    <a:lnTo>
                      <a:pt x="36093" y="18141"/>
                    </a:lnTo>
                    <a:lnTo>
                      <a:pt x="36031" y="18183"/>
                    </a:lnTo>
                    <a:lnTo>
                      <a:pt x="35821" y="18309"/>
                    </a:lnTo>
                    <a:lnTo>
                      <a:pt x="35675" y="18309"/>
                    </a:lnTo>
                    <a:lnTo>
                      <a:pt x="35654" y="18371"/>
                    </a:lnTo>
                    <a:lnTo>
                      <a:pt x="35759" y="18413"/>
                    </a:lnTo>
                    <a:lnTo>
                      <a:pt x="35759" y="18560"/>
                    </a:lnTo>
                    <a:lnTo>
                      <a:pt x="35821" y="18664"/>
                    </a:lnTo>
                    <a:lnTo>
                      <a:pt x="35905" y="18727"/>
                    </a:lnTo>
                    <a:lnTo>
                      <a:pt x="35989" y="18727"/>
                    </a:lnTo>
                    <a:lnTo>
                      <a:pt x="35989" y="18790"/>
                    </a:lnTo>
                    <a:lnTo>
                      <a:pt x="36093" y="18874"/>
                    </a:lnTo>
                    <a:lnTo>
                      <a:pt x="36156" y="18915"/>
                    </a:lnTo>
                    <a:lnTo>
                      <a:pt x="36219" y="18915"/>
                    </a:lnTo>
                    <a:lnTo>
                      <a:pt x="36407" y="19041"/>
                    </a:lnTo>
                    <a:lnTo>
                      <a:pt x="36512" y="19041"/>
                    </a:lnTo>
                    <a:lnTo>
                      <a:pt x="36512" y="19104"/>
                    </a:lnTo>
                    <a:lnTo>
                      <a:pt x="36575" y="19125"/>
                    </a:lnTo>
                    <a:lnTo>
                      <a:pt x="36595" y="19083"/>
                    </a:lnTo>
                    <a:lnTo>
                      <a:pt x="36616" y="19041"/>
                    </a:lnTo>
                    <a:lnTo>
                      <a:pt x="36721" y="19104"/>
                    </a:lnTo>
                    <a:lnTo>
                      <a:pt x="36679" y="19125"/>
                    </a:lnTo>
                    <a:lnTo>
                      <a:pt x="36616" y="19187"/>
                    </a:lnTo>
                    <a:lnTo>
                      <a:pt x="36679" y="19292"/>
                    </a:lnTo>
                    <a:lnTo>
                      <a:pt x="36742" y="19334"/>
                    </a:lnTo>
                    <a:lnTo>
                      <a:pt x="36805" y="19334"/>
                    </a:lnTo>
                    <a:lnTo>
                      <a:pt x="36805" y="19418"/>
                    </a:lnTo>
                    <a:lnTo>
                      <a:pt x="36930" y="19543"/>
                    </a:lnTo>
                    <a:lnTo>
                      <a:pt x="37014" y="19543"/>
                    </a:lnTo>
                    <a:lnTo>
                      <a:pt x="37056" y="19606"/>
                    </a:lnTo>
                    <a:lnTo>
                      <a:pt x="37098" y="19648"/>
                    </a:lnTo>
                    <a:lnTo>
                      <a:pt x="37265" y="19731"/>
                    </a:lnTo>
                    <a:lnTo>
                      <a:pt x="37328" y="19711"/>
                    </a:lnTo>
                    <a:lnTo>
                      <a:pt x="37370" y="19731"/>
                    </a:lnTo>
                    <a:lnTo>
                      <a:pt x="37453" y="19731"/>
                    </a:lnTo>
                    <a:lnTo>
                      <a:pt x="37537" y="19773"/>
                    </a:lnTo>
                    <a:lnTo>
                      <a:pt x="37558" y="19857"/>
                    </a:lnTo>
                    <a:lnTo>
                      <a:pt x="37725" y="19983"/>
                    </a:lnTo>
                    <a:lnTo>
                      <a:pt x="37788" y="19983"/>
                    </a:lnTo>
                    <a:lnTo>
                      <a:pt x="37872" y="20045"/>
                    </a:lnTo>
                    <a:lnTo>
                      <a:pt x="38060" y="20087"/>
                    </a:lnTo>
                    <a:lnTo>
                      <a:pt x="38165" y="20150"/>
                    </a:lnTo>
                    <a:lnTo>
                      <a:pt x="38269" y="20150"/>
                    </a:lnTo>
                    <a:lnTo>
                      <a:pt x="38290" y="20129"/>
                    </a:lnTo>
                    <a:lnTo>
                      <a:pt x="38290" y="20066"/>
                    </a:lnTo>
                    <a:lnTo>
                      <a:pt x="38207" y="19983"/>
                    </a:lnTo>
                    <a:lnTo>
                      <a:pt x="38165" y="19920"/>
                    </a:lnTo>
                    <a:lnTo>
                      <a:pt x="38207" y="19857"/>
                    </a:lnTo>
                    <a:lnTo>
                      <a:pt x="38290" y="19878"/>
                    </a:lnTo>
                    <a:lnTo>
                      <a:pt x="38311" y="19815"/>
                    </a:lnTo>
                    <a:lnTo>
                      <a:pt x="38290" y="19752"/>
                    </a:lnTo>
                    <a:lnTo>
                      <a:pt x="38248" y="19773"/>
                    </a:lnTo>
                    <a:lnTo>
                      <a:pt x="38207" y="19731"/>
                    </a:lnTo>
                    <a:lnTo>
                      <a:pt x="38248" y="19606"/>
                    </a:lnTo>
                    <a:lnTo>
                      <a:pt x="38207" y="19564"/>
                    </a:lnTo>
                    <a:lnTo>
                      <a:pt x="38102" y="19669"/>
                    </a:lnTo>
                    <a:lnTo>
                      <a:pt x="38102" y="19627"/>
                    </a:lnTo>
                    <a:lnTo>
                      <a:pt x="38081" y="19543"/>
                    </a:lnTo>
                    <a:lnTo>
                      <a:pt x="38018" y="19543"/>
                    </a:lnTo>
                    <a:lnTo>
                      <a:pt x="38123" y="19439"/>
                    </a:lnTo>
                    <a:lnTo>
                      <a:pt x="38102" y="19313"/>
                    </a:lnTo>
                    <a:lnTo>
                      <a:pt x="38060" y="19292"/>
                    </a:lnTo>
                    <a:lnTo>
                      <a:pt x="37956" y="19292"/>
                    </a:lnTo>
                    <a:lnTo>
                      <a:pt x="37976" y="19187"/>
                    </a:lnTo>
                    <a:lnTo>
                      <a:pt x="37935" y="19083"/>
                    </a:lnTo>
                    <a:lnTo>
                      <a:pt x="37893" y="18999"/>
                    </a:lnTo>
                    <a:lnTo>
                      <a:pt x="37788" y="18999"/>
                    </a:lnTo>
                    <a:lnTo>
                      <a:pt x="37851" y="18915"/>
                    </a:lnTo>
                    <a:lnTo>
                      <a:pt x="37767" y="18894"/>
                    </a:lnTo>
                    <a:lnTo>
                      <a:pt x="37725" y="18894"/>
                    </a:lnTo>
                    <a:lnTo>
                      <a:pt x="37746" y="18832"/>
                    </a:lnTo>
                    <a:lnTo>
                      <a:pt x="37663" y="18727"/>
                    </a:lnTo>
                    <a:lnTo>
                      <a:pt x="37663" y="18748"/>
                    </a:lnTo>
                    <a:lnTo>
                      <a:pt x="37621" y="18748"/>
                    </a:lnTo>
                    <a:lnTo>
                      <a:pt x="37621" y="18602"/>
                    </a:lnTo>
                    <a:lnTo>
                      <a:pt x="37621" y="18539"/>
                    </a:lnTo>
                    <a:lnTo>
                      <a:pt x="37621" y="18476"/>
                    </a:lnTo>
                    <a:lnTo>
                      <a:pt x="37453" y="18350"/>
                    </a:lnTo>
                    <a:lnTo>
                      <a:pt x="37432" y="18225"/>
                    </a:lnTo>
                    <a:lnTo>
                      <a:pt x="37432" y="18120"/>
                    </a:lnTo>
                    <a:lnTo>
                      <a:pt x="37516" y="18162"/>
                    </a:lnTo>
                    <a:lnTo>
                      <a:pt x="37558" y="18078"/>
                    </a:lnTo>
                    <a:lnTo>
                      <a:pt x="37663" y="18120"/>
                    </a:lnTo>
                    <a:lnTo>
                      <a:pt x="37663" y="18225"/>
                    </a:lnTo>
                    <a:lnTo>
                      <a:pt x="37746" y="18371"/>
                    </a:lnTo>
                    <a:lnTo>
                      <a:pt x="37872" y="18434"/>
                    </a:lnTo>
                    <a:lnTo>
                      <a:pt x="37935" y="18476"/>
                    </a:lnTo>
                    <a:lnTo>
                      <a:pt x="37935" y="18560"/>
                    </a:lnTo>
                    <a:lnTo>
                      <a:pt x="37976" y="18602"/>
                    </a:lnTo>
                    <a:lnTo>
                      <a:pt x="37976" y="18539"/>
                    </a:lnTo>
                    <a:lnTo>
                      <a:pt x="37935" y="18392"/>
                    </a:lnTo>
                    <a:lnTo>
                      <a:pt x="37935" y="18350"/>
                    </a:lnTo>
                    <a:lnTo>
                      <a:pt x="37976" y="18309"/>
                    </a:lnTo>
                    <a:lnTo>
                      <a:pt x="38018" y="18392"/>
                    </a:lnTo>
                    <a:lnTo>
                      <a:pt x="38018" y="18455"/>
                    </a:lnTo>
                    <a:lnTo>
                      <a:pt x="38081" y="18497"/>
                    </a:lnTo>
                    <a:lnTo>
                      <a:pt x="38123" y="18685"/>
                    </a:lnTo>
                    <a:lnTo>
                      <a:pt x="38207" y="18706"/>
                    </a:lnTo>
                    <a:lnTo>
                      <a:pt x="38207" y="18769"/>
                    </a:lnTo>
                    <a:lnTo>
                      <a:pt x="38290" y="18832"/>
                    </a:lnTo>
                    <a:lnTo>
                      <a:pt x="38374" y="19020"/>
                    </a:lnTo>
                    <a:lnTo>
                      <a:pt x="38416" y="18936"/>
                    </a:lnTo>
                    <a:lnTo>
                      <a:pt x="38395" y="18832"/>
                    </a:lnTo>
                    <a:lnTo>
                      <a:pt x="38395" y="18664"/>
                    </a:lnTo>
                    <a:lnTo>
                      <a:pt x="38416" y="18560"/>
                    </a:lnTo>
                    <a:lnTo>
                      <a:pt x="38416" y="18643"/>
                    </a:lnTo>
                    <a:lnTo>
                      <a:pt x="38479" y="18811"/>
                    </a:lnTo>
                    <a:lnTo>
                      <a:pt x="38479" y="18915"/>
                    </a:lnTo>
                    <a:lnTo>
                      <a:pt x="38479" y="18999"/>
                    </a:lnTo>
                    <a:lnTo>
                      <a:pt x="38520" y="19020"/>
                    </a:lnTo>
                    <a:lnTo>
                      <a:pt x="38604" y="19083"/>
                    </a:lnTo>
                    <a:lnTo>
                      <a:pt x="38625" y="18999"/>
                    </a:lnTo>
                    <a:lnTo>
                      <a:pt x="38583" y="18957"/>
                    </a:lnTo>
                    <a:lnTo>
                      <a:pt x="38583" y="18894"/>
                    </a:lnTo>
                    <a:lnTo>
                      <a:pt x="38667" y="18915"/>
                    </a:lnTo>
                    <a:lnTo>
                      <a:pt x="38688" y="19020"/>
                    </a:lnTo>
                    <a:lnTo>
                      <a:pt x="38688" y="19104"/>
                    </a:lnTo>
                    <a:lnTo>
                      <a:pt x="38709" y="19125"/>
                    </a:lnTo>
                    <a:lnTo>
                      <a:pt x="38709" y="19062"/>
                    </a:lnTo>
                    <a:lnTo>
                      <a:pt x="38772" y="19020"/>
                    </a:lnTo>
                    <a:lnTo>
                      <a:pt x="38772" y="19187"/>
                    </a:lnTo>
                    <a:lnTo>
                      <a:pt x="38813" y="19271"/>
                    </a:lnTo>
                    <a:lnTo>
                      <a:pt x="38897" y="19271"/>
                    </a:lnTo>
                    <a:lnTo>
                      <a:pt x="38939" y="19208"/>
                    </a:lnTo>
                    <a:lnTo>
                      <a:pt x="38939" y="19313"/>
                    </a:lnTo>
                    <a:lnTo>
                      <a:pt x="38918" y="19376"/>
                    </a:lnTo>
                    <a:lnTo>
                      <a:pt x="38981" y="19543"/>
                    </a:lnTo>
                    <a:lnTo>
                      <a:pt x="39023" y="19627"/>
                    </a:lnTo>
                    <a:lnTo>
                      <a:pt x="39127" y="19627"/>
                    </a:lnTo>
                    <a:lnTo>
                      <a:pt x="39127" y="19543"/>
                    </a:lnTo>
                    <a:lnTo>
                      <a:pt x="39106" y="19522"/>
                    </a:lnTo>
                    <a:lnTo>
                      <a:pt x="39106" y="19397"/>
                    </a:lnTo>
                    <a:lnTo>
                      <a:pt x="39044" y="19187"/>
                    </a:lnTo>
                    <a:lnTo>
                      <a:pt x="39127" y="19187"/>
                    </a:lnTo>
                    <a:lnTo>
                      <a:pt x="39169" y="19271"/>
                    </a:lnTo>
                    <a:lnTo>
                      <a:pt x="39274" y="19292"/>
                    </a:lnTo>
                    <a:lnTo>
                      <a:pt x="39316" y="19271"/>
                    </a:lnTo>
                    <a:lnTo>
                      <a:pt x="39253" y="19166"/>
                    </a:lnTo>
                    <a:lnTo>
                      <a:pt x="39295" y="19083"/>
                    </a:lnTo>
                    <a:lnTo>
                      <a:pt x="39295" y="18894"/>
                    </a:lnTo>
                    <a:lnTo>
                      <a:pt x="39211" y="18706"/>
                    </a:lnTo>
                    <a:lnTo>
                      <a:pt x="39232" y="18560"/>
                    </a:lnTo>
                    <a:lnTo>
                      <a:pt x="39232" y="18392"/>
                    </a:lnTo>
                    <a:lnTo>
                      <a:pt x="39253" y="18560"/>
                    </a:lnTo>
                    <a:lnTo>
                      <a:pt x="39232" y="18664"/>
                    </a:lnTo>
                    <a:lnTo>
                      <a:pt x="39253" y="18790"/>
                    </a:lnTo>
                    <a:lnTo>
                      <a:pt x="39420" y="18957"/>
                    </a:lnTo>
                    <a:lnTo>
                      <a:pt x="39441" y="18894"/>
                    </a:lnTo>
                    <a:lnTo>
                      <a:pt x="39420" y="18769"/>
                    </a:lnTo>
                    <a:lnTo>
                      <a:pt x="39462" y="18664"/>
                    </a:lnTo>
                    <a:lnTo>
                      <a:pt x="39462" y="18497"/>
                    </a:lnTo>
                    <a:lnTo>
                      <a:pt x="39546" y="18455"/>
                    </a:lnTo>
                    <a:lnTo>
                      <a:pt x="39525" y="18434"/>
                    </a:lnTo>
                    <a:lnTo>
                      <a:pt x="39399" y="18246"/>
                    </a:lnTo>
                    <a:lnTo>
                      <a:pt x="39357" y="18120"/>
                    </a:lnTo>
                    <a:lnTo>
                      <a:pt x="39316" y="18078"/>
                    </a:lnTo>
                    <a:lnTo>
                      <a:pt x="39336" y="18016"/>
                    </a:lnTo>
                    <a:lnTo>
                      <a:pt x="39253" y="17869"/>
                    </a:lnTo>
                    <a:lnTo>
                      <a:pt x="39190" y="17786"/>
                    </a:lnTo>
                    <a:lnTo>
                      <a:pt x="39316" y="17765"/>
                    </a:lnTo>
                    <a:lnTo>
                      <a:pt x="39336" y="17723"/>
                    </a:lnTo>
                    <a:lnTo>
                      <a:pt x="39420" y="17639"/>
                    </a:lnTo>
                    <a:lnTo>
                      <a:pt x="39357" y="17576"/>
                    </a:lnTo>
                    <a:lnTo>
                      <a:pt x="39295" y="17618"/>
                    </a:lnTo>
                    <a:lnTo>
                      <a:pt x="39148" y="17639"/>
                    </a:lnTo>
                    <a:lnTo>
                      <a:pt x="39106" y="17597"/>
                    </a:lnTo>
                    <a:lnTo>
                      <a:pt x="39127" y="17555"/>
                    </a:lnTo>
                    <a:lnTo>
                      <a:pt x="39148" y="17514"/>
                    </a:lnTo>
                    <a:lnTo>
                      <a:pt x="39232" y="17430"/>
                    </a:lnTo>
                    <a:lnTo>
                      <a:pt x="39253" y="17325"/>
                    </a:lnTo>
                    <a:lnTo>
                      <a:pt x="39211" y="17242"/>
                    </a:lnTo>
                    <a:lnTo>
                      <a:pt x="39148" y="17242"/>
                    </a:lnTo>
                    <a:lnTo>
                      <a:pt x="39148" y="17304"/>
                    </a:lnTo>
                    <a:lnTo>
                      <a:pt x="39106" y="17388"/>
                    </a:lnTo>
                    <a:lnTo>
                      <a:pt x="39106" y="17304"/>
                    </a:lnTo>
                    <a:lnTo>
                      <a:pt x="39085" y="17325"/>
                    </a:lnTo>
                    <a:lnTo>
                      <a:pt x="38939" y="17346"/>
                    </a:lnTo>
                    <a:lnTo>
                      <a:pt x="38918" y="17304"/>
                    </a:lnTo>
                    <a:lnTo>
                      <a:pt x="39002" y="17242"/>
                    </a:lnTo>
                    <a:lnTo>
                      <a:pt x="39023" y="17200"/>
                    </a:lnTo>
                    <a:lnTo>
                      <a:pt x="38981" y="17137"/>
                    </a:lnTo>
                    <a:lnTo>
                      <a:pt x="38939" y="17032"/>
                    </a:lnTo>
                    <a:lnTo>
                      <a:pt x="38876" y="16990"/>
                    </a:lnTo>
                    <a:lnTo>
                      <a:pt x="38813" y="17011"/>
                    </a:lnTo>
                    <a:lnTo>
                      <a:pt x="38813" y="17116"/>
                    </a:lnTo>
                    <a:lnTo>
                      <a:pt x="38792" y="17179"/>
                    </a:lnTo>
                    <a:lnTo>
                      <a:pt x="38772" y="17137"/>
                    </a:lnTo>
                    <a:lnTo>
                      <a:pt x="38772" y="17011"/>
                    </a:lnTo>
                    <a:lnTo>
                      <a:pt x="38730" y="16928"/>
                    </a:lnTo>
                    <a:lnTo>
                      <a:pt x="38688" y="16928"/>
                    </a:lnTo>
                    <a:lnTo>
                      <a:pt x="38709" y="16865"/>
                    </a:lnTo>
                    <a:lnTo>
                      <a:pt x="38667" y="16865"/>
                    </a:lnTo>
                    <a:lnTo>
                      <a:pt x="38667" y="16823"/>
                    </a:lnTo>
                    <a:lnTo>
                      <a:pt x="38688" y="16823"/>
                    </a:lnTo>
                    <a:lnTo>
                      <a:pt x="38667" y="16760"/>
                    </a:lnTo>
                    <a:lnTo>
                      <a:pt x="38604" y="16718"/>
                    </a:lnTo>
                    <a:lnTo>
                      <a:pt x="38625" y="16677"/>
                    </a:lnTo>
                    <a:lnTo>
                      <a:pt x="38730" y="16677"/>
                    </a:lnTo>
                    <a:lnTo>
                      <a:pt x="38792" y="16656"/>
                    </a:lnTo>
                    <a:lnTo>
                      <a:pt x="38730" y="16593"/>
                    </a:lnTo>
                    <a:lnTo>
                      <a:pt x="38625" y="16593"/>
                    </a:lnTo>
                    <a:lnTo>
                      <a:pt x="38583" y="16572"/>
                    </a:lnTo>
                    <a:lnTo>
                      <a:pt x="38625" y="16488"/>
                    </a:lnTo>
                    <a:lnTo>
                      <a:pt x="38730" y="16446"/>
                    </a:lnTo>
                    <a:lnTo>
                      <a:pt x="38730" y="16405"/>
                    </a:lnTo>
                    <a:lnTo>
                      <a:pt x="38688" y="16363"/>
                    </a:lnTo>
                    <a:lnTo>
                      <a:pt x="38520" y="16363"/>
                    </a:lnTo>
                    <a:lnTo>
                      <a:pt x="38500" y="16405"/>
                    </a:lnTo>
                    <a:lnTo>
                      <a:pt x="38458" y="16488"/>
                    </a:lnTo>
                    <a:lnTo>
                      <a:pt x="38248" y="16530"/>
                    </a:lnTo>
                    <a:lnTo>
                      <a:pt x="38353" y="16467"/>
                    </a:lnTo>
                    <a:lnTo>
                      <a:pt x="38500" y="16321"/>
                    </a:lnTo>
                    <a:lnTo>
                      <a:pt x="38562" y="16216"/>
                    </a:lnTo>
                    <a:lnTo>
                      <a:pt x="38562" y="16174"/>
                    </a:lnTo>
                    <a:lnTo>
                      <a:pt x="38458" y="16174"/>
                    </a:lnTo>
                    <a:lnTo>
                      <a:pt x="38395" y="16153"/>
                    </a:lnTo>
                    <a:lnTo>
                      <a:pt x="38458" y="16091"/>
                    </a:lnTo>
                    <a:lnTo>
                      <a:pt x="38416" y="16049"/>
                    </a:lnTo>
                    <a:lnTo>
                      <a:pt x="38374" y="16070"/>
                    </a:lnTo>
                    <a:lnTo>
                      <a:pt x="38374" y="15986"/>
                    </a:lnTo>
                    <a:lnTo>
                      <a:pt x="38416" y="15923"/>
                    </a:lnTo>
                    <a:lnTo>
                      <a:pt x="38416" y="15819"/>
                    </a:lnTo>
                    <a:lnTo>
                      <a:pt x="38290" y="15777"/>
                    </a:lnTo>
                    <a:lnTo>
                      <a:pt x="38207" y="15756"/>
                    </a:lnTo>
                    <a:lnTo>
                      <a:pt x="38081" y="15756"/>
                    </a:lnTo>
                    <a:lnTo>
                      <a:pt x="38039" y="15693"/>
                    </a:lnTo>
                    <a:lnTo>
                      <a:pt x="38165" y="15693"/>
                    </a:lnTo>
                    <a:lnTo>
                      <a:pt x="38269" y="15672"/>
                    </a:lnTo>
                    <a:lnTo>
                      <a:pt x="38311" y="15630"/>
                    </a:lnTo>
                    <a:lnTo>
                      <a:pt x="38374" y="15693"/>
                    </a:lnTo>
                    <a:lnTo>
                      <a:pt x="38395" y="15756"/>
                    </a:lnTo>
                    <a:lnTo>
                      <a:pt x="38500" y="15756"/>
                    </a:lnTo>
                    <a:lnTo>
                      <a:pt x="38604" y="15798"/>
                    </a:lnTo>
                    <a:lnTo>
                      <a:pt x="38625" y="15881"/>
                    </a:lnTo>
                    <a:lnTo>
                      <a:pt x="38604" y="15965"/>
                    </a:lnTo>
                    <a:lnTo>
                      <a:pt x="38625" y="16049"/>
                    </a:lnTo>
                    <a:lnTo>
                      <a:pt x="38730" y="16174"/>
                    </a:lnTo>
                    <a:lnTo>
                      <a:pt x="38772" y="16174"/>
                    </a:lnTo>
                    <a:lnTo>
                      <a:pt x="38792" y="16070"/>
                    </a:lnTo>
                    <a:lnTo>
                      <a:pt x="38834" y="16133"/>
                    </a:lnTo>
                    <a:lnTo>
                      <a:pt x="38981" y="16153"/>
                    </a:lnTo>
                    <a:lnTo>
                      <a:pt x="39023" y="16133"/>
                    </a:lnTo>
                    <a:lnTo>
                      <a:pt x="39023" y="16070"/>
                    </a:lnTo>
                    <a:lnTo>
                      <a:pt x="38981" y="16049"/>
                    </a:lnTo>
                    <a:lnTo>
                      <a:pt x="38981" y="15965"/>
                    </a:lnTo>
                    <a:lnTo>
                      <a:pt x="38939" y="15861"/>
                    </a:lnTo>
                    <a:lnTo>
                      <a:pt x="38876" y="15777"/>
                    </a:lnTo>
                    <a:lnTo>
                      <a:pt x="38792" y="15756"/>
                    </a:lnTo>
                    <a:lnTo>
                      <a:pt x="38813" y="15672"/>
                    </a:lnTo>
                    <a:lnTo>
                      <a:pt x="38813" y="15589"/>
                    </a:lnTo>
                    <a:lnTo>
                      <a:pt x="38772" y="15547"/>
                    </a:lnTo>
                    <a:lnTo>
                      <a:pt x="38792" y="15526"/>
                    </a:lnTo>
                    <a:lnTo>
                      <a:pt x="38834" y="15547"/>
                    </a:lnTo>
                    <a:lnTo>
                      <a:pt x="38876" y="15651"/>
                    </a:lnTo>
                    <a:lnTo>
                      <a:pt x="38918" y="15693"/>
                    </a:lnTo>
                    <a:lnTo>
                      <a:pt x="39002" y="15672"/>
                    </a:lnTo>
                    <a:lnTo>
                      <a:pt x="38981" y="15651"/>
                    </a:lnTo>
                    <a:lnTo>
                      <a:pt x="39002" y="15630"/>
                    </a:lnTo>
                    <a:lnTo>
                      <a:pt x="39085" y="15651"/>
                    </a:lnTo>
                    <a:lnTo>
                      <a:pt x="39044" y="15547"/>
                    </a:lnTo>
                    <a:lnTo>
                      <a:pt x="39002" y="15442"/>
                    </a:lnTo>
                    <a:lnTo>
                      <a:pt x="38897" y="15379"/>
                    </a:lnTo>
                    <a:lnTo>
                      <a:pt x="39002" y="15379"/>
                    </a:lnTo>
                    <a:lnTo>
                      <a:pt x="39044" y="15442"/>
                    </a:lnTo>
                    <a:lnTo>
                      <a:pt x="39106" y="15484"/>
                    </a:lnTo>
                    <a:lnTo>
                      <a:pt x="39190" y="15463"/>
                    </a:lnTo>
                    <a:lnTo>
                      <a:pt x="39148" y="15421"/>
                    </a:lnTo>
                    <a:lnTo>
                      <a:pt x="39148" y="15337"/>
                    </a:lnTo>
                    <a:lnTo>
                      <a:pt x="39190" y="15337"/>
                    </a:lnTo>
                    <a:lnTo>
                      <a:pt x="39232" y="15379"/>
                    </a:lnTo>
                    <a:lnTo>
                      <a:pt x="39295" y="15421"/>
                    </a:lnTo>
                    <a:lnTo>
                      <a:pt x="39295" y="15463"/>
                    </a:lnTo>
                    <a:lnTo>
                      <a:pt x="39232" y="15484"/>
                    </a:lnTo>
                    <a:lnTo>
                      <a:pt x="39232" y="15589"/>
                    </a:lnTo>
                    <a:lnTo>
                      <a:pt x="39232" y="15630"/>
                    </a:lnTo>
                    <a:lnTo>
                      <a:pt x="39295" y="15630"/>
                    </a:lnTo>
                    <a:lnTo>
                      <a:pt x="39336" y="15651"/>
                    </a:lnTo>
                    <a:lnTo>
                      <a:pt x="39336" y="15693"/>
                    </a:lnTo>
                    <a:lnTo>
                      <a:pt x="39295" y="15735"/>
                    </a:lnTo>
                    <a:lnTo>
                      <a:pt x="39253" y="15777"/>
                    </a:lnTo>
                    <a:lnTo>
                      <a:pt x="39316" y="15798"/>
                    </a:lnTo>
                    <a:lnTo>
                      <a:pt x="39357" y="15777"/>
                    </a:lnTo>
                    <a:lnTo>
                      <a:pt x="39399" y="15798"/>
                    </a:lnTo>
                    <a:lnTo>
                      <a:pt x="39357" y="15881"/>
                    </a:lnTo>
                    <a:lnTo>
                      <a:pt x="39399" y="15944"/>
                    </a:lnTo>
                    <a:lnTo>
                      <a:pt x="39441" y="15965"/>
                    </a:lnTo>
                    <a:lnTo>
                      <a:pt x="39525" y="15944"/>
                    </a:lnTo>
                    <a:lnTo>
                      <a:pt x="39734" y="15798"/>
                    </a:lnTo>
                    <a:lnTo>
                      <a:pt x="39818" y="15672"/>
                    </a:lnTo>
                    <a:lnTo>
                      <a:pt x="39818" y="15756"/>
                    </a:lnTo>
                    <a:lnTo>
                      <a:pt x="39755" y="15798"/>
                    </a:lnTo>
                    <a:lnTo>
                      <a:pt x="39734" y="15861"/>
                    </a:lnTo>
                    <a:lnTo>
                      <a:pt x="39629" y="15902"/>
                    </a:lnTo>
                    <a:lnTo>
                      <a:pt x="39462" y="16070"/>
                    </a:lnTo>
                    <a:lnTo>
                      <a:pt x="39462" y="16112"/>
                    </a:lnTo>
                    <a:lnTo>
                      <a:pt x="39546" y="16153"/>
                    </a:lnTo>
                    <a:lnTo>
                      <a:pt x="39650" y="16112"/>
                    </a:lnTo>
                    <a:lnTo>
                      <a:pt x="39818" y="16007"/>
                    </a:lnTo>
                    <a:lnTo>
                      <a:pt x="39880" y="16007"/>
                    </a:lnTo>
                    <a:lnTo>
                      <a:pt x="40027" y="15965"/>
                    </a:lnTo>
                    <a:lnTo>
                      <a:pt x="40069" y="15881"/>
                    </a:lnTo>
                    <a:lnTo>
                      <a:pt x="40132" y="15861"/>
                    </a:lnTo>
                    <a:lnTo>
                      <a:pt x="40236" y="15777"/>
                    </a:lnTo>
                    <a:lnTo>
                      <a:pt x="40278" y="15777"/>
                    </a:lnTo>
                    <a:lnTo>
                      <a:pt x="40278" y="15840"/>
                    </a:lnTo>
                    <a:lnTo>
                      <a:pt x="40236" y="15861"/>
                    </a:lnTo>
                    <a:lnTo>
                      <a:pt x="40152" y="15965"/>
                    </a:lnTo>
                    <a:lnTo>
                      <a:pt x="40090" y="16070"/>
                    </a:lnTo>
                    <a:lnTo>
                      <a:pt x="40027" y="16112"/>
                    </a:lnTo>
                    <a:lnTo>
                      <a:pt x="39943" y="16195"/>
                    </a:lnTo>
                    <a:lnTo>
                      <a:pt x="39839" y="16216"/>
                    </a:lnTo>
                    <a:lnTo>
                      <a:pt x="39776" y="16258"/>
                    </a:lnTo>
                    <a:lnTo>
                      <a:pt x="39713" y="16384"/>
                    </a:lnTo>
                    <a:lnTo>
                      <a:pt x="39713" y="16426"/>
                    </a:lnTo>
                    <a:lnTo>
                      <a:pt x="39734" y="16467"/>
                    </a:lnTo>
                    <a:lnTo>
                      <a:pt x="39776" y="16426"/>
                    </a:lnTo>
                    <a:lnTo>
                      <a:pt x="39860" y="16426"/>
                    </a:lnTo>
                    <a:lnTo>
                      <a:pt x="39943" y="16467"/>
                    </a:lnTo>
                    <a:lnTo>
                      <a:pt x="39860" y="16488"/>
                    </a:lnTo>
                    <a:lnTo>
                      <a:pt x="39776" y="16509"/>
                    </a:lnTo>
                    <a:lnTo>
                      <a:pt x="39734" y="16551"/>
                    </a:lnTo>
                    <a:lnTo>
                      <a:pt x="39734" y="16593"/>
                    </a:lnTo>
                    <a:lnTo>
                      <a:pt x="39776" y="16614"/>
                    </a:lnTo>
                    <a:lnTo>
                      <a:pt x="39860" y="16593"/>
                    </a:lnTo>
                    <a:lnTo>
                      <a:pt x="39922" y="16572"/>
                    </a:lnTo>
                    <a:lnTo>
                      <a:pt x="39839" y="16677"/>
                    </a:lnTo>
                    <a:lnTo>
                      <a:pt x="39755" y="16698"/>
                    </a:lnTo>
                    <a:lnTo>
                      <a:pt x="39734" y="16739"/>
                    </a:lnTo>
                    <a:lnTo>
                      <a:pt x="39755" y="16781"/>
                    </a:lnTo>
                    <a:lnTo>
                      <a:pt x="39839" y="16802"/>
                    </a:lnTo>
                    <a:lnTo>
                      <a:pt x="39922" y="16781"/>
                    </a:lnTo>
                    <a:lnTo>
                      <a:pt x="39985" y="16781"/>
                    </a:lnTo>
                    <a:lnTo>
                      <a:pt x="40027" y="16802"/>
                    </a:lnTo>
                    <a:lnTo>
                      <a:pt x="39964" y="16823"/>
                    </a:lnTo>
                    <a:lnTo>
                      <a:pt x="39964" y="16865"/>
                    </a:lnTo>
                    <a:lnTo>
                      <a:pt x="39860" y="16907"/>
                    </a:lnTo>
                    <a:lnTo>
                      <a:pt x="39839" y="16970"/>
                    </a:lnTo>
                    <a:lnTo>
                      <a:pt x="39860" y="17032"/>
                    </a:lnTo>
                    <a:lnTo>
                      <a:pt x="39922" y="17116"/>
                    </a:lnTo>
                    <a:lnTo>
                      <a:pt x="39922" y="17200"/>
                    </a:lnTo>
                    <a:lnTo>
                      <a:pt x="39943" y="17221"/>
                    </a:lnTo>
                    <a:lnTo>
                      <a:pt x="39985" y="17137"/>
                    </a:lnTo>
                    <a:lnTo>
                      <a:pt x="40048" y="17032"/>
                    </a:lnTo>
                    <a:lnTo>
                      <a:pt x="40090" y="16990"/>
                    </a:lnTo>
                    <a:lnTo>
                      <a:pt x="40132" y="16990"/>
                    </a:lnTo>
                    <a:lnTo>
                      <a:pt x="40090" y="17032"/>
                    </a:lnTo>
                    <a:lnTo>
                      <a:pt x="40090" y="17095"/>
                    </a:lnTo>
                    <a:lnTo>
                      <a:pt x="40048" y="17116"/>
                    </a:lnTo>
                    <a:lnTo>
                      <a:pt x="40048" y="17137"/>
                    </a:lnTo>
                    <a:lnTo>
                      <a:pt x="40090" y="17200"/>
                    </a:lnTo>
                    <a:lnTo>
                      <a:pt x="40069" y="17242"/>
                    </a:lnTo>
                    <a:lnTo>
                      <a:pt x="40132" y="17304"/>
                    </a:lnTo>
                    <a:lnTo>
                      <a:pt x="40152" y="17304"/>
                    </a:lnTo>
                    <a:lnTo>
                      <a:pt x="40173" y="17242"/>
                    </a:lnTo>
                    <a:lnTo>
                      <a:pt x="40257" y="17221"/>
                    </a:lnTo>
                    <a:lnTo>
                      <a:pt x="40278" y="17221"/>
                    </a:lnTo>
                    <a:lnTo>
                      <a:pt x="40278" y="17283"/>
                    </a:lnTo>
                    <a:lnTo>
                      <a:pt x="40236" y="17325"/>
                    </a:lnTo>
                    <a:lnTo>
                      <a:pt x="40236" y="17346"/>
                    </a:lnTo>
                    <a:lnTo>
                      <a:pt x="40278" y="17388"/>
                    </a:lnTo>
                    <a:lnTo>
                      <a:pt x="40278" y="17430"/>
                    </a:lnTo>
                    <a:lnTo>
                      <a:pt x="40299" y="17451"/>
                    </a:lnTo>
                    <a:lnTo>
                      <a:pt x="40299" y="17514"/>
                    </a:lnTo>
                    <a:lnTo>
                      <a:pt x="40362" y="17534"/>
                    </a:lnTo>
                    <a:lnTo>
                      <a:pt x="40383" y="17493"/>
                    </a:lnTo>
                    <a:lnTo>
                      <a:pt x="40487" y="17451"/>
                    </a:lnTo>
                    <a:lnTo>
                      <a:pt x="40508" y="17388"/>
                    </a:lnTo>
                    <a:lnTo>
                      <a:pt x="40508" y="17325"/>
                    </a:lnTo>
                    <a:lnTo>
                      <a:pt x="40445" y="17242"/>
                    </a:lnTo>
                    <a:lnTo>
                      <a:pt x="40466" y="17242"/>
                    </a:lnTo>
                    <a:lnTo>
                      <a:pt x="40508" y="17283"/>
                    </a:lnTo>
                    <a:lnTo>
                      <a:pt x="40550" y="17283"/>
                    </a:lnTo>
                    <a:lnTo>
                      <a:pt x="40550" y="17221"/>
                    </a:lnTo>
                    <a:lnTo>
                      <a:pt x="40508" y="17137"/>
                    </a:lnTo>
                    <a:lnTo>
                      <a:pt x="40508" y="17095"/>
                    </a:lnTo>
                    <a:lnTo>
                      <a:pt x="40571" y="17074"/>
                    </a:lnTo>
                    <a:lnTo>
                      <a:pt x="40571" y="16990"/>
                    </a:lnTo>
                    <a:lnTo>
                      <a:pt x="40571" y="16928"/>
                    </a:lnTo>
                    <a:lnTo>
                      <a:pt x="40508" y="16928"/>
                    </a:lnTo>
                    <a:lnTo>
                      <a:pt x="40466" y="16886"/>
                    </a:lnTo>
                    <a:lnTo>
                      <a:pt x="40466" y="16865"/>
                    </a:lnTo>
                    <a:lnTo>
                      <a:pt x="40487" y="16886"/>
                    </a:lnTo>
                    <a:lnTo>
                      <a:pt x="40571" y="16907"/>
                    </a:lnTo>
                    <a:lnTo>
                      <a:pt x="40613" y="16865"/>
                    </a:lnTo>
                    <a:lnTo>
                      <a:pt x="40592" y="16802"/>
                    </a:lnTo>
                    <a:lnTo>
                      <a:pt x="40550" y="16802"/>
                    </a:lnTo>
                    <a:lnTo>
                      <a:pt x="40508" y="16781"/>
                    </a:lnTo>
                    <a:lnTo>
                      <a:pt x="40592" y="16781"/>
                    </a:lnTo>
                    <a:lnTo>
                      <a:pt x="40655" y="16718"/>
                    </a:lnTo>
                    <a:lnTo>
                      <a:pt x="40655" y="16572"/>
                    </a:lnTo>
                    <a:lnTo>
                      <a:pt x="40676" y="16509"/>
                    </a:lnTo>
                    <a:lnTo>
                      <a:pt x="40696" y="16572"/>
                    </a:lnTo>
                    <a:lnTo>
                      <a:pt x="40696" y="16656"/>
                    </a:lnTo>
                    <a:lnTo>
                      <a:pt x="40717" y="16718"/>
                    </a:lnTo>
                    <a:lnTo>
                      <a:pt x="40696" y="16802"/>
                    </a:lnTo>
                    <a:lnTo>
                      <a:pt x="40759" y="16823"/>
                    </a:lnTo>
                    <a:lnTo>
                      <a:pt x="40822" y="16802"/>
                    </a:lnTo>
                    <a:lnTo>
                      <a:pt x="40864" y="16760"/>
                    </a:lnTo>
                    <a:lnTo>
                      <a:pt x="40906" y="16718"/>
                    </a:lnTo>
                    <a:lnTo>
                      <a:pt x="40906" y="16823"/>
                    </a:lnTo>
                    <a:lnTo>
                      <a:pt x="40927" y="16865"/>
                    </a:lnTo>
                    <a:lnTo>
                      <a:pt x="40989" y="16865"/>
                    </a:lnTo>
                    <a:lnTo>
                      <a:pt x="41010" y="16823"/>
                    </a:lnTo>
                    <a:lnTo>
                      <a:pt x="41010" y="16698"/>
                    </a:lnTo>
                    <a:lnTo>
                      <a:pt x="41010" y="16593"/>
                    </a:lnTo>
                    <a:lnTo>
                      <a:pt x="40969" y="16572"/>
                    </a:lnTo>
                    <a:lnTo>
                      <a:pt x="40927" y="16551"/>
                    </a:lnTo>
                    <a:lnTo>
                      <a:pt x="41010" y="16572"/>
                    </a:lnTo>
                    <a:lnTo>
                      <a:pt x="41094" y="16614"/>
                    </a:lnTo>
                    <a:lnTo>
                      <a:pt x="41115" y="16698"/>
                    </a:lnTo>
                    <a:lnTo>
                      <a:pt x="41178" y="16698"/>
                    </a:lnTo>
                    <a:lnTo>
                      <a:pt x="41199" y="16656"/>
                    </a:lnTo>
                    <a:lnTo>
                      <a:pt x="41199" y="16509"/>
                    </a:lnTo>
                    <a:lnTo>
                      <a:pt x="41136" y="16446"/>
                    </a:lnTo>
                    <a:lnTo>
                      <a:pt x="41031" y="16363"/>
                    </a:lnTo>
                    <a:lnTo>
                      <a:pt x="41010" y="16300"/>
                    </a:lnTo>
                    <a:lnTo>
                      <a:pt x="41031" y="16300"/>
                    </a:lnTo>
                    <a:lnTo>
                      <a:pt x="41094" y="16363"/>
                    </a:lnTo>
                    <a:lnTo>
                      <a:pt x="41199" y="16446"/>
                    </a:lnTo>
                    <a:lnTo>
                      <a:pt x="41220" y="16509"/>
                    </a:lnTo>
                    <a:lnTo>
                      <a:pt x="41387" y="16509"/>
                    </a:lnTo>
                    <a:lnTo>
                      <a:pt x="41408" y="16446"/>
                    </a:lnTo>
                    <a:lnTo>
                      <a:pt x="41387" y="16384"/>
                    </a:lnTo>
                    <a:lnTo>
                      <a:pt x="41324" y="16363"/>
                    </a:lnTo>
                    <a:lnTo>
                      <a:pt x="41282" y="16300"/>
                    </a:lnTo>
                    <a:lnTo>
                      <a:pt x="41178" y="16300"/>
                    </a:lnTo>
                    <a:lnTo>
                      <a:pt x="41115" y="16258"/>
                    </a:lnTo>
                    <a:lnTo>
                      <a:pt x="41136" y="16153"/>
                    </a:lnTo>
                    <a:lnTo>
                      <a:pt x="41178" y="16195"/>
                    </a:lnTo>
                    <a:lnTo>
                      <a:pt x="41241" y="16258"/>
                    </a:lnTo>
                    <a:lnTo>
                      <a:pt x="41324" y="16258"/>
                    </a:lnTo>
                    <a:lnTo>
                      <a:pt x="41345" y="16195"/>
                    </a:lnTo>
                    <a:lnTo>
                      <a:pt x="41324" y="16133"/>
                    </a:lnTo>
                    <a:lnTo>
                      <a:pt x="41282" y="16091"/>
                    </a:lnTo>
                    <a:lnTo>
                      <a:pt x="41282" y="16049"/>
                    </a:lnTo>
                    <a:lnTo>
                      <a:pt x="41324" y="16028"/>
                    </a:lnTo>
                    <a:lnTo>
                      <a:pt x="41345" y="16049"/>
                    </a:lnTo>
                    <a:lnTo>
                      <a:pt x="41429" y="16091"/>
                    </a:lnTo>
                    <a:lnTo>
                      <a:pt x="41429" y="16153"/>
                    </a:lnTo>
                    <a:lnTo>
                      <a:pt x="41408" y="16237"/>
                    </a:lnTo>
                    <a:lnTo>
                      <a:pt x="41513" y="16258"/>
                    </a:lnTo>
                    <a:lnTo>
                      <a:pt x="41617" y="16279"/>
                    </a:lnTo>
                    <a:lnTo>
                      <a:pt x="41701" y="16258"/>
                    </a:lnTo>
                    <a:lnTo>
                      <a:pt x="41764" y="16258"/>
                    </a:lnTo>
                    <a:lnTo>
                      <a:pt x="41826" y="16174"/>
                    </a:lnTo>
                    <a:lnTo>
                      <a:pt x="41826" y="16133"/>
                    </a:lnTo>
                    <a:lnTo>
                      <a:pt x="41638" y="16133"/>
                    </a:lnTo>
                    <a:lnTo>
                      <a:pt x="41617" y="16091"/>
                    </a:lnTo>
                    <a:lnTo>
                      <a:pt x="41659" y="16049"/>
                    </a:lnTo>
                    <a:lnTo>
                      <a:pt x="41743" y="16070"/>
                    </a:lnTo>
                    <a:lnTo>
                      <a:pt x="41805" y="16049"/>
                    </a:lnTo>
                    <a:lnTo>
                      <a:pt x="41764" y="15986"/>
                    </a:lnTo>
                    <a:lnTo>
                      <a:pt x="41722" y="15965"/>
                    </a:lnTo>
                    <a:lnTo>
                      <a:pt x="41743" y="15944"/>
                    </a:lnTo>
                    <a:lnTo>
                      <a:pt x="41722" y="15881"/>
                    </a:lnTo>
                    <a:lnTo>
                      <a:pt x="41659" y="15861"/>
                    </a:lnTo>
                    <a:lnTo>
                      <a:pt x="41596" y="15881"/>
                    </a:lnTo>
                    <a:lnTo>
                      <a:pt x="41638" y="15819"/>
                    </a:lnTo>
                    <a:lnTo>
                      <a:pt x="41701" y="15756"/>
                    </a:lnTo>
                    <a:lnTo>
                      <a:pt x="41722" y="15777"/>
                    </a:lnTo>
                    <a:lnTo>
                      <a:pt x="41764" y="15819"/>
                    </a:lnTo>
                    <a:lnTo>
                      <a:pt x="41826" y="15881"/>
                    </a:lnTo>
                    <a:lnTo>
                      <a:pt x="41826" y="15965"/>
                    </a:lnTo>
                    <a:lnTo>
                      <a:pt x="41952" y="15965"/>
                    </a:lnTo>
                    <a:lnTo>
                      <a:pt x="42015" y="15944"/>
                    </a:lnTo>
                    <a:lnTo>
                      <a:pt x="42036" y="15923"/>
                    </a:lnTo>
                    <a:lnTo>
                      <a:pt x="42015" y="15840"/>
                    </a:lnTo>
                    <a:lnTo>
                      <a:pt x="41931" y="15777"/>
                    </a:lnTo>
                    <a:lnTo>
                      <a:pt x="41931" y="15714"/>
                    </a:lnTo>
                    <a:lnTo>
                      <a:pt x="41910" y="15651"/>
                    </a:lnTo>
                    <a:lnTo>
                      <a:pt x="41805" y="15651"/>
                    </a:lnTo>
                    <a:lnTo>
                      <a:pt x="41847" y="15547"/>
                    </a:lnTo>
                    <a:lnTo>
                      <a:pt x="41805" y="15463"/>
                    </a:lnTo>
                    <a:lnTo>
                      <a:pt x="41701" y="15463"/>
                    </a:lnTo>
                    <a:lnTo>
                      <a:pt x="41743" y="15400"/>
                    </a:lnTo>
                    <a:lnTo>
                      <a:pt x="41722" y="15358"/>
                    </a:lnTo>
                    <a:lnTo>
                      <a:pt x="41596" y="15442"/>
                    </a:lnTo>
                    <a:lnTo>
                      <a:pt x="41533" y="15526"/>
                    </a:lnTo>
                    <a:lnTo>
                      <a:pt x="41554" y="15651"/>
                    </a:lnTo>
                    <a:lnTo>
                      <a:pt x="41533" y="15651"/>
                    </a:lnTo>
                    <a:lnTo>
                      <a:pt x="41492" y="15609"/>
                    </a:lnTo>
                    <a:lnTo>
                      <a:pt x="41492" y="15442"/>
                    </a:lnTo>
                    <a:lnTo>
                      <a:pt x="41450" y="15421"/>
                    </a:lnTo>
                    <a:lnTo>
                      <a:pt x="41408" y="15442"/>
                    </a:lnTo>
                    <a:lnTo>
                      <a:pt x="41408" y="15526"/>
                    </a:lnTo>
                    <a:lnTo>
                      <a:pt x="41324" y="15651"/>
                    </a:lnTo>
                    <a:lnTo>
                      <a:pt x="41282" y="15714"/>
                    </a:lnTo>
                    <a:lnTo>
                      <a:pt x="41282" y="15714"/>
                    </a:lnTo>
                    <a:lnTo>
                      <a:pt x="41303" y="15630"/>
                    </a:lnTo>
                    <a:lnTo>
                      <a:pt x="41303" y="15505"/>
                    </a:lnTo>
                    <a:lnTo>
                      <a:pt x="41387" y="15358"/>
                    </a:lnTo>
                    <a:lnTo>
                      <a:pt x="41387" y="15296"/>
                    </a:lnTo>
                    <a:lnTo>
                      <a:pt x="41282" y="15317"/>
                    </a:lnTo>
                    <a:lnTo>
                      <a:pt x="41178" y="15442"/>
                    </a:lnTo>
                    <a:lnTo>
                      <a:pt x="41178" y="15505"/>
                    </a:lnTo>
                    <a:lnTo>
                      <a:pt x="41094" y="15568"/>
                    </a:lnTo>
                    <a:lnTo>
                      <a:pt x="41010" y="15568"/>
                    </a:lnTo>
                    <a:lnTo>
                      <a:pt x="41010" y="15505"/>
                    </a:lnTo>
                    <a:lnTo>
                      <a:pt x="41073" y="15400"/>
                    </a:lnTo>
                    <a:lnTo>
                      <a:pt x="41199" y="15337"/>
                    </a:lnTo>
                    <a:lnTo>
                      <a:pt x="41241" y="15233"/>
                    </a:lnTo>
                    <a:lnTo>
                      <a:pt x="41303" y="15149"/>
                    </a:lnTo>
                    <a:lnTo>
                      <a:pt x="41345" y="15149"/>
                    </a:lnTo>
                    <a:lnTo>
                      <a:pt x="41429" y="15086"/>
                    </a:lnTo>
                    <a:lnTo>
                      <a:pt x="41450" y="15024"/>
                    </a:lnTo>
                    <a:lnTo>
                      <a:pt x="41387" y="15003"/>
                    </a:lnTo>
                    <a:lnTo>
                      <a:pt x="41282" y="15086"/>
                    </a:lnTo>
                    <a:lnTo>
                      <a:pt x="41199" y="15149"/>
                    </a:lnTo>
                    <a:lnTo>
                      <a:pt x="41115" y="15191"/>
                    </a:lnTo>
                    <a:lnTo>
                      <a:pt x="41010" y="15296"/>
                    </a:lnTo>
                    <a:lnTo>
                      <a:pt x="41073" y="15191"/>
                    </a:lnTo>
                    <a:lnTo>
                      <a:pt x="41136" y="15086"/>
                    </a:lnTo>
                    <a:lnTo>
                      <a:pt x="41115" y="15086"/>
                    </a:lnTo>
                    <a:lnTo>
                      <a:pt x="41010" y="15107"/>
                    </a:lnTo>
                    <a:lnTo>
                      <a:pt x="40969" y="15149"/>
                    </a:lnTo>
                    <a:lnTo>
                      <a:pt x="40801" y="15128"/>
                    </a:lnTo>
                    <a:lnTo>
                      <a:pt x="40696" y="15128"/>
                    </a:lnTo>
                    <a:lnTo>
                      <a:pt x="40655" y="15086"/>
                    </a:lnTo>
                    <a:lnTo>
                      <a:pt x="40759" y="15086"/>
                    </a:lnTo>
                    <a:lnTo>
                      <a:pt x="40969" y="15024"/>
                    </a:lnTo>
                    <a:lnTo>
                      <a:pt x="40864" y="14982"/>
                    </a:lnTo>
                    <a:lnTo>
                      <a:pt x="40780" y="14919"/>
                    </a:lnTo>
                    <a:lnTo>
                      <a:pt x="40864" y="14919"/>
                    </a:lnTo>
                    <a:lnTo>
                      <a:pt x="40927" y="14898"/>
                    </a:lnTo>
                    <a:lnTo>
                      <a:pt x="40885" y="14793"/>
                    </a:lnTo>
                    <a:lnTo>
                      <a:pt x="40801" y="14773"/>
                    </a:lnTo>
                    <a:lnTo>
                      <a:pt x="40801" y="14731"/>
                    </a:lnTo>
                    <a:lnTo>
                      <a:pt x="40885" y="14689"/>
                    </a:lnTo>
                    <a:lnTo>
                      <a:pt x="40885" y="14605"/>
                    </a:lnTo>
                    <a:lnTo>
                      <a:pt x="40864" y="14480"/>
                    </a:lnTo>
                    <a:lnTo>
                      <a:pt x="40822" y="14417"/>
                    </a:lnTo>
                    <a:lnTo>
                      <a:pt x="40696" y="14480"/>
                    </a:lnTo>
                    <a:lnTo>
                      <a:pt x="40655" y="14521"/>
                    </a:lnTo>
                    <a:lnTo>
                      <a:pt x="40592" y="14501"/>
                    </a:lnTo>
                    <a:lnTo>
                      <a:pt x="40571" y="14521"/>
                    </a:lnTo>
                    <a:lnTo>
                      <a:pt x="40550" y="14501"/>
                    </a:lnTo>
                    <a:lnTo>
                      <a:pt x="40592" y="14417"/>
                    </a:lnTo>
                    <a:lnTo>
                      <a:pt x="40613" y="14312"/>
                    </a:lnTo>
                    <a:lnTo>
                      <a:pt x="40759" y="14291"/>
                    </a:lnTo>
                    <a:lnTo>
                      <a:pt x="40801" y="14249"/>
                    </a:lnTo>
                    <a:lnTo>
                      <a:pt x="40801" y="14103"/>
                    </a:lnTo>
                    <a:lnTo>
                      <a:pt x="40780" y="14061"/>
                    </a:lnTo>
                    <a:lnTo>
                      <a:pt x="40696" y="14145"/>
                    </a:lnTo>
                    <a:lnTo>
                      <a:pt x="40571" y="14249"/>
                    </a:lnTo>
                    <a:lnTo>
                      <a:pt x="40508" y="14312"/>
                    </a:lnTo>
                    <a:lnTo>
                      <a:pt x="40445" y="14375"/>
                    </a:lnTo>
                    <a:lnTo>
                      <a:pt x="40445" y="14480"/>
                    </a:lnTo>
                    <a:lnTo>
                      <a:pt x="40445" y="14563"/>
                    </a:lnTo>
                    <a:lnTo>
                      <a:pt x="40278" y="14291"/>
                    </a:lnTo>
                    <a:lnTo>
                      <a:pt x="40278" y="14187"/>
                    </a:lnTo>
                    <a:lnTo>
                      <a:pt x="40278" y="14082"/>
                    </a:lnTo>
                    <a:lnTo>
                      <a:pt x="40341" y="13998"/>
                    </a:lnTo>
                    <a:lnTo>
                      <a:pt x="40424" y="13873"/>
                    </a:lnTo>
                    <a:lnTo>
                      <a:pt x="40466" y="13789"/>
                    </a:lnTo>
                    <a:lnTo>
                      <a:pt x="40424" y="13768"/>
                    </a:lnTo>
                    <a:lnTo>
                      <a:pt x="40362" y="13831"/>
                    </a:lnTo>
                    <a:lnTo>
                      <a:pt x="40299" y="13894"/>
                    </a:lnTo>
                    <a:lnTo>
                      <a:pt x="40299" y="13936"/>
                    </a:lnTo>
                    <a:lnTo>
                      <a:pt x="40194" y="13977"/>
                    </a:lnTo>
                    <a:lnTo>
                      <a:pt x="40152" y="14061"/>
                    </a:lnTo>
                    <a:lnTo>
                      <a:pt x="40152" y="14103"/>
                    </a:lnTo>
                    <a:lnTo>
                      <a:pt x="40069" y="14249"/>
                    </a:lnTo>
                    <a:lnTo>
                      <a:pt x="40027" y="14270"/>
                    </a:lnTo>
                    <a:lnTo>
                      <a:pt x="40027" y="14187"/>
                    </a:lnTo>
                    <a:lnTo>
                      <a:pt x="40069" y="14082"/>
                    </a:lnTo>
                    <a:lnTo>
                      <a:pt x="40173" y="13894"/>
                    </a:lnTo>
                    <a:lnTo>
                      <a:pt x="40215" y="13852"/>
                    </a:lnTo>
                    <a:lnTo>
                      <a:pt x="40194" y="13768"/>
                    </a:lnTo>
                    <a:lnTo>
                      <a:pt x="40111" y="13768"/>
                    </a:lnTo>
                    <a:lnTo>
                      <a:pt x="40048" y="13852"/>
                    </a:lnTo>
                    <a:lnTo>
                      <a:pt x="40048" y="13936"/>
                    </a:lnTo>
                    <a:lnTo>
                      <a:pt x="40006" y="13957"/>
                    </a:lnTo>
                    <a:lnTo>
                      <a:pt x="40006" y="13873"/>
                    </a:lnTo>
                    <a:lnTo>
                      <a:pt x="40069" y="13747"/>
                    </a:lnTo>
                    <a:lnTo>
                      <a:pt x="40090" y="13685"/>
                    </a:lnTo>
                    <a:lnTo>
                      <a:pt x="40048" y="13622"/>
                    </a:lnTo>
                    <a:lnTo>
                      <a:pt x="39943" y="13580"/>
                    </a:lnTo>
                    <a:lnTo>
                      <a:pt x="39964" y="13559"/>
                    </a:lnTo>
                    <a:lnTo>
                      <a:pt x="39901" y="13517"/>
                    </a:lnTo>
                    <a:lnTo>
                      <a:pt x="39776" y="13517"/>
                    </a:lnTo>
                    <a:lnTo>
                      <a:pt x="39692" y="13538"/>
                    </a:lnTo>
                    <a:lnTo>
                      <a:pt x="39734" y="13454"/>
                    </a:lnTo>
                    <a:lnTo>
                      <a:pt x="39818" y="13433"/>
                    </a:lnTo>
                    <a:lnTo>
                      <a:pt x="39713" y="13413"/>
                    </a:lnTo>
                    <a:lnTo>
                      <a:pt x="39567" y="13413"/>
                    </a:lnTo>
                    <a:lnTo>
                      <a:pt x="39504" y="13517"/>
                    </a:lnTo>
                    <a:lnTo>
                      <a:pt x="39504" y="13433"/>
                    </a:lnTo>
                    <a:lnTo>
                      <a:pt x="39671" y="13350"/>
                    </a:lnTo>
                    <a:lnTo>
                      <a:pt x="39818" y="13329"/>
                    </a:lnTo>
                    <a:lnTo>
                      <a:pt x="39860" y="13371"/>
                    </a:lnTo>
                    <a:lnTo>
                      <a:pt x="39964" y="13392"/>
                    </a:lnTo>
                    <a:lnTo>
                      <a:pt x="39985" y="13350"/>
                    </a:lnTo>
                    <a:lnTo>
                      <a:pt x="40027" y="13266"/>
                    </a:lnTo>
                    <a:lnTo>
                      <a:pt x="39943" y="13266"/>
                    </a:lnTo>
                    <a:lnTo>
                      <a:pt x="39839" y="13245"/>
                    </a:lnTo>
                    <a:lnTo>
                      <a:pt x="39734" y="13182"/>
                    </a:lnTo>
                    <a:lnTo>
                      <a:pt x="39650" y="13182"/>
                    </a:lnTo>
                    <a:lnTo>
                      <a:pt x="39650" y="13287"/>
                    </a:lnTo>
                    <a:lnTo>
                      <a:pt x="39608" y="13287"/>
                    </a:lnTo>
                    <a:lnTo>
                      <a:pt x="39608" y="13245"/>
                    </a:lnTo>
                    <a:lnTo>
                      <a:pt x="39629" y="13182"/>
                    </a:lnTo>
                    <a:lnTo>
                      <a:pt x="39629" y="13140"/>
                    </a:lnTo>
                    <a:lnTo>
                      <a:pt x="39525" y="13140"/>
                    </a:lnTo>
                    <a:lnTo>
                      <a:pt x="39525" y="13182"/>
                    </a:lnTo>
                    <a:lnTo>
                      <a:pt x="39462" y="13224"/>
                    </a:lnTo>
                    <a:lnTo>
                      <a:pt x="39441" y="13161"/>
                    </a:lnTo>
                    <a:lnTo>
                      <a:pt x="39441" y="13078"/>
                    </a:lnTo>
                    <a:lnTo>
                      <a:pt x="39399" y="13057"/>
                    </a:lnTo>
                    <a:lnTo>
                      <a:pt x="39357" y="13078"/>
                    </a:lnTo>
                    <a:lnTo>
                      <a:pt x="39316" y="13036"/>
                    </a:lnTo>
                    <a:lnTo>
                      <a:pt x="39232" y="12994"/>
                    </a:lnTo>
                    <a:lnTo>
                      <a:pt x="39148" y="12994"/>
                    </a:lnTo>
                    <a:lnTo>
                      <a:pt x="39232" y="12910"/>
                    </a:lnTo>
                    <a:lnTo>
                      <a:pt x="39295" y="12868"/>
                    </a:lnTo>
                    <a:lnTo>
                      <a:pt x="39441" y="12973"/>
                    </a:lnTo>
                    <a:lnTo>
                      <a:pt x="39504" y="12973"/>
                    </a:lnTo>
                    <a:lnTo>
                      <a:pt x="39462" y="12931"/>
                    </a:lnTo>
                    <a:lnTo>
                      <a:pt x="39169" y="12764"/>
                    </a:lnTo>
                    <a:lnTo>
                      <a:pt x="39044" y="12743"/>
                    </a:lnTo>
                    <a:lnTo>
                      <a:pt x="39023" y="12722"/>
                    </a:lnTo>
                    <a:lnTo>
                      <a:pt x="39106" y="12722"/>
                    </a:lnTo>
                    <a:lnTo>
                      <a:pt x="39316" y="12806"/>
                    </a:lnTo>
                    <a:lnTo>
                      <a:pt x="39441" y="12806"/>
                    </a:lnTo>
                    <a:lnTo>
                      <a:pt x="39650" y="12848"/>
                    </a:lnTo>
                    <a:lnTo>
                      <a:pt x="39692" y="12848"/>
                    </a:lnTo>
                    <a:lnTo>
                      <a:pt x="39671" y="12806"/>
                    </a:lnTo>
                    <a:lnTo>
                      <a:pt x="39671" y="12722"/>
                    </a:lnTo>
                    <a:lnTo>
                      <a:pt x="39629" y="12659"/>
                    </a:lnTo>
                    <a:lnTo>
                      <a:pt x="39546" y="12638"/>
                    </a:lnTo>
                    <a:lnTo>
                      <a:pt x="39462" y="12596"/>
                    </a:lnTo>
                    <a:lnTo>
                      <a:pt x="39483" y="12555"/>
                    </a:lnTo>
                    <a:lnTo>
                      <a:pt x="39546" y="12555"/>
                    </a:lnTo>
                    <a:lnTo>
                      <a:pt x="39567" y="12617"/>
                    </a:lnTo>
                    <a:lnTo>
                      <a:pt x="39629" y="12638"/>
                    </a:lnTo>
                    <a:lnTo>
                      <a:pt x="39671" y="12617"/>
                    </a:lnTo>
                    <a:lnTo>
                      <a:pt x="39776" y="12617"/>
                    </a:lnTo>
                    <a:lnTo>
                      <a:pt x="39797" y="12596"/>
                    </a:lnTo>
                    <a:lnTo>
                      <a:pt x="39797" y="12534"/>
                    </a:lnTo>
                    <a:lnTo>
                      <a:pt x="39734" y="12513"/>
                    </a:lnTo>
                    <a:lnTo>
                      <a:pt x="39734" y="12450"/>
                    </a:lnTo>
                    <a:lnTo>
                      <a:pt x="39671" y="12387"/>
                    </a:lnTo>
                    <a:lnTo>
                      <a:pt x="39588" y="12408"/>
                    </a:lnTo>
                    <a:lnTo>
                      <a:pt x="39525" y="12450"/>
                    </a:lnTo>
                    <a:lnTo>
                      <a:pt x="39378" y="12450"/>
                    </a:lnTo>
                    <a:lnTo>
                      <a:pt x="39357" y="12513"/>
                    </a:lnTo>
                    <a:lnTo>
                      <a:pt x="39316" y="12513"/>
                    </a:lnTo>
                    <a:lnTo>
                      <a:pt x="39274" y="12429"/>
                    </a:lnTo>
                    <a:lnTo>
                      <a:pt x="39378" y="12387"/>
                    </a:lnTo>
                    <a:lnTo>
                      <a:pt x="39525" y="12387"/>
                    </a:lnTo>
                    <a:lnTo>
                      <a:pt x="39567" y="12345"/>
                    </a:lnTo>
                    <a:lnTo>
                      <a:pt x="39692" y="12345"/>
                    </a:lnTo>
                    <a:lnTo>
                      <a:pt x="39734" y="12304"/>
                    </a:lnTo>
                    <a:lnTo>
                      <a:pt x="39650" y="12283"/>
                    </a:lnTo>
                    <a:lnTo>
                      <a:pt x="39546" y="12241"/>
                    </a:lnTo>
                    <a:lnTo>
                      <a:pt x="39525" y="12199"/>
                    </a:lnTo>
                    <a:lnTo>
                      <a:pt x="39588" y="12241"/>
                    </a:lnTo>
                    <a:lnTo>
                      <a:pt x="39776" y="12241"/>
                    </a:lnTo>
                    <a:lnTo>
                      <a:pt x="39839" y="12283"/>
                    </a:lnTo>
                    <a:lnTo>
                      <a:pt x="39964" y="12429"/>
                    </a:lnTo>
                    <a:lnTo>
                      <a:pt x="40048" y="12450"/>
                    </a:lnTo>
                    <a:lnTo>
                      <a:pt x="40090" y="12429"/>
                    </a:lnTo>
                    <a:lnTo>
                      <a:pt x="40111" y="12492"/>
                    </a:lnTo>
                    <a:lnTo>
                      <a:pt x="40173" y="12513"/>
                    </a:lnTo>
                    <a:lnTo>
                      <a:pt x="40215" y="12450"/>
                    </a:lnTo>
                    <a:lnTo>
                      <a:pt x="40278" y="12450"/>
                    </a:lnTo>
                    <a:lnTo>
                      <a:pt x="40320" y="12555"/>
                    </a:lnTo>
                    <a:lnTo>
                      <a:pt x="40404" y="12555"/>
                    </a:lnTo>
                    <a:lnTo>
                      <a:pt x="40466" y="12534"/>
                    </a:lnTo>
                    <a:lnTo>
                      <a:pt x="40466" y="12408"/>
                    </a:lnTo>
                    <a:lnTo>
                      <a:pt x="40404" y="12324"/>
                    </a:lnTo>
                    <a:lnTo>
                      <a:pt x="40383" y="12241"/>
                    </a:lnTo>
                    <a:lnTo>
                      <a:pt x="40278" y="12199"/>
                    </a:lnTo>
                    <a:lnTo>
                      <a:pt x="40194" y="12136"/>
                    </a:lnTo>
                    <a:lnTo>
                      <a:pt x="40152" y="12115"/>
                    </a:lnTo>
                    <a:lnTo>
                      <a:pt x="40090" y="12136"/>
                    </a:lnTo>
                    <a:lnTo>
                      <a:pt x="40048" y="12178"/>
                    </a:lnTo>
                    <a:lnTo>
                      <a:pt x="39964" y="12115"/>
                    </a:lnTo>
                    <a:lnTo>
                      <a:pt x="39797" y="11990"/>
                    </a:lnTo>
                    <a:lnTo>
                      <a:pt x="39692" y="11969"/>
                    </a:lnTo>
                    <a:lnTo>
                      <a:pt x="39483" y="11990"/>
                    </a:lnTo>
                    <a:lnTo>
                      <a:pt x="39420" y="11969"/>
                    </a:lnTo>
                    <a:lnTo>
                      <a:pt x="39588" y="11927"/>
                    </a:lnTo>
                    <a:lnTo>
                      <a:pt x="39671" y="11864"/>
                    </a:lnTo>
                    <a:lnTo>
                      <a:pt x="39755" y="11864"/>
                    </a:lnTo>
                    <a:lnTo>
                      <a:pt x="39776" y="11885"/>
                    </a:lnTo>
                    <a:lnTo>
                      <a:pt x="39860" y="11885"/>
                    </a:lnTo>
                    <a:lnTo>
                      <a:pt x="39943" y="11822"/>
                    </a:lnTo>
                    <a:lnTo>
                      <a:pt x="40006" y="11780"/>
                    </a:lnTo>
                    <a:lnTo>
                      <a:pt x="40173" y="11780"/>
                    </a:lnTo>
                    <a:lnTo>
                      <a:pt x="40257" y="11822"/>
                    </a:lnTo>
                    <a:lnTo>
                      <a:pt x="40383" y="11822"/>
                    </a:lnTo>
                    <a:lnTo>
                      <a:pt x="40424" y="11760"/>
                    </a:lnTo>
                    <a:lnTo>
                      <a:pt x="40466" y="11676"/>
                    </a:lnTo>
                    <a:lnTo>
                      <a:pt x="40404" y="11592"/>
                    </a:lnTo>
                    <a:lnTo>
                      <a:pt x="40383" y="11467"/>
                    </a:lnTo>
                    <a:lnTo>
                      <a:pt x="40278" y="11236"/>
                    </a:lnTo>
                    <a:lnTo>
                      <a:pt x="40257" y="11090"/>
                    </a:lnTo>
                    <a:lnTo>
                      <a:pt x="40194" y="11132"/>
                    </a:lnTo>
                    <a:lnTo>
                      <a:pt x="40173" y="11090"/>
                    </a:lnTo>
                    <a:lnTo>
                      <a:pt x="40090" y="11132"/>
                    </a:lnTo>
                    <a:lnTo>
                      <a:pt x="40090" y="11174"/>
                    </a:lnTo>
                    <a:lnTo>
                      <a:pt x="40048" y="11278"/>
                    </a:lnTo>
                    <a:lnTo>
                      <a:pt x="40069" y="11299"/>
                    </a:lnTo>
                    <a:lnTo>
                      <a:pt x="40069" y="11383"/>
                    </a:lnTo>
                    <a:lnTo>
                      <a:pt x="40006" y="11404"/>
                    </a:lnTo>
                    <a:lnTo>
                      <a:pt x="39901" y="11467"/>
                    </a:lnTo>
                    <a:lnTo>
                      <a:pt x="39839" y="11550"/>
                    </a:lnTo>
                    <a:lnTo>
                      <a:pt x="39734" y="11508"/>
                    </a:lnTo>
                    <a:lnTo>
                      <a:pt x="39650" y="11488"/>
                    </a:lnTo>
                    <a:lnTo>
                      <a:pt x="39546" y="11508"/>
                    </a:lnTo>
                    <a:lnTo>
                      <a:pt x="39462" y="11613"/>
                    </a:lnTo>
                    <a:lnTo>
                      <a:pt x="39357" y="11718"/>
                    </a:lnTo>
                    <a:lnTo>
                      <a:pt x="39316" y="11697"/>
                    </a:lnTo>
                    <a:lnTo>
                      <a:pt x="39232" y="11676"/>
                    </a:lnTo>
                    <a:lnTo>
                      <a:pt x="39127" y="11697"/>
                    </a:lnTo>
                    <a:lnTo>
                      <a:pt x="39085" y="11697"/>
                    </a:lnTo>
                    <a:lnTo>
                      <a:pt x="39190" y="11592"/>
                    </a:lnTo>
                    <a:lnTo>
                      <a:pt x="39232" y="11571"/>
                    </a:lnTo>
                    <a:lnTo>
                      <a:pt x="39316" y="11613"/>
                    </a:lnTo>
                    <a:lnTo>
                      <a:pt x="39420" y="11571"/>
                    </a:lnTo>
                    <a:lnTo>
                      <a:pt x="39462" y="11467"/>
                    </a:lnTo>
                    <a:lnTo>
                      <a:pt x="39546" y="11404"/>
                    </a:lnTo>
                    <a:lnTo>
                      <a:pt x="39588" y="11404"/>
                    </a:lnTo>
                    <a:lnTo>
                      <a:pt x="39692" y="11362"/>
                    </a:lnTo>
                    <a:lnTo>
                      <a:pt x="39776" y="11299"/>
                    </a:lnTo>
                    <a:lnTo>
                      <a:pt x="39776" y="11174"/>
                    </a:lnTo>
                    <a:lnTo>
                      <a:pt x="39776" y="11132"/>
                    </a:lnTo>
                    <a:lnTo>
                      <a:pt x="39692" y="11132"/>
                    </a:lnTo>
                    <a:lnTo>
                      <a:pt x="39629" y="11153"/>
                    </a:lnTo>
                    <a:lnTo>
                      <a:pt x="39546" y="11132"/>
                    </a:lnTo>
                    <a:lnTo>
                      <a:pt x="39420" y="11132"/>
                    </a:lnTo>
                    <a:lnTo>
                      <a:pt x="39253" y="11278"/>
                    </a:lnTo>
                    <a:lnTo>
                      <a:pt x="39148" y="11383"/>
                    </a:lnTo>
                    <a:lnTo>
                      <a:pt x="38960" y="11404"/>
                    </a:lnTo>
                    <a:lnTo>
                      <a:pt x="39023" y="11362"/>
                    </a:lnTo>
                    <a:lnTo>
                      <a:pt x="39148" y="11341"/>
                    </a:lnTo>
                    <a:lnTo>
                      <a:pt x="39169" y="11257"/>
                    </a:lnTo>
                    <a:lnTo>
                      <a:pt x="39127" y="11236"/>
                    </a:lnTo>
                    <a:lnTo>
                      <a:pt x="39023" y="11236"/>
                    </a:lnTo>
                    <a:lnTo>
                      <a:pt x="39190" y="11153"/>
                    </a:lnTo>
                    <a:lnTo>
                      <a:pt x="39295" y="11153"/>
                    </a:lnTo>
                    <a:lnTo>
                      <a:pt x="39441" y="11048"/>
                    </a:lnTo>
                    <a:lnTo>
                      <a:pt x="39567" y="11048"/>
                    </a:lnTo>
                    <a:lnTo>
                      <a:pt x="39650" y="11027"/>
                    </a:lnTo>
                    <a:lnTo>
                      <a:pt x="39839" y="11027"/>
                    </a:lnTo>
                    <a:lnTo>
                      <a:pt x="39922" y="10944"/>
                    </a:lnTo>
                    <a:lnTo>
                      <a:pt x="39964" y="10881"/>
                    </a:lnTo>
                    <a:lnTo>
                      <a:pt x="39985" y="10839"/>
                    </a:lnTo>
                    <a:lnTo>
                      <a:pt x="40069" y="10818"/>
                    </a:lnTo>
                    <a:lnTo>
                      <a:pt x="40069" y="10923"/>
                    </a:lnTo>
                    <a:lnTo>
                      <a:pt x="40132" y="10944"/>
                    </a:lnTo>
                    <a:lnTo>
                      <a:pt x="40236" y="10839"/>
                    </a:lnTo>
                    <a:lnTo>
                      <a:pt x="40257" y="10734"/>
                    </a:lnTo>
                    <a:lnTo>
                      <a:pt x="40236" y="10672"/>
                    </a:lnTo>
                    <a:lnTo>
                      <a:pt x="40152" y="10630"/>
                    </a:lnTo>
                    <a:lnTo>
                      <a:pt x="40090" y="10525"/>
                    </a:lnTo>
                    <a:lnTo>
                      <a:pt x="39964" y="10400"/>
                    </a:lnTo>
                    <a:lnTo>
                      <a:pt x="39922" y="10295"/>
                    </a:lnTo>
                    <a:lnTo>
                      <a:pt x="39839" y="10295"/>
                    </a:lnTo>
                    <a:lnTo>
                      <a:pt x="39755" y="10337"/>
                    </a:lnTo>
                    <a:lnTo>
                      <a:pt x="39713" y="10400"/>
                    </a:lnTo>
                    <a:lnTo>
                      <a:pt x="39629" y="10420"/>
                    </a:lnTo>
                    <a:lnTo>
                      <a:pt x="39525" y="10504"/>
                    </a:lnTo>
                    <a:lnTo>
                      <a:pt x="39420" y="10504"/>
                    </a:lnTo>
                    <a:lnTo>
                      <a:pt x="39336" y="10567"/>
                    </a:lnTo>
                    <a:lnTo>
                      <a:pt x="39316" y="10546"/>
                    </a:lnTo>
                    <a:lnTo>
                      <a:pt x="39336" y="10441"/>
                    </a:lnTo>
                    <a:lnTo>
                      <a:pt x="39420" y="10400"/>
                    </a:lnTo>
                    <a:lnTo>
                      <a:pt x="39525" y="10400"/>
                    </a:lnTo>
                    <a:lnTo>
                      <a:pt x="39650" y="10253"/>
                    </a:lnTo>
                    <a:lnTo>
                      <a:pt x="39713" y="10190"/>
                    </a:lnTo>
                    <a:lnTo>
                      <a:pt x="39713" y="10127"/>
                    </a:lnTo>
                    <a:lnTo>
                      <a:pt x="39629" y="10148"/>
                    </a:lnTo>
                    <a:lnTo>
                      <a:pt x="39462" y="10211"/>
                    </a:lnTo>
                    <a:lnTo>
                      <a:pt x="39316" y="10316"/>
                    </a:lnTo>
                    <a:lnTo>
                      <a:pt x="39253" y="10316"/>
                    </a:lnTo>
                    <a:lnTo>
                      <a:pt x="39211" y="10358"/>
                    </a:lnTo>
                    <a:lnTo>
                      <a:pt x="39169" y="10441"/>
                    </a:lnTo>
                    <a:lnTo>
                      <a:pt x="39106" y="10630"/>
                    </a:lnTo>
                    <a:lnTo>
                      <a:pt x="38918" y="10839"/>
                    </a:lnTo>
                    <a:lnTo>
                      <a:pt x="38730" y="10944"/>
                    </a:lnTo>
                    <a:lnTo>
                      <a:pt x="38730" y="10923"/>
                    </a:lnTo>
                    <a:lnTo>
                      <a:pt x="38813" y="10839"/>
                    </a:lnTo>
                    <a:lnTo>
                      <a:pt x="38939" y="10713"/>
                    </a:lnTo>
                    <a:lnTo>
                      <a:pt x="39023" y="10567"/>
                    </a:lnTo>
                    <a:lnTo>
                      <a:pt x="39064" y="10525"/>
                    </a:lnTo>
                    <a:lnTo>
                      <a:pt x="39064" y="10462"/>
                    </a:lnTo>
                    <a:lnTo>
                      <a:pt x="39023" y="10462"/>
                    </a:lnTo>
                    <a:lnTo>
                      <a:pt x="39002" y="10441"/>
                    </a:lnTo>
                    <a:lnTo>
                      <a:pt x="38939" y="10462"/>
                    </a:lnTo>
                    <a:lnTo>
                      <a:pt x="38855" y="10609"/>
                    </a:lnTo>
                    <a:lnTo>
                      <a:pt x="38730" y="10734"/>
                    </a:lnTo>
                    <a:lnTo>
                      <a:pt x="38688" y="10734"/>
                    </a:lnTo>
                    <a:lnTo>
                      <a:pt x="38709" y="10651"/>
                    </a:lnTo>
                    <a:lnTo>
                      <a:pt x="38730" y="10567"/>
                    </a:lnTo>
                    <a:lnTo>
                      <a:pt x="38834" y="10462"/>
                    </a:lnTo>
                    <a:lnTo>
                      <a:pt x="38876" y="10400"/>
                    </a:lnTo>
                    <a:lnTo>
                      <a:pt x="38918" y="10316"/>
                    </a:lnTo>
                    <a:lnTo>
                      <a:pt x="39002" y="10316"/>
                    </a:lnTo>
                    <a:lnTo>
                      <a:pt x="39044" y="10337"/>
                    </a:lnTo>
                    <a:lnTo>
                      <a:pt x="39148" y="10337"/>
                    </a:lnTo>
                    <a:lnTo>
                      <a:pt x="39190" y="10295"/>
                    </a:lnTo>
                    <a:lnTo>
                      <a:pt x="39253" y="10211"/>
                    </a:lnTo>
                    <a:lnTo>
                      <a:pt x="39357" y="10148"/>
                    </a:lnTo>
                    <a:lnTo>
                      <a:pt x="39462" y="10023"/>
                    </a:lnTo>
                    <a:lnTo>
                      <a:pt x="39525" y="9918"/>
                    </a:lnTo>
                    <a:lnTo>
                      <a:pt x="39483" y="9814"/>
                    </a:lnTo>
                    <a:lnTo>
                      <a:pt x="39525" y="9730"/>
                    </a:lnTo>
                    <a:lnTo>
                      <a:pt x="39483" y="9709"/>
                    </a:lnTo>
                    <a:lnTo>
                      <a:pt x="39336" y="9793"/>
                    </a:lnTo>
                    <a:lnTo>
                      <a:pt x="39274" y="9876"/>
                    </a:lnTo>
                    <a:lnTo>
                      <a:pt x="39274" y="9981"/>
                    </a:lnTo>
                    <a:lnTo>
                      <a:pt x="39253" y="10107"/>
                    </a:lnTo>
                    <a:lnTo>
                      <a:pt x="39211" y="10127"/>
                    </a:lnTo>
                    <a:lnTo>
                      <a:pt x="39232" y="10086"/>
                    </a:lnTo>
                    <a:lnTo>
                      <a:pt x="39232" y="10023"/>
                    </a:lnTo>
                    <a:lnTo>
                      <a:pt x="39148" y="9981"/>
                    </a:lnTo>
                    <a:lnTo>
                      <a:pt x="39044" y="9981"/>
                    </a:lnTo>
                    <a:lnTo>
                      <a:pt x="38939" y="10044"/>
                    </a:lnTo>
                    <a:lnTo>
                      <a:pt x="38855" y="10023"/>
                    </a:lnTo>
                    <a:lnTo>
                      <a:pt x="38730" y="10044"/>
                    </a:lnTo>
                    <a:lnTo>
                      <a:pt x="38625" y="10107"/>
                    </a:lnTo>
                    <a:lnTo>
                      <a:pt x="38500" y="10107"/>
                    </a:lnTo>
                    <a:lnTo>
                      <a:pt x="38583" y="10044"/>
                    </a:lnTo>
                    <a:lnTo>
                      <a:pt x="38688" y="10002"/>
                    </a:lnTo>
                    <a:lnTo>
                      <a:pt x="38772" y="9897"/>
                    </a:lnTo>
                    <a:lnTo>
                      <a:pt x="38730" y="9814"/>
                    </a:lnTo>
                    <a:lnTo>
                      <a:pt x="38688" y="9814"/>
                    </a:lnTo>
                    <a:lnTo>
                      <a:pt x="38541" y="9835"/>
                    </a:lnTo>
                    <a:lnTo>
                      <a:pt x="38604" y="9772"/>
                    </a:lnTo>
                    <a:lnTo>
                      <a:pt x="38688" y="9772"/>
                    </a:lnTo>
                    <a:lnTo>
                      <a:pt x="38772" y="9709"/>
                    </a:lnTo>
                    <a:lnTo>
                      <a:pt x="38813" y="9604"/>
                    </a:lnTo>
                    <a:lnTo>
                      <a:pt x="38897" y="9583"/>
                    </a:lnTo>
                    <a:lnTo>
                      <a:pt x="38939" y="9521"/>
                    </a:lnTo>
                    <a:lnTo>
                      <a:pt x="39002" y="9521"/>
                    </a:lnTo>
                    <a:lnTo>
                      <a:pt x="39106" y="9604"/>
                    </a:lnTo>
                    <a:lnTo>
                      <a:pt x="39169" y="9667"/>
                    </a:lnTo>
                    <a:lnTo>
                      <a:pt x="39253" y="9667"/>
                    </a:lnTo>
                    <a:lnTo>
                      <a:pt x="39357" y="9521"/>
                    </a:lnTo>
                    <a:lnTo>
                      <a:pt x="39441" y="9458"/>
                    </a:lnTo>
                    <a:lnTo>
                      <a:pt x="39441" y="9395"/>
                    </a:lnTo>
                    <a:lnTo>
                      <a:pt x="39336" y="9270"/>
                    </a:lnTo>
                    <a:lnTo>
                      <a:pt x="39316" y="9165"/>
                    </a:lnTo>
                    <a:lnTo>
                      <a:pt x="39274" y="9060"/>
                    </a:lnTo>
                    <a:lnTo>
                      <a:pt x="39169" y="8956"/>
                    </a:lnTo>
                    <a:lnTo>
                      <a:pt x="39106" y="8893"/>
                    </a:lnTo>
                    <a:lnTo>
                      <a:pt x="39023" y="8726"/>
                    </a:lnTo>
                    <a:lnTo>
                      <a:pt x="38960" y="8747"/>
                    </a:lnTo>
                    <a:lnTo>
                      <a:pt x="38960" y="8830"/>
                    </a:lnTo>
                    <a:lnTo>
                      <a:pt x="38918" y="8893"/>
                    </a:lnTo>
                    <a:lnTo>
                      <a:pt x="38855" y="8935"/>
                    </a:lnTo>
                    <a:lnTo>
                      <a:pt x="38834" y="8977"/>
                    </a:lnTo>
                    <a:lnTo>
                      <a:pt x="38834" y="9060"/>
                    </a:lnTo>
                    <a:lnTo>
                      <a:pt x="38751" y="9102"/>
                    </a:lnTo>
                    <a:lnTo>
                      <a:pt x="38709" y="9186"/>
                    </a:lnTo>
                    <a:lnTo>
                      <a:pt x="38709" y="9291"/>
                    </a:lnTo>
                    <a:lnTo>
                      <a:pt x="38583" y="9353"/>
                    </a:lnTo>
                    <a:lnTo>
                      <a:pt x="38500" y="9458"/>
                    </a:lnTo>
                    <a:lnTo>
                      <a:pt x="38479" y="9542"/>
                    </a:lnTo>
                    <a:lnTo>
                      <a:pt x="38416" y="9604"/>
                    </a:lnTo>
                    <a:lnTo>
                      <a:pt x="38374" y="9583"/>
                    </a:lnTo>
                    <a:lnTo>
                      <a:pt x="38395" y="9458"/>
                    </a:lnTo>
                    <a:lnTo>
                      <a:pt x="38500" y="9291"/>
                    </a:lnTo>
                    <a:lnTo>
                      <a:pt x="38583" y="9270"/>
                    </a:lnTo>
                    <a:lnTo>
                      <a:pt x="38583" y="9228"/>
                    </a:lnTo>
                    <a:lnTo>
                      <a:pt x="38541" y="9186"/>
                    </a:lnTo>
                    <a:lnTo>
                      <a:pt x="38500" y="9123"/>
                    </a:lnTo>
                    <a:lnTo>
                      <a:pt x="38186" y="9332"/>
                    </a:lnTo>
                    <a:lnTo>
                      <a:pt x="38060" y="9500"/>
                    </a:lnTo>
                    <a:lnTo>
                      <a:pt x="37997" y="9583"/>
                    </a:lnTo>
                    <a:lnTo>
                      <a:pt x="37893" y="9604"/>
                    </a:lnTo>
                    <a:lnTo>
                      <a:pt x="37893" y="9583"/>
                    </a:lnTo>
                    <a:lnTo>
                      <a:pt x="37956" y="9542"/>
                    </a:lnTo>
                    <a:lnTo>
                      <a:pt x="38039" y="9374"/>
                    </a:lnTo>
                    <a:lnTo>
                      <a:pt x="38060" y="9291"/>
                    </a:lnTo>
                    <a:lnTo>
                      <a:pt x="38186" y="9165"/>
                    </a:lnTo>
                    <a:lnTo>
                      <a:pt x="38248" y="9081"/>
                    </a:lnTo>
                    <a:lnTo>
                      <a:pt x="38207" y="9019"/>
                    </a:lnTo>
                    <a:lnTo>
                      <a:pt x="38207" y="8935"/>
                    </a:lnTo>
                    <a:lnTo>
                      <a:pt x="38081" y="9019"/>
                    </a:lnTo>
                    <a:lnTo>
                      <a:pt x="37935" y="9144"/>
                    </a:lnTo>
                    <a:lnTo>
                      <a:pt x="37893" y="9249"/>
                    </a:lnTo>
                    <a:lnTo>
                      <a:pt x="37809" y="9353"/>
                    </a:lnTo>
                    <a:lnTo>
                      <a:pt x="37788" y="9332"/>
                    </a:lnTo>
                    <a:lnTo>
                      <a:pt x="37809" y="9228"/>
                    </a:lnTo>
                    <a:lnTo>
                      <a:pt x="37872" y="9123"/>
                    </a:lnTo>
                    <a:lnTo>
                      <a:pt x="37809" y="9081"/>
                    </a:lnTo>
                    <a:lnTo>
                      <a:pt x="37809" y="9039"/>
                    </a:lnTo>
                    <a:lnTo>
                      <a:pt x="37893" y="9019"/>
                    </a:lnTo>
                    <a:lnTo>
                      <a:pt x="38081" y="8872"/>
                    </a:lnTo>
                    <a:lnTo>
                      <a:pt x="38269" y="8726"/>
                    </a:lnTo>
                    <a:lnTo>
                      <a:pt x="38269" y="8642"/>
                    </a:lnTo>
                    <a:lnTo>
                      <a:pt x="38186" y="8642"/>
                    </a:lnTo>
                    <a:lnTo>
                      <a:pt x="38060" y="8726"/>
                    </a:lnTo>
                    <a:lnTo>
                      <a:pt x="38018" y="8809"/>
                    </a:lnTo>
                    <a:lnTo>
                      <a:pt x="37914" y="8851"/>
                    </a:lnTo>
                    <a:lnTo>
                      <a:pt x="37914" y="8809"/>
                    </a:lnTo>
                    <a:lnTo>
                      <a:pt x="37893" y="8747"/>
                    </a:lnTo>
                    <a:lnTo>
                      <a:pt x="37704" y="8872"/>
                    </a:lnTo>
                    <a:lnTo>
                      <a:pt x="37642" y="8977"/>
                    </a:lnTo>
                    <a:lnTo>
                      <a:pt x="37558" y="9165"/>
                    </a:lnTo>
                    <a:lnTo>
                      <a:pt x="37432" y="9249"/>
                    </a:lnTo>
                    <a:lnTo>
                      <a:pt x="37349" y="9249"/>
                    </a:lnTo>
                    <a:lnTo>
                      <a:pt x="37432" y="9165"/>
                    </a:lnTo>
                    <a:lnTo>
                      <a:pt x="37558" y="9060"/>
                    </a:lnTo>
                    <a:lnTo>
                      <a:pt x="37600" y="8956"/>
                    </a:lnTo>
                    <a:lnTo>
                      <a:pt x="37579" y="8935"/>
                    </a:lnTo>
                    <a:lnTo>
                      <a:pt x="37495" y="8935"/>
                    </a:lnTo>
                    <a:lnTo>
                      <a:pt x="37600" y="8851"/>
                    </a:lnTo>
                    <a:lnTo>
                      <a:pt x="37746" y="8830"/>
                    </a:lnTo>
                    <a:lnTo>
                      <a:pt x="37788" y="8767"/>
                    </a:lnTo>
                    <a:lnTo>
                      <a:pt x="37767" y="8726"/>
                    </a:lnTo>
                    <a:lnTo>
                      <a:pt x="37683" y="8747"/>
                    </a:lnTo>
                    <a:lnTo>
                      <a:pt x="37558" y="8767"/>
                    </a:lnTo>
                    <a:lnTo>
                      <a:pt x="37474" y="8851"/>
                    </a:lnTo>
                    <a:lnTo>
                      <a:pt x="37391" y="8830"/>
                    </a:lnTo>
                    <a:lnTo>
                      <a:pt x="37600" y="8726"/>
                    </a:lnTo>
                    <a:lnTo>
                      <a:pt x="37579" y="8663"/>
                    </a:lnTo>
                    <a:lnTo>
                      <a:pt x="37474" y="8663"/>
                    </a:lnTo>
                    <a:lnTo>
                      <a:pt x="37537" y="8600"/>
                    </a:lnTo>
                    <a:lnTo>
                      <a:pt x="37642" y="8600"/>
                    </a:lnTo>
                    <a:lnTo>
                      <a:pt x="37683" y="8642"/>
                    </a:lnTo>
                    <a:lnTo>
                      <a:pt x="37809" y="8642"/>
                    </a:lnTo>
                    <a:lnTo>
                      <a:pt x="37872" y="8537"/>
                    </a:lnTo>
                    <a:lnTo>
                      <a:pt x="37997" y="8495"/>
                    </a:lnTo>
                    <a:lnTo>
                      <a:pt x="37997" y="8412"/>
                    </a:lnTo>
                    <a:lnTo>
                      <a:pt x="38060" y="8328"/>
                    </a:lnTo>
                    <a:lnTo>
                      <a:pt x="38060" y="8286"/>
                    </a:lnTo>
                    <a:lnTo>
                      <a:pt x="37976" y="8286"/>
                    </a:lnTo>
                    <a:lnTo>
                      <a:pt x="37914" y="8223"/>
                    </a:lnTo>
                    <a:lnTo>
                      <a:pt x="37809" y="8203"/>
                    </a:lnTo>
                    <a:lnTo>
                      <a:pt x="37683" y="8307"/>
                    </a:lnTo>
                    <a:lnTo>
                      <a:pt x="37537" y="8349"/>
                    </a:lnTo>
                    <a:lnTo>
                      <a:pt x="37453" y="8495"/>
                    </a:lnTo>
                    <a:lnTo>
                      <a:pt x="37244" y="8705"/>
                    </a:lnTo>
                    <a:lnTo>
                      <a:pt x="37181" y="8705"/>
                    </a:lnTo>
                    <a:lnTo>
                      <a:pt x="37223" y="8621"/>
                    </a:lnTo>
                    <a:lnTo>
                      <a:pt x="37265" y="8621"/>
                    </a:lnTo>
                    <a:lnTo>
                      <a:pt x="37370" y="8537"/>
                    </a:lnTo>
                    <a:lnTo>
                      <a:pt x="37495" y="8349"/>
                    </a:lnTo>
                    <a:lnTo>
                      <a:pt x="37642" y="8286"/>
                    </a:lnTo>
                    <a:lnTo>
                      <a:pt x="37704" y="8203"/>
                    </a:lnTo>
                    <a:lnTo>
                      <a:pt x="37683" y="8140"/>
                    </a:lnTo>
                    <a:lnTo>
                      <a:pt x="37495" y="8140"/>
                    </a:lnTo>
                    <a:lnTo>
                      <a:pt x="37328" y="8286"/>
                    </a:lnTo>
                    <a:lnTo>
                      <a:pt x="37495" y="8119"/>
                    </a:lnTo>
                    <a:lnTo>
                      <a:pt x="37663" y="8077"/>
                    </a:lnTo>
                    <a:lnTo>
                      <a:pt x="37767" y="8098"/>
                    </a:lnTo>
                    <a:lnTo>
                      <a:pt x="37851" y="8119"/>
                    </a:lnTo>
                    <a:lnTo>
                      <a:pt x="37956" y="8014"/>
                    </a:lnTo>
                    <a:lnTo>
                      <a:pt x="37956" y="7931"/>
                    </a:lnTo>
                    <a:lnTo>
                      <a:pt x="37914" y="7889"/>
                    </a:lnTo>
                    <a:lnTo>
                      <a:pt x="37914" y="7805"/>
                    </a:lnTo>
                    <a:lnTo>
                      <a:pt x="37914" y="7721"/>
                    </a:lnTo>
                    <a:lnTo>
                      <a:pt x="37788" y="7679"/>
                    </a:lnTo>
                    <a:lnTo>
                      <a:pt x="37746" y="7596"/>
                    </a:lnTo>
                    <a:lnTo>
                      <a:pt x="37642" y="7575"/>
                    </a:lnTo>
                    <a:lnTo>
                      <a:pt x="37600" y="7617"/>
                    </a:lnTo>
                    <a:lnTo>
                      <a:pt x="37558" y="7617"/>
                    </a:lnTo>
                    <a:lnTo>
                      <a:pt x="37558" y="7533"/>
                    </a:lnTo>
                    <a:lnTo>
                      <a:pt x="37474" y="7512"/>
                    </a:lnTo>
                    <a:lnTo>
                      <a:pt x="37391" y="7428"/>
                    </a:lnTo>
                    <a:lnTo>
                      <a:pt x="37391" y="7366"/>
                    </a:lnTo>
                    <a:lnTo>
                      <a:pt x="37244" y="7282"/>
                    </a:lnTo>
                    <a:lnTo>
                      <a:pt x="37181" y="7282"/>
                    </a:lnTo>
                    <a:lnTo>
                      <a:pt x="37139" y="7219"/>
                    </a:lnTo>
                    <a:lnTo>
                      <a:pt x="37014" y="7219"/>
                    </a:lnTo>
                    <a:lnTo>
                      <a:pt x="36826" y="7261"/>
                    </a:lnTo>
                    <a:lnTo>
                      <a:pt x="36721" y="7366"/>
                    </a:lnTo>
                    <a:lnTo>
                      <a:pt x="36595" y="7366"/>
                    </a:lnTo>
                    <a:lnTo>
                      <a:pt x="36491" y="7533"/>
                    </a:lnTo>
                    <a:lnTo>
                      <a:pt x="36512" y="7596"/>
                    </a:lnTo>
                    <a:lnTo>
                      <a:pt x="36595" y="7617"/>
                    </a:lnTo>
                    <a:lnTo>
                      <a:pt x="36805" y="7805"/>
                    </a:lnTo>
                    <a:lnTo>
                      <a:pt x="36826" y="7847"/>
                    </a:lnTo>
                    <a:lnTo>
                      <a:pt x="36909" y="7889"/>
                    </a:lnTo>
                    <a:lnTo>
                      <a:pt x="36951" y="7993"/>
                    </a:lnTo>
                    <a:lnTo>
                      <a:pt x="36909" y="7993"/>
                    </a:lnTo>
                    <a:lnTo>
                      <a:pt x="36826" y="7931"/>
                    </a:lnTo>
                    <a:lnTo>
                      <a:pt x="36700" y="7931"/>
                    </a:lnTo>
                    <a:lnTo>
                      <a:pt x="36700" y="7847"/>
                    </a:lnTo>
                    <a:lnTo>
                      <a:pt x="36512" y="7679"/>
                    </a:lnTo>
                    <a:lnTo>
                      <a:pt x="36428" y="7700"/>
                    </a:lnTo>
                    <a:lnTo>
                      <a:pt x="36386" y="7721"/>
                    </a:lnTo>
                    <a:lnTo>
                      <a:pt x="36386" y="7721"/>
                    </a:lnTo>
                    <a:lnTo>
                      <a:pt x="36407" y="7638"/>
                    </a:lnTo>
                    <a:lnTo>
                      <a:pt x="36428" y="7533"/>
                    </a:lnTo>
                    <a:lnTo>
                      <a:pt x="36303" y="7491"/>
                    </a:lnTo>
                    <a:lnTo>
                      <a:pt x="36240" y="7512"/>
                    </a:lnTo>
                    <a:lnTo>
                      <a:pt x="36240" y="7721"/>
                    </a:lnTo>
                    <a:lnTo>
                      <a:pt x="36303" y="7826"/>
                    </a:lnTo>
                    <a:lnTo>
                      <a:pt x="36323" y="7951"/>
                    </a:lnTo>
                    <a:lnTo>
                      <a:pt x="36303" y="8035"/>
                    </a:lnTo>
                    <a:lnTo>
                      <a:pt x="36303" y="7931"/>
                    </a:lnTo>
                    <a:lnTo>
                      <a:pt x="36219" y="7784"/>
                    </a:lnTo>
                    <a:lnTo>
                      <a:pt x="36135" y="7889"/>
                    </a:lnTo>
                    <a:lnTo>
                      <a:pt x="36093" y="7993"/>
                    </a:lnTo>
                    <a:lnTo>
                      <a:pt x="36135" y="8056"/>
                    </a:lnTo>
                    <a:lnTo>
                      <a:pt x="36072" y="8119"/>
                    </a:lnTo>
                    <a:lnTo>
                      <a:pt x="35968" y="8056"/>
                    </a:lnTo>
                    <a:lnTo>
                      <a:pt x="35863" y="8035"/>
                    </a:lnTo>
                    <a:lnTo>
                      <a:pt x="35905" y="7951"/>
                    </a:lnTo>
                    <a:lnTo>
                      <a:pt x="36010" y="7889"/>
                    </a:lnTo>
                    <a:lnTo>
                      <a:pt x="36135" y="7700"/>
                    </a:lnTo>
                    <a:lnTo>
                      <a:pt x="36177" y="7596"/>
                    </a:lnTo>
                    <a:lnTo>
                      <a:pt x="36093" y="7512"/>
                    </a:lnTo>
                    <a:lnTo>
                      <a:pt x="36072" y="7407"/>
                    </a:lnTo>
                    <a:lnTo>
                      <a:pt x="35926" y="7533"/>
                    </a:lnTo>
                    <a:lnTo>
                      <a:pt x="35884" y="7596"/>
                    </a:lnTo>
                    <a:lnTo>
                      <a:pt x="35863" y="7533"/>
                    </a:lnTo>
                    <a:lnTo>
                      <a:pt x="35884" y="7407"/>
                    </a:lnTo>
                    <a:lnTo>
                      <a:pt x="35779" y="7387"/>
                    </a:lnTo>
                    <a:lnTo>
                      <a:pt x="35717" y="7407"/>
                    </a:lnTo>
                    <a:lnTo>
                      <a:pt x="35696" y="7491"/>
                    </a:lnTo>
                    <a:lnTo>
                      <a:pt x="35717" y="7617"/>
                    </a:lnTo>
                    <a:lnTo>
                      <a:pt x="35717" y="7742"/>
                    </a:lnTo>
                    <a:lnTo>
                      <a:pt x="35675" y="7700"/>
                    </a:lnTo>
                    <a:lnTo>
                      <a:pt x="35675" y="7533"/>
                    </a:lnTo>
                    <a:lnTo>
                      <a:pt x="35654" y="7512"/>
                    </a:lnTo>
                    <a:lnTo>
                      <a:pt x="35591" y="7617"/>
                    </a:lnTo>
                    <a:lnTo>
                      <a:pt x="35487" y="7638"/>
                    </a:lnTo>
                    <a:lnTo>
                      <a:pt x="35487" y="7721"/>
                    </a:lnTo>
                    <a:lnTo>
                      <a:pt x="35403" y="7826"/>
                    </a:lnTo>
                    <a:lnTo>
                      <a:pt x="35340" y="7847"/>
                    </a:lnTo>
                    <a:lnTo>
                      <a:pt x="35277" y="7931"/>
                    </a:lnTo>
                    <a:lnTo>
                      <a:pt x="35173" y="7931"/>
                    </a:lnTo>
                    <a:lnTo>
                      <a:pt x="35256" y="7847"/>
                    </a:lnTo>
                    <a:lnTo>
                      <a:pt x="35256" y="7784"/>
                    </a:lnTo>
                    <a:lnTo>
                      <a:pt x="35194" y="7721"/>
                    </a:lnTo>
                    <a:lnTo>
                      <a:pt x="35152" y="7721"/>
                    </a:lnTo>
                    <a:lnTo>
                      <a:pt x="35152" y="7679"/>
                    </a:lnTo>
                    <a:lnTo>
                      <a:pt x="35235" y="7679"/>
                    </a:lnTo>
                    <a:lnTo>
                      <a:pt x="35277" y="7700"/>
                    </a:lnTo>
                    <a:lnTo>
                      <a:pt x="35298" y="7638"/>
                    </a:lnTo>
                    <a:lnTo>
                      <a:pt x="35298" y="7596"/>
                    </a:lnTo>
                    <a:lnTo>
                      <a:pt x="35298" y="7554"/>
                    </a:lnTo>
                    <a:lnTo>
                      <a:pt x="35403" y="7491"/>
                    </a:lnTo>
                    <a:lnTo>
                      <a:pt x="35570" y="7345"/>
                    </a:lnTo>
                    <a:lnTo>
                      <a:pt x="35591" y="7261"/>
                    </a:lnTo>
                    <a:lnTo>
                      <a:pt x="35675" y="7177"/>
                    </a:lnTo>
                    <a:lnTo>
                      <a:pt x="35570" y="7177"/>
                    </a:lnTo>
                    <a:lnTo>
                      <a:pt x="35403" y="7282"/>
                    </a:lnTo>
                    <a:lnTo>
                      <a:pt x="35277" y="7407"/>
                    </a:lnTo>
                    <a:lnTo>
                      <a:pt x="35194" y="7407"/>
                    </a:lnTo>
                    <a:lnTo>
                      <a:pt x="35277" y="7324"/>
                    </a:lnTo>
                    <a:lnTo>
                      <a:pt x="35361" y="7219"/>
                    </a:lnTo>
                    <a:lnTo>
                      <a:pt x="35445" y="7156"/>
                    </a:lnTo>
                    <a:lnTo>
                      <a:pt x="35549" y="7114"/>
                    </a:lnTo>
                    <a:lnTo>
                      <a:pt x="35612" y="7052"/>
                    </a:lnTo>
                    <a:lnTo>
                      <a:pt x="35696" y="7052"/>
                    </a:lnTo>
                    <a:lnTo>
                      <a:pt x="35779" y="6905"/>
                    </a:lnTo>
                    <a:lnTo>
                      <a:pt x="35779" y="6863"/>
                    </a:lnTo>
                    <a:lnTo>
                      <a:pt x="35696" y="6780"/>
                    </a:lnTo>
                    <a:lnTo>
                      <a:pt x="35696" y="6675"/>
                    </a:lnTo>
                    <a:lnTo>
                      <a:pt x="35717" y="6591"/>
                    </a:lnTo>
                    <a:lnTo>
                      <a:pt x="35884" y="6424"/>
                    </a:lnTo>
                    <a:lnTo>
                      <a:pt x="35905" y="6361"/>
                    </a:lnTo>
                    <a:lnTo>
                      <a:pt x="35863" y="6257"/>
                    </a:lnTo>
                    <a:lnTo>
                      <a:pt x="35842" y="6194"/>
                    </a:lnTo>
                    <a:lnTo>
                      <a:pt x="35800" y="6131"/>
                    </a:lnTo>
                    <a:lnTo>
                      <a:pt x="35884" y="6006"/>
                    </a:lnTo>
                    <a:lnTo>
                      <a:pt x="35968" y="5922"/>
                    </a:lnTo>
                    <a:lnTo>
                      <a:pt x="35989" y="5838"/>
                    </a:lnTo>
                    <a:lnTo>
                      <a:pt x="36010" y="5587"/>
                    </a:lnTo>
                    <a:lnTo>
                      <a:pt x="36051" y="5524"/>
                    </a:lnTo>
                    <a:lnTo>
                      <a:pt x="36010" y="5462"/>
                    </a:lnTo>
                    <a:lnTo>
                      <a:pt x="35842" y="5399"/>
                    </a:lnTo>
                    <a:lnTo>
                      <a:pt x="35654" y="5399"/>
                    </a:lnTo>
                    <a:lnTo>
                      <a:pt x="35487" y="5357"/>
                    </a:lnTo>
                    <a:lnTo>
                      <a:pt x="35361" y="5420"/>
                    </a:lnTo>
                    <a:lnTo>
                      <a:pt x="35235" y="5420"/>
                    </a:lnTo>
                    <a:lnTo>
                      <a:pt x="35068" y="5503"/>
                    </a:lnTo>
                    <a:lnTo>
                      <a:pt x="34796" y="5587"/>
                    </a:lnTo>
                    <a:lnTo>
                      <a:pt x="34754" y="5671"/>
                    </a:lnTo>
                    <a:lnTo>
                      <a:pt x="34859" y="5796"/>
                    </a:lnTo>
                    <a:lnTo>
                      <a:pt x="34859" y="5880"/>
                    </a:lnTo>
                    <a:lnTo>
                      <a:pt x="34817" y="5922"/>
                    </a:lnTo>
                    <a:lnTo>
                      <a:pt x="34754" y="5775"/>
                    </a:lnTo>
                    <a:lnTo>
                      <a:pt x="34712" y="5713"/>
                    </a:lnTo>
                    <a:lnTo>
                      <a:pt x="34650" y="5587"/>
                    </a:lnTo>
                    <a:lnTo>
                      <a:pt x="34524" y="5587"/>
                    </a:lnTo>
                    <a:lnTo>
                      <a:pt x="34440" y="5671"/>
                    </a:lnTo>
                    <a:lnTo>
                      <a:pt x="34440" y="5734"/>
                    </a:lnTo>
                    <a:lnTo>
                      <a:pt x="34398" y="5796"/>
                    </a:lnTo>
                    <a:lnTo>
                      <a:pt x="34378" y="5713"/>
                    </a:lnTo>
                    <a:lnTo>
                      <a:pt x="34398" y="5608"/>
                    </a:lnTo>
                    <a:lnTo>
                      <a:pt x="34336" y="5587"/>
                    </a:lnTo>
                    <a:lnTo>
                      <a:pt x="34189" y="5608"/>
                    </a:lnTo>
                    <a:lnTo>
                      <a:pt x="34126" y="5713"/>
                    </a:lnTo>
                    <a:lnTo>
                      <a:pt x="34126" y="5796"/>
                    </a:lnTo>
                    <a:lnTo>
                      <a:pt x="34273" y="5901"/>
                    </a:lnTo>
                    <a:lnTo>
                      <a:pt x="34378" y="6047"/>
                    </a:lnTo>
                    <a:lnTo>
                      <a:pt x="34503" y="6131"/>
                    </a:lnTo>
                    <a:lnTo>
                      <a:pt x="34440" y="6131"/>
                    </a:lnTo>
                    <a:lnTo>
                      <a:pt x="34294" y="6047"/>
                    </a:lnTo>
                    <a:lnTo>
                      <a:pt x="34106" y="5880"/>
                    </a:lnTo>
                    <a:lnTo>
                      <a:pt x="34064" y="5880"/>
                    </a:lnTo>
                    <a:lnTo>
                      <a:pt x="34022" y="5922"/>
                    </a:lnTo>
                    <a:lnTo>
                      <a:pt x="33854" y="5922"/>
                    </a:lnTo>
                    <a:lnTo>
                      <a:pt x="33813" y="5943"/>
                    </a:lnTo>
                    <a:lnTo>
                      <a:pt x="33875" y="6006"/>
                    </a:lnTo>
                    <a:lnTo>
                      <a:pt x="34001" y="6006"/>
                    </a:lnTo>
                    <a:lnTo>
                      <a:pt x="34022" y="6047"/>
                    </a:lnTo>
                    <a:lnTo>
                      <a:pt x="34064" y="6152"/>
                    </a:lnTo>
                    <a:lnTo>
                      <a:pt x="34210" y="6257"/>
                    </a:lnTo>
                    <a:lnTo>
                      <a:pt x="34231" y="6340"/>
                    </a:lnTo>
                    <a:lnTo>
                      <a:pt x="34315" y="6424"/>
                    </a:lnTo>
                    <a:lnTo>
                      <a:pt x="34210" y="6424"/>
                    </a:lnTo>
                    <a:lnTo>
                      <a:pt x="34126" y="6319"/>
                    </a:lnTo>
                    <a:lnTo>
                      <a:pt x="33980" y="6236"/>
                    </a:lnTo>
                    <a:lnTo>
                      <a:pt x="33980" y="6152"/>
                    </a:lnTo>
                    <a:lnTo>
                      <a:pt x="33875" y="6047"/>
                    </a:lnTo>
                    <a:lnTo>
                      <a:pt x="33750" y="6047"/>
                    </a:lnTo>
                    <a:lnTo>
                      <a:pt x="33666" y="6131"/>
                    </a:lnTo>
                    <a:lnTo>
                      <a:pt x="33666" y="6215"/>
                    </a:lnTo>
                    <a:lnTo>
                      <a:pt x="33582" y="6361"/>
                    </a:lnTo>
                    <a:lnTo>
                      <a:pt x="33541" y="6529"/>
                    </a:lnTo>
                    <a:lnTo>
                      <a:pt x="33603" y="6633"/>
                    </a:lnTo>
                    <a:lnTo>
                      <a:pt x="33478" y="6675"/>
                    </a:lnTo>
                    <a:lnTo>
                      <a:pt x="33478" y="6759"/>
                    </a:lnTo>
                    <a:lnTo>
                      <a:pt x="33541" y="6822"/>
                    </a:lnTo>
                    <a:lnTo>
                      <a:pt x="33562" y="6926"/>
                    </a:lnTo>
                    <a:lnTo>
                      <a:pt x="33645" y="6926"/>
                    </a:lnTo>
                    <a:lnTo>
                      <a:pt x="33813" y="6780"/>
                    </a:lnTo>
                    <a:lnTo>
                      <a:pt x="33896" y="6780"/>
                    </a:lnTo>
                    <a:lnTo>
                      <a:pt x="33917" y="6842"/>
                    </a:lnTo>
                    <a:lnTo>
                      <a:pt x="33813" y="6863"/>
                    </a:lnTo>
                    <a:lnTo>
                      <a:pt x="33771" y="6884"/>
                    </a:lnTo>
                    <a:lnTo>
                      <a:pt x="33771" y="6947"/>
                    </a:lnTo>
                    <a:lnTo>
                      <a:pt x="33687" y="6947"/>
                    </a:lnTo>
                    <a:lnTo>
                      <a:pt x="33603" y="7052"/>
                    </a:lnTo>
                    <a:lnTo>
                      <a:pt x="33603" y="7156"/>
                    </a:lnTo>
                    <a:lnTo>
                      <a:pt x="33541" y="7240"/>
                    </a:lnTo>
                    <a:lnTo>
                      <a:pt x="33478" y="7177"/>
                    </a:lnTo>
                    <a:lnTo>
                      <a:pt x="33499" y="7094"/>
                    </a:lnTo>
                    <a:lnTo>
                      <a:pt x="33436" y="6947"/>
                    </a:lnTo>
                    <a:lnTo>
                      <a:pt x="33352" y="6926"/>
                    </a:lnTo>
                    <a:lnTo>
                      <a:pt x="33290" y="7031"/>
                    </a:lnTo>
                    <a:lnTo>
                      <a:pt x="33331" y="7094"/>
                    </a:lnTo>
                    <a:lnTo>
                      <a:pt x="33269" y="7177"/>
                    </a:lnTo>
                    <a:lnTo>
                      <a:pt x="33164" y="7198"/>
                    </a:lnTo>
                    <a:lnTo>
                      <a:pt x="33122" y="7261"/>
                    </a:lnTo>
                    <a:lnTo>
                      <a:pt x="33080" y="7177"/>
                    </a:lnTo>
                    <a:lnTo>
                      <a:pt x="33038" y="7198"/>
                    </a:lnTo>
                    <a:lnTo>
                      <a:pt x="33059" y="7303"/>
                    </a:lnTo>
                    <a:lnTo>
                      <a:pt x="33122" y="7407"/>
                    </a:lnTo>
                    <a:lnTo>
                      <a:pt x="33122" y="7554"/>
                    </a:lnTo>
                    <a:lnTo>
                      <a:pt x="33143" y="7575"/>
                    </a:lnTo>
                    <a:lnTo>
                      <a:pt x="33143" y="7700"/>
                    </a:lnTo>
                    <a:lnTo>
                      <a:pt x="33227" y="7721"/>
                    </a:lnTo>
                    <a:lnTo>
                      <a:pt x="33290" y="7784"/>
                    </a:lnTo>
                    <a:lnTo>
                      <a:pt x="33269" y="7868"/>
                    </a:lnTo>
                    <a:lnTo>
                      <a:pt x="33290" y="7931"/>
                    </a:lnTo>
                    <a:lnTo>
                      <a:pt x="33290" y="8035"/>
                    </a:lnTo>
                    <a:lnTo>
                      <a:pt x="33185" y="8119"/>
                    </a:lnTo>
                    <a:lnTo>
                      <a:pt x="33143" y="8203"/>
                    </a:lnTo>
                    <a:lnTo>
                      <a:pt x="33122" y="8412"/>
                    </a:lnTo>
                    <a:lnTo>
                      <a:pt x="33059" y="8454"/>
                    </a:lnTo>
                    <a:lnTo>
                      <a:pt x="32934" y="8663"/>
                    </a:lnTo>
                    <a:lnTo>
                      <a:pt x="32934" y="8747"/>
                    </a:lnTo>
                    <a:lnTo>
                      <a:pt x="32808" y="8872"/>
                    </a:lnTo>
                    <a:lnTo>
                      <a:pt x="32829" y="8830"/>
                    </a:lnTo>
                    <a:lnTo>
                      <a:pt x="32829" y="8726"/>
                    </a:lnTo>
                    <a:lnTo>
                      <a:pt x="32871" y="8558"/>
                    </a:lnTo>
                    <a:lnTo>
                      <a:pt x="32955" y="8495"/>
                    </a:lnTo>
                    <a:lnTo>
                      <a:pt x="32934" y="8433"/>
                    </a:lnTo>
                    <a:lnTo>
                      <a:pt x="32913" y="8454"/>
                    </a:lnTo>
                    <a:lnTo>
                      <a:pt x="32829" y="8454"/>
                    </a:lnTo>
                    <a:lnTo>
                      <a:pt x="32746" y="8391"/>
                    </a:lnTo>
                    <a:lnTo>
                      <a:pt x="32704" y="8349"/>
                    </a:lnTo>
                    <a:lnTo>
                      <a:pt x="32746" y="8328"/>
                    </a:lnTo>
                    <a:lnTo>
                      <a:pt x="32829" y="8307"/>
                    </a:lnTo>
                    <a:lnTo>
                      <a:pt x="32913" y="8307"/>
                    </a:lnTo>
                    <a:lnTo>
                      <a:pt x="32913" y="8244"/>
                    </a:lnTo>
                    <a:lnTo>
                      <a:pt x="32955" y="8244"/>
                    </a:lnTo>
                    <a:lnTo>
                      <a:pt x="32976" y="8349"/>
                    </a:lnTo>
                    <a:lnTo>
                      <a:pt x="33038" y="8244"/>
                    </a:lnTo>
                    <a:lnTo>
                      <a:pt x="33038" y="8140"/>
                    </a:lnTo>
                    <a:lnTo>
                      <a:pt x="32934" y="8098"/>
                    </a:lnTo>
                    <a:lnTo>
                      <a:pt x="32913" y="8035"/>
                    </a:lnTo>
                    <a:lnTo>
                      <a:pt x="32808" y="7910"/>
                    </a:lnTo>
                    <a:lnTo>
                      <a:pt x="32808" y="7763"/>
                    </a:lnTo>
                    <a:lnTo>
                      <a:pt x="32746" y="7679"/>
                    </a:lnTo>
                    <a:lnTo>
                      <a:pt x="32725" y="7512"/>
                    </a:lnTo>
                    <a:lnTo>
                      <a:pt x="32704" y="7491"/>
                    </a:lnTo>
                    <a:lnTo>
                      <a:pt x="32704" y="7407"/>
                    </a:lnTo>
                    <a:lnTo>
                      <a:pt x="32746" y="7366"/>
                    </a:lnTo>
                    <a:lnTo>
                      <a:pt x="32829" y="7198"/>
                    </a:lnTo>
                    <a:lnTo>
                      <a:pt x="32829" y="7094"/>
                    </a:lnTo>
                    <a:lnTo>
                      <a:pt x="32934" y="6989"/>
                    </a:lnTo>
                    <a:lnTo>
                      <a:pt x="33018" y="6884"/>
                    </a:lnTo>
                    <a:lnTo>
                      <a:pt x="33122" y="6842"/>
                    </a:lnTo>
                    <a:lnTo>
                      <a:pt x="33122" y="6738"/>
                    </a:lnTo>
                    <a:lnTo>
                      <a:pt x="33059" y="6654"/>
                    </a:lnTo>
                    <a:lnTo>
                      <a:pt x="33018" y="6550"/>
                    </a:lnTo>
                    <a:lnTo>
                      <a:pt x="33038" y="6424"/>
                    </a:lnTo>
                    <a:lnTo>
                      <a:pt x="33143" y="6215"/>
                    </a:lnTo>
                    <a:lnTo>
                      <a:pt x="33227" y="6173"/>
                    </a:lnTo>
                    <a:lnTo>
                      <a:pt x="33394" y="6068"/>
                    </a:lnTo>
                    <a:lnTo>
                      <a:pt x="33603" y="5817"/>
                    </a:lnTo>
                    <a:lnTo>
                      <a:pt x="33813" y="5608"/>
                    </a:lnTo>
                    <a:lnTo>
                      <a:pt x="33959" y="5587"/>
                    </a:lnTo>
                    <a:lnTo>
                      <a:pt x="34064" y="5441"/>
                    </a:lnTo>
                    <a:lnTo>
                      <a:pt x="34106" y="5378"/>
                    </a:lnTo>
                    <a:lnTo>
                      <a:pt x="34210" y="5378"/>
                    </a:lnTo>
                    <a:lnTo>
                      <a:pt x="34398" y="5294"/>
                    </a:lnTo>
                    <a:lnTo>
                      <a:pt x="34545" y="5231"/>
                    </a:lnTo>
                    <a:lnTo>
                      <a:pt x="34587" y="5169"/>
                    </a:lnTo>
                    <a:lnTo>
                      <a:pt x="34545" y="5085"/>
                    </a:lnTo>
                    <a:lnTo>
                      <a:pt x="34315" y="4980"/>
                    </a:lnTo>
                    <a:lnTo>
                      <a:pt x="34189" y="4897"/>
                    </a:lnTo>
                    <a:lnTo>
                      <a:pt x="34001" y="4897"/>
                    </a:lnTo>
                    <a:lnTo>
                      <a:pt x="33959" y="4876"/>
                    </a:lnTo>
                    <a:lnTo>
                      <a:pt x="33875" y="4897"/>
                    </a:lnTo>
                    <a:lnTo>
                      <a:pt x="33708" y="4876"/>
                    </a:lnTo>
                    <a:lnTo>
                      <a:pt x="33645" y="4897"/>
                    </a:lnTo>
                    <a:lnTo>
                      <a:pt x="33436" y="4897"/>
                    </a:lnTo>
                    <a:lnTo>
                      <a:pt x="33122" y="5001"/>
                    </a:lnTo>
                    <a:lnTo>
                      <a:pt x="32934" y="5190"/>
                    </a:lnTo>
                    <a:lnTo>
                      <a:pt x="32725" y="5273"/>
                    </a:lnTo>
                    <a:lnTo>
                      <a:pt x="32704" y="5378"/>
                    </a:lnTo>
                    <a:lnTo>
                      <a:pt x="32725" y="5482"/>
                    </a:lnTo>
                    <a:lnTo>
                      <a:pt x="32641" y="5441"/>
                    </a:lnTo>
                    <a:lnTo>
                      <a:pt x="32557" y="5441"/>
                    </a:lnTo>
                    <a:lnTo>
                      <a:pt x="32494" y="5545"/>
                    </a:lnTo>
                    <a:lnTo>
                      <a:pt x="32348" y="5545"/>
                    </a:lnTo>
                    <a:lnTo>
                      <a:pt x="32243" y="5692"/>
                    </a:lnTo>
                    <a:lnTo>
                      <a:pt x="32243" y="5796"/>
                    </a:lnTo>
                    <a:lnTo>
                      <a:pt x="32181" y="5796"/>
                    </a:lnTo>
                    <a:lnTo>
                      <a:pt x="32034" y="6006"/>
                    </a:lnTo>
                    <a:lnTo>
                      <a:pt x="32097" y="6068"/>
                    </a:lnTo>
                    <a:lnTo>
                      <a:pt x="32034" y="6152"/>
                    </a:lnTo>
                    <a:lnTo>
                      <a:pt x="31992" y="6068"/>
                    </a:lnTo>
                    <a:lnTo>
                      <a:pt x="31930" y="6068"/>
                    </a:lnTo>
                    <a:lnTo>
                      <a:pt x="31888" y="6257"/>
                    </a:lnTo>
                    <a:lnTo>
                      <a:pt x="31762" y="6257"/>
                    </a:lnTo>
                    <a:lnTo>
                      <a:pt x="31678" y="6361"/>
                    </a:lnTo>
                    <a:lnTo>
                      <a:pt x="31616" y="6424"/>
                    </a:lnTo>
                    <a:lnTo>
                      <a:pt x="31553" y="6570"/>
                    </a:lnTo>
                    <a:lnTo>
                      <a:pt x="31448" y="6759"/>
                    </a:lnTo>
                    <a:lnTo>
                      <a:pt x="31448" y="6863"/>
                    </a:lnTo>
                    <a:lnTo>
                      <a:pt x="31490" y="6842"/>
                    </a:lnTo>
                    <a:lnTo>
                      <a:pt x="31511" y="6842"/>
                    </a:lnTo>
                    <a:lnTo>
                      <a:pt x="31490" y="6905"/>
                    </a:lnTo>
                    <a:lnTo>
                      <a:pt x="31406" y="6905"/>
                    </a:lnTo>
                    <a:lnTo>
                      <a:pt x="31260" y="6989"/>
                    </a:lnTo>
                    <a:lnTo>
                      <a:pt x="31239" y="7094"/>
                    </a:lnTo>
                    <a:lnTo>
                      <a:pt x="31155" y="7114"/>
                    </a:lnTo>
                    <a:lnTo>
                      <a:pt x="31134" y="7198"/>
                    </a:lnTo>
                    <a:lnTo>
                      <a:pt x="31134" y="7407"/>
                    </a:lnTo>
                    <a:lnTo>
                      <a:pt x="31072" y="7512"/>
                    </a:lnTo>
                    <a:lnTo>
                      <a:pt x="30988" y="7512"/>
                    </a:lnTo>
                    <a:lnTo>
                      <a:pt x="30967" y="7659"/>
                    </a:lnTo>
                    <a:lnTo>
                      <a:pt x="30967" y="7721"/>
                    </a:lnTo>
                    <a:lnTo>
                      <a:pt x="30862" y="7784"/>
                    </a:lnTo>
                    <a:lnTo>
                      <a:pt x="30821" y="7972"/>
                    </a:lnTo>
                    <a:lnTo>
                      <a:pt x="30862" y="8077"/>
                    </a:lnTo>
                    <a:lnTo>
                      <a:pt x="31072" y="8182"/>
                    </a:lnTo>
                    <a:lnTo>
                      <a:pt x="31176" y="8182"/>
                    </a:lnTo>
                    <a:lnTo>
                      <a:pt x="31302" y="8244"/>
                    </a:lnTo>
                    <a:lnTo>
                      <a:pt x="31385" y="8244"/>
                    </a:lnTo>
                    <a:lnTo>
                      <a:pt x="31511" y="8328"/>
                    </a:lnTo>
                    <a:lnTo>
                      <a:pt x="31678" y="8328"/>
                    </a:lnTo>
                    <a:lnTo>
                      <a:pt x="31699" y="8495"/>
                    </a:lnTo>
                    <a:lnTo>
                      <a:pt x="31867" y="8558"/>
                    </a:lnTo>
                    <a:lnTo>
                      <a:pt x="31888" y="8642"/>
                    </a:lnTo>
                    <a:lnTo>
                      <a:pt x="31971" y="8705"/>
                    </a:lnTo>
                    <a:lnTo>
                      <a:pt x="31804" y="8705"/>
                    </a:lnTo>
                    <a:lnTo>
                      <a:pt x="31762" y="8726"/>
                    </a:lnTo>
                    <a:lnTo>
                      <a:pt x="31574" y="8726"/>
                    </a:lnTo>
                    <a:lnTo>
                      <a:pt x="31365" y="8642"/>
                    </a:lnTo>
                    <a:lnTo>
                      <a:pt x="31344" y="8537"/>
                    </a:lnTo>
                    <a:lnTo>
                      <a:pt x="31239" y="8454"/>
                    </a:lnTo>
                    <a:lnTo>
                      <a:pt x="31051" y="8454"/>
                    </a:lnTo>
                    <a:lnTo>
                      <a:pt x="30988" y="8412"/>
                    </a:lnTo>
                    <a:lnTo>
                      <a:pt x="30883" y="8391"/>
                    </a:lnTo>
                    <a:lnTo>
                      <a:pt x="30862" y="8433"/>
                    </a:lnTo>
                    <a:lnTo>
                      <a:pt x="30925" y="8558"/>
                    </a:lnTo>
                    <a:lnTo>
                      <a:pt x="30925" y="8642"/>
                    </a:lnTo>
                    <a:lnTo>
                      <a:pt x="30841" y="8642"/>
                    </a:lnTo>
                    <a:lnTo>
                      <a:pt x="30821" y="8726"/>
                    </a:lnTo>
                    <a:lnTo>
                      <a:pt x="30862" y="8914"/>
                    </a:lnTo>
                    <a:lnTo>
                      <a:pt x="30883" y="9039"/>
                    </a:lnTo>
                    <a:lnTo>
                      <a:pt x="30862" y="9165"/>
                    </a:lnTo>
                    <a:lnTo>
                      <a:pt x="30883" y="9270"/>
                    </a:lnTo>
                    <a:lnTo>
                      <a:pt x="31030" y="9353"/>
                    </a:lnTo>
                    <a:lnTo>
                      <a:pt x="31134" y="9458"/>
                    </a:lnTo>
                    <a:lnTo>
                      <a:pt x="31134" y="9500"/>
                    </a:lnTo>
                    <a:lnTo>
                      <a:pt x="31072" y="9458"/>
                    </a:lnTo>
                    <a:lnTo>
                      <a:pt x="31051" y="9458"/>
                    </a:lnTo>
                    <a:lnTo>
                      <a:pt x="31072" y="9563"/>
                    </a:lnTo>
                    <a:lnTo>
                      <a:pt x="31155" y="9667"/>
                    </a:lnTo>
                    <a:lnTo>
                      <a:pt x="31197" y="9667"/>
                    </a:lnTo>
                    <a:lnTo>
                      <a:pt x="31197" y="9583"/>
                    </a:lnTo>
                    <a:lnTo>
                      <a:pt x="31281" y="9563"/>
                    </a:lnTo>
                    <a:lnTo>
                      <a:pt x="31385" y="9583"/>
                    </a:lnTo>
                    <a:lnTo>
                      <a:pt x="31469" y="9667"/>
                    </a:lnTo>
                    <a:lnTo>
                      <a:pt x="31553" y="9688"/>
                    </a:lnTo>
                    <a:lnTo>
                      <a:pt x="31574" y="9646"/>
                    </a:lnTo>
                    <a:lnTo>
                      <a:pt x="31553" y="9583"/>
                    </a:lnTo>
                    <a:lnTo>
                      <a:pt x="31574" y="9500"/>
                    </a:lnTo>
                    <a:lnTo>
                      <a:pt x="31616" y="9479"/>
                    </a:lnTo>
                    <a:lnTo>
                      <a:pt x="31678" y="9542"/>
                    </a:lnTo>
                    <a:lnTo>
                      <a:pt x="31657" y="9646"/>
                    </a:lnTo>
                    <a:lnTo>
                      <a:pt x="31678" y="9709"/>
                    </a:lnTo>
                    <a:lnTo>
                      <a:pt x="31720" y="9709"/>
                    </a:lnTo>
                    <a:lnTo>
                      <a:pt x="31783" y="9583"/>
                    </a:lnTo>
                    <a:lnTo>
                      <a:pt x="31909" y="9563"/>
                    </a:lnTo>
                    <a:lnTo>
                      <a:pt x="31992" y="9479"/>
                    </a:lnTo>
                    <a:lnTo>
                      <a:pt x="32013" y="9500"/>
                    </a:lnTo>
                    <a:lnTo>
                      <a:pt x="31971" y="9583"/>
                    </a:lnTo>
                    <a:lnTo>
                      <a:pt x="31783" y="9688"/>
                    </a:lnTo>
                    <a:lnTo>
                      <a:pt x="31762" y="9793"/>
                    </a:lnTo>
                    <a:lnTo>
                      <a:pt x="31867" y="9876"/>
                    </a:lnTo>
                    <a:lnTo>
                      <a:pt x="31888" y="10023"/>
                    </a:lnTo>
                    <a:lnTo>
                      <a:pt x="32013" y="10169"/>
                    </a:lnTo>
                    <a:lnTo>
                      <a:pt x="32181" y="10169"/>
                    </a:lnTo>
                    <a:lnTo>
                      <a:pt x="32222" y="10107"/>
                    </a:lnTo>
                    <a:lnTo>
                      <a:pt x="32118" y="10023"/>
                    </a:lnTo>
                    <a:lnTo>
                      <a:pt x="32181" y="10002"/>
                    </a:lnTo>
                    <a:lnTo>
                      <a:pt x="32285" y="10023"/>
                    </a:lnTo>
                    <a:lnTo>
                      <a:pt x="32348" y="10107"/>
                    </a:lnTo>
                    <a:lnTo>
                      <a:pt x="32411" y="10086"/>
                    </a:lnTo>
                    <a:lnTo>
                      <a:pt x="32494" y="10002"/>
                    </a:lnTo>
                    <a:lnTo>
                      <a:pt x="32599" y="9897"/>
                    </a:lnTo>
                    <a:lnTo>
                      <a:pt x="32662" y="9897"/>
                    </a:lnTo>
                    <a:lnTo>
                      <a:pt x="32662" y="9960"/>
                    </a:lnTo>
                    <a:lnTo>
                      <a:pt x="32599" y="9981"/>
                    </a:lnTo>
                    <a:lnTo>
                      <a:pt x="32432" y="10127"/>
                    </a:lnTo>
                    <a:lnTo>
                      <a:pt x="32432" y="10211"/>
                    </a:lnTo>
                    <a:lnTo>
                      <a:pt x="32453" y="10232"/>
                    </a:lnTo>
                    <a:cubicBezTo>
                      <a:pt x="32411" y="10295"/>
                      <a:pt x="32390" y="10379"/>
                      <a:pt x="32348" y="10441"/>
                    </a:cubicBezTo>
                    <a:lnTo>
                      <a:pt x="32306" y="10441"/>
                    </a:lnTo>
                    <a:lnTo>
                      <a:pt x="32222" y="10504"/>
                    </a:lnTo>
                    <a:lnTo>
                      <a:pt x="32139" y="10504"/>
                    </a:lnTo>
                    <a:lnTo>
                      <a:pt x="32097" y="10420"/>
                    </a:lnTo>
                    <a:lnTo>
                      <a:pt x="31992" y="10400"/>
                    </a:lnTo>
                    <a:lnTo>
                      <a:pt x="32013" y="10441"/>
                    </a:lnTo>
                    <a:lnTo>
                      <a:pt x="32097" y="10504"/>
                    </a:lnTo>
                    <a:lnTo>
                      <a:pt x="32076" y="10609"/>
                    </a:lnTo>
                    <a:lnTo>
                      <a:pt x="31971" y="10609"/>
                    </a:lnTo>
                    <a:lnTo>
                      <a:pt x="31971" y="10630"/>
                    </a:lnTo>
                    <a:lnTo>
                      <a:pt x="31992" y="10692"/>
                    </a:lnTo>
                    <a:lnTo>
                      <a:pt x="31909" y="10755"/>
                    </a:lnTo>
                    <a:lnTo>
                      <a:pt x="31909" y="10839"/>
                    </a:lnTo>
                    <a:lnTo>
                      <a:pt x="31971" y="10923"/>
                    </a:lnTo>
                    <a:lnTo>
                      <a:pt x="31888" y="10923"/>
                    </a:lnTo>
                    <a:lnTo>
                      <a:pt x="31888" y="11027"/>
                    </a:lnTo>
                    <a:lnTo>
                      <a:pt x="31804" y="11111"/>
                    </a:lnTo>
                    <a:lnTo>
                      <a:pt x="31804" y="11278"/>
                    </a:lnTo>
                    <a:lnTo>
                      <a:pt x="31867" y="11278"/>
                    </a:lnTo>
                    <a:lnTo>
                      <a:pt x="31909" y="11383"/>
                    </a:lnTo>
                    <a:lnTo>
                      <a:pt x="31950" y="11383"/>
                    </a:lnTo>
                    <a:lnTo>
                      <a:pt x="32013" y="11488"/>
                    </a:lnTo>
                    <a:lnTo>
                      <a:pt x="31950" y="11508"/>
                    </a:lnTo>
                    <a:lnTo>
                      <a:pt x="31888" y="11508"/>
                    </a:lnTo>
                    <a:lnTo>
                      <a:pt x="31825" y="11571"/>
                    </a:lnTo>
                    <a:lnTo>
                      <a:pt x="31783" y="11508"/>
                    </a:lnTo>
                    <a:lnTo>
                      <a:pt x="31637" y="11550"/>
                    </a:lnTo>
                    <a:lnTo>
                      <a:pt x="31595" y="11634"/>
                    </a:lnTo>
                    <a:lnTo>
                      <a:pt x="31699" y="11739"/>
                    </a:lnTo>
                    <a:lnTo>
                      <a:pt x="31741" y="11739"/>
                    </a:lnTo>
                    <a:lnTo>
                      <a:pt x="31741" y="11801"/>
                    </a:lnTo>
                    <a:lnTo>
                      <a:pt x="31637" y="11843"/>
                    </a:lnTo>
                    <a:lnTo>
                      <a:pt x="31595" y="11780"/>
                    </a:lnTo>
                    <a:lnTo>
                      <a:pt x="31511" y="11864"/>
                    </a:lnTo>
                    <a:lnTo>
                      <a:pt x="31427" y="11739"/>
                    </a:lnTo>
                    <a:lnTo>
                      <a:pt x="31323" y="11801"/>
                    </a:lnTo>
                    <a:lnTo>
                      <a:pt x="31218" y="12011"/>
                    </a:lnTo>
                    <a:lnTo>
                      <a:pt x="31113" y="12262"/>
                    </a:lnTo>
                    <a:lnTo>
                      <a:pt x="30988" y="12492"/>
                    </a:lnTo>
                    <a:lnTo>
                      <a:pt x="30779" y="12638"/>
                    </a:lnTo>
                    <a:lnTo>
                      <a:pt x="30737" y="12743"/>
                    </a:lnTo>
                    <a:lnTo>
                      <a:pt x="30674" y="12743"/>
                    </a:lnTo>
                    <a:lnTo>
                      <a:pt x="30569" y="12910"/>
                    </a:lnTo>
                    <a:lnTo>
                      <a:pt x="30465" y="12952"/>
                    </a:lnTo>
                    <a:lnTo>
                      <a:pt x="30444" y="13140"/>
                    </a:lnTo>
                    <a:lnTo>
                      <a:pt x="30360" y="13224"/>
                    </a:lnTo>
                    <a:lnTo>
                      <a:pt x="30339" y="13350"/>
                    </a:lnTo>
                    <a:lnTo>
                      <a:pt x="30277" y="13350"/>
                    </a:lnTo>
                    <a:lnTo>
                      <a:pt x="30235" y="13224"/>
                    </a:lnTo>
                    <a:lnTo>
                      <a:pt x="30151" y="13224"/>
                    </a:lnTo>
                    <a:lnTo>
                      <a:pt x="30067" y="13308"/>
                    </a:lnTo>
                    <a:lnTo>
                      <a:pt x="30109" y="13350"/>
                    </a:lnTo>
                    <a:lnTo>
                      <a:pt x="30130" y="13475"/>
                    </a:lnTo>
                    <a:lnTo>
                      <a:pt x="30046" y="13475"/>
                    </a:lnTo>
                    <a:lnTo>
                      <a:pt x="29963" y="13413"/>
                    </a:lnTo>
                    <a:lnTo>
                      <a:pt x="30005" y="13308"/>
                    </a:lnTo>
                    <a:lnTo>
                      <a:pt x="29921" y="13140"/>
                    </a:lnTo>
                    <a:lnTo>
                      <a:pt x="29837" y="12743"/>
                    </a:lnTo>
                    <a:lnTo>
                      <a:pt x="29837" y="12576"/>
                    </a:lnTo>
                    <a:lnTo>
                      <a:pt x="29816" y="12492"/>
                    </a:lnTo>
                    <a:lnTo>
                      <a:pt x="29858" y="12366"/>
                    </a:lnTo>
                    <a:lnTo>
                      <a:pt x="29942" y="12262"/>
                    </a:lnTo>
                    <a:lnTo>
                      <a:pt x="29921" y="12115"/>
                    </a:lnTo>
                    <a:lnTo>
                      <a:pt x="29963" y="12011"/>
                    </a:lnTo>
                    <a:lnTo>
                      <a:pt x="30046" y="11969"/>
                    </a:lnTo>
                    <a:lnTo>
                      <a:pt x="30130" y="12011"/>
                    </a:lnTo>
                    <a:lnTo>
                      <a:pt x="30214" y="11990"/>
                    </a:lnTo>
                    <a:lnTo>
                      <a:pt x="30277" y="11885"/>
                    </a:lnTo>
                    <a:lnTo>
                      <a:pt x="30256" y="11655"/>
                    </a:lnTo>
                    <a:lnTo>
                      <a:pt x="30318" y="11550"/>
                    </a:lnTo>
                    <a:lnTo>
                      <a:pt x="30318" y="11153"/>
                    </a:lnTo>
                    <a:lnTo>
                      <a:pt x="30214" y="11027"/>
                    </a:lnTo>
                    <a:lnTo>
                      <a:pt x="30172" y="10860"/>
                    </a:lnTo>
                    <a:lnTo>
                      <a:pt x="30109" y="10692"/>
                    </a:lnTo>
                    <a:lnTo>
                      <a:pt x="30067" y="10588"/>
                    </a:lnTo>
                    <a:lnTo>
                      <a:pt x="30025" y="10525"/>
                    </a:lnTo>
                    <a:lnTo>
                      <a:pt x="29963" y="10525"/>
                    </a:lnTo>
                    <a:lnTo>
                      <a:pt x="29921" y="10630"/>
                    </a:lnTo>
                    <a:lnTo>
                      <a:pt x="29795" y="10839"/>
                    </a:lnTo>
                    <a:lnTo>
                      <a:pt x="29628" y="10964"/>
                    </a:lnTo>
                    <a:lnTo>
                      <a:pt x="29607" y="11069"/>
                    </a:lnTo>
                    <a:lnTo>
                      <a:pt x="29607" y="11278"/>
                    </a:lnTo>
                    <a:lnTo>
                      <a:pt x="29544" y="11341"/>
                    </a:lnTo>
                    <a:lnTo>
                      <a:pt x="29481" y="11278"/>
                    </a:lnTo>
                    <a:lnTo>
                      <a:pt x="29398" y="11362"/>
                    </a:lnTo>
                    <a:lnTo>
                      <a:pt x="29419" y="11383"/>
                    </a:lnTo>
                    <a:lnTo>
                      <a:pt x="29398" y="11446"/>
                    </a:lnTo>
                    <a:lnTo>
                      <a:pt x="29230" y="11529"/>
                    </a:lnTo>
                    <a:lnTo>
                      <a:pt x="29189" y="11592"/>
                    </a:lnTo>
                    <a:lnTo>
                      <a:pt x="29084" y="11697"/>
                    </a:lnTo>
                    <a:lnTo>
                      <a:pt x="29000" y="11697"/>
                    </a:lnTo>
                    <a:lnTo>
                      <a:pt x="29000" y="11634"/>
                    </a:lnTo>
                    <a:lnTo>
                      <a:pt x="29084" y="11592"/>
                    </a:lnTo>
                    <a:lnTo>
                      <a:pt x="29084" y="11467"/>
                    </a:lnTo>
                    <a:lnTo>
                      <a:pt x="29042" y="11425"/>
                    </a:lnTo>
                    <a:lnTo>
                      <a:pt x="29147" y="11278"/>
                    </a:lnTo>
                    <a:lnTo>
                      <a:pt x="29168" y="11174"/>
                    </a:lnTo>
                    <a:lnTo>
                      <a:pt x="29168" y="11069"/>
                    </a:lnTo>
                    <a:lnTo>
                      <a:pt x="29251" y="11027"/>
                    </a:lnTo>
                    <a:lnTo>
                      <a:pt x="29251" y="10923"/>
                    </a:lnTo>
                    <a:lnTo>
                      <a:pt x="29209" y="10902"/>
                    </a:lnTo>
                    <a:lnTo>
                      <a:pt x="29251" y="10755"/>
                    </a:lnTo>
                    <a:lnTo>
                      <a:pt x="29147" y="10609"/>
                    </a:lnTo>
                    <a:lnTo>
                      <a:pt x="29147" y="10525"/>
                    </a:lnTo>
                    <a:lnTo>
                      <a:pt x="29084" y="10420"/>
                    </a:lnTo>
                    <a:lnTo>
                      <a:pt x="29084" y="10379"/>
                    </a:lnTo>
                    <a:lnTo>
                      <a:pt x="29147" y="10400"/>
                    </a:lnTo>
                    <a:lnTo>
                      <a:pt x="29189" y="10400"/>
                    </a:lnTo>
                    <a:lnTo>
                      <a:pt x="29209" y="10525"/>
                    </a:lnTo>
                    <a:lnTo>
                      <a:pt x="29272" y="10504"/>
                    </a:lnTo>
                    <a:lnTo>
                      <a:pt x="29377" y="10379"/>
                    </a:lnTo>
                    <a:lnTo>
                      <a:pt x="29481" y="10379"/>
                    </a:lnTo>
                    <a:lnTo>
                      <a:pt x="29565" y="10295"/>
                    </a:lnTo>
                    <a:lnTo>
                      <a:pt x="29481" y="10232"/>
                    </a:lnTo>
                    <a:lnTo>
                      <a:pt x="29377" y="10316"/>
                    </a:lnTo>
                    <a:lnTo>
                      <a:pt x="29293" y="10232"/>
                    </a:lnTo>
                    <a:lnTo>
                      <a:pt x="29189" y="10211"/>
                    </a:lnTo>
                    <a:lnTo>
                      <a:pt x="29189" y="10107"/>
                    </a:lnTo>
                    <a:lnTo>
                      <a:pt x="29230" y="10065"/>
                    </a:lnTo>
                    <a:lnTo>
                      <a:pt x="29209" y="10002"/>
                    </a:lnTo>
                    <a:lnTo>
                      <a:pt x="29126" y="10023"/>
                    </a:lnTo>
                    <a:lnTo>
                      <a:pt x="29105" y="10107"/>
                    </a:lnTo>
                    <a:lnTo>
                      <a:pt x="28958" y="10169"/>
                    </a:lnTo>
                    <a:lnTo>
                      <a:pt x="28854" y="10065"/>
                    </a:lnTo>
                    <a:lnTo>
                      <a:pt x="28854" y="9939"/>
                    </a:lnTo>
                    <a:lnTo>
                      <a:pt x="28770" y="9918"/>
                    </a:lnTo>
                    <a:lnTo>
                      <a:pt x="28665" y="9939"/>
                    </a:lnTo>
                    <a:lnTo>
                      <a:pt x="28603" y="9897"/>
                    </a:lnTo>
                    <a:lnTo>
                      <a:pt x="28644" y="9793"/>
                    </a:lnTo>
                    <a:lnTo>
                      <a:pt x="28707" y="9772"/>
                    </a:lnTo>
                    <a:lnTo>
                      <a:pt x="28749" y="9709"/>
                    </a:lnTo>
                    <a:lnTo>
                      <a:pt x="28812" y="9709"/>
                    </a:lnTo>
                    <a:lnTo>
                      <a:pt x="29126" y="9500"/>
                    </a:lnTo>
                    <a:lnTo>
                      <a:pt x="29168" y="9458"/>
                    </a:lnTo>
                    <a:lnTo>
                      <a:pt x="29042" y="9332"/>
                    </a:lnTo>
                    <a:lnTo>
                      <a:pt x="28875" y="9353"/>
                    </a:lnTo>
                    <a:lnTo>
                      <a:pt x="28875" y="9332"/>
                    </a:lnTo>
                    <a:lnTo>
                      <a:pt x="28979" y="9270"/>
                    </a:lnTo>
                    <a:lnTo>
                      <a:pt x="29042" y="9144"/>
                    </a:lnTo>
                    <a:lnTo>
                      <a:pt x="29168" y="9081"/>
                    </a:lnTo>
                    <a:lnTo>
                      <a:pt x="29147" y="9228"/>
                    </a:lnTo>
                    <a:lnTo>
                      <a:pt x="29189" y="9332"/>
                    </a:lnTo>
                    <a:lnTo>
                      <a:pt x="29293" y="9291"/>
                    </a:lnTo>
                    <a:lnTo>
                      <a:pt x="29377" y="9332"/>
                    </a:lnTo>
                    <a:lnTo>
                      <a:pt x="29461" y="9249"/>
                    </a:lnTo>
                    <a:lnTo>
                      <a:pt x="29461" y="9144"/>
                    </a:lnTo>
                    <a:lnTo>
                      <a:pt x="29377" y="9039"/>
                    </a:lnTo>
                    <a:lnTo>
                      <a:pt x="29293" y="9019"/>
                    </a:lnTo>
                    <a:lnTo>
                      <a:pt x="29293" y="8935"/>
                    </a:lnTo>
                    <a:lnTo>
                      <a:pt x="29314" y="8830"/>
                    </a:lnTo>
                    <a:lnTo>
                      <a:pt x="29293" y="8726"/>
                    </a:lnTo>
                    <a:lnTo>
                      <a:pt x="29314" y="8663"/>
                    </a:lnTo>
                    <a:lnTo>
                      <a:pt x="29314" y="8600"/>
                    </a:lnTo>
                    <a:lnTo>
                      <a:pt x="29209" y="8454"/>
                    </a:lnTo>
                    <a:lnTo>
                      <a:pt x="29272" y="8349"/>
                    </a:lnTo>
                    <a:lnTo>
                      <a:pt x="29209" y="8244"/>
                    </a:lnTo>
                    <a:lnTo>
                      <a:pt x="29272" y="8223"/>
                    </a:lnTo>
                    <a:lnTo>
                      <a:pt x="29272" y="8077"/>
                    </a:lnTo>
                    <a:lnTo>
                      <a:pt x="29356" y="7931"/>
                    </a:lnTo>
                    <a:lnTo>
                      <a:pt x="29356" y="7847"/>
                    </a:lnTo>
                    <a:lnTo>
                      <a:pt x="29419" y="7742"/>
                    </a:lnTo>
                    <a:lnTo>
                      <a:pt x="29419" y="7700"/>
                    </a:lnTo>
                    <a:lnTo>
                      <a:pt x="29356" y="7659"/>
                    </a:lnTo>
                    <a:lnTo>
                      <a:pt x="29377" y="7449"/>
                    </a:lnTo>
                    <a:lnTo>
                      <a:pt x="29356" y="7324"/>
                    </a:lnTo>
                    <a:lnTo>
                      <a:pt x="29251" y="7261"/>
                    </a:lnTo>
                    <a:lnTo>
                      <a:pt x="29272" y="7177"/>
                    </a:lnTo>
                    <a:lnTo>
                      <a:pt x="29251" y="7073"/>
                    </a:lnTo>
                    <a:lnTo>
                      <a:pt x="29293" y="7052"/>
                    </a:lnTo>
                    <a:lnTo>
                      <a:pt x="29335" y="6947"/>
                    </a:lnTo>
                    <a:lnTo>
                      <a:pt x="29272" y="6884"/>
                    </a:lnTo>
                    <a:lnTo>
                      <a:pt x="29230" y="6863"/>
                    </a:lnTo>
                    <a:cubicBezTo>
                      <a:pt x="29272" y="6842"/>
                      <a:pt x="29293" y="6801"/>
                      <a:pt x="29293" y="6759"/>
                    </a:cubicBezTo>
                    <a:cubicBezTo>
                      <a:pt x="29314" y="6696"/>
                      <a:pt x="29335" y="6654"/>
                      <a:pt x="29335" y="6591"/>
                    </a:cubicBezTo>
                    <a:lnTo>
                      <a:pt x="29377" y="6550"/>
                    </a:lnTo>
                    <a:lnTo>
                      <a:pt x="29377" y="6445"/>
                    </a:lnTo>
                    <a:lnTo>
                      <a:pt x="29440" y="6445"/>
                    </a:lnTo>
                    <a:lnTo>
                      <a:pt x="29523" y="6361"/>
                    </a:lnTo>
                    <a:lnTo>
                      <a:pt x="29586" y="6257"/>
                    </a:lnTo>
                    <a:lnTo>
                      <a:pt x="29649" y="6215"/>
                    </a:lnTo>
                    <a:lnTo>
                      <a:pt x="29753" y="6215"/>
                    </a:lnTo>
                    <a:lnTo>
                      <a:pt x="29816" y="6131"/>
                    </a:lnTo>
                    <a:lnTo>
                      <a:pt x="29900" y="6068"/>
                    </a:lnTo>
                    <a:lnTo>
                      <a:pt x="29942" y="5964"/>
                    </a:lnTo>
                    <a:lnTo>
                      <a:pt x="29942" y="5838"/>
                    </a:lnTo>
                    <a:lnTo>
                      <a:pt x="29900" y="5796"/>
                    </a:lnTo>
                    <a:lnTo>
                      <a:pt x="29963" y="5713"/>
                    </a:lnTo>
                    <a:lnTo>
                      <a:pt x="30005" y="5629"/>
                    </a:lnTo>
                    <a:lnTo>
                      <a:pt x="29795" y="5629"/>
                    </a:lnTo>
                    <a:lnTo>
                      <a:pt x="29733" y="5587"/>
                    </a:lnTo>
                    <a:lnTo>
                      <a:pt x="29753" y="5503"/>
                    </a:lnTo>
                    <a:lnTo>
                      <a:pt x="29837" y="5503"/>
                    </a:lnTo>
                    <a:lnTo>
                      <a:pt x="29921" y="5545"/>
                    </a:lnTo>
                    <a:lnTo>
                      <a:pt x="30025" y="5545"/>
                    </a:lnTo>
                    <a:lnTo>
                      <a:pt x="30130" y="5587"/>
                    </a:lnTo>
                    <a:lnTo>
                      <a:pt x="30214" y="5524"/>
                    </a:lnTo>
                    <a:lnTo>
                      <a:pt x="30297" y="5545"/>
                    </a:lnTo>
                    <a:lnTo>
                      <a:pt x="30318" y="5650"/>
                    </a:lnTo>
                    <a:lnTo>
                      <a:pt x="30465" y="5796"/>
                    </a:lnTo>
                    <a:lnTo>
                      <a:pt x="30549" y="5796"/>
                    </a:lnTo>
                    <a:lnTo>
                      <a:pt x="30569" y="5838"/>
                    </a:lnTo>
                    <a:lnTo>
                      <a:pt x="30653" y="5859"/>
                    </a:lnTo>
                    <a:lnTo>
                      <a:pt x="30779" y="5817"/>
                    </a:lnTo>
                    <a:lnTo>
                      <a:pt x="30988" y="5692"/>
                    </a:lnTo>
                    <a:lnTo>
                      <a:pt x="31134" y="5524"/>
                    </a:lnTo>
                    <a:lnTo>
                      <a:pt x="31302" y="5399"/>
                    </a:lnTo>
                    <a:lnTo>
                      <a:pt x="31365" y="5315"/>
                    </a:lnTo>
                    <a:lnTo>
                      <a:pt x="31302" y="5294"/>
                    </a:lnTo>
                    <a:lnTo>
                      <a:pt x="31344" y="5231"/>
                    </a:lnTo>
                    <a:lnTo>
                      <a:pt x="31469" y="5231"/>
                    </a:lnTo>
                    <a:lnTo>
                      <a:pt x="31595" y="5085"/>
                    </a:lnTo>
                    <a:lnTo>
                      <a:pt x="31825" y="4897"/>
                    </a:lnTo>
                    <a:lnTo>
                      <a:pt x="31825" y="4855"/>
                    </a:lnTo>
                    <a:lnTo>
                      <a:pt x="31930" y="4834"/>
                    </a:lnTo>
                    <a:lnTo>
                      <a:pt x="32013" y="4687"/>
                    </a:lnTo>
                    <a:lnTo>
                      <a:pt x="32181" y="4541"/>
                    </a:lnTo>
                    <a:lnTo>
                      <a:pt x="32222" y="4415"/>
                    </a:lnTo>
                    <a:lnTo>
                      <a:pt x="32285" y="4415"/>
                    </a:lnTo>
                    <a:lnTo>
                      <a:pt x="32327" y="4436"/>
                    </a:lnTo>
                    <a:lnTo>
                      <a:pt x="32327" y="4436"/>
                    </a:lnTo>
                    <a:lnTo>
                      <a:pt x="32306" y="4353"/>
                    </a:lnTo>
                    <a:lnTo>
                      <a:pt x="32222" y="4311"/>
                    </a:lnTo>
                    <a:lnTo>
                      <a:pt x="32222" y="4227"/>
                    </a:lnTo>
                    <a:lnTo>
                      <a:pt x="32076" y="4122"/>
                    </a:lnTo>
                    <a:lnTo>
                      <a:pt x="31804" y="4081"/>
                    </a:lnTo>
                    <a:lnTo>
                      <a:pt x="31657" y="4060"/>
                    </a:lnTo>
                    <a:lnTo>
                      <a:pt x="31574" y="4081"/>
                    </a:lnTo>
                    <a:lnTo>
                      <a:pt x="31511" y="4060"/>
                    </a:lnTo>
                    <a:lnTo>
                      <a:pt x="31511" y="3976"/>
                    </a:lnTo>
                    <a:lnTo>
                      <a:pt x="31469" y="3871"/>
                    </a:lnTo>
                    <a:lnTo>
                      <a:pt x="31406" y="3871"/>
                    </a:lnTo>
                    <a:lnTo>
                      <a:pt x="31385" y="3850"/>
                    </a:lnTo>
                    <a:lnTo>
                      <a:pt x="31281" y="3829"/>
                    </a:lnTo>
                    <a:lnTo>
                      <a:pt x="31197" y="3704"/>
                    </a:lnTo>
                    <a:lnTo>
                      <a:pt x="31051" y="3704"/>
                    </a:lnTo>
                    <a:lnTo>
                      <a:pt x="30967" y="3788"/>
                    </a:lnTo>
                    <a:lnTo>
                      <a:pt x="30946" y="3704"/>
                    </a:lnTo>
                    <a:lnTo>
                      <a:pt x="30841" y="3704"/>
                    </a:lnTo>
                    <a:lnTo>
                      <a:pt x="30779" y="3641"/>
                    </a:lnTo>
                    <a:lnTo>
                      <a:pt x="30674" y="3662"/>
                    </a:lnTo>
                    <a:lnTo>
                      <a:pt x="30507" y="3662"/>
                    </a:lnTo>
                    <a:lnTo>
                      <a:pt x="30235" y="3725"/>
                    </a:lnTo>
                    <a:lnTo>
                      <a:pt x="30130" y="3871"/>
                    </a:lnTo>
                    <a:lnTo>
                      <a:pt x="30214" y="3976"/>
                    </a:lnTo>
                    <a:lnTo>
                      <a:pt x="30130" y="4018"/>
                    </a:lnTo>
                    <a:lnTo>
                      <a:pt x="30109" y="4060"/>
                    </a:lnTo>
                    <a:lnTo>
                      <a:pt x="30193" y="4164"/>
                    </a:lnTo>
                    <a:lnTo>
                      <a:pt x="30214" y="4290"/>
                    </a:lnTo>
                    <a:lnTo>
                      <a:pt x="30088" y="4290"/>
                    </a:lnTo>
                    <a:lnTo>
                      <a:pt x="30046" y="4185"/>
                    </a:lnTo>
                    <a:lnTo>
                      <a:pt x="29984" y="4060"/>
                    </a:lnTo>
                    <a:lnTo>
                      <a:pt x="29900" y="4039"/>
                    </a:lnTo>
                    <a:lnTo>
                      <a:pt x="29816" y="4164"/>
                    </a:lnTo>
                    <a:lnTo>
                      <a:pt x="29837" y="4227"/>
                    </a:lnTo>
                    <a:lnTo>
                      <a:pt x="29837" y="4290"/>
                    </a:lnTo>
                    <a:lnTo>
                      <a:pt x="29733" y="4332"/>
                    </a:lnTo>
                    <a:lnTo>
                      <a:pt x="29712" y="4478"/>
                    </a:lnTo>
                    <a:lnTo>
                      <a:pt x="29565" y="4646"/>
                    </a:lnTo>
                    <a:lnTo>
                      <a:pt x="29523" y="4771"/>
                    </a:lnTo>
                    <a:lnTo>
                      <a:pt x="29502" y="4855"/>
                    </a:lnTo>
                    <a:lnTo>
                      <a:pt x="29565" y="4876"/>
                    </a:lnTo>
                    <a:lnTo>
                      <a:pt x="29461" y="4959"/>
                    </a:lnTo>
                    <a:lnTo>
                      <a:pt x="29461" y="5064"/>
                    </a:lnTo>
                    <a:lnTo>
                      <a:pt x="29377" y="5106"/>
                    </a:lnTo>
                    <a:lnTo>
                      <a:pt x="29272" y="5357"/>
                    </a:lnTo>
                    <a:lnTo>
                      <a:pt x="29272" y="5482"/>
                    </a:lnTo>
                    <a:lnTo>
                      <a:pt x="29209" y="5566"/>
                    </a:lnTo>
                    <a:lnTo>
                      <a:pt x="29293" y="5629"/>
                    </a:lnTo>
                    <a:lnTo>
                      <a:pt x="29293" y="5713"/>
                    </a:lnTo>
                    <a:lnTo>
                      <a:pt x="29251" y="5734"/>
                    </a:lnTo>
                    <a:lnTo>
                      <a:pt x="29251" y="5838"/>
                    </a:lnTo>
                    <a:lnTo>
                      <a:pt x="29189" y="6026"/>
                    </a:lnTo>
                    <a:lnTo>
                      <a:pt x="29063" y="6215"/>
                    </a:lnTo>
                    <a:lnTo>
                      <a:pt x="29084" y="6257"/>
                    </a:lnTo>
                    <a:lnTo>
                      <a:pt x="29189" y="6257"/>
                    </a:lnTo>
                    <a:lnTo>
                      <a:pt x="29209" y="6319"/>
                    </a:lnTo>
                    <a:cubicBezTo>
                      <a:pt x="29189" y="6319"/>
                      <a:pt x="29168" y="6340"/>
                      <a:pt x="29168" y="6340"/>
                    </a:cubicBezTo>
                    <a:lnTo>
                      <a:pt x="29105" y="6319"/>
                    </a:lnTo>
                    <a:lnTo>
                      <a:pt x="29042" y="6361"/>
                    </a:lnTo>
                    <a:lnTo>
                      <a:pt x="28958" y="6508"/>
                    </a:lnTo>
                    <a:lnTo>
                      <a:pt x="29042" y="6508"/>
                    </a:lnTo>
                    <a:cubicBezTo>
                      <a:pt x="29000" y="6529"/>
                      <a:pt x="28979" y="6550"/>
                      <a:pt x="28979" y="6612"/>
                    </a:cubicBezTo>
                    <a:lnTo>
                      <a:pt x="28875" y="6570"/>
                    </a:lnTo>
                    <a:lnTo>
                      <a:pt x="28791" y="6633"/>
                    </a:lnTo>
                    <a:lnTo>
                      <a:pt x="28791" y="6738"/>
                    </a:lnTo>
                    <a:lnTo>
                      <a:pt x="28644" y="6842"/>
                    </a:lnTo>
                    <a:lnTo>
                      <a:pt x="28582" y="6884"/>
                    </a:lnTo>
                    <a:cubicBezTo>
                      <a:pt x="28665" y="6612"/>
                      <a:pt x="28728" y="6257"/>
                      <a:pt x="28749" y="5943"/>
                    </a:cubicBezTo>
                    <a:lnTo>
                      <a:pt x="28937" y="5838"/>
                    </a:lnTo>
                    <a:lnTo>
                      <a:pt x="28937" y="5734"/>
                    </a:lnTo>
                    <a:lnTo>
                      <a:pt x="29000" y="5566"/>
                    </a:lnTo>
                    <a:lnTo>
                      <a:pt x="29000" y="5399"/>
                    </a:lnTo>
                    <a:lnTo>
                      <a:pt x="29063" y="5315"/>
                    </a:lnTo>
                    <a:lnTo>
                      <a:pt x="28979" y="5315"/>
                    </a:lnTo>
                    <a:lnTo>
                      <a:pt x="28937" y="5378"/>
                    </a:lnTo>
                    <a:lnTo>
                      <a:pt x="28791" y="5420"/>
                    </a:lnTo>
                    <a:lnTo>
                      <a:pt x="28728" y="5545"/>
                    </a:lnTo>
                    <a:lnTo>
                      <a:pt x="28686" y="5503"/>
                    </a:lnTo>
                    <a:lnTo>
                      <a:pt x="28686" y="5399"/>
                    </a:lnTo>
                    <a:lnTo>
                      <a:pt x="28770" y="5357"/>
                    </a:lnTo>
                    <a:lnTo>
                      <a:pt x="28770" y="5231"/>
                    </a:lnTo>
                    <a:lnTo>
                      <a:pt x="28749" y="5169"/>
                    </a:lnTo>
                    <a:lnTo>
                      <a:pt x="28665" y="5127"/>
                    </a:lnTo>
                    <a:lnTo>
                      <a:pt x="28749" y="5127"/>
                    </a:lnTo>
                    <a:lnTo>
                      <a:pt x="28791" y="5106"/>
                    </a:lnTo>
                    <a:lnTo>
                      <a:pt x="28770" y="4980"/>
                    </a:lnTo>
                    <a:lnTo>
                      <a:pt x="28582" y="4876"/>
                    </a:lnTo>
                    <a:lnTo>
                      <a:pt x="28540" y="4897"/>
                    </a:lnTo>
                    <a:lnTo>
                      <a:pt x="28352" y="4918"/>
                    </a:lnTo>
                    <a:lnTo>
                      <a:pt x="28331" y="4980"/>
                    </a:lnTo>
                    <a:lnTo>
                      <a:pt x="28247" y="4980"/>
                    </a:lnTo>
                    <a:lnTo>
                      <a:pt x="28247" y="4897"/>
                    </a:lnTo>
                    <a:lnTo>
                      <a:pt x="28331" y="4771"/>
                    </a:lnTo>
                    <a:lnTo>
                      <a:pt x="28414" y="4771"/>
                    </a:lnTo>
                    <a:lnTo>
                      <a:pt x="28540" y="4666"/>
                    </a:lnTo>
                    <a:lnTo>
                      <a:pt x="28749" y="4604"/>
                    </a:lnTo>
                    <a:lnTo>
                      <a:pt x="28791" y="4562"/>
                    </a:lnTo>
                    <a:lnTo>
                      <a:pt x="28937" y="4541"/>
                    </a:lnTo>
                    <a:lnTo>
                      <a:pt x="29000" y="4541"/>
                    </a:lnTo>
                    <a:lnTo>
                      <a:pt x="29063" y="4583"/>
                    </a:lnTo>
                    <a:lnTo>
                      <a:pt x="29105" y="4562"/>
                    </a:lnTo>
                    <a:lnTo>
                      <a:pt x="29147" y="4394"/>
                    </a:lnTo>
                    <a:lnTo>
                      <a:pt x="29189" y="4332"/>
                    </a:lnTo>
                    <a:lnTo>
                      <a:pt x="29063" y="4248"/>
                    </a:lnTo>
                    <a:lnTo>
                      <a:pt x="29042" y="4185"/>
                    </a:lnTo>
                    <a:lnTo>
                      <a:pt x="29105" y="4164"/>
                    </a:lnTo>
                    <a:lnTo>
                      <a:pt x="29168" y="4122"/>
                    </a:lnTo>
                    <a:lnTo>
                      <a:pt x="29189" y="4164"/>
                    </a:lnTo>
                    <a:lnTo>
                      <a:pt x="29272" y="4185"/>
                    </a:lnTo>
                    <a:lnTo>
                      <a:pt x="29419" y="4122"/>
                    </a:lnTo>
                    <a:lnTo>
                      <a:pt x="29481" y="4039"/>
                    </a:lnTo>
                    <a:lnTo>
                      <a:pt x="29461" y="3955"/>
                    </a:lnTo>
                    <a:lnTo>
                      <a:pt x="29481" y="3913"/>
                    </a:lnTo>
                    <a:lnTo>
                      <a:pt x="29461" y="3829"/>
                    </a:lnTo>
                    <a:lnTo>
                      <a:pt x="29377" y="3850"/>
                    </a:lnTo>
                    <a:lnTo>
                      <a:pt x="29293" y="3746"/>
                    </a:lnTo>
                    <a:lnTo>
                      <a:pt x="29042" y="3746"/>
                    </a:lnTo>
                    <a:lnTo>
                      <a:pt x="28958" y="3725"/>
                    </a:lnTo>
                    <a:lnTo>
                      <a:pt x="28896" y="3767"/>
                    </a:lnTo>
                    <a:lnTo>
                      <a:pt x="28770" y="3767"/>
                    </a:lnTo>
                    <a:lnTo>
                      <a:pt x="28665" y="3725"/>
                    </a:lnTo>
                    <a:lnTo>
                      <a:pt x="28582" y="3746"/>
                    </a:lnTo>
                    <a:lnTo>
                      <a:pt x="28519" y="3641"/>
                    </a:lnTo>
                    <a:lnTo>
                      <a:pt x="28435" y="3599"/>
                    </a:lnTo>
                    <a:lnTo>
                      <a:pt x="28435" y="3516"/>
                    </a:lnTo>
                    <a:lnTo>
                      <a:pt x="28477" y="3453"/>
                    </a:lnTo>
                    <a:lnTo>
                      <a:pt x="28456" y="3411"/>
                    </a:lnTo>
                    <a:lnTo>
                      <a:pt x="28310" y="3390"/>
                    </a:lnTo>
                    <a:lnTo>
                      <a:pt x="28226" y="3432"/>
                    </a:lnTo>
                    <a:lnTo>
                      <a:pt x="28163" y="3495"/>
                    </a:lnTo>
                    <a:lnTo>
                      <a:pt x="28226" y="3537"/>
                    </a:lnTo>
                    <a:lnTo>
                      <a:pt x="28331" y="3537"/>
                    </a:lnTo>
                    <a:lnTo>
                      <a:pt x="28268" y="3641"/>
                    </a:lnTo>
                    <a:lnTo>
                      <a:pt x="28142" y="3620"/>
                    </a:lnTo>
                    <a:lnTo>
                      <a:pt x="28059" y="3495"/>
                    </a:lnTo>
                    <a:lnTo>
                      <a:pt x="28017" y="3516"/>
                    </a:lnTo>
                    <a:lnTo>
                      <a:pt x="27954" y="3495"/>
                    </a:lnTo>
                    <a:lnTo>
                      <a:pt x="27849" y="3537"/>
                    </a:lnTo>
                    <a:lnTo>
                      <a:pt x="27828" y="3641"/>
                    </a:lnTo>
                    <a:lnTo>
                      <a:pt x="27787" y="3662"/>
                    </a:lnTo>
                    <a:lnTo>
                      <a:pt x="27808" y="3767"/>
                    </a:lnTo>
                    <a:lnTo>
                      <a:pt x="27808" y="3871"/>
                    </a:lnTo>
                    <a:lnTo>
                      <a:pt x="27891" y="3934"/>
                    </a:lnTo>
                    <a:lnTo>
                      <a:pt x="27891" y="4060"/>
                    </a:lnTo>
                    <a:lnTo>
                      <a:pt x="27828" y="4122"/>
                    </a:lnTo>
                    <a:lnTo>
                      <a:pt x="27808" y="4248"/>
                    </a:lnTo>
                    <a:lnTo>
                      <a:pt x="27787" y="4248"/>
                    </a:lnTo>
                    <a:lnTo>
                      <a:pt x="27745" y="4018"/>
                    </a:lnTo>
                    <a:lnTo>
                      <a:pt x="27703" y="3913"/>
                    </a:lnTo>
                    <a:lnTo>
                      <a:pt x="27619" y="3850"/>
                    </a:lnTo>
                    <a:lnTo>
                      <a:pt x="27598" y="3934"/>
                    </a:lnTo>
                    <a:lnTo>
                      <a:pt x="27515" y="3934"/>
                    </a:lnTo>
                    <a:lnTo>
                      <a:pt x="27431" y="4018"/>
                    </a:lnTo>
                    <a:lnTo>
                      <a:pt x="27431" y="4143"/>
                    </a:lnTo>
                    <a:lnTo>
                      <a:pt x="27515" y="4248"/>
                    </a:lnTo>
                    <a:lnTo>
                      <a:pt x="27515" y="4332"/>
                    </a:lnTo>
                    <a:lnTo>
                      <a:pt x="27619" y="4457"/>
                    </a:lnTo>
                    <a:lnTo>
                      <a:pt x="27745" y="4457"/>
                    </a:lnTo>
                    <a:lnTo>
                      <a:pt x="27808" y="4353"/>
                    </a:lnTo>
                    <a:lnTo>
                      <a:pt x="27828" y="4353"/>
                    </a:lnTo>
                    <a:lnTo>
                      <a:pt x="27849" y="4457"/>
                    </a:lnTo>
                    <a:lnTo>
                      <a:pt x="27933" y="4583"/>
                    </a:lnTo>
                    <a:lnTo>
                      <a:pt x="27933" y="4666"/>
                    </a:lnTo>
                    <a:lnTo>
                      <a:pt x="27849" y="4666"/>
                    </a:lnTo>
                    <a:lnTo>
                      <a:pt x="27808" y="4562"/>
                    </a:lnTo>
                    <a:lnTo>
                      <a:pt x="27724" y="4541"/>
                    </a:lnTo>
                    <a:lnTo>
                      <a:pt x="27619" y="4562"/>
                    </a:lnTo>
                    <a:lnTo>
                      <a:pt x="27577" y="4604"/>
                    </a:lnTo>
                    <a:lnTo>
                      <a:pt x="27619" y="4708"/>
                    </a:lnTo>
                    <a:lnTo>
                      <a:pt x="27598" y="4792"/>
                    </a:lnTo>
                    <a:lnTo>
                      <a:pt x="27515" y="4876"/>
                    </a:lnTo>
                    <a:lnTo>
                      <a:pt x="27536" y="4959"/>
                    </a:lnTo>
                    <a:lnTo>
                      <a:pt x="27473" y="5085"/>
                    </a:lnTo>
                    <a:lnTo>
                      <a:pt x="27410" y="5127"/>
                    </a:lnTo>
                    <a:lnTo>
                      <a:pt x="27431" y="5231"/>
                    </a:lnTo>
                    <a:lnTo>
                      <a:pt x="27389" y="5294"/>
                    </a:lnTo>
                    <a:lnTo>
                      <a:pt x="27284" y="5273"/>
                    </a:lnTo>
                    <a:lnTo>
                      <a:pt x="27201" y="5169"/>
                    </a:lnTo>
                    <a:lnTo>
                      <a:pt x="27201" y="5064"/>
                    </a:lnTo>
                    <a:lnTo>
                      <a:pt x="27075" y="4897"/>
                    </a:lnTo>
                    <a:lnTo>
                      <a:pt x="27075" y="4792"/>
                    </a:lnTo>
                    <a:lnTo>
                      <a:pt x="27054" y="4708"/>
                    </a:lnTo>
                    <a:lnTo>
                      <a:pt x="26950" y="4687"/>
                    </a:lnTo>
                    <a:lnTo>
                      <a:pt x="26950" y="4646"/>
                    </a:lnTo>
                    <a:lnTo>
                      <a:pt x="26992" y="4604"/>
                    </a:lnTo>
                    <a:lnTo>
                      <a:pt x="27033" y="4562"/>
                    </a:lnTo>
                    <a:lnTo>
                      <a:pt x="26992" y="4478"/>
                    </a:lnTo>
                    <a:lnTo>
                      <a:pt x="26887" y="4457"/>
                    </a:lnTo>
                    <a:lnTo>
                      <a:pt x="26740" y="4499"/>
                    </a:lnTo>
                    <a:lnTo>
                      <a:pt x="26699" y="4457"/>
                    </a:lnTo>
                    <a:lnTo>
                      <a:pt x="26657" y="4478"/>
                    </a:lnTo>
                    <a:lnTo>
                      <a:pt x="26594" y="4562"/>
                    </a:lnTo>
                    <a:lnTo>
                      <a:pt x="26489" y="4604"/>
                    </a:lnTo>
                    <a:lnTo>
                      <a:pt x="26364" y="4792"/>
                    </a:lnTo>
                    <a:lnTo>
                      <a:pt x="26427" y="4876"/>
                    </a:lnTo>
                    <a:lnTo>
                      <a:pt x="26427" y="5064"/>
                    </a:lnTo>
                    <a:lnTo>
                      <a:pt x="26385" y="5127"/>
                    </a:lnTo>
                    <a:lnTo>
                      <a:pt x="26448" y="5210"/>
                    </a:lnTo>
                    <a:lnTo>
                      <a:pt x="26427" y="5378"/>
                    </a:lnTo>
                    <a:lnTo>
                      <a:pt x="26322" y="5420"/>
                    </a:lnTo>
                    <a:lnTo>
                      <a:pt x="26322" y="5545"/>
                    </a:lnTo>
                    <a:lnTo>
                      <a:pt x="26364" y="5608"/>
                    </a:lnTo>
                    <a:lnTo>
                      <a:pt x="26448" y="5587"/>
                    </a:lnTo>
                    <a:lnTo>
                      <a:pt x="26489" y="5629"/>
                    </a:lnTo>
                    <a:lnTo>
                      <a:pt x="26573" y="5587"/>
                    </a:lnTo>
                    <a:lnTo>
                      <a:pt x="26636" y="5608"/>
                    </a:lnTo>
                    <a:lnTo>
                      <a:pt x="26636" y="5734"/>
                    </a:lnTo>
                    <a:lnTo>
                      <a:pt x="26657" y="5796"/>
                    </a:lnTo>
                    <a:lnTo>
                      <a:pt x="26699" y="5796"/>
                    </a:lnTo>
                    <a:lnTo>
                      <a:pt x="26782" y="5922"/>
                    </a:lnTo>
                    <a:lnTo>
                      <a:pt x="26782" y="6110"/>
                    </a:lnTo>
                    <a:lnTo>
                      <a:pt x="26887" y="6236"/>
                    </a:lnTo>
                    <a:lnTo>
                      <a:pt x="26887" y="6319"/>
                    </a:lnTo>
                    <a:lnTo>
                      <a:pt x="26929" y="6424"/>
                    </a:lnTo>
                    <a:lnTo>
                      <a:pt x="27012" y="6466"/>
                    </a:lnTo>
                    <a:lnTo>
                      <a:pt x="26992" y="6550"/>
                    </a:lnTo>
                    <a:lnTo>
                      <a:pt x="27012" y="6696"/>
                    </a:lnTo>
                    <a:lnTo>
                      <a:pt x="26929" y="6842"/>
                    </a:lnTo>
                    <a:lnTo>
                      <a:pt x="27012" y="6905"/>
                    </a:lnTo>
                    <a:lnTo>
                      <a:pt x="27033" y="7052"/>
                    </a:lnTo>
                    <a:lnTo>
                      <a:pt x="27012" y="7156"/>
                    </a:lnTo>
                    <a:lnTo>
                      <a:pt x="27033" y="7198"/>
                    </a:lnTo>
                    <a:lnTo>
                      <a:pt x="27117" y="7156"/>
                    </a:lnTo>
                    <a:lnTo>
                      <a:pt x="27180" y="7198"/>
                    </a:lnTo>
                    <a:lnTo>
                      <a:pt x="27180" y="7324"/>
                    </a:lnTo>
                    <a:lnTo>
                      <a:pt x="27264" y="7387"/>
                    </a:lnTo>
                    <a:lnTo>
                      <a:pt x="27410" y="7324"/>
                    </a:lnTo>
                    <a:lnTo>
                      <a:pt x="27452" y="7198"/>
                    </a:lnTo>
                    <a:lnTo>
                      <a:pt x="27598" y="7114"/>
                    </a:lnTo>
                    <a:lnTo>
                      <a:pt x="27619" y="7010"/>
                    </a:lnTo>
                    <a:lnTo>
                      <a:pt x="27556" y="6968"/>
                    </a:lnTo>
                    <a:lnTo>
                      <a:pt x="27494" y="6759"/>
                    </a:lnTo>
                    <a:lnTo>
                      <a:pt x="27515" y="6654"/>
                    </a:lnTo>
                    <a:lnTo>
                      <a:pt x="27703" y="6466"/>
                    </a:lnTo>
                    <a:lnTo>
                      <a:pt x="27703" y="6550"/>
                    </a:lnTo>
                    <a:lnTo>
                      <a:pt x="27598" y="6675"/>
                    </a:lnTo>
                    <a:lnTo>
                      <a:pt x="27640" y="6905"/>
                    </a:lnTo>
                    <a:lnTo>
                      <a:pt x="27724" y="6947"/>
                    </a:lnTo>
                    <a:lnTo>
                      <a:pt x="27828" y="6884"/>
                    </a:lnTo>
                    <a:lnTo>
                      <a:pt x="27954" y="6968"/>
                    </a:lnTo>
                    <a:lnTo>
                      <a:pt x="28121" y="6905"/>
                    </a:lnTo>
                    <a:lnTo>
                      <a:pt x="28121" y="6842"/>
                    </a:lnTo>
                    <a:lnTo>
                      <a:pt x="28247" y="6780"/>
                    </a:lnTo>
                    <a:lnTo>
                      <a:pt x="28352" y="6780"/>
                    </a:lnTo>
                    <a:lnTo>
                      <a:pt x="28435" y="6738"/>
                    </a:lnTo>
                    <a:lnTo>
                      <a:pt x="28477" y="6780"/>
                    </a:lnTo>
                    <a:lnTo>
                      <a:pt x="28498" y="6759"/>
                    </a:lnTo>
                    <a:lnTo>
                      <a:pt x="28498" y="6759"/>
                    </a:lnTo>
                    <a:cubicBezTo>
                      <a:pt x="28477" y="6863"/>
                      <a:pt x="28456" y="6989"/>
                      <a:pt x="28456" y="7094"/>
                    </a:cubicBezTo>
                    <a:lnTo>
                      <a:pt x="28435" y="7114"/>
                    </a:lnTo>
                    <a:lnTo>
                      <a:pt x="28456" y="7156"/>
                    </a:lnTo>
                    <a:lnTo>
                      <a:pt x="28456" y="7219"/>
                    </a:lnTo>
                    <a:cubicBezTo>
                      <a:pt x="28456" y="7283"/>
                      <a:pt x="28503" y="7308"/>
                      <a:pt x="28554" y="7308"/>
                    </a:cubicBezTo>
                    <a:cubicBezTo>
                      <a:pt x="28586" y="7308"/>
                      <a:pt x="28620" y="7298"/>
                      <a:pt x="28644" y="7282"/>
                    </a:cubicBezTo>
                    <a:lnTo>
                      <a:pt x="28707" y="7282"/>
                    </a:lnTo>
                    <a:lnTo>
                      <a:pt x="28707" y="7324"/>
                    </a:lnTo>
                    <a:lnTo>
                      <a:pt x="28582" y="7533"/>
                    </a:lnTo>
                    <a:lnTo>
                      <a:pt x="28561" y="7617"/>
                    </a:lnTo>
                    <a:lnTo>
                      <a:pt x="28456" y="7679"/>
                    </a:lnTo>
                    <a:lnTo>
                      <a:pt x="28477" y="7596"/>
                    </a:lnTo>
                    <a:lnTo>
                      <a:pt x="28435" y="7533"/>
                    </a:lnTo>
                    <a:lnTo>
                      <a:pt x="28477" y="7407"/>
                    </a:lnTo>
                    <a:lnTo>
                      <a:pt x="28393" y="7324"/>
                    </a:lnTo>
                    <a:lnTo>
                      <a:pt x="28268" y="7387"/>
                    </a:lnTo>
                    <a:lnTo>
                      <a:pt x="28184" y="7512"/>
                    </a:lnTo>
                    <a:lnTo>
                      <a:pt x="28121" y="7512"/>
                    </a:lnTo>
                    <a:lnTo>
                      <a:pt x="28038" y="7679"/>
                    </a:lnTo>
                    <a:lnTo>
                      <a:pt x="27954" y="7700"/>
                    </a:lnTo>
                    <a:lnTo>
                      <a:pt x="27870" y="7910"/>
                    </a:lnTo>
                    <a:lnTo>
                      <a:pt x="27724" y="8056"/>
                    </a:lnTo>
                    <a:lnTo>
                      <a:pt x="27703" y="8203"/>
                    </a:lnTo>
                    <a:lnTo>
                      <a:pt x="27745" y="8328"/>
                    </a:lnTo>
                    <a:lnTo>
                      <a:pt x="27745" y="8412"/>
                    </a:lnTo>
                    <a:lnTo>
                      <a:pt x="27808" y="8433"/>
                    </a:lnTo>
                    <a:lnTo>
                      <a:pt x="27870" y="8370"/>
                    </a:lnTo>
                    <a:lnTo>
                      <a:pt x="27933" y="8370"/>
                    </a:lnTo>
                    <a:lnTo>
                      <a:pt x="27933" y="8454"/>
                    </a:lnTo>
                    <a:lnTo>
                      <a:pt x="27828" y="8537"/>
                    </a:lnTo>
                    <a:lnTo>
                      <a:pt x="27828" y="8579"/>
                    </a:lnTo>
                    <a:lnTo>
                      <a:pt x="27724" y="8579"/>
                    </a:lnTo>
                    <a:lnTo>
                      <a:pt x="27619" y="8642"/>
                    </a:lnTo>
                    <a:lnTo>
                      <a:pt x="27431" y="8830"/>
                    </a:lnTo>
                    <a:lnTo>
                      <a:pt x="27347" y="8935"/>
                    </a:lnTo>
                    <a:lnTo>
                      <a:pt x="27326" y="9207"/>
                    </a:lnTo>
                    <a:lnTo>
                      <a:pt x="27389" y="9311"/>
                    </a:lnTo>
                    <a:lnTo>
                      <a:pt x="27389" y="9395"/>
                    </a:lnTo>
                    <a:lnTo>
                      <a:pt x="27326" y="9500"/>
                    </a:lnTo>
                    <a:lnTo>
                      <a:pt x="27347" y="9563"/>
                    </a:lnTo>
                    <a:lnTo>
                      <a:pt x="27389" y="9625"/>
                    </a:lnTo>
                    <a:lnTo>
                      <a:pt x="27452" y="9625"/>
                    </a:lnTo>
                    <a:lnTo>
                      <a:pt x="27515" y="9667"/>
                    </a:lnTo>
                    <a:lnTo>
                      <a:pt x="27536" y="9793"/>
                    </a:lnTo>
                    <a:lnTo>
                      <a:pt x="27640" y="9835"/>
                    </a:lnTo>
                    <a:lnTo>
                      <a:pt x="27703" y="9939"/>
                    </a:lnTo>
                    <a:lnTo>
                      <a:pt x="27745" y="9939"/>
                    </a:lnTo>
                    <a:lnTo>
                      <a:pt x="27828" y="9814"/>
                    </a:lnTo>
                    <a:lnTo>
                      <a:pt x="27808" y="9939"/>
                    </a:lnTo>
                    <a:lnTo>
                      <a:pt x="27849" y="10107"/>
                    </a:lnTo>
                    <a:lnTo>
                      <a:pt x="28017" y="10127"/>
                    </a:lnTo>
                    <a:lnTo>
                      <a:pt x="28080" y="10190"/>
                    </a:lnTo>
                    <a:lnTo>
                      <a:pt x="28184" y="10190"/>
                    </a:lnTo>
                    <a:lnTo>
                      <a:pt x="28331" y="10211"/>
                    </a:lnTo>
                    <a:lnTo>
                      <a:pt x="28331" y="10295"/>
                    </a:lnTo>
                    <a:lnTo>
                      <a:pt x="28226" y="10504"/>
                    </a:lnTo>
                    <a:lnTo>
                      <a:pt x="28121" y="10546"/>
                    </a:lnTo>
                    <a:lnTo>
                      <a:pt x="28080" y="10525"/>
                    </a:lnTo>
                    <a:lnTo>
                      <a:pt x="28121" y="10420"/>
                    </a:lnTo>
                    <a:lnTo>
                      <a:pt x="28226" y="10379"/>
                    </a:lnTo>
                    <a:lnTo>
                      <a:pt x="28080" y="10337"/>
                    </a:lnTo>
                    <a:lnTo>
                      <a:pt x="27954" y="10379"/>
                    </a:lnTo>
                    <a:lnTo>
                      <a:pt x="27849" y="10504"/>
                    </a:lnTo>
                    <a:lnTo>
                      <a:pt x="27912" y="10546"/>
                    </a:lnTo>
                    <a:lnTo>
                      <a:pt x="27912" y="10630"/>
                    </a:lnTo>
                    <a:lnTo>
                      <a:pt x="27745" y="10713"/>
                    </a:lnTo>
                    <a:lnTo>
                      <a:pt x="27661" y="10797"/>
                    </a:lnTo>
                    <a:lnTo>
                      <a:pt x="27598" y="10797"/>
                    </a:lnTo>
                    <a:lnTo>
                      <a:pt x="27515" y="10944"/>
                    </a:lnTo>
                    <a:lnTo>
                      <a:pt x="27536" y="11006"/>
                    </a:lnTo>
                    <a:lnTo>
                      <a:pt x="27619" y="11006"/>
                    </a:lnTo>
                    <a:lnTo>
                      <a:pt x="27661" y="11048"/>
                    </a:lnTo>
                    <a:lnTo>
                      <a:pt x="27766" y="11027"/>
                    </a:lnTo>
                    <a:lnTo>
                      <a:pt x="27828" y="10923"/>
                    </a:lnTo>
                    <a:lnTo>
                      <a:pt x="27808" y="10860"/>
                    </a:lnTo>
                    <a:lnTo>
                      <a:pt x="27870" y="10839"/>
                    </a:lnTo>
                    <a:lnTo>
                      <a:pt x="27954" y="10797"/>
                    </a:lnTo>
                    <a:lnTo>
                      <a:pt x="28017" y="10839"/>
                    </a:lnTo>
                    <a:lnTo>
                      <a:pt x="27975" y="10944"/>
                    </a:lnTo>
                    <a:lnTo>
                      <a:pt x="27912" y="11069"/>
                    </a:lnTo>
                    <a:lnTo>
                      <a:pt x="27870" y="11236"/>
                    </a:lnTo>
                    <a:lnTo>
                      <a:pt x="27870" y="11320"/>
                    </a:lnTo>
                    <a:lnTo>
                      <a:pt x="27808" y="11383"/>
                    </a:lnTo>
                    <a:lnTo>
                      <a:pt x="27640" y="11425"/>
                    </a:lnTo>
                    <a:lnTo>
                      <a:pt x="27536" y="11529"/>
                    </a:lnTo>
                    <a:lnTo>
                      <a:pt x="27452" y="11550"/>
                    </a:lnTo>
                    <a:lnTo>
                      <a:pt x="27452" y="11592"/>
                    </a:lnTo>
                    <a:lnTo>
                      <a:pt x="27410" y="11697"/>
                    </a:lnTo>
                    <a:lnTo>
                      <a:pt x="27138" y="11801"/>
                    </a:lnTo>
                    <a:lnTo>
                      <a:pt x="27075" y="11906"/>
                    </a:lnTo>
                    <a:lnTo>
                      <a:pt x="26971" y="11948"/>
                    </a:lnTo>
                    <a:lnTo>
                      <a:pt x="26929" y="11885"/>
                    </a:lnTo>
                    <a:lnTo>
                      <a:pt x="26887" y="11885"/>
                    </a:lnTo>
                    <a:lnTo>
                      <a:pt x="26866" y="11843"/>
                    </a:lnTo>
                    <a:lnTo>
                      <a:pt x="26803" y="11906"/>
                    </a:lnTo>
                    <a:lnTo>
                      <a:pt x="26720" y="11948"/>
                    </a:lnTo>
                    <a:lnTo>
                      <a:pt x="26720" y="11948"/>
                    </a:lnTo>
                    <a:lnTo>
                      <a:pt x="26761" y="11885"/>
                    </a:lnTo>
                    <a:lnTo>
                      <a:pt x="26720" y="11843"/>
                    </a:lnTo>
                    <a:lnTo>
                      <a:pt x="26615" y="11948"/>
                    </a:lnTo>
                    <a:lnTo>
                      <a:pt x="26573" y="12094"/>
                    </a:lnTo>
                    <a:lnTo>
                      <a:pt x="26468" y="12262"/>
                    </a:lnTo>
                    <a:lnTo>
                      <a:pt x="26448" y="12304"/>
                    </a:lnTo>
                    <a:lnTo>
                      <a:pt x="26489" y="12387"/>
                    </a:lnTo>
                    <a:lnTo>
                      <a:pt x="26489" y="12471"/>
                    </a:lnTo>
                    <a:lnTo>
                      <a:pt x="26406" y="12617"/>
                    </a:lnTo>
                    <a:lnTo>
                      <a:pt x="26406" y="12701"/>
                    </a:lnTo>
                    <a:lnTo>
                      <a:pt x="26468" y="12785"/>
                    </a:lnTo>
                    <a:lnTo>
                      <a:pt x="26385" y="12827"/>
                    </a:lnTo>
                    <a:lnTo>
                      <a:pt x="26343" y="12952"/>
                    </a:lnTo>
                    <a:lnTo>
                      <a:pt x="26364" y="12952"/>
                    </a:lnTo>
                    <a:lnTo>
                      <a:pt x="26448" y="12931"/>
                    </a:lnTo>
                    <a:lnTo>
                      <a:pt x="26489" y="12848"/>
                    </a:lnTo>
                    <a:lnTo>
                      <a:pt x="26594" y="12889"/>
                    </a:lnTo>
                    <a:lnTo>
                      <a:pt x="26699" y="12806"/>
                    </a:lnTo>
                    <a:lnTo>
                      <a:pt x="26615" y="12910"/>
                    </a:lnTo>
                    <a:lnTo>
                      <a:pt x="26510" y="12910"/>
                    </a:lnTo>
                    <a:lnTo>
                      <a:pt x="26406" y="13015"/>
                    </a:lnTo>
                    <a:lnTo>
                      <a:pt x="26259" y="13057"/>
                    </a:lnTo>
                    <a:lnTo>
                      <a:pt x="26259" y="13203"/>
                    </a:lnTo>
                    <a:lnTo>
                      <a:pt x="26176" y="13266"/>
                    </a:lnTo>
                    <a:lnTo>
                      <a:pt x="26071" y="13203"/>
                    </a:lnTo>
                    <a:lnTo>
                      <a:pt x="25945" y="13203"/>
                    </a:lnTo>
                    <a:lnTo>
                      <a:pt x="25862" y="13120"/>
                    </a:lnTo>
                    <a:lnTo>
                      <a:pt x="25778" y="13161"/>
                    </a:lnTo>
                    <a:lnTo>
                      <a:pt x="25820" y="13350"/>
                    </a:lnTo>
                    <a:lnTo>
                      <a:pt x="25631" y="13245"/>
                    </a:lnTo>
                    <a:lnTo>
                      <a:pt x="25694" y="12994"/>
                    </a:lnTo>
                    <a:lnTo>
                      <a:pt x="25631" y="12827"/>
                    </a:lnTo>
                    <a:lnTo>
                      <a:pt x="25548" y="12722"/>
                    </a:lnTo>
                    <a:lnTo>
                      <a:pt x="25590" y="12555"/>
                    </a:lnTo>
                    <a:lnTo>
                      <a:pt x="25631" y="12555"/>
                    </a:lnTo>
                    <a:lnTo>
                      <a:pt x="25673" y="12722"/>
                    </a:lnTo>
                    <a:lnTo>
                      <a:pt x="25820" y="12638"/>
                    </a:lnTo>
                    <a:lnTo>
                      <a:pt x="25862" y="12743"/>
                    </a:lnTo>
                    <a:lnTo>
                      <a:pt x="25987" y="12806"/>
                    </a:lnTo>
                    <a:lnTo>
                      <a:pt x="26071" y="12722"/>
                    </a:lnTo>
                    <a:lnTo>
                      <a:pt x="26071" y="12638"/>
                    </a:lnTo>
                    <a:lnTo>
                      <a:pt x="26134" y="12492"/>
                    </a:lnTo>
                    <a:lnTo>
                      <a:pt x="26029" y="12513"/>
                    </a:lnTo>
                    <a:lnTo>
                      <a:pt x="25945" y="12492"/>
                    </a:lnTo>
                    <a:lnTo>
                      <a:pt x="26029" y="12429"/>
                    </a:lnTo>
                    <a:lnTo>
                      <a:pt x="26092" y="12304"/>
                    </a:lnTo>
                    <a:lnTo>
                      <a:pt x="26029" y="12304"/>
                    </a:lnTo>
                    <a:lnTo>
                      <a:pt x="25945" y="12387"/>
                    </a:lnTo>
                    <a:lnTo>
                      <a:pt x="25778" y="12429"/>
                    </a:lnTo>
                    <a:lnTo>
                      <a:pt x="25778" y="12345"/>
                    </a:lnTo>
                    <a:lnTo>
                      <a:pt x="25924" y="12283"/>
                    </a:lnTo>
                    <a:lnTo>
                      <a:pt x="25924" y="12178"/>
                    </a:lnTo>
                    <a:lnTo>
                      <a:pt x="25841" y="12178"/>
                    </a:lnTo>
                    <a:lnTo>
                      <a:pt x="25736" y="12220"/>
                    </a:lnTo>
                    <a:lnTo>
                      <a:pt x="25736" y="12136"/>
                    </a:lnTo>
                    <a:lnTo>
                      <a:pt x="25778" y="11969"/>
                    </a:lnTo>
                    <a:lnTo>
                      <a:pt x="25862" y="11864"/>
                    </a:lnTo>
                    <a:lnTo>
                      <a:pt x="25883" y="11969"/>
                    </a:lnTo>
                    <a:lnTo>
                      <a:pt x="25945" y="11906"/>
                    </a:lnTo>
                    <a:lnTo>
                      <a:pt x="25945" y="11822"/>
                    </a:lnTo>
                    <a:lnTo>
                      <a:pt x="26092" y="11676"/>
                    </a:lnTo>
                    <a:lnTo>
                      <a:pt x="26092" y="11592"/>
                    </a:lnTo>
                    <a:lnTo>
                      <a:pt x="26280" y="11488"/>
                    </a:lnTo>
                    <a:lnTo>
                      <a:pt x="26280" y="11362"/>
                    </a:lnTo>
                    <a:lnTo>
                      <a:pt x="26364" y="11299"/>
                    </a:lnTo>
                    <a:lnTo>
                      <a:pt x="26448" y="11278"/>
                    </a:lnTo>
                    <a:lnTo>
                      <a:pt x="26448" y="11236"/>
                    </a:lnTo>
                    <a:lnTo>
                      <a:pt x="26343" y="11236"/>
                    </a:lnTo>
                    <a:lnTo>
                      <a:pt x="26196" y="11257"/>
                    </a:lnTo>
                    <a:lnTo>
                      <a:pt x="26155" y="11425"/>
                    </a:lnTo>
                    <a:lnTo>
                      <a:pt x="26029" y="11488"/>
                    </a:lnTo>
                    <a:lnTo>
                      <a:pt x="25945" y="11467"/>
                    </a:lnTo>
                    <a:lnTo>
                      <a:pt x="25966" y="11425"/>
                    </a:lnTo>
                    <a:lnTo>
                      <a:pt x="26113" y="11362"/>
                    </a:lnTo>
                    <a:lnTo>
                      <a:pt x="26134" y="11257"/>
                    </a:lnTo>
                    <a:lnTo>
                      <a:pt x="26050" y="11216"/>
                    </a:lnTo>
                    <a:lnTo>
                      <a:pt x="25966" y="11236"/>
                    </a:lnTo>
                    <a:lnTo>
                      <a:pt x="25883" y="11153"/>
                    </a:lnTo>
                    <a:lnTo>
                      <a:pt x="25924" y="11069"/>
                    </a:lnTo>
                    <a:lnTo>
                      <a:pt x="25945" y="10944"/>
                    </a:lnTo>
                    <a:lnTo>
                      <a:pt x="25862" y="10860"/>
                    </a:lnTo>
                    <a:lnTo>
                      <a:pt x="25820" y="10902"/>
                    </a:lnTo>
                    <a:lnTo>
                      <a:pt x="25778" y="10964"/>
                    </a:lnTo>
                    <a:lnTo>
                      <a:pt x="25778" y="10902"/>
                    </a:lnTo>
                    <a:lnTo>
                      <a:pt x="25820" y="10818"/>
                    </a:lnTo>
                    <a:lnTo>
                      <a:pt x="25757" y="10713"/>
                    </a:lnTo>
                    <a:lnTo>
                      <a:pt x="25652" y="10713"/>
                    </a:lnTo>
                    <a:lnTo>
                      <a:pt x="25631" y="10902"/>
                    </a:lnTo>
                    <a:lnTo>
                      <a:pt x="25527" y="10964"/>
                    </a:lnTo>
                    <a:lnTo>
                      <a:pt x="25506" y="11027"/>
                    </a:lnTo>
                    <a:lnTo>
                      <a:pt x="25443" y="10985"/>
                    </a:lnTo>
                    <a:lnTo>
                      <a:pt x="25443" y="10923"/>
                    </a:lnTo>
                    <a:lnTo>
                      <a:pt x="25401" y="10839"/>
                    </a:lnTo>
                    <a:lnTo>
                      <a:pt x="25318" y="10839"/>
                    </a:lnTo>
                    <a:lnTo>
                      <a:pt x="25297" y="10923"/>
                    </a:lnTo>
                    <a:lnTo>
                      <a:pt x="25318" y="10964"/>
                    </a:lnTo>
                    <a:lnTo>
                      <a:pt x="25297" y="11027"/>
                    </a:lnTo>
                    <a:lnTo>
                      <a:pt x="25339" y="11132"/>
                    </a:lnTo>
                    <a:lnTo>
                      <a:pt x="25339" y="11195"/>
                    </a:lnTo>
                    <a:lnTo>
                      <a:pt x="25297" y="11257"/>
                    </a:lnTo>
                    <a:lnTo>
                      <a:pt x="25234" y="11195"/>
                    </a:lnTo>
                    <a:lnTo>
                      <a:pt x="25234" y="11132"/>
                    </a:lnTo>
                    <a:lnTo>
                      <a:pt x="25192" y="11132"/>
                    </a:lnTo>
                    <a:lnTo>
                      <a:pt x="25171" y="11195"/>
                    </a:lnTo>
                    <a:lnTo>
                      <a:pt x="25213" y="11446"/>
                    </a:lnTo>
                    <a:lnTo>
                      <a:pt x="25234" y="11592"/>
                    </a:lnTo>
                    <a:lnTo>
                      <a:pt x="25401" y="11676"/>
                    </a:lnTo>
                    <a:lnTo>
                      <a:pt x="25443" y="11760"/>
                    </a:lnTo>
                    <a:lnTo>
                      <a:pt x="25443" y="11990"/>
                    </a:lnTo>
                    <a:lnTo>
                      <a:pt x="25422" y="11864"/>
                    </a:lnTo>
                    <a:lnTo>
                      <a:pt x="25339" y="11801"/>
                    </a:lnTo>
                    <a:lnTo>
                      <a:pt x="25192" y="11613"/>
                    </a:lnTo>
                    <a:lnTo>
                      <a:pt x="25171" y="11467"/>
                    </a:lnTo>
                    <a:lnTo>
                      <a:pt x="25108" y="11278"/>
                    </a:lnTo>
                    <a:lnTo>
                      <a:pt x="25025" y="11278"/>
                    </a:lnTo>
                    <a:lnTo>
                      <a:pt x="24983" y="11341"/>
                    </a:lnTo>
                    <a:lnTo>
                      <a:pt x="25004" y="11488"/>
                    </a:lnTo>
                    <a:lnTo>
                      <a:pt x="25087" y="11592"/>
                    </a:lnTo>
                    <a:lnTo>
                      <a:pt x="25108" y="11718"/>
                    </a:lnTo>
                    <a:lnTo>
                      <a:pt x="25067" y="11760"/>
                    </a:lnTo>
                    <a:lnTo>
                      <a:pt x="24983" y="11655"/>
                    </a:lnTo>
                    <a:lnTo>
                      <a:pt x="24774" y="11697"/>
                    </a:lnTo>
                    <a:lnTo>
                      <a:pt x="24711" y="11760"/>
                    </a:lnTo>
                    <a:lnTo>
                      <a:pt x="24648" y="11676"/>
                    </a:lnTo>
                    <a:lnTo>
                      <a:pt x="24564" y="11655"/>
                    </a:lnTo>
                    <a:lnTo>
                      <a:pt x="24376" y="11488"/>
                    </a:lnTo>
                    <a:lnTo>
                      <a:pt x="24146" y="11488"/>
                    </a:lnTo>
                    <a:lnTo>
                      <a:pt x="24125" y="11404"/>
                    </a:lnTo>
                    <a:lnTo>
                      <a:pt x="24083" y="11404"/>
                    </a:lnTo>
                    <a:lnTo>
                      <a:pt x="23937" y="11488"/>
                    </a:lnTo>
                    <a:lnTo>
                      <a:pt x="23874" y="11571"/>
                    </a:lnTo>
                    <a:lnTo>
                      <a:pt x="23707" y="11571"/>
                    </a:lnTo>
                    <a:lnTo>
                      <a:pt x="23560" y="11655"/>
                    </a:lnTo>
                    <a:lnTo>
                      <a:pt x="23435" y="11550"/>
                    </a:lnTo>
                    <a:lnTo>
                      <a:pt x="23414" y="11550"/>
                    </a:lnTo>
                    <a:lnTo>
                      <a:pt x="23393" y="11446"/>
                    </a:lnTo>
                    <a:lnTo>
                      <a:pt x="23330" y="11404"/>
                    </a:lnTo>
                    <a:lnTo>
                      <a:pt x="23204" y="11488"/>
                    </a:lnTo>
                    <a:lnTo>
                      <a:pt x="23204" y="11404"/>
                    </a:lnTo>
                    <a:lnTo>
                      <a:pt x="23037" y="11257"/>
                    </a:lnTo>
                    <a:lnTo>
                      <a:pt x="23016" y="11174"/>
                    </a:lnTo>
                    <a:lnTo>
                      <a:pt x="22974" y="11153"/>
                    </a:lnTo>
                    <a:lnTo>
                      <a:pt x="22974" y="11069"/>
                    </a:lnTo>
                    <a:lnTo>
                      <a:pt x="22995" y="11027"/>
                    </a:lnTo>
                    <a:lnTo>
                      <a:pt x="22932" y="10944"/>
                    </a:lnTo>
                    <a:lnTo>
                      <a:pt x="22890" y="10964"/>
                    </a:lnTo>
                    <a:lnTo>
                      <a:pt x="22870" y="10944"/>
                    </a:lnTo>
                    <a:lnTo>
                      <a:pt x="22870" y="10860"/>
                    </a:lnTo>
                    <a:lnTo>
                      <a:pt x="22807" y="10839"/>
                    </a:lnTo>
                    <a:lnTo>
                      <a:pt x="22702" y="10881"/>
                    </a:lnTo>
                    <a:lnTo>
                      <a:pt x="22577" y="10881"/>
                    </a:lnTo>
                    <a:lnTo>
                      <a:pt x="22493" y="10818"/>
                    </a:lnTo>
                    <a:lnTo>
                      <a:pt x="22451" y="10818"/>
                    </a:lnTo>
                    <a:lnTo>
                      <a:pt x="22409" y="10755"/>
                    </a:lnTo>
                    <a:lnTo>
                      <a:pt x="22305" y="10713"/>
                    </a:lnTo>
                    <a:lnTo>
                      <a:pt x="22200" y="10713"/>
                    </a:lnTo>
                    <a:lnTo>
                      <a:pt x="22263" y="10630"/>
                    </a:lnTo>
                    <a:lnTo>
                      <a:pt x="22263" y="10546"/>
                    </a:lnTo>
                    <a:lnTo>
                      <a:pt x="22346" y="10462"/>
                    </a:lnTo>
                    <a:lnTo>
                      <a:pt x="22346" y="10420"/>
                    </a:lnTo>
                    <a:lnTo>
                      <a:pt x="22263" y="10400"/>
                    </a:lnTo>
                    <a:lnTo>
                      <a:pt x="22179" y="10400"/>
                    </a:lnTo>
                    <a:lnTo>
                      <a:pt x="22158" y="10148"/>
                    </a:lnTo>
                    <a:lnTo>
                      <a:pt x="22095" y="10127"/>
                    </a:lnTo>
                    <a:lnTo>
                      <a:pt x="22095" y="10086"/>
                    </a:lnTo>
                    <a:lnTo>
                      <a:pt x="22179" y="10023"/>
                    </a:lnTo>
                    <a:lnTo>
                      <a:pt x="22200" y="9981"/>
                    </a:lnTo>
                    <a:lnTo>
                      <a:pt x="22158" y="9939"/>
                    </a:lnTo>
                    <a:lnTo>
                      <a:pt x="22179" y="9876"/>
                    </a:lnTo>
                    <a:lnTo>
                      <a:pt x="22179" y="9772"/>
                    </a:lnTo>
                    <a:cubicBezTo>
                      <a:pt x="22284" y="9709"/>
                      <a:pt x="22388" y="9688"/>
                      <a:pt x="22493" y="9604"/>
                    </a:cubicBezTo>
                    <a:lnTo>
                      <a:pt x="22514" y="9625"/>
                    </a:lnTo>
                    <a:lnTo>
                      <a:pt x="22598" y="9604"/>
                    </a:lnTo>
                    <a:lnTo>
                      <a:pt x="22681" y="9500"/>
                    </a:lnTo>
                    <a:lnTo>
                      <a:pt x="22702" y="9500"/>
                    </a:lnTo>
                    <a:lnTo>
                      <a:pt x="22702" y="9604"/>
                    </a:lnTo>
                    <a:lnTo>
                      <a:pt x="22765" y="9709"/>
                    </a:lnTo>
                    <a:lnTo>
                      <a:pt x="22828" y="9730"/>
                    </a:lnTo>
                    <a:lnTo>
                      <a:pt x="22911" y="9688"/>
                    </a:lnTo>
                    <a:lnTo>
                      <a:pt x="22995" y="9709"/>
                    </a:lnTo>
                    <a:lnTo>
                      <a:pt x="23037" y="9793"/>
                    </a:lnTo>
                    <a:lnTo>
                      <a:pt x="23121" y="9793"/>
                    </a:lnTo>
                    <a:lnTo>
                      <a:pt x="23183" y="9835"/>
                    </a:lnTo>
                    <a:lnTo>
                      <a:pt x="23225" y="9835"/>
                    </a:lnTo>
                    <a:lnTo>
                      <a:pt x="23225" y="9730"/>
                    </a:lnTo>
                    <a:lnTo>
                      <a:pt x="23288" y="9730"/>
                    </a:lnTo>
                    <a:lnTo>
                      <a:pt x="23351" y="9709"/>
                    </a:lnTo>
                    <a:lnTo>
                      <a:pt x="23414" y="9730"/>
                    </a:lnTo>
                    <a:lnTo>
                      <a:pt x="23414" y="9814"/>
                    </a:lnTo>
                    <a:lnTo>
                      <a:pt x="23455" y="9835"/>
                    </a:lnTo>
                    <a:lnTo>
                      <a:pt x="23539" y="9814"/>
                    </a:lnTo>
                    <a:lnTo>
                      <a:pt x="23602" y="9730"/>
                    </a:lnTo>
                    <a:lnTo>
                      <a:pt x="23644" y="9772"/>
                    </a:lnTo>
                    <a:lnTo>
                      <a:pt x="23665" y="9835"/>
                    </a:lnTo>
                    <a:lnTo>
                      <a:pt x="23727" y="9835"/>
                    </a:lnTo>
                    <a:lnTo>
                      <a:pt x="23748" y="9793"/>
                    </a:lnTo>
                    <a:lnTo>
                      <a:pt x="23769" y="9793"/>
                    </a:lnTo>
                    <a:lnTo>
                      <a:pt x="23832" y="9709"/>
                    </a:lnTo>
                    <a:lnTo>
                      <a:pt x="23916" y="9709"/>
                    </a:lnTo>
                    <a:lnTo>
                      <a:pt x="23937" y="9772"/>
                    </a:lnTo>
                    <a:lnTo>
                      <a:pt x="23979" y="9793"/>
                    </a:lnTo>
                    <a:lnTo>
                      <a:pt x="24041" y="9772"/>
                    </a:lnTo>
                    <a:lnTo>
                      <a:pt x="24041" y="9709"/>
                    </a:lnTo>
                    <a:lnTo>
                      <a:pt x="24020" y="9667"/>
                    </a:lnTo>
                    <a:lnTo>
                      <a:pt x="24083" y="9583"/>
                    </a:lnTo>
                    <a:lnTo>
                      <a:pt x="24083" y="9521"/>
                    </a:lnTo>
                    <a:lnTo>
                      <a:pt x="24146" y="9458"/>
                    </a:lnTo>
                    <a:lnTo>
                      <a:pt x="24146" y="9374"/>
                    </a:lnTo>
                    <a:lnTo>
                      <a:pt x="24062" y="9374"/>
                    </a:lnTo>
                    <a:lnTo>
                      <a:pt x="24041" y="9291"/>
                    </a:lnTo>
                    <a:lnTo>
                      <a:pt x="24062" y="9186"/>
                    </a:lnTo>
                    <a:lnTo>
                      <a:pt x="24146" y="9165"/>
                    </a:lnTo>
                    <a:lnTo>
                      <a:pt x="24146" y="9060"/>
                    </a:lnTo>
                    <a:lnTo>
                      <a:pt x="24041" y="8998"/>
                    </a:lnTo>
                    <a:lnTo>
                      <a:pt x="23958" y="9039"/>
                    </a:lnTo>
                    <a:lnTo>
                      <a:pt x="23958" y="9102"/>
                    </a:lnTo>
                    <a:lnTo>
                      <a:pt x="23916" y="9165"/>
                    </a:lnTo>
                    <a:lnTo>
                      <a:pt x="23832" y="9102"/>
                    </a:lnTo>
                    <a:lnTo>
                      <a:pt x="23707" y="9102"/>
                    </a:lnTo>
                    <a:lnTo>
                      <a:pt x="23560" y="9249"/>
                    </a:lnTo>
                    <a:lnTo>
                      <a:pt x="23455" y="9311"/>
                    </a:lnTo>
                    <a:lnTo>
                      <a:pt x="23455" y="9270"/>
                    </a:lnTo>
                    <a:lnTo>
                      <a:pt x="23602" y="9186"/>
                    </a:lnTo>
                    <a:lnTo>
                      <a:pt x="23644" y="9102"/>
                    </a:lnTo>
                    <a:lnTo>
                      <a:pt x="23644" y="8977"/>
                    </a:lnTo>
                    <a:lnTo>
                      <a:pt x="23602" y="9060"/>
                    </a:lnTo>
                    <a:lnTo>
                      <a:pt x="23539" y="9039"/>
                    </a:lnTo>
                    <a:lnTo>
                      <a:pt x="23539" y="8935"/>
                    </a:lnTo>
                    <a:lnTo>
                      <a:pt x="23644" y="8851"/>
                    </a:lnTo>
                    <a:lnTo>
                      <a:pt x="23560" y="8726"/>
                    </a:lnTo>
                    <a:lnTo>
                      <a:pt x="23644" y="8642"/>
                    </a:lnTo>
                    <a:lnTo>
                      <a:pt x="23727" y="8642"/>
                    </a:lnTo>
                    <a:lnTo>
                      <a:pt x="23707" y="8684"/>
                    </a:lnTo>
                    <a:lnTo>
                      <a:pt x="23748" y="8851"/>
                    </a:lnTo>
                    <a:lnTo>
                      <a:pt x="23832" y="8935"/>
                    </a:lnTo>
                    <a:lnTo>
                      <a:pt x="23874" y="8893"/>
                    </a:lnTo>
                    <a:lnTo>
                      <a:pt x="23979" y="8893"/>
                    </a:lnTo>
                    <a:lnTo>
                      <a:pt x="24041" y="8767"/>
                    </a:lnTo>
                    <a:lnTo>
                      <a:pt x="23979" y="8726"/>
                    </a:lnTo>
                    <a:lnTo>
                      <a:pt x="23979" y="8663"/>
                    </a:lnTo>
                    <a:lnTo>
                      <a:pt x="24062" y="8663"/>
                    </a:lnTo>
                    <a:lnTo>
                      <a:pt x="24083" y="8726"/>
                    </a:lnTo>
                    <a:lnTo>
                      <a:pt x="24146" y="8684"/>
                    </a:lnTo>
                    <a:lnTo>
                      <a:pt x="24251" y="8621"/>
                    </a:lnTo>
                    <a:lnTo>
                      <a:pt x="24271" y="8475"/>
                    </a:lnTo>
                    <a:lnTo>
                      <a:pt x="24292" y="8579"/>
                    </a:lnTo>
                    <a:lnTo>
                      <a:pt x="24355" y="8579"/>
                    </a:lnTo>
                    <a:lnTo>
                      <a:pt x="24460" y="8516"/>
                    </a:lnTo>
                    <a:lnTo>
                      <a:pt x="24376" y="8684"/>
                    </a:lnTo>
                    <a:lnTo>
                      <a:pt x="24376" y="8851"/>
                    </a:lnTo>
                    <a:lnTo>
                      <a:pt x="24439" y="8830"/>
                    </a:lnTo>
                    <a:lnTo>
                      <a:pt x="24481" y="8851"/>
                    </a:lnTo>
                    <a:lnTo>
                      <a:pt x="24439" y="8935"/>
                    </a:lnTo>
                    <a:lnTo>
                      <a:pt x="24502" y="8935"/>
                    </a:lnTo>
                    <a:lnTo>
                      <a:pt x="24564" y="8788"/>
                    </a:lnTo>
                    <a:lnTo>
                      <a:pt x="24606" y="8747"/>
                    </a:lnTo>
                    <a:lnTo>
                      <a:pt x="24690" y="8579"/>
                    </a:lnTo>
                    <a:lnTo>
                      <a:pt x="24774" y="8558"/>
                    </a:lnTo>
                    <a:lnTo>
                      <a:pt x="24753" y="8684"/>
                    </a:lnTo>
                    <a:lnTo>
                      <a:pt x="24648" y="8788"/>
                    </a:lnTo>
                    <a:lnTo>
                      <a:pt x="24669" y="8977"/>
                    </a:lnTo>
                    <a:lnTo>
                      <a:pt x="24753" y="8977"/>
                    </a:lnTo>
                    <a:lnTo>
                      <a:pt x="24815" y="9039"/>
                    </a:lnTo>
                    <a:lnTo>
                      <a:pt x="24878" y="8956"/>
                    </a:lnTo>
                    <a:lnTo>
                      <a:pt x="25004" y="8851"/>
                    </a:lnTo>
                    <a:lnTo>
                      <a:pt x="25067" y="8684"/>
                    </a:lnTo>
                    <a:lnTo>
                      <a:pt x="25108" y="8558"/>
                    </a:lnTo>
                    <a:lnTo>
                      <a:pt x="25087" y="8433"/>
                    </a:lnTo>
                    <a:lnTo>
                      <a:pt x="25129" y="8370"/>
                    </a:lnTo>
                    <a:lnTo>
                      <a:pt x="25108" y="8328"/>
                    </a:lnTo>
                    <a:lnTo>
                      <a:pt x="25025" y="8328"/>
                    </a:lnTo>
                    <a:lnTo>
                      <a:pt x="24983" y="8307"/>
                    </a:lnTo>
                    <a:lnTo>
                      <a:pt x="24899" y="8349"/>
                    </a:lnTo>
                    <a:lnTo>
                      <a:pt x="24899" y="8223"/>
                    </a:lnTo>
                    <a:lnTo>
                      <a:pt x="24941" y="8203"/>
                    </a:lnTo>
                    <a:lnTo>
                      <a:pt x="24920" y="8140"/>
                    </a:lnTo>
                    <a:lnTo>
                      <a:pt x="24815" y="8140"/>
                    </a:lnTo>
                    <a:lnTo>
                      <a:pt x="24795" y="8098"/>
                    </a:lnTo>
                    <a:lnTo>
                      <a:pt x="24690" y="8014"/>
                    </a:lnTo>
                    <a:lnTo>
                      <a:pt x="24690" y="7931"/>
                    </a:lnTo>
                    <a:lnTo>
                      <a:pt x="24606" y="7742"/>
                    </a:lnTo>
                    <a:lnTo>
                      <a:pt x="24585" y="7617"/>
                    </a:lnTo>
                    <a:lnTo>
                      <a:pt x="24627" y="7491"/>
                    </a:lnTo>
                    <a:lnTo>
                      <a:pt x="24585" y="7324"/>
                    </a:lnTo>
                    <a:lnTo>
                      <a:pt x="24502" y="7470"/>
                    </a:lnTo>
                    <a:lnTo>
                      <a:pt x="24502" y="7575"/>
                    </a:lnTo>
                    <a:lnTo>
                      <a:pt x="24418" y="7428"/>
                    </a:lnTo>
                    <a:lnTo>
                      <a:pt x="24292" y="7366"/>
                    </a:lnTo>
                    <a:lnTo>
                      <a:pt x="24271" y="7114"/>
                    </a:lnTo>
                    <a:lnTo>
                      <a:pt x="24188" y="7073"/>
                    </a:lnTo>
                    <a:lnTo>
                      <a:pt x="24167" y="6884"/>
                    </a:lnTo>
                    <a:lnTo>
                      <a:pt x="24083" y="6780"/>
                    </a:lnTo>
                    <a:lnTo>
                      <a:pt x="24083" y="6675"/>
                    </a:lnTo>
                    <a:lnTo>
                      <a:pt x="24041" y="6591"/>
                    </a:lnTo>
                    <a:lnTo>
                      <a:pt x="24041" y="6529"/>
                    </a:lnTo>
                    <a:lnTo>
                      <a:pt x="24146" y="6529"/>
                    </a:lnTo>
                    <a:lnTo>
                      <a:pt x="24167" y="6382"/>
                    </a:lnTo>
                    <a:lnTo>
                      <a:pt x="24251" y="6382"/>
                    </a:lnTo>
                    <a:lnTo>
                      <a:pt x="24271" y="6424"/>
                    </a:lnTo>
                    <a:lnTo>
                      <a:pt x="24355" y="6361"/>
                    </a:lnTo>
                    <a:lnTo>
                      <a:pt x="24355" y="6257"/>
                    </a:lnTo>
                    <a:lnTo>
                      <a:pt x="24460" y="6026"/>
                    </a:lnTo>
                    <a:lnTo>
                      <a:pt x="24460" y="5922"/>
                    </a:lnTo>
                    <a:lnTo>
                      <a:pt x="24481" y="5880"/>
                    </a:lnTo>
                    <a:lnTo>
                      <a:pt x="24397" y="5692"/>
                    </a:lnTo>
                    <a:lnTo>
                      <a:pt x="24460" y="5566"/>
                    </a:lnTo>
                    <a:lnTo>
                      <a:pt x="24523" y="5566"/>
                    </a:lnTo>
                    <a:lnTo>
                      <a:pt x="24523" y="5399"/>
                    </a:lnTo>
                    <a:lnTo>
                      <a:pt x="24627" y="5252"/>
                    </a:lnTo>
                    <a:lnTo>
                      <a:pt x="24627" y="5148"/>
                    </a:lnTo>
                    <a:lnTo>
                      <a:pt x="24690" y="5064"/>
                    </a:lnTo>
                    <a:lnTo>
                      <a:pt x="24690" y="4855"/>
                    </a:lnTo>
                    <a:lnTo>
                      <a:pt x="24774" y="4834"/>
                    </a:lnTo>
                    <a:lnTo>
                      <a:pt x="24774" y="4729"/>
                    </a:lnTo>
                    <a:lnTo>
                      <a:pt x="24899" y="4583"/>
                    </a:lnTo>
                    <a:lnTo>
                      <a:pt x="24899" y="4478"/>
                    </a:lnTo>
                    <a:cubicBezTo>
                      <a:pt x="24918" y="4516"/>
                      <a:pt x="24966" y="4536"/>
                      <a:pt x="25020" y="4536"/>
                    </a:cubicBezTo>
                    <a:cubicBezTo>
                      <a:pt x="25085" y="4536"/>
                      <a:pt x="25158" y="4505"/>
                      <a:pt x="25192" y="4436"/>
                    </a:cubicBezTo>
                    <a:lnTo>
                      <a:pt x="25255" y="4122"/>
                    </a:lnTo>
                    <a:lnTo>
                      <a:pt x="25359" y="4122"/>
                    </a:lnTo>
                    <a:lnTo>
                      <a:pt x="25506" y="3955"/>
                    </a:lnTo>
                    <a:lnTo>
                      <a:pt x="25652" y="3892"/>
                    </a:lnTo>
                    <a:lnTo>
                      <a:pt x="25820" y="3725"/>
                    </a:lnTo>
                    <a:lnTo>
                      <a:pt x="25862" y="3725"/>
                    </a:lnTo>
                    <a:lnTo>
                      <a:pt x="25987" y="3599"/>
                    </a:lnTo>
                    <a:lnTo>
                      <a:pt x="25987" y="3516"/>
                    </a:lnTo>
                    <a:lnTo>
                      <a:pt x="26050" y="3474"/>
                    </a:lnTo>
                    <a:lnTo>
                      <a:pt x="26050" y="3390"/>
                    </a:lnTo>
                    <a:lnTo>
                      <a:pt x="25966" y="3285"/>
                    </a:lnTo>
                    <a:lnTo>
                      <a:pt x="25987" y="3223"/>
                    </a:lnTo>
                    <a:lnTo>
                      <a:pt x="25987" y="3160"/>
                    </a:lnTo>
                    <a:lnTo>
                      <a:pt x="25883" y="2993"/>
                    </a:lnTo>
                    <a:lnTo>
                      <a:pt x="25820" y="2993"/>
                    </a:lnTo>
                    <a:lnTo>
                      <a:pt x="25736" y="3013"/>
                    </a:lnTo>
                    <a:lnTo>
                      <a:pt x="25631" y="2972"/>
                    </a:lnTo>
                    <a:lnTo>
                      <a:pt x="25548" y="2993"/>
                    </a:lnTo>
                    <a:lnTo>
                      <a:pt x="25443" y="2909"/>
                    </a:lnTo>
                    <a:lnTo>
                      <a:pt x="25359" y="2909"/>
                    </a:lnTo>
                    <a:lnTo>
                      <a:pt x="25297" y="2846"/>
                    </a:lnTo>
                    <a:lnTo>
                      <a:pt x="25129" y="2867"/>
                    </a:lnTo>
                    <a:lnTo>
                      <a:pt x="25025" y="2972"/>
                    </a:lnTo>
                    <a:lnTo>
                      <a:pt x="24941" y="2993"/>
                    </a:lnTo>
                    <a:lnTo>
                      <a:pt x="24774" y="3118"/>
                    </a:lnTo>
                    <a:lnTo>
                      <a:pt x="24774" y="3181"/>
                    </a:lnTo>
                    <a:lnTo>
                      <a:pt x="24878" y="3265"/>
                    </a:lnTo>
                    <a:lnTo>
                      <a:pt x="24941" y="3390"/>
                    </a:lnTo>
                    <a:lnTo>
                      <a:pt x="24941" y="3516"/>
                    </a:lnTo>
                    <a:lnTo>
                      <a:pt x="24983" y="3641"/>
                    </a:lnTo>
                    <a:lnTo>
                      <a:pt x="24941" y="3704"/>
                    </a:lnTo>
                    <a:lnTo>
                      <a:pt x="24941" y="3809"/>
                    </a:lnTo>
                    <a:lnTo>
                      <a:pt x="25025" y="3913"/>
                    </a:lnTo>
                    <a:lnTo>
                      <a:pt x="25025" y="3934"/>
                    </a:lnTo>
                    <a:lnTo>
                      <a:pt x="25004" y="3955"/>
                    </a:lnTo>
                    <a:cubicBezTo>
                      <a:pt x="24983" y="4018"/>
                      <a:pt x="24941" y="4081"/>
                      <a:pt x="24920" y="4143"/>
                    </a:cubicBezTo>
                    <a:lnTo>
                      <a:pt x="24899" y="4081"/>
                    </a:lnTo>
                    <a:lnTo>
                      <a:pt x="24920" y="4018"/>
                    </a:lnTo>
                    <a:lnTo>
                      <a:pt x="24920" y="3934"/>
                    </a:lnTo>
                    <a:lnTo>
                      <a:pt x="24815" y="3871"/>
                    </a:lnTo>
                    <a:lnTo>
                      <a:pt x="24774" y="3725"/>
                    </a:lnTo>
                    <a:lnTo>
                      <a:pt x="24795" y="3662"/>
                    </a:lnTo>
                    <a:lnTo>
                      <a:pt x="24711" y="3495"/>
                    </a:lnTo>
                    <a:lnTo>
                      <a:pt x="24606" y="3474"/>
                    </a:lnTo>
                    <a:lnTo>
                      <a:pt x="24564" y="3411"/>
                    </a:lnTo>
                    <a:lnTo>
                      <a:pt x="24502" y="3411"/>
                    </a:lnTo>
                    <a:lnTo>
                      <a:pt x="24481" y="3578"/>
                    </a:lnTo>
                    <a:lnTo>
                      <a:pt x="24418" y="3578"/>
                    </a:lnTo>
                    <a:lnTo>
                      <a:pt x="24292" y="3369"/>
                    </a:lnTo>
                    <a:lnTo>
                      <a:pt x="24209" y="3369"/>
                    </a:lnTo>
                    <a:lnTo>
                      <a:pt x="24146" y="3285"/>
                    </a:lnTo>
                    <a:lnTo>
                      <a:pt x="24062" y="3327"/>
                    </a:lnTo>
                    <a:lnTo>
                      <a:pt x="24083" y="3495"/>
                    </a:lnTo>
                    <a:lnTo>
                      <a:pt x="24041" y="3516"/>
                    </a:lnTo>
                    <a:lnTo>
                      <a:pt x="23958" y="3495"/>
                    </a:lnTo>
                    <a:lnTo>
                      <a:pt x="23895" y="3620"/>
                    </a:lnTo>
                    <a:lnTo>
                      <a:pt x="23895" y="3704"/>
                    </a:lnTo>
                    <a:lnTo>
                      <a:pt x="23832" y="3746"/>
                    </a:lnTo>
                    <a:lnTo>
                      <a:pt x="23748" y="4039"/>
                    </a:lnTo>
                    <a:lnTo>
                      <a:pt x="23748" y="4143"/>
                    </a:lnTo>
                    <a:lnTo>
                      <a:pt x="23686" y="4227"/>
                    </a:lnTo>
                    <a:lnTo>
                      <a:pt x="23686" y="4353"/>
                    </a:lnTo>
                    <a:lnTo>
                      <a:pt x="23665" y="4374"/>
                    </a:lnTo>
                    <a:lnTo>
                      <a:pt x="23665" y="4478"/>
                    </a:lnTo>
                    <a:lnTo>
                      <a:pt x="23581" y="4541"/>
                    </a:lnTo>
                    <a:lnTo>
                      <a:pt x="23581" y="4771"/>
                    </a:lnTo>
                    <a:lnTo>
                      <a:pt x="23518" y="4813"/>
                    </a:lnTo>
                    <a:lnTo>
                      <a:pt x="23455" y="4792"/>
                    </a:lnTo>
                    <a:lnTo>
                      <a:pt x="23372" y="4980"/>
                    </a:lnTo>
                    <a:lnTo>
                      <a:pt x="23414" y="5064"/>
                    </a:lnTo>
                    <a:lnTo>
                      <a:pt x="23372" y="5169"/>
                    </a:lnTo>
                    <a:lnTo>
                      <a:pt x="23372" y="5273"/>
                    </a:lnTo>
                    <a:lnTo>
                      <a:pt x="23309" y="5378"/>
                    </a:lnTo>
                    <a:lnTo>
                      <a:pt x="23351" y="5462"/>
                    </a:lnTo>
                    <a:lnTo>
                      <a:pt x="23330" y="5524"/>
                    </a:lnTo>
                    <a:lnTo>
                      <a:pt x="23204" y="5524"/>
                    </a:lnTo>
                    <a:lnTo>
                      <a:pt x="23246" y="5587"/>
                    </a:lnTo>
                    <a:lnTo>
                      <a:pt x="23351" y="5629"/>
                    </a:lnTo>
                    <a:lnTo>
                      <a:pt x="23351" y="5734"/>
                    </a:lnTo>
                    <a:lnTo>
                      <a:pt x="23267" y="5713"/>
                    </a:lnTo>
                    <a:lnTo>
                      <a:pt x="23204" y="5734"/>
                    </a:lnTo>
                    <a:lnTo>
                      <a:pt x="23121" y="5796"/>
                    </a:lnTo>
                    <a:lnTo>
                      <a:pt x="23037" y="5754"/>
                    </a:lnTo>
                    <a:lnTo>
                      <a:pt x="22995" y="5817"/>
                    </a:lnTo>
                    <a:lnTo>
                      <a:pt x="22995" y="5922"/>
                    </a:lnTo>
                    <a:lnTo>
                      <a:pt x="22932" y="5964"/>
                    </a:lnTo>
                    <a:lnTo>
                      <a:pt x="22849" y="5922"/>
                    </a:lnTo>
                    <a:lnTo>
                      <a:pt x="22849" y="5817"/>
                    </a:lnTo>
                    <a:lnTo>
                      <a:pt x="22890" y="5734"/>
                    </a:lnTo>
                    <a:lnTo>
                      <a:pt x="22828" y="5650"/>
                    </a:lnTo>
                    <a:lnTo>
                      <a:pt x="22828" y="5482"/>
                    </a:lnTo>
                    <a:lnTo>
                      <a:pt x="22911" y="5294"/>
                    </a:lnTo>
                    <a:lnTo>
                      <a:pt x="22932" y="5169"/>
                    </a:lnTo>
                    <a:lnTo>
                      <a:pt x="23016" y="5085"/>
                    </a:lnTo>
                    <a:lnTo>
                      <a:pt x="23016" y="4980"/>
                    </a:lnTo>
                    <a:lnTo>
                      <a:pt x="23037" y="4876"/>
                    </a:lnTo>
                    <a:lnTo>
                      <a:pt x="23100" y="4646"/>
                    </a:lnTo>
                    <a:lnTo>
                      <a:pt x="23225" y="4562"/>
                    </a:lnTo>
                    <a:lnTo>
                      <a:pt x="23225" y="4436"/>
                    </a:lnTo>
                    <a:lnTo>
                      <a:pt x="23100" y="4436"/>
                    </a:lnTo>
                    <a:lnTo>
                      <a:pt x="23100" y="4353"/>
                    </a:lnTo>
                    <a:lnTo>
                      <a:pt x="23163" y="4269"/>
                    </a:lnTo>
                    <a:lnTo>
                      <a:pt x="23163" y="4039"/>
                    </a:lnTo>
                    <a:lnTo>
                      <a:pt x="23121" y="3976"/>
                    </a:lnTo>
                    <a:lnTo>
                      <a:pt x="23058" y="3850"/>
                    </a:lnTo>
                    <a:lnTo>
                      <a:pt x="23100" y="3809"/>
                    </a:lnTo>
                    <a:lnTo>
                      <a:pt x="23100" y="3662"/>
                    </a:lnTo>
                    <a:lnTo>
                      <a:pt x="23016" y="3662"/>
                    </a:lnTo>
                    <a:lnTo>
                      <a:pt x="22911" y="3537"/>
                    </a:lnTo>
                    <a:lnTo>
                      <a:pt x="22744" y="3599"/>
                    </a:lnTo>
                    <a:lnTo>
                      <a:pt x="22723" y="3725"/>
                    </a:lnTo>
                    <a:lnTo>
                      <a:pt x="22828" y="3809"/>
                    </a:lnTo>
                    <a:lnTo>
                      <a:pt x="22828" y="3913"/>
                    </a:lnTo>
                    <a:lnTo>
                      <a:pt x="22890" y="3976"/>
                    </a:lnTo>
                    <a:lnTo>
                      <a:pt x="22890" y="4060"/>
                    </a:lnTo>
                    <a:lnTo>
                      <a:pt x="22807" y="4060"/>
                    </a:lnTo>
                    <a:lnTo>
                      <a:pt x="22786" y="3955"/>
                    </a:lnTo>
                    <a:lnTo>
                      <a:pt x="22702" y="3955"/>
                    </a:lnTo>
                    <a:lnTo>
                      <a:pt x="22639" y="4081"/>
                    </a:lnTo>
                    <a:lnTo>
                      <a:pt x="22702" y="4122"/>
                    </a:lnTo>
                    <a:lnTo>
                      <a:pt x="22723" y="4227"/>
                    </a:lnTo>
                    <a:lnTo>
                      <a:pt x="22786" y="4353"/>
                    </a:lnTo>
                    <a:lnTo>
                      <a:pt x="22723" y="4394"/>
                    </a:lnTo>
                    <a:lnTo>
                      <a:pt x="22702" y="4353"/>
                    </a:lnTo>
                    <a:lnTo>
                      <a:pt x="22639" y="4290"/>
                    </a:lnTo>
                    <a:lnTo>
                      <a:pt x="22618" y="4436"/>
                    </a:lnTo>
                    <a:lnTo>
                      <a:pt x="22514" y="4353"/>
                    </a:lnTo>
                    <a:lnTo>
                      <a:pt x="22514" y="4248"/>
                    </a:lnTo>
                    <a:lnTo>
                      <a:pt x="22430" y="4248"/>
                    </a:lnTo>
                    <a:lnTo>
                      <a:pt x="22388" y="4353"/>
                    </a:lnTo>
                    <a:lnTo>
                      <a:pt x="22326" y="4332"/>
                    </a:lnTo>
                    <a:lnTo>
                      <a:pt x="22326" y="4185"/>
                    </a:lnTo>
                    <a:lnTo>
                      <a:pt x="22409" y="4122"/>
                    </a:lnTo>
                    <a:lnTo>
                      <a:pt x="22388" y="4081"/>
                    </a:lnTo>
                    <a:lnTo>
                      <a:pt x="22221" y="4143"/>
                    </a:lnTo>
                    <a:lnTo>
                      <a:pt x="22095" y="4269"/>
                    </a:lnTo>
                    <a:lnTo>
                      <a:pt x="22012" y="4143"/>
                    </a:lnTo>
                    <a:lnTo>
                      <a:pt x="21949" y="4143"/>
                    </a:lnTo>
                    <a:lnTo>
                      <a:pt x="21865" y="4227"/>
                    </a:lnTo>
                    <a:lnTo>
                      <a:pt x="21740" y="4227"/>
                    </a:lnTo>
                    <a:lnTo>
                      <a:pt x="21698" y="4164"/>
                    </a:lnTo>
                    <a:lnTo>
                      <a:pt x="21572" y="4185"/>
                    </a:lnTo>
                    <a:lnTo>
                      <a:pt x="21530" y="4143"/>
                    </a:lnTo>
                    <a:lnTo>
                      <a:pt x="21635" y="4060"/>
                    </a:lnTo>
                    <a:lnTo>
                      <a:pt x="21782" y="4039"/>
                    </a:lnTo>
                    <a:lnTo>
                      <a:pt x="21865" y="4060"/>
                    </a:lnTo>
                    <a:lnTo>
                      <a:pt x="21991" y="4039"/>
                    </a:lnTo>
                    <a:lnTo>
                      <a:pt x="21991" y="3955"/>
                    </a:lnTo>
                    <a:lnTo>
                      <a:pt x="22074" y="3934"/>
                    </a:lnTo>
                    <a:lnTo>
                      <a:pt x="22158" y="3955"/>
                    </a:lnTo>
                    <a:lnTo>
                      <a:pt x="22263" y="3850"/>
                    </a:lnTo>
                    <a:lnTo>
                      <a:pt x="22263" y="3746"/>
                    </a:lnTo>
                    <a:lnTo>
                      <a:pt x="22284" y="3662"/>
                    </a:lnTo>
                    <a:lnTo>
                      <a:pt x="22200" y="3599"/>
                    </a:lnTo>
                    <a:lnTo>
                      <a:pt x="22095" y="3411"/>
                    </a:lnTo>
                    <a:lnTo>
                      <a:pt x="21970" y="3348"/>
                    </a:lnTo>
                    <a:lnTo>
                      <a:pt x="21949" y="3285"/>
                    </a:lnTo>
                    <a:lnTo>
                      <a:pt x="21761" y="3118"/>
                    </a:lnTo>
                    <a:lnTo>
                      <a:pt x="21740" y="3076"/>
                    </a:lnTo>
                    <a:lnTo>
                      <a:pt x="21635" y="3076"/>
                    </a:lnTo>
                    <a:lnTo>
                      <a:pt x="21489" y="3139"/>
                    </a:lnTo>
                    <a:lnTo>
                      <a:pt x="21426" y="3139"/>
                    </a:lnTo>
                    <a:lnTo>
                      <a:pt x="21238" y="3327"/>
                    </a:lnTo>
                    <a:lnTo>
                      <a:pt x="21279" y="3390"/>
                    </a:lnTo>
                    <a:lnTo>
                      <a:pt x="21279" y="3453"/>
                    </a:lnTo>
                    <a:lnTo>
                      <a:pt x="21217" y="3495"/>
                    </a:lnTo>
                    <a:lnTo>
                      <a:pt x="21133" y="3516"/>
                    </a:lnTo>
                    <a:lnTo>
                      <a:pt x="21133" y="3453"/>
                    </a:lnTo>
                    <a:lnTo>
                      <a:pt x="21049" y="3495"/>
                    </a:lnTo>
                    <a:lnTo>
                      <a:pt x="20966" y="3432"/>
                    </a:lnTo>
                    <a:lnTo>
                      <a:pt x="20861" y="3432"/>
                    </a:lnTo>
                    <a:lnTo>
                      <a:pt x="20819" y="3495"/>
                    </a:lnTo>
                    <a:lnTo>
                      <a:pt x="20714" y="3495"/>
                    </a:lnTo>
                    <a:lnTo>
                      <a:pt x="20652" y="3432"/>
                    </a:lnTo>
                    <a:lnTo>
                      <a:pt x="20714" y="3390"/>
                    </a:lnTo>
                    <a:lnTo>
                      <a:pt x="20861" y="3348"/>
                    </a:lnTo>
                    <a:lnTo>
                      <a:pt x="20924" y="3244"/>
                    </a:lnTo>
                    <a:lnTo>
                      <a:pt x="21028" y="3223"/>
                    </a:lnTo>
                    <a:lnTo>
                      <a:pt x="21112" y="3244"/>
                    </a:lnTo>
                    <a:lnTo>
                      <a:pt x="21175" y="3139"/>
                    </a:lnTo>
                    <a:lnTo>
                      <a:pt x="21175" y="3013"/>
                    </a:lnTo>
                    <a:lnTo>
                      <a:pt x="21238" y="2972"/>
                    </a:lnTo>
                    <a:lnTo>
                      <a:pt x="21321" y="2972"/>
                    </a:lnTo>
                    <a:lnTo>
                      <a:pt x="21384" y="2804"/>
                    </a:lnTo>
                    <a:lnTo>
                      <a:pt x="21384" y="2616"/>
                    </a:lnTo>
                    <a:lnTo>
                      <a:pt x="21426" y="2553"/>
                    </a:lnTo>
                    <a:lnTo>
                      <a:pt x="21384" y="2449"/>
                    </a:lnTo>
                    <a:lnTo>
                      <a:pt x="21279" y="2449"/>
                    </a:lnTo>
                    <a:lnTo>
                      <a:pt x="21112" y="2490"/>
                    </a:lnTo>
                    <a:lnTo>
                      <a:pt x="20903" y="2553"/>
                    </a:lnTo>
                    <a:lnTo>
                      <a:pt x="20694" y="2616"/>
                    </a:lnTo>
                    <a:lnTo>
                      <a:pt x="20547" y="2658"/>
                    </a:lnTo>
                    <a:cubicBezTo>
                      <a:pt x="20652" y="2616"/>
                      <a:pt x="20798" y="2574"/>
                      <a:pt x="20903" y="2511"/>
                    </a:cubicBezTo>
                    <a:cubicBezTo>
                      <a:pt x="20945" y="2511"/>
                      <a:pt x="21028" y="2490"/>
                      <a:pt x="21070" y="2490"/>
                    </a:cubicBezTo>
                    <a:cubicBezTo>
                      <a:pt x="21217" y="2469"/>
                      <a:pt x="21238" y="2344"/>
                      <a:pt x="21175" y="2239"/>
                    </a:cubicBezTo>
                    <a:lnTo>
                      <a:pt x="21238" y="2177"/>
                    </a:lnTo>
                    <a:lnTo>
                      <a:pt x="21217" y="2072"/>
                    </a:lnTo>
                    <a:lnTo>
                      <a:pt x="21217" y="1967"/>
                    </a:lnTo>
                    <a:lnTo>
                      <a:pt x="21154" y="1884"/>
                    </a:lnTo>
                    <a:lnTo>
                      <a:pt x="21217" y="1842"/>
                    </a:lnTo>
                    <a:lnTo>
                      <a:pt x="21217" y="1674"/>
                    </a:lnTo>
                    <a:lnTo>
                      <a:pt x="21133" y="1507"/>
                    </a:lnTo>
                    <a:lnTo>
                      <a:pt x="21175" y="1402"/>
                    </a:lnTo>
                    <a:lnTo>
                      <a:pt x="21154" y="1109"/>
                    </a:lnTo>
                    <a:lnTo>
                      <a:pt x="20945" y="879"/>
                    </a:lnTo>
                    <a:lnTo>
                      <a:pt x="20924" y="775"/>
                    </a:lnTo>
                    <a:lnTo>
                      <a:pt x="20840" y="733"/>
                    </a:lnTo>
                    <a:lnTo>
                      <a:pt x="20694" y="796"/>
                    </a:lnTo>
                    <a:lnTo>
                      <a:pt x="20526" y="775"/>
                    </a:lnTo>
                    <a:lnTo>
                      <a:pt x="20442" y="837"/>
                    </a:lnTo>
                    <a:lnTo>
                      <a:pt x="20442" y="984"/>
                    </a:lnTo>
                    <a:lnTo>
                      <a:pt x="20212" y="1109"/>
                    </a:lnTo>
                    <a:lnTo>
                      <a:pt x="20212" y="1047"/>
                    </a:lnTo>
                    <a:lnTo>
                      <a:pt x="20380" y="900"/>
                    </a:lnTo>
                    <a:lnTo>
                      <a:pt x="20422" y="754"/>
                    </a:lnTo>
                    <a:lnTo>
                      <a:pt x="20317" y="670"/>
                    </a:lnTo>
                    <a:lnTo>
                      <a:pt x="20212" y="712"/>
                    </a:lnTo>
                    <a:lnTo>
                      <a:pt x="20129" y="733"/>
                    </a:lnTo>
                    <a:lnTo>
                      <a:pt x="20212" y="670"/>
                    </a:lnTo>
                    <a:lnTo>
                      <a:pt x="20191" y="586"/>
                    </a:lnTo>
                    <a:lnTo>
                      <a:pt x="19898" y="419"/>
                    </a:lnTo>
                    <a:lnTo>
                      <a:pt x="19815" y="293"/>
                    </a:lnTo>
                    <a:lnTo>
                      <a:pt x="19752" y="252"/>
                    </a:lnTo>
                    <a:lnTo>
                      <a:pt x="19773" y="105"/>
                    </a:lnTo>
                    <a:lnTo>
                      <a:pt x="1945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13" name="Google Shape;2413;p46"/>
            <p:cNvSpPr/>
            <p:nvPr/>
          </p:nvSpPr>
          <p:spPr>
            <a:xfrm>
              <a:off x="2577325" y="2970225"/>
              <a:ext cx="32450" cy="13100"/>
            </a:xfrm>
            <a:custGeom>
              <a:avLst/>
              <a:gdLst/>
              <a:ahLst/>
              <a:cxnLst/>
              <a:rect l="l" t="t" r="r" b="b"/>
              <a:pathLst>
                <a:path w="1298" h="524" extrusionOk="0">
                  <a:moveTo>
                    <a:pt x="503" y="0"/>
                  </a:moveTo>
                  <a:lnTo>
                    <a:pt x="293" y="42"/>
                  </a:lnTo>
                  <a:lnTo>
                    <a:pt x="168" y="21"/>
                  </a:lnTo>
                  <a:lnTo>
                    <a:pt x="63" y="42"/>
                  </a:lnTo>
                  <a:lnTo>
                    <a:pt x="1" y="147"/>
                  </a:lnTo>
                  <a:lnTo>
                    <a:pt x="105" y="230"/>
                  </a:lnTo>
                  <a:lnTo>
                    <a:pt x="189" y="209"/>
                  </a:lnTo>
                  <a:lnTo>
                    <a:pt x="252" y="230"/>
                  </a:lnTo>
                  <a:lnTo>
                    <a:pt x="314" y="377"/>
                  </a:lnTo>
                  <a:lnTo>
                    <a:pt x="398" y="439"/>
                  </a:lnTo>
                  <a:lnTo>
                    <a:pt x="524" y="439"/>
                  </a:lnTo>
                  <a:lnTo>
                    <a:pt x="607" y="523"/>
                  </a:lnTo>
                  <a:lnTo>
                    <a:pt x="775" y="523"/>
                  </a:lnTo>
                  <a:lnTo>
                    <a:pt x="775" y="377"/>
                  </a:lnTo>
                  <a:lnTo>
                    <a:pt x="879" y="377"/>
                  </a:lnTo>
                  <a:lnTo>
                    <a:pt x="900" y="439"/>
                  </a:lnTo>
                  <a:lnTo>
                    <a:pt x="984" y="439"/>
                  </a:lnTo>
                  <a:lnTo>
                    <a:pt x="1005" y="335"/>
                  </a:lnTo>
                  <a:lnTo>
                    <a:pt x="1089" y="377"/>
                  </a:lnTo>
                  <a:lnTo>
                    <a:pt x="1298" y="377"/>
                  </a:lnTo>
                  <a:lnTo>
                    <a:pt x="1298" y="335"/>
                  </a:lnTo>
                  <a:lnTo>
                    <a:pt x="1193" y="230"/>
                  </a:lnTo>
                  <a:lnTo>
                    <a:pt x="1047" y="209"/>
                  </a:lnTo>
                  <a:lnTo>
                    <a:pt x="942" y="21"/>
                  </a:lnTo>
                  <a:lnTo>
                    <a:pt x="50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4" name="Google Shape;2414;p46"/>
            <p:cNvSpPr/>
            <p:nvPr/>
          </p:nvSpPr>
          <p:spPr>
            <a:xfrm>
              <a:off x="2632250" y="2947725"/>
              <a:ext cx="41350" cy="29325"/>
            </a:xfrm>
            <a:custGeom>
              <a:avLst/>
              <a:gdLst/>
              <a:ahLst/>
              <a:cxnLst/>
              <a:rect l="l" t="t" r="r" b="b"/>
              <a:pathLst>
                <a:path w="1654" h="1173" extrusionOk="0">
                  <a:moveTo>
                    <a:pt x="1089" y="0"/>
                  </a:moveTo>
                  <a:lnTo>
                    <a:pt x="1005" y="63"/>
                  </a:lnTo>
                  <a:lnTo>
                    <a:pt x="900" y="21"/>
                  </a:lnTo>
                  <a:lnTo>
                    <a:pt x="691" y="21"/>
                  </a:lnTo>
                  <a:lnTo>
                    <a:pt x="649" y="84"/>
                  </a:lnTo>
                  <a:lnTo>
                    <a:pt x="754" y="168"/>
                  </a:lnTo>
                  <a:lnTo>
                    <a:pt x="1068" y="272"/>
                  </a:lnTo>
                  <a:lnTo>
                    <a:pt x="1047" y="314"/>
                  </a:lnTo>
                  <a:lnTo>
                    <a:pt x="1109" y="398"/>
                  </a:lnTo>
                  <a:lnTo>
                    <a:pt x="1047" y="544"/>
                  </a:lnTo>
                  <a:lnTo>
                    <a:pt x="1109" y="649"/>
                  </a:lnTo>
                  <a:lnTo>
                    <a:pt x="1214" y="691"/>
                  </a:lnTo>
                  <a:lnTo>
                    <a:pt x="1340" y="795"/>
                  </a:lnTo>
                  <a:lnTo>
                    <a:pt x="1319" y="858"/>
                  </a:lnTo>
                  <a:lnTo>
                    <a:pt x="1068" y="858"/>
                  </a:lnTo>
                  <a:lnTo>
                    <a:pt x="1026" y="900"/>
                  </a:lnTo>
                  <a:lnTo>
                    <a:pt x="921" y="858"/>
                  </a:lnTo>
                  <a:lnTo>
                    <a:pt x="796" y="858"/>
                  </a:lnTo>
                  <a:lnTo>
                    <a:pt x="649" y="816"/>
                  </a:lnTo>
                  <a:lnTo>
                    <a:pt x="524" y="858"/>
                  </a:lnTo>
                  <a:lnTo>
                    <a:pt x="524" y="816"/>
                  </a:lnTo>
                  <a:lnTo>
                    <a:pt x="482" y="795"/>
                  </a:lnTo>
                  <a:lnTo>
                    <a:pt x="293" y="837"/>
                  </a:lnTo>
                  <a:lnTo>
                    <a:pt x="189" y="733"/>
                  </a:lnTo>
                  <a:lnTo>
                    <a:pt x="63" y="795"/>
                  </a:lnTo>
                  <a:lnTo>
                    <a:pt x="0" y="858"/>
                  </a:lnTo>
                  <a:lnTo>
                    <a:pt x="63" y="963"/>
                  </a:lnTo>
                  <a:lnTo>
                    <a:pt x="189" y="1005"/>
                  </a:lnTo>
                  <a:lnTo>
                    <a:pt x="314" y="1151"/>
                  </a:lnTo>
                  <a:lnTo>
                    <a:pt x="377" y="1172"/>
                  </a:lnTo>
                  <a:lnTo>
                    <a:pt x="377" y="1067"/>
                  </a:lnTo>
                  <a:lnTo>
                    <a:pt x="419" y="1026"/>
                  </a:lnTo>
                  <a:lnTo>
                    <a:pt x="691" y="1026"/>
                  </a:lnTo>
                  <a:lnTo>
                    <a:pt x="796" y="1067"/>
                  </a:lnTo>
                  <a:lnTo>
                    <a:pt x="1109" y="1067"/>
                  </a:lnTo>
                  <a:lnTo>
                    <a:pt x="1151" y="1047"/>
                  </a:lnTo>
                  <a:lnTo>
                    <a:pt x="1256" y="1109"/>
                  </a:lnTo>
                  <a:lnTo>
                    <a:pt x="1340" y="1109"/>
                  </a:lnTo>
                  <a:lnTo>
                    <a:pt x="1340" y="1047"/>
                  </a:lnTo>
                  <a:lnTo>
                    <a:pt x="1570" y="921"/>
                  </a:lnTo>
                  <a:lnTo>
                    <a:pt x="1570" y="837"/>
                  </a:lnTo>
                  <a:lnTo>
                    <a:pt x="1570" y="733"/>
                  </a:lnTo>
                  <a:lnTo>
                    <a:pt x="1528" y="607"/>
                  </a:lnTo>
                  <a:lnTo>
                    <a:pt x="1549" y="544"/>
                  </a:lnTo>
                  <a:lnTo>
                    <a:pt x="1633" y="502"/>
                  </a:lnTo>
                  <a:lnTo>
                    <a:pt x="1653" y="377"/>
                  </a:lnTo>
                  <a:lnTo>
                    <a:pt x="1612" y="293"/>
                  </a:lnTo>
                  <a:lnTo>
                    <a:pt x="1653" y="189"/>
                  </a:lnTo>
                  <a:lnTo>
                    <a:pt x="1633" y="126"/>
                  </a:lnTo>
                  <a:lnTo>
                    <a:pt x="1528" y="105"/>
                  </a:lnTo>
                  <a:lnTo>
                    <a:pt x="1423" y="126"/>
                  </a:lnTo>
                  <a:lnTo>
                    <a:pt x="1319" y="21"/>
                  </a:lnTo>
                  <a:lnTo>
                    <a:pt x="108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5" name="Google Shape;2415;p46"/>
            <p:cNvSpPr/>
            <p:nvPr/>
          </p:nvSpPr>
          <p:spPr>
            <a:xfrm>
              <a:off x="2485775" y="2895925"/>
              <a:ext cx="153825" cy="54950"/>
            </a:xfrm>
            <a:custGeom>
              <a:avLst/>
              <a:gdLst/>
              <a:ahLst/>
              <a:cxnLst/>
              <a:rect l="l" t="t" r="r" b="b"/>
              <a:pathLst>
                <a:path w="6153" h="2198" extrusionOk="0">
                  <a:moveTo>
                    <a:pt x="1570" y="1"/>
                  </a:moveTo>
                  <a:lnTo>
                    <a:pt x="1445" y="106"/>
                  </a:lnTo>
                  <a:lnTo>
                    <a:pt x="1131" y="106"/>
                  </a:lnTo>
                  <a:lnTo>
                    <a:pt x="901" y="168"/>
                  </a:lnTo>
                  <a:lnTo>
                    <a:pt x="817" y="252"/>
                  </a:lnTo>
                  <a:lnTo>
                    <a:pt x="566" y="315"/>
                  </a:lnTo>
                  <a:lnTo>
                    <a:pt x="482" y="419"/>
                  </a:lnTo>
                  <a:lnTo>
                    <a:pt x="377" y="482"/>
                  </a:lnTo>
                  <a:lnTo>
                    <a:pt x="357" y="608"/>
                  </a:lnTo>
                  <a:lnTo>
                    <a:pt x="419" y="712"/>
                  </a:lnTo>
                  <a:lnTo>
                    <a:pt x="398" y="775"/>
                  </a:lnTo>
                  <a:lnTo>
                    <a:pt x="294" y="712"/>
                  </a:lnTo>
                  <a:lnTo>
                    <a:pt x="85" y="817"/>
                  </a:lnTo>
                  <a:lnTo>
                    <a:pt x="1" y="796"/>
                  </a:lnTo>
                  <a:lnTo>
                    <a:pt x="1" y="880"/>
                  </a:lnTo>
                  <a:lnTo>
                    <a:pt x="105" y="922"/>
                  </a:lnTo>
                  <a:lnTo>
                    <a:pt x="252" y="796"/>
                  </a:lnTo>
                  <a:lnTo>
                    <a:pt x="273" y="817"/>
                  </a:lnTo>
                  <a:lnTo>
                    <a:pt x="273" y="922"/>
                  </a:lnTo>
                  <a:lnTo>
                    <a:pt x="419" y="817"/>
                  </a:lnTo>
                  <a:lnTo>
                    <a:pt x="524" y="817"/>
                  </a:lnTo>
                  <a:lnTo>
                    <a:pt x="629" y="629"/>
                  </a:lnTo>
                  <a:lnTo>
                    <a:pt x="796" y="670"/>
                  </a:lnTo>
                  <a:lnTo>
                    <a:pt x="838" y="608"/>
                  </a:lnTo>
                  <a:lnTo>
                    <a:pt x="922" y="691"/>
                  </a:lnTo>
                  <a:lnTo>
                    <a:pt x="1026" y="670"/>
                  </a:lnTo>
                  <a:lnTo>
                    <a:pt x="1214" y="461"/>
                  </a:lnTo>
                  <a:lnTo>
                    <a:pt x="1319" y="419"/>
                  </a:lnTo>
                  <a:lnTo>
                    <a:pt x="1361" y="357"/>
                  </a:lnTo>
                  <a:lnTo>
                    <a:pt x="1528" y="378"/>
                  </a:lnTo>
                  <a:lnTo>
                    <a:pt x="1654" y="378"/>
                  </a:lnTo>
                  <a:lnTo>
                    <a:pt x="1884" y="398"/>
                  </a:lnTo>
                  <a:lnTo>
                    <a:pt x="1968" y="461"/>
                  </a:lnTo>
                  <a:lnTo>
                    <a:pt x="1884" y="503"/>
                  </a:lnTo>
                  <a:lnTo>
                    <a:pt x="1758" y="503"/>
                  </a:lnTo>
                  <a:lnTo>
                    <a:pt x="1675" y="566"/>
                  </a:lnTo>
                  <a:lnTo>
                    <a:pt x="1758" y="629"/>
                  </a:lnTo>
                  <a:lnTo>
                    <a:pt x="2093" y="691"/>
                  </a:lnTo>
                  <a:lnTo>
                    <a:pt x="2177" y="670"/>
                  </a:lnTo>
                  <a:lnTo>
                    <a:pt x="2282" y="670"/>
                  </a:lnTo>
                  <a:lnTo>
                    <a:pt x="2386" y="733"/>
                  </a:lnTo>
                  <a:lnTo>
                    <a:pt x="2554" y="775"/>
                  </a:lnTo>
                  <a:lnTo>
                    <a:pt x="2616" y="775"/>
                  </a:lnTo>
                  <a:lnTo>
                    <a:pt x="2658" y="691"/>
                  </a:lnTo>
                  <a:lnTo>
                    <a:pt x="2721" y="775"/>
                  </a:lnTo>
                  <a:lnTo>
                    <a:pt x="2763" y="817"/>
                  </a:lnTo>
                  <a:lnTo>
                    <a:pt x="2930" y="942"/>
                  </a:lnTo>
                  <a:lnTo>
                    <a:pt x="3077" y="984"/>
                  </a:lnTo>
                  <a:lnTo>
                    <a:pt x="3139" y="942"/>
                  </a:lnTo>
                  <a:lnTo>
                    <a:pt x="3244" y="1026"/>
                  </a:lnTo>
                  <a:lnTo>
                    <a:pt x="3349" y="1005"/>
                  </a:lnTo>
                  <a:lnTo>
                    <a:pt x="3432" y="1047"/>
                  </a:lnTo>
                  <a:lnTo>
                    <a:pt x="3600" y="1005"/>
                  </a:lnTo>
                  <a:lnTo>
                    <a:pt x="3663" y="1026"/>
                  </a:lnTo>
                  <a:lnTo>
                    <a:pt x="3746" y="1361"/>
                  </a:lnTo>
                  <a:lnTo>
                    <a:pt x="3955" y="1570"/>
                  </a:lnTo>
                  <a:lnTo>
                    <a:pt x="4039" y="1612"/>
                  </a:lnTo>
                  <a:lnTo>
                    <a:pt x="4081" y="1549"/>
                  </a:lnTo>
                  <a:lnTo>
                    <a:pt x="4227" y="1633"/>
                  </a:lnTo>
                  <a:lnTo>
                    <a:pt x="4437" y="1633"/>
                  </a:lnTo>
                  <a:lnTo>
                    <a:pt x="4458" y="1675"/>
                  </a:lnTo>
                  <a:lnTo>
                    <a:pt x="4541" y="1738"/>
                  </a:lnTo>
                  <a:lnTo>
                    <a:pt x="4541" y="1842"/>
                  </a:lnTo>
                  <a:lnTo>
                    <a:pt x="4374" y="1863"/>
                  </a:lnTo>
                  <a:lnTo>
                    <a:pt x="4186" y="2051"/>
                  </a:lnTo>
                  <a:lnTo>
                    <a:pt x="4186" y="2156"/>
                  </a:lnTo>
                  <a:lnTo>
                    <a:pt x="4374" y="2177"/>
                  </a:lnTo>
                  <a:lnTo>
                    <a:pt x="4541" y="2135"/>
                  </a:lnTo>
                  <a:lnTo>
                    <a:pt x="4604" y="2156"/>
                  </a:lnTo>
                  <a:lnTo>
                    <a:pt x="4897" y="2093"/>
                  </a:lnTo>
                  <a:lnTo>
                    <a:pt x="5064" y="2093"/>
                  </a:lnTo>
                  <a:lnTo>
                    <a:pt x="5274" y="2198"/>
                  </a:lnTo>
                  <a:lnTo>
                    <a:pt x="5546" y="2135"/>
                  </a:lnTo>
                  <a:lnTo>
                    <a:pt x="5587" y="2072"/>
                  </a:lnTo>
                  <a:lnTo>
                    <a:pt x="5650" y="2072"/>
                  </a:lnTo>
                  <a:lnTo>
                    <a:pt x="5734" y="2030"/>
                  </a:lnTo>
                  <a:lnTo>
                    <a:pt x="5943" y="2051"/>
                  </a:lnTo>
                  <a:lnTo>
                    <a:pt x="6069" y="1989"/>
                  </a:lnTo>
                  <a:lnTo>
                    <a:pt x="6152" y="1884"/>
                  </a:lnTo>
                  <a:lnTo>
                    <a:pt x="6111" y="1842"/>
                  </a:lnTo>
                  <a:lnTo>
                    <a:pt x="6006" y="1821"/>
                  </a:lnTo>
                  <a:lnTo>
                    <a:pt x="5922" y="1654"/>
                  </a:lnTo>
                  <a:lnTo>
                    <a:pt x="5692" y="1549"/>
                  </a:lnTo>
                  <a:lnTo>
                    <a:pt x="5378" y="1549"/>
                  </a:lnTo>
                  <a:lnTo>
                    <a:pt x="5295" y="1528"/>
                  </a:lnTo>
                  <a:lnTo>
                    <a:pt x="5336" y="1466"/>
                  </a:lnTo>
                  <a:lnTo>
                    <a:pt x="5399" y="1319"/>
                  </a:lnTo>
                  <a:lnTo>
                    <a:pt x="5315" y="1298"/>
                  </a:lnTo>
                  <a:lnTo>
                    <a:pt x="5232" y="1340"/>
                  </a:lnTo>
                  <a:lnTo>
                    <a:pt x="5127" y="1340"/>
                  </a:lnTo>
                  <a:lnTo>
                    <a:pt x="4918" y="1194"/>
                  </a:lnTo>
                  <a:lnTo>
                    <a:pt x="4855" y="1235"/>
                  </a:lnTo>
                  <a:lnTo>
                    <a:pt x="4771" y="1152"/>
                  </a:lnTo>
                  <a:lnTo>
                    <a:pt x="4604" y="1026"/>
                  </a:lnTo>
                  <a:lnTo>
                    <a:pt x="4541" y="1131"/>
                  </a:lnTo>
                  <a:lnTo>
                    <a:pt x="4479" y="1089"/>
                  </a:lnTo>
                  <a:lnTo>
                    <a:pt x="4499" y="1005"/>
                  </a:lnTo>
                  <a:lnTo>
                    <a:pt x="4437" y="984"/>
                  </a:lnTo>
                  <a:lnTo>
                    <a:pt x="4395" y="1047"/>
                  </a:lnTo>
                  <a:lnTo>
                    <a:pt x="4332" y="984"/>
                  </a:lnTo>
                  <a:lnTo>
                    <a:pt x="4123" y="922"/>
                  </a:lnTo>
                  <a:lnTo>
                    <a:pt x="3955" y="796"/>
                  </a:lnTo>
                  <a:lnTo>
                    <a:pt x="3830" y="712"/>
                  </a:lnTo>
                  <a:lnTo>
                    <a:pt x="3704" y="587"/>
                  </a:lnTo>
                  <a:lnTo>
                    <a:pt x="3349" y="587"/>
                  </a:lnTo>
                  <a:lnTo>
                    <a:pt x="3244" y="524"/>
                  </a:lnTo>
                  <a:lnTo>
                    <a:pt x="3202" y="398"/>
                  </a:lnTo>
                  <a:lnTo>
                    <a:pt x="3077" y="252"/>
                  </a:lnTo>
                  <a:lnTo>
                    <a:pt x="2972" y="273"/>
                  </a:lnTo>
                  <a:lnTo>
                    <a:pt x="2909" y="210"/>
                  </a:lnTo>
                  <a:lnTo>
                    <a:pt x="2491" y="147"/>
                  </a:lnTo>
                  <a:lnTo>
                    <a:pt x="2365" y="210"/>
                  </a:lnTo>
                  <a:lnTo>
                    <a:pt x="2177" y="168"/>
                  </a:lnTo>
                  <a:lnTo>
                    <a:pt x="2072" y="43"/>
                  </a:lnTo>
                  <a:lnTo>
                    <a:pt x="182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 name="Google Shape;2416;p46"/>
            <p:cNvSpPr/>
            <p:nvPr/>
          </p:nvSpPr>
          <p:spPr>
            <a:xfrm>
              <a:off x="2901125" y="4083350"/>
              <a:ext cx="39250" cy="22525"/>
            </a:xfrm>
            <a:custGeom>
              <a:avLst/>
              <a:gdLst/>
              <a:ahLst/>
              <a:cxnLst/>
              <a:rect l="l" t="t" r="r" b="b"/>
              <a:pathLst>
                <a:path w="1570" h="901" extrusionOk="0">
                  <a:moveTo>
                    <a:pt x="1025" y="0"/>
                  </a:moveTo>
                  <a:lnTo>
                    <a:pt x="984" y="84"/>
                  </a:lnTo>
                  <a:lnTo>
                    <a:pt x="921" y="105"/>
                  </a:lnTo>
                  <a:lnTo>
                    <a:pt x="942" y="189"/>
                  </a:lnTo>
                  <a:lnTo>
                    <a:pt x="921" y="252"/>
                  </a:lnTo>
                  <a:lnTo>
                    <a:pt x="691" y="314"/>
                  </a:lnTo>
                  <a:lnTo>
                    <a:pt x="733" y="273"/>
                  </a:lnTo>
                  <a:lnTo>
                    <a:pt x="774" y="126"/>
                  </a:lnTo>
                  <a:lnTo>
                    <a:pt x="733" y="63"/>
                  </a:lnTo>
                  <a:lnTo>
                    <a:pt x="649" y="84"/>
                  </a:lnTo>
                  <a:lnTo>
                    <a:pt x="607" y="168"/>
                  </a:lnTo>
                  <a:lnTo>
                    <a:pt x="544" y="168"/>
                  </a:lnTo>
                  <a:lnTo>
                    <a:pt x="461" y="84"/>
                  </a:lnTo>
                  <a:lnTo>
                    <a:pt x="377" y="84"/>
                  </a:lnTo>
                  <a:lnTo>
                    <a:pt x="377" y="252"/>
                  </a:lnTo>
                  <a:lnTo>
                    <a:pt x="272" y="210"/>
                  </a:lnTo>
                  <a:lnTo>
                    <a:pt x="168" y="105"/>
                  </a:lnTo>
                  <a:lnTo>
                    <a:pt x="105" y="168"/>
                  </a:lnTo>
                  <a:lnTo>
                    <a:pt x="230" y="356"/>
                  </a:lnTo>
                  <a:lnTo>
                    <a:pt x="377" y="377"/>
                  </a:lnTo>
                  <a:lnTo>
                    <a:pt x="377" y="419"/>
                  </a:lnTo>
                  <a:lnTo>
                    <a:pt x="230" y="419"/>
                  </a:lnTo>
                  <a:lnTo>
                    <a:pt x="168" y="482"/>
                  </a:lnTo>
                  <a:lnTo>
                    <a:pt x="189" y="565"/>
                  </a:lnTo>
                  <a:lnTo>
                    <a:pt x="84" y="670"/>
                  </a:lnTo>
                  <a:lnTo>
                    <a:pt x="0" y="670"/>
                  </a:lnTo>
                  <a:lnTo>
                    <a:pt x="0" y="712"/>
                  </a:lnTo>
                  <a:lnTo>
                    <a:pt x="126" y="796"/>
                  </a:lnTo>
                  <a:lnTo>
                    <a:pt x="189" y="712"/>
                  </a:lnTo>
                  <a:lnTo>
                    <a:pt x="293" y="796"/>
                  </a:lnTo>
                  <a:lnTo>
                    <a:pt x="377" y="691"/>
                  </a:lnTo>
                  <a:lnTo>
                    <a:pt x="230" y="628"/>
                  </a:lnTo>
                  <a:lnTo>
                    <a:pt x="335" y="586"/>
                  </a:lnTo>
                  <a:lnTo>
                    <a:pt x="523" y="607"/>
                  </a:lnTo>
                  <a:lnTo>
                    <a:pt x="649" y="565"/>
                  </a:lnTo>
                  <a:lnTo>
                    <a:pt x="649" y="461"/>
                  </a:lnTo>
                  <a:cubicBezTo>
                    <a:pt x="649" y="461"/>
                    <a:pt x="667" y="470"/>
                    <a:pt x="680" y="470"/>
                  </a:cubicBezTo>
                  <a:cubicBezTo>
                    <a:pt x="686" y="470"/>
                    <a:pt x="691" y="468"/>
                    <a:pt x="691" y="461"/>
                  </a:cubicBezTo>
                  <a:cubicBezTo>
                    <a:pt x="795" y="398"/>
                    <a:pt x="900" y="377"/>
                    <a:pt x="1005" y="314"/>
                  </a:cubicBezTo>
                  <a:lnTo>
                    <a:pt x="1046" y="398"/>
                  </a:lnTo>
                  <a:lnTo>
                    <a:pt x="1025" y="461"/>
                  </a:lnTo>
                  <a:lnTo>
                    <a:pt x="942" y="419"/>
                  </a:lnTo>
                  <a:lnTo>
                    <a:pt x="858" y="461"/>
                  </a:lnTo>
                  <a:lnTo>
                    <a:pt x="691" y="712"/>
                  </a:lnTo>
                  <a:lnTo>
                    <a:pt x="753" y="733"/>
                  </a:lnTo>
                  <a:lnTo>
                    <a:pt x="837" y="879"/>
                  </a:lnTo>
                  <a:lnTo>
                    <a:pt x="921" y="900"/>
                  </a:lnTo>
                  <a:lnTo>
                    <a:pt x="921" y="837"/>
                  </a:lnTo>
                  <a:lnTo>
                    <a:pt x="837" y="733"/>
                  </a:lnTo>
                  <a:lnTo>
                    <a:pt x="858" y="712"/>
                  </a:lnTo>
                  <a:lnTo>
                    <a:pt x="963" y="775"/>
                  </a:lnTo>
                  <a:lnTo>
                    <a:pt x="1025" y="733"/>
                  </a:lnTo>
                  <a:lnTo>
                    <a:pt x="963" y="691"/>
                  </a:lnTo>
                  <a:lnTo>
                    <a:pt x="963" y="607"/>
                  </a:lnTo>
                  <a:lnTo>
                    <a:pt x="1067" y="628"/>
                  </a:lnTo>
                  <a:lnTo>
                    <a:pt x="1172" y="607"/>
                  </a:lnTo>
                  <a:lnTo>
                    <a:pt x="1172" y="586"/>
                  </a:lnTo>
                  <a:lnTo>
                    <a:pt x="1088" y="586"/>
                  </a:lnTo>
                  <a:lnTo>
                    <a:pt x="1046" y="524"/>
                  </a:lnTo>
                  <a:lnTo>
                    <a:pt x="1088" y="503"/>
                  </a:lnTo>
                  <a:lnTo>
                    <a:pt x="1193" y="524"/>
                  </a:lnTo>
                  <a:lnTo>
                    <a:pt x="1339" y="503"/>
                  </a:lnTo>
                  <a:lnTo>
                    <a:pt x="1444" y="419"/>
                  </a:lnTo>
                  <a:lnTo>
                    <a:pt x="1549" y="398"/>
                  </a:lnTo>
                  <a:lnTo>
                    <a:pt x="1507" y="314"/>
                  </a:lnTo>
                  <a:lnTo>
                    <a:pt x="1465" y="293"/>
                  </a:lnTo>
                  <a:lnTo>
                    <a:pt x="1444" y="273"/>
                  </a:lnTo>
                  <a:lnTo>
                    <a:pt x="1486" y="210"/>
                  </a:lnTo>
                  <a:lnTo>
                    <a:pt x="1569" y="189"/>
                  </a:lnTo>
                  <a:lnTo>
                    <a:pt x="1528" y="126"/>
                  </a:lnTo>
                  <a:lnTo>
                    <a:pt x="1381" y="105"/>
                  </a:lnTo>
                  <a:lnTo>
                    <a:pt x="1318" y="126"/>
                  </a:lnTo>
                  <a:lnTo>
                    <a:pt x="1339" y="189"/>
                  </a:lnTo>
                  <a:lnTo>
                    <a:pt x="1256" y="210"/>
                  </a:lnTo>
                  <a:lnTo>
                    <a:pt x="1172" y="105"/>
                  </a:lnTo>
                  <a:lnTo>
                    <a:pt x="1172" y="42"/>
                  </a:lnTo>
                  <a:lnTo>
                    <a:pt x="102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7" name="Google Shape;2417;p46"/>
            <p:cNvSpPr/>
            <p:nvPr/>
          </p:nvSpPr>
          <p:spPr>
            <a:xfrm>
              <a:off x="2506700" y="3102550"/>
              <a:ext cx="80075" cy="36650"/>
            </a:xfrm>
            <a:custGeom>
              <a:avLst/>
              <a:gdLst/>
              <a:ahLst/>
              <a:cxnLst/>
              <a:rect l="l" t="t" r="r" b="b"/>
              <a:pathLst>
                <a:path w="3203" h="1466" extrusionOk="0">
                  <a:moveTo>
                    <a:pt x="2072" y="1"/>
                  </a:moveTo>
                  <a:lnTo>
                    <a:pt x="2030" y="43"/>
                  </a:lnTo>
                  <a:lnTo>
                    <a:pt x="1863" y="147"/>
                  </a:lnTo>
                  <a:lnTo>
                    <a:pt x="1675" y="189"/>
                  </a:lnTo>
                  <a:lnTo>
                    <a:pt x="1319" y="377"/>
                  </a:lnTo>
                  <a:lnTo>
                    <a:pt x="1214" y="461"/>
                  </a:lnTo>
                  <a:lnTo>
                    <a:pt x="1131" y="482"/>
                  </a:lnTo>
                  <a:lnTo>
                    <a:pt x="921" y="482"/>
                  </a:lnTo>
                  <a:lnTo>
                    <a:pt x="733" y="315"/>
                  </a:lnTo>
                  <a:lnTo>
                    <a:pt x="608" y="273"/>
                  </a:lnTo>
                  <a:lnTo>
                    <a:pt x="566" y="294"/>
                  </a:lnTo>
                  <a:lnTo>
                    <a:pt x="629" y="356"/>
                  </a:lnTo>
                  <a:lnTo>
                    <a:pt x="629" y="398"/>
                  </a:lnTo>
                  <a:lnTo>
                    <a:pt x="566" y="419"/>
                  </a:lnTo>
                  <a:lnTo>
                    <a:pt x="461" y="377"/>
                  </a:lnTo>
                  <a:lnTo>
                    <a:pt x="419" y="315"/>
                  </a:lnTo>
                  <a:lnTo>
                    <a:pt x="461" y="294"/>
                  </a:lnTo>
                  <a:lnTo>
                    <a:pt x="482" y="294"/>
                  </a:lnTo>
                  <a:lnTo>
                    <a:pt x="461" y="252"/>
                  </a:lnTo>
                  <a:lnTo>
                    <a:pt x="398" y="252"/>
                  </a:lnTo>
                  <a:lnTo>
                    <a:pt x="315" y="210"/>
                  </a:lnTo>
                  <a:lnTo>
                    <a:pt x="273" y="168"/>
                  </a:lnTo>
                  <a:lnTo>
                    <a:pt x="252" y="84"/>
                  </a:lnTo>
                  <a:lnTo>
                    <a:pt x="147" y="84"/>
                  </a:lnTo>
                  <a:lnTo>
                    <a:pt x="85" y="147"/>
                  </a:lnTo>
                  <a:lnTo>
                    <a:pt x="85" y="252"/>
                  </a:lnTo>
                  <a:lnTo>
                    <a:pt x="43" y="315"/>
                  </a:lnTo>
                  <a:lnTo>
                    <a:pt x="1" y="398"/>
                  </a:lnTo>
                  <a:lnTo>
                    <a:pt x="85" y="419"/>
                  </a:lnTo>
                  <a:lnTo>
                    <a:pt x="147" y="524"/>
                  </a:lnTo>
                  <a:lnTo>
                    <a:pt x="64" y="587"/>
                  </a:lnTo>
                  <a:lnTo>
                    <a:pt x="43" y="691"/>
                  </a:lnTo>
                  <a:lnTo>
                    <a:pt x="43" y="733"/>
                  </a:lnTo>
                  <a:lnTo>
                    <a:pt x="64" y="796"/>
                  </a:lnTo>
                  <a:lnTo>
                    <a:pt x="168" y="796"/>
                  </a:lnTo>
                  <a:lnTo>
                    <a:pt x="252" y="817"/>
                  </a:lnTo>
                  <a:lnTo>
                    <a:pt x="357" y="796"/>
                  </a:lnTo>
                  <a:lnTo>
                    <a:pt x="398" y="733"/>
                  </a:lnTo>
                  <a:lnTo>
                    <a:pt x="461" y="796"/>
                  </a:lnTo>
                  <a:lnTo>
                    <a:pt x="461" y="838"/>
                  </a:lnTo>
                  <a:lnTo>
                    <a:pt x="524" y="880"/>
                  </a:lnTo>
                  <a:lnTo>
                    <a:pt x="733" y="900"/>
                  </a:lnTo>
                  <a:lnTo>
                    <a:pt x="775" y="1026"/>
                  </a:lnTo>
                  <a:lnTo>
                    <a:pt x="817" y="1193"/>
                  </a:lnTo>
                  <a:lnTo>
                    <a:pt x="921" y="1235"/>
                  </a:lnTo>
                  <a:lnTo>
                    <a:pt x="1026" y="1235"/>
                  </a:lnTo>
                  <a:lnTo>
                    <a:pt x="1047" y="1152"/>
                  </a:lnTo>
                  <a:lnTo>
                    <a:pt x="1005" y="1131"/>
                  </a:lnTo>
                  <a:lnTo>
                    <a:pt x="1047" y="1047"/>
                  </a:lnTo>
                  <a:lnTo>
                    <a:pt x="1131" y="1089"/>
                  </a:lnTo>
                  <a:lnTo>
                    <a:pt x="1152" y="1131"/>
                  </a:lnTo>
                  <a:lnTo>
                    <a:pt x="1131" y="1193"/>
                  </a:lnTo>
                  <a:lnTo>
                    <a:pt x="1152" y="1319"/>
                  </a:lnTo>
                  <a:lnTo>
                    <a:pt x="1152" y="1403"/>
                  </a:lnTo>
                  <a:lnTo>
                    <a:pt x="1193" y="1444"/>
                  </a:lnTo>
                  <a:lnTo>
                    <a:pt x="1340" y="1465"/>
                  </a:lnTo>
                  <a:lnTo>
                    <a:pt x="1424" y="1361"/>
                  </a:lnTo>
                  <a:lnTo>
                    <a:pt x="1507" y="1298"/>
                  </a:lnTo>
                  <a:lnTo>
                    <a:pt x="1612" y="1319"/>
                  </a:lnTo>
                  <a:lnTo>
                    <a:pt x="1654" y="1298"/>
                  </a:lnTo>
                  <a:lnTo>
                    <a:pt x="1654" y="1152"/>
                  </a:lnTo>
                  <a:lnTo>
                    <a:pt x="1570" y="1089"/>
                  </a:lnTo>
                  <a:lnTo>
                    <a:pt x="1465" y="1026"/>
                  </a:lnTo>
                  <a:lnTo>
                    <a:pt x="1445" y="921"/>
                  </a:lnTo>
                  <a:lnTo>
                    <a:pt x="1445" y="880"/>
                  </a:lnTo>
                  <a:lnTo>
                    <a:pt x="1549" y="817"/>
                  </a:lnTo>
                  <a:lnTo>
                    <a:pt x="1737" y="775"/>
                  </a:lnTo>
                  <a:lnTo>
                    <a:pt x="1884" y="628"/>
                  </a:lnTo>
                  <a:lnTo>
                    <a:pt x="1884" y="587"/>
                  </a:lnTo>
                  <a:lnTo>
                    <a:pt x="1863" y="566"/>
                  </a:lnTo>
                  <a:lnTo>
                    <a:pt x="1863" y="419"/>
                  </a:lnTo>
                  <a:lnTo>
                    <a:pt x="2051" y="356"/>
                  </a:lnTo>
                  <a:lnTo>
                    <a:pt x="2177" y="315"/>
                  </a:lnTo>
                  <a:lnTo>
                    <a:pt x="2261" y="377"/>
                  </a:lnTo>
                  <a:lnTo>
                    <a:pt x="2365" y="482"/>
                  </a:lnTo>
                  <a:lnTo>
                    <a:pt x="2449" y="482"/>
                  </a:lnTo>
                  <a:lnTo>
                    <a:pt x="2553" y="608"/>
                  </a:lnTo>
                  <a:lnTo>
                    <a:pt x="2574" y="712"/>
                  </a:lnTo>
                  <a:lnTo>
                    <a:pt x="2616" y="775"/>
                  </a:lnTo>
                  <a:lnTo>
                    <a:pt x="2679" y="733"/>
                  </a:lnTo>
                  <a:lnTo>
                    <a:pt x="2763" y="670"/>
                  </a:lnTo>
                  <a:lnTo>
                    <a:pt x="2805" y="670"/>
                  </a:lnTo>
                  <a:lnTo>
                    <a:pt x="2826" y="733"/>
                  </a:lnTo>
                  <a:lnTo>
                    <a:pt x="2784" y="796"/>
                  </a:lnTo>
                  <a:lnTo>
                    <a:pt x="2721" y="796"/>
                  </a:lnTo>
                  <a:lnTo>
                    <a:pt x="2616" y="942"/>
                  </a:lnTo>
                  <a:lnTo>
                    <a:pt x="2595" y="984"/>
                  </a:lnTo>
                  <a:lnTo>
                    <a:pt x="2616" y="1131"/>
                  </a:lnTo>
                  <a:lnTo>
                    <a:pt x="2763" y="1319"/>
                  </a:lnTo>
                  <a:lnTo>
                    <a:pt x="2888" y="1424"/>
                  </a:lnTo>
                  <a:lnTo>
                    <a:pt x="2972" y="1235"/>
                  </a:lnTo>
                  <a:lnTo>
                    <a:pt x="3014" y="1235"/>
                  </a:lnTo>
                  <a:lnTo>
                    <a:pt x="3098" y="1193"/>
                  </a:lnTo>
                  <a:lnTo>
                    <a:pt x="3118" y="1047"/>
                  </a:lnTo>
                  <a:lnTo>
                    <a:pt x="3202" y="900"/>
                  </a:lnTo>
                  <a:lnTo>
                    <a:pt x="3139" y="733"/>
                  </a:lnTo>
                  <a:lnTo>
                    <a:pt x="3139" y="691"/>
                  </a:lnTo>
                  <a:lnTo>
                    <a:pt x="3181" y="587"/>
                  </a:lnTo>
                  <a:lnTo>
                    <a:pt x="3118" y="524"/>
                  </a:lnTo>
                  <a:lnTo>
                    <a:pt x="3035" y="482"/>
                  </a:lnTo>
                  <a:lnTo>
                    <a:pt x="3014" y="419"/>
                  </a:lnTo>
                  <a:lnTo>
                    <a:pt x="2909" y="294"/>
                  </a:lnTo>
                  <a:lnTo>
                    <a:pt x="2679" y="168"/>
                  </a:lnTo>
                  <a:lnTo>
                    <a:pt x="2512" y="147"/>
                  </a:lnTo>
                  <a:lnTo>
                    <a:pt x="2281" y="147"/>
                  </a:lnTo>
                  <a:lnTo>
                    <a:pt x="2198" y="105"/>
                  </a:lnTo>
                  <a:lnTo>
                    <a:pt x="2156" y="63"/>
                  </a:lnTo>
                  <a:lnTo>
                    <a:pt x="207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8" name="Google Shape;2418;p46"/>
            <p:cNvSpPr/>
            <p:nvPr/>
          </p:nvSpPr>
          <p:spPr>
            <a:xfrm>
              <a:off x="2464350" y="3080075"/>
              <a:ext cx="48650" cy="45525"/>
            </a:xfrm>
            <a:custGeom>
              <a:avLst/>
              <a:gdLst/>
              <a:ahLst/>
              <a:cxnLst/>
              <a:rect l="l" t="t" r="r" b="b"/>
              <a:pathLst>
                <a:path w="1946" h="1821" extrusionOk="0">
                  <a:moveTo>
                    <a:pt x="293" y="0"/>
                  </a:moveTo>
                  <a:lnTo>
                    <a:pt x="105" y="21"/>
                  </a:lnTo>
                  <a:lnTo>
                    <a:pt x="105" y="42"/>
                  </a:lnTo>
                  <a:lnTo>
                    <a:pt x="63" y="63"/>
                  </a:lnTo>
                  <a:lnTo>
                    <a:pt x="84" y="63"/>
                  </a:lnTo>
                  <a:lnTo>
                    <a:pt x="63" y="209"/>
                  </a:lnTo>
                  <a:lnTo>
                    <a:pt x="0" y="230"/>
                  </a:lnTo>
                  <a:lnTo>
                    <a:pt x="63" y="251"/>
                  </a:lnTo>
                  <a:lnTo>
                    <a:pt x="126" y="272"/>
                  </a:lnTo>
                  <a:lnTo>
                    <a:pt x="167" y="377"/>
                  </a:lnTo>
                  <a:lnTo>
                    <a:pt x="63" y="460"/>
                  </a:lnTo>
                  <a:lnTo>
                    <a:pt x="0" y="586"/>
                  </a:lnTo>
                  <a:lnTo>
                    <a:pt x="21" y="690"/>
                  </a:lnTo>
                  <a:lnTo>
                    <a:pt x="188" y="837"/>
                  </a:lnTo>
                  <a:lnTo>
                    <a:pt x="335" y="837"/>
                  </a:lnTo>
                  <a:lnTo>
                    <a:pt x="418" y="879"/>
                  </a:lnTo>
                  <a:lnTo>
                    <a:pt x="481" y="983"/>
                  </a:lnTo>
                  <a:lnTo>
                    <a:pt x="523" y="983"/>
                  </a:lnTo>
                  <a:lnTo>
                    <a:pt x="607" y="879"/>
                  </a:lnTo>
                  <a:lnTo>
                    <a:pt x="586" y="774"/>
                  </a:lnTo>
                  <a:lnTo>
                    <a:pt x="418" y="670"/>
                  </a:lnTo>
                  <a:lnTo>
                    <a:pt x="377" y="586"/>
                  </a:lnTo>
                  <a:lnTo>
                    <a:pt x="418" y="565"/>
                  </a:lnTo>
                  <a:lnTo>
                    <a:pt x="523" y="649"/>
                  </a:lnTo>
                  <a:lnTo>
                    <a:pt x="628" y="690"/>
                  </a:lnTo>
                  <a:lnTo>
                    <a:pt x="649" y="774"/>
                  </a:lnTo>
                  <a:lnTo>
                    <a:pt x="753" y="858"/>
                  </a:lnTo>
                  <a:lnTo>
                    <a:pt x="795" y="983"/>
                  </a:lnTo>
                  <a:lnTo>
                    <a:pt x="921" y="1067"/>
                  </a:lnTo>
                  <a:lnTo>
                    <a:pt x="1025" y="1151"/>
                  </a:lnTo>
                  <a:lnTo>
                    <a:pt x="1109" y="1193"/>
                  </a:lnTo>
                  <a:lnTo>
                    <a:pt x="1234" y="1318"/>
                  </a:lnTo>
                  <a:lnTo>
                    <a:pt x="1255" y="1402"/>
                  </a:lnTo>
                  <a:lnTo>
                    <a:pt x="1172" y="1486"/>
                  </a:lnTo>
                  <a:lnTo>
                    <a:pt x="1172" y="1569"/>
                  </a:lnTo>
                  <a:lnTo>
                    <a:pt x="1234" y="1632"/>
                  </a:lnTo>
                  <a:lnTo>
                    <a:pt x="1360" y="1695"/>
                  </a:lnTo>
                  <a:lnTo>
                    <a:pt x="1444" y="1737"/>
                  </a:lnTo>
                  <a:lnTo>
                    <a:pt x="1486" y="1716"/>
                  </a:lnTo>
                  <a:lnTo>
                    <a:pt x="1527" y="1632"/>
                  </a:lnTo>
                  <a:lnTo>
                    <a:pt x="1465" y="1569"/>
                  </a:lnTo>
                  <a:lnTo>
                    <a:pt x="1360" y="1507"/>
                  </a:lnTo>
                  <a:lnTo>
                    <a:pt x="1360" y="1486"/>
                  </a:lnTo>
                  <a:lnTo>
                    <a:pt x="1381" y="1465"/>
                  </a:lnTo>
                  <a:lnTo>
                    <a:pt x="1465" y="1507"/>
                  </a:lnTo>
                  <a:lnTo>
                    <a:pt x="1548" y="1632"/>
                  </a:lnTo>
                  <a:lnTo>
                    <a:pt x="1548" y="1737"/>
                  </a:lnTo>
                  <a:lnTo>
                    <a:pt x="1590" y="1737"/>
                  </a:lnTo>
                  <a:lnTo>
                    <a:pt x="1632" y="1779"/>
                  </a:lnTo>
                  <a:lnTo>
                    <a:pt x="1674" y="1820"/>
                  </a:lnTo>
                  <a:lnTo>
                    <a:pt x="1737" y="1820"/>
                  </a:lnTo>
                  <a:lnTo>
                    <a:pt x="1758" y="1779"/>
                  </a:lnTo>
                  <a:lnTo>
                    <a:pt x="1758" y="1695"/>
                  </a:lnTo>
                  <a:lnTo>
                    <a:pt x="1737" y="1632"/>
                  </a:lnTo>
                  <a:lnTo>
                    <a:pt x="1737" y="1590"/>
                  </a:lnTo>
                  <a:lnTo>
                    <a:pt x="1758" y="1486"/>
                  </a:lnTo>
                  <a:lnTo>
                    <a:pt x="1841" y="1423"/>
                  </a:lnTo>
                  <a:lnTo>
                    <a:pt x="1779" y="1318"/>
                  </a:lnTo>
                  <a:lnTo>
                    <a:pt x="1695" y="1297"/>
                  </a:lnTo>
                  <a:lnTo>
                    <a:pt x="1737" y="1214"/>
                  </a:lnTo>
                  <a:lnTo>
                    <a:pt x="1779" y="1151"/>
                  </a:lnTo>
                  <a:lnTo>
                    <a:pt x="1779" y="1046"/>
                  </a:lnTo>
                  <a:lnTo>
                    <a:pt x="1841" y="983"/>
                  </a:lnTo>
                  <a:lnTo>
                    <a:pt x="1946" y="983"/>
                  </a:lnTo>
                  <a:lnTo>
                    <a:pt x="1946" y="962"/>
                  </a:lnTo>
                  <a:lnTo>
                    <a:pt x="1862" y="900"/>
                  </a:lnTo>
                  <a:lnTo>
                    <a:pt x="1758" y="879"/>
                  </a:lnTo>
                  <a:lnTo>
                    <a:pt x="1695" y="795"/>
                  </a:lnTo>
                  <a:lnTo>
                    <a:pt x="1653" y="732"/>
                  </a:lnTo>
                  <a:lnTo>
                    <a:pt x="1548" y="586"/>
                  </a:lnTo>
                  <a:lnTo>
                    <a:pt x="1465" y="481"/>
                  </a:lnTo>
                  <a:lnTo>
                    <a:pt x="1465" y="356"/>
                  </a:lnTo>
                  <a:lnTo>
                    <a:pt x="1423" y="251"/>
                  </a:lnTo>
                  <a:lnTo>
                    <a:pt x="1360" y="272"/>
                  </a:lnTo>
                  <a:lnTo>
                    <a:pt x="1339" y="335"/>
                  </a:lnTo>
                  <a:lnTo>
                    <a:pt x="1234" y="335"/>
                  </a:lnTo>
                  <a:lnTo>
                    <a:pt x="1255" y="272"/>
                  </a:lnTo>
                  <a:lnTo>
                    <a:pt x="1172" y="272"/>
                  </a:lnTo>
                  <a:lnTo>
                    <a:pt x="1130" y="314"/>
                  </a:lnTo>
                  <a:lnTo>
                    <a:pt x="1025" y="209"/>
                  </a:lnTo>
                  <a:lnTo>
                    <a:pt x="1025" y="146"/>
                  </a:lnTo>
                  <a:lnTo>
                    <a:pt x="942" y="126"/>
                  </a:lnTo>
                  <a:lnTo>
                    <a:pt x="858" y="42"/>
                  </a:lnTo>
                  <a:lnTo>
                    <a:pt x="711" y="42"/>
                  </a:lnTo>
                  <a:lnTo>
                    <a:pt x="607" y="63"/>
                  </a:lnTo>
                  <a:lnTo>
                    <a:pt x="29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 name="Google Shape;2419;p46"/>
            <p:cNvSpPr/>
            <p:nvPr/>
          </p:nvSpPr>
          <p:spPr>
            <a:xfrm>
              <a:off x="2438700" y="3020425"/>
              <a:ext cx="67500" cy="66975"/>
            </a:xfrm>
            <a:custGeom>
              <a:avLst/>
              <a:gdLst/>
              <a:ahLst/>
              <a:cxnLst/>
              <a:rect l="l" t="t" r="r" b="b"/>
              <a:pathLst>
                <a:path w="2700" h="2679" extrusionOk="0">
                  <a:moveTo>
                    <a:pt x="2470" y="1"/>
                  </a:moveTo>
                  <a:lnTo>
                    <a:pt x="2407" y="22"/>
                  </a:lnTo>
                  <a:lnTo>
                    <a:pt x="2386" y="105"/>
                  </a:lnTo>
                  <a:lnTo>
                    <a:pt x="2302" y="126"/>
                  </a:lnTo>
                  <a:lnTo>
                    <a:pt x="2198" y="210"/>
                  </a:lnTo>
                  <a:lnTo>
                    <a:pt x="2093" y="210"/>
                  </a:lnTo>
                  <a:lnTo>
                    <a:pt x="2072" y="294"/>
                  </a:lnTo>
                  <a:lnTo>
                    <a:pt x="1988" y="252"/>
                  </a:lnTo>
                  <a:lnTo>
                    <a:pt x="1884" y="294"/>
                  </a:lnTo>
                  <a:lnTo>
                    <a:pt x="1863" y="231"/>
                  </a:lnTo>
                  <a:lnTo>
                    <a:pt x="1779" y="189"/>
                  </a:lnTo>
                  <a:lnTo>
                    <a:pt x="1737" y="189"/>
                  </a:lnTo>
                  <a:lnTo>
                    <a:pt x="1696" y="294"/>
                  </a:lnTo>
                  <a:lnTo>
                    <a:pt x="1591" y="294"/>
                  </a:lnTo>
                  <a:lnTo>
                    <a:pt x="1528" y="419"/>
                  </a:lnTo>
                  <a:lnTo>
                    <a:pt x="1528" y="461"/>
                  </a:lnTo>
                  <a:lnTo>
                    <a:pt x="1465" y="503"/>
                  </a:lnTo>
                  <a:lnTo>
                    <a:pt x="1361" y="587"/>
                  </a:lnTo>
                  <a:lnTo>
                    <a:pt x="1235" y="649"/>
                  </a:lnTo>
                  <a:lnTo>
                    <a:pt x="1214" y="691"/>
                  </a:lnTo>
                  <a:lnTo>
                    <a:pt x="1131" y="670"/>
                  </a:lnTo>
                  <a:lnTo>
                    <a:pt x="1068" y="691"/>
                  </a:lnTo>
                  <a:lnTo>
                    <a:pt x="1005" y="649"/>
                  </a:lnTo>
                  <a:lnTo>
                    <a:pt x="859" y="628"/>
                  </a:lnTo>
                  <a:lnTo>
                    <a:pt x="691" y="733"/>
                  </a:lnTo>
                  <a:lnTo>
                    <a:pt x="503" y="754"/>
                  </a:lnTo>
                  <a:lnTo>
                    <a:pt x="503" y="859"/>
                  </a:lnTo>
                  <a:lnTo>
                    <a:pt x="503" y="942"/>
                  </a:lnTo>
                  <a:lnTo>
                    <a:pt x="482" y="1089"/>
                  </a:lnTo>
                  <a:lnTo>
                    <a:pt x="419" y="1172"/>
                  </a:lnTo>
                  <a:lnTo>
                    <a:pt x="294" y="1172"/>
                  </a:lnTo>
                  <a:lnTo>
                    <a:pt x="189" y="1193"/>
                  </a:lnTo>
                  <a:lnTo>
                    <a:pt x="189" y="1256"/>
                  </a:lnTo>
                  <a:lnTo>
                    <a:pt x="126" y="1256"/>
                  </a:lnTo>
                  <a:lnTo>
                    <a:pt x="22" y="1214"/>
                  </a:lnTo>
                  <a:lnTo>
                    <a:pt x="1" y="1256"/>
                  </a:lnTo>
                  <a:lnTo>
                    <a:pt x="210" y="1507"/>
                  </a:lnTo>
                  <a:lnTo>
                    <a:pt x="315" y="1591"/>
                  </a:lnTo>
                  <a:lnTo>
                    <a:pt x="315" y="1675"/>
                  </a:lnTo>
                  <a:lnTo>
                    <a:pt x="482" y="1821"/>
                  </a:lnTo>
                  <a:lnTo>
                    <a:pt x="628" y="2030"/>
                  </a:lnTo>
                  <a:lnTo>
                    <a:pt x="900" y="2323"/>
                  </a:lnTo>
                  <a:lnTo>
                    <a:pt x="963" y="2323"/>
                  </a:lnTo>
                  <a:lnTo>
                    <a:pt x="1026" y="2344"/>
                  </a:lnTo>
                  <a:lnTo>
                    <a:pt x="1068" y="2323"/>
                  </a:lnTo>
                  <a:lnTo>
                    <a:pt x="1068" y="2407"/>
                  </a:lnTo>
                  <a:lnTo>
                    <a:pt x="1131" y="2407"/>
                  </a:lnTo>
                  <a:lnTo>
                    <a:pt x="1319" y="2386"/>
                  </a:lnTo>
                  <a:lnTo>
                    <a:pt x="1633" y="2449"/>
                  </a:lnTo>
                  <a:lnTo>
                    <a:pt x="1737" y="2428"/>
                  </a:lnTo>
                  <a:lnTo>
                    <a:pt x="1884" y="2428"/>
                  </a:lnTo>
                  <a:lnTo>
                    <a:pt x="1947" y="2512"/>
                  </a:lnTo>
                  <a:lnTo>
                    <a:pt x="2009" y="2532"/>
                  </a:lnTo>
                  <a:lnTo>
                    <a:pt x="2009" y="2595"/>
                  </a:lnTo>
                  <a:lnTo>
                    <a:pt x="2156" y="2679"/>
                  </a:lnTo>
                  <a:lnTo>
                    <a:pt x="2198" y="2658"/>
                  </a:lnTo>
                  <a:lnTo>
                    <a:pt x="2260" y="2658"/>
                  </a:lnTo>
                  <a:lnTo>
                    <a:pt x="2302" y="2637"/>
                  </a:lnTo>
                  <a:lnTo>
                    <a:pt x="2281" y="2553"/>
                  </a:lnTo>
                  <a:lnTo>
                    <a:pt x="2219" y="2470"/>
                  </a:lnTo>
                  <a:lnTo>
                    <a:pt x="2198" y="2344"/>
                  </a:lnTo>
                  <a:lnTo>
                    <a:pt x="2281" y="2219"/>
                  </a:lnTo>
                  <a:lnTo>
                    <a:pt x="2302" y="2135"/>
                  </a:lnTo>
                  <a:lnTo>
                    <a:pt x="2302" y="2009"/>
                  </a:lnTo>
                  <a:lnTo>
                    <a:pt x="2281" y="2093"/>
                  </a:lnTo>
                  <a:lnTo>
                    <a:pt x="2260" y="2135"/>
                  </a:lnTo>
                  <a:lnTo>
                    <a:pt x="2198" y="2156"/>
                  </a:lnTo>
                  <a:lnTo>
                    <a:pt x="2198" y="2093"/>
                  </a:lnTo>
                  <a:lnTo>
                    <a:pt x="2219" y="2009"/>
                  </a:lnTo>
                  <a:lnTo>
                    <a:pt x="2281" y="1884"/>
                  </a:lnTo>
                  <a:lnTo>
                    <a:pt x="2260" y="1800"/>
                  </a:lnTo>
                  <a:lnTo>
                    <a:pt x="2260" y="1716"/>
                  </a:lnTo>
                  <a:lnTo>
                    <a:pt x="2344" y="1528"/>
                  </a:lnTo>
                  <a:lnTo>
                    <a:pt x="2386" y="1528"/>
                  </a:lnTo>
                  <a:lnTo>
                    <a:pt x="2365" y="1591"/>
                  </a:lnTo>
                  <a:lnTo>
                    <a:pt x="2365" y="1675"/>
                  </a:lnTo>
                  <a:lnTo>
                    <a:pt x="2365" y="1800"/>
                  </a:lnTo>
                  <a:lnTo>
                    <a:pt x="2386" y="1800"/>
                  </a:lnTo>
                  <a:lnTo>
                    <a:pt x="2428" y="1716"/>
                  </a:lnTo>
                  <a:lnTo>
                    <a:pt x="2470" y="1486"/>
                  </a:lnTo>
                  <a:lnTo>
                    <a:pt x="2470" y="1214"/>
                  </a:lnTo>
                  <a:lnTo>
                    <a:pt x="2491" y="1172"/>
                  </a:lnTo>
                  <a:lnTo>
                    <a:pt x="2428" y="1089"/>
                  </a:lnTo>
                  <a:lnTo>
                    <a:pt x="2407" y="1068"/>
                  </a:lnTo>
                  <a:lnTo>
                    <a:pt x="2407" y="1005"/>
                  </a:lnTo>
                  <a:lnTo>
                    <a:pt x="2470" y="963"/>
                  </a:lnTo>
                  <a:lnTo>
                    <a:pt x="2491" y="963"/>
                  </a:lnTo>
                  <a:lnTo>
                    <a:pt x="2512" y="984"/>
                  </a:lnTo>
                  <a:lnTo>
                    <a:pt x="2533" y="838"/>
                  </a:lnTo>
                  <a:lnTo>
                    <a:pt x="2637" y="691"/>
                  </a:lnTo>
                  <a:lnTo>
                    <a:pt x="2700" y="628"/>
                  </a:lnTo>
                  <a:lnTo>
                    <a:pt x="2700" y="566"/>
                  </a:lnTo>
                  <a:lnTo>
                    <a:pt x="2637" y="524"/>
                  </a:lnTo>
                  <a:lnTo>
                    <a:pt x="2637" y="461"/>
                  </a:lnTo>
                  <a:lnTo>
                    <a:pt x="2679" y="377"/>
                  </a:lnTo>
                  <a:lnTo>
                    <a:pt x="2637" y="273"/>
                  </a:lnTo>
                  <a:lnTo>
                    <a:pt x="2637" y="126"/>
                  </a:lnTo>
                  <a:lnTo>
                    <a:pt x="2679" y="63"/>
                  </a:lnTo>
                  <a:lnTo>
                    <a:pt x="2700" y="43"/>
                  </a:lnTo>
                  <a:lnTo>
                    <a:pt x="2533" y="43"/>
                  </a:lnTo>
                  <a:lnTo>
                    <a:pt x="251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0" name="Google Shape;2420;p46"/>
            <p:cNvSpPr/>
            <p:nvPr/>
          </p:nvSpPr>
          <p:spPr>
            <a:xfrm>
              <a:off x="2416725" y="3006825"/>
              <a:ext cx="91575" cy="46050"/>
            </a:xfrm>
            <a:custGeom>
              <a:avLst/>
              <a:gdLst/>
              <a:ahLst/>
              <a:cxnLst/>
              <a:rect l="l" t="t" r="r" b="b"/>
              <a:pathLst>
                <a:path w="3663" h="1842" extrusionOk="0">
                  <a:moveTo>
                    <a:pt x="1926" y="1"/>
                  </a:moveTo>
                  <a:lnTo>
                    <a:pt x="1905" y="43"/>
                  </a:lnTo>
                  <a:lnTo>
                    <a:pt x="1968" y="105"/>
                  </a:lnTo>
                  <a:lnTo>
                    <a:pt x="1863" y="126"/>
                  </a:lnTo>
                  <a:lnTo>
                    <a:pt x="1800" y="168"/>
                  </a:lnTo>
                  <a:lnTo>
                    <a:pt x="1696" y="147"/>
                  </a:lnTo>
                  <a:lnTo>
                    <a:pt x="1507" y="168"/>
                  </a:lnTo>
                  <a:lnTo>
                    <a:pt x="943" y="168"/>
                  </a:lnTo>
                  <a:lnTo>
                    <a:pt x="775" y="252"/>
                  </a:lnTo>
                  <a:lnTo>
                    <a:pt x="712" y="210"/>
                  </a:lnTo>
                  <a:lnTo>
                    <a:pt x="712" y="252"/>
                  </a:lnTo>
                  <a:lnTo>
                    <a:pt x="629" y="315"/>
                  </a:lnTo>
                  <a:lnTo>
                    <a:pt x="566" y="419"/>
                  </a:lnTo>
                  <a:lnTo>
                    <a:pt x="419" y="482"/>
                  </a:lnTo>
                  <a:lnTo>
                    <a:pt x="336" y="482"/>
                  </a:lnTo>
                  <a:lnTo>
                    <a:pt x="189" y="649"/>
                  </a:lnTo>
                  <a:lnTo>
                    <a:pt x="106" y="754"/>
                  </a:lnTo>
                  <a:lnTo>
                    <a:pt x="126" y="838"/>
                  </a:lnTo>
                  <a:lnTo>
                    <a:pt x="43" y="984"/>
                  </a:lnTo>
                  <a:lnTo>
                    <a:pt x="1" y="1047"/>
                  </a:lnTo>
                  <a:lnTo>
                    <a:pt x="43" y="1005"/>
                  </a:lnTo>
                  <a:lnTo>
                    <a:pt x="126" y="1047"/>
                  </a:lnTo>
                  <a:lnTo>
                    <a:pt x="147" y="1068"/>
                  </a:lnTo>
                  <a:lnTo>
                    <a:pt x="210" y="1089"/>
                  </a:lnTo>
                  <a:lnTo>
                    <a:pt x="252" y="1151"/>
                  </a:lnTo>
                  <a:lnTo>
                    <a:pt x="399" y="1110"/>
                  </a:lnTo>
                  <a:lnTo>
                    <a:pt x="503" y="1151"/>
                  </a:lnTo>
                  <a:lnTo>
                    <a:pt x="566" y="1256"/>
                  </a:lnTo>
                  <a:lnTo>
                    <a:pt x="608" y="1298"/>
                  </a:lnTo>
                  <a:lnTo>
                    <a:pt x="650" y="1361"/>
                  </a:lnTo>
                  <a:lnTo>
                    <a:pt x="671" y="1298"/>
                  </a:lnTo>
                  <a:lnTo>
                    <a:pt x="712" y="1256"/>
                  </a:lnTo>
                  <a:lnTo>
                    <a:pt x="817" y="1214"/>
                  </a:lnTo>
                  <a:lnTo>
                    <a:pt x="859" y="1256"/>
                  </a:lnTo>
                  <a:lnTo>
                    <a:pt x="943" y="1277"/>
                  </a:lnTo>
                  <a:lnTo>
                    <a:pt x="943" y="1382"/>
                  </a:lnTo>
                  <a:lnTo>
                    <a:pt x="922" y="1486"/>
                  </a:lnTo>
                  <a:lnTo>
                    <a:pt x="922" y="1507"/>
                  </a:lnTo>
                  <a:lnTo>
                    <a:pt x="880" y="1612"/>
                  </a:lnTo>
                  <a:lnTo>
                    <a:pt x="922" y="1675"/>
                  </a:lnTo>
                  <a:lnTo>
                    <a:pt x="963" y="1696"/>
                  </a:lnTo>
                  <a:lnTo>
                    <a:pt x="984" y="1716"/>
                  </a:lnTo>
                  <a:lnTo>
                    <a:pt x="1047" y="1716"/>
                  </a:lnTo>
                  <a:lnTo>
                    <a:pt x="1068" y="1696"/>
                  </a:lnTo>
                  <a:lnTo>
                    <a:pt x="1131" y="1716"/>
                  </a:lnTo>
                  <a:lnTo>
                    <a:pt x="1131" y="1800"/>
                  </a:lnTo>
                  <a:lnTo>
                    <a:pt x="1152" y="1842"/>
                  </a:lnTo>
                  <a:lnTo>
                    <a:pt x="1256" y="1821"/>
                  </a:lnTo>
                  <a:lnTo>
                    <a:pt x="1382" y="1821"/>
                  </a:lnTo>
                  <a:lnTo>
                    <a:pt x="1445" y="1737"/>
                  </a:lnTo>
                  <a:lnTo>
                    <a:pt x="1445" y="1591"/>
                  </a:lnTo>
                  <a:lnTo>
                    <a:pt x="1445" y="1507"/>
                  </a:lnTo>
                  <a:lnTo>
                    <a:pt x="1445" y="1403"/>
                  </a:lnTo>
                  <a:lnTo>
                    <a:pt x="1612" y="1382"/>
                  </a:lnTo>
                  <a:lnTo>
                    <a:pt x="1800" y="1277"/>
                  </a:lnTo>
                  <a:lnTo>
                    <a:pt x="1926" y="1298"/>
                  </a:lnTo>
                  <a:lnTo>
                    <a:pt x="2010" y="1361"/>
                  </a:lnTo>
                  <a:lnTo>
                    <a:pt x="2072" y="1361"/>
                  </a:lnTo>
                  <a:lnTo>
                    <a:pt x="2135" y="1382"/>
                  </a:lnTo>
                  <a:lnTo>
                    <a:pt x="2177" y="1298"/>
                  </a:lnTo>
                  <a:lnTo>
                    <a:pt x="2303" y="1277"/>
                  </a:lnTo>
                  <a:lnTo>
                    <a:pt x="2407" y="1151"/>
                  </a:lnTo>
                  <a:lnTo>
                    <a:pt x="2449" y="1110"/>
                  </a:lnTo>
                  <a:lnTo>
                    <a:pt x="2491" y="1068"/>
                  </a:lnTo>
                  <a:lnTo>
                    <a:pt x="2554" y="900"/>
                  </a:lnTo>
                  <a:lnTo>
                    <a:pt x="2658" y="900"/>
                  </a:lnTo>
                  <a:lnTo>
                    <a:pt x="2700" y="796"/>
                  </a:lnTo>
                  <a:lnTo>
                    <a:pt x="2742" y="796"/>
                  </a:lnTo>
                  <a:lnTo>
                    <a:pt x="2826" y="879"/>
                  </a:lnTo>
                  <a:lnTo>
                    <a:pt x="2847" y="900"/>
                  </a:lnTo>
                  <a:lnTo>
                    <a:pt x="2951" y="900"/>
                  </a:lnTo>
                  <a:lnTo>
                    <a:pt x="3035" y="942"/>
                  </a:lnTo>
                  <a:lnTo>
                    <a:pt x="3056" y="859"/>
                  </a:lnTo>
                  <a:lnTo>
                    <a:pt x="3139" y="859"/>
                  </a:lnTo>
                  <a:lnTo>
                    <a:pt x="3244" y="775"/>
                  </a:lnTo>
                  <a:lnTo>
                    <a:pt x="3328" y="754"/>
                  </a:lnTo>
                  <a:lnTo>
                    <a:pt x="3349" y="670"/>
                  </a:lnTo>
                  <a:lnTo>
                    <a:pt x="3391" y="649"/>
                  </a:lnTo>
                  <a:lnTo>
                    <a:pt x="3453" y="649"/>
                  </a:lnTo>
                  <a:lnTo>
                    <a:pt x="3474" y="670"/>
                  </a:lnTo>
                  <a:lnTo>
                    <a:pt x="3642" y="670"/>
                  </a:lnTo>
                  <a:lnTo>
                    <a:pt x="3663" y="628"/>
                  </a:lnTo>
                  <a:lnTo>
                    <a:pt x="3642" y="566"/>
                  </a:lnTo>
                  <a:lnTo>
                    <a:pt x="3495" y="461"/>
                  </a:lnTo>
                  <a:lnTo>
                    <a:pt x="3370" y="419"/>
                  </a:lnTo>
                  <a:lnTo>
                    <a:pt x="3370" y="419"/>
                  </a:lnTo>
                  <a:lnTo>
                    <a:pt x="3432" y="524"/>
                  </a:lnTo>
                  <a:lnTo>
                    <a:pt x="3286" y="524"/>
                  </a:lnTo>
                  <a:lnTo>
                    <a:pt x="3139" y="482"/>
                  </a:lnTo>
                  <a:lnTo>
                    <a:pt x="3077" y="461"/>
                  </a:lnTo>
                  <a:lnTo>
                    <a:pt x="2972" y="440"/>
                  </a:lnTo>
                  <a:lnTo>
                    <a:pt x="2867" y="440"/>
                  </a:lnTo>
                  <a:lnTo>
                    <a:pt x="2909" y="377"/>
                  </a:lnTo>
                  <a:lnTo>
                    <a:pt x="2972" y="377"/>
                  </a:lnTo>
                  <a:lnTo>
                    <a:pt x="2972" y="315"/>
                  </a:lnTo>
                  <a:lnTo>
                    <a:pt x="3035" y="315"/>
                  </a:lnTo>
                  <a:lnTo>
                    <a:pt x="3119" y="335"/>
                  </a:lnTo>
                  <a:lnTo>
                    <a:pt x="3265" y="377"/>
                  </a:lnTo>
                  <a:lnTo>
                    <a:pt x="3286" y="356"/>
                  </a:lnTo>
                  <a:lnTo>
                    <a:pt x="3181" y="273"/>
                  </a:lnTo>
                  <a:lnTo>
                    <a:pt x="3035" y="210"/>
                  </a:lnTo>
                  <a:lnTo>
                    <a:pt x="2951" y="168"/>
                  </a:lnTo>
                  <a:lnTo>
                    <a:pt x="2847" y="210"/>
                  </a:lnTo>
                  <a:lnTo>
                    <a:pt x="2805" y="168"/>
                  </a:lnTo>
                  <a:lnTo>
                    <a:pt x="2763" y="252"/>
                  </a:lnTo>
                  <a:lnTo>
                    <a:pt x="2700" y="210"/>
                  </a:lnTo>
                  <a:lnTo>
                    <a:pt x="2428" y="168"/>
                  </a:lnTo>
                  <a:lnTo>
                    <a:pt x="2198" y="147"/>
                  </a:lnTo>
                  <a:lnTo>
                    <a:pt x="2072" y="43"/>
                  </a:lnTo>
                  <a:lnTo>
                    <a:pt x="192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1" name="Google Shape;2421;p46"/>
            <p:cNvSpPr/>
            <p:nvPr/>
          </p:nvSpPr>
          <p:spPr>
            <a:xfrm>
              <a:off x="2404175" y="3031950"/>
              <a:ext cx="36125" cy="20925"/>
            </a:xfrm>
            <a:custGeom>
              <a:avLst/>
              <a:gdLst/>
              <a:ahLst/>
              <a:cxnLst/>
              <a:rect l="l" t="t" r="r" b="b"/>
              <a:pathLst>
                <a:path w="1445" h="837" extrusionOk="0">
                  <a:moveTo>
                    <a:pt x="545" y="0"/>
                  </a:moveTo>
                  <a:lnTo>
                    <a:pt x="503" y="42"/>
                  </a:lnTo>
                  <a:lnTo>
                    <a:pt x="398" y="105"/>
                  </a:lnTo>
                  <a:lnTo>
                    <a:pt x="398" y="167"/>
                  </a:lnTo>
                  <a:lnTo>
                    <a:pt x="294" y="188"/>
                  </a:lnTo>
                  <a:lnTo>
                    <a:pt x="168" y="251"/>
                  </a:lnTo>
                  <a:lnTo>
                    <a:pt x="64" y="356"/>
                  </a:lnTo>
                  <a:lnTo>
                    <a:pt x="64" y="398"/>
                  </a:lnTo>
                  <a:lnTo>
                    <a:pt x="1" y="481"/>
                  </a:lnTo>
                  <a:lnTo>
                    <a:pt x="168" y="481"/>
                  </a:lnTo>
                  <a:lnTo>
                    <a:pt x="273" y="586"/>
                  </a:lnTo>
                  <a:lnTo>
                    <a:pt x="398" y="607"/>
                  </a:lnTo>
                  <a:lnTo>
                    <a:pt x="440" y="607"/>
                  </a:lnTo>
                  <a:lnTo>
                    <a:pt x="649" y="691"/>
                  </a:lnTo>
                  <a:lnTo>
                    <a:pt x="838" y="795"/>
                  </a:lnTo>
                  <a:lnTo>
                    <a:pt x="859" y="732"/>
                  </a:lnTo>
                  <a:lnTo>
                    <a:pt x="796" y="691"/>
                  </a:lnTo>
                  <a:lnTo>
                    <a:pt x="817" y="670"/>
                  </a:lnTo>
                  <a:lnTo>
                    <a:pt x="921" y="670"/>
                  </a:lnTo>
                  <a:lnTo>
                    <a:pt x="1005" y="795"/>
                  </a:lnTo>
                  <a:lnTo>
                    <a:pt x="1068" y="837"/>
                  </a:lnTo>
                  <a:lnTo>
                    <a:pt x="1340" y="837"/>
                  </a:lnTo>
                  <a:lnTo>
                    <a:pt x="1424" y="732"/>
                  </a:lnTo>
                  <a:lnTo>
                    <a:pt x="1382" y="691"/>
                  </a:lnTo>
                  <a:lnTo>
                    <a:pt x="1424" y="670"/>
                  </a:lnTo>
                  <a:lnTo>
                    <a:pt x="1382" y="607"/>
                  </a:lnTo>
                  <a:lnTo>
                    <a:pt x="1424" y="502"/>
                  </a:lnTo>
                  <a:lnTo>
                    <a:pt x="1424" y="481"/>
                  </a:lnTo>
                  <a:lnTo>
                    <a:pt x="1445" y="377"/>
                  </a:lnTo>
                  <a:lnTo>
                    <a:pt x="1445" y="272"/>
                  </a:lnTo>
                  <a:lnTo>
                    <a:pt x="1361" y="251"/>
                  </a:lnTo>
                  <a:lnTo>
                    <a:pt x="1319" y="209"/>
                  </a:lnTo>
                  <a:lnTo>
                    <a:pt x="1214" y="251"/>
                  </a:lnTo>
                  <a:lnTo>
                    <a:pt x="1173" y="293"/>
                  </a:lnTo>
                  <a:lnTo>
                    <a:pt x="1152" y="356"/>
                  </a:lnTo>
                  <a:lnTo>
                    <a:pt x="1110" y="293"/>
                  </a:lnTo>
                  <a:lnTo>
                    <a:pt x="1068" y="251"/>
                  </a:lnTo>
                  <a:lnTo>
                    <a:pt x="1005" y="146"/>
                  </a:lnTo>
                  <a:lnTo>
                    <a:pt x="901" y="105"/>
                  </a:lnTo>
                  <a:lnTo>
                    <a:pt x="754" y="146"/>
                  </a:lnTo>
                  <a:lnTo>
                    <a:pt x="712" y="84"/>
                  </a:lnTo>
                  <a:lnTo>
                    <a:pt x="649" y="63"/>
                  </a:lnTo>
                  <a:lnTo>
                    <a:pt x="628" y="42"/>
                  </a:lnTo>
                  <a:lnTo>
                    <a:pt x="54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2" name="Google Shape;2422;p46"/>
            <p:cNvSpPr/>
            <p:nvPr/>
          </p:nvSpPr>
          <p:spPr>
            <a:xfrm>
              <a:off x="2420400" y="2972825"/>
              <a:ext cx="16750" cy="36650"/>
            </a:xfrm>
            <a:custGeom>
              <a:avLst/>
              <a:gdLst/>
              <a:ahLst/>
              <a:cxnLst/>
              <a:rect l="l" t="t" r="r" b="b"/>
              <a:pathLst>
                <a:path w="670" h="1466" extrusionOk="0">
                  <a:moveTo>
                    <a:pt x="398" y="1"/>
                  </a:moveTo>
                  <a:lnTo>
                    <a:pt x="377" y="43"/>
                  </a:lnTo>
                  <a:lnTo>
                    <a:pt x="356" y="147"/>
                  </a:lnTo>
                  <a:lnTo>
                    <a:pt x="272" y="231"/>
                  </a:lnTo>
                  <a:lnTo>
                    <a:pt x="272" y="252"/>
                  </a:lnTo>
                  <a:lnTo>
                    <a:pt x="210" y="273"/>
                  </a:lnTo>
                  <a:lnTo>
                    <a:pt x="189" y="315"/>
                  </a:lnTo>
                  <a:lnTo>
                    <a:pt x="168" y="273"/>
                  </a:lnTo>
                  <a:lnTo>
                    <a:pt x="168" y="231"/>
                  </a:lnTo>
                  <a:lnTo>
                    <a:pt x="84" y="231"/>
                  </a:lnTo>
                  <a:lnTo>
                    <a:pt x="42" y="273"/>
                  </a:lnTo>
                  <a:lnTo>
                    <a:pt x="0" y="356"/>
                  </a:lnTo>
                  <a:lnTo>
                    <a:pt x="0" y="1423"/>
                  </a:lnTo>
                  <a:lnTo>
                    <a:pt x="84" y="1423"/>
                  </a:lnTo>
                  <a:lnTo>
                    <a:pt x="105" y="1465"/>
                  </a:lnTo>
                  <a:lnTo>
                    <a:pt x="168" y="1465"/>
                  </a:lnTo>
                  <a:lnTo>
                    <a:pt x="210" y="1361"/>
                  </a:lnTo>
                  <a:lnTo>
                    <a:pt x="314" y="1256"/>
                  </a:lnTo>
                  <a:lnTo>
                    <a:pt x="398" y="1298"/>
                  </a:lnTo>
                  <a:lnTo>
                    <a:pt x="565" y="1068"/>
                  </a:lnTo>
                  <a:lnTo>
                    <a:pt x="607" y="900"/>
                  </a:lnTo>
                  <a:lnTo>
                    <a:pt x="607" y="733"/>
                  </a:lnTo>
                  <a:lnTo>
                    <a:pt x="565" y="670"/>
                  </a:lnTo>
                  <a:lnTo>
                    <a:pt x="586" y="482"/>
                  </a:lnTo>
                  <a:lnTo>
                    <a:pt x="628" y="377"/>
                  </a:lnTo>
                  <a:lnTo>
                    <a:pt x="670" y="105"/>
                  </a:lnTo>
                  <a:lnTo>
                    <a:pt x="670" y="43"/>
                  </a:lnTo>
                  <a:lnTo>
                    <a:pt x="670" y="1"/>
                  </a:lnTo>
                  <a:lnTo>
                    <a:pt x="586" y="1"/>
                  </a:lnTo>
                  <a:lnTo>
                    <a:pt x="524" y="43"/>
                  </a:lnTo>
                  <a:lnTo>
                    <a:pt x="50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3" name="Google Shape;2423;p46"/>
            <p:cNvSpPr/>
            <p:nvPr/>
          </p:nvSpPr>
          <p:spPr>
            <a:xfrm>
              <a:off x="2374900" y="2981200"/>
              <a:ext cx="59650" cy="62800"/>
            </a:xfrm>
            <a:custGeom>
              <a:avLst/>
              <a:gdLst/>
              <a:ahLst/>
              <a:cxnLst/>
              <a:rect l="l" t="t" r="r" b="b"/>
              <a:pathLst>
                <a:path w="2386" h="2512" extrusionOk="0">
                  <a:moveTo>
                    <a:pt x="837" y="0"/>
                  </a:moveTo>
                  <a:lnTo>
                    <a:pt x="816" y="314"/>
                  </a:lnTo>
                  <a:lnTo>
                    <a:pt x="565" y="335"/>
                  </a:lnTo>
                  <a:lnTo>
                    <a:pt x="649" y="419"/>
                  </a:lnTo>
                  <a:lnTo>
                    <a:pt x="670" y="461"/>
                  </a:lnTo>
                  <a:lnTo>
                    <a:pt x="774" y="565"/>
                  </a:lnTo>
                  <a:lnTo>
                    <a:pt x="858" y="649"/>
                  </a:lnTo>
                  <a:lnTo>
                    <a:pt x="942" y="649"/>
                  </a:lnTo>
                  <a:lnTo>
                    <a:pt x="963" y="712"/>
                  </a:lnTo>
                  <a:lnTo>
                    <a:pt x="983" y="816"/>
                  </a:lnTo>
                  <a:lnTo>
                    <a:pt x="1025" y="837"/>
                  </a:lnTo>
                  <a:lnTo>
                    <a:pt x="1130" y="858"/>
                  </a:lnTo>
                  <a:lnTo>
                    <a:pt x="1193" y="879"/>
                  </a:lnTo>
                  <a:lnTo>
                    <a:pt x="1193" y="963"/>
                  </a:lnTo>
                  <a:lnTo>
                    <a:pt x="1130" y="1026"/>
                  </a:lnTo>
                  <a:lnTo>
                    <a:pt x="398" y="1026"/>
                  </a:lnTo>
                  <a:lnTo>
                    <a:pt x="42" y="1570"/>
                  </a:lnTo>
                  <a:lnTo>
                    <a:pt x="42" y="1674"/>
                  </a:lnTo>
                  <a:lnTo>
                    <a:pt x="84" y="1695"/>
                  </a:lnTo>
                  <a:lnTo>
                    <a:pt x="42" y="1758"/>
                  </a:lnTo>
                  <a:lnTo>
                    <a:pt x="84" y="1800"/>
                  </a:lnTo>
                  <a:lnTo>
                    <a:pt x="105" y="1821"/>
                  </a:lnTo>
                  <a:lnTo>
                    <a:pt x="105" y="1863"/>
                  </a:lnTo>
                  <a:lnTo>
                    <a:pt x="42" y="1904"/>
                  </a:lnTo>
                  <a:lnTo>
                    <a:pt x="21" y="1967"/>
                  </a:lnTo>
                  <a:lnTo>
                    <a:pt x="0" y="1988"/>
                  </a:lnTo>
                  <a:lnTo>
                    <a:pt x="105" y="2093"/>
                  </a:lnTo>
                  <a:lnTo>
                    <a:pt x="147" y="2218"/>
                  </a:lnTo>
                  <a:lnTo>
                    <a:pt x="251" y="2218"/>
                  </a:lnTo>
                  <a:lnTo>
                    <a:pt x="335" y="2323"/>
                  </a:lnTo>
                  <a:lnTo>
                    <a:pt x="628" y="2428"/>
                  </a:lnTo>
                  <a:lnTo>
                    <a:pt x="942" y="2428"/>
                  </a:lnTo>
                  <a:lnTo>
                    <a:pt x="1172" y="2511"/>
                  </a:lnTo>
                  <a:lnTo>
                    <a:pt x="1235" y="2428"/>
                  </a:lnTo>
                  <a:lnTo>
                    <a:pt x="1235" y="2386"/>
                  </a:lnTo>
                  <a:lnTo>
                    <a:pt x="1339" y="2281"/>
                  </a:lnTo>
                  <a:lnTo>
                    <a:pt x="1465" y="2218"/>
                  </a:lnTo>
                  <a:lnTo>
                    <a:pt x="1569" y="2197"/>
                  </a:lnTo>
                  <a:lnTo>
                    <a:pt x="1569" y="2135"/>
                  </a:lnTo>
                  <a:lnTo>
                    <a:pt x="1716" y="2009"/>
                  </a:lnTo>
                  <a:lnTo>
                    <a:pt x="1799" y="1863"/>
                  </a:lnTo>
                  <a:lnTo>
                    <a:pt x="1779" y="1779"/>
                  </a:lnTo>
                  <a:lnTo>
                    <a:pt x="1862" y="1674"/>
                  </a:lnTo>
                  <a:lnTo>
                    <a:pt x="2009" y="1507"/>
                  </a:lnTo>
                  <a:lnTo>
                    <a:pt x="2092" y="1507"/>
                  </a:lnTo>
                  <a:lnTo>
                    <a:pt x="2239" y="1444"/>
                  </a:lnTo>
                  <a:lnTo>
                    <a:pt x="2302" y="1340"/>
                  </a:lnTo>
                  <a:lnTo>
                    <a:pt x="2385" y="1277"/>
                  </a:lnTo>
                  <a:lnTo>
                    <a:pt x="2385" y="1235"/>
                  </a:lnTo>
                  <a:lnTo>
                    <a:pt x="2344" y="1172"/>
                  </a:lnTo>
                  <a:lnTo>
                    <a:pt x="2239" y="1172"/>
                  </a:lnTo>
                  <a:lnTo>
                    <a:pt x="2218" y="1256"/>
                  </a:lnTo>
                  <a:lnTo>
                    <a:pt x="2113" y="1172"/>
                  </a:lnTo>
                  <a:lnTo>
                    <a:pt x="2030" y="1172"/>
                  </a:lnTo>
                  <a:lnTo>
                    <a:pt x="1988" y="1130"/>
                  </a:lnTo>
                  <a:lnTo>
                    <a:pt x="1925" y="1130"/>
                  </a:lnTo>
                  <a:lnTo>
                    <a:pt x="1904" y="1088"/>
                  </a:lnTo>
                  <a:lnTo>
                    <a:pt x="1820" y="1088"/>
                  </a:lnTo>
                  <a:lnTo>
                    <a:pt x="1820" y="21"/>
                  </a:lnTo>
                  <a:lnTo>
                    <a:pt x="83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4" name="Google Shape;2424;p46"/>
            <p:cNvSpPr/>
            <p:nvPr/>
          </p:nvSpPr>
          <p:spPr>
            <a:xfrm>
              <a:off x="2050050" y="2725400"/>
              <a:ext cx="412225" cy="305525"/>
            </a:xfrm>
            <a:custGeom>
              <a:avLst/>
              <a:gdLst/>
              <a:ahLst/>
              <a:cxnLst/>
              <a:rect l="l" t="t" r="r" b="b"/>
              <a:pathLst>
                <a:path w="16489" h="12221" extrusionOk="0">
                  <a:moveTo>
                    <a:pt x="1381" y="1"/>
                  </a:moveTo>
                  <a:lnTo>
                    <a:pt x="1" y="22"/>
                  </a:lnTo>
                  <a:lnTo>
                    <a:pt x="21" y="168"/>
                  </a:lnTo>
                  <a:lnTo>
                    <a:pt x="105" y="482"/>
                  </a:lnTo>
                  <a:lnTo>
                    <a:pt x="168" y="587"/>
                  </a:lnTo>
                  <a:lnTo>
                    <a:pt x="231" y="691"/>
                  </a:lnTo>
                  <a:lnTo>
                    <a:pt x="168" y="712"/>
                  </a:lnTo>
                  <a:lnTo>
                    <a:pt x="168" y="796"/>
                  </a:lnTo>
                  <a:lnTo>
                    <a:pt x="189" y="901"/>
                  </a:lnTo>
                  <a:lnTo>
                    <a:pt x="356" y="1110"/>
                  </a:lnTo>
                  <a:lnTo>
                    <a:pt x="356" y="1152"/>
                  </a:lnTo>
                  <a:lnTo>
                    <a:pt x="314" y="1173"/>
                  </a:lnTo>
                  <a:lnTo>
                    <a:pt x="335" y="1256"/>
                  </a:lnTo>
                  <a:lnTo>
                    <a:pt x="461" y="1361"/>
                  </a:lnTo>
                  <a:lnTo>
                    <a:pt x="482" y="1486"/>
                  </a:lnTo>
                  <a:lnTo>
                    <a:pt x="440" y="1549"/>
                  </a:lnTo>
                  <a:lnTo>
                    <a:pt x="440" y="1654"/>
                  </a:lnTo>
                  <a:lnTo>
                    <a:pt x="524" y="1696"/>
                  </a:lnTo>
                  <a:lnTo>
                    <a:pt x="545" y="1779"/>
                  </a:lnTo>
                  <a:lnTo>
                    <a:pt x="545" y="1968"/>
                  </a:lnTo>
                  <a:lnTo>
                    <a:pt x="586" y="2114"/>
                  </a:lnTo>
                  <a:lnTo>
                    <a:pt x="691" y="2219"/>
                  </a:lnTo>
                  <a:lnTo>
                    <a:pt x="754" y="2219"/>
                  </a:lnTo>
                  <a:lnTo>
                    <a:pt x="942" y="2386"/>
                  </a:lnTo>
                  <a:lnTo>
                    <a:pt x="1005" y="2512"/>
                  </a:lnTo>
                  <a:lnTo>
                    <a:pt x="1047" y="2595"/>
                  </a:lnTo>
                  <a:lnTo>
                    <a:pt x="1172" y="2721"/>
                  </a:lnTo>
                  <a:lnTo>
                    <a:pt x="1214" y="2909"/>
                  </a:lnTo>
                  <a:lnTo>
                    <a:pt x="1277" y="2930"/>
                  </a:lnTo>
                  <a:lnTo>
                    <a:pt x="1361" y="3056"/>
                  </a:lnTo>
                  <a:lnTo>
                    <a:pt x="1298" y="3139"/>
                  </a:lnTo>
                  <a:lnTo>
                    <a:pt x="1277" y="3202"/>
                  </a:lnTo>
                  <a:lnTo>
                    <a:pt x="1319" y="3265"/>
                  </a:lnTo>
                  <a:lnTo>
                    <a:pt x="1298" y="3349"/>
                  </a:lnTo>
                  <a:lnTo>
                    <a:pt x="1214" y="3328"/>
                  </a:lnTo>
                  <a:lnTo>
                    <a:pt x="1172" y="3411"/>
                  </a:lnTo>
                  <a:lnTo>
                    <a:pt x="1193" y="3432"/>
                  </a:lnTo>
                  <a:lnTo>
                    <a:pt x="1277" y="3432"/>
                  </a:lnTo>
                  <a:lnTo>
                    <a:pt x="1277" y="3516"/>
                  </a:lnTo>
                  <a:lnTo>
                    <a:pt x="1214" y="3558"/>
                  </a:lnTo>
                  <a:lnTo>
                    <a:pt x="1151" y="3516"/>
                  </a:lnTo>
                  <a:lnTo>
                    <a:pt x="1005" y="3516"/>
                  </a:lnTo>
                  <a:lnTo>
                    <a:pt x="900" y="3453"/>
                  </a:lnTo>
                  <a:lnTo>
                    <a:pt x="775" y="3474"/>
                  </a:lnTo>
                  <a:lnTo>
                    <a:pt x="712" y="3516"/>
                  </a:lnTo>
                  <a:lnTo>
                    <a:pt x="858" y="3662"/>
                  </a:lnTo>
                  <a:lnTo>
                    <a:pt x="963" y="3725"/>
                  </a:lnTo>
                  <a:lnTo>
                    <a:pt x="963" y="3830"/>
                  </a:lnTo>
                  <a:lnTo>
                    <a:pt x="1005" y="3934"/>
                  </a:lnTo>
                  <a:lnTo>
                    <a:pt x="1109" y="3955"/>
                  </a:lnTo>
                  <a:lnTo>
                    <a:pt x="1235" y="4039"/>
                  </a:lnTo>
                  <a:lnTo>
                    <a:pt x="1235" y="4081"/>
                  </a:lnTo>
                  <a:lnTo>
                    <a:pt x="1319" y="4081"/>
                  </a:lnTo>
                  <a:lnTo>
                    <a:pt x="1402" y="4102"/>
                  </a:lnTo>
                  <a:lnTo>
                    <a:pt x="1381" y="4144"/>
                  </a:lnTo>
                  <a:lnTo>
                    <a:pt x="1423" y="4206"/>
                  </a:lnTo>
                  <a:lnTo>
                    <a:pt x="1507" y="4186"/>
                  </a:lnTo>
                  <a:lnTo>
                    <a:pt x="1591" y="4186"/>
                  </a:lnTo>
                  <a:lnTo>
                    <a:pt x="1674" y="4081"/>
                  </a:lnTo>
                  <a:lnTo>
                    <a:pt x="1716" y="4081"/>
                  </a:lnTo>
                  <a:lnTo>
                    <a:pt x="1695" y="4186"/>
                  </a:lnTo>
                  <a:lnTo>
                    <a:pt x="1716" y="4374"/>
                  </a:lnTo>
                  <a:lnTo>
                    <a:pt x="1905" y="4562"/>
                  </a:lnTo>
                  <a:lnTo>
                    <a:pt x="2009" y="4583"/>
                  </a:lnTo>
                  <a:lnTo>
                    <a:pt x="2051" y="4583"/>
                  </a:lnTo>
                  <a:lnTo>
                    <a:pt x="2114" y="4667"/>
                  </a:lnTo>
                  <a:lnTo>
                    <a:pt x="2197" y="4897"/>
                  </a:lnTo>
                  <a:lnTo>
                    <a:pt x="2197" y="5127"/>
                  </a:lnTo>
                  <a:lnTo>
                    <a:pt x="2156" y="5315"/>
                  </a:lnTo>
                  <a:lnTo>
                    <a:pt x="2051" y="5462"/>
                  </a:lnTo>
                  <a:lnTo>
                    <a:pt x="2093" y="5546"/>
                  </a:lnTo>
                  <a:lnTo>
                    <a:pt x="2197" y="5650"/>
                  </a:lnTo>
                  <a:lnTo>
                    <a:pt x="2239" y="5629"/>
                  </a:lnTo>
                  <a:lnTo>
                    <a:pt x="2260" y="5713"/>
                  </a:lnTo>
                  <a:lnTo>
                    <a:pt x="2407" y="5734"/>
                  </a:lnTo>
                  <a:lnTo>
                    <a:pt x="2449" y="5859"/>
                  </a:lnTo>
                  <a:lnTo>
                    <a:pt x="2679" y="6131"/>
                  </a:lnTo>
                  <a:lnTo>
                    <a:pt x="2762" y="6152"/>
                  </a:lnTo>
                  <a:lnTo>
                    <a:pt x="2804" y="6236"/>
                  </a:lnTo>
                  <a:lnTo>
                    <a:pt x="2888" y="6341"/>
                  </a:lnTo>
                  <a:lnTo>
                    <a:pt x="3034" y="6362"/>
                  </a:lnTo>
                  <a:lnTo>
                    <a:pt x="3076" y="6445"/>
                  </a:lnTo>
                  <a:lnTo>
                    <a:pt x="3076" y="6571"/>
                  </a:lnTo>
                  <a:lnTo>
                    <a:pt x="3160" y="6655"/>
                  </a:lnTo>
                  <a:lnTo>
                    <a:pt x="3160" y="6717"/>
                  </a:lnTo>
                  <a:lnTo>
                    <a:pt x="3202" y="6822"/>
                  </a:lnTo>
                  <a:lnTo>
                    <a:pt x="3286" y="6864"/>
                  </a:lnTo>
                  <a:lnTo>
                    <a:pt x="3474" y="6780"/>
                  </a:lnTo>
                  <a:lnTo>
                    <a:pt x="3578" y="6613"/>
                  </a:lnTo>
                  <a:lnTo>
                    <a:pt x="3578" y="6487"/>
                  </a:lnTo>
                  <a:lnTo>
                    <a:pt x="3495" y="6445"/>
                  </a:lnTo>
                  <a:lnTo>
                    <a:pt x="3474" y="6341"/>
                  </a:lnTo>
                  <a:lnTo>
                    <a:pt x="3411" y="6278"/>
                  </a:lnTo>
                  <a:lnTo>
                    <a:pt x="3390" y="6173"/>
                  </a:lnTo>
                  <a:lnTo>
                    <a:pt x="3286" y="6131"/>
                  </a:lnTo>
                  <a:lnTo>
                    <a:pt x="3265" y="6048"/>
                  </a:lnTo>
                  <a:lnTo>
                    <a:pt x="3202" y="5964"/>
                  </a:lnTo>
                  <a:lnTo>
                    <a:pt x="3139" y="5943"/>
                  </a:lnTo>
                  <a:lnTo>
                    <a:pt x="3097" y="5964"/>
                  </a:lnTo>
                  <a:lnTo>
                    <a:pt x="3097" y="6048"/>
                  </a:lnTo>
                  <a:lnTo>
                    <a:pt x="3055" y="6069"/>
                  </a:lnTo>
                  <a:lnTo>
                    <a:pt x="3055" y="5985"/>
                  </a:lnTo>
                  <a:lnTo>
                    <a:pt x="2972" y="5943"/>
                  </a:lnTo>
                  <a:lnTo>
                    <a:pt x="2867" y="5818"/>
                  </a:lnTo>
                  <a:lnTo>
                    <a:pt x="2846" y="5734"/>
                  </a:lnTo>
                  <a:lnTo>
                    <a:pt x="2888" y="5629"/>
                  </a:lnTo>
                  <a:lnTo>
                    <a:pt x="2888" y="5504"/>
                  </a:lnTo>
                  <a:lnTo>
                    <a:pt x="2804" y="5399"/>
                  </a:lnTo>
                  <a:lnTo>
                    <a:pt x="2846" y="5294"/>
                  </a:lnTo>
                  <a:lnTo>
                    <a:pt x="2846" y="5232"/>
                  </a:lnTo>
                  <a:lnTo>
                    <a:pt x="2783" y="5148"/>
                  </a:lnTo>
                  <a:lnTo>
                    <a:pt x="2783" y="5085"/>
                  </a:lnTo>
                  <a:lnTo>
                    <a:pt x="2721" y="5002"/>
                  </a:lnTo>
                  <a:lnTo>
                    <a:pt x="2721" y="4897"/>
                  </a:lnTo>
                  <a:lnTo>
                    <a:pt x="2679" y="4834"/>
                  </a:lnTo>
                  <a:lnTo>
                    <a:pt x="2679" y="4688"/>
                  </a:lnTo>
                  <a:lnTo>
                    <a:pt x="2721" y="4604"/>
                  </a:lnTo>
                  <a:lnTo>
                    <a:pt x="2658" y="4395"/>
                  </a:lnTo>
                  <a:lnTo>
                    <a:pt x="2616" y="4290"/>
                  </a:lnTo>
                  <a:lnTo>
                    <a:pt x="2553" y="4206"/>
                  </a:lnTo>
                  <a:lnTo>
                    <a:pt x="2532" y="4186"/>
                  </a:lnTo>
                  <a:lnTo>
                    <a:pt x="2532" y="4248"/>
                  </a:lnTo>
                  <a:lnTo>
                    <a:pt x="2532" y="4290"/>
                  </a:lnTo>
                  <a:lnTo>
                    <a:pt x="2469" y="4353"/>
                  </a:lnTo>
                  <a:lnTo>
                    <a:pt x="2365" y="4186"/>
                  </a:lnTo>
                  <a:lnTo>
                    <a:pt x="2365" y="4102"/>
                  </a:lnTo>
                  <a:lnTo>
                    <a:pt x="2407" y="4039"/>
                  </a:lnTo>
                  <a:lnTo>
                    <a:pt x="2365" y="3976"/>
                  </a:lnTo>
                  <a:lnTo>
                    <a:pt x="2323" y="3955"/>
                  </a:lnTo>
                  <a:lnTo>
                    <a:pt x="2281" y="3746"/>
                  </a:lnTo>
                  <a:lnTo>
                    <a:pt x="2197" y="3579"/>
                  </a:lnTo>
                  <a:lnTo>
                    <a:pt x="2135" y="3558"/>
                  </a:lnTo>
                  <a:lnTo>
                    <a:pt x="2030" y="3453"/>
                  </a:lnTo>
                  <a:lnTo>
                    <a:pt x="2030" y="3328"/>
                  </a:lnTo>
                  <a:lnTo>
                    <a:pt x="2051" y="3202"/>
                  </a:lnTo>
                  <a:lnTo>
                    <a:pt x="1946" y="3056"/>
                  </a:lnTo>
                  <a:lnTo>
                    <a:pt x="1884" y="3035"/>
                  </a:lnTo>
                  <a:lnTo>
                    <a:pt x="1821" y="2993"/>
                  </a:lnTo>
                  <a:lnTo>
                    <a:pt x="1821" y="2846"/>
                  </a:lnTo>
                  <a:lnTo>
                    <a:pt x="1737" y="2784"/>
                  </a:lnTo>
                  <a:lnTo>
                    <a:pt x="1633" y="2742"/>
                  </a:lnTo>
                  <a:lnTo>
                    <a:pt x="1612" y="2637"/>
                  </a:lnTo>
                  <a:lnTo>
                    <a:pt x="1633" y="2574"/>
                  </a:lnTo>
                  <a:lnTo>
                    <a:pt x="1612" y="2407"/>
                  </a:lnTo>
                  <a:lnTo>
                    <a:pt x="1465" y="2302"/>
                  </a:lnTo>
                  <a:lnTo>
                    <a:pt x="1402" y="2219"/>
                  </a:lnTo>
                  <a:lnTo>
                    <a:pt x="1319" y="2198"/>
                  </a:lnTo>
                  <a:lnTo>
                    <a:pt x="1319" y="2093"/>
                  </a:lnTo>
                  <a:lnTo>
                    <a:pt x="1235" y="1947"/>
                  </a:lnTo>
                  <a:lnTo>
                    <a:pt x="1193" y="1863"/>
                  </a:lnTo>
                  <a:lnTo>
                    <a:pt x="1235" y="1779"/>
                  </a:lnTo>
                  <a:lnTo>
                    <a:pt x="1214" y="1361"/>
                  </a:lnTo>
                  <a:lnTo>
                    <a:pt x="1193" y="1131"/>
                  </a:lnTo>
                  <a:lnTo>
                    <a:pt x="1235" y="1005"/>
                  </a:lnTo>
                  <a:lnTo>
                    <a:pt x="1298" y="796"/>
                  </a:lnTo>
                  <a:lnTo>
                    <a:pt x="1277" y="691"/>
                  </a:lnTo>
                  <a:lnTo>
                    <a:pt x="1235" y="545"/>
                  </a:lnTo>
                  <a:lnTo>
                    <a:pt x="1319" y="691"/>
                  </a:lnTo>
                  <a:lnTo>
                    <a:pt x="1486" y="754"/>
                  </a:lnTo>
                  <a:lnTo>
                    <a:pt x="1570" y="921"/>
                  </a:lnTo>
                  <a:lnTo>
                    <a:pt x="1633" y="963"/>
                  </a:lnTo>
                  <a:lnTo>
                    <a:pt x="1737" y="963"/>
                  </a:lnTo>
                  <a:lnTo>
                    <a:pt x="1800" y="921"/>
                  </a:lnTo>
                  <a:lnTo>
                    <a:pt x="1884" y="1026"/>
                  </a:lnTo>
                  <a:lnTo>
                    <a:pt x="1925" y="1068"/>
                  </a:lnTo>
                  <a:lnTo>
                    <a:pt x="2030" y="1068"/>
                  </a:lnTo>
                  <a:lnTo>
                    <a:pt x="2156" y="1152"/>
                  </a:lnTo>
                  <a:lnTo>
                    <a:pt x="2156" y="1214"/>
                  </a:lnTo>
                  <a:lnTo>
                    <a:pt x="2093" y="1319"/>
                  </a:lnTo>
                  <a:lnTo>
                    <a:pt x="2093" y="1382"/>
                  </a:lnTo>
                  <a:lnTo>
                    <a:pt x="2135" y="1549"/>
                  </a:lnTo>
                  <a:lnTo>
                    <a:pt x="2156" y="1737"/>
                  </a:lnTo>
                  <a:lnTo>
                    <a:pt x="2218" y="1842"/>
                  </a:lnTo>
                  <a:lnTo>
                    <a:pt x="2239" y="1968"/>
                  </a:lnTo>
                  <a:lnTo>
                    <a:pt x="2218" y="2051"/>
                  </a:lnTo>
                  <a:lnTo>
                    <a:pt x="2239" y="2156"/>
                  </a:lnTo>
                  <a:lnTo>
                    <a:pt x="2407" y="2323"/>
                  </a:lnTo>
                  <a:lnTo>
                    <a:pt x="2365" y="2386"/>
                  </a:lnTo>
                  <a:lnTo>
                    <a:pt x="2344" y="2470"/>
                  </a:lnTo>
                  <a:lnTo>
                    <a:pt x="2407" y="2533"/>
                  </a:lnTo>
                  <a:lnTo>
                    <a:pt x="2428" y="2533"/>
                  </a:lnTo>
                  <a:lnTo>
                    <a:pt x="2469" y="2595"/>
                  </a:lnTo>
                  <a:lnTo>
                    <a:pt x="2532" y="2784"/>
                  </a:lnTo>
                  <a:lnTo>
                    <a:pt x="2616" y="2805"/>
                  </a:lnTo>
                  <a:lnTo>
                    <a:pt x="2658" y="2909"/>
                  </a:lnTo>
                  <a:lnTo>
                    <a:pt x="2658" y="3035"/>
                  </a:lnTo>
                  <a:lnTo>
                    <a:pt x="2721" y="3097"/>
                  </a:lnTo>
                  <a:lnTo>
                    <a:pt x="2783" y="3118"/>
                  </a:lnTo>
                  <a:lnTo>
                    <a:pt x="2846" y="3244"/>
                  </a:lnTo>
                  <a:lnTo>
                    <a:pt x="2867" y="3349"/>
                  </a:lnTo>
                  <a:lnTo>
                    <a:pt x="2951" y="3411"/>
                  </a:lnTo>
                  <a:lnTo>
                    <a:pt x="2972" y="3453"/>
                  </a:lnTo>
                  <a:lnTo>
                    <a:pt x="3055" y="3453"/>
                  </a:lnTo>
                  <a:lnTo>
                    <a:pt x="3097" y="3516"/>
                  </a:lnTo>
                  <a:lnTo>
                    <a:pt x="3181" y="3453"/>
                  </a:lnTo>
                  <a:lnTo>
                    <a:pt x="3244" y="3516"/>
                  </a:lnTo>
                  <a:lnTo>
                    <a:pt x="3244" y="3642"/>
                  </a:lnTo>
                  <a:lnTo>
                    <a:pt x="3181" y="3725"/>
                  </a:lnTo>
                  <a:lnTo>
                    <a:pt x="3202" y="3872"/>
                  </a:lnTo>
                  <a:lnTo>
                    <a:pt x="3390" y="4060"/>
                  </a:lnTo>
                  <a:lnTo>
                    <a:pt x="3474" y="4039"/>
                  </a:lnTo>
                  <a:lnTo>
                    <a:pt x="3558" y="4060"/>
                  </a:lnTo>
                  <a:lnTo>
                    <a:pt x="3516" y="4165"/>
                  </a:lnTo>
                  <a:lnTo>
                    <a:pt x="3578" y="4269"/>
                  </a:lnTo>
                  <a:lnTo>
                    <a:pt x="3683" y="4290"/>
                  </a:lnTo>
                  <a:lnTo>
                    <a:pt x="3767" y="4290"/>
                  </a:lnTo>
                  <a:lnTo>
                    <a:pt x="3850" y="4395"/>
                  </a:lnTo>
                  <a:lnTo>
                    <a:pt x="3892" y="4499"/>
                  </a:lnTo>
                  <a:lnTo>
                    <a:pt x="3976" y="4520"/>
                  </a:lnTo>
                  <a:lnTo>
                    <a:pt x="3997" y="4499"/>
                  </a:lnTo>
                  <a:lnTo>
                    <a:pt x="4018" y="4520"/>
                  </a:lnTo>
                  <a:lnTo>
                    <a:pt x="4039" y="4604"/>
                  </a:lnTo>
                  <a:lnTo>
                    <a:pt x="3997" y="4667"/>
                  </a:lnTo>
                  <a:lnTo>
                    <a:pt x="3934" y="4604"/>
                  </a:lnTo>
                  <a:lnTo>
                    <a:pt x="3850" y="4625"/>
                  </a:lnTo>
                  <a:lnTo>
                    <a:pt x="3767" y="4730"/>
                  </a:lnTo>
                  <a:lnTo>
                    <a:pt x="3704" y="4897"/>
                  </a:lnTo>
                  <a:lnTo>
                    <a:pt x="3725" y="5002"/>
                  </a:lnTo>
                  <a:lnTo>
                    <a:pt x="3809" y="5085"/>
                  </a:lnTo>
                  <a:lnTo>
                    <a:pt x="3913" y="5085"/>
                  </a:lnTo>
                  <a:lnTo>
                    <a:pt x="3997" y="5148"/>
                  </a:lnTo>
                  <a:lnTo>
                    <a:pt x="4206" y="5315"/>
                  </a:lnTo>
                  <a:lnTo>
                    <a:pt x="4353" y="5357"/>
                  </a:lnTo>
                  <a:lnTo>
                    <a:pt x="4415" y="5357"/>
                  </a:lnTo>
                  <a:lnTo>
                    <a:pt x="4436" y="5420"/>
                  </a:lnTo>
                  <a:lnTo>
                    <a:pt x="4499" y="5525"/>
                  </a:lnTo>
                  <a:lnTo>
                    <a:pt x="4541" y="5608"/>
                  </a:lnTo>
                  <a:lnTo>
                    <a:pt x="4499" y="5713"/>
                  </a:lnTo>
                  <a:lnTo>
                    <a:pt x="4415" y="5734"/>
                  </a:lnTo>
                  <a:lnTo>
                    <a:pt x="4436" y="5776"/>
                  </a:lnTo>
                  <a:lnTo>
                    <a:pt x="4520" y="5838"/>
                  </a:lnTo>
                  <a:lnTo>
                    <a:pt x="4708" y="5880"/>
                  </a:lnTo>
                  <a:lnTo>
                    <a:pt x="4708" y="5964"/>
                  </a:lnTo>
                  <a:lnTo>
                    <a:pt x="4750" y="5985"/>
                  </a:lnTo>
                  <a:lnTo>
                    <a:pt x="4897" y="6131"/>
                  </a:lnTo>
                  <a:lnTo>
                    <a:pt x="5085" y="6362"/>
                  </a:lnTo>
                  <a:lnTo>
                    <a:pt x="5231" y="6592"/>
                  </a:lnTo>
                  <a:lnTo>
                    <a:pt x="5399" y="6801"/>
                  </a:lnTo>
                  <a:lnTo>
                    <a:pt x="5399" y="6906"/>
                  </a:lnTo>
                  <a:lnTo>
                    <a:pt x="5608" y="7178"/>
                  </a:lnTo>
                  <a:lnTo>
                    <a:pt x="5650" y="7282"/>
                  </a:lnTo>
                  <a:lnTo>
                    <a:pt x="5587" y="7408"/>
                  </a:lnTo>
                  <a:lnTo>
                    <a:pt x="5650" y="7491"/>
                  </a:lnTo>
                  <a:lnTo>
                    <a:pt x="5692" y="7638"/>
                  </a:lnTo>
                  <a:lnTo>
                    <a:pt x="5817" y="7952"/>
                  </a:lnTo>
                  <a:lnTo>
                    <a:pt x="5817" y="8077"/>
                  </a:lnTo>
                  <a:lnTo>
                    <a:pt x="5775" y="8182"/>
                  </a:lnTo>
                  <a:lnTo>
                    <a:pt x="5650" y="8287"/>
                  </a:lnTo>
                  <a:lnTo>
                    <a:pt x="5608" y="8370"/>
                  </a:lnTo>
                  <a:lnTo>
                    <a:pt x="5671" y="8370"/>
                  </a:lnTo>
                  <a:lnTo>
                    <a:pt x="5754" y="8454"/>
                  </a:lnTo>
                  <a:lnTo>
                    <a:pt x="5692" y="8496"/>
                  </a:lnTo>
                  <a:lnTo>
                    <a:pt x="5566" y="8496"/>
                  </a:lnTo>
                  <a:lnTo>
                    <a:pt x="5482" y="8538"/>
                  </a:lnTo>
                  <a:lnTo>
                    <a:pt x="5482" y="8579"/>
                  </a:lnTo>
                  <a:lnTo>
                    <a:pt x="5566" y="8789"/>
                  </a:lnTo>
                  <a:lnTo>
                    <a:pt x="5650" y="8872"/>
                  </a:lnTo>
                  <a:lnTo>
                    <a:pt x="5650" y="8956"/>
                  </a:lnTo>
                  <a:lnTo>
                    <a:pt x="5754" y="9103"/>
                  </a:lnTo>
                  <a:lnTo>
                    <a:pt x="5796" y="9228"/>
                  </a:lnTo>
                  <a:lnTo>
                    <a:pt x="5859" y="9291"/>
                  </a:lnTo>
                  <a:lnTo>
                    <a:pt x="5922" y="9291"/>
                  </a:lnTo>
                  <a:lnTo>
                    <a:pt x="5943" y="9333"/>
                  </a:lnTo>
                  <a:lnTo>
                    <a:pt x="6131" y="9395"/>
                  </a:lnTo>
                  <a:lnTo>
                    <a:pt x="6278" y="9375"/>
                  </a:lnTo>
                  <a:lnTo>
                    <a:pt x="6340" y="9375"/>
                  </a:lnTo>
                  <a:lnTo>
                    <a:pt x="6299" y="9437"/>
                  </a:lnTo>
                  <a:lnTo>
                    <a:pt x="6299" y="9500"/>
                  </a:lnTo>
                  <a:lnTo>
                    <a:pt x="6424" y="9542"/>
                  </a:lnTo>
                  <a:lnTo>
                    <a:pt x="6591" y="9688"/>
                  </a:lnTo>
                  <a:lnTo>
                    <a:pt x="6696" y="9835"/>
                  </a:lnTo>
                  <a:lnTo>
                    <a:pt x="6759" y="9960"/>
                  </a:lnTo>
                  <a:lnTo>
                    <a:pt x="6863" y="10023"/>
                  </a:lnTo>
                  <a:lnTo>
                    <a:pt x="6926" y="10002"/>
                  </a:lnTo>
                  <a:lnTo>
                    <a:pt x="7031" y="10044"/>
                  </a:lnTo>
                  <a:lnTo>
                    <a:pt x="7115" y="10044"/>
                  </a:lnTo>
                  <a:lnTo>
                    <a:pt x="7345" y="10149"/>
                  </a:lnTo>
                  <a:lnTo>
                    <a:pt x="7428" y="10149"/>
                  </a:lnTo>
                  <a:lnTo>
                    <a:pt x="7449" y="10107"/>
                  </a:lnTo>
                  <a:lnTo>
                    <a:pt x="7512" y="10107"/>
                  </a:lnTo>
                  <a:lnTo>
                    <a:pt x="7575" y="10170"/>
                  </a:lnTo>
                  <a:lnTo>
                    <a:pt x="7847" y="10442"/>
                  </a:lnTo>
                  <a:lnTo>
                    <a:pt x="7910" y="10442"/>
                  </a:lnTo>
                  <a:lnTo>
                    <a:pt x="8098" y="10630"/>
                  </a:lnTo>
                  <a:lnTo>
                    <a:pt x="8328" y="10735"/>
                  </a:lnTo>
                  <a:lnTo>
                    <a:pt x="8621" y="10756"/>
                  </a:lnTo>
                  <a:lnTo>
                    <a:pt x="8747" y="10839"/>
                  </a:lnTo>
                  <a:lnTo>
                    <a:pt x="8830" y="10965"/>
                  </a:lnTo>
                  <a:lnTo>
                    <a:pt x="8998" y="10965"/>
                  </a:lnTo>
                  <a:lnTo>
                    <a:pt x="9144" y="11048"/>
                  </a:lnTo>
                  <a:lnTo>
                    <a:pt x="9228" y="10986"/>
                  </a:lnTo>
                  <a:lnTo>
                    <a:pt x="9249" y="11007"/>
                  </a:lnTo>
                  <a:lnTo>
                    <a:pt x="9332" y="11153"/>
                  </a:lnTo>
                  <a:lnTo>
                    <a:pt x="9479" y="11216"/>
                  </a:lnTo>
                  <a:lnTo>
                    <a:pt x="9625" y="11216"/>
                  </a:lnTo>
                  <a:lnTo>
                    <a:pt x="9730" y="11279"/>
                  </a:lnTo>
                  <a:lnTo>
                    <a:pt x="9960" y="11362"/>
                  </a:lnTo>
                  <a:lnTo>
                    <a:pt x="10148" y="11362"/>
                  </a:lnTo>
                  <a:lnTo>
                    <a:pt x="10295" y="11467"/>
                  </a:lnTo>
                  <a:lnTo>
                    <a:pt x="10588" y="11572"/>
                  </a:lnTo>
                  <a:lnTo>
                    <a:pt x="10692" y="11530"/>
                  </a:lnTo>
                  <a:lnTo>
                    <a:pt x="11006" y="11404"/>
                  </a:lnTo>
                  <a:lnTo>
                    <a:pt x="11111" y="11404"/>
                  </a:lnTo>
                  <a:lnTo>
                    <a:pt x="11299" y="11300"/>
                  </a:lnTo>
                  <a:lnTo>
                    <a:pt x="11404" y="11279"/>
                  </a:lnTo>
                  <a:lnTo>
                    <a:pt x="11613" y="11279"/>
                  </a:lnTo>
                  <a:lnTo>
                    <a:pt x="11613" y="11258"/>
                  </a:lnTo>
                  <a:lnTo>
                    <a:pt x="11467" y="11216"/>
                  </a:lnTo>
                  <a:lnTo>
                    <a:pt x="11404" y="11216"/>
                  </a:lnTo>
                  <a:lnTo>
                    <a:pt x="11404" y="11174"/>
                  </a:lnTo>
                  <a:lnTo>
                    <a:pt x="11529" y="11090"/>
                  </a:lnTo>
                  <a:lnTo>
                    <a:pt x="11550" y="11111"/>
                  </a:lnTo>
                  <a:lnTo>
                    <a:pt x="11550" y="11195"/>
                  </a:lnTo>
                  <a:lnTo>
                    <a:pt x="11634" y="11153"/>
                  </a:lnTo>
                  <a:lnTo>
                    <a:pt x="11718" y="11153"/>
                  </a:lnTo>
                  <a:lnTo>
                    <a:pt x="11718" y="11195"/>
                  </a:lnTo>
                  <a:lnTo>
                    <a:pt x="11655" y="11195"/>
                  </a:lnTo>
                  <a:lnTo>
                    <a:pt x="11634" y="11216"/>
                  </a:lnTo>
                  <a:lnTo>
                    <a:pt x="11655" y="11258"/>
                  </a:lnTo>
                  <a:lnTo>
                    <a:pt x="11760" y="11258"/>
                  </a:lnTo>
                  <a:lnTo>
                    <a:pt x="11864" y="11279"/>
                  </a:lnTo>
                  <a:lnTo>
                    <a:pt x="12032" y="11404"/>
                  </a:lnTo>
                  <a:lnTo>
                    <a:pt x="12094" y="11467"/>
                  </a:lnTo>
                  <a:lnTo>
                    <a:pt x="12094" y="11425"/>
                  </a:lnTo>
                  <a:lnTo>
                    <a:pt x="11969" y="11300"/>
                  </a:lnTo>
                  <a:lnTo>
                    <a:pt x="11780" y="11216"/>
                  </a:lnTo>
                  <a:lnTo>
                    <a:pt x="11780" y="11174"/>
                  </a:lnTo>
                  <a:lnTo>
                    <a:pt x="11822" y="11174"/>
                  </a:lnTo>
                  <a:lnTo>
                    <a:pt x="11843" y="11195"/>
                  </a:lnTo>
                  <a:lnTo>
                    <a:pt x="11948" y="11216"/>
                  </a:lnTo>
                  <a:lnTo>
                    <a:pt x="12053" y="11300"/>
                  </a:lnTo>
                  <a:lnTo>
                    <a:pt x="12157" y="11425"/>
                  </a:lnTo>
                  <a:lnTo>
                    <a:pt x="12157" y="11488"/>
                  </a:lnTo>
                  <a:lnTo>
                    <a:pt x="12199" y="11530"/>
                  </a:lnTo>
                  <a:lnTo>
                    <a:pt x="12597" y="11885"/>
                  </a:lnTo>
                  <a:lnTo>
                    <a:pt x="12722" y="11906"/>
                  </a:lnTo>
                  <a:lnTo>
                    <a:pt x="12764" y="11990"/>
                  </a:lnTo>
                  <a:lnTo>
                    <a:pt x="12910" y="12116"/>
                  </a:lnTo>
                  <a:lnTo>
                    <a:pt x="12994" y="12220"/>
                  </a:lnTo>
                  <a:lnTo>
                    <a:pt x="13015" y="12199"/>
                  </a:lnTo>
                  <a:lnTo>
                    <a:pt x="13036" y="12136"/>
                  </a:lnTo>
                  <a:lnTo>
                    <a:pt x="13099" y="12095"/>
                  </a:lnTo>
                  <a:lnTo>
                    <a:pt x="13099" y="12053"/>
                  </a:lnTo>
                  <a:lnTo>
                    <a:pt x="13078" y="12032"/>
                  </a:lnTo>
                  <a:lnTo>
                    <a:pt x="13036" y="11990"/>
                  </a:lnTo>
                  <a:lnTo>
                    <a:pt x="13078" y="11927"/>
                  </a:lnTo>
                  <a:lnTo>
                    <a:pt x="13036" y="11906"/>
                  </a:lnTo>
                  <a:lnTo>
                    <a:pt x="13036" y="11802"/>
                  </a:lnTo>
                  <a:lnTo>
                    <a:pt x="13392" y="11258"/>
                  </a:lnTo>
                  <a:lnTo>
                    <a:pt x="14124" y="11258"/>
                  </a:lnTo>
                  <a:lnTo>
                    <a:pt x="14187" y="11195"/>
                  </a:lnTo>
                  <a:lnTo>
                    <a:pt x="14187" y="11111"/>
                  </a:lnTo>
                  <a:lnTo>
                    <a:pt x="14124" y="11090"/>
                  </a:lnTo>
                  <a:lnTo>
                    <a:pt x="14019" y="11069"/>
                  </a:lnTo>
                  <a:lnTo>
                    <a:pt x="13977" y="11048"/>
                  </a:lnTo>
                  <a:lnTo>
                    <a:pt x="13957" y="10944"/>
                  </a:lnTo>
                  <a:lnTo>
                    <a:pt x="13936" y="10881"/>
                  </a:lnTo>
                  <a:lnTo>
                    <a:pt x="13852" y="10881"/>
                  </a:lnTo>
                  <a:lnTo>
                    <a:pt x="13768" y="10797"/>
                  </a:lnTo>
                  <a:lnTo>
                    <a:pt x="13664" y="10693"/>
                  </a:lnTo>
                  <a:lnTo>
                    <a:pt x="13643" y="10651"/>
                  </a:lnTo>
                  <a:lnTo>
                    <a:pt x="13559" y="10567"/>
                  </a:lnTo>
                  <a:lnTo>
                    <a:pt x="13810" y="10546"/>
                  </a:lnTo>
                  <a:lnTo>
                    <a:pt x="13831" y="10232"/>
                  </a:lnTo>
                  <a:lnTo>
                    <a:pt x="14814" y="10253"/>
                  </a:lnTo>
                  <a:lnTo>
                    <a:pt x="14856" y="10170"/>
                  </a:lnTo>
                  <a:lnTo>
                    <a:pt x="14898" y="10128"/>
                  </a:lnTo>
                  <a:lnTo>
                    <a:pt x="14982" y="10128"/>
                  </a:lnTo>
                  <a:lnTo>
                    <a:pt x="14982" y="10170"/>
                  </a:lnTo>
                  <a:lnTo>
                    <a:pt x="15003" y="10212"/>
                  </a:lnTo>
                  <a:lnTo>
                    <a:pt x="15024" y="10170"/>
                  </a:lnTo>
                  <a:lnTo>
                    <a:pt x="15086" y="10149"/>
                  </a:lnTo>
                  <a:lnTo>
                    <a:pt x="15086" y="10128"/>
                  </a:lnTo>
                  <a:lnTo>
                    <a:pt x="15170" y="10044"/>
                  </a:lnTo>
                  <a:lnTo>
                    <a:pt x="15191" y="9940"/>
                  </a:lnTo>
                  <a:lnTo>
                    <a:pt x="15212" y="9898"/>
                  </a:lnTo>
                  <a:lnTo>
                    <a:pt x="15317" y="9898"/>
                  </a:lnTo>
                  <a:lnTo>
                    <a:pt x="15421" y="9793"/>
                  </a:lnTo>
                  <a:lnTo>
                    <a:pt x="15526" y="9647"/>
                  </a:lnTo>
                  <a:lnTo>
                    <a:pt x="15610" y="9626"/>
                  </a:lnTo>
                  <a:lnTo>
                    <a:pt x="15610" y="9626"/>
                  </a:lnTo>
                  <a:lnTo>
                    <a:pt x="15589" y="9730"/>
                  </a:lnTo>
                  <a:lnTo>
                    <a:pt x="15526" y="9793"/>
                  </a:lnTo>
                  <a:lnTo>
                    <a:pt x="15547" y="9835"/>
                  </a:lnTo>
                  <a:lnTo>
                    <a:pt x="15651" y="9919"/>
                  </a:lnTo>
                  <a:lnTo>
                    <a:pt x="15714" y="10023"/>
                  </a:lnTo>
                  <a:lnTo>
                    <a:pt x="15735" y="10002"/>
                  </a:lnTo>
                  <a:lnTo>
                    <a:pt x="15840" y="9814"/>
                  </a:lnTo>
                  <a:lnTo>
                    <a:pt x="15944" y="9437"/>
                  </a:lnTo>
                  <a:lnTo>
                    <a:pt x="16007" y="9333"/>
                  </a:lnTo>
                  <a:lnTo>
                    <a:pt x="15944" y="9375"/>
                  </a:lnTo>
                  <a:lnTo>
                    <a:pt x="15902" y="9416"/>
                  </a:lnTo>
                  <a:lnTo>
                    <a:pt x="15840" y="9395"/>
                  </a:lnTo>
                  <a:lnTo>
                    <a:pt x="15840" y="9333"/>
                  </a:lnTo>
                  <a:lnTo>
                    <a:pt x="15965" y="9207"/>
                  </a:lnTo>
                  <a:lnTo>
                    <a:pt x="16007" y="9123"/>
                  </a:lnTo>
                  <a:lnTo>
                    <a:pt x="15902" y="9123"/>
                  </a:lnTo>
                  <a:lnTo>
                    <a:pt x="15819" y="9061"/>
                  </a:lnTo>
                  <a:lnTo>
                    <a:pt x="15840" y="9019"/>
                  </a:lnTo>
                  <a:lnTo>
                    <a:pt x="15965" y="8956"/>
                  </a:lnTo>
                  <a:lnTo>
                    <a:pt x="15965" y="8789"/>
                  </a:lnTo>
                  <a:lnTo>
                    <a:pt x="16028" y="8705"/>
                  </a:lnTo>
                  <a:lnTo>
                    <a:pt x="16279" y="8475"/>
                  </a:lnTo>
                  <a:lnTo>
                    <a:pt x="16426" y="8266"/>
                  </a:lnTo>
                  <a:lnTo>
                    <a:pt x="16488" y="8119"/>
                  </a:lnTo>
                  <a:lnTo>
                    <a:pt x="16488" y="8015"/>
                  </a:lnTo>
                  <a:lnTo>
                    <a:pt x="16321" y="7763"/>
                  </a:lnTo>
                  <a:lnTo>
                    <a:pt x="16216" y="7805"/>
                  </a:lnTo>
                  <a:lnTo>
                    <a:pt x="16237" y="7847"/>
                  </a:lnTo>
                  <a:lnTo>
                    <a:pt x="16174" y="7868"/>
                  </a:lnTo>
                  <a:lnTo>
                    <a:pt x="15923" y="7826"/>
                  </a:lnTo>
                  <a:lnTo>
                    <a:pt x="15693" y="7826"/>
                  </a:lnTo>
                  <a:lnTo>
                    <a:pt x="15693" y="7868"/>
                  </a:lnTo>
                  <a:lnTo>
                    <a:pt x="15547" y="7952"/>
                  </a:lnTo>
                  <a:lnTo>
                    <a:pt x="15505" y="7910"/>
                  </a:lnTo>
                  <a:lnTo>
                    <a:pt x="15379" y="7931"/>
                  </a:lnTo>
                  <a:lnTo>
                    <a:pt x="15275" y="8035"/>
                  </a:lnTo>
                  <a:lnTo>
                    <a:pt x="14793" y="8035"/>
                  </a:lnTo>
                  <a:lnTo>
                    <a:pt x="14396" y="8119"/>
                  </a:lnTo>
                  <a:lnTo>
                    <a:pt x="14396" y="8182"/>
                  </a:lnTo>
                  <a:lnTo>
                    <a:pt x="14501" y="8224"/>
                  </a:lnTo>
                  <a:lnTo>
                    <a:pt x="14291" y="8454"/>
                  </a:lnTo>
                  <a:lnTo>
                    <a:pt x="14270" y="8810"/>
                  </a:lnTo>
                  <a:lnTo>
                    <a:pt x="14291" y="8851"/>
                  </a:lnTo>
                  <a:lnTo>
                    <a:pt x="14082" y="9082"/>
                  </a:lnTo>
                  <a:lnTo>
                    <a:pt x="14082" y="9270"/>
                  </a:lnTo>
                  <a:lnTo>
                    <a:pt x="13957" y="9395"/>
                  </a:lnTo>
                  <a:lnTo>
                    <a:pt x="13873" y="9416"/>
                  </a:lnTo>
                  <a:lnTo>
                    <a:pt x="13622" y="9542"/>
                  </a:lnTo>
                  <a:lnTo>
                    <a:pt x="13643" y="9584"/>
                  </a:lnTo>
                  <a:lnTo>
                    <a:pt x="13747" y="9500"/>
                  </a:lnTo>
                  <a:lnTo>
                    <a:pt x="13726" y="9605"/>
                  </a:lnTo>
                  <a:lnTo>
                    <a:pt x="13726" y="9793"/>
                  </a:lnTo>
                  <a:lnTo>
                    <a:pt x="13622" y="9919"/>
                  </a:lnTo>
                  <a:lnTo>
                    <a:pt x="13538" y="9919"/>
                  </a:lnTo>
                  <a:lnTo>
                    <a:pt x="13517" y="9960"/>
                  </a:lnTo>
                  <a:lnTo>
                    <a:pt x="13454" y="9919"/>
                  </a:lnTo>
                  <a:lnTo>
                    <a:pt x="13329" y="9835"/>
                  </a:lnTo>
                  <a:lnTo>
                    <a:pt x="13350" y="9793"/>
                  </a:lnTo>
                  <a:lnTo>
                    <a:pt x="13454" y="9730"/>
                  </a:lnTo>
                  <a:lnTo>
                    <a:pt x="13308" y="9688"/>
                  </a:lnTo>
                  <a:lnTo>
                    <a:pt x="13245" y="9730"/>
                  </a:lnTo>
                  <a:lnTo>
                    <a:pt x="13120" y="9709"/>
                  </a:lnTo>
                  <a:lnTo>
                    <a:pt x="12973" y="9709"/>
                  </a:lnTo>
                  <a:lnTo>
                    <a:pt x="12869" y="9793"/>
                  </a:lnTo>
                  <a:lnTo>
                    <a:pt x="12722" y="9814"/>
                  </a:lnTo>
                  <a:lnTo>
                    <a:pt x="12513" y="9814"/>
                  </a:lnTo>
                  <a:lnTo>
                    <a:pt x="12492" y="9856"/>
                  </a:lnTo>
                  <a:lnTo>
                    <a:pt x="12262" y="10002"/>
                  </a:lnTo>
                  <a:lnTo>
                    <a:pt x="12178" y="10002"/>
                  </a:lnTo>
                  <a:lnTo>
                    <a:pt x="12157" y="9940"/>
                  </a:lnTo>
                  <a:lnTo>
                    <a:pt x="11948" y="10002"/>
                  </a:lnTo>
                  <a:lnTo>
                    <a:pt x="11822" y="10044"/>
                  </a:lnTo>
                  <a:lnTo>
                    <a:pt x="11760" y="9919"/>
                  </a:lnTo>
                  <a:lnTo>
                    <a:pt x="11634" y="9730"/>
                  </a:lnTo>
                  <a:lnTo>
                    <a:pt x="11467" y="9647"/>
                  </a:lnTo>
                  <a:lnTo>
                    <a:pt x="11425" y="9605"/>
                  </a:lnTo>
                  <a:lnTo>
                    <a:pt x="11257" y="9605"/>
                  </a:lnTo>
                  <a:lnTo>
                    <a:pt x="11216" y="9626"/>
                  </a:lnTo>
                  <a:lnTo>
                    <a:pt x="11132" y="9521"/>
                  </a:lnTo>
                  <a:lnTo>
                    <a:pt x="10902" y="9270"/>
                  </a:lnTo>
                  <a:lnTo>
                    <a:pt x="10881" y="9165"/>
                  </a:lnTo>
                  <a:lnTo>
                    <a:pt x="10881" y="9082"/>
                  </a:lnTo>
                  <a:lnTo>
                    <a:pt x="10776" y="8914"/>
                  </a:lnTo>
                  <a:lnTo>
                    <a:pt x="10713" y="8789"/>
                  </a:lnTo>
                  <a:lnTo>
                    <a:pt x="10400" y="8454"/>
                  </a:lnTo>
                  <a:lnTo>
                    <a:pt x="10379" y="8328"/>
                  </a:lnTo>
                  <a:lnTo>
                    <a:pt x="10316" y="8245"/>
                  </a:lnTo>
                  <a:lnTo>
                    <a:pt x="10358" y="8161"/>
                  </a:lnTo>
                  <a:lnTo>
                    <a:pt x="10316" y="8077"/>
                  </a:lnTo>
                  <a:lnTo>
                    <a:pt x="10253" y="7847"/>
                  </a:lnTo>
                  <a:lnTo>
                    <a:pt x="10169" y="7763"/>
                  </a:lnTo>
                  <a:lnTo>
                    <a:pt x="10190" y="7638"/>
                  </a:lnTo>
                  <a:lnTo>
                    <a:pt x="10316" y="7805"/>
                  </a:lnTo>
                  <a:lnTo>
                    <a:pt x="10316" y="8015"/>
                  </a:lnTo>
                  <a:lnTo>
                    <a:pt x="10379" y="7973"/>
                  </a:lnTo>
                  <a:lnTo>
                    <a:pt x="10379" y="7805"/>
                  </a:lnTo>
                  <a:lnTo>
                    <a:pt x="10211" y="7554"/>
                  </a:lnTo>
                  <a:lnTo>
                    <a:pt x="10253" y="7429"/>
                  </a:lnTo>
                  <a:lnTo>
                    <a:pt x="10190" y="7219"/>
                  </a:lnTo>
                  <a:lnTo>
                    <a:pt x="10169" y="7115"/>
                  </a:lnTo>
                  <a:lnTo>
                    <a:pt x="10253" y="7010"/>
                  </a:lnTo>
                  <a:lnTo>
                    <a:pt x="10295" y="6717"/>
                  </a:lnTo>
                  <a:lnTo>
                    <a:pt x="10253" y="6571"/>
                  </a:lnTo>
                  <a:lnTo>
                    <a:pt x="10316" y="6278"/>
                  </a:lnTo>
                  <a:lnTo>
                    <a:pt x="10316" y="6173"/>
                  </a:lnTo>
                  <a:lnTo>
                    <a:pt x="10358" y="6090"/>
                  </a:lnTo>
                  <a:lnTo>
                    <a:pt x="10316" y="6048"/>
                  </a:lnTo>
                  <a:lnTo>
                    <a:pt x="10316" y="5922"/>
                  </a:lnTo>
                  <a:lnTo>
                    <a:pt x="10379" y="5859"/>
                  </a:lnTo>
                  <a:lnTo>
                    <a:pt x="10400" y="5713"/>
                  </a:lnTo>
                  <a:lnTo>
                    <a:pt x="10420" y="5650"/>
                  </a:lnTo>
                  <a:lnTo>
                    <a:pt x="10358" y="5608"/>
                  </a:lnTo>
                  <a:lnTo>
                    <a:pt x="10420" y="5504"/>
                  </a:lnTo>
                  <a:lnTo>
                    <a:pt x="10420" y="5336"/>
                  </a:lnTo>
                  <a:lnTo>
                    <a:pt x="10525" y="5336"/>
                  </a:lnTo>
                  <a:lnTo>
                    <a:pt x="10504" y="5441"/>
                  </a:lnTo>
                  <a:lnTo>
                    <a:pt x="10504" y="5525"/>
                  </a:lnTo>
                  <a:lnTo>
                    <a:pt x="10567" y="5504"/>
                  </a:lnTo>
                  <a:lnTo>
                    <a:pt x="10588" y="5399"/>
                  </a:lnTo>
                  <a:lnTo>
                    <a:pt x="10672" y="5294"/>
                  </a:lnTo>
                  <a:lnTo>
                    <a:pt x="10692" y="5148"/>
                  </a:lnTo>
                  <a:lnTo>
                    <a:pt x="10734" y="5106"/>
                  </a:lnTo>
                  <a:lnTo>
                    <a:pt x="10776" y="4939"/>
                  </a:lnTo>
                  <a:lnTo>
                    <a:pt x="10776" y="4897"/>
                  </a:lnTo>
                  <a:lnTo>
                    <a:pt x="10692" y="4939"/>
                  </a:lnTo>
                  <a:lnTo>
                    <a:pt x="10672" y="5127"/>
                  </a:lnTo>
                  <a:lnTo>
                    <a:pt x="10567" y="5190"/>
                  </a:lnTo>
                  <a:lnTo>
                    <a:pt x="10588" y="5106"/>
                  </a:lnTo>
                  <a:lnTo>
                    <a:pt x="10525" y="5085"/>
                  </a:lnTo>
                  <a:lnTo>
                    <a:pt x="10504" y="5002"/>
                  </a:lnTo>
                  <a:lnTo>
                    <a:pt x="10400" y="5002"/>
                  </a:lnTo>
                  <a:lnTo>
                    <a:pt x="10295" y="4918"/>
                  </a:lnTo>
                  <a:lnTo>
                    <a:pt x="10107" y="4876"/>
                  </a:lnTo>
                  <a:lnTo>
                    <a:pt x="10002" y="4771"/>
                  </a:lnTo>
                  <a:lnTo>
                    <a:pt x="9939" y="4730"/>
                  </a:lnTo>
                  <a:lnTo>
                    <a:pt x="9856" y="4730"/>
                  </a:lnTo>
                  <a:lnTo>
                    <a:pt x="9793" y="4709"/>
                  </a:lnTo>
                  <a:lnTo>
                    <a:pt x="9772" y="4709"/>
                  </a:lnTo>
                  <a:lnTo>
                    <a:pt x="9730" y="4667"/>
                  </a:lnTo>
                  <a:lnTo>
                    <a:pt x="9751" y="4499"/>
                  </a:lnTo>
                  <a:lnTo>
                    <a:pt x="9625" y="4165"/>
                  </a:lnTo>
                  <a:lnTo>
                    <a:pt x="9625" y="4144"/>
                  </a:lnTo>
                  <a:lnTo>
                    <a:pt x="9625" y="4081"/>
                  </a:lnTo>
                  <a:lnTo>
                    <a:pt x="9625" y="3976"/>
                  </a:lnTo>
                  <a:lnTo>
                    <a:pt x="9646" y="3872"/>
                  </a:lnTo>
                  <a:lnTo>
                    <a:pt x="9542" y="3788"/>
                  </a:lnTo>
                  <a:lnTo>
                    <a:pt x="9479" y="3683"/>
                  </a:lnTo>
                  <a:lnTo>
                    <a:pt x="9458" y="3579"/>
                  </a:lnTo>
                  <a:lnTo>
                    <a:pt x="9374" y="3537"/>
                  </a:lnTo>
                  <a:lnTo>
                    <a:pt x="9353" y="3453"/>
                  </a:lnTo>
                  <a:lnTo>
                    <a:pt x="9312" y="3432"/>
                  </a:lnTo>
                  <a:lnTo>
                    <a:pt x="9228" y="3223"/>
                  </a:lnTo>
                  <a:lnTo>
                    <a:pt x="9207" y="3139"/>
                  </a:lnTo>
                  <a:lnTo>
                    <a:pt x="9123" y="3118"/>
                  </a:lnTo>
                  <a:lnTo>
                    <a:pt x="9123" y="2951"/>
                  </a:lnTo>
                  <a:lnTo>
                    <a:pt x="9123" y="2888"/>
                  </a:lnTo>
                  <a:lnTo>
                    <a:pt x="9060" y="2825"/>
                  </a:lnTo>
                  <a:lnTo>
                    <a:pt x="9040" y="2721"/>
                  </a:lnTo>
                  <a:lnTo>
                    <a:pt x="8935" y="2574"/>
                  </a:lnTo>
                  <a:lnTo>
                    <a:pt x="8830" y="2491"/>
                  </a:lnTo>
                  <a:lnTo>
                    <a:pt x="8788" y="2386"/>
                  </a:lnTo>
                  <a:lnTo>
                    <a:pt x="8705" y="2365"/>
                  </a:lnTo>
                  <a:lnTo>
                    <a:pt x="8621" y="2365"/>
                  </a:lnTo>
                  <a:lnTo>
                    <a:pt x="8600" y="2323"/>
                  </a:lnTo>
                  <a:lnTo>
                    <a:pt x="8579" y="2302"/>
                  </a:lnTo>
                  <a:lnTo>
                    <a:pt x="8475" y="2323"/>
                  </a:lnTo>
                  <a:lnTo>
                    <a:pt x="8370" y="2302"/>
                  </a:lnTo>
                  <a:lnTo>
                    <a:pt x="8265" y="2302"/>
                  </a:lnTo>
                  <a:lnTo>
                    <a:pt x="8223" y="2386"/>
                  </a:lnTo>
                  <a:lnTo>
                    <a:pt x="8182" y="2386"/>
                  </a:lnTo>
                  <a:lnTo>
                    <a:pt x="8161" y="2365"/>
                  </a:lnTo>
                  <a:lnTo>
                    <a:pt x="8119" y="2365"/>
                  </a:lnTo>
                  <a:lnTo>
                    <a:pt x="8035" y="2386"/>
                  </a:lnTo>
                  <a:lnTo>
                    <a:pt x="7993" y="2428"/>
                  </a:lnTo>
                  <a:lnTo>
                    <a:pt x="7910" y="2595"/>
                  </a:lnTo>
                  <a:lnTo>
                    <a:pt x="7868" y="2679"/>
                  </a:lnTo>
                  <a:lnTo>
                    <a:pt x="7868" y="2700"/>
                  </a:lnTo>
                  <a:lnTo>
                    <a:pt x="7868" y="2742"/>
                  </a:lnTo>
                  <a:lnTo>
                    <a:pt x="7805" y="2742"/>
                  </a:lnTo>
                  <a:lnTo>
                    <a:pt x="7700" y="2825"/>
                  </a:lnTo>
                  <a:lnTo>
                    <a:pt x="7700" y="2846"/>
                  </a:lnTo>
                  <a:lnTo>
                    <a:pt x="7659" y="2888"/>
                  </a:lnTo>
                  <a:lnTo>
                    <a:pt x="7596" y="2888"/>
                  </a:lnTo>
                  <a:lnTo>
                    <a:pt x="7575" y="2825"/>
                  </a:lnTo>
                  <a:lnTo>
                    <a:pt x="7449" y="2784"/>
                  </a:lnTo>
                  <a:lnTo>
                    <a:pt x="7366" y="2742"/>
                  </a:lnTo>
                  <a:lnTo>
                    <a:pt x="7345" y="2700"/>
                  </a:lnTo>
                  <a:lnTo>
                    <a:pt x="7219" y="2637"/>
                  </a:lnTo>
                  <a:lnTo>
                    <a:pt x="7156" y="2637"/>
                  </a:lnTo>
                  <a:lnTo>
                    <a:pt x="7115" y="2595"/>
                  </a:lnTo>
                  <a:lnTo>
                    <a:pt x="7115" y="2574"/>
                  </a:lnTo>
                  <a:lnTo>
                    <a:pt x="7073" y="2512"/>
                  </a:lnTo>
                  <a:lnTo>
                    <a:pt x="7031" y="2491"/>
                  </a:lnTo>
                  <a:lnTo>
                    <a:pt x="6989" y="2491"/>
                  </a:lnTo>
                  <a:lnTo>
                    <a:pt x="6947" y="2470"/>
                  </a:lnTo>
                  <a:lnTo>
                    <a:pt x="6926" y="2470"/>
                  </a:lnTo>
                  <a:lnTo>
                    <a:pt x="6926" y="2428"/>
                  </a:lnTo>
                  <a:lnTo>
                    <a:pt x="6905" y="2323"/>
                  </a:lnTo>
                  <a:lnTo>
                    <a:pt x="6822" y="2261"/>
                  </a:lnTo>
                  <a:lnTo>
                    <a:pt x="6717" y="2114"/>
                  </a:lnTo>
                  <a:lnTo>
                    <a:pt x="6717" y="2093"/>
                  </a:lnTo>
                  <a:lnTo>
                    <a:pt x="6801" y="2072"/>
                  </a:lnTo>
                  <a:lnTo>
                    <a:pt x="6822" y="2051"/>
                  </a:lnTo>
                  <a:lnTo>
                    <a:pt x="6822" y="1968"/>
                  </a:lnTo>
                  <a:lnTo>
                    <a:pt x="6738" y="1884"/>
                  </a:lnTo>
                  <a:lnTo>
                    <a:pt x="6717" y="1863"/>
                  </a:lnTo>
                  <a:lnTo>
                    <a:pt x="6696" y="1842"/>
                  </a:lnTo>
                  <a:lnTo>
                    <a:pt x="6654" y="1800"/>
                  </a:lnTo>
                  <a:lnTo>
                    <a:pt x="6633" y="1675"/>
                  </a:lnTo>
                  <a:lnTo>
                    <a:pt x="6591" y="1591"/>
                  </a:lnTo>
                  <a:lnTo>
                    <a:pt x="6508" y="1549"/>
                  </a:lnTo>
                  <a:lnTo>
                    <a:pt x="6424" y="1528"/>
                  </a:lnTo>
                  <a:lnTo>
                    <a:pt x="6466" y="1465"/>
                  </a:lnTo>
                  <a:lnTo>
                    <a:pt x="6466" y="1424"/>
                  </a:lnTo>
                  <a:lnTo>
                    <a:pt x="6403" y="1340"/>
                  </a:lnTo>
                  <a:lnTo>
                    <a:pt x="6299" y="1319"/>
                  </a:lnTo>
                  <a:lnTo>
                    <a:pt x="6319" y="1256"/>
                  </a:lnTo>
                  <a:lnTo>
                    <a:pt x="6278" y="1173"/>
                  </a:lnTo>
                  <a:lnTo>
                    <a:pt x="6215" y="1173"/>
                  </a:lnTo>
                  <a:lnTo>
                    <a:pt x="6194" y="1131"/>
                  </a:lnTo>
                  <a:lnTo>
                    <a:pt x="6131" y="1068"/>
                  </a:lnTo>
                  <a:lnTo>
                    <a:pt x="6068" y="942"/>
                  </a:lnTo>
                  <a:lnTo>
                    <a:pt x="5943" y="859"/>
                  </a:lnTo>
                  <a:lnTo>
                    <a:pt x="5022" y="838"/>
                  </a:lnTo>
                  <a:lnTo>
                    <a:pt x="4980" y="1047"/>
                  </a:lnTo>
                  <a:lnTo>
                    <a:pt x="3327" y="1005"/>
                  </a:lnTo>
                  <a:lnTo>
                    <a:pt x="1402" y="105"/>
                  </a:lnTo>
                  <a:lnTo>
                    <a:pt x="1402" y="64"/>
                  </a:lnTo>
                  <a:lnTo>
                    <a:pt x="138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5" name="Google Shape;2425;p46"/>
            <p:cNvSpPr/>
            <p:nvPr/>
          </p:nvSpPr>
          <p:spPr>
            <a:xfrm>
              <a:off x="2916800" y="3161675"/>
              <a:ext cx="40825" cy="58600"/>
            </a:xfrm>
            <a:custGeom>
              <a:avLst/>
              <a:gdLst/>
              <a:ahLst/>
              <a:cxnLst/>
              <a:rect l="l" t="t" r="r" b="b"/>
              <a:pathLst>
                <a:path w="1633" h="2344" extrusionOk="0">
                  <a:moveTo>
                    <a:pt x="336" y="0"/>
                  </a:moveTo>
                  <a:lnTo>
                    <a:pt x="231" y="84"/>
                  </a:lnTo>
                  <a:lnTo>
                    <a:pt x="126" y="147"/>
                  </a:lnTo>
                  <a:lnTo>
                    <a:pt x="85" y="209"/>
                  </a:lnTo>
                  <a:lnTo>
                    <a:pt x="1" y="314"/>
                  </a:lnTo>
                  <a:lnTo>
                    <a:pt x="1" y="460"/>
                  </a:lnTo>
                  <a:lnTo>
                    <a:pt x="64" y="607"/>
                  </a:lnTo>
                  <a:lnTo>
                    <a:pt x="22" y="732"/>
                  </a:lnTo>
                  <a:lnTo>
                    <a:pt x="22" y="816"/>
                  </a:lnTo>
                  <a:lnTo>
                    <a:pt x="126" y="879"/>
                  </a:lnTo>
                  <a:lnTo>
                    <a:pt x="189" y="963"/>
                  </a:lnTo>
                  <a:lnTo>
                    <a:pt x="231" y="1067"/>
                  </a:lnTo>
                  <a:lnTo>
                    <a:pt x="273" y="1193"/>
                  </a:lnTo>
                  <a:lnTo>
                    <a:pt x="294" y="1256"/>
                  </a:lnTo>
                  <a:lnTo>
                    <a:pt x="273" y="1360"/>
                  </a:lnTo>
                  <a:lnTo>
                    <a:pt x="189" y="1444"/>
                  </a:lnTo>
                  <a:lnTo>
                    <a:pt x="189" y="1590"/>
                  </a:lnTo>
                  <a:lnTo>
                    <a:pt x="231" y="1653"/>
                  </a:lnTo>
                  <a:lnTo>
                    <a:pt x="189" y="1779"/>
                  </a:lnTo>
                  <a:lnTo>
                    <a:pt x="64" y="1883"/>
                  </a:lnTo>
                  <a:lnTo>
                    <a:pt x="1" y="1883"/>
                  </a:lnTo>
                  <a:lnTo>
                    <a:pt x="22" y="1925"/>
                  </a:lnTo>
                  <a:lnTo>
                    <a:pt x="85" y="2009"/>
                  </a:lnTo>
                  <a:lnTo>
                    <a:pt x="106" y="2030"/>
                  </a:lnTo>
                  <a:lnTo>
                    <a:pt x="106" y="2113"/>
                  </a:lnTo>
                  <a:lnTo>
                    <a:pt x="189" y="2197"/>
                  </a:lnTo>
                  <a:lnTo>
                    <a:pt x="294" y="2218"/>
                  </a:lnTo>
                  <a:lnTo>
                    <a:pt x="336" y="2134"/>
                  </a:lnTo>
                  <a:lnTo>
                    <a:pt x="419" y="2113"/>
                  </a:lnTo>
                  <a:lnTo>
                    <a:pt x="503" y="2113"/>
                  </a:lnTo>
                  <a:lnTo>
                    <a:pt x="503" y="2176"/>
                  </a:lnTo>
                  <a:lnTo>
                    <a:pt x="545" y="2197"/>
                  </a:lnTo>
                  <a:lnTo>
                    <a:pt x="545" y="2323"/>
                  </a:lnTo>
                  <a:lnTo>
                    <a:pt x="608" y="2344"/>
                  </a:lnTo>
                  <a:lnTo>
                    <a:pt x="712" y="2281"/>
                  </a:lnTo>
                  <a:lnTo>
                    <a:pt x="733" y="2197"/>
                  </a:lnTo>
                  <a:lnTo>
                    <a:pt x="817" y="2134"/>
                  </a:lnTo>
                  <a:lnTo>
                    <a:pt x="880" y="2113"/>
                  </a:lnTo>
                  <a:lnTo>
                    <a:pt x="963" y="1988"/>
                  </a:lnTo>
                  <a:lnTo>
                    <a:pt x="1068" y="1820"/>
                  </a:lnTo>
                  <a:lnTo>
                    <a:pt x="1173" y="1590"/>
                  </a:lnTo>
                  <a:lnTo>
                    <a:pt x="1173" y="1486"/>
                  </a:lnTo>
                  <a:lnTo>
                    <a:pt x="1340" y="1297"/>
                  </a:lnTo>
                  <a:lnTo>
                    <a:pt x="1466" y="1130"/>
                  </a:lnTo>
                  <a:lnTo>
                    <a:pt x="1528" y="1046"/>
                  </a:lnTo>
                  <a:lnTo>
                    <a:pt x="1633" y="921"/>
                  </a:lnTo>
                  <a:lnTo>
                    <a:pt x="1591" y="774"/>
                  </a:lnTo>
                  <a:lnTo>
                    <a:pt x="1487" y="649"/>
                  </a:lnTo>
                  <a:lnTo>
                    <a:pt x="1466" y="711"/>
                  </a:lnTo>
                  <a:lnTo>
                    <a:pt x="1382" y="649"/>
                  </a:lnTo>
                  <a:lnTo>
                    <a:pt x="1361" y="544"/>
                  </a:lnTo>
                  <a:lnTo>
                    <a:pt x="1173" y="335"/>
                  </a:lnTo>
                  <a:lnTo>
                    <a:pt x="1131" y="335"/>
                  </a:lnTo>
                  <a:lnTo>
                    <a:pt x="963" y="209"/>
                  </a:lnTo>
                  <a:lnTo>
                    <a:pt x="650" y="105"/>
                  </a:lnTo>
                  <a:lnTo>
                    <a:pt x="524" y="21"/>
                  </a:lnTo>
                  <a:lnTo>
                    <a:pt x="33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 name="Google Shape;2426;p46"/>
            <p:cNvSpPr/>
            <p:nvPr/>
          </p:nvSpPr>
          <p:spPr>
            <a:xfrm>
              <a:off x="2866075" y="3155900"/>
              <a:ext cx="58075" cy="63325"/>
            </a:xfrm>
            <a:custGeom>
              <a:avLst/>
              <a:gdLst/>
              <a:ahLst/>
              <a:cxnLst/>
              <a:rect l="l" t="t" r="r" b="b"/>
              <a:pathLst>
                <a:path w="2323" h="2533" extrusionOk="0">
                  <a:moveTo>
                    <a:pt x="1632" y="1"/>
                  </a:moveTo>
                  <a:lnTo>
                    <a:pt x="1528" y="43"/>
                  </a:lnTo>
                  <a:lnTo>
                    <a:pt x="1339" y="22"/>
                  </a:lnTo>
                  <a:lnTo>
                    <a:pt x="1151" y="64"/>
                  </a:lnTo>
                  <a:lnTo>
                    <a:pt x="963" y="22"/>
                  </a:lnTo>
                  <a:lnTo>
                    <a:pt x="691" y="22"/>
                  </a:lnTo>
                  <a:lnTo>
                    <a:pt x="544" y="64"/>
                  </a:lnTo>
                  <a:lnTo>
                    <a:pt x="544" y="210"/>
                  </a:lnTo>
                  <a:lnTo>
                    <a:pt x="482" y="336"/>
                  </a:lnTo>
                  <a:lnTo>
                    <a:pt x="523" y="419"/>
                  </a:lnTo>
                  <a:lnTo>
                    <a:pt x="440" y="524"/>
                  </a:lnTo>
                  <a:lnTo>
                    <a:pt x="335" y="566"/>
                  </a:lnTo>
                  <a:lnTo>
                    <a:pt x="168" y="566"/>
                  </a:lnTo>
                  <a:lnTo>
                    <a:pt x="105" y="691"/>
                  </a:lnTo>
                  <a:lnTo>
                    <a:pt x="105" y="838"/>
                  </a:lnTo>
                  <a:lnTo>
                    <a:pt x="0" y="1068"/>
                  </a:lnTo>
                  <a:lnTo>
                    <a:pt x="21" y="1152"/>
                  </a:lnTo>
                  <a:lnTo>
                    <a:pt x="126" y="1194"/>
                  </a:lnTo>
                  <a:lnTo>
                    <a:pt x="168" y="1277"/>
                  </a:lnTo>
                  <a:lnTo>
                    <a:pt x="210" y="1319"/>
                  </a:lnTo>
                  <a:lnTo>
                    <a:pt x="272" y="1424"/>
                  </a:lnTo>
                  <a:lnTo>
                    <a:pt x="272" y="1507"/>
                  </a:lnTo>
                  <a:lnTo>
                    <a:pt x="335" y="1570"/>
                  </a:lnTo>
                  <a:lnTo>
                    <a:pt x="419" y="1570"/>
                  </a:lnTo>
                  <a:lnTo>
                    <a:pt x="461" y="1591"/>
                  </a:lnTo>
                  <a:lnTo>
                    <a:pt x="482" y="1696"/>
                  </a:lnTo>
                  <a:lnTo>
                    <a:pt x="523" y="1842"/>
                  </a:lnTo>
                  <a:lnTo>
                    <a:pt x="523" y="1989"/>
                  </a:lnTo>
                  <a:lnTo>
                    <a:pt x="586" y="2010"/>
                  </a:lnTo>
                  <a:lnTo>
                    <a:pt x="670" y="2135"/>
                  </a:lnTo>
                  <a:lnTo>
                    <a:pt x="691" y="2219"/>
                  </a:lnTo>
                  <a:lnTo>
                    <a:pt x="795" y="2261"/>
                  </a:lnTo>
                  <a:lnTo>
                    <a:pt x="795" y="2323"/>
                  </a:lnTo>
                  <a:lnTo>
                    <a:pt x="858" y="2407"/>
                  </a:lnTo>
                  <a:lnTo>
                    <a:pt x="942" y="2449"/>
                  </a:lnTo>
                  <a:lnTo>
                    <a:pt x="984" y="2449"/>
                  </a:lnTo>
                  <a:lnTo>
                    <a:pt x="1005" y="2470"/>
                  </a:lnTo>
                  <a:lnTo>
                    <a:pt x="1172" y="2533"/>
                  </a:lnTo>
                  <a:lnTo>
                    <a:pt x="1256" y="2533"/>
                  </a:lnTo>
                  <a:lnTo>
                    <a:pt x="1277" y="2470"/>
                  </a:lnTo>
                  <a:lnTo>
                    <a:pt x="1214" y="2344"/>
                  </a:lnTo>
                  <a:lnTo>
                    <a:pt x="1193" y="2303"/>
                  </a:lnTo>
                  <a:lnTo>
                    <a:pt x="1088" y="2198"/>
                  </a:lnTo>
                  <a:lnTo>
                    <a:pt x="1109" y="2093"/>
                  </a:lnTo>
                  <a:lnTo>
                    <a:pt x="1214" y="2010"/>
                  </a:lnTo>
                  <a:lnTo>
                    <a:pt x="1339" y="2031"/>
                  </a:lnTo>
                  <a:lnTo>
                    <a:pt x="1591" y="2031"/>
                  </a:lnTo>
                  <a:lnTo>
                    <a:pt x="1695" y="1989"/>
                  </a:lnTo>
                  <a:lnTo>
                    <a:pt x="1842" y="1989"/>
                  </a:lnTo>
                  <a:lnTo>
                    <a:pt x="1946" y="2093"/>
                  </a:lnTo>
                  <a:lnTo>
                    <a:pt x="2030" y="2114"/>
                  </a:lnTo>
                  <a:lnTo>
                    <a:pt x="2093" y="2114"/>
                  </a:lnTo>
                  <a:lnTo>
                    <a:pt x="2218" y="2010"/>
                  </a:lnTo>
                  <a:lnTo>
                    <a:pt x="2260" y="1884"/>
                  </a:lnTo>
                  <a:lnTo>
                    <a:pt x="2218" y="1821"/>
                  </a:lnTo>
                  <a:lnTo>
                    <a:pt x="2218" y="1675"/>
                  </a:lnTo>
                  <a:lnTo>
                    <a:pt x="2302" y="1591"/>
                  </a:lnTo>
                  <a:lnTo>
                    <a:pt x="2323" y="1487"/>
                  </a:lnTo>
                  <a:lnTo>
                    <a:pt x="2302" y="1424"/>
                  </a:lnTo>
                  <a:lnTo>
                    <a:pt x="2260" y="1298"/>
                  </a:lnTo>
                  <a:lnTo>
                    <a:pt x="2218" y="1194"/>
                  </a:lnTo>
                  <a:lnTo>
                    <a:pt x="2155" y="1110"/>
                  </a:lnTo>
                  <a:lnTo>
                    <a:pt x="2051" y="1047"/>
                  </a:lnTo>
                  <a:lnTo>
                    <a:pt x="2051" y="963"/>
                  </a:lnTo>
                  <a:lnTo>
                    <a:pt x="2093" y="838"/>
                  </a:lnTo>
                  <a:lnTo>
                    <a:pt x="2030" y="691"/>
                  </a:lnTo>
                  <a:lnTo>
                    <a:pt x="2030" y="545"/>
                  </a:lnTo>
                  <a:lnTo>
                    <a:pt x="2114" y="440"/>
                  </a:lnTo>
                  <a:lnTo>
                    <a:pt x="2155" y="378"/>
                  </a:lnTo>
                  <a:lnTo>
                    <a:pt x="2260" y="231"/>
                  </a:lnTo>
                  <a:lnTo>
                    <a:pt x="2260" y="147"/>
                  </a:lnTo>
                  <a:lnTo>
                    <a:pt x="2135" y="106"/>
                  </a:lnTo>
                  <a:lnTo>
                    <a:pt x="1946" y="64"/>
                  </a:lnTo>
                  <a:lnTo>
                    <a:pt x="171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 name="Google Shape;2427;p46"/>
            <p:cNvSpPr/>
            <p:nvPr/>
          </p:nvSpPr>
          <p:spPr>
            <a:xfrm>
              <a:off x="2816900" y="3119825"/>
              <a:ext cx="72725" cy="109350"/>
            </a:xfrm>
            <a:custGeom>
              <a:avLst/>
              <a:gdLst/>
              <a:ahLst/>
              <a:cxnLst/>
              <a:rect l="l" t="t" r="r" b="b"/>
              <a:pathLst>
                <a:path w="2909" h="4374" extrusionOk="0">
                  <a:moveTo>
                    <a:pt x="879" y="0"/>
                  </a:moveTo>
                  <a:lnTo>
                    <a:pt x="858" y="84"/>
                  </a:lnTo>
                  <a:lnTo>
                    <a:pt x="712" y="251"/>
                  </a:lnTo>
                  <a:lnTo>
                    <a:pt x="565" y="356"/>
                  </a:lnTo>
                  <a:lnTo>
                    <a:pt x="503" y="335"/>
                  </a:lnTo>
                  <a:lnTo>
                    <a:pt x="335" y="544"/>
                  </a:lnTo>
                  <a:lnTo>
                    <a:pt x="356" y="628"/>
                  </a:lnTo>
                  <a:lnTo>
                    <a:pt x="419" y="733"/>
                  </a:lnTo>
                  <a:lnTo>
                    <a:pt x="565" y="753"/>
                  </a:lnTo>
                  <a:lnTo>
                    <a:pt x="649" y="837"/>
                  </a:lnTo>
                  <a:lnTo>
                    <a:pt x="649" y="963"/>
                  </a:lnTo>
                  <a:lnTo>
                    <a:pt x="461" y="1046"/>
                  </a:lnTo>
                  <a:lnTo>
                    <a:pt x="398" y="1025"/>
                  </a:lnTo>
                  <a:lnTo>
                    <a:pt x="293" y="1046"/>
                  </a:lnTo>
                  <a:lnTo>
                    <a:pt x="210" y="1025"/>
                  </a:lnTo>
                  <a:lnTo>
                    <a:pt x="126" y="1088"/>
                  </a:lnTo>
                  <a:lnTo>
                    <a:pt x="105" y="1277"/>
                  </a:lnTo>
                  <a:lnTo>
                    <a:pt x="1" y="1381"/>
                  </a:lnTo>
                  <a:lnTo>
                    <a:pt x="42" y="1507"/>
                  </a:lnTo>
                  <a:lnTo>
                    <a:pt x="189" y="1716"/>
                  </a:lnTo>
                  <a:lnTo>
                    <a:pt x="419" y="1904"/>
                  </a:lnTo>
                  <a:lnTo>
                    <a:pt x="419" y="1925"/>
                  </a:lnTo>
                  <a:lnTo>
                    <a:pt x="461" y="1925"/>
                  </a:lnTo>
                  <a:lnTo>
                    <a:pt x="524" y="1988"/>
                  </a:lnTo>
                  <a:lnTo>
                    <a:pt x="565" y="1925"/>
                  </a:lnTo>
                  <a:lnTo>
                    <a:pt x="712" y="1967"/>
                  </a:lnTo>
                  <a:lnTo>
                    <a:pt x="817" y="2072"/>
                  </a:lnTo>
                  <a:lnTo>
                    <a:pt x="817" y="2218"/>
                  </a:lnTo>
                  <a:lnTo>
                    <a:pt x="733" y="2344"/>
                  </a:lnTo>
                  <a:lnTo>
                    <a:pt x="670" y="2406"/>
                  </a:lnTo>
                  <a:lnTo>
                    <a:pt x="775" y="2448"/>
                  </a:lnTo>
                  <a:lnTo>
                    <a:pt x="879" y="2448"/>
                  </a:lnTo>
                  <a:lnTo>
                    <a:pt x="942" y="2532"/>
                  </a:lnTo>
                  <a:lnTo>
                    <a:pt x="984" y="2616"/>
                  </a:lnTo>
                  <a:lnTo>
                    <a:pt x="1089" y="2616"/>
                  </a:lnTo>
                  <a:lnTo>
                    <a:pt x="1089" y="2657"/>
                  </a:lnTo>
                  <a:lnTo>
                    <a:pt x="984" y="2804"/>
                  </a:lnTo>
                  <a:lnTo>
                    <a:pt x="963" y="2950"/>
                  </a:lnTo>
                  <a:lnTo>
                    <a:pt x="837" y="3160"/>
                  </a:lnTo>
                  <a:lnTo>
                    <a:pt x="858" y="3264"/>
                  </a:lnTo>
                  <a:lnTo>
                    <a:pt x="817" y="3369"/>
                  </a:lnTo>
                  <a:lnTo>
                    <a:pt x="817" y="3474"/>
                  </a:lnTo>
                  <a:lnTo>
                    <a:pt x="837" y="3536"/>
                  </a:lnTo>
                  <a:lnTo>
                    <a:pt x="817" y="3599"/>
                  </a:lnTo>
                  <a:lnTo>
                    <a:pt x="817" y="3704"/>
                  </a:lnTo>
                  <a:lnTo>
                    <a:pt x="921" y="3808"/>
                  </a:lnTo>
                  <a:lnTo>
                    <a:pt x="1047" y="3955"/>
                  </a:lnTo>
                  <a:lnTo>
                    <a:pt x="1047" y="4018"/>
                  </a:lnTo>
                  <a:lnTo>
                    <a:pt x="1130" y="4122"/>
                  </a:lnTo>
                  <a:lnTo>
                    <a:pt x="1361" y="4331"/>
                  </a:lnTo>
                  <a:lnTo>
                    <a:pt x="1444" y="4373"/>
                  </a:lnTo>
                  <a:lnTo>
                    <a:pt x="1507" y="4290"/>
                  </a:lnTo>
                  <a:lnTo>
                    <a:pt x="1591" y="4269"/>
                  </a:lnTo>
                  <a:lnTo>
                    <a:pt x="1612" y="4290"/>
                  </a:lnTo>
                  <a:lnTo>
                    <a:pt x="1758" y="4290"/>
                  </a:lnTo>
                  <a:lnTo>
                    <a:pt x="1821" y="4185"/>
                  </a:lnTo>
                  <a:lnTo>
                    <a:pt x="1863" y="4122"/>
                  </a:lnTo>
                  <a:lnTo>
                    <a:pt x="1967" y="4101"/>
                  </a:lnTo>
                  <a:lnTo>
                    <a:pt x="2198" y="4101"/>
                  </a:lnTo>
                  <a:lnTo>
                    <a:pt x="2260" y="3913"/>
                  </a:lnTo>
                  <a:lnTo>
                    <a:pt x="2386" y="3871"/>
                  </a:lnTo>
                  <a:lnTo>
                    <a:pt x="2553" y="3871"/>
                  </a:lnTo>
                  <a:lnTo>
                    <a:pt x="2616" y="3913"/>
                  </a:lnTo>
                  <a:lnTo>
                    <a:pt x="2721" y="3892"/>
                  </a:lnTo>
                  <a:lnTo>
                    <a:pt x="2909" y="3892"/>
                  </a:lnTo>
                  <a:lnTo>
                    <a:pt x="2825" y="3850"/>
                  </a:lnTo>
                  <a:lnTo>
                    <a:pt x="2762" y="3766"/>
                  </a:lnTo>
                  <a:lnTo>
                    <a:pt x="2762" y="3704"/>
                  </a:lnTo>
                  <a:lnTo>
                    <a:pt x="2658" y="3662"/>
                  </a:lnTo>
                  <a:lnTo>
                    <a:pt x="2637" y="3578"/>
                  </a:lnTo>
                  <a:lnTo>
                    <a:pt x="2553" y="3453"/>
                  </a:lnTo>
                  <a:lnTo>
                    <a:pt x="2490" y="3432"/>
                  </a:lnTo>
                  <a:lnTo>
                    <a:pt x="2490" y="3285"/>
                  </a:lnTo>
                  <a:lnTo>
                    <a:pt x="2449" y="3139"/>
                  </a:lnTo>
                  <a:lnTo>
                    <a:pt x="2428" y="3034"/>
                  </a:lnTo>
                  <a:lnTo>
                    <a:pt x="2386" y="3013"/>
                  </a:lnTo>
                  <a:lnTo>
                    <a:pt x="2302" y="3013"/>
                  </a:lnTo>
                  <a:lnTo>
                    <a:pt x="2239" y="2950"/>
                  </a:lnTo>
                  <a:lnTo>
                    <a:pt x="2239" y="2867"/>
                  </a:lnTo>
                  <a:lnTo>
                    <a:pt x="2177" y="2762"/>
                  </a:lnTo>
                  <a:lnTo>
                    <a:pt x="2135" y="2720"/>
                  </a:lnTo>
                  <a:lnTo>
                    <a:pt x="2093" y="2637"/>
                  </a:lnTo>
                  <a:lnTo>
                    <a:pt x="1988" y="2595"/>
                  </a:lnTo>
                  <a:lnTo>
                    <a:pt x="1967" y="2511"/>
                  </a:lnTo>
                  <a:lnTo>
                    <a:pt x="2072" y="2281"/>
                  </a:lnTo>
                  <a:lnTo>
                    <a:pt x="2072" y="2134"/>
                  </a:lnTo>
                  <a:lnTo>
                    <a:pt x="2135" y="2009"/>
                  </a:lnTo>
                  <a:lnTo>
                    <a:pt x="2302" y="2009"/>
                  </a:lnTo>
                  <a:lnTo>
                    <a:pt x="2407" y="1967"/>
                  </a:lnTo>
                  <a:lnTo>
                    <a:pt x="2490" y="1862"/>
                  </a:lnTo>
                  <a:lnTo>
                    <a:pt x="2449" y="1779"/>
                  </a:lnTo>
                  <a:lnTo>
                    <a:pt x="2511" y="1653"/>
                  </a:lnTo>
                  <a:lnTo>
                    <a:pt x="2449" y="1549"/>
                  </a:lnTo>
                  <a:lnTo>
                    <a:pt x="2449" y="1381"/>
                  </a:lnTo>
                  <a:lnTo>
                    <a:pt x="2428" y="1297"/>
                  </a:lnTo>
                  <a:lnTo>
                    <a:pt x="2218" y="1256"/>
                  </a:lnTo>
                  <a:lnTo>
                    <a:pt x="2009" y="1046"/>
                  </a:lnTo>
                  <a:lnTo>
                    <a:pt x="1905" y="963"/>
                  </a:lnTo>
                  <a:lnTo>
                    <a:pt x="1863" y="984"/>
                  </a:lnTo>
                  <a:lnTo>
                    <a:pt x="1716" y="1046"/>
                  </a:lnTo>
                  <a:lnTo>
                    <a:pt x="1653" y="1130"/>
                  </a:lnTo>
                  <a:lnTo>
                    <a:pt x="1612" y="1235"/>
                  </a:lnTo>
                  <a:lnTo>
                    <a:pt x="1591" y="1088"/>
                  </a:lnTo>
                  <a:lnTo>
                    <a:pt x="1612" y="921"/>
                  </a:lnTo>
                  <a:lnTo>
                    <a:pt x="1674" y="816"/>
                  </a:lnTo>
                  <a:lnTo>
                    <a:pt x="1612" y="628"/>
                  </a:lnTo>
                  <a:lnTo>
                    <a:pt x="1507" y="565"/>
                  </a:lnTo>
                  <a:lnTo>
                    <a:pt x="1298" y="419"/>
                  </a:lnTo>
                  <a:lnTo>
                    <a:pt x="1151" y="251"/>
                  </a:lnTo>
                  <a:lnTo>
                    <a:pt x="1130" y="147"/>
                  </a:lnTo>
                  <a:lnTo>
                    <a:pt x="1026" y="42"/>
                  </a:lnTo>
                  <a:lnTo>
                    <a:pt x="921" y="21"/>
                  </a:lnTo>
                  <a:lnTo>
                    <a:pt x="87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 name="Google Shape;2428;p46"/>
            <p:cNvSpPr/>
            <p:nvPr/>
          </p:nvSpPr>
          <p:spPr>
            <a:xfrm>
              <a:off x="2646900" y="3064375"/>
              <a:ext cx="192000" cy="172650"/>
            </a:xfrm>
            <a:custGeom>
              <a:avLst/>
              <a:gdLst/>
              <a:ahLst/>
              <a:cxnLst/>
              <a:rect l="l" t="t" r="r" b="b"/>
              <a:pathLst>
                <a:path w="7680" h="6906" extrusionOk="0">
                  <a:moveTo>
                    <a:pt x="1988" y="0"/>
                  </a:moveTo>
                  <a:lnTo>
                    <a:pt x="1821" y="63"/>
                  </a:lnTo>
                  <a:lnTo>
                    <a:pt x="1674" y="251"/>
                  </a:lnTo>
                  <a:lnTo>
                    <a:pt x="1695" y="377"/>
                  </a:lnTo>
                  <a:lnTo>
                    <a:pt x="1758" y="440"/>
                  </a:lnTo>
                  <a:lnTo>
                    <a:pt x="1863" y="356"/>
                  </a:lnTo>
                  <a:lnTo>
                    <a:pt x="1967" y="377"/>
                  </a:lnTo>
                  <a:lnTo>
                    <a:pt x="2072" y="461"/>
                  </a:lnTo>
                  <a:lnTo>
                    <a:pt x="2030" y="544"/>
                  </a:lnTo>
                  <a:lnTo>
                    <a:pt x="1925" y="565"/>
                  </a:lnTo>
                  <a:lnTo>
                    <a:pt x="1821" y="523"/>
                  </a:lnTo>
                  <a:lnTo>
                    <a:pt x="1779" y="482"/>
                  </a:lnTo>
                  <a:lnTo>
                    <a:pt x="1758" y="523"/>
                  </a:lnTo>
                  <a:lnTo>
                    <a:pt x="1758" y="565"/>
                  </a:lnTo>
                  <a:lnTo>
                    <a:pt x="1611" y="649"/>
                  </a:lnTo>
                  <a:lnTo>
                    <a:pt x="1360" y="670"/>
                  </a:lnTo>
                  <a:lnTo>
                    <a:pt x="1088" y="774"/>
                  </a:lnTo>
                  <a:lnTo>
                    <a:pt x="1026" y="879"/>
                  </a:lnTo>
                  <a:lnTo>
                    <a:pt x="1026" y="984"/>
                  </a:lnTo>
                  <a:lnTo>
                    <a:pt x="1088" y="1088"/>
                  </a:lnTo>
                  <a:lnTo>
                    <a:pt x="1088" y="1318"/>
                  </a:lnTo>
                  <a:lnTo>
                    <a:pt x="1130" y="1486"/>
                  </a:lnTo>
                  <a:lnTo>
                    <a:pt x="1151" y="1611"/>
                  </a:lnTo>
                  <a:lnTo>
                    <a:pt x="1067" y="1800"/>
                  </a:lnTo>
                  <a:lnTo>
                    <a:pt x="879" y="1925"/>
                  </a:lnTo>
                  <a:lnTo>
                    <a:pt x="775" y="1904"/>
                  </a:lnTo>
                  <a:lnTo>
                    <a:pt x="775" y="1737"/>
                  </a:lnTo>
                  <a:lnTo>
                    <a:pt x="649" y="1611"/>
                  </a:lnTo>
                  <a:lnTo>
                    <a:pt x="628" y="1486"/>
                  </a:lnTo>
                  <a:lnTo>
                    <a:pt x="733" y="1402"/>
                  </a:lnTo>
                  <a:lnTo>
                    <a:pt x="754" y="1318"/>
                  </a:lnTo>
                  <a:lnTo>
                    <a:pt x="963" y="1109"/>
                  </a:lnTo>
                  <a:lnTo>
                    <a:pt x="963" y="942"/>
                  </a:lnTo>
                  <a:lnTo>
                    <a:pt x="879" y="795"/>
                  </a:lnTo>
                  <a:lnTo>
                    <a:pt x="921" y="754"/>
                  </a:lnTo>
                  <a:lnTo>
                    <a:pt x="879" y="670"/>
                  </a:lnTo>
                  <a:lnTo>
                    <a:pt x="816" y="628"/>
                  </a:lnTo>
                  <a:lnTo>
                    <a:pt x="754" y="523"/>
                  </a:lnTo>
                  <a:lnTo>
                    <a:pt x="775" y="440"/>
                  </a:lnTo>
                  <a:lnTo>
                    <a:pt x="921" y="377"/>
                  </a:lnTo>
                  <a:lnTo>
                    <a:pt x="1067" y="356"/>
                  </a:lnTo>
                  <a:lnTo>
                    <a:pt x="1172" y="210"/>
                  </a:lnTo>
                  <a:lnTo>
                    <a:pt x="1130" y="210"/>
                  </a:lnTo>
                  <a:lnTo>
                    <a:pt x="1088" y="230"/>
                  </a:lnTo>
                  <a:lnTo>
                    <a:pt x="775" y="356"/>
                  </a:lnTo>
                  <a:lnTo>
                    <a:pt x="628" y="628"/>
                  </a:lnTo>
                  <a:lnTo>
                    <a:pt x="565" y="670"/>
                  </a:lnTo>
                  <a:lnTo>
                    <a:pt x="461" y="691"/>
                  </a:lnTo>
                  <a:lnTo>
                    <a:pt x="356" y="837"/>
                  </a:lnTo>
                  <a:lnTo>
                    <a:pt x="293" y="900"/>
                  </a:lnTo>
                  <a:lnTo>
                    <a:pt x="105" y="1172"/>
                  </a:lnTo>
                  <a:lnTo>
                    <a:pt x="84" y="1298"/>
                  </a:lnTo>
                  <a:lnTo>
                    <a:pt x="105" y="1402"/>
                  </a:lnTo>
                  <a:lnTo>
                    <a:pt x="84" y="1590"/>
                  </a:lnTo>
                  <a:lnTo>
                    <a:pt x="0" y="1779"/>
                  </a:lnTo>
                  <a:lnTo>
                    <a:pt x="0" y="1821"/>
                  </a:lnTo>
                  <a:lnTo>
                    <a:pt x="147" y="1821"/>
                  </a:lnTo>
                  <a:lnTo>
                    <a:pt x="398" y="2239"/>
                  </a:lnTo>
                  <a:lnTo>
                    <a:pt x="503" y="2407"/>
                  </a:lnTo>
                  <a:lnTo>
                    <a:pt x="523" y="2511"/>
                  </a:lnTo>
                  <a:lnTo>
                    <a:pt x="461" y="2637"/>
                  </a:lnTo>
                  <a:lnTo>
                    <a:pt x="461" y="2720"/>
                  </a:lnTo>
                  <a:lnTo>
                    <a:pt x="440" y="2762"/>
                  </a:lnTo>
                  <a:lnTo>
                    <a:pt x="440" y="2867"/>
                  </a:lnTo>
                  <a:lnTo>
                    <a:pt x="565" y="2971"/>
                  </a:lnTo>
                  <a:lnTo>
                    <a:pt x="733" y="3034"/>
                  </a:lnTo>
                  <a:lnTo>
                    <a:pt x="837" y="3055"/>
                  </a:lnTo>
                  <a:lnTo>
                    <a:pt x="963" y="3097"/>
                  </a:lnTo>
                  <a:lnTo>
                    <a:pt x="1047" y="3055"/>
                  </a:lnTo>
                  <a:lnTo>
                    <a:pt x="1193" y="3055"/>
                  </a:lnTo>
                  <a:lnTo>
                    <a:pt x="1339" y="3097"/>
                  </a:lnTo>
                  <a:lnTo>
                    <a:pt x="1381" y="3076"/>
                  </a:lnTo>
                  <a:lnTo>
                    <a:pt x="1549" y="3055"/>
                  </a:lnTo>
                  <a:lnTo>
                    <a:pt x="1716" y="3076"/>
                  </a:lnTo>
                  <a:lnTo>
                    <a:pt x="1821" y="3139"/>
                  </a:lnTo>
                  <a:lnTo>
                    <a:pt x="2281" y="3557"/>
                  </a:lnTo>
                  <a:lnTo>
                    <a:pt x="2427" y="3515"/>
                  </a:lnTo>
                  <a:lnTo>
                    <a:pt x="2448" y="3557"/>
                  </a:lnTo>
                  <a:lnTo>
                    <a:pt x="2511" y="3515"/>
                  </a:lnTo>
                  <a:lnTo>
                    <a:pt x="2637" y="3578"/>
                  </a:lnTo>
                  <a:lnTo>
                    <a:pt x="2699" y="3599"/>
                  </a:lnTo>
                  <a:lnTo>
                    <a:pt x="2825" y="3557"/>
                  </a:lnTo>
                  <a:lnTo>
                    <a:pt x="2930" y="3557"/>
                  </a:lnTo>
                  <a:lnTo>
                    <a:pt x="3076" y="3578"/>
                  </a:lnTo>
                  <a:lnTo>
                    <a:pt x="3118" y="3515"/>
                  </a:lnTo>
                  <a:lnTo>
                    <a:pt x="3223" y="3515"/>
                  </a:lnTo>
                  <a:lnTo>
                    <a:pt x="3285" y="3578"/>
                  </a:lnTo>
                  <a:lnTo>
                    <a:pt x="3348" y="3808"/>
                  </a:lnTo>
                  <a:lnTo>
                    <a:pt x="3285" y="3892"/>
                  </a:lnTo>
                  <a:lnTo>
                    <a:pt x="3285" y="3997"/>
                  </a:lnTo>
                  <a:lnTo>
                    <a:pt x="3264" y="4080"/>
                  </a:lnTo>
                  <a:lnTo>
                    <a:pt x="3118" y="4101"/>
                  </a:lnTo>
                  <a:lnTo>
                    <a:pt x="3055" y="4185"/>
                  </a:lnTo>
                  <a:lnTo>
                    <a:pt x="3076" y="4394"/>
                  </a:lnTo>
                  <a:lnTo>
                    <a:pt x="3118" y="4457"/>
                  </a:lnTo>
                  <a:lnTo>
                    <a:pt x="3055" y="4624"/>
                  </a:lnTo>
                  <a:lnTo>
                    <a:pt x="3055" y="4813"/>
                  </a:lnTo>
                  <a:lnTo>
                    <a:pt x="3139" y="4875"/>
                  </a:lnTo>
                  <a:lnTo>
                    <a:pt x="3139" y="4959"/>
                  </a:lnTo>
                  <a:lnTo>
                    <a:pt x="3244" y="5252"/>
                  </a:lnTo>
                  <a:lnTo>
                    <a:pt x="3055" y="5587"/>
                  </a:lnTo>
                  <a:lnTo>
                    <a:pt x="3076" y="5692"/>
                  </a:lnTo>
                  <a:lnTo>
                    <a:pt x="3139" y="5692"/>
                  </a:lnTo>
                  <a:lnTo>
                    <a:pt x="3223" y="5671"/>
                  </a:lnTo>
                  <a:lnTo>
                    <a:pt x="3223" y="5692"/>
                  </a:lnTo>
                  <a:lnTo>
                    <a:pt x="3244" y="5775"/>
                  </a:lnTo>
                  <a:lnTo>
                    <a:pt x="3327" y="5817"/>
                  </a:lnTo>
                  <a:lnTo>
                    <a:pt x="3369" y="5922"/>
                  </a:lnTo>
                  <a:lnTo>
                    <a:pt x="3348" y="5984"/>
                  </a:lnTo>
                  <a:lnTo>
                    <a:pt x="3390" y="6131"/>
                  </a:lnTo>
                  <a:lnTo>
                    <a:pt x="3536" y="6424"/>
                  </a:lnTo>
                  <a:lnTo>
                    <a:pt x="3536" y="6528"/>
                  </a:lnTo>
                  <a:lnTo>
                    <a:pt x="3746" y="6696"/>
                  </a:lnTo>
                  <a:lnTo>
                    <a:pt x="3976" y="6863"/>
                  </a:lnTo>
                  <a:lnTo>
                    <a:pt x="4101" y="6905"/>
                  </a:lnTo>
                  <a:lnTo>
                    <a:pt x="4332" y="6863"/>
                  </a:lnTo>
                  <a:lnTo>
                    <a:pt x="4478" y="6717"/>
                  </a:lnTo>
                  <a:lnTo>
                    <a:pt x="4687" y="6591"/>
                  </a:lnTo>
                  <a:lnTo>
                    <a:pt x="4750" y="6487"/>
                  </a:lnTo>
                  <a:lnTo>
                    <a:pt x="5064" y="6319"/>
                  </a:lnTo>
                  <a:lnTo>
                    <a:pt x="5127" y="6173"/>
                  </a:lnTo>
                  <a:lnTo>
                    <a:pt x="5168" y="6110"/>
                  </a:lnTo>
                  <a:lnTo>
                    <a:pt x="5210" y="6068"/>
                  </a:lnTo>
                  <a:lnTo>
                    <a:pt x="5482" y="6005"/>
                  </a:lnTo>
                  <a:lnTo>
                    <a:pt x="5629" y="5964"/>
                  </a:lnTo>
                  <a:lnTo>
                    <a:pt x="5587" y="5817"/>
                  </a:lnTo>
                  <a:lnTo>
                    <a:pt x="5440" y="5796"/>
                  </a:lnTo>
                  <a:lnTo>
                    <a:pt x="5252" y="5817"/>
                  </a:lnTo>
                  <a:lnTo>
                    <a:pt x="4959" y="5712"/>
                  </a:lnTo>
                  <a:lnTo>
                    <a:pt x="5022" y="5545"/>
                  </a:lnTo>
                  <a:lnTo>
                    <a:pt x="5001" y="5482"/>
                  </a:lnTo>
                  <a:lnTo>
                    <a:pt x="4938" y="5440"/>
                  </a:lnTo>
                  <a:lnTo>
                    <a:pt x="5127" y="5168"/>
                  </a:lnTo>
                  <a:lnTo>
                    <a:pt x="5064" y="5064"/>
                  </a:lnTo>
                  <a:lnTo>
                    <a:pt x="4938" y="4938"/>
                  </a:lnTo>
                  <a:lnTo>
                    <a:pt x="4834" y="4917"/>
                  </a:lnTo>
                  <a:lnTo>
                    <a:pt x="4750" y="4750"/>
                  </a:lnTo>
                  <a:lnTo>
                    <a:pt x="4917" y="4813"/>
                  </a:lnTo>
                  <a:lnTo>
                    <a:pt x="5106" y="4834"/>
                  </a:lnTo>
                  <a:lnTo>
                    <a:pt x="5273" y="4938"/>
                  </a:lnTo>
                  <a:lnTo>
                    <a:pt x="5461" y="4938"/>
                  </a:lnTo>
                  <a:lnTo>
                    <a:pt x="5733" y="4875"/>
                  </a:lnTo>
                  <a:lnTo>
                    <a:pt x="5796" y="4938"/>
                  </a:lnTo>
                  <a:lnTo>
                    <a:pt x="5985" y="4875"/>
                  </a:lnTo>
                  <a:lnTo>
                    <a:pt x="6173" y="4708"/>
                  </a:lnTo>
                  <a:lnTo>
                    <a:pt x="6319" y="4708"/>
                  </a:lnTo>
                  <a:lnTo>
                    <a:pt x="6424" y="4729"/>
                  </a:lnTo>
                  <a:lnTo>
                    <a:pt x="6675" y="4624"/>
                  </a:lnTo>
                  <a:lnTo>
                    <a:pt x="6884" y="4624"/>
                  </a:lnTo>
                  <a:lnTo>
                    <a:pt x="7156" y="4394"/>
                  </a:lnTo>
                  <a:lnTo>
                    <a:pt x="7219" y="4248"/>
                  </a:lnTo>
                  <a:lnTo>
                    <a:pt x="7219" y="4143"/>
                  </a:lnTo>
                  <a:lnTo>
                    <a:pt x="7219" y="4122"/>
                  </a:lnTo>
                  <a:lnTo>
                    <a:pt x="6989" y="3934"/>
                  </a:lnTo>
                  <a:lnTo>
                    <a:pt x="6842" y="3725"/>
                  </a:lnTo>
                  <a:lnTo>
                    <a:pt x="6801" y="3599"/>
                  </a:lnTo>
                  <a:lnTo>
                    <a:pt x="6905" y="3495"/>
                  </a:lnTo>
                  <a:lnTo>
                    <a:pt x="6926" y="3306"/>
                  </a:lnTo>
                  <a:lnTo>
                    <a:pt x="7010" y="3243"/>
                  </a:lnTo>
                  <a:lnTo>
                    <a:pt x="7093" y="3264"/>
                  </a:lnTo>
                  <a:lnTo>
                    <a:pt x="7198" y="3243"/>
                  </a:lnTo>
                  <a:lnTo>
                    <a:pt x="7261" y="3264"/>
                  </a:lnTo>
                  <a:lnTo>
                    <a:pt x="7449" y="3181"/>
                  </a:lnTo>
                  <a:lnTo>
                    <a:pt x="7449" y="3055"/>
                  </a:lnTo>
                  <a:lnTo>
                    <a:pt x="7365" y="2971"/>
                  </a:lnTo>
                  <a:lnTo>
                    <a:pt x="7219" y="2951"/>
                  </a:lnTo>
                  <a:lnTo>
                    <a:pt x="7156" y="2846"/>
                  </a:lnTo>
                  <a:lnTo>
                    <a:pt x="7135" y="2762"/>
                  </a:lnTo>
                  <a:lnTo>
                    <a:pt x="7303" y="2553"/>
                  </a:lnTo>
                  <a:lnTo>
                    <a:pt x="7365" y="2574"/>
                  </a:lnTo>
                  <a:lnTo>
                    <a:pt x="7512" y="2469"/>
                  </a:lnTo>
                  <a:lnTo>
                    <a:pt x="7658" y="2302"/>
                  </a:lnTo>
                  <a:lnTo>
                    <a:pt x="7679" y="2218"/>
                  </a:lnTo>
                  <a:lnTo>
                    <a:pt x="7658" y="2218"/>
                  </a:lnTo>
                  <a:lnTo>
                    <a:pt x="7428" y="2114"/>
                  </a:lnTo>
                  <a:lnTo>
                    <a:pt x="7345" y="2114"/>
                  </a:lnTo>
                  <a:lnTo>
                    <a:pt x="7261" y="2135"/>
                  </a:lnTo>
                  <a:lnTo>
                    <a:pt x="7156" y="2114"/>
                  </a:lnTo>
                  <a:lnTo>
                    <a:pt x="7093" y="2114"/>
                  </a:lnTo>
                  <a:lnTo>
                    <a:pt x="7010" y="2155"/>
                  </a:lnTo>
                  <a:lnTo>
                    <a:pt x="6821" y="2197"/>
                  </a:lnTo>
                  <a:lnTo>
                    <a:pt x="6675" y="2155"/>
                  </a:lnTo>
                  <a:lnTo>
                    <a:pt x="6612" y="2155"/>
                  </a:lnTo>
                  <a:lnTo>
                    <a:pt x="6717" y="2135"/>
                  </a:lnTo>
                  <a:lnTo>
                    <a:pt x="6801" y="2135"/>
                  </a:lnTo>
                  <a:lnTo>
                    <a:pt x="6884" y="2093"/>
                  </a:lnTo>
                  <a:lnTo>
                    <a:pt x="6926" y="2009"/>
                  </a:lnTo>
                  <a:lnTo>
                    <a:pt x="7052" y="1904"/>
                  </a:lnTo>
                  <a:lnTo>
                    <a:pt x="7093" y="1842"/>
                  </a:lnTo>
                  <a:lnTo>
                    <a:pt x="7010" y="1800"/>
                  </a:lnTo>
                  <a:lnTo>
                    <a:pt x="7010" y="1779"/>
                  </a:lnTo>
                  <a:lnTo>
                    <a:pt x="6989" y="1674"/>
                  </a:lnTo>
                  <a:lnTo>
                    <a:pt x="6821" y="1590"/>
                  </a:lnTo>
                  <a:lnTo>
                    <a:pt x="6612" y="1528"/>
                  </a:lnTo>
                  <a:lnTo>
                    <a:pt x="6570" y="1486"/>
                  </a:lnTo>
                  <a:lnTo>
                    <a:pt x="6487" y="1423"/>
                  </a:lnTo>
                  <a:lnTo>
                    <a:pt x="6382" y="1423"/>
                  </a:lnTo>
                  <a:lnTo>
                    <a:pt x="6361" y="1381"/>
                  </a:lnTo>
                  <a:lnTo>
                    <a:pt x="6215" y="1318"/>
                  </a:lnTo>
                  <a:lnTo>
                    <a:pt x="6173" y="1318"/>
                  </a:lnTo>
                  <a:lnTo>
                    <a:pt x="6173" y="1423"/>
                  </a:lnTo>
                  <a:lnTo>
                    <a:pt x="6089" y="1318"/>
                  </a:lnTo>
                  <a:lnTo>
                    <a:pt x="6047" y="1214"/>
                  </a:lnTo>
                  <a:lnTo>
                    <a:pt x="5943" y="1172"/>
                  </a:lnTo>
                  <a:lnTo>
                    <a:pt x="5901" y="1088"/>
                  </a:lnTo>
                  <a:lnTo>
                    <a:pt x="5964" y="1046"/>
                  </a:lnTo>
                  <a:lnTo>
                    <a:pt x="6215" y="1067"/>
                  </a:lnTo>
                  <a:lnTo>
                    <a:pt x="6319" y="984"/>
                  </a:lnTo>
                  <a:lnTo>
                    <a:pt x="6487" y="984"/>
                  </a:lnTo>
                  <a:lnTo>
                    <a:pt x="6487" y="879"/>
                  </a:lnTo>
                  <a:lnTo>
                    <a:pt x="6361" y="900"/>
                  </a:lnTo>
                  <a:lnTo>
                    <a:pt x="6089" y="858"/>
                  </a:lnTo>
                  <a:lnTo>
                    <a:pt x="5901" y="879"/>
                  </a:lnTo>
                  <a:lnTo>
                    <a:pt x="5775" y="879"/>
                  </a:lnTo>
                  <a:lnTo>
                    <a:pt x="5524" y="963"/>
                  </a:lnTo>
                  <a:lnTo>
                    <a:pt x="5440" y="942"/>
                  </a:lnTo>
                  <a:lnTo>
                    <a:pt x="5336" y="942"/>
                  </a:lnTo>
                  <a:lnTo>
                    <a:pt x="5127" y="1088"/>
                  </a:lnTo>
                  <a:lnTo>
                    <a:pt x="5022" y="1109"/>
                  </a:lnTo>
                  <a:lnTo>
                    <a:pt x="4896" y="1172"/>
                  </a:lnTo>
                  <a:lnTo>
                    <a:pt x="4834" y="1256"/>
                  </a:lnTo>
                  <a:lnTo>
                    <a:pt x="4645" y="1277"/>
                  </a:lnTo>
                  <a:lnTo>
                    <a:pt x="4604" y="1298"/>
                  </a:lnTo>
                  <a:lnTo>
                    <a:pt x="4520" y="1277"/>
                  </a:lnTo>
                  <a:lnTo>
                    <a:pt x="4269" y="1088"/>
                  </a:lnTo>
                  <a:lnTo>
                    <a:pt x="4206" y="984"/>
                  </a:lnTo>
                  <a:lnTo>
                    <a:pt x="3871" y="984"/>
                  </a:lnTo>
                  <a:lnTo>
                    <a:pt x="3327" y="1088"/>
                  </a:lnTo>
                  <a:lnTo>
                    <a:pt x="3055" y="1088"/>
                  </a:lnTo>
                  <a:lnTo>
                    <a:pt x="2951" y="1046"/>
                  </a:lnTo>
                  <a:lnTo>
                    <a:pt x="2909" y="963"/>
                  </a:lnTo>
                  <a:lnTo>
                    <a:pt x="2909" y="858"/>
                  </a:lnTo>
                  <a:lnTo>
                    <a:pt x="2972" y="858"/>
                  </a:lnTo>
                  <a:lnTo>
                    <a:pt x="2951" y="733"/>
                  </a:lnTo>
                  <a:lnTo>
                    <a:pt x="2846" y="565"/>
                  </a:lnTo>
                  <a:lnTo>
                    <a:pt x="2741" y="544"/>
                  </a:lnTo>
                  <a:lnTo>
                    <a:pt x="2448" y="565"/>
                  </a:lnTo>
                  <a:lnTo>
                    <a:pt x="2323" y="482"/>
                  </a:lnTo>
                  <a:lnTo>
                    <a:pt x="2239" y="482"/>
                  </a:lnTo>
                  <a:lnTo>
                    <a:pt x="2176" y="523"/>
                  </a:lnTo>
                  <a:lnTo>
                    <a:pt x="2072" y="356"/>
                  </a:lnTo>
                  <a:lnTo>
                    <a:pt x="2072" y="210"/>
                  </a:lnTo>
                  <a:lnTo>
                    <a:pt x="2030" y="21"/>
                  </a:lnTo>
                  <a:lnTo>
                    <a:pt x="198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 name="Google Shape;2429;p46"/>
            <p:cNvSpPr/>
            <p:nvPr/>
          </p:nvSpPr>
          <p:spPr>
            <a:xfrm>
              <a:off x="2561625" y="3060700"/>
              <a:ext cx="173700" cy="247450"/>
            </a:xfrm>
            <a:custGeom>
              <a:avLst/>
              <a:gdLst/>
              <a:ahLst/>
              <a:cxnLst/>
              <a:rect l="l" t="t" r="r" b="b"/>
              <a:pathLst>
                <a:path w="6948" h="9898" extrusionOk="0">
                  <a:moveTo>
                    <a:pt x="4353" y="1"/>
                  </a:moveTo>
                  <a:lnTo>
                    <a:pt x="4332" y="64"/>
                  </a:lnTo>
                  <a:lnTo>
                    <a:pt x="4290" y="105"/>
                  </a:lnTo>
                  <a:lnTo>
                    <a:pt x="4227" y="147"/>
                  </a:lnTo>
                  <a:lnTo>
                    <a:pt x="4165" y="168"/>
                  </a:lnTo>
                  <a:lnTo>
                    <a:pt x="4060" y="168"/>
                  </a:lnTo>
                  <a:lnTo>
                    <a:pt x="3976" y="189"/>
                  </a:lnTo>
                  <a:lnTo>
                    <a:pt x="3955" y="252"/>
                  </a:lnTo>
                  <a:lnTo>
                    <a:pt x="3976" y="294"/>
                  </a:lnTo>
                  <a:lnTo>
                    <a:pt x="3955" y="357"/>
                  </a:lnTo>
                  <a:lnTo>
                    <a:pt x="3809" y="419"/>
                  </a:lnTo>
                  <a:lnTo>
                    <a:pt x="3621" y="566"/>
                  </a:lnTo>
                  <a:lnTo>
                    <a:pt x="3495" y="670"/>
                  </a:lnTo>
                  <a:lnTo>
                    <a:pt x="3328" y="691"/>
                  </a:lnTo>
                  <a:lnTo>
                    <a:pt x="2972" y="691"/>
                  </a:lnTo>
                  <a:lnTo>
                    <a:pt x="2867" y="733"/>
                  </a:lnTo>
                  <a:lnTo>
                    <a:pt x="2867" y="817"/>
                  </a:lnTo>
                  <a:lnTo>
                    <a:pt x="2888" y="901"/>
                  </a:lnTo>
                  <a:lnTo>
                    <a:pt x="2888" y="1005"/>
                  </a:lnTo>
                  <a:lnTo>
                    <a:pt x="2805" y="1089"/>
                  </a:lnTo>
                  <a:lnTo>
                    <a:pt x="2721" y="1047"/>
                  </a:lnTo>
                  <a:lnTo>
                    <a:pt x="2763" y="942"/>
                  </a:lnTo>
                  <a:lnTo>
                    <a:pt x="2763" y="921"/>
                  </a:lnTo>
                  <a:lnTo>
                    <a:pt x="2825" y="901"/>
                  </a:lnTo>
                  <a:lnTo>
                    <a:pt x="2700" y="880"/>
                  </a:lnTo>
                  <a:lnTo>
                    <a:pt x="2574" y="817"/>
                  </a:lnTo>
                  <a:lnTo>
                    <a:pt x="2491" y="817"/>
                  </a:lnTo>
                  <a:lnTo>
                    <a:pt x="2302" y="942"/>
                  </a:lnTo>
                  <a:lnTo>
                    <a:pt x="2261" y="1026"/>
                  </a:lnTo>
                  <a:lnTo>
                    <a:pt x="2135" y="1152"/>
                  </a:lnTo>
                  <a:lnTo>
                    <a:pt x="1968" y="1465"/>
                  </a:lnTo>
                  <a:lnTo>
                    <a:pt x="1947" y="1549"/>
                  </a:lnTo>
                  <a:lnTo>
                    <a:pt x="1947" y="1549"/>
                  </a:lnTo>
                  <a:lnTo>
                    <a:pt x="1989" y="1528"/>
                  </a:lnTo>
                  <a:lnTo>
                    <a:pt x="2051" y="1570"/>
                  </a:lnTo>
                  <a:lnTo>
                    <a:pt x="2051" y="1654"/>
                  </a:lnTo>
                  <a:lnTo>
                    <a:pt x="2030" y="1758"/>
                  </a:lnTo>
                  <a:lnTo>
                    <a:pt x="1947" y="1821"/>
                  </a:lnTo>
                  <a:lnTo>
                    <a:pt x="1842" y="1821"/>
                  </a:lnTo>
                  <a:lnTo>
                    <a:pt x="1737" y="1863"/>
                  </a:lnTo>
                  <a:lnTo>
                    <a:pt x="1612" y="1989"/>
                  </a:lnTo>
                  <a:lnTo>
                    <a:pt x="1528" y="2051"/>
                  </a:lnTo>
                  <a:lnTo>
                    <a:pt x="1424" y="2198"/>
                  </a:lnTo>
                  <a:lnTo>
                    <a:pt x="1340" y="2198"/>
                  </a:lnTo>
                  <a:lnTo>
                    <a:pt x="1256" y="2240"/>
                  </a:lnTo>
                  <a:lnTo>
                    <a:pt x="1298" y="2344"/>
                  </a:lnTo>
                  <a:lnTo>
                    <a:pt x="1403" y="2449"/>
                  </a:lnTo>
                  <a:lnTo>
                    <a:pt x="1403" y="2574"/>
                  </a:lnTo>
                  <a:lnTo>
                    <a:pt x="1340" y="2700"/>
                  </a:lnTo>
                  <a:lnTo>
                    <a:pt x="1256" y="2700"/>
                  </a:lnTo>
                  <a:lnTo>
                    <a:pt x="1152" y="2616"/>
                  </a:lnTo>
                  <a:lnTo>
                    <a:pt x="1193" y="2574"/>
                  </a:lnTo>
                  <a:lnTo>
                    <a:pt x="1214" y="2512"/>
                  </a:lnTo>
                  <a:lnTo>
                    <a:pt x="1131" y="2470"/>
                  </a:lnTo>
                  <a:lnTo>
                    <a:pt x="1089" y="2365"/>
                  </a:lnTo>
                  <a:lnTo>
                    <a:pt x="984" y="2261"/>
                  </a:lnTo>
                  <a:lnTo>
                    <a:pt x="942" y="2365"/>
                  </a:lnTo>
                  <a:lnTo>
                    <a:pt x="942" y="2407"/>
                  </a:lnTo>
                  <a:lnTo>
                    <a:pt x="1005" y="2574"/>
                  </a:lnTo>
                  <a:lnTo>
                    <a:pt x="921" y="2721"/>
                  </a:lnTo>
                  <a:lnTo>
                    <a:pt x="901" y="2867"/>
                  </a:lnTo>
                  <a:lnTo>
                    <a:pt x="817" y="2909"/>
                  </a:lnTo>
                  <a:lnTo>
                    <a:pt x="775" y="2909"/>
                  </a:lnTo>
                  <a:lnTo>
                    <a:pt x="691" y="3098"/>
                  </a:lnTo>
                  <a:lnTo>
                    <a:pt x="712" y="3118"/>
                  </a:lnTo>
                  <a:lnTo>
                    <a:pt x="733" y="3244"/>
                  </a:lnTo>
                  <a:lnTo>
                    <a:pt x="733" y="3390"/>
                  </a:lnTo>
                  <a:lnTo>
                    <a:pt x="880" y="3516"/>
                  </a:lnTo>
                  <a:lnTo>
                    <a:pt x="901" y="3516"/>
                  </a:lnTo>
                  <a:lnTo>
                    <a:pt x="942" y="3495"/>
                  </a:lnTo>
                  <a:lnTo>
                    <a:pt x="1005" y="3537"/>
                  </a:lnTo>
                  <a:lnTo>
                    <a:pt x="1005" y="3662"/>
                  </a:lnTo>
                  <a:lnTo>
                    <a:pt x="921" y="3746"/>
                  </a:lnTo>
                  <a:lnTo>
                    <a:pt x="921" y="3809"/>
                  </a:lnTo>
                  <a:lnTo>
                    <a:pt x="1005" y="3872"/>
                  </a:lnTo>
                  <a:lnTo>
                    <a:pt x="1005" y="4039"/>
                  </a:lnTo>
                  <a:lnTo>
                    <a:pt x="921" y="4081"/>
                  </a:lnTo>
                  <a:lnTo>
                    <a:pt x="880" y="4165"/>
                  </a:lnTo>
                  <a:lnTo>
                    <a:pt x="921" y="4186"/>
                  </a:lnTo>
                  <a:lnTo>
                    <a:pt x="984" y="4290"/>
                  </a:lnTo>
                  <a:lnTo>
                    <a:pt x="942" y="4478"/>
                  </a:lnTo>
                  <a:lnTo>
                    <a:pt x="984" y="4771"/>
                  </a:lnTo>
                  <a:lnTo>
                    <a:pt x="901" y="4855"/>
                  </a:lnTo>
                  <a:lnTo>
                    <a:pt x="880" y="4918"/>
                  </a:lnTo>
                  <a:lnTo>
                    <a:pt x="942" y="5022"/>
                  </a:lnTo>
                  <a:lnTo>
                    <a:pt x="1047" y="4981"/>
                  </a:lnTo>
                  <a:lnTo>
                    <a:pt x="1047" y="4981"/>
                  </a:lnTo>
                  <a:lnTo>
                    <a:pt x="1026" y="5064"/>
                  </a:lnTo>
                  <a:lnTo>
                    <a:pt x="1089" y="5127"/>
                  </a:lnTo>
                  <a:lnTo>
                    <a:pt x="1152" y="5127"/>
                  </a:lnTo>
                  <a:lnTo>
                    <a:pt x="1152" y="5190"/>
                  </a:lnTo>
                  <a:lnTo>
                    <a:pt x="1110" y="5274"/>
                  </a:lnTo>
                  <a:lnTo>
                    <a:pt x="1047" y="5378"/>
                  </a:lnTo>
                  <a:lnTo>
                    <a:pt x="817" y="5608"/>
                  </a:lnTo>
                  <a:lnTo>
                    <a:pt x="775" y="5713"/>
                  </a:lnTo>
                  <a:lnTo>
                    <a:pt x="608" y="5859"/>
                  </a:lnTo>
                  <a:lnTo>
                    <a:pt x="398" y="5922"/>
                  </a:lnTo>
                  <a:lnTo>
                    <a:pt x="210" y="6048"/>
                  </a:lnTo>
                  <a:lnTo>
                    <a:pt x="64" y="6278"/>
                  </a:lnTo>
                  <a:lnTo>
                    <a:pt x="43" y="6466"/>
                  </a:lnTo>
                  <a:lnTo>
                    <a:pt x="1" y="6571"/>
                  </a:lnTo>
                  <a:lnTo>
                    <a:pt x="189" y="6655"/>
                  </a:lnTo>
                  <a:lnTo>
                    <a:pt x="377" y="6780"/>
                  </a:lnTo>
                  <a:lnTo>
                    <a:pt x="629" y="6947"/>
                  </a:lnTo>
                  <a:lnTo>
                    <a:pt x="733" y="6947"/>
                  </a:lnTo>
                  <a:lnTo>
                    <a:pt x="880" y="7094"/>
                  </a:lnTo>
                  <a:lnTo>
                    <a:pt x="838" y="7178"/>
                  </a:lnTo>
                  <a:lnTo>
                    <a:pt x="880" y="7261"/>
                  </a:lnTo>
                  <a:lnTo>
                    <a:pt x="1047" y="7282"/>
                  </a:lnTo>
                  <a:lnTo>
                    <a:pt x="1256" y="7366"/>
                  </a:lnTo>
                  <a:lnTo>
                    <a:pt x="1319" y="7408"/>
                  </a:lnTo>
                  <a:lnTo>
                    <a:pt x="1507" y="7471"/>
                  </a:lnTo>
                  <a:lnTo>
                    <a:pt x="1570" y="7387"/>
                  </a:lnTo>
                  <a:lnTo>
                    <a:pt x="1570" y="7282"/>
                  </a:lnTo>
                  <a:lnTo>
                    <a:pt x="1654" y="7199"/>
                  </a:lnTo>
                  <a:lnTo>
                    <a:pt x="1717" y="7199"/>
                  </a:lnTo>
                  <a:lnTo>
                    <a:pt x="1863" y="7282"/>
                  </a:lnTo>
                  <a:lnTo>
                    <a:pt x="1968" y="7303"/>
                  </a:lnTo>
                  <a:lnTo>
                    <a:pt x="1989" y="7387"/>
                  </a:lnTo>
                  <a:lnTo>
                    <a:pt x="2072" y="7429"/>
                  </a:lnTo>
                  <a:lnTo>
                    <a:pt x="2135" y="7429"/>
                  </a:lnTo>
                  <a:lnTo>
                    <a:pt x="2177" y="7512"/>
                  </a:lnTo>
                  <a:lnTo>
                    <a:pt x="2386" y="7575"/>
                  </a:lnTo>
                  <a:lnTo>
                    <a:pt x="2512" y="7596"/>
                  </a:lnTo>
                  <a:lnTo>
                    <a:pt x="2553" y="7638"/>
                  </a:lnTo>
                  <a:lnTo>
                    <a:pt x="2700" y="7805"/>
                  </a:lnTo>
                  <a:lnTo>
                    <a:pt x="2700" y="7910"/>
                  </a:lnTo>
                  <a:lnTo>
                    <a:pt x="2805" y="8098"/>
                  </a:lnTo>
                  <a:lnTo>
                    <a:pt x="2888" y="8098"/>
                  </a:lnTo>
                  <a:lnTo>
                    <a:pt x="3139" y="8203"/>
                  </a:lnTo>
                  <a:lnTo>
                    <a:pt x="3244" y="8349"/>
                  </a:lnTo>
                  <a:lnTo>
                    <a:pt x="3244" y="8517"/>
                  </a:lnTo>
                  <a:lnTo>
                    <a:pt x="3307" y="8517"/>
                  </a:lnTo>
                  <a:lnTo>
                    <a:pt x="3411" y="8559"/>
                  </a:lnTo>
                  <a:lnTo>
                    <a:pt x="3432" y="8684"/>
                  </a:lnTo>
                  <a:lnTo>
                    <a:pt x="3411" y="8768"/>
                  </a:lnTo>
                  <a:lnTo>
                    <a:pt x="3432" y="8852"/>
                  </a:lnTo>
                  <a:lnTo>
                    <a:pt x="3537" y="8872"/>
                  </a:lnTo>
                  <a:lnTo>
                    <a:pt x="3662" y="8852"/>
                  </a:lnTo>
                  <a:lnTo>
                    <a:pt x="3767" y="8872"/>
                  </a:lnTo>
                  <a:lnTo>
                    <a:pt x="3914" y="8872"/>
                  </a:lnTo>
                  <a:lnTo>
                    <a:pt x="3955" y="8831"/>
                  </a:lnTo>
                  <a:lnTo>
                    <a:pt x="4144" y="8747"/>
                  </a:lnTo>
                  <a:lnTo>
                    <a:pt x="4290" y="8768"/>
                  </a:lnTo>
                  <a:lnTo>
                    <a:pt x="4458" y="8852"/>
                  </a:lnTo>
                  <a:lnTo>
                    <a:pt x="4646" y="8747"/>
                  </a:lnTo>
                  <a:lnTo>
                    <a:pt x="4750" y="8747"/>
                  </a:lnTo>
                  <a:lnTo>
                    <a:pt x="4792" y="8831"/>
                  </a:lnTo>
                  <a:lnTo>
                    <a:pt x="4876" y="8831"/>
                  </a:lnTo>
                  <a:lnTo>
                    <a:pt x="4981" y="8872"/>
                  </a:lnTo>
                  <a:lnTo>
                    <a:pt x="5064" y="8956"/>
                  </a:lnTo>
                  <a:lnTo>
                    <a:pt x="5169" y="8935"/>
                  </a:lnTo>
                  <a:lnTo>
                    <a:pt x="5169" y="8998"/>
                  </a:lnTo>
                  <a:lnTo>
                    <a:pt x="4792" y="9626"/>
                  </a:lnTo>
                  <a:lnTo>
                    <a:pt x="4813" y="9709"/>
                  </a:lnTo>
                  <a:lnTo>
                    <a:pt x="4960" y="9688"/>
                  </a:lnTo>
                  <a:lnTo>
                    <a:pt x="5085" y="9688"/>
                  </a:lnTo>
                  <a:lnTo>
                    <a:pt x="5190" y="9772"/>
                  </a:lnTo>
                  <a:lnTo>
                    <a:pt x="5211" y="9898"/>
                  </a:lnTo>
                  <a:lnTo>
                    <a:pt x="5294" y="9584"/>
                  </a:lnTo>
                  <a:lnTo>
                    <a:pt x="5629" y="8370"/>
                  </a:lnTo>
                  <a:lnTo>
                    <a:pt x="5629" y="8308"/>
                  </a:lnTo>
                  <a:lnTo>
                    <a:pt x="5629" y="8098"/>
                  </a:lnTo>
                  <a:lnTo>
                    <a:pt x="5504" y="7847"/>
                  </a:lnTo>
                  <a:lnTo>
                    <a:pt x="5294" y="7680"/>
                  </a:lnTo>
                  <a:lnTo>
                    <a:pt x="5190" y="7533"/>
                  </a:lnTo>
                  <a:lnTo>
                    <a:pt x="5169" y="7219"/>
                  </a:lnTo>
                  <a:lnTo>
                    <a:pt x="5546" y="7094"/>
                  </a:lnTo>
                  <a:lnTo>
                    <a:pt x="5692" y="7199"/>
                  </a:lnTo>
                  <a:lnTo>
                    <a:pt x="5713" y="7094"/>
                  </a:lnTo>
                  <a:lnTo>
                    <a:pt x="5650" y="7010"/>
                  </a:lnTo>
                  <a:lnTo>
                    <a:pt x="5713" y="6968"/>
                  </a:lnTo>
                  <a:lnTo>
                    <a:pt x="5629" y="6801"/>
                  </a:lnTo>
                  <a:lnTo>
                    <a:pt x="5420" y="6738"/>
                  </a:lnTo>
                  <a:lnTo>
                    <a:pt x="5336" y="6592"/>
                  </a:lnTo>
                  <a:lnTo>
                    <a:pt x="5399" y="6424"/>
                  </a:lnTo>
                  <a:lnTo>
                    <a:pt x="6048" y="6424"/>
                  </a:lnTo>
                  <a:lnTo>
                    <a:pt x="6131" y="6341"/>
                  </a:lnTo>
                  <a:lnTo>
                    <a:pt x="6236" y="6341"/>
                  </a:lnTo>
                  <a:lnTo>
                    <a:pt x="6278" y="6383"/>
                  </a:lnTo>
                  <a:lnTo>
                    <a:pt x="6362" y="6383"/>
                  </a:lnTo>
                  <a:lnTo>
                    <a:pt x="6466" y="6257"/>
                  </a:lnTo>
                  <a:lnTo>
                    <a:pt x="6634" y="6215"/>
                  </a:lnTo>
                  <a:lnTo>
                    <a:pt x="6675" y="6320"/>
                  </a:lnTo>
                  <a:lnTo>
                    <a:pt x="6759" y="6424"/>
                  </a:lnTo>
                  <a:lnTo>
                    <a:pt x="6780" y="6550"/>
                  </a:lnTo>
                  <a:lnTo>
                    <a:pt x="6780" y="6696"/>
                  </a:lnTo>
                  <a:lnTo>
                    <a:pt x="6947" y="6675"/>
                  </a:lnTo>
                  <a:lnTo>
                    <a:pt x="6947" y="6571"/>
                  </a:lnTo>
                  <a:lnTo>
                    <a:pt x="6801" y="6278"/>
                  </a:lnTo>
                  <a:lnTo>
                    <a:pt x="6759" y="6131"/>
                  </a:lnTo>
                  <a:lnTo>
                    <a:pt x="6780" y="6069"/>
                  </a:lnTo>
                  <a:lnTo>
                    <a:pt x="6738" y="5964"/>
                  </a:lnTo>
                  <a:lnTo>
                    <a:pt x="6655" y="5922"/>
                  </a:lnTo>
                  <a:lnTo>
                    <a:pt x="6634" y="5839"/>
                  </a:lnTo>
                  <a:lnTo>
                    <a:pt x="6634" y="5818"/>
                  </a:lnTo>
                  <a:lnTo>
                    <a:pt x="6550" y="5839"/>
                  </a:lnTo>
                  <a:lnTo>
                    <a:pt x="6487" y="5839"/>
                  </a:lnTo>
                  <a:lnTo>
                    <a:pt x="6466" y="5734"/>
                  </a:lnTo>
                  <a:lnTo>
                    <a:pt x="6655" y="5399"/>
                  </a:lnTo>
                  <a:lnTo>
                    <a:pt x="6550" y="5106"/>
                  </a:lnTo>
                  <a:lnTo>
                    <a:pt x="6550" y="5022"/>
                  </a:lnTo>
                  <a:lnTo>
                    <a:pt x="6466" y="4960"/>
                  </a:lnTo>
                  <a:lnTo>
                    <a:pt x="6466" y="4771"/>
                  </a:lnTo>
                  <a:lnTo>
                    <a:pt x="6529" y="4604"/>
                  </a:lnTo>
                  <a:lnTo>
                    <a:pt x="6487" y="4541"/>
                  </a:lnTo>
                  <a:lnTo>
                    <a:pt x="6466" y="4332"/>
                  </a:lnTo>
                  <a:lnTo>
                    <a:pt x="6529" y="4248"/>
                  </a:lnTo>
                  <a:lnTo>
                    <a:pt x="6675" y="4227"/>
                  </a:lnTo>
                  <a:lnTo>
                    <a:pt x="6696" y="4144"/>
                  </a:lnTo>
                  <a:lnTo>
                    <a:pt x="6696" y="4039"/>
                  </a:lnTo>
                  <a:lnTo>
                    <a:pt x="6759" y="3955"/>
                  </a:lnTo>
                  <a:lnTo>
                    <a:pt x="6696" y="3725"/>
                  </a:lnTo>
                  <a:lnTo>
                    <a:pt x="6634" y="3662"/>
                  </a:lnTo>
                  <a:lnTo>
                    <a:pt x="6529" y="3662"/>
                  </a:lnTo>
                  <a:lnTo>
                    <a:pt x="6487" y="3725"/>
                  </a:lnTo>
                  <a:lnTo>
                    <a:pt x="6341" y="3704"/>
                  </a:lnTo>
                  <a:lnTo>
                    <a:pt x="6236" y="3704"/>
                  </a:lnTo>
                  <a:lnTo>
                    <a:pt x="6110" y="3746"/>
                  </a:lnTo>
                  <a:lnTo>
                    <a:pt x="6048" y="3725"/>
                  </a:lnTo>
                  <a:lnTo>
                    <a:pt x="5922" y="3662"/>
                  </a:lnTo>
                  <a:lnTo>
                    <a:pt x="5859" y="3704"/>
                  </a:lnTo>
                  <a:lnTo>
                    <a:pt x="5838" y="3662"/>
                  </a:lnTo>
                  <a:lnTo>
                    <a:pt x="5692" y="3704"/>
                  </a:lnTo>
                  <a:lnTo>
                    <a:pt x="5232" y="3286"/>
                  </a:lnTo>
                  <a:lnTo>
                    <a:pt x="5127" y="3223"/>
                  </a:lnTo>
                  <a:lnTo>
                    <a:pt x="4960" y="3202"/>
                  </a:lnTo>
                  <a:lnTo>
                    <a:pt x="4792" y="3223"/>
                  </a:lnTo>
                  <a:lnTo>
                    <a:pt x="4750" y="3244"/>
                  </a:lnTo>
                  <a:lnTo>
                    <a:pt x="4604" y="3202"/>
                  </a:lnTo>
                  <a:lnTo>
                    <a:pt x="4458" y="3202"/>
                  </a:lnTo>
                  <a:lnTo>
                    <a:pt x="4374" y="3244"/>
                  </a:lnTo>
                  <a:lnTo>
                    <a:pt x="4248" y="3202"/>
                  </a:lnTo>
                  <a:lnTo>
                    <a:pt x="4144" y="3181"/>
                  </a:lnTo>
                  <a:lnTo>
                    <a:pt x="3976" y="3118"/>
                  </a:lnTo>
                  <a:lnTo>
                    <a:pt x="3851" y="3014"/>
                  </a:lnTo>
                  <a:lnTo>
                    <a:pt x="3851" y="2909"/>
                  </a:lnTo>
                  <a:lnTo>
                    <a:pt x="3872" y="2867"/>
                  </a:lnTo>
                  <a:lnTo>
                    <a:pt x="3872" y="2784"/>
                  </a:lnTo>
                  <a:lnTo>
                    <a:pt x="3934" y="2658"/>
                  </a:lnTo>
                  <a:lnTo>
                    <a:pt x="3914" y="2554"/>
                  </a:lnTo>
                  <a:lnTo>
                    <a:pt x="3809" y="2386"/>
                  </a:lnTo>
                  <a:lnTo>
                    <a:pt x="3558" y="1968"/>
                  </a:lnTo>
                  <a:lnTo>
                    <a:pt x="3411" y="1968"/>
                  </a:lnTo>
                  <a:lnTo>
                    <a:pt x="3411" y="1926"/>
                  </a:lnTo>
                  <a:lnTo>
                    <a:pt x="3495" y="1737"/>
                  </a:lnTo>
                  <a:lnTo>
                    <a:pt x="3516" y="1549"/>
                  </a:lnTo>
                  <a:lnTo>
                    <a:pt x="3495" y="1445"/>
                  </a:lnTo>
                  <a:lnTo>
                    <a:pt x="3516" y="1319"/>
                  </a:lnTo>
                  <a:lnTo>
                    <a:pt x="3704" y="1047"/>
                  </a:lnTo>
                  <a:lnTo>
                    <a:pt x="3767" y="984"/>
                  </a:lnTo>
                  <a:lnTo>
                    <a:pt x="3872" y="838"/>
                  </a:lnTo>
                  <a:lnTo>
                    <a:pt x="3976" y="817"/>
                  </a:lnTo>
                  <a:lnTo>
                    <a:pt x="4039" y="775"/>
                  </a:lnTo>
                  <a:lnTo>
                    <a:pt x="4186" y="503"/>
                  </a:lnTo>
                  <a:lnTo>
                    <a:pt x="4499" y="377"/>
                  </a:lnTo>
                  <a:lnTo>
                    <a:pt x="4541" y="357"/>
                  </a:lnTo>
                  <a:lnTo>
                    <a:pt x="4604" y="357"/>
                  </a:lnTo>
                  <a:lnTo>
                    <a:pt x="4667" y="294"/>
                  </a:lnTo>
                  <a:lnTo>
                    <a:pt x="4688" y="210"/>
                  </a:lnTo>
                  <a:lnTo>
                    <a:pt x="4646" y="147"/>
                  </a:lnTo>
                  <a:lnTo>
                    <a:pt x="4437" y="43"/>
                  </a:lnTo>
                  <a:lnTo>
                    <a:pt x="435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0" name="Google Shape;2430;p46"/>
            <p:cNvSpPr/>
            <p:nvPr/>
          </p:nvSpPr>
          <p:spPr>
            <a:xfrm>
              <a:off x="2531825" y="3224950"/>
              <a:ext cx="85800" cy="94200"/>
            </a:xfrm>
            <a:custGeom>
              <a:avLst/>
              <a:gdLst/>
              <a:ahLst/>
              <a:cxnLst/>
              <a:rect l="l" t="t" r="r" b="b"/>
              <a:pathLst>
                <a:path w="3432" h="3768" extrusionOk="0">
                  <a:moveTo>
                    <a:pt x="1193" y="1"/>
                  </a:moveTo>
                  <a:lnTo>
                    <a:pt x="1172" y="168"/>
                  </a:lnTo>
                  <a:lnTo>
                    <a:pt x="1025" y="168"/>
                  </a:lnTo>
                  <a:lnTo>
                    <a:pt x="732" y="336"/>
                  </a:lnTo>
                  <a:lnTo>
                    <a:pt x="607" y="377"/>
                  </a:lnTo>
                  <a:lnTo>
                    <a:pt x="440" y="440"/>
                  </a:lnTo>
                  <a:lnTo>
                    <a:pt x="523" y="587"/>
                  </a:lnTo>
                  <a:lnTo>
                    <a:pt x="523" y="649"/>
                  </a:lnTo>
                  <a:lnTo>
                    <a:pt x="565" y="733"/>
                  </a:lnTo>
                  <a:lnTo>
                    <a:pt x="544" y="901"/>
                  </a:lnTo>
                  <a:lnTo>
                    <a:pt x="335" y="1131"/>
                  </a:lnTo>
                  <a:lnTo>
                    <a:pt x="314" y="1235"/>
                  </a:lnTo>
                  <a:lnTo>
                    <a:pt x="356" y="1277"/>
                  </a:lnTo>
                  <a:lnTo>
                    <a:pt x="251" y="1445"/>
                  </a:lnTo>
                  <a:lnTo>
                    <a:pt x="126" y="1465"/>
                  </a:lnTo>
                  <a:lnTo>
                    <a:pt x="21" y="1591"/>
                  </a:lnTo>
                  <a:lnTo>
                    <a:pt x="84" y="1696"/>
                  </a:lnTo>
                  <a:lnTo>
                    <a:pt x="126" y="1800"/>
                  </a:lnTo>
                  <a:lnTo>
                    <a:pt x="105" y="1905"/>
                  </a:lnTo>
                  <a:lnTo>
                    <a:pt x="126" y="2072"/>
                  </a:lnTo>
                  <a:lnTo>
                    <a:pt x="84" y="2198"/>
                  </a:lnTo>
                  <a:lnTo>
                    <a:pt x="0" y="2261"/>
                  </a:lnTo>
                  <a:lnTo>
                    <a:pt x="84" y="2323"/>
                  </a:lnTo>
                  <a:lnTo>
                    <a:pt x="209" y="2386"/>
                  </a:lnTo>
                  <a:lnTo>
                    <a:pt x="314" y="2491"/>
                  </a:lnTo>
                  <a:lnTo>
                    <a:pt x="419" y="2574"/>
                  </a:lnTo>
                  <a:lnTo>
                    <a:pt x="440" y="2533"/>
                  </a:lnTo>
                  <a:lnTo>
                    <a:pt x="502" y="2386"/>
                  </a:lnTo>
                  <a:lnTo>
                    <a:pt x="544" y="2323"/>
                  </a:lnTo>
                  <a:lnTo>
                    <a:pt x="628" y="2219"/>
                  </a:lnTo>
                  <a:lnTo>
                    <a:pt x="628" y="2323"/>
                  </a:lnTo>
                  <a:lnTo>
                    <a:pt x="649" y="2428"/>
                  </a:lnTo>
                  <a:lnTo>
                    <a:pt x="649" y="2365"/>
                  </a:lnTo>
                  <a:lnTo>
                    <a:pt x="649" y="2282"/>
                  </a:lnTo>
                  <a:lnTo>
                    <a:pt x="712" y="2282"/>
                  </a:lnTo>
                  <a:lnTo>
                    <a:pt x="732" y="2428"/>
                  </a:lnTo>
                  <a:lnTo>
                    <a:pt x="712" y="2595"/>
                  </a:lnTo>
                  <a:lnTo>
                    <a:pt x="712" y="2700"/>
                  </a:lnTo>
                  <a:lnTo>
                    <a:pt x="649" y="2826"/>
                  </a:lnTo>
                  <a:lnTo>
                    <a:pt x="502" y="2951"/>
                  </a:lnTo>
                  <a:lnTo>
                    <a:pt x="544" y="2993"/>
                  </a:lnTo>
                  <a:lnTo>
                    <a:pt x="607" y="3139"/>
                  </a:lnTo>
                  <a:lnTo>
                    <a:pt x="502" y="3202"/>
                  </a:lnTo>
                  <a:lnTo>
                    <a:pt x="398" y="3328"/>
                  </a:lnTo>
                  <a:lnTo>
                    <a:pt x="419" y="3432"/>
                  </a:lnTo>
                  <a:lnTo>
                    <a:pt x="523" y="3432"/>
                  </a:lnTo>
                  <a:lnTo>
                    <a:pt x="649" y="3370"/>
                  </a:lnTo>
                  <a:lnTo>
                    <a:pt x="712" y="3453"/>
                  </a:lnTo>
                  <a:lnTo>
                    <a:pt x="879" y="3516"/>
                  </a:lnTo>
                  <a:lnTo>
                    <a:pt x="984" y="3537"/>
                  </a:lnTo>
                  <a:lnTo>
                    <a:pt x="1151" y="3767"/>
                  </a:lnTo>
                  <a:lnTo>
                    <a:pt x="1235" y="3767"/>
                  </a:lnTo>
                  <a:lnTo>
                    <a:pt x="1339" y="3662"/>
                  </a:lnTo>
                  <a:lnTo>
                    <a:pt x="1779" y="2721"/>
                  </a:lnTo>
                  <a:lnTo>
                    <a:pt x="1883" y="2637"/>
                  </a:lnTo>
                  <a:lnTo>
                    <a:pt x="2448" y="2470"/>
                  </a:lnTo>
                  <a:lnTo>
                    <a:pt x="2720" y="2282"/>
                  </a:lnTo>
                  <a:lnTo>
                    <a:pt x="3118" y="1905"/>
                  </a:lnTo>
                  <a:lnTo>
                    <a:pt x="3264" y="1549"/>
                  </a:lnTo>
                  <a:lnTo>
                    <a:pt x="3369" y="1549"/>
                  </a:lnTo>
                  <a:lnTo>
                    <a:pt x="3390" y="1486"/>
                  </a:lnTo>
                  <a:lnTo>
                    <a:pt x="3432" y="1361"/>
                  </a:lnTo>
                  <a:lnTo>
                    <a:pt x="3390" y="1235"/>
                  </a:lnTo>
                  <a:lnTo>
                    <a:pt x="3285" y="1026"/>
                  </a:lnTo>
                  <a:lnTo>
                    <a:pt x="3285" y="963"/>
                  </a:lnTo>
                  <a:lnTo>
                    <a:pt x="3264" y="859"/>
                  </a:lnTo>
                  <a:lnTo>
                    <a:pt x="3181" y="817"/>
                  </a:lnTo>
                  <a:lnTo>
                    <a:pt x="3160" y="733"/>
                  </a:lnTo>
                  <a:lnTo>
                    <a:pt x="3055" y="712"/>
                  </a:lnTo>
                  <a:lnTo>
                    <a:pt x="2909" y="629"/>
                  </a:lnTo>
                  <a:lnTo>
                    <a:pt x="2846" y="629"/>
                  </a:lnTo>
                  <a:lnTo>
                    <a:pt x="2762" y="712"/>
                  </a:lnTo>
                  <a:lnTo>
                    <a:pt x="2762" y="817"/>
                  </a:lnTo>
                  <a:lnTo>
                    <a:pt x="2699" y="901"/>
                  </a:lnTo>
                  <a:lnTo>
                    <a:pt x="2511" y="838"/>
                  </a:lnTo>
                  <a:lnTo>
                    <a:pt x="2448" y="796"/>
                  </a:lnTo>
                  <a:lnTo>
                    <a:pt x="2239" y="712"/>
                  </a:lnTo>
                  <a:lnTo>
                    <a:pt x="2072" y="691"/>
                  </a:lnTo>
                  <a:lnTo>
                    <a:pt x="2030" y="608"/>
                  </a:lnTo>
                  <a:lnTo>
                    <a:pt x="2072" y="524"/>
                  </a:lnTo>
                  <a:lnTo>
                    <a:pt x="1925" y="377"/>
                  </a:lnTo>
                  <a:lnTo>
                    <a:pt x="1821" y="377"/>
                  </a:lnTo>
                  <a:lnTo>
                    <a:pt x="1569" y="210"/>
                  </a:lnTo>
                  <a:lnTo>
                    <a:pt x="1381" y="85"/>
                  </a:lnTo>
                  <a:lnTo>
                    <a:pt x="11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1" name="Google Shape;2431;p46"/>
            <p:cNvSpPr/>
            <p:nvPr/>
          </p:nvSpPr>
          <p:spPr>
            <a:xfrm>
              <a:off x="2527100" y="3246400"/>
              <a:ext cx="186250" cy="274650"/>
            </a:xfrm>
            <a:custGeom>
              <a:avLst/>
              <a:gdLst/>
              <a:ahLst/>
              <a:cxnLst/>
              <a:rect l="l" t="t" r="r" b="b"/>
              <a:pathLst>
                <a:path w="7450" h="10986" extrusionOk="0">
                  <a:moveTo>
                    <a:pt x="3453" y="1"/>
                  </a:moveTo>
                  <a:lnTo>
                    <a:pt x="3474" y="105"/>
                  </a:lnTo>
                  <a:lnTo>
                    <a:pt x="3474" y="168"/>
                  </a:lnTo>
                  <a:lnTo>
                    <a:pt x="3579" y="377"/>
                  </a:lnTo>
                  <a:lnTo>
                    <a:pt x="3621" y="503"/>
                  </a:lnTo>
                  <a:lnTo>
                    <a:pt x="3579" y="628"/>
                  </a:lnTo>
                  <a:lnTo>
                    <a:pt x="3558" y="691"/>
                  </a:lnTo>
                  <a:lnTo>
                    <a:pt x="3453" y="691"/>
                  </a:lnTo>
                  <a:lnTo>
                    <a:pt x="3307" y="1047"/>
                  </a:lnTo>
                  <a:lnTo>
                    <a:pt x="2909" y="1424"/>
                  </a:lnTo>
                  <a:lnTo>
                    <a:pt x="2637" y="1612"/>
                  </a:lnTo>
                  <a:lnTo>
                    <a:pt x="2072" y="1779"/>
                  </a:lnTo>
                  <a:lnTo>
                    <a:pt x="1968" y="1863"/>
                  </a:lnTo>
                  <a:lnTo>
                    <a:pt x="1528" y="2804"/>
                  </a:lnTo>
                  <a:lnTo>
                    <a:pt x="1424" y="2909"/>
                  </a:lnTo>
                  <a:lnTo>
                    <a:pt x="1340" y="2909"/>
                  </a:lnTo>
                  <a:lnTo>
                    <a:pt x="1173" y="2679"/>
                  </a:lnTo>
                  <a:lnTo>
                    <a:pt x="1068" y="2658"/>
                  </a:lnTo>
                  <a:lnTo>
                    <a:pt x="901" y="2595"/>
                  </a:lnTo>
                  <a:lnTo>
                    <a:pt x="838" y="2512"/>
                  </a:lnTo>
                  <a:lnTo>
                    <a:pt x="712" y="2574"/>
                  </a:lnTo>
                  <a:lnTo>
                    <a:pt x="608" y="2574"/>
                  </a:lnTo>
                  <a:lnTo>
                    <a:pt x="587" y="2470"/>
                  </a:lnTo>
                  <a:lnTo>
                    <a:pt x="691" y="2344"/>
                  </a:lnTo>
                  <a:lnTo>
                    <a:pt x="796" y="2281"/>
                  </a:lnTo>
                  <a:lnTo>
                    <a:pt x="733" y="2135"/>
                  </a:lnTo>
                  <a:lnTo>
                    <a:pt x="691" y="2093"/>
                  </a:lnTo>
                  <a:lnTo>
                    <a:pt x="398" y="2240"/>
                  </a:lnTo>
                  <a:lnTo>
                    <a:pt x="294" y="2344"/>
                  </a:lnTo>
                  <a:lnTo>
                    <a:pt x="105" y="2512"/>
                  </a:lnTo>
                  <a:lnTo>
                    <a:pt x="64" y="2679"/>
                  </a:lnTo>
                  <a:lnTo>
                    <a:pt x="1" y="2784"/>
                  </a:lnTo>
                  <a:lnTo>
                    <a:pt x="22" y="2825"/>
                  </a:lnTo>
                  <a:lnTo>
                    <a:pt x="105" y="2909"/>
                  </a:lnTo>
                  <a:lnTo>
                    <a:pt x="126" y="2993"/>
                  </a:lnTo>
                  <a:lnTo>
                    <a:pt x="64" y="3035"/>
                  </a:lnTo>
                  <a:lnTo>
                    <a:pt x="64" y="3097"/>
                  </a:lnTo>
                  <a:lnTo>
                    <a:pt x="189" y="3202"/>
                  </a:lnTo>
                  <a:lnTo>
                    <a:pt x="273" y="3348"/>
                  </a:lnTo>
                  <a:lnTo>
                    <a:pt x="231" y="3495"/>
                  </a:lnTo>
                  <a:lnTo>
                    <a:pt x="168" y="3495"/>
                  </a:lnTo>
                  <a:lnTo>
                    <a:pt x="85" y="3516"/>
                  </a:lnTo>
                  <a:lnTo>
                    <a:pt x="22" y="3621"/>
                  </a:lnTo>
                  <a:lnTo>
                    <a:pt x="126" y="3704"/>
                  </a:lnTo>
                  <a:lnTo>
                    <a:pt x="231" y="3746"/>
                  </a:lnTo>
                  <a:lnTo>
                    <a:pt x="419" y="3872"/>
                  </a:lnTo>
                  <a:lnTo>
                    <a:pt x="587" y="3913"/>
                  </a:lnTo>
                  <a:lnTo>
                    <a:pt x="817" y="4060"/>
                  </a:lnTo>
                  <a:lnTo>
                    <a:pt x="921" y="4081"/>
                  </a:lnTo>
                  <a:lnTo>
                    <a:pt x="963" y="4185"/>
                  </a:lnTo>
                  <a:lnTo>
                    <a:pt x="1068" y="4374"/>
                  </a:lnTo>
                  <a:lnTo>
                    <a:pt x="1110" y="4541"/>
                  </a:lnTo>
                  <a:lnTo>
                    <a:pt x="1173" y="4667"/>
                  </a:lnTo>
                  <a:lnTo>
                    <a:pt x="1424" y="4771"/>
                  </a:lnTo>
                  <a:lnTo>
                    <a:pt x="1486" y="4960"/>
                  </a:lnTo>
                  <a:lnTo>
                    <a:pt x="1549" y="5106"/>
                  </a:lnTo>
                  <a:lnTo>
                    <a:pt x="1591" y="5211"/>
                  </a:lnTo>
                  <a:lnTo>
                    <a:pt x="1633" y="5399"/>
                  </a:lnTo>
                  <a:lnTo>
                    <a:pt x="1696" y="5525"/>
                  </a:lnTo>
                  <a:lnTo>
                    <a:pt x="1800" y="5587"/>
                  </a:lnTo>
                  <a:lnTo>
                    <a:pt x="1905" y="5797"/>
                  </a:lnTo>
                  <a:lnTo>
                    <a:pt x="1905" y="5922"/>
                  </a:lnTo>
                  <a:lnTo>
                    <a:pt x="1884" y="5964"/>
                  </a:lnTo>
                  <a:lnTo>
                    <a:pt x="1989" y="6152"/>
                  </a:lnTo>
                  <a:lnTo>
                    <a:pt x="2177" y="6382"/>
                  </a:lnTo>
                  <a:lnTo>
                    <a:pt x="2219" y="6487"/>
                  </a:lnTo>
                  <a:lnTo>
                    <a:pt x="2198" y="6592"/>
                  </a:lnTo>
                  <a:lnTo>
                    <a:pt x="2219" y="6675"/>
                  </a:lnTo>
                  <a:lnTo>
                    <a:pt x="2302" y="6696"/>
                  </a:lnTo>
                  <a:lnTo>
                    <a:pt x="2491" y="6885"/>
                  </a:lnTo>
                  <a:lnTo>
                    <a:pt x="2533" y="6989"/>
                  </a:lnTo>
                  <a:lnTo>
                    <a:pt x="2574" y="7157"/>
                  </a:lnTo>
                  <a:lnTo>
                    <a:pt x="2616" y="7219"/>
                  </a:lnTo>
                  <a:lnTo>
                    <a:pt x="2784" y="7282"/>
                  </a:lnTo>
                  <a:lnTo>
                    <a:pt x="2805" y="7408"/>
                  </a:lnTo>
                  <a:lnTo>
                    <a:pt x="2951" y="7680"/>
                  </a:lnTo>
                  <a:lnTo>
                    <a:pt x="3014" y="7805"/>
                  </a:lnTo>
                  <a:lnTo>
                    <a:pt x="3202" y="8056"/>
                  </a:lnTo>
                  <a:lnTo>
                    <a:pt x="3202" y="8203"/>
                  </a:lnTo>
                  <a:lnTo>
                    <a:pt x="3139" y="8203"/>
                  </a:lnTo>
                  <a:lnTo>
                    <a:pt x="3098" y="8161"/>
                  </a:lnTo>
                  <a:lnTo>
                    <a:pt x="3098" y="8224"/>
                  </a:lnTo>
                  <a:lnTo>
                    <a:pt x="3118" y="8328"/>
                  </a:lnTo>
                  <a:lnTo>
                    <a:pt x="3118" y="8412"/>
                  </a:lnTo>
                  <a:lnTo>
                    <a:pt x="3160" y="8412"/>
                  </a:lnTo>
                  <a:lnTo>
                    <a:pt x="3244" y="8454"/>
                  </a:lnTo>
                  <a:lnTo>
                    <a:pt x="3265" y="8538"/>
                  </a:lnTo>
                  <a:lnTo>
                    <a:pt x="3244" y="8579"/>
                  </a:lnTo>
                  <a:lnTo>
                    <a:pt x="3432" y="8726"/>
                  </a:lnTo>
                  <a:lnTo>
                    <a:pt x="3621" y="8789"/>
                  </a:lnTo>
                  <a:lnTo>
                    <a:pt x="3642" y="8872"/>
                  </a:lnTo>
                  <a:lnTo>
                    <a:pt x="3725" y="8977"/>
                  </a:lnTo>
                  <a:lnTo>
                    <a:pt x="3830" y="8998"/>
                  </a:lnTo>
                  <a:lnTo>
                    <a:pt x="3872" y="9061"/>
                  </a:lnTo>
                  <a:lnTo>
                    <a:pt x="3893" y="9165"/>
                  </a:lnTo>
                  <a:lnTo>
                    <a:pt x="3976" y="9207"/>
                  </a:lnTo>
                  <a:lnTo>
                    <a:pt x="4165" y="9186"/>
                  </a:lnTo>
                  <a:lnTo>
                    <a:pt x="4206" y="9144"/>
                  </a:lnTo>
                  <a:lnTo>
                    <a:pt x="4186" y="9207"/>
                  </a:lnTo>
                  <a:lnTo>
                    <a:pt x="4269" y="9354"/>
                  </a:lnTo>
                  <a:lnTo>
                    <a:pt x="4458" y="9416"/>
                  </a:lnTo>
                  <a:lnTo>
                    <a:pt x="4562" y="9500"/>
                  </a:lnTo>
                  <a:lnTo>
                    <a:pt x="4562" y="9605"/>
                  </a:lnTo>
                  <a:lnTo>
                    <a:pt x="4667" y="9667"/>
                  </a:lnTo>
                  <a:lnTo>
                    <a:pt x="4792" y="9709"/>
                  </a:lnTo>
                  <a:lnTo>
                    <a:pt x="4834" y="9688"/>
                  </a:lnTo>
                  <a:lnTo>
                    <a:pt x="4939" y="9709"/>
                  </a:lnTo>
                  <a:lnTo>
                    <a:pt x="5148" y="9835"/>
                  </a:lnTo>
                  <a:lnTo>
                    <a:pt x="5315" y="9919"/>
                  </a:lnTo>
                  <a:lnTo>
                    <a:pt x="5420" y="9919"/>
                  </a:lnTo>
                  <a:lnTo>
                    <a:pt x="5462" y="9939"/>
                  </a:lnTo>
                  <a:lnTo>
                    <a:pt x="5504" y="10023"/>
                  </a:lnTo>
                  <a:lnTo>
                    <a:pt x="5650" y="10128"/>
                  </a:lnTo>
                  <a:lnTo>
                    <a:pt x="5755" y="10191"/>
                  </a:lnTo>
                  <a:lnTo>
                    <a:pt x="5859" y="10316"/>
                  </a:lnTo>
                  <a:lnTo>
                    <a:pt x="5943" y="10337"/>
                  </a:lnTo>
                  <a:lnTo>
                    <a:pt x="5985" y="10421"/>
                  </a:lnTo>
                  <a:lnTo>
                    <a:pt x="5964" y="10463"/>
                  </a:lnTo>
                  <a:lnTo>
                    <a:pt x="5964" y="10546"/>
                  </a:lnTo>
                  <a:lnTo>
                    <a:pt x="6090" y="10567"/>
                  </a:lnTo>
                  <a:lnTo>
                    <a:pt x="6236" y="10630"/>
                  </a:lnTo>
                  <a:lnTo>
                    <a:pt x="6403" y="10776"/>
                  </a:lnTo>
                  <a:lnTo>
                    <a:pt x="6550" y="10944"/>
                  </a:lnTo>
                  <a:lnTo>
                    <a:pt x="6655" y="10965"/>
                  </a:lnTo>
                  <a:lnTo>
                    <a:pt x="6675" y="10986"/>
                  </a:lnTo>
                  <a:lnTo>
                    <a:pt x="6801" y="10923"/>
                  </a:lnTo>
                  <a:lnTo>
                    <a:pt x="6927" y="10839"/>
                  </a:lnTo>
                  <a:lnTo>
                    <a:pt x="7010" y="10839"/>
                  </a:lnTo>
                  <a:lnTo>
                    <a:pt x="7115" y="10776"/>
                  </a:lnTo>
                  <a:lnTo>
                    <a:pt x="7178" y="10672"/>
                  </a:lnTo>
                  <a:lnTo>
                    <a:pt x="7073" y="10567"/>
                  </a:lnTo>
                  <a:lnTo>
                    <a:pt x="7094" y="10463"/>
                  </a:lnTo>
                  <a:lnTo>
                    <a:pt x="7136" y="10400"/>
                  </a:lnTo>
                  <a:lnTo>
                    <a:pt x="7240" y="10421"/>
                  </a:lnTo>
                  <a:lnTo>
                    <a:pt x="7219" y="10337"/>
                  </a:lnTo>
                  <a:lnTo>
                    <a:pt x="7136" y="10316"/>
                  </a:lnTo>
                  <a:lnTo>
                    <a:pt x="7094" y="10253"/>
                  </a:lnTo>
                  <a:lnTo>
                    <a:pt x="7199" y="10086"/>
                  </a:lnTo>
                  <a:lnTo>
                    <a:pt x="7324" y="10002"/>
                  </a:lnTo>
                  <a:lnTo>
                    <a:pt x="7429" y="9835"/>
                  </a:lnTo>
                  <a:lnTo>
                    <a:pt x="7450" y="9709"/>
                  </a:lnTo>
                  <a:lnTo>
                    <a:pt x="7282" y="9312"/>
                  </a:lnTo>
                  <a:lnTo>
                    <a:pt x="7324" y="9207"/>
                  </a:lnTo>
                  <a:lnTo>
                    <a:pt x="7324" y="9082"/>
                  </a:lnTo>
                  <a:lnTo>
                    <a:pt x="7303" y="8998"/>
                  </a:lnTo>
                  <a:lnTo>
                    <a:pt x="7282" y="8872"/>
                  </a:lnTo>
                  <a:lnTo>
                    <a:pt x="7324" y="8789"/>
                  </a:lnTo>
                  <a:lnTo>
                    <a:pt x="7387" y="8621"/>
                  </a:lnTo>
                  <a:lnTo>
                    <a:pt x="7345" y="8245"/>
                  </a:lnTo>
                  <a:lnTo>
                    <a:pt x="7303" y="8098"/>
                  </a:lnTo>
                  <a:lnTo>
                    <a:pt x="7387" y="7910"/>
                  </a:lnTo>
                  <a:lnTo>
                    <a:pt x="7387" y="7491"/>
                  </a:lnTo>
                  <a:lnTo>
                    <a:pt x="7450" y="7324"/>
                  </a:lnTo>
                  <a:lnTo>
                    <a:pt x="7450" y="7261"/>
                  </a:lnTo>
                  <a:lnTo>
                    <a:pt x="6927" y="6487"/>
                  </a:lnTo>
                  <a:lnTo>
                    <a:pt x="6906" y="6487"/>
                  </a:lnTo>
                  <a:lnTo>
                    <a:pt x="6864" y="6466"/>
                  </a:lnTo>
                  <a:lnTo>
                    <a:pt x="6675" y="6466"/>
                  </a:lnTo>
                  <a:lnTo>
                    <a:pt x="6571" y="6529"/>
                  </a:lnTo>
                  <a:lnTo>
                    <a:pt x="6445" y="6529"/>
                  </a:lnTo>
                  <a:lnTo>
                    <a:pt x="6383" y="6466"/>
                  </a:lnTo>
                  <a:lnTo>
                    <a:pt x="6362" y="6341"/>
                  </a:lnTo>
                  <a:lnTo>
                    <a:pt x="6341" y="6006"/>
                  </a:lnTo>
                  <a:lnTo>
                    <a:pt x="6341" y="5797"/>
                  </a:lnTo>
                  <a:lnTo>
                    <a:pt x="6383" y="5734"/>
                  </a:lnTo>
                  <a:lnTo>
                    <a:pt x="6403" y="5608"/>
                  </a:lnTo>
                  <a:lnTo>
                    <a:pt x="6362" y="5545"/>
                  </a:lnTo>
                  <a:lnTo>
                    <a:pt x="6152" y="5650"/>
                  </a:lnTo>
                  <a:lnTo>
                    <a:pt x="5922" y="5901"/>
                  </a:lnTo>
                  <a:lnTo>
                    <a:pt x="5608" y="5859"/>
                  </a:lnTo>
                  <a:lnTo>
                    <a:pt x="5357" y="5859"/>
                  </a:lnTo>
                  <a:lnTo>
                    <a:pt x="5315" y="5713"/>
                  </a:lnTo>
                  <a:lnTo>
                    <a:pt x="5211" y="5525"/>
                  </a:lnTo>
                  <a:lnTo>
                    <a:pt x="5023" y="5483"/>
                  </a:lnTo>
                  <a:lnTo>
                    <a:pt x="4688" y="5525"/>
                  </a:lnTo>
                  <a:lnTo>
                    <a:pt x="4813" y="5336"/>
                  </a:lnTo>
                  <a:lnTo>
                    <a:pt x="4520" y="4876"/>
                  </a:lnTo>
                  <a:lnTo>
                    <a:pt x="4374" y="4709"/>
                  </a:lnTo>
                  <a:lnTo>
                    <a:pt x="4395" y="4646"/>
                  </a:lnTo>
                  <a:lnTo>
                    <a:pt x="4374" y="4541"/>
                  </a:lnTo>
                  <a:lnTo>
                    <a:pt x="4416" y="4437"/>
                  </a:lnTo>
                  <a:lnTo>
                    <a:pt x="4416" y="4290"/>
                  </a:lnTo>
                  <a:lnTo>
                    <a:pt x="4395" y="4227"/>
                  </a:lnTo>
                  <a:lnTo>
                    <a:pt x="4458" y="4165"/>
                  </a:lnTo>
                  <a:lnTo>
                    <a:pt x="4458" y="4039"/>
                  </a:lnTo>
                  <a:lnTo>
                    <a:pt x="4625" y="3934"/>
                  </a:lnTo>
                  <a:lnTo>
                    <a:pt x="4709" y="3955"/>
                  </a:lnTo>
                  <a:lnTo>
                    <a:pt x="4792" y="3851"/>
                  </a:lnTo>
                  <a:lnTo>
                    <a:pt x="4730" y="3746"/>
                  </a:lnTo>
                  <a:lnTo>
                    <a:pt x="4688" y="3558"/>
                  </a:lnTo>
                  <a:lnTo>
                    <a:pt x="4834" y="3411"/>
                  </a:lnTo>
                  <a:lnTo>
                    <a:pt x="4813" y="3307"/>
                  </a:lnTo>
                  <a:lnTo>
                    <a:pt x="4897" y="3223"/>
                  </a:lnTo>
                  <a:lnTo>
                    <a:pt x="4876" y="3076"/>
                  </a:lnTo>
                  <a:lnTo>
                    <a:pt x="4981" y="3014"/>
                  </a:lnTo>
                  <a:lnTo>
                    <a:pt x="5106" y="2930"/>
                  </a:lnTo>
                  <a:lnTo>
                    <a:pt x="5232" y="2825"/>
                  </a:lnTo>
                  <a:lnTo>
                    <a:pt x="5295" y="2804"/>
                  </a:lnTo>
                  <a:lnTo>
                    <a:pt x="5357" y="2721"/>
                  </a:lnTo>
                  <a:lnTo>
                    <a:pt x="5650" y="2679"/>
                  </a:lnTo>
                  <a:lnTo>
                    <a:pt x="6069" y="2553"/>
                  </a:lnTo>
                  <a:lnTo>
                    <a:pt x="6090" y="2449"/>
                  </a:lnTo>
                  <a:lnTo>
                    <a:pt x="6152" y="2470"/>
                  </a:lnTo>
                  <a:lnTo>
                    <a:pt x="6299" y="2470"/>
                  </a:lnTo>
                  <a:lnTo>
                    <a:pt x="6445" y="2553"/>
                  </a:lnTo>
                  <a:lnTo>
                    <a:pt x="6445" y="2574"/>
                  </a:lnTo>
                  <a:lnTo>
                    <a:pt x="6550" y="2595"/>
                  </a:lnTo>
                  <a:lnTo>
                    <a:pt x="6592" y="2512"/>
                  </a:lnTo>
                  <a:lnTo>
                    <a:pt x="6592" y="2470"/>
                  </a:lnTo>
                  <a:lnTo>
                    <a:pt x="6571" y="2344"/>
                  </a:lnTo>
                  <a:lnTo>
                    <a:pt x="6466" y="2260"/>
                  </a:lnTo>
                  <a:lnTo>
                    <a:pt x="6341" y="2260"/>
                  </a:lnTo>
                  <a:lnTo>
                    <a:pt x="6194" y="2281"/>
                  </a:lnTo>
                  <a:lnTo>
                    <a:pt x="6173" y="2198"/>
                  </a:lnTo>
                  <a:lnTo>
                    <a:pt x="6550" y="1570"/>
                  </a:lnTo>
                  <a:lnTo>
                    <a:pt x="6550" y="1507"/>
                  </a:lnTo>
                  <a:lnTo>
                    <a:pt x="6445" y="1528"/>
                  </a:lnTo>
                  <a:lnTo>
                    <a:pt x="6362" y="1444"/>
                  </a:lnTo>
                  <a:lnTo>
                    <a:pt x="6257" y="1403"/>
                  </a:lnTo>
                  <a:lnTo>
                    <a:pt x="6173" y="1403"/>
                  </a:lnTo>
                  <a:lnTo>
                    <a:pt x="6131" y="1319"/>
                  </a:lnTo>
                  <a:lnTo>
                    <a:pt x="6027" y="1319"/>
                  </a:lnTo>
                  <a:lnTo>
                    <a:pt x="5839" y="1424"/>
                  </a:lnTo>
                  <a:lnTo>
                    <a:pt x="5671" y="1340"/>
                  </a:lnTo>
                  <a:lnTo>
                    <a:pt x="5525" y="1319"/>
                  </a:lnTo>
                  <a:lnTo>
                    <a:pt x="5336" y="1403"/>
                  </a:lnTo>
                  <a:lnTo>
                    <a:pt x="5295" y="1444"/>
                  </a:lnTo>
                  <a:lnTo>
                    <a:pt x="5148" y="1444"/>
                  </a:lnTo>
                  <a:lnTo>
                    <a:pt x="5043" y="1424"/>
                  </a:lnTo>
                  <a:lnTo>
                    <a:pt x="4918" y="1444"/>
                  </a:lnTo>
                  <a:lnTo>
                    <a:pt x="4813" y="1424"/>
                  </a:lnTo>
                  <a:lnTo>
                    <a:pt x="4792" y="1340"/>
                  </a:lnTo>
                  <a:lnTo>
                    <a:pt x="4813" y="1256"/>
                  </a:lnTo>
                  <a:lnTo>
                    <a:pt x="4792" y="1131"/>
                  </a:lnTo>
                  <a:lnTo>
                    <a:pt x="4688" y="1089"/>
                  </a:lnTo>
                  <a:lnTo>
                    <a:pt x="4625" y="1089"/>
                  </a:lnTo>
                  <a:lnTo>
                    <a:pt x="4625" y="921"/>
                  </a:lnTo>
                  <a:lnTo>
                    <a:pt x="4520" y="775"/>
                  </a:lnTo>
                  <a:lnTo>
                    <a:pt x="4269" y="670"/>
                  </a:lnTo>
                  <a:lnTo>
                    <a:pt x="4186" y="670"/>
                  </a:lnTo>
                  <a:lnTo>
                    <a:pt x="4081" y="482"/>
                  </a:lnTo>
                  <a:lnTo>
                    <a:pt x="4081" y="377"/>
                  </a:lnTo>
                  <a:lnTo>
                    <a:pt x="3934" y="210"/>
                  </a:lnTo>
                  <a:lnTo>
                    <a:pt x="3893" y="168"/>
                  </a:lnTo>
                  <a:lnTo>
                    <a:pt x="3767" y="147"/>
                  </a:lnTo>
                  <a:lnTo>
                    <a:pt x="3558" y="84"/>
                  </a:lnTo>
                  <a:lnTo>
                    <a:pt x="351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2" name="Google Shape;2432;p46"/>
            <p:cNvSpPr/>
            <p:nvPr/>
          </p:nvSpPr>
          <p:spPr>
            <a:xfrm>
              <a:off x="2700250" y="3389200"/>
              <a:ext cx="179975" cy="200900"/>
            </a:xfrm>
            <a:custGeom>
              <a:avLst/>
              <a:gdLst/>
              <a:ahLst/>
              <a:cxnLst/>
              <a:rect l="l" t="t" r="r" b="b"/>
              <a:pathLst>
                <a:path w="7199" h="8036" extrusionOk="0">
                  <a:moveTo>
                    <a:pt x="1967" y="1"/>
                  </a:moveTo>
                  <a:lnTo>
                    <a:pt x="1779" y="85"/>
                  </a:lnTo>
                  <a:lnTo>
                    <a:pt x="1612" y="126"/>
                  </a:lnTo>
                  <a:lnTo>
                    <a:pt x="1319" y="294"/>
                  </a:lnTo>
                  <a:lnTo>
                    <a:pt x="1235" y="545"/>
                  </a:lnTo>
                  <a:lnTo>
                    <a:pt x="1047" y="608"/>
                  </a:lnTo>
                  <a:lnTo>
                    <a:pt x="921" y="608"/>
                  </a:lnTo>
                  <a:lnTo>
                    <a:pt x="796" y="712"/>
                  </a:lnTo>
                  <a:lnTo>
                    <a:pt x="712" y="712"/>
                  </a:lnTo>
                  <a:lnTo>
                    <a:pt x="524" y="775"/>
                  </a:lnTo>
                  <a:lnTo>
                    <a:pt x="1" y="775"/>
                  </a:lnTo>
                  <a:lnTo>
                    <a:pt x="524" y="1549"/>
                  </a:lnTo>
                  <a:lnTo>
                    <a:pt x="524" y="1612"/>
                  </a:lnTo>
                  <a:lnTo>
                    <a:pt x="461" y="1779"/>
                  </a:lnTo>
                  <a:lnTo>
                    <a:pt x="461" y="2198"/>
                  </a:lnTo>
                  <a:lnTo>
                    <a:pt x="377" y="2386"/>
                  </a:lnTo>
                  <a:lnTo>
                    <a:pt x="419" y="2533"/>
                  </a:lnTo>
                  <a:lnTo>
                    <a:pt x="461" y="2909"/>
                  </a:lnTo>
                  <a:lnTo>
                    <a:pt x="398" y="3077"/>
                  </a:lnTo>
                  <a:lnTo>
                    <a:pt x="356" y="3160"/>
                  </a:lnTo>
                  <a:lnTo>
                    <a:pt x="377" y="3286"/>
                  </a:lnTo>
                  <a:lnTo>
                    <a:pt x="398" y="3370"/>
                  </a:lnTo>
                  <a:lnTo>
                    <a:pt x="398" y="3495"/>
                  </a:lnTo>
                  <a:lnTo>
                    <a:pt x="356" y="3600"/>
                  </a:lnTo>
                  <a:lnTo>
                    <a:pt x="524" y="3997"/>
                  </a:lnTo>
                  <a:lnTo>
                    <a:pt x="503" y="4123"/>
                  </a:lnTo>
                  <a:lnTo>
                    <a:pt x="398" y="4290"/>
                  </a:lnTo>
                  <a:lnTo>
                    <a:pt x="273" y="4374"/>
                  </a:lnTo>
                  <a:lnTo>
                    <a:pt x="168" y="4541"/>
                  </a:lnTo>
                  <a:lnTo>
                    <a:pt x="210" y="4604"/>
                  </a:lnTo>
                  <a:lnTo>
                    <a:pt x="293" y="4625"/>
                  </a:lnTo>
                  <a:lnTo>
                    <a:pt x="314" y="4709"/>
                  </a:lnTo>
                  <a:lnTo>
                    <a:pt x="356" y="4709"/>
                  </a:lnTo>
                  <a:lnTo>
                    <a:pt x="356" y="4834"/>
                  </a:lnTo>
                  <a:lnTo>
                    <a:pt x="482" y="4939"/>
                  </a:lnTo>
                  <a:lnTo>
                    <a:pt x="524" y="5002"/>
                  </a:lnTo>
                  <a:lnTo>
                    <a:pt x="565" y="5127"/>
                  </a:lnTo>
                  <a:lnTo>
                    <a:pt x="524" y="5232"/>
                  </a:lnTo>
                  <a:lnTo>
                    <a:pt x="524" y="5274"/>
                  </a:lnTo>
                  <a:lnTo>
                    <a:pt x="586" y="5483"/>
                  </a:lnTo>
                  <a:lnTo>
                    <a:pt x="670" y="5629"/>
                  </a:lnTo>
                  <a:lnTo>
                    <a:pt x="921" y="5839"/>
                  </a:lnTo>
                  <a:lnTo>
                    <a:pt x="942" y="5901"/>
                  </a:lnTo>
                  <a:lnTo>
                    <a:pt x="879" y="6090"/>
                  </a:lnTo>
                  <a:lnTo>
                    <a:pt x="921" y="6194"/>
                  </a:lnTo>
                  <a:lnTo>
                    <a:pt x="775" y="6508"/>
                  </a:lnTo>
                  <a:lnTo>
                    <a:pt x="879" y="6613"/>
                  </a:lnTo>
                  <a:lnTo>
                    <a:pt x="1130" y="6885"/>
                  </a:lnTo>
                  <a:lnTo>
                    <a:pt x="1570" y="8036"/>
                  </a:lnTo>
                  <a:lnTo>
                    <a:pt x="1737" y="8036"/>
                  </a:lnTo>
                  <a:lnTo>
                    <a:pt x="1758" y="7952"/>
                  </a:lnTo>
                  <a:lnTo>
                    <a:pt x="1863" y="7931"/>
                  </a:lnTo>
                  <a:lnTo>
                    <a:pt x="1863" y="7952"/>
                  </a:lnTo>
                  <a:lnTo>
                    <a:pt x="1946" y="7847"/>
                  </a:lnTo>
                  <a:lnTo>
                    <a:pt x="2051" y="7638"/>
                  </a:lnTo>
                  <a:lnTo>
                    <a:pt x="2260" y="7408"/>
                  </a:lnTo>
                  <a:lnTo>
                    <a:pt x="2407" y="7345"/>
                  </a:lnTo>
                  <a:lnTo>
                    <a:pt x="2553" y="7471"/>
                  </a:lnTo>
                  <a:lnTo>
                    <a:pt x="2721" y="7450"/>
                  </a:lnTo>
                  <a:lnTo>
                    <a:pt x="2804" y="7429"/>
                  </a:lnTo>
                  <a:lnTo>
                    <a:pt x="2930" y="7471"/>
                  </a:lnTo>
                  <a:lnTo>
                    <a:pt x="3139" y="7429"/>
                  </a:lnTo>
                  <a:lnTo>
                    <a:pt x="3244" y="7450"/>
                  </a:lnTo>
                  <a:lnTo>
                    <a:pt x="3286" y="7575"/>
                  </a:lnTo>
                  <a:lnTo>
                    <a:pt x="3348" y="7847"/>
                  </a:lnTo>
                  <a:lnTo>
                    <a:pt x="3411" y="7889"/>
                  </a:lnTo>
                  <a:lnTo>
                    <a:pt x="3453" y="7847"/>
                  </a:lnTo>
                  <a:lnTo>
                    <a:pt x="3453" y="7743"/>
                  </a:lnTo>
                  <a:lnTo>
                    <a:pt x="3516" y="7617"/>
                  </a:lnTo>
                  <a:lnTo>
                    <a:pt x="3516" y="7512"/>
                  </a:lnTo>
                  <a:lnTo>
                    <a:pt x="3620" y="7366"/>
                  </a:lnTo>
                  <a:lnTo>
                    <a:pt x="4227" y="7366"/>
                  </a:lnTo>
                  <a:lnTo>
                    <a:pt x="4353" y="7471"/>
                  </a:lnTo>
                  <a:lnTo>
                    <a:pt x="4374" y="7303"/>
                  </a:lnTo>
                  <a:lnTo>
                    <a:pt x="4541" y="6989"/>
                  </a:lnTo>
                  <a:lnTo>
                    <a:pt x="4562" y="6822"/>
                  </a:lnTo>
                  <a:lnTo>
                    <a:pt x="4541" y="6675"/>
                  </a:lnTo>
                  <a:lnTo>
                    <a:pt x="4478" y="6592"/>
                  </a:lnTo>
                  <a:lnTo>
                    <a:pt x="4667" y="6299"/>
                  </a:lnTo>
                  <a:lnTo>
                    <a:pt x="4750" y="6090"/>
                  </a:lnTo>
                  <a:lnTo>
                    <a:pt x="4750" y="5985"/>
                  </a:lnTo>
                  <a:lnTo>
                    <a:pt x="4876" y="5901"/>
                  </a:lnTo>
                  <a:lnTo>
                    <a:pt x="5650" y="5692"/>
                  </a:lnTo>
                  <a:lnTo>
                    <a:pt x="6319" y="5692"/>
                  </a:lnTo>
                  <a:lnTo>
                    <a:pt x="6696" y="5985"/>
                  </a:lnTo>
                  <a:lnTo>
                    <a:pt x="6780" y="5985"/>
                  </a:lnTo>
                  <a:lnTo>
                    <a:pt x="6864" y="6069"/>
                  </a:lnTo>
                  <a:lnTo>
                    <a:pt x="6926" y="5964"/>
                  </a:lnTo>
                  <a:lnTo>
                    <a:pt x="6905" y="5880"/>
                  </a:lnTo>
                  <a:lnTo>
                    <a:pt x="7198" y="5315"/>
                  </a:lnTo>
                  <a:lnTo>
                    <a:pt x="7177" y="5043"/>
                  </a:lnTo>
                  <a:lnTo>
                    <a:pt x="6884" y="4499"/>
                  </a:lnTo>
                  <a:lnTo>
                    <a:pt x="6571" y="4437"/>
                  </a:lnTo>
                  <a:lnTo>
                    <a:pt x="6591" y="4207"/>
                  </a:lnTo>
                  <a:lnTo>
                    <a:pt x="6550" y="3851"/>
                  </a:lnTo>
                  <a:lnTo>
                    <a:pt x="5524" y="3809"/>
                  </a:lnTo>
                  <a:lnTo>
                    <a:pt x="5545" y="3558"/>
                  </a:lnTo>
                  <a:lnTo>
                    <a:pt x="5315" y="3181"/>
                  </a:lnTo>
                  <a:lnTo>
                    <a:pt x="5399" y="3056"/>
                  </a:lnTo>
                  <a:lnTo>
                    <a:pt x="5336" y="2846"/>
                  </a:lnTo>
                  <a:lnTo>
                    <a:pt x="5378" y="2554"/>
                  </a:lnTo>
                  <a:lnTo>
                    <a:pt x="5315" y="2491"/>
                  </a:lnTo>
                  <a:lnTo>
                    <a:pt x="5106" y="2323"/>
                  </a:lnTo>
                  <a:lnTo>
                    <a:pt x="4771" y="2386"/>
                  </a:lnTo>
                  <a:lnTo>
                    <a:pt x="4604" y="2302"/>
                  </a:lnTo>
                  <a:lnTo>
                    <a:pt x="4499" y="2240"/>
                  </a:lnTo>
                  <a:lnTo>
                    <a:pt x="4457" y="2093"/>
                  </a:lnTo>
                  <a:lnTo>
                    <a:pt x="4290" y="2030"/>
                  </a:lnTo>
                  <a:lnTo>
                    <a:pt x="4060" y="1968"/>
                  </a:lnTo>
                  <a:lnTo>
                    <a:pt x="3955" y="1968"/>
                  </a:lnTo>
                  <a:lnTo>
                    <a:pt x="3746" y="1717"/>
                  </a:lnTo>
                  <a:lnTo>
                    <a:pt x="3620" y="1779"/>
                  </a:lnTo>
                  <a:lnTo>
                    <a:pt x="3411" y="1570"/>
                  </a:lnTo>
                  <a:lnTo>
                    <a:pt x="3181" y="1612"/>
                  </a:lnTo>
                  <a:lnTo>
                    <a:pt x="3118" y="1696"/>
                  </a:lnTo>
                  <a:lnTo>
                    <a:pt x="2993" y="1570"/>
                  </a:lnTo>
                  <a:lnTo>
                    <a:pt x="2804" y="1466"/>
                  </a:lnTo>
                  <a:lnTo>
                    <a:pt x="2679" y="1382"/>
                  </a:lnTo>
                  <a:lnTo>
                    <a:pt x="2616" y="1235"/>
                  </a:lnTo>
                  <a:lnTo>
                    <a:pt x="2490" y="1152"/>
                  </a:lnTo>
                  <a:lnTo>
                    <a:pt x="2407" y="942"/>
                  </a:lnTo>
                  <a:lnTo>
                    <a:pt x="2449" y="838"/>
                  </a:lnTo>
                  <a:lnTo>
                    <a:pt x="2386" y="545"/>
                  </a:lnTo>
                  <a:lnTo>
                    <a:pt x="2470" y="398"/>
                  </a:lnTo>
                  <a:lnTo>
                    <a:pt x="2407" y="189"/>
                  </a:lnTo>
                  <a:lnTo>
                    <a:pt x="2407" y="43"/>
                  </a:lnTo>
                  <a:lnTo>
                    <a:pt x="2365" y="1"/>
                  </a:lnTo>
                  <a:lnTo>
                    <a:pt x="2239" y="85"/>
                  </a:lnTo>
                  <a:lnTo>
                    <a:pt x="20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3" name="Google Shape;2433;p46"/>
            <p:cNvSpPr/>
            <p:nvPr/>
          </p:nvSpPr>
          <p:spPr>
            <a:xfrm>
              <a:off x="2809050" y="3531500"/>
              <a:ext cx="123475" cy="130275"/>
            </a:xfrm>
            <a:custGeom>
              <a:avLst/>
              <a:gdLst/>
              <a:ahLst/>
              <a:cxnLst/>
              <a:rect l="l" t="t" r="r" b="b"/>
              <a:pathLst>
                <a:path w="4939" h="5211" extrusionOk="0">
                  <a:moveTo>
                    <a:pt x="1298" y="0"/>
                  </a:moveTo>
                  <a:lnTo>
                    <a:pt x="524" y="209"/>
                  </a:lnTo>
                  <a:lnTo>
                    <a:pt x="398" y="293"/>
                  </a:lnTo>
                  <a:lnTo>
                    <a:pt x="398" y="398"/>
                  </a:lnTo>
                  <a:lnTo>
                    <a:pt x="315" y="607"/>
                  </a:lnTo>
                  <a:lnTo>
                    <a:pt x="126" y="900"/>
                  </a:lnTo>
                  <a:lnTo>
                    <a:pt x="189" y="983"/>
                  </a:lnTo>
                  <a:lnTo>
                    <a:pt x="210" y="1130"/>
                  </a:lnTo>
                  <a:lnTo>
                    <a:pt x="189" y="1297"/>
                  </a:lnTo>
                  <a:lnTo>
                    <a:pt x="22" y="1611"/>
                  </a:lnTo>
                  <a:lnTo>
                    <a:pt x="1" y="1779"/>
                  </a:lnTo>
                  <a:lnTo>
                    <a:pt x="1" y="1820"/>
                  </a:lnTo>
                  <a:lnTo>
                    <a:pt x="126" y="1946"/>
                  </a:lnTo>
                  <a:lnTo>
                    <a:pt x="231" y="1967"/>
                  </a:lnTo>
                  <a:lnTo>
                    <a:pt x="398" y="2239"/>
                  </a:lnTo>
                  <a:lnTo>
                    <a:pt x="754" y="2595"/>
                  </a:lnTo>
                  <a:lnTo>
                    <a:pt x="879" y="2595"/>
                  </a:lnTo>
                  <a:lnTo>
                    <a:pt x="1026" y="2720"/>
                  </a:lnTo>
                  <a:lnTo>
                    <a:pt x="1131" y="2888"/>
                  </a:lnTo>
                  <a:lnTo>
                    <a:pt x="1465" y="2971"/>
                  </a:lnTo>
                  <a:lnTo>
                    <a:pt x="1695" y="3097"/>
                  </a:lnTo>
                  <a:lnTo>
                    <a:pt x="1800" y="3097"/>
                  </a:lnTo>
                  <a:lnTo>
                    <a:pt x="2030" y="3327"/>
                  </a:lnTo>
                  <a:lnTo>
                    <a:pt x="2302" y="3452"/>
                  </a:lnTo>
                  <a:lnTo>
                    <a:pt x="2637" y="3515"/>
                  </a:lnTo>
                  <a:lnTo>
                    <a:pt x="2804" y="3641"/>
                  </a:lnTo>
                  <a:lnTo>
                    <a:pt x="2951" y="3808"/>
                  </a:lnTo>
                  <a:lnTo>
                    <a:pt x="3035" y="3934"/>
                  </a:lnTo>
                  <a:lnTo>
                    <a:pt x="2972" y="4059"/>
                  </a:lnTo>
                  <a:lnTo>
                    <a:pt x="2909" y="4185"/>
                  </a:lnTo>
                  <a:lnTo>
                    <a:pt x="2804" y="4269"/>
                  </a:lnTo>
                  <a:lnTo>
                    <a:pt x="2742" y="4373"/>
                  </a:lnTo>
                  <a:lnTo>
                    <a:pt x="2763" y="4478"/>
                  </a:lnTo>
                  <a:lnTo>
                    <a:pt x="2700" y="4708"/>
                  </a:lnTo>
                  <a:lnTo>
                    <a:pt x="2512" y="4896"/>
                  </a:lnTo>
                  <a:lnTo>
                    <a:pt x="2491" y="5022"/>
                  </a:lnTo>
                  <a:lnTo>
                    <a:pt x="2574" y="5022"/>
                  </a:lnTo>
                  <a:lnTo>
                    <a:pt x="2972" y="4959"/>
                  </a:lnTo>
                  <a:lnTo>
                    <a:pt x="3328" y="5064"/>
                  </a:lnTo>
                  <a:lnTo>
                    <a:pt x="3579" y="5210"/>
                  </a:lnTo>
                  <a:lnTo>
                    <a:pt x="3704" y="5168"/>
                  </a:lnTo>
                  <a:lnTo>
                    <a:pt x="3788" y="5168"/>
                  </a:lnTo>
                  <a:lnTo>
                    <a:pt x="3851" y="5210"/>
                  </a:lnTo>
                  <a:lnTo>
                    <a:pt x="3955" y="5064"/>
                  </a:lnTo>
                  <a:lnTo>
                    <a:pt x="3997" y="5022"/>
                  </a:lnTo>
                  <a:lnTo>
                    <a:pt x="4123" y="5085"/>
                  </a:lnTo>
                  <a:lnTo>
                    <a:pt x="4227" y="4959"/>
                  </a:lnTo>
                  <a:lnTo>
                    <a:pt x="4290" y="4792"/>
                  </a:lnTo>
                  <a:lnTo>
                    <a:pt x="4541" y="4603"/>
                  </a:lnTo>
                  <a:lnTo>
                    <a:pt x="4583" y="4478"/>
                  </a:lnTo>
                  <a:lnTo>
                    <a:pt x="4646" y="4352"/>
                  </a:lnTo>
                  <a:lnTo>
                    <a:pt x="4750" y="4248"/>
                  </a:lnTo>
                  <a:lnTo>
                    <a:pt x="4792" y="4038"/>
                  </a:lnTo>
                  <a:lnTo>
                    <a:pt x="4750" y="3976"/>
                  </a:lnTo>
                  <a:lnTo>
                    <a:pt x="4750" y="3829"/>
                  </a:lnTo>
                  <a:lnTo>
                    <a:pt x="4813" y="3808"/>
                  </a:lnTo>
                  <a:lnTo>
                    <a:pt x="4813" y="3724"/>
                  </a:lnTo>
                  <a:lnTo>
                    <a:pt x="4813" y="3662"/>
                  </a:lnTo>
                  <a:lnTo>
                    <a:pt x="4813" y="3599"/>
                  </a:lnTo>
                  <a:lnTo>
                    <a:pt x="4834" y="3599"/>
                  </a:lnTo>
                  <a:lnTo>
                    <a:pt x="4855" y="3515"/>
                  </a:lnTo>
                  <a:lnTo>
                    <a:pt x="4855" y="2971"/>
                  </a:lnTo>
                  <a:lnTo>
                    <a:pt x="4939" y="2888"/>
                  </a:lnTo>
                  <a:lnTo>
                    <a:pt x="4834" y="2867"/>
                  </a:lnTo>
                  <a:lnTo>
                    <a:pt x="4750" y="2783"/>
                  </a:lnTo>
                  <a:lnTo>
                    <a:pt x="4625" y="2720"/>
                  </a:lnTo>
                  <a:lnTo>
                    <a:pt x="4395" y="2867"/>
                  </a:lnTo>
                  <a:lnTo>
                    <a:pt x="4290" y="2825"/>
                  </a:lnTo>
                  <a:lnTo>
                    <a:pt x="4206" y="2616"/>
                  </a:lnTo>
                  <a:lnTo>
                    <a:pt x="4060" y="1988"/>
                  </a:lnTo>
                  <a:lnTo>
                    <a:pt x="4018" y="1862"/>
                  </a:lnTo>
                  <a:lnTo>
                    <a:pt x="3892" y="1820"/>
                  </a:lnTo>
                  <a:lnTo>
                    <a:pt x="3767" y="1716"/>
                  </a:lnTo>
                  <a:lnTo>
                    <a:pt x="3495" y="1841"/>
                  </a:lnTo>
                  <a:lnTo>
                    <a:pt x="3328" y="1758"/>
                  </a:lnTo>
                  <a:lnTo>
                    <a:pt x="3056" y="1779"/>
                  </a:lnTo>
                  <a:lnTo>
                    <a:pt x="2972" y="1737"/>
                  </a:lnTo>
                  <a:lnTo>
                    <a:pt x="2763" y="1758"/>
                  </a:lnTo>
                  <a:lnTo>
                    <a:pt x="2721" y="1632"/>
                  </a:lnTo>
                  <a:lnTo>
                    <a:pt x="2763" y="1528"/>
                  </a:lnTo>
                  <a:lnTo>
                    <a:pt x="2721" y="1360"/>
                  </a:lnTo>
                  <a:lnTo>
                    <a:pt x="2763" y="1025"/>
                  </a:lnTo>
                  <a:lnTo>
                    <a:pt x="2658" y="837"/>
                  </a:lnTo>
                  <a:lnTo>
                    <a:pt x="2658" y="670"/>
                  </a:lnTo>
                  <a:lnTo>
                    <a:pt x="2512" y="565"/>
                  </a:lnTo>
                  <a:lnTo>
                    <a:pt x="2553" y="419"/>
                  </a:lnTo>
                  <a:lnTo>
                    <a:pt x="2428" y="293"/>
                  </a:lnTo>
                  <a:lnTo>
                    <a:pt x="2344" y="293"/>
                  </a:lnTo>
                  <a:lnTo>
                    <a:pt x="196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 name="Google Shape;2434;p46"/>
            <p:cNvSpPr/>
            <p:nvPr/>
          </p:nvSpPr>
          <p:spPr>
            <a:xfrm>
              <a:off x="2884375" y="3700450"/>
              <a:ext cx="73250" cy="83200"/>
            </a:xfrm>
            <a:custGeom>
              <a:avLst/>
              <a:gdLst/>
              <a:ahLst/>
              <a:cxnLst/>
              <a:rect l="l" t="t" r="r" b="b"/>
              <a:pathLst>
                <a:path w="2930" h="3328" extrusionOk="0">
                  <a:moveTo>
                    <a:pt x="754" y="0"/>
                  </a:moveTo>
                  <a:lnTo>
                    <a:pt x="440" y="63"/>
                  </a:lnTo>
                  <a:lnTo>
                    <a:pt x="377" y="42"/>
                  </a:lnTo>
                  <a:lnTo>
                    <a:pt x="315" y="42"/>
                  </a:lnTo>
                  <a:lnTo>
                    <a:pt x="273" y="63"/>
                  </a:lnTo>
                  <a:lnTo>
                    <a:pt x="231" y="210"/>
                  </a:lnTo>
                  <a:lnTo>
                    <a:pt x="126" y="335"/>
                  </a:lnTo>
                  <a:lnTo>
                    <a:pt x="168" y="524"/>
                  </a:lnTo>
                  <a:lnTo>
                    <a:pt x="126" y="586"/>
                  </a:lnTo>
                  <a:lnTo>
                    <a:pt x="147" y="712"/>
                  </a:lnTo>
                  <a:lnTo>
                    <a:pt x="147" y="963"/>
                  </a:lnTo>
                  <a:lnTo>
                    <a:pt x="84" y="1047"/>
                  </a:lnTo>
                  <a:lnTo>
                    <a:pt x="84" y="1151"/>
                  </a:lnTo>
                  <a:lnTo>
                    <a:pt x="43" y="1277"/>
                  </a:lnTo>
                  <a:lnTo>
                    <a:pt x="84" y="1465"/>
                  </a:lnTo>
                  <a:lnTo>
                    <a:pt x="43" y="1507"/>
                  </a:lnTo>
                  <a:lnTo>
                    <a:pt x="63" y="1779"/>
                  </a:lnTo>
                  <a:lnTo>
                    <a:pt x="126" y="1967"/>
                  </a:lnTo>
                  <a:lnTo>
                    <a:pt x="84" y="2030"/>
                  </a:lnTo>
                  <a:lnTo>
                    <a:pt x="22" y="2114"/>
                  </a:lnTo>
                  <a:lnTo>
                    <a:pt x="1" y="2156"/>
                  </a:lnTo>
                  <a:lnTo>
                    <a:pt x="1" y="2428"/>
                  </a:lnTo>
                  <a:lnTo>
                    <a:pt x="63" y="2637"/>
                  </a:lnTo>
                  <a:lnTo>
                    <a:pt x="231" y="2867"/>
                  </a:lnTo>
                  <a:lnTo>
                    <a:pt x="315" y="2867"/>
                  </a:lnTo>
                  <a:lnTo>
                    <a:pt x="461" y="3034"/>
                  </a:lnTo>
                  <a:lnTo>
                    <a:pt x="545" y="3055"/>
                  </a:lnTo>
                  <a:lnTo>
                    <a:pt x="796" y="3034"/>
                  </a:lnTo>
                  <a:lnTo>
                    <a:pt x="963" y="3055"/>
                  </a:lnTo>
                  <a:lnTo>
                    <a:pt x="1089" y="3139"/>
                  </a:lnTo>
                  <a:lnTo>
                    <a:pt x="1172" y="3160"/>
                  </a:lnTo>
                  <a:lnTo>
                    <a:pt x="1277" y="3160"/>
                  </a:lnTo>
                  <a:lnTo>
                    <a:pt x="1298" y="3181"/>
                  </a:lnTo>
                  <a:lnTo>
                    <a:pt x="1277" y="3244"/>
                  </a:lnTo>
                  <a:lnTo>
                    <a:pt x="1277" y="3285"/>
                  </a:lnTo>
                  <a:lnTo>
                    <a:pt x="1382" y="3285"/>
                  </a:lnTo>
                  <a:lnTo>
                    <a:pt x="1507" y="3202"/>
                  </a:lnTo>
                  <a:lnTo>
                    <a:pt x="1654" y="3181"/>
                  </a:lnTo>
                  <a:lnTo>
                    <a:pt x="1800" y="3244"/>
                  </a:lnTo>
                  <a:lnTo>
                    <a:pt x="1842" y="3264"/>
                  </a:lnTo>
                  <a:lnTo>
                    <a:pt x="1926" y="3264"/>
                  </a:lnTo>
                  <a:lnTo>
                    <a:pt x="2009" y="3285"/>
                  </a:lnTo>
                  <a:lnTo>
                    <a:pt x="2093" y="3327"/>
                  </a:lnTo>
                  <a:lnTo>
                    <a:pt x="2135" y="3264"/>
                  </a:lnTo>
                  <a:lnTo>
                    <a:pt x="2156" y="3181"/>
                  </a:lnTo>
                  <a:lnTo>
                    <a:pt x="2177" y="3181"/>
                  </a:lnTo>
                  <a:lnTo>
                    <a:pt x="2239" y="3202"/>
                  </a:lnTo>
                  <a:lnTo>
                    <a:pt x="2449" y="3139"/>
                  </a:lnTo>
                  <a:lnTo>
                    <a:pt x="2574" y="2972"/>
                  </a:lnTo>
                  <a:lnTo>
                    <a:pt x="2637" y="2930"/>
                  </a:lnTo>
                  <a:lnTo>
                    <a:pt x="2616" y="2909"/>
                  </a:lnTo>
                  <a:lnTo>
                    <a:pt x="2658" y="2804"/>
                  </a:lnTo>
                  <a:lnTo>
                    <a:pt x="2784" y="2720"/>
                  </a:lnTo>
                  <a:lnTo>
                    <a:pt x="2784" y="2532"/>
                  </a:lnTo>
                  <a:lnTo>
                    <a:pt x="2867" y="2428"/>
                  </a:lnTo>
                  <a:lnTo>
                    <a:pt x="2930" y="2407"/>
                  </a:lnTo>
                  <a:lnTo>
                    <a:pt x="2888" y="2386"/>
                  </a:lnTo>
                  <a:lnTo>
                    <a:pt x="2825" y="2281"/>
                  </a:lnTo>
                  <a:lnTo>
                    <a:pt x="2784" y="2239"/>
                  </a:lnTo>
                  <a:lnTo>
                    <a:pt x="2784" y="2218"/>
                  </a:lnTo>
                  <a:lnTo>
                    <a:pt x="2742" y="2030"/>
                  </a:lnTo>
                  <a:lnTo>
                    <a:pt x="2846" y="1884"/>
                  </a:lnTo>
                  <a:lnTo>
                    <a:pt x="2867" y="1716"/>
                  </a:lnTo>
                  <a:lnTo>
                    <a:pt x="2742" y="1612"/>
                  </a:lnTo>
                  <a:lnTo>
                    <a:pt x="2574" y="1402"/>
                  </a:lnTo>
                  <a:lnTo>
                    <a:pt x="2449" y="1256"/>
                  </a:lnTo>
                  <a:lnTo>
                    <a:pt x="2239" y="1151"/>
                  </a:lnTo>
                  <a:lnTo>
                    <a:pt x="2114" y="1172"/>
                  </a:lnTo>
                  <a:lnTo>
                    <a:pt x="2114" y="1026"/>
                  </a:lnTo>
                  <a:lnTo>
                    <a:pt x="1988" y="879"/>
                  </a:lnTo>
                  <a:lnTo>
                    <a:pt x="1842" y="858"/>
                  </a:lnTo>
                  <a:lnTo>
                    <a:pt x="1695" y="775"/>
                  </a:lnTo>
                  <a:lnTo>
                    <a:pt x="1570" y="565"/>
                  </a:lnTo>
                  <a:lnTo>
                    <a:pt x="1486" y="565"/>
                  </a:lnTo>
                  <a:lnTo>
                    <a:pt x="1382" y="670"/>
                  </a:lnTo>
                  <a:lnTo>
                    <a:pt x="1319" y="670"/>
                  </a:lnTo>
                  <a:lnTo>
                    <a:pt x="1172" y="461"/>
                  </a:lnTo>
                  <a:lnTo>
                    <a:pt x="1110" y="314"/>
                  </a:lnTo>
                  <a:lnTo>
                    <a:pt x="984" y="251"/>
                  </a:lnTo>
                  <a:lnTo>
                    <a:pt x="859" y="63"/>
                  </a:lnTo>
                  <a:lnTo>
                    <a:pt x="75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35" name="Google Shape;2435;p46"/>
            <p:cNvGrpSpPr/>
            <p:nvPr/>
          </p:nvGrpSpPr>
          <p:grpSpPr>
            <a:xfrm>
              <a:off x="2711750" y="3572300"/>
              <a:ext cx="230725" cy="598425"/>
              <a:chOff x="2711750" y="3572300"/>
              <a:chExt cx="230725" cy="598425"/>
            </a:xfrm>
          </p:grpSpPr>
          <p:sp>
            <p:nvSpPr>
              <p:cNvPr id="2436" name="Google Shape;2436;p46"/>
              <p:cNvSpPr/>
              <p:nvPr/>
            </p:nvSpPr>
            <p:spPr>
              <a:xfrm>
                <a:off x="2711750" y="3572300"/>
                <a:ext cx="230725" cy="538800"/>
              </a:xfrm>
              <a:custGeom>
                <a:avLst/>
                <a:gdLst/>
                <a:ahLst/>
                <a:cxnLst/>
                <a:rect l="l" t="t" r="r" b="b"/>
                <a:pathLst>
                  <a:path w="9229" h="21552" extrusionOk="0">
                    <a:moveTo>
                      <a:pt x="1947" y="0"/>
                    </a:moveTo>
                    <a:lnTo>
                      <a:pt x="1800" y="42"/>
                    </a:lnTo>
                    <a:lnTo>
                      <a:pt x="1570" y="293"/>
                    </a:lnTo>
                    <a:lnTo>
                      <a:pt x="1466" y="502"/>
                    </a:lnTo>
                    <a:lnTo>
                      <a:pt x="1382" y="607"/>
                    </a:lnTo>
                    <a:lnTo>
                      <a:pt x="1466" y="753"/>
                    </a:lnTo>
                    <a:lnTo>
                      <a:pt x="1298" y="1402"/>
                    </a:lnTo>
                    <a:lnTo>
                      <a:pt x="629" y="1779"/>
                    </a:lnTo>
                    <a:lnTo>
                      <a:pt x="566" y="1925"/>
                    </a:lnTo>
                    <a:lnTo>
                      <a:pt x="691" y="2030"/>
                    </a:lnTo>
                    <a:lnTo>
                      <a:pt x="733" y="2134"/>
                    </a:lnTo>
                    <a:lnTo>
                      <a:pt x="650" y="2281"/>
                    </a:lnTo>
                    <a:lnTo>
                      <a:pt x="670" y="2448"/>
                    </a:lnTo>
                    <a:lnTo>
                      <a:pt x="796" y="2616"/>
                    </a:lnTo>
                    <a:lnTo>
                      <a:pt x="796" y="2762"/>
                    </a:lnTo>
                    <a:lnTo>
                      <a:pt x="691" y="2846"/>
                    </a:lnTo>
                    <a:lnTo>
                      <a:pt x="670" y="2950"/>
                    </a:lnTo>
                    <a:lnTo>
                      <a:pt x="754" y="3013"/>
                    </a:lnTo>
                    <a:lnTo>
                      <a:pt x="796" y="3076"/>
                    </a:lnTo>
                    <a:lnTo>
                      <a:pt x="796" y="3243"/>
                    </a:lnTo>
                    <a:lnTo>
                      <a:pt x="859" y="3285"/>
                    </a:lnTo>
                    <a:lnTo>
                      <a:pt x="775" y="3390"/>
                    </a:lnTo>
                    <a:lnTo>
                      <a:pt x="670" y="3453"/>
                    </a:lnTo>
                    <a:lnTo>
                      <a:pt x="524" y="3599"/>
                    </a:lnTo>
                    <a:lnTo>
                      <a:pt x="357" y="3997"/>
                    </a:lnTo>
                    <a:lnTo>
                      <a:pt x="252" y="4164"/>
                    </a:lnTo>
                    <a:lnTo>
                      <a:pt x="210" y="4582"/>
                    </a:lnTo>
                    <a:lnTo>
                      <a:pt x="126" y="4645"/>
                    </a:lnTo>
                    <a:lnTo>
                      <a:pt x="147" y="5022"/>
                    </a:lnTo>
                    <a:lnTo>
                      <a:pt x="252" y="5210"/>
                    </a:lnTo>
                    <a:lnTo>
                      <a:pt x="252" y="5461"/>
                    </a:lnTo>
                    <a:lnTo>
                      <a:pt x="168" y="5566"/>
                    </a:lnTo>
                    <a:lnTo>
                      <a:pt x="168" y="5859"/>
                    </a:lnTo>
                    <a:lnTo>
                      <a:pt x="22" y="5942"/>
                    </a:lnTo>
                    <a:lnTo>
                      <a:pt x="1" y="6152"/>
                    </a:lnTo>
                    <a:lnTo>
                      <a:pt x="43" y="6424"/>
                    </a:lnTo>
                    <a:lnTo>
                      <a:pt x="147" y="6570"/>
                    </a:lnTo>
                    <a:lnTo>
                      <a:pt x="168" y="6675"/>
                    </a:lnTo>
                    <a:lnTo>
                      <a:pt x="315" y="6884"/>
                    </a:lnTo>
                    <a:lnTo>
                      <a:pt x="378" y="7051"/>
                    </a:lnTo>
                    <a:lnTo>
                      <a:pt x="461" y="7407"/>
                    </a:lnTo>
                    <a:lnTo>
                      <a:pt x="545" y="7470"/>
                    </a:lnTo>
                    <a:lnTo>
                      <a:pt x="587" y="7930"/>
                    </a:lnTo>
                    <a:lnTo>
                      <a:pt x="566" y="8181"/>
                    </a:lnTo>
                    <a:lnTo>
                      <a:pt x="461" y="8202"/>
                    </a:lnTo>
                    <a:lnTo>
                      <a:pt x="357" y="8453"/>
                    </a:lnTo>
                    <a:lnTo>
                      <a:pt x="378" y="8683"/>
                    </a:lnTo>
                    <a:lnTo>
                      <a:pt x="252" y="8872"/>
                    </a:lnTo>
                    <a:lnTo>
                      <a:pt x="336" y="8935"/>
                    </a:lnTo>
                    <a:lnTo>
                      <a:pt x="440" y="9123"/>
                    </a:lnTo>
                    <a:lnTo>
                      <a:pt x="461" y="9332"/>
                    </a:lnTo>
                    <a:lnTo>
                      <a:pt x="336" y="9458"/>
                    </a:lnTo>
                    <a:lnTo>
                      <a:pt x="210" y="9709"/>
                    </a:lnTo>
                    <a:lnTo>
                      <a:pt x="210" y="10085"/>
                    </a:lnTo>
                    <a:lnTo>
                      <a:pt x="210" y="10253"/>
                    </a:lnTo>
                    <a:lnTo>
                      <a:pt x="147" y="10483"/>
                    </a:lnTo>
                    <a:lnTo>
                      <a:pt x="482" y="11173"/>
                    </a:lnTo>
                    <a:lnTo>
                      <a:pt x="419" y="11278"/>
                    </a:lnTo>
                    <a:lnTo>
                      <a:pt x="252" y="11341"/>
                    </a:lnTo>
                    <a:lnTo>
                      <a:pt x="231" y="11655"/>
                    </a:lnTo>
                    <a:lnTo>
                      <a:pt x="22" y="11948"/>
                    </a:lnTo>
                    <a:lnTo>
                      <a:pt x="43" y="12157"/>
                    </a:lnTo>
                    <a:lnTo>
                      <a:pt x="147" y="12345"/>
                    </a:lnTo>
                    <a:lnTo>
                      <a:pt x="126" y="12764"/>
                    </a:lnTo>
                    <a:lnTo>
                      <a:pt x="147" y="13119"/>
                    </a:lnTo>
                    <a:lnTo>
                      <a:pt x="210" y="13391"/>
                    </a:lnTo>
                    <a:lnTo>
                      <a:pt x="315" y="13433"/>
                    </a:lnTo>
                    <a:lnTo>
                      <a:pt x="357" y="13538"/>
                    </a:lnTo>
                    <a:lnTo>
                      <a:pt x="336" y="13705"/>
                    </a:lnTo>
                    <a:lnTo>
                      <a:pt x="210" y="13789"/>
                    </a:lnTo>
                    <a:lnTo>
                      <a:pt x="231" y="14103"/>
                    </a:lnTo>
                    <a:cubicBezTo>
                      <a:pt x="252" y="14165"/>
                      <a:pt x="252" y="14270"/>
                      <a:pt x="273" y="14354"/>
                    </a:cubicBezTo>
                    <a:lnTo>
                      <a:pt x="273" y="14375"/>
                    </a:lnTo>
                    <a:lnTo>
                      <a:pt x="461" y="14437"/>
                    </a:lnTo>
                    <a:lnTo>
                      <a:pt x="461" y="14626"/>
                    </a:lnTo>
                    <a:lnTo>
                      <a:pt x="461" y="14772"/>
                    </a:lnTo>
                    <a:lnTo>
                      <a:pt x="566" y="15002"/>
                    </a:lnTo>
                    <a:lnTo>
                      <a:pt x="608" y="15274"/>
                    </a:lnTo>
                    <a:lnTo>
                      <a:pt x="712" y="15295"/>
                    </a:lnTo>
                    <a:lnTo>
                      <a:pt x="796" y="15253"/>
                    </a:lnTo>
                    <a:lnTo>
                      <a:pt x="880" y="15274"/>
                    </a:lnTo>
                    <a:lnTo>
                      <a:pt x="880" y="15400"/>
                    </a:lnTo>
                    <a:lnTo>
                      <a:pt x="754" y="15567"/>
                    </a:lnTo>
                    <a:lnTo>
                      <a:pt x="482" y="15567"/>
                    </a:lnTo>
                    <a:lnTo>
                      <a:pt x="440" y="15672"/>
                    </a:lnTo>
                    <a:lnTo>
                      <a:pt x="524" y="15735"/>
                    </a:lnTo>
                    <a:lnTo>
                      <a:pt x="545" y="15714"/>
                    </a:lnTo>
                    <a:lnTo>
                      <a:pt x="670" y="15714"/>
                    </a:lnTo>
                    <a:lnTo>
                      <a:pt x="859" y="15839"/>
                    </a:lnTo>
                    <a:lnTo>
                      <a:pt x="984" y="16049"/>
                    </a:lnTo>
                    <a:lnTo>
                      <a:pt x="984" y="16195"/>
                    </a:lnTo>
                    <a:lnTo>
                      <a:pt x="838" y="16321"/>
                    </a:lnTo>
                    <a:lnTo>
                      <a:pt x="838" y="16425"/>
                    </a:lnTo>
                    <a:lnTo>
                      <a:pt x="901" y="16572"/>
                    </a:lnTo>
                    <a:lnTo>
                      <a:pt x="963" y="16885"/>
                    </a:lnTo>
                    <a:lnTo>
                      <a:pt x="1047" y="17137"/>
                    </a:lnTo>
                    <a:lnTo>
                      <a:pt x="942" y="17241"/>
                    </a:lnTo>
                    <a:lnTo>
                      <a:pt x="901" y="17367"/>
                    </a:lnTo>
                    <a:lnTo>
                      <a:pt x="1005" y="17618"/>
                    </a:lnTo>
                    <a:lnTo>
                      <a:pt x="901" y="17764"/>
                    </a:lnTo>
                    <a:lnTo>
                      <a:pt x="859" y="18015"/>
                    </a:lnTo>
                    <a:lnTo>
                      <a:pt x="942" y="18246"/>
                    </a:lnTo>
                    <a:lnTo>
                      <a:pt x="984" y="18559"/>
                    </a:lnTo>
                    <a:lnTo>
                      <a:pt x="942" y="18852"/>
                    </a:lnTo>
                    <a:lnTo>
                      <a:pt x="733" y="19062"/>
                    </a:lnTo>
                    <a:lnTo>
                      <a:pt x="587" y="19250"/>
                    </a:lnTo>
                    <a:lnTo>
                      <a:pt x="524" y="19752"/>
                    </a:lnTo>
                    <a:cubicBezTo>
                      <a:pt x="545" y="19815"/>
                      <a:pt x="545" y="19898"/>
                      <a:pt x="566" y="19982"/>
                    </a:cubicBezTo>
                    <a:lnTo>
                      <a:pt x="796" y="20422"/>
                    </a:lnTo>
                    <a:lnTo>
                      <a:pt x="942" y="20422"/>
                    </a:lnTo>
                    <a:lnTo>
                      <a:pt x="1047" y="20317"/>
                    </a:lnTo>
                    <a:lnTo>
                      <a:pt x="1214" y="20233"/>
                    </a:lnTo>
                    <a:lnTo>
                      <a:pt x="1361" y="20233"/>
                    </a:lnTo>
                    <a:lnTo>
                      <a:pt x="1361" y="20401"/>
                    </a:lnTo>
                    <a:lnTo>
                      <a:pt x="1382" y="20735"/>
                    </a:lnTo>
                    <a:lnTo>
                      <a:pt x="1507" y="20840"/>
                    </a:lnTo>
                    <a:lnTo>
                      <a:pt x="1570" y="21049"/>
                    </a:lnTo>
                    <a:lnTo>
                      <a:pt x="1633" y="21279"/>
                    </a:lnTo>
                    <a:lnTo>
                      <a:pt x="1926" y="21321"/>
                    </a:lnTo>
                    <a:lnTo>
                      <a:pt x="2030" y="21363"/>
                    </a:lnTo>
                    <a:lnTo>
                      <a:pt x="2449" y="21279"/>
                    </a:lnTo>
                    <a:lnTo>
                      <a:pt x="3181" y="21279"/>
                    </a:lnTo>
                    <a:lnTo>
                      <a:pt x="3244" y="21342"/>
                    </a:lnTo>
                    <a:lnTo>
                      <a:pt x="3370" y="21363"/>
                    </a:lnTo>
                    <a:lnTo>
                      <a:pt x="3516" y="21489"/>
                    </a:lnTo>
                    <a:lnTo>
                      <a:pt x="3663" y="21551"/>
                    </a:lnTo>
                    <a:lnTo>
                      <a:pt x="3704" y="21551"/>
                    </a:lnTo>
                    <a:lnTo>
                      <a:pt x="3704" y="21447"/>
                    </a:lnTo>
                    <a:lnTo>
                      <a:pt x="3600" y="21363"/>
                    </a:lnTo>
                    <a:lnTo>
                      <a:pt x="3411" y="21238"/>
                    </a:lnTo>
                    <a:lnTo>
                      <a:pt x="3391" y="21133"/>
                    </a:lnTo>
                    <a:lnTo>
                      <a:pt x="3286" y="21028"/>
                    </a:lnTo>
                    <a:lnTo>
                      <a:pt x="3202" y="21049"/>
                    </a:lnTo>
                    <a:lnTo>
                      <a:pt x="3160" y="21007"/>
                    </a:lnTo>
                    <a:lnTo>
                      <a:pt x="3244" y="20945"/>
                    </a:lnTo>
                    <a:lnTo>
                      <a:pt x="3265" y="20861"/>
                    </a:lnTo>
                    <a:lnTo>
                      <a:pt x="3244" y="20840"/>
                    </a:lnTo>
                    <a:lnTo>
                      <a:pt x="3244" y="20756"/>
                    </a:lnTo>
                    <a:lnTo>
                      <a:pt x="3139" y="20505"/>
                    </a:lnTo>
                    <a:lnTo>
                      <a:pt x="3035" y="20317"/>
                    </a:lnTo>
                    <a:lnTo>
                      <a:pt x="2993" y="20129"/>
                    </a:lnTo>
                    <a:lnTo>
                      <a:pt x="3077" y="19961"/>
                    </a:lnTo>
                    <a:lnTo>
                      <a:pt x="3202" y="19857"/>
                    </a:lnTo>
                    <a:lnTo>
                      <a:pt x="3265" y="19752"/>
                    </a:lnTo>
                    <a:lnTo>
                      <a:pt x="3202" y="19689"/>
                    </a:lnTo>
                    <a:lnTo>
                      <a:pt x="3202" y="19585"/>
                    </a:lnTo>
                    <a:lnTo>
                      <a:pt x="3160" y="19501"/>
                    </a:lnTo>
                    <a:lnTo>
                      <a:pt x="3244" y="19564"/>
                    </a:lnTo>
                    <a:lnTo>
                      <a:pt x="3307" y="19647"/>
                    </a:lnTo>
                    <a:lnTo>
                      <a:pt x="3391" y="19668"/>
                    </a:lnTo>
                    <a:lnTo>
                      <a:pt x="3516" y="19564"/>
                    </a:lnTo>
                    <a:lnTo>
                      <a:pt x="3558" y="19480"/>
                    </a:lnTo>
                    <a:lnTo>
                      <a:pt x="3663" y="19354"/>
                    </a:lnTo>
                    <a:lnTo>
                      <a:pt x="3683" y="19250"/>
                    </a:lnTo>
                    <a:lnTo>
                      <a:pt x="3663" y="19062"/>
                    </a:lnTo>
                    <a:lnTo>
                      <a:pt x="3579" y="19041"/>
                    </a:lnTo>
                    <a:lnTo>
                      <a:pt x="3516" y="19082"/>
                    </a:lnTo>
                    <a:lnTo>
                      <a:pt x="3516" y="19082"/>
                    </a:lnTo>
                    <a:lnTo>
                      <a:pt x="3558" y="19020"/>
                    </a:lnTo>
                    <a:lnTo>
                      <a:pt x="3663" y="18915"/>
                    </a:lnTo>
                    <a:lnTo>
                      <a:pt x="3704" y="18769"/>
                    </a:lnTo>
                    <a:lnTo>
                      <a:pt x="3725" y="18643"/>
                    </a:lnTo>
                    <a:lnTo>
                      <a:pt x="3872" y="18518"/>
                    </a:lnTo>
                    <a:lnTo>
                      <a:pt x="3976" y="18518"/>
                    </a:lnTo>
                    <a:lnTo>
                      <a:pt x="4018" y="18392"/>
                    </a:lnTo>
                    <a:lnTo>
                      <a:pt x="4102" y="18287"/>
                    </a:lnTo>
                    <a:lnTo>
                      <a:pt x="4144" y="18246"/>
                    </a:lnTo>
                    <a:lnTo>
                      <a:pt x="4186" y="18141"/>
                    </a:lnTo>
                    <a:lnTo>
                      <a:pt x="4248" y="18099"/>
                    </a:lnTo>
                    <a:lnTo>
                      <a:pt x="4332" y="17994"/>
                    </a:lnTo>
                    <a:lnTo>
                      <a:pt x="4311" y="17932"/>
                    </a:lnTo>
                    <a:lnTo>
                      <a:pt x="4311" y="17869"/>
                    </a:lnTo>
                    <a:lnTo>
                      <a:pt x="4395" y="17806"/>
                    </a:lnTo>
                    <a:lnTo>
                      <a:pt x="4290" y="17702"/>
                    </a:lnTo>
                    <a:lnTo>
                      <a:pt x="4207" y="17702"/>
                    </a:lnTo>
                    <a:lnTo>
                      <a:pt x="4311" y="17597"/>
                    </a:lnTo>
                    <a:lnTo>
                      <a:pt x="4311" y="17492"/>
                    </a:lnTo>
                    <a:lnTo>
                      <a:pt x="4227" y="17367"/>
                    </a:lnTo>
                    <a:lnTo>
                      <a:pt x="4227" y="17423"/>
                    </a:lnTo>
                    <a:lnTo>
                      <a:pt x="4186" y="17409"/>
                    </a:lnTo>
                    <a:lnTo>
                      <a:pt x="4123" y="17429"/>
                    </a:lnTo>
                    <a:lnTo>
                      <a:pt x="4018" y="17429"/>
                    </a:lnTo>
                    <a:lnTo>
                      <a:pt x="3830" y="17471"/>
                    </a:lnTo>
                    <a:lnTo>
                      <a:pt x="3600" y="17262"/>
                    </a:lnTo>
                    <a:lnTo>
                      <a:pt x="3453" y="17137"/>
                    </a:lnTo>
                    <a:lnTo>
                      <a:pt x="3370" y="17095"/>
                    </a:lnTo>
                    <a:lnTo>
                      <a:pt x="3265" y="16990"/>
                    </a:lnTo>
                    <a:lnTo>
                      <a:pt x="3139" y="16781"/>
                    </a:lnTo>
                    <a:lnTo>
                      <a:pt x="3139" y="16655"/>
                    </a:lnTo>
                    <a:lnTo>
                      <a:pt x="3056" y="16551"/>
                    </a:lnTo>
                    <a:lnTo>
                      <a:pt x="3056" y="16467"/>
                    </a:lnTo>
                    <a:lnTo>
                      <a:pt x="3181" y="16362"/>
                    </a:lnTo>
                    <a:lnTo>
                      <a:pt x="3244" y="16258"/>
                    </a:lnTo>
                    <a:lnTo>
                      <a:pt x="3286" y="16132"/>
                    </a:lnTo>
                    <a:lnTo>
                      <a:pt x="3370" y="16111"/>
                    </a:lnTo>
                    <a:lnTo>
                      <a:pt x="3474" y="16007"/>
                    </a:lnTo>
                    <a:lnTo>
                      <a:pt x="3600" y="15986"/>
                    </a:lnTo>
                    <a:lnTo>
                      <a:pt x="3704" y="15881"/>
                    </a:lnTo>
                    <a:lnTo>
                      <a:pt x="3872" y="15839"/>
                    </a:lnTo>
                    <a:lnTo>
                      <a:pt x="3976" y="15881"/>
                    </a:lnTo>
                    <a:lnTo>
                      <a:pt x="4144" y="15839"/>
                    </a:lnTo>
                    <a:lnTo>
                      <a:pt x="4144" y="15797"/>
                    </a:lnTo>
                    <a:lnTo>
                      <a:pt x="4102" y="15735"/>
                    </a:lnTo>
                    <a:lnTo>
                      <a:pt x="3997" y="15693"/>
                    </a:lnTo>
                    <a:lnTo>
                      <a:pt x="4018" y="15630"/>
                    </a:lnTo>
                    <a:lnTo>
                      <a:pt x="4039" y="15567"/>
                    </a:lnTo>
                    <a:lnTo>
                      <a:pt x="4207" y="15463"/>
                    </a:lnTo>
                    <a:lnTo>
                      <a:pt x="4186" y="15421"/>
                    </a:lnTo>
                    <a:lnTo>
                      <a:pt x="4227" y="15358"/>
                    </a:lnTo>
                    <a:lnTo>
                      <a:pt x="4227" y="15295"/>
                    </a:lnTo>
                    <a:lnTo>
                      <a:pt x="4102" y="15128"/>
                    </a:lnTo>
                    <a:lnTo>
                      <a:pt x="4123" y="15065"/>
                    </a:lnTo>
                    <a:lnTo>
                      <a:pt x="4123" y="14981"/>
                    </a:lnTo>
                    <a:lnTo>
                      <a:pt x="4018" y="14940"/>
                    </a:lnTo>
                    <a:lnTo>
                      <a:pt x="3997" y="14772"/>
                    </a:lnTo>
                    <a:lnTo>
                      <a:pt x="4081" y="14668"/>
                    </a:lnTo>
                    <a:lnTo>
                      <a:pt x="4123" y="14563"/>
                    </a:lnTo>
                    <a:lnTo>
                      <a:pt x="4081" y="14521"/>
                    </a:lnTo>
                    <a:lnTo>
                      <a:pt x="4144" y="14437"/>
                    </a:lnTo>
                    <a:lnTo>
                      <a:pt x="4332" y="14354"/>
                    </a:lnTo>
                    <a:lnTo>
                      <a:pt x="4458" y="14249"/>
                    </a:lnTo>
                    <a:lnTo>
                      <a:pt x="4458" y="14207"/>
                    </a:lnTo>
                    <a:lnTo>
                      <a:pt x="4311" y="14144"/>
                    </a:lnTo>
                    <a:lnTo>
                      <a:pt x="4207" y="14144"/>
                    </a:lnTo>
                    <a:lnTo>
                      <a:pt x="4144" y="14061"/>
                    </a:lnTo>
                    <a:lnTo>
                      <a:pt x="4186" y="14019"/>
                    </a:lnTo>
                    <a:lnTo>
                      <a:pt x="4290" y="13935"/>
                    </a:lnTo>
                    <a:lnTo>
                      <a:pt x="4437" y="13893"/>
                    </a:lnTo>
                    <a:lnTo>
                      <a:pt x="4562" y="13956"/>
                    </a:lnTo>
                    <a:lnTo>
                      <a:pt x="4562" y="14040"/>
                    </a:lnTo>
                    <a:lnTo>
                      <a:pt x="4541" y="14082"/>
                    </a:lnTo>
                    <a:lnTo>
                      <a:pt x="4604" y="14186"/>
                    </a:lnTo>
                    <a:lnTo>
                      <a:pt x="4667" y="14228"/>
                    </a:lnTo>
                    <a:lnTo>
                      <a:pt x="4918" y="14082"/>
                    </a:lnTo>
                    <a:lnTo>
                      <a:pt x="4939" y="13998"/>
                    </a:lnTo>
                    <a:lnTo>
                      <a:pt x="4876" y="13852"/>
                    </a:lnTo>
                    <a:lnTo>
                      <a:pt x="4813" y="13747"/>
                    </a:lnTo>
                    <a:lnTo>
                      <a:pt x="4855" y="13726"/>
                    </a:lnTo>
                    <a:lnTo>
                      <a:pt x="4876" y="13621"/>
                    </a:lnTo>
                    <a:lnTo>
                      <a:pt x="4813" y="13496"/>
                    </a:lnTo>
                    <a:lnTo>
                      <a:pt x="4730" y="13496"/>
                    </a:lnTo>
                    <a:lnTo>
                      <a:pt x="4625" y="13559"/>
                    </a:lnTo>
                    <a:lnTo>
                      <a:pt x="4541" y="13559"/>
                    </a:lnTo>
                    <a:lnTo>
                      <a:pt x="4499" y="13621"/>
                    </a:lnTo>
                    <a:lnTo>
                      <a:pt x="4520" y="13642"/>
                    </a:lnTo>
                    <a:lnTo>
                      <a:pt x="4625" y="13684"/>
                    </a:lnTo>
                    <a:lnTo>
                      <a:pt x="4625" y="13726"/>
                    </a:lnTo>
                    <a:lnTo>
                      <a:pt x="4437" y="13789"/>
                    </a:lnTo>
                    <a:lnTo>
                      <a:pt x="4353" y="13747"/>
                    </a:lnTo>
                    <a:lnTo>
                      <a:pt x="4416" y="13705"/>
                    </a:lnTo>
                    <a:lnTo>
                      <a:pt x="4499" y="13684"/>
                    </a:lnTo>
                    <a:lnTo>
                      <a:pt x="4437" y="13642"/>
                    </a:lnTo>
                    <a:lnTo>
                      <a:pt x="4248" y="13642"/>
                    </a:lnTo>
                    <a:lnTo>
                      <a:pt x="4123" y="13580"/>
                    </a:lnTo>
                    <a:lnTo>
                      <a:pt x="4102" y="13475"/>
                    </a:lnTo>
                    <a:lnTo>
                      <a:pt x="4102" y="13203"/>
                    </a:lnTo>
                    <a:lnTo>
                      <a:pt x="4039" y="12994"/>
                    </a:lnTo>
                    <a:lnTo>
                      <a:pt x="3914" y="12889"/>
                    </a:lnTo>
                    <a:lnTo>
                      <a:pt x="3914" y="12680"/>
                    </a:lnTo>
                    <a:lnTo>
                      <a:pt x="4018" y="12575"/>
                    </a:lnTo>
                    <a:lnTo>
                      <a:pt x="4102" y="12575"/>
                    </a:lnTo>
                    <a:lnTo>
                      <a:pt x="4081" y="12659"/>
                    </a:lnTo>
                    <a:lnTo>
                      <a:pt x="4102" y="12680"/>
                    </a:lnTo>
                    <a:lnTo>
                      <a:pt x="4227" y="12680"/>
                    </a:lnTo>
                    <a:lnTo>
                      <a:pt x="4437" y="12764"/>
                    </a:lnTo>
                    <a:lnTo>
                      <a:pt x="4646" y="12910"/>
                    </a:lnTo>
                    <a:lnTo>
                      <a:pt x="4834" y="12973"/>
                    </a:lnTo>
                    <a:lnTo>
                      <a:pt x="5148" y="12973"/>
                    </a:lnTo>
                    <a:lnTo>
                      <a:pt x="5336" y="12847"/>
                    </a:lnTo>
                    <a:lnTo>
                      <a:pt x="5295" y="12805"/>
                    </a:lnTo>
                    <a:lnTo>
                      <a:pt x="5441" y="12701"/>
                    </a:lnTo>
                    <a:lnTo>
                      <a:pt x="5462" y="12596"/>
                    </a:lnTo>
                    <a:lnTo>
                      <a:pt x="5441" y="12533"/>
                    </a:lnTo>
                    <a:lnTo>
                      <a:pt x="5462" y="12471"/>
                    </a:lnTo>
                    <a:lnTo>
                      <a:pt x="5483" y="12366"/>
                    </a:lnTo>
                    <a:lnTo>
                      <a:pt x="5378" y="12345"/>
                    </a:lnTo>
                    <a:lnTo>
                      <a:pt x="5295" y="12220"/>
                    </a:lnTo>
                    <a:lnTo>
                      <a:pt x="5295" y="12115"/>
                    </a:lnTo>
                    <a:lnTo>
                      <a:pt x="5357" y="12031"/>
                    </a:lnTo>
                    <a:lnTo>
                      <a:pt x="5336" y="11968"/>
                    </a:lnTo>
                    <a:lnTo>
                      <a:pt x="5441" y="11864"/>
                    </a:lnTo>
                    <a:lnTo>
                      <a:pt x="5441" y="11843"/>
                    </a:lnTo>
                    <a:lnTo>
                      <a:pt x="5483" y="11843"/>
                    </a:lnTo>
                    <a:lnTo>
                      <a:pt x="5504" y="11759"/>
                    </a:lnTo>
                    <a:lnTo>
                      <a:pt x="5483" y="11655"/>
                    </a:lnTo>
                    <a:lnTo>
                      <a:pt x="5378" y="11655"/>
                    </a:lnTo>
                    <a:lnTo>
                      <a:pt x="5378" y="11613"/>
                    </a:lnTo>
                    <a:lnTo>
                      <a:pt x="5336" y="11529"/>
                    </a:lnTo>
                    <a:lnTo>
                      <a:pt x="5336" y="11320"/>
                    </a:lnTo>
                    <a:lnTo>
                      <a:pt x="5295" y="11236"/>
                    </a:lnTo>
                    <a:lnTo>
                      <a:pt x="5295" y="11131"/>
                    </a:lnTo>
                    <a:lnTo>
                      <a:pt x="5336" y="11111"/>
                    </a:lnTo>
                    <a:lnTo>
                      <a:pt x="5378" y="11194"/>
                    </a:lnTo>
                    <a:lnTo>
                      <a:pt x="5462" y="11194"/>
                    </a:lnTo>
                    <a:lnTo>
                      <a:pt x="5608" y="11236"/>
                    </a:lnTo>
                    <a:lnTo>
                      <a:pt x="5755" y="11320"/>
                    </a:lnTo>
                    <a:lnTo>
                      <a:pt x="5859" y="11320"/>
                    </a:lnTo>
                    <a:lnTo>
                      <a:pt x="6027" y="11299"/>
                    </a:lnTo>
                    <a:lnTo>
                      <a:pt x="6215" y="11320"/>
                    </a:lnTo>
                    <a:lnTo>
                      <a:pt x="6445" y="11320"/>
                    </a:lnTo>
                    <a:lnTo>
                      <a:pt x="6843" y="11215"/>
                    </a:lnTo>
                    <a:lnTo>
                      <a:pt x="7178" y="11069"/>
                    </a:lnTo>
                    <a:lnTo>
                      <a:pt x="7220" y="10985"/>
                    </a:lnTo>
                    <a:lnTo>
                      <a:pt x="7261" y="11027"/>
                    </a:lnTo>
                    <a:lnTo>
                      <a:pt x="7492" y="10964"/>
                    </a:lnTo>
                    <a:lnTo>
                      <a:pt x="7805" y="10776"/>
                    </a:lnTo>
                    <a:lnTo>
                      <a:pt x="7868" y="10671"/>
                    </a:lnTo>
                    <a:lnTo>
                      <a:pt x="7826" y="10546"/>
                    </a:lnTo>
                    <a:lnTo>
                      <a:pt x="7889" y="10357"/>
                    </a:lnTo>
                    <a:lnTo>
                      <a:pt x="7931" y="10336"/>
                    </a:lnTo>
                    <a:lnTo>
                      <a:pt x="7973" y="10378"/>
                    </a:lnTo>
                    <a:lnTo>
                      <a:pt x="8015" y="10336"/>
                    </a:lnTo>
                    <a:lnTo>
                      <a:pt x="8077" y="10148"/>
                    </a:lnTo>
                    <a:lnTo>
                      <a:pt x="8182" y="9960"/>
                    </a:lnTo>
                    <a:lnTo>
                      <a:pt x="8203" y="9855"/>
                    </a:lnTo>
                    <a:lnTo>
                      <a:pt x="8203" y="9625"/>
                    </a:lnTo>
                    <a:lnTo>
                      <a:pt x="8182" y="9520"/>
                    </a:lnTo>
                    <a:lnTo>
                      <a:pt x="8140" y="9520"/>
                    </a:lnTo>
                    <a:lnTo>
                      <a:pt x="8077" y="9604"/>
                    </a:lnTo>
                    <a:lnTo>
                      <a:pt x="7931" y="9604"/>
                    </a:lnTo>
                    <a:lnTo>
                      <a:pt x="7784" y="9499"/>
                    </a:lnTo>
                    <a:lnTo>
                      <a:pt x="7701" y="9332"/>
                    </a:lnTo>
                    <a:lnTo>
                      <a:pt x="7701" y="9248"/>
                    </a:lnTo>
                    <a:lnTo>
                      <a:pt x="7826" y="8976"/>
                    </a:lnTo>
                    <a:lnTo>
                      <a:pt x="7826" y="8872"/>
                    </a:lnTo>
                    <a:lnTo>
                      <a:pt x="7764" y="8788"/>
                    </a:lnTo>
                    <a:lnTo>
                      <a:pt x="7471" y="8558"/>
                    </a:lnTo>
                    <a:lnTo>
                      <a:pt x="7240" y="8453"/>
                    </a:lnTo>
                    <a:lnTo>
                      <a:pt x="6989" y="8265"/>
                    </a:lnTo>
                    <a:lnTo>
                      <a:pt x="6948" y="8160"/>
                    </a:lnTo>
                    <a:lnTo>
                      <a:pt x="6968" y="8139"/>
                    </a:lnTo>
                    <a:lnTo>
                      <a:pt x="6968" y="8035"/>
                    </a:lnTo>
                    <a:lnTo>
                      <a:pt x="6885" y="7951"/>
                    </a:lnTo>
                    <a:lnTo>
                      <a:pt x="6927" y="7888"/>
                    </a:lnTo>
                    <a:lnTo>
                      <a:pt x="6864" y="7679"/>
                    </a:lnTo>
                    <a:lnTo>
                      <a:pt x="6885" y="7449"/>
                    </a:lnTo>
                    <a:lnTo>
                      <a:pt x="6927" y="7240"/>
                    </a:lnTo>
                    <a:lnTo>
                      <a:pt x="7010" y="7156"/>
                    </a:lnTo>
                    <a:lnTo>
                      <a:pt x="7031" y="7093"/>
                    </a:lnTo>
                    <a:lnTo>
                      <a:pt x="6968" y="6905"/>
                    </a:lnTo>
                    <a:lnTo>
                      <a:pt x="6948" y="6633"/>
                    </a:lnTo>
                    <a:lnTo>
                      <a:pt x="7010" y="6591"/>
                    </a:lnTo>
                    <a:lnTo>
                      <a:pt x="6948" y="6403"/>
                    </a:lnTo>
                    <a:lnTo>
                      <a:pt x="7031" y="6277"/>
                    </a:lnTo>
                    <a:lnTo>
                      <a:pt x="7031" y="6173"/>
                    </a:lnTo>
                    <a:lnTo>
                      <a:pt x="7073" y="6089"/>
                    </a:lnTo>
                    <a:lnTo>
                      <a:pt x="7115" y="5838"/>
                    </a:lnTo>
                    <a:lnTo>
                      <a:pt x="7073" y="5733"/>
                    </a:lnTo>
                    <a:lnTo>
                      <a:pt x="7136" y="5650"/>
                    </a:lnTo>
                    <a:lnTo>
                      <a:pt x="7115" y="5461"/>
                    </a:lnTo>
                    <a:lnTo>
                      <a:pt x="7220" y="5336"/>
                    </a:lnTo>
                    <a:lnTo>
                      <a:pt x="7261" y="5210"/>
                    </a:lnTo>
                    <a:lnTo>
                      <a:pt x="7261" y="5168"/>
                    </a:lnTo>
                    <a:lnTo>
                      <a:pt x="7282" y="5126"/>
                    </a:lnTo>
                    <a:lnTo>
                      <a:pt x="7387" y="5043"/>
                    </a:lnTo>
                    <a:lnTo>
                      <a:pt x="7387" y="5001"/>
                    </a:lnTo>
                    <a:lnTo>
                      <a:pt x="7492" y="4833"/>
                    </a:lnTo>
                    <a:lnTo>
                      <a:pt x="7575" y="4750"/>
                    </a:lnTo>
                    <a:lnTo>
                      <a:pt x="7680" y="4541"/>
                    </a:lnTo>
                    <a:lnTo>
                      <a:pt x="7722" y="4478"/>
                    </a:lnTo>
                    <a:lnTo>
                      <a:pt x="7805" y="4436"/>
                    </a:lnTo>
                    <a:lnTo>
                      <a:pt x="7805" y="4310"/>
                    </a:lnTo>
                    <a:lnTo>
                      <a:pt x="7826" y="4227"/>
                    </a:lnTo>
                    <a:lnTo>
                      <a:pt x="8015" y="3997"/>
                    </a:lnTo>
                    <a:lnTo>
                      <a:pt x="8098" y="3997"/>
                    </a:lnTo>
                    <a:lnTo>
                      <a:pt x="8182" y="3976"/>
                    </a:lnTo>
                    <a:lnTo>
                      <a:pt x="8182" y="3850"/>
                    </a:lnTo>
                    <a:lnTo>
                      <a:pt x="8266" y="3808"/>
                    </a:lnTo>
                    <a:lnTo>
                      <a:pt x="8475" y="3641"/>
                    </a:lnTo>
                    <a:lnTo>
                      <a:pt x="8538" y="3599"/>
                    </a:lnTo>
                    <a:lnTo>
                      <a:pt x="8600" y="3536"/>
                    </a:lnTo>
                    <a:lnTo>
                      <a:pt x="8831" y="3369"/>
                    </a:lnTo>
                    <a:lnTo>
                      <a:pt x="8852" y="3390"/>
                    </a:lnTo>
                    <a:lnTo>
                      <a:pt x="8935" y="3327"/>
                    </a:lnTo>
                    <a:lnTo>
                      <a:pt x="8956" y="3264"/>
                    </a:lnTo>
                    <a:lnTo>
                      <a:pt x="9103" y="3181"/>
                    </a:lnTo>
                    <a:lnTo>
                      <a:pt x="9207" y="3181"/>
                    </a:lnTo>
                    <a:lnTo>
                      <a:pt x="9228" y="3118"/>
                    </a:lnTo>
                    <a:lnTo>
                      <a:pt x="9207" y="2909"/>
                    </a:lnTo>
                    <a:lnTo>
                      <a:pt x="9165" y="2657"/>
                    </a:lnTo>
                    <a:lnTo>
                      <a:pt x="9165" y="2490"/>
                    </a:lnTo>
                    <a:lnTo>
                      <a:pt x="9061" y="2239"/>
                    </a:lnTo>
                    <a:lnTo>
                      <a:pt x="9061" y="2134"/>
                    </a:lnTo>
                    <a:lnTo>
                      <a:pt x="8810" y="2113"/>
                    </a:lnTo>
                    <a:lnTo>
                      <a:pt x="8705" y="2197"/>
                    </a:lnTo>
                    <a:lnTo>
                      <a:pt x="8684" y="2218"/>
                    </a:lnTo>
                    <a:lnTo>
                      <a:pt x="8684" y="2385"/>
                    </a:lnTo>
                    <a:lnTo>
                      <a:pt x="8705" y="2427"/>
                    </a:lnTo>
                    <a:lnTo>
                      <a:pt x="8705" y="2637"/>
                    </a:lnTo>
                    <a:lnTo>
                      <a:pt x="8600" y="2720"/>
                    </a:lnTo>
                    <a:lnTo>
                      <a:pt x="8517" y="2846"/>
                    </a:lnTo>
                    <a:lnTo>
                      <a:pt x="8496" y="2971"/>
                    </a:lnTo>
                    <a:lnTo>
                      <a:pt x="8224" y="3160"/>
                    </a:lnTo>
                    <a:lnTo>
                      <a:pt x="8182" y="3327"/>
                    </a:lnTo>
                    <a:lnTo>
                      <a:pt x="8077" y="3453"/>
                    </a:lnTo>
                    <a:lnTo>
                      <a:pt x="7952" y="3432"/>
                    </a:lnTo>
                    <a:lnTo>
                      <a:pt x="7889" y="3453"/>
                    </a:lnTo>
                    <a:lnTo>
                      <a:pt x="7784" y="3599"/>
                    </a:lnTo>
                    <a:lnTo>
                      <a:pt x="7743" y="3557"/>
                    </a:lnTo>
                    <a:lnTo>
                      <a:pt x="7659" y="3557"/>
                    </a:lnTo>
                    <a:lnTo>
                      <a:pt x="7533" y="3599"/>
                    </a:lnTo>
                    <a:lnTo>
                      <a:pt x="7282" y="3453"/>
                    </a:lnTo>
                    <a:lnTo>
                      <a:pt x="6948" y="3348"/>
                    </a:lnTo>
                    <a:lnTo>
                      <a:pt x="6529" y="3390"/>
                    </a:lnTo>
                    <a:lnTo>
                      <a:pt x="6424" y="3390"/>
                    </a:lnTo>
                    <a:lnTo>
                      <a:pt x="6445" y="3264"/>
                    </a:lnTo>
                    <a:lnTo>
                      <a:pt x="6634" y="3076"/>
                    </a:lnTo>
                    <a:lnTo>
                      <a:pt x="6717" y="2846"/>
                    </a:lnTo>
                    <a:lnTo>
                      <a:pt x="6696" y="2720"/>
                    </a:lnTo>
                    <a:lnTo>
                      <a:pt x="6738" y="2616"/>
                    </a:lnTo>
                    <a:lnTo>
                      <a:pt x="6843" y="2532"/>
                    </a:lnTo>
                    <a:lnTo>
                      <a:pt x="6927" y="2406"/>
                    </a:lnTo>
                    <a:lnTo>
                      <a:pt x="6948" y="2281"/>
                    </a:lnTo>
                    <a:lnTo>
                      <a:pt x="6864" y="2134"/>
                    </a:lnTo>
                    <a:lnTo>
                      <a:pt x="6696" y="2009"/>
                    </a:lnTo>
                    <a:lnTo>
                      <a:pt x="6550" y="1862"/>
                    </a:lnTo>
                    <a:lnTo>
                      <a:pt x="6215" y="1800"/>
                    </a:lnTo>
                    <a:lnTo>
                      <a:pt x="5964" y="1674"/>
                    </a:lnTo>
                    <a:lnTo>
                      <a:pt x="5692" y="1465"/>
                    </a:lnTo>
                    <a:lnTo>
                      <a:pt x="5587" y="1444"/>
                    </a:lnTo>
                    <a:lnTo>
                      <a:pt x="5357" y="1339"/>
                    </a:lnTo>
                    <a:lnTo>
                      <a:pt x="5023" y="1256"/>
                    </a:lnTo>
                    <a:lnTo>
                      <a:pt x="4939" y="1088"/>
                    </a:lnTo>
                    <a:lnTo>
                      <a:pt x="4813" y="963"/>
                    </a:lnTo>
                    <a:lnTo>
                      <a:pt x="4667" y="942"/>
                    </a:lnTo>
                    <a:lnTo>
                      <a:pt x="4311" y="565"/>
                    </a:lnTo>
                    <a:lnTo>
                      <a:pt x="4186" y="314"/>
                    </a:lnTo>
                    <a:lnTo>
                      <a:pt x="4081" y="293"/>
                    </a:lnTo>
                    <a:lnTo>
                      <a:pt x="3935" y="147"/>
                    </a:lnTo>
                    <a:lnTo>
                      <a:pt x="3914" y="126"/>
                    </a:lnTo>
                    <a:lnTo>
                      <a:pt x="3809" y="21"/>
                    </a:lnTo>
                    <a:lnTo>
                      <a:pt x="3181" y="21"/>
                    </a:lnTo>
                    <a:lnTo>
                      <a:pt x="3077" y="147"/>
                    </a:lnTo>
                    <a:lnTo>
                      <a:pt x="3077" y="251"/>
                    </a:lnTo>
                    <a:lnTo>
                      <a:pt x="2993" y="356"/>
                    </a:lnTo>
                    <a:lnTo>
                      <a:pt x="2993" y="460"/>
                    </a:lnTo>
                    <a:lnTo>
                      <a:pt x="2951" y="544"/>
                    </a:lnTo>
                    <a:lnTo>
                      <a:pt x="2888" y="460"/>
                    </a:lnTo>
                    <a:lnTo>
                      <a:pt x="2826" y="230"/>
                    </a:lnTo>
                    <a:lnTo>
                      <a:pt x="2784" y="84"/>
                    </a:lnTo>
                    <a:lnTo>
                      <a:pt x="2679" y="42"/>
                    </a:lnTo>
                    <a:lnTo>
                      <a:pt x="2470" y="105"/>
                    </a:lnTo>
                    <a:lnTo>
                      <a:pt x="2344" y="84"/>
                    </a:lnTo>
                    <a:lnTo>
                      <a:pt x="2240" y="105"/>
                    </a:lnTo>
                    <a:lnTo>
                      <a:pt x="2093" y="126"/>
                    </a:lnTo>
                    <a:lnTo>
                      <a:pt x="194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 name="Google Shape;2437;p46"/>
              <p:cNvSpPr/>
              <p:nvPr/>
            </p:nvSpPr>
            <p:spPr>
              <a:xfrm>
                <a:off x="2804875" y="4134625"/>
                <a:ext cx="51800" cy="36100"/>
              </a:xfrm>
              <a:custGeom>
                <a:avLst/>
                <a:gdLst/>
                <a:ahLst/>
                <a:cxnLst/>
                <a:rect l="l" t="t" r="r" b="b"/>
                <a:pathLst>
                  <a:path w="2072" h="1444" extrusionOk="0">
                    <a:moveTo>
                      <a:pt x="0" y="0"/>
                    </a:moveTo>
                    <a:lnTo>
                      <a:pt x="272" y="1067"/>
                    </a:lnTo>
                    <a:lnTo>
                      <a:pt x="314" y="1067"/>
                    </a:lnTo>
                    <a:lnTo>
                      <a:pt x="502" y="1046"/>
                    </a:lnTo>
                    <a:lnTo>
                      <a:pt x="670" y="1046"/>
                    </a:lnTo>
                    <a:lnTo>
                      <a:pt x="816" y="1004"/>
                    </a:lnTo>
                    <a:lnTo>
                      <a:pt x="816" y="1046"/>
                    </a:lnTo>
                    <a:lnTo>
                      <a:pt x="712" y="1067"/>
                    </a:lnTo>
                    <a:lnTo>
                      <a:pt x="565" y="1130"/>
                    </a:lnTo>
                    <a:lnTo>
                      <a:pt x="293" y="1130"/>
                    </a:lnTo>
                    <a:lnTo>
                      <a:pt x="356" y="1360"/>
                    </a:lnTo>
                    <a:lnTo>
                      <a:pt x="398" y="1360"/>
                    </a:lnTo>
                    <a:lnTo>
                      <a:pt x="607" y="1276"/>
                    </a:lnTo>
                    <a:lnTo>
                      <a:pt x="837" y="1297"/>
                    </a:lnTo>
                    <a:lnTo>
                      <a:pt x="1005" y="1276"/>
                    </a:lnTo>
                    <a:lnTo>
                      <a:pt x="1235" y="1297"/>
                    </a:lnTo>
                    <a:lnTo>
                      <a:pt x="1360" y="1381"/>
                    </a:lnTo>
                    <a:lnTo>
                      <a:pt x="1507" y="1444"/>
                    </a:lnTo>
                    <a:lnTo>
                      <a:pt x="1632" y="1402"/>
                    </a:lnTo>
                    <a:lnTo>
                      <a:pt x="1737" y="1297"/>
                    </a:lnTo>
                    <a:lnTo>
                      <a:pt x="1758" y="1193"/>
                    </a:lnTo>
                    <a:lnTo>
                      <a:pt x="1883" y="1151"/>
                    </a:lnTo>
                    <a:lnTo>
                      <a:pt x="1946" y="1193"/>
                    </a:lnTo>
                    <a:lnTo>
                      <a:pt x="2072" y="1130"/>
                    </a:lnTo>
                    <a:lnTo>
                      <a:pt x="2072" y="1004"/>
                    </a:lnTo>
                    <a:lnTo>
                      <a:pt x="1967" y="983"/>
                    </a:lnTo>
                    <a:lnTo>
                      <a:pt x="1758" y="1046"/>
                    </a:lnTo>
                    <a:lnTo>
                      <a:pt x="1632" y="1004"/>
                    </a:lnTo>
                    <a:lnTo>
                      <a:pt x="1507" y="879"/>
                    </a:lnTo>
                    <a:lnTo>
                      <a:pt x="1318" y="837"/>
                    </a:lnTo>
                    <a:lnTo>
                      <a:pt x="1256" y="774"/>
                    </a:lnTo>
                    <a:lnTo>
                      <a:pt x="816" y="628"/>
                    </a:lnTo>
                    <a:lnTo>
                      <a:pt x="691" y="607"/>
                    </a:lnTo>
                    <a:lnTo>
                      <a:pt x="691" y="460"/>
                    </a:lnTo>
                    <a:lnTo>
                      <a:pt x="565" y="335"/>
                    </a:lnTo>
                    <a:lnTo>
                      <a:pt x="398" y="314"/>
                    </a:lnTo>
                    <a:lnTo>
                      <a:pt x="314" y="126"/>
                    </a:lnTo>
                    <a:lnTo>
                      <a:pt x="272" y="21"/>
                    </a:lnTo>
                    <a:lnTo>
                      <a:pt x="105" y="42"/>
                    </a:lnTo>
                    <a:lnTo>
                      <a:pt x="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38" name="Google Shape;2438;p46"/>
            <p:cNvSpPr/>
            <p:nvPr/>
          </p:nvSpPr>
          <p:spPr>
            <a:xfrm>
              <a:off x="5404100" y="2847275"/>
              <a:ext cx="26175" cy="61250"/>
            </a:xfrm>
            <a:custGeom>
              <a:avLst/>
              <a:gdLst/>
              <a:ahLst/>
              <a:cxnLst/>
              <a:rect l="l" t="t" r="r" b="b"/>
              <a:pathLst>
                <a:path w="1047" h="2450" extrusionOk="0">
                  <a:moveTo>
                    <a:pt x="691" y="1"/>
                  </a:moveTo>
                  <a:lnTo>
                    <a:pt x="628" y="43"/>
                  </a:lnTo>
                  <a:lnTo>
                    <a:pt x="628" y="127"/>
                  </a:lnTo>
                  <a:lnTo>
                    <a:pt x="524" y="147"/>
                  </a:lnTo>
                  <a:lnTo>
                    <a:pt x="398" y="315"/>
                  </a:lnTo>
                  <a:lnTo>
                    <a:pt x="294" y="482"/>
                  </a:lnTo>
                  <a:lnTo>
                    <a:pt x="315" y="545"/>
                  </a:lnTo>
                  <a:lnTo>
                    <a:pt x="294" y="629"/>
                  </a:lnTo>
                  <a:lnTo>
                    <a:pt x="231" y="671"/>
                  </a:lnTo>
                  <a:lnTo>
                    <a:pt x="105" y="880"/>
                  </a:lnTo>
                  <a:lnTo>
                    <a:pt x="63" y="1110"/>
                  </a:lnTo>
                  <a:lnTo>
                    <a:pt x="1" y="1152"/>
                  </a:lnTo>
                  <a:lnTo>
                    <a:pt x="63" y="1194"/>
                  </a:lnTo>
                  <a:lnTo>
                    <a:pt x="63" y="1424"/>
                  </a:lnTo>
                  <a:lnTo>
                    <a:pt x="84" y="1675"/>
                  </a:lnTo>
                  <a:lnTo>
                    <a:pt x="126" y="1696"/>
                  </a:lnTo>
                  <a:lnTo>
                    <a:pt x="168" y="1780"/>
                  </a:lnTo>
                  <a:lnTo>
                    <a:pt x="126" y="1780"/>
                  </a:lnTo>
                  <a:lnTo>
                    <a:pt x="105" y="1842"/>
                  </a:lnTo>
                  <a:lnTo>
                    <a:pt x="189" y="1947"/>
                  </a:lnTo>
                  <a:lnTo>
                    <a:pt x="231" y="1947"/>
                  </a:lnTo>
                  <a:lnTo>
                    <a:pt x="273" y="2031"/>
                  </a:lnTo>
                  <a:lnTo>
                    <a:pt x="419" y="2093"/>
                  </a:lnTo>
                  <a:lnTo>
                    <a:pt x="503" y="2219"/>
                  </a:lnTo>
                  <a:lnTo>
                    <a:pt x="503" y="2344"/>
                  </a:lnTo>
                  <a:lnTo>
                    <a:pt x="503" y="2449"/>
                  </a:lnTo>
                  <a:lnTo>
                    <a:pt x="587" y="2407"/>
                  </a:lnTo>
                  <a:lnTo>
                    <a:pt x="691" y="2449"/>
                  </a:lnTo>
                  <a:lnTo>
                    <a:pt x="691" y="2449"/>
                  </a:lnTo>
                  <a:lnTo>
                    <a:pt x="649" y="2324"/>
                  </a:lnTo>
                  <a:lnTo>
                    <a:pt x="691" y="2198"/>
                  </a:lnTo>
                  <a:lnTo>
                    <a:pt x="628" y="2010"/>
                  </a:lnTo>
                  <a:lnTo>
                    <a:pt x="712" y="1884"/>
                  </a:lnTo>
                  <a:lnTo>
                    <a:pt x="859" y="1675"/>
                  </a:lnTo>
                  <a:lnTo>
                    <a:pt x="859" y="1528"/>
                  </a:lnTo>
                  <a:lnTo>
                    <a:pt x="880" y="1487"/>
                  </a:lnTo>
                  <a:lnTo>
                    <a:pt x="838" y="1466"/>
                  </a:lnTo>
                  <a:lnTo>
                    <a:pt x="880" y="1256"/>
                  </a:lnTo>
                  <a:lnTo>
                    <a:pt x="880" y="1089"/>
                  </a:lnTo>
                  <a:lnTo>
                    <a:pt x="859" y="943"/>
                  </a:lnTo>
                  <a:lnTo>
                    <a:pt x="942" y="796"/>
                  </a:lnTo>
                  <a:lnTo>
                    <a:pt x="963" y="524"/>
                  </a:lnTo>
                  <a:lnTo>
                    <a:pt x="1005" y="357"/>
                  </a:lnTo>
                  <a:lnTo>
                    <a:pt x="1047" y="336"/>
                  </a:lnTo>
                  <a:lnTo>
                    <a:pt x="1026" y="252"/>
                  </a:lnTo>
                  <a:lnTo>
                    <a:pt x="921" y="168"/>
                  </a:lnTo>
                  <a:lnTo>
                    <a:pt x="880" y="168"/>
                  </a:lnTo>
                  <a:lnTo>
                    <a:pt x="817" y="43"/>
                  </a:lnTo>
                  <a:lnTo>
                    <a:pt x="6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39" name="Google Shape;2439;p46"/>
            <p:cNvGrpSpPr/>
            <p:nvPr/>
          </p:nvGrpSpPr>
          <p:grpSpPr>
            <a:xfrm>
              <a:off x="3781475" y="1624825"/>
              <a:ext cx="153300" cy="166375"/>
              <a:chOff x="3781475" y="1624825"/>
              <a:chExt cx="153300" cy="166375"/>
            </a:xfrm>
          </p:grpSpPr>
          <p:sp>
            <p:nvSpPr>
              <p:cNvPr id="2440" name="Google Shape;2440;p46"/>
              <p:cNvSpPr/>
              <p:nvPr/>
            </p:nvSpPr>
            <p:spPr>
              <a:xfrm>
                <a:off x="3845300" y="1624825"/>
                <a:ext cx="89475" cy="60700"/>
              </a:xfrm>
              <a:custGeom>
                <a:avLst/>
                <a:gdLst/>
                <a:ahLst/>
                <a:cxnLst/>
                <a:rect l="l" t="t" r="r" b="b"/>
                <a:pathLst>
                  <a:path w="3579" h="2428" extrusionOk="0">
                    <a:moveTo>
                      <a:pt x="1695" y="1"/>
                    </a:moveTo>
                    <a:lnTo>
                      <a:pt x="1674" y="84"/>
                    </a:lnTo>
                    <a:lnTo>
                      <a:pt x="1716" y="168"/>
                    </a:lnTo>
                    <a:lnTo>
                      <a:pt x="1758" y="252"/>
                    </a:lnTo>
                    <a:lnTo>
                      <a:pt x="1674" y="210"/>
                    </a:lnTo>
                    <a:lnTo>
                      <a:pt x="1611" y="168"/>
                    </a:lnTo>
                    <a:lnTo>
                      <a:pt x="1570" y="189"/>
                    </a:lnTo>
                    <a:lnTo>
                      <a:pt x="1570" y="293"/>
                    </a:lnTo>
                    <a:lnTo>
                      <a:pt x="1653" y="377"/>
                    </a:lnTo>
                    <a:lnTo>
                      <a:pt x="1653" y="482"/>
                    </a:lnTo>
                    <a:lnTo>
                      <a:pt x="1611" y="586"/>
                    </a:lnTo>
                    <a:lnTo>
                      <a:pt x="1611" y="712"/>
                    </a:lnTo>
                    <a:lnTo>
                      <a:pt x="1674" y="879"/>
                    </a:lnTo>
                    <a:lnTo>
                      <a:pt x="1653" y="984"/>
                    </a:lnTo>
                    <a:lnTo>
                      <a:pt x="1591" y="984"/>
                    </a:lnTo>
                    <a:lnTo>
                      <a:pt x="1570" y="879"/>
                    </a:lnTo>
                    <a:lnTo>
                      <a:pt x="1465" y="796"/>
                    </a:lnTo>
                    <a:lnTo>
                      <a:pt x="1360" y="733"/>
                    </a:lnTo>
                    <a:lnTo>
                      <a:pt x="1339" y="670"/>
                    </a:lnTo>
                    <a:lnTo>
                      <a:pt x="1381" y="586"/>
                    </a:lnTo>
                    <a:lnTo>
                      <a:pt x="1381" y="524"/>
                    </a:lnTo>
                    <a:lnTo>
                      <a:pt x="1298" y="503"/>
                    </a:lnTo>
                    <a:lnTo>
                      <a:pt x="1193" y="565"/>
                    </a:lnTo>
                    <a:lnTo>
                      <a:pt x="1151" y="565"/>
                    </a:lnTo>
                    <a:lnTo>
                      <a:pt x="1130" y="607"/>
                    </a:lnTo>
                    <a:lnTo>
                      <a:pt x="1026" y="670"/>
                    </a:lnTo>
                    <a:lnTo>
                      <a:pt x="942" y="628"/>
                    </a:lnTo>
                    <a:lnTo>
                      <a:pt x="942" y="586"/>
                    </a:lnTo>
                    <a:lnTo>
                      <a:pt x="942" y="524"/>
                    </a:lnTo>
                    <a:lnTo>
                      <a:pt x="879" y="524"/>
                    </a:lnTo>
                    <a:lnTo>
                      <a:pt x="816" y="461"/>
                    </a:lnTo>
                    <a:lnTo>
                      <a:pt x="775" y="356"/>
                    </a:lnTo>
                    <a:lnTo>
                      <a:pt x="712" y="314"/>
                    </a:lnTo>
                    <a:lnTo>
                      <a:pt x="649" y="356"/>
                    </a:lnTo>
                    <a:lnTo>
                      <a:pt x="565" y="273"/>
                    </a:lnTo>
                    <a:lnTo>
                      <a:pt x="607" y="189"/>
                    </a:lnTo>
                    <a:lnTo>
                      <a:pt x="565" y="84"/>
                    </a:lnTo>
                    <a:lnTo>
                      <a:pt x="523" y="63"/>
                    </a:lnTo>
                    <a:lnTo>
                      <a:pt x="461" y="147"/>
                    </a:lnTo>
                    <a:lnTo>
                      <a:pt x="440" y="293"/>
                    </a:lnTo>
                    <a:lnTo>
                      <a:pt x="461" y="419"/>
                    </a:lnTo>
                    <a:lnTo>
                      <a:pt x="544" y="565"/>
                    </a:lnTo>
                    <a:lnTo>
                      <a:pt x="565" y="712"/>
                    </a:lnTo>
                    <a:lnTo>
                      <a:pt x="523" y="733"/>
                    </a:lnTo>
                    <a:lnTo>
                      <a:pt x="440" y="649"/>
                    </a:lnTo>
                    <a:lnTo>
                      <a:pt x="419" y="545"/>
                    </a:lnTo>
                    <a:lnTo>
                      <a:pt x="398" y="524"/>
                    </a:lnTo>
                    <a:lnTo>
                      <a:pt x="398" y="628"/>
                    </a:lnTo>
                    <a:lnTo>
                      <a:pt x="419" y="754"/>
                    </a:lnTo>
                    <a:lnTo>
                      <a:pt x="461" y="837"/>
                    </a:lnTo>
                    <a:lnTo>
                      <a:pt x="461" y="921"/>
                    </a:lnTo>
                    <a:lnTo>
                      <a:pt x="440" y="1005"/>
                    </a:lnTo>
                    <a:lnTo>
                      <a:pt x="419" y="984"/>
                    </a:lnTo>
                    <a:lnTo>
                      <a:pt x="356" y="837"/>
                    </a:lnTo>
                    <a:lnTo>
                      <a:pt x="314" y="796"/>
                    </a:lnTo>
                    <a:lnTo>
                      <a:pt x="105" y="817"/>
                    </a:lnTo>
                    <a:lnTo>
                      <a:pt x="21" y="775"/>
                    </a:lnTo>
                    <a:lnTo>
                      <a:pt x="0" y="775"/>
                    </a:lnTo>
                    <a:lnTo>
                      <a:pt x="63" y="879"/>
                    </a:lnTo>
                    <a:lnTo>
                      <a:pt x="126" y="879"/>
                    </a:lnTo>
                    <a:lnTo>
                      <a:pt x="189" y="921"/>
                    </a:lnTo>
                    <a:lnTo>
                      <a:pt x="168" y="984"/>
                    </a:lnTo>
                    <a:lnTo>
                      <a:pt x="189" y="1026"/>
                    </a:lnTo>
                    <a:lnTo>
                      <a:pt x="293" y="1026"/>
                    </a:lnTo>
                    <a:lnTo>
                      <a:pt x="314" y="1068"/>
                    </a:lnTo>
                    <a:lnTo>
                      <a:pt x="168" y="1172"/>
                    </a:lnTo>
                    <a:lnTo>
                      <a:pt x="168" y="1235"/>
                    </a:lnTo>
                    <a:lnTo>
                      <a:pt x="293" y="1423"/>
                    </a:lnTo>
                    <a:lnTo>
                      <a:pt x="377" y="1444"/>
                    </a:lnTo>
                    <a:lnTo>
                      <a:pt x="461" y="1486"/>
                    </a:lnTo>
                    <a:lnTo>
                      <a:pt x="607" y="1486"/>
                    </a:lnTo>
                    <a:lnTo>
                      <a:pt x="691" y="1465"/>
                    </a:lnTo>
                    <a:lnTo>
                      <a:pt x="754" y="1528"/>
                    </a:lnTo>
                    <a:lnTo>
                      <a:pt x="816" y="1528"/>
                    </a:lnTo>
                    <a:lnTo>
                      <a:pt x="942" y="1444"/>
                    </a:lnTo>
                    <a:lnTo>
                      <a:pt x="1026" y="1423"/>
                    </a:lnTo>
                    <a:lnTo>
                      <a:pt x="1235" y="1381"/>
                    </a:lnTo>
                    <a:lnTo>
                      <a:pt x="1381" y="1381"/>
                    </a:lnTo>
                    <a:lnTo>
                      <a:pt x="1465" y="1340"/>
                    </a:lnTo>
                    <a:lnTo>
                      <a:pt x="1528" y="1340"/>
                    </a:lnTo>
                    <a:lnTo>
                      <a:pt x="1570" y="1361"/>
                    </a:lnTo>
                    <a:lnTo>
                      <a:pt x="1570" y="1423"/>
                    </a:lnTo>
                    <a:lnTo>
                      <a:pt x="1549" y="1465"/>
                    </a:lnTo>
                    <a:lnTo>
                      <a:pt x="1507" y="1549"/>
                    </a:lnTo>
                    <a:lnTo>
                      <a:pt x="1465" y="1570"/>
                    </a:lnTo>
                    <a:lnTo>
                      <a:pt x="1339" y="1549"/>
                    </a:lnTo>
                    <a:lnTo>
                      <a:pt x="1214" y="1549"/>
                    </a:lnTo>
                    <a:lnTo>
                      <a:pt x="1109" y="1528"/>
                    </a:lnTo>
                    <a:lnTo>
                      <a:pt x="1067" y="1570"/>
                    </a:lnTo>
                    <a:lnTo>
                      <a:pt x="1130" y="1591"/>
                    </a:lnTo>
                    <a:lnTo>
                      <a:pt x="1298" y="1653"/>
                    </a:lnTo>
                    <a:lnTo>
                      <a:pt x="1360" y="1695"/>
                    </a:lnTo>
                    <a:lnTo>
                      <a:pt x="1360" y="1758"/>
                    </a:lnTo>
                    <a:lnTo>
                      <a:pt x="1298" y="1758"/>
                    </a:lnTo>
                    <a:lnTo>
                      <a:pt x="1172" y="1695"/>
                    </a:lnTo>
                    <a:lnTo>
                      <a:pt x="1151" y="1758"/>
                    </a:lnTo>
                    <a:lnTo>
                      <a:pt x="1088" y="1758"/>
                    </a:lnTo>
                    <a:lnTo>
                      <a:pt x="984" y="1674"/>
                    </a:lnTo>
                    <a:lnTo>
                      <a:pt x="900" y="1653"/>
                    </a:lnTo>
                    <a:lnTo>
                      <a:pt x="754" y="1695"/>
                    </a:lnTo>
                    <a:lnTo>
                      <a:pt x="754" y="1758"/>
                    </a:lnTo>
                    <a:lnTo>
                      <a:pt x="837" y="1779"/>
                    </a:lnTo>
                    <a:lnTo>
                      <a:pt x="1047" y="1967"/>
                    </a:lnTo>
                    <a:lnTo>
                      <a:pt x="1130" y="1988"/>
                    </a:lnTo>
                    <a:lnTo>
                      <a:pt x="1235" y="1946"/>
                    </a:lnTo>
                    <a:lnTo>
                      <a:pt x="1277" y="1967"/>
                    </a:lnTo>
                    <a:lnTo>
                      <a:pt x="1339" y="2072"/>
                    </a:lnTo>
                    <a:lnTo>
                      <a:pt x="1339" y="2156"/>
                    </a:lnTo>
                    <a:lnTo>
                      <a:pt x="1423" y="2177"/>
                    </a:lnTo>
                    <a:lnTo>
                      <a:pt x="1507" y="2156"/>
                    </a:lnTo>
                    <a:lnTo>
                      <a:pt x="1674" y="2156"/>
                    </a:lnTo>
                    <a:lnTo>
                      <a:pt x="1842" y="2093"/>
                    </a:lnTo>
                    <a:lnTo>
                      <a:pt x="1946" y="2093"/>
                    </a:lnTo>
                    <a:lnTo>
                      <a:pt x="2093" y="2072"/>
                    </a:lnTo>
                    <a:lnTo>
                      <a:pt x="2093" y="2114"/>
                    </a:lnTo>
                    <a:lnTo>
                      <a:pt x="2072" y="2218"/>
                    </a:lnTo>
                    <a:lnTo>
                      <a:pt x="2093" y="2323"/>
                    </a:lnTo>
                    <a:lnTo>
                      <a:pt x="2218" y="2407"/>
                    </a:lnTo>
                    <a:lnTo>
                      <a:pt x="2365" y="2428"/>
                    </a:lnTo>
                    <a:lnTo>
                      <a:pt x="2532" y="2386"/>
                    </a:lnTo>
                    <a:lnTo>
                      <a:pt x="2574" y="2323"/>
                    </a:lnTo>
                    <a:lnTo>
                      <a:pt x="2532" y="2281"/>
                    </a:lnTo>
                    <a:lnTo>
                      <a:pt x="2532" y="2218"/>
                    </a:lnTo>
                    <a:lnTo>
                      <a:pt x="2595" y="2156"/>
                    </a:lnTo>
                    <a:lnTo>
                      <a:pt x="2699" y="2051"/>
                    </a:lnTo>
                    <a:lnTo>
                      <a:pt x="2783" y="2009"/>
                    </a:lnTo>
                    <a:lnTo>
                      <a:pt x="2846" y="2072"/>
                    </a:lnTo>
                    <a:lnTo>
                      <a:pt x="2930" y="2114"/>
                    </a:lnTo>
                    <a:lnTo>
                      <a:pt x="3034" y="2114"/>
                    </a:lnTo>
                    <a:lnTo>
                      <a:pt x="3160" y="2051"/>
                    </a:lnTo>
                    <a:lnTo>
                      <a:pt x="3202" y="1988"/>
                    </a:lnTo>
                    <a:lnTo>
                      <a:pt x="3160" y="1842"/>
                    </a:lnTo>
                    <a:lnTo>
                      <a:pt x="3139" y="1758"/>
                    </a:lnTo>
                    <a:lnTo>
                      <a:pt x="3181" y="1674"/>
                    </a:lnTo>
                    <a:lnTo>
                      <a:pt x="3264" y="1591"/>
                    </a:lnTo>
                    <a:lnTo>
                      <a:pt x="3348" y="1423"/>
                    </a:lnTo>
                    <a:lnTo>
                      <a:pt x="3432" y="1319"/>
                    </a:lnTo>
                    <a:lnTo>
                      <a:pt x="3557" y="1172"/>
                    </a:lnTo>
                    <a:lnTo>
                      <a:pt x="3578" y="1068"/>
                    </a:lnTo>
                    <a:lnTo>
                      <a:pt x="3578" y="1005"/>
                    </a:lnTo>
                    <a:lnTo>
                      <a:pt x="3557" y="900"/>
                    </a:lnTo>
                    <a:lnTo>
                      <a:pt x="3536" y="817"/>
                    </a:lnTo>
                    <a:lnTo>
                      <a:pt x="3557" y="754"/>
                    </a:lnTo>
                    <a:lnTo>
                      <a:pt x="3557" y="712"/>
                    </a:lnTo>
                    <a:lnTo>
                      <a:pt x="3516" y="691"/>
                    </a:lnTo>
                    <a:lnTo>
                      <a:pt x="3348" y="691"/>
                    </a:lnTo>
                    <a:lnTo>
                      <a:pt x="3264" y="607"/>
                    </a:lnTo>
                    <a:lnTo>
                      <a:pt x="3223" y="607"/>
                    </a:lnTo>
                    <a:lnTo>
                      <a:pt x="3034" y="628"/>
                    </a:lnTo>
                    <a:lnTo>
                      <a:pt x="2930" y="607"/>
                    </a:lnTo>
                    <a:lnTo>
                      <a:pt x="2846" y="545"/>
                    </a:lnTo>
                    <a:lnTo>
                      <a:pt x="2741" y="545"/>
                    </a:lnTo>
                    <a:lnTo>
                      <a:pt x="2679" y="503"/>
                    </a:lnTo>
                    <a:lnTo>
                      <a:pt x="2679" y="440"/>
                    </a:lnTo>
                    <a:lnTo>
                      <a:pt x="2637" y="419"/>
                    </a:lnTo>
                    <a:lnTo>
                      <a:pt x="2532" y="482"/>
                    </a:lnTo>
                    <a:lnTo>
                      <a:pt x="2532" y="419"/>
                    </a:lnTo>
                    <a:lnTo>
                      <a:pt x="2532" y="335"/>
                    </a:lnTo>
                    <a:lnTo>
                      <a:pt x="2532" y="293"/>
                    </a:lnTo>
                    <a:lnTo>
                      <a:pt x="2490" y="335"/>
                    </a:lnTo>
                    <a:lnTo>
                      <a:pt x="2469" y="440"/>
                    </a:lnTo>
                    <a:lnTo>
                      <a:pt x="2407" y="482"/>
                    </a:lnTo>
                    <a:lnTo>
                      <a:pt x="2386" y="335"/>
                    </a:lnTo>
                    <a:lnTo>
                      <a:pt x="2344" y="335"/>
                    </a:lnTo>
                    <a:lnTo>
                      <a:pt x="2302" y="398"/>
                    </a:lnTo>
                    <a:lnTo>
                      <a:pt x="2323" y="440"/>
                    </a:lnTo>
                    <a:lnTo>
                      <a:pt x="2302" y="503"/>
                    </a:lnTo>
                    <a:lnTo>
                      <a:pt x="2093" y="503"/>
                    </a:lnTo>
                    <a:lnTo>
                      <a:pt x="2093" y="607"/>
                    </a:lnTo>
                    <a:lnTo>
                      <a:pt x="2072" y="691"/>
                    </a:lnTo>
                    <a:lnTo>
                      <a:pt x="1988" y="670"/>
                    </a:lnTo>
                    <a:lnTo>
                      <a:pt x="1967" y="586"/>
                    </a:lnTo>
                    <a:lnTo>
                      <a:pt x="1925" y="586"/>
                    </a:lnTo>
                    <a:lnTo>
                      <a:pt x="1925" y="670"/>
                    </a:lnTo>
                    <a:lnTo>
                      <a:pt x="1904" y="733"/>
                    </a:lnTo>
                    <a:lnTo>
                      <a:pt x="1883" y="691"/>
                    </a:lnTo>
                    <a:lnTo>
                      <a:pt x="1883" y="607"/>
                    </a:lnTo>
                    <a:lnTo>
                      <a:pt x="1904" y="482"/>
                    </a:lnTo>
                    <a:lnTo>
                      <a:pt x="1904" y="252"/>
                    </a:lnTo>
                    <a:lnTo>
                      <a:pt x="1883" y="168"/>
                    </a:lnTo>
                    <a:lnTo>
                      <a:pt x="1779" y="84"/>
                    </a:lnTo>
                    <a:lnTo>
                      <a:pt x="171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1" name="Google Shape;2441;p46"/>
              <p:cNvSpPr/>
              <p:nvPr/>
            </p:nvSpPr>
            <p:spPr>
              <a:xfrm>
                <a:off x="3875625" y="1704850"/>
                <a:ext cx="21475" cy="18350"/>
              </a:xfrm>
              <a:custGeom>
                <a:avLst/>
                <a:gdLst/>
                <a:ahLst/>
                <a:cxnLst/>
                <a:rect l="l" t="t" r="r" b="b"/>
                <a:pathLst>
                  <a:path w="859" h="734" extrusionOk="0">
                    <a:moveTo>
                      <a:pt x="650" y="1"/>
                    </a:moveTo>
                    <a:lnTo>
                      <a:pt x="587" y="43"/>
                    </a:lnTo>
                    <a:lnTo>
                      <a:pt x="419" y="126"/>
                    </a:lnTo>
                    <a:lnTo>
                      <a:pt x="419" y="43"/>
                    </a:lnTo>
                    <a:lnTo>
                      <a:pt x="357" y="43"/>
                    </a:lnTo>
                    <a:lnTo>
                      <a:pt x="273" y="105"/>
                    </a:lnTo>
                    <a:lnTo>
                      <a:pt x="252" y="147"/>
                    </a:lnTo>
                    <a:lnTo>
                      <a:pt x="231" y="210"/>
                    </a:lnTo>
                    <a:lnTo>
                      <a:pt x="126" y="189"/>
                    </a:lnTo>
                    <a:lnTo>
                      <a:pt x="64" y="252"/>
                    </a:lnTo>
                    <a:lnTo>
                      <a:pt x="1" y="315"/>
                    </a:lnTo>
                    <a:lnTo>
                      <a:pt x="64" y="357"/>
                    </a:lnTo>
                    <a:lnTo>
                      <a:pt x="210" y="357"/>
                    </a:lnTo>
                    <a:lnTo>
                      <a:pt x="252" y="461"/>
                    </a:lnTo>
                    <a:lnTo>
                      <a:pt x="273" y="524"/>
                    </a:lnTo>
                    <a:lnTo>
                      <a:pt x="273" y="608"/>
                    </a:lnTo>
                    <a:lnTo>
                      <a:pt x="336" y="629"/>
                    </a:lnTo>
                    <a:lnTo>
                      <a:pt x="273" y="712"/>
                    </a:lnTo>
                    <a:lnTo>
                      <a:pt x="357" y="712"/>
                    </a:lnTo>
                    <a:lnTo>
                      <a:pt x="419" y="733"/>
                    </a:lnTo>
                    <a:lnTo>
                      <a:pt x="440" y="670"/>
                    </a:lnTo>
                    <a:lnTo>
                      <a:pt x="587" y="608"/>
                    </a:lnTo>
                    <a:lnTo>
                      <a:pt x="670" y="608"/>
                    </a:lnTo>
                    <a:lnTo>
                      <a:pt x="754" y="524"/>
                    </a:lnTo>
                    <a:lnTo>
                      <a:pt x="733" y="461"/>
                    </a:lnTo>
                    <a:lnTo>
                      <a:pt x="754" y="315"/>
                    </a:lnTo>
                    <a:lnTo>
                      <a:pt x="796" y="294"/>
                    </a:lnTo>
                    <a:lnTo>
                      <a:pt x="859" y="189"/>
                    </a:lnTo>
                    <a:lnTo>
                      <a:pt x="796" y="105"/>
                    </a:lnTo>
                    <a:lnTo>
                      <a:pt x="733" y="85"/>
                    </a:lnTo>
                    <a:lnTo>
                      <a:pt x="670" y="22"/>
                    </a:lnTo>
                    <a:lnTo>
                      <a:pt x="6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2" name="Google Shape;2442;p46"/>
              <p:cNvSpPr/>
              <p:nvPr/>
            </p:nvSpPr>
            <p:spPr>
              <a:xfrm>
                <a:off x="3883475" y="1716375"/>
                <a:ext cx="39275" cy="43425"/>
              </a:xfrm>
              <a:custGeom>
                <a:avLst/>
                <a:gdLst/>
                <a:ahLst/>
                <a:cxnLst/>
                <a:rect l="l" t="t" r="r" b="b"/>
                <a:pathLst>
                  <a:path w="1571" h="1737" extrusionOk="0">
                    <a:moveTo>
                      <a:pt x="796" y="0"/>
                    </a:moveTo>
                    <a:lnTo>
                      <a:pt x="649" y="105"/>
                    </a:lnTo>
                    <a:lnTo>
                      <a:pt x="482" y="251"/>
                    </a:lnTo>
                    <a:lnTo>
                      <a:pt x="377" y="251"/>
                    </a:lnTo>
                    <a:lnTo>
                      <a:pt x="147" y="293"/>
                    </a:lnTo>
                    <a:lnTo>
                      <a:pt x="43" y="398"/>
                    </a:lnTo>
                    <a:lnTo>
                      <a:pt x="1" y="502"/>
                    </a:lnTo>
                    <a:lnTo>
                      <a:pt x="105" y="565"/>
                    </a:lnTo>
                    <a:lnTo>
                      <a:pt x="168" y="670"/>
                    </a:lnTo>
                    <a:lnTo>
                      <a:pt x="273" y="670"/>
                    </a:lnTo>
                    <a:lnTo>
                      <a:pt x="315" y="712"/>
                    </a:lnTo>
                    <a:lnTo>
                      <a:pt x="273" y="795"/>
                    </a:lnTo>
                    <a:lnTo>
                      <a:pt x="273" y="900"/>
                    </a:lnTo>
                    <a:lnTo>
                      <a:pt x="168" y="1046"/>
                    </a:lnTo>
                    <a:lnTo>
                      <a:pt x="147" y="1235"/>
                    </a:lnTo>
                    <a:lnTo>
                      <a:pt x="64" y="1297"/>
                    </a:lnTo>
                    <a:lnTo>
                      <a:pt x="105" y="1402"/>
                    </a:lnTo>
                    <a:lnTo>
                      <a:pt x="43" y="1444"/>
                    </a:lnTo>
                    <a:lnTo>
                      <a:pt x="64" y="1548"/>
                    </a:lnTo>
                    <a:lnTo>
                      <a:pt x="126" y="1548"/>
                    </a:lnTo>
                    <a:lnTo>
                      <a:pt x="210" y="1507"/>
                    </a:lnTo>
                    <a:lnTo>
                      <a:pt x="315" y="1465"/>
                    </a:lnTo>
                    <a:lnTo>
                      <a:pt x="440" y="1402"/>
                    </a:lnTo>
                    <a:lnTo>
                      <a:pt x="524" y="1402"/>
                    </a:lnTo>
                    <a:lnTo>
                      <a:pt x="587" y="1318"/>
                    </a:lnTo>
                    <a:lnTo>
                      <a:pt x="649" y="1193"/>
                    </a:lnTo>
                    <a:lnTo>
                      <a:pt x="691" y="1151"/>
                    </a:lnTo>
                    <a:lnTo>
                      <a:pt x="796" y="1151"/>
                    </a:lnTo>
                    <a:lnTo>
                      <a:pt x="838" y="1130"/>
                    </a:lnTo>
                    <a:lnTo>
                      <a:pt x="838" y="1235"/>
                    </a:lnTo>
                    <a:lnTo>
                      <a:pt x="796" y="1423"/>
                    </a:lnTo>
                    <a:lnTo>
                      <a:pt x="796" y="1548"/>
                    </a:lnTo>
                    <a:lnTo>
                      <a:pt x="754" y="1632"/>
                    </a:lnTo>
                    <a:lnTo>
                      <a:pt x="775" y="1737"/>
                    </a:lnTo>
                    <a:lnTo>
                      <a:pt x="859" y="1737"/>
                    </a:lnTo>
                    <a:lnTo>
                      <a:pt x="942" y="1653"/>
                    </a:lnTo>
                    <a:lnTo>
                      <a:pt x="942" y="1569"/>
                    </a:lnTo>
                    <a:lnTo>
                      <a:pt x="984" y="1465"/>
                    </a:lnTo>
                    <a:lnTo>
                      <a:pt x="1089" y="1423"/>
                    </a:lnTo>
                    <a:lnTo>
                      <a:pt x="1193" y="1402"/>
                    </a:lnTo>
                    <a:lnTo>
                      <a:pt x="1277" y="1151"/>
                    </a:lnTo>
                    <a:lnTo>
                      <a:pt x="1277" y="1046"/>
                    </a:lnTo>
                    <a:lnTo>
                      <a:pt x="1382" y="900"/>
                    </a:lnTo>
                    <a:lnTo>
                      <a:pt x="1507" y="837"/>
                    </a:lnTo>
                    <a:lnTo>
                      <a:pt x="1570" y="795"/>
                    </a:lnTo>
                    <a:lnTo>
                      <a:pt x="1465" y="732"/>
                    </a:lnTo>
                    <a:lnTo>
                      <a:pt x="1403" y="691"/>
                    </a:lnTo>
                    <a:lnTo>
                      <a:pt x="1298" y="628"/>
                    </a:lnTo>
                    <a:lnTo>
                      <a:pt x="1172" y="712"/>
                    </a:lnTo>
                    <a:lnTo>
                      <a:pt x="1089" y="774"/>
                    </a:lnTo>
                    <a:lnTo>
                      <a:pt x="963" y="691"/>
                    </a:lnTo>
                    <a:lnTo>
                      <a:pt x="838" y="565"/>
                    </a:lnTo>
                    <a:lnTo>
                      <a:pt x="796" y="398"/>
                    </a:lnTo>
                    <a:lnTo>
                      <a:pt x="838" y="356"/>
                    </a:lnTo>
                    <a:lnTo>
                      <a:pt x="942" y="314"/>
                    </a:lnTo>
                    <a:lnTo>
                      <a:pt x="942" y="272"/>
                    </a:lnTo>
                    <a:lnTo>
                      <a:pt x="859" y="147"/>
                    </a:lnTo>
                    <a:lnTo>
                      <a:pt x="7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3" name="Google Shape;2443;p46"/>
              <p:cNvSpPr/>
              <p:nvPr/>
            </p:nvSpPr>
            <p:spPr>
              <a:xfrm>
                <a:off x="3781475" y="1649925"/>
                <a:ext cx="102550" cy="141275"/>
              </a:xfrm>
              <a:custGeom>
                <a:avLst/>
                <a:gdLst/>
                <a:ahLst/>
                <a:cxnLst/>
                <a:rect l="l" t="t" r="r" b="b"/>
                <a:pathLst>
                  <a:path w="4102" h="5651" extrusionOk="0">
                    <a:moveTo>
                      <a:pt x="1988" y="1"/>
                    </a:moveTo>
                    <a:lnTo>
                      <a:pt x="1926" y="22"/>
                    </a:lnTo>
                    <a:lnTo>
                      <a:pt x="1842" y="126"/>
                    </a:lnTo>
                    <a:lnTo>
                      <a:pt x="1884" y="315"/>
                    </a:lnTo>
                    <a:lnTo>
                      <a:pt x="1821" y="419"/>
                    </a:lnTo>
                    <a:lnTo>
                      <a:pt x="1821" y="524"/>
                    </a:lnTo>
                    <a:lnTo>
                      <a:pt x="1800" y="629"/>
                    </a:lnTo>
                    <a:lnTo>
                      <a:pt x="1842" y="649"/>
                    </a:lnTo>
                    <a:lnTo>
                      <a:pt x="1884" y="733"/>
                    </a:lnTo>
                    <a:lnTo>
                      <a:pt x="1884" y="1068"/>
                    </a:lnTo>
                    <a:lnTo>
                      <a:pt x="1884" y="1235"/>
                    </a:lnTo>
                    <a:lnTo>
                      <a:pt x="1926" y="1361"/>
                    </a:lnTo>
                    <a:lnTo>
                      <a:pt x="2030" y="1507"/>
                    </a:lnTo>
                    <a:lnTo>
                      <a:pt x="2030" y="1654"/>
                    </a:lnTo>
                    <a:lnTo>
                      <a:pt x="2135" y="1779"/>
                    </a:lnTo>
                    <a:lnTo>
                      <a:pt x="2135" y="1863"/>
                    </a:lnTo>
                    <a:lnTo>
                      <a:pt x="2051" y="1863"/>
                    </a:lnTo>
                    <a:lnTo>
                      <a:pt x="2009" y="1800"/>
                    </a:lnTo>
                    <a:lnTo>
                      <a:pt x="1926" y="1612"/>
                    </a:lnTo>
                    <a:lnTo>
                      <a:pt x="1842" y="1507"/>
                    </a:lnTo>
                    <a:lnTo>
                      <a:pt x="1800" y="1507"/>
                    </a:lnTo>
                    <a:lnTo>
                      <a:pt x="1716" y="1570"/>
                    </a:lnTo>
                    <a:lnTo>
                      <a:pt x="1675" y="1549"/>
                    </a:lnTo>
                    <a:lnTo>
                      <a:pt x="1675" y="1486"/>
                    </a:lnTo>
                    <a:lnTo>
                      <a:pt x="1737" y="1403"/>
                    </a:lnTo>
                    <a:lnTo>
                      <a:pt x="1779" y="1361"/>
                    </a:lnTo>
                    <a:lnTo>
                      <a:pt x="1779" y="1256"/>
                    </a:lnTo>
                    <a:lnTo>
                      <a:pt x="1695" y="1026"/>
                    </a:lnTo>
                    <a:lnTo>
                      <a:pt x="1695" y="817"/>
                    </a:lnTo>
                    <a:lnTo>
                      <a:pt x="1675" y="733"/>
                    </a:lnTo>
                    <a:lnTo>
                      <a:pt x="1528" y="649"/>
                    </a:lnTo>
                    <a:lnTo>
                      <a:pt x="1465" y="524"/>
                    </a:lnTo>
                    <a:lnTo>
                      <a:pt x="1382" y="503"/>
                    </a:lnTo>
                    <a:lnTo>
                      <a:pt x="1319" y="545"/>
                    </a:lnTo>
                    <a:lnTo>
                      <a:pt x="1319" y="670"/>
                    </a:lnTo>
                    <a:lnTo>
                      <a:pt x="1193" y="838"/>
                    </a:lnTo>
                    <a:lnTo>
                      <a:pt x="1172" y="963"/>
                    </a:lnTo>
                    <a:lnTo>
                      <a:pt x="1193" y="1089"/>
                    </a:lnTo>
                    <a:lnTo>
                      <a:pt x="1256" y="1235"/>
                    </a:lnTo>
                    <a:lnTo>
                      <a:pt x="1277" y="1403"/>
                    </a:lnTo>
                    <a:lnTo>
                      <a:pt x="1214" y="1382"/>
                    </a:lnTo>
                    <a:lnTo>
                      <a:pt x="1172" y="1298"/>
                    </a:lnTo>
                    <a:lnTo>
                      <a:pt x="1151" y="1173"/>
                    </a:lnTo>
                    <a:lnTo>
                      <a:pt x="1172" y="1089"/>
                    </a:lnTo>
                    <a:lnTo>
                      <a:pt x="1110" y="1068"/>
                    </a:lnTo>
                    <a:lnTo>
                      <a:pt x="1068" y="984"/>
                    </a:lnTo>
                    <a:lnTo>
                      <a:pt x="1047" y="984"/>
                    </a:lnTo>
                    <a:lnTo>
                      <a:pt x="984" y="1047"/>
                    </a:lnTo>
                    <a:lnTo>
                      <a:pt x="942" y="1026"/>
                    </a:lnTo>
                    <a:lnTo>
                      <a:pt x="942" y="942"/>
                    </a:lnTo>
                    <a:lnTo>
                      <a:pt x="1047" y="859"/>
                    </a:lnTo>
                    <a:lnTo>
                      <a:pt x="1047" y="838"/>
                    </a:lnTo>
                    <a:lnTo>
                      <a:pt x="984" y="817"/>
                    </a:lnTo>
                    <a:lnTo>
                      <a:pt x="859" y="859"/>
                    </a:lnTo>
                    <a:lnTo>
                      <a:pt x="775" y="921"/>
                    </a:lnTo>
                    <a:lnTo>
                      <a:pt x="691" y="859"/>
                    </a:lnTo>
                    <a:lnTo>
                      <a:pt x="733" y="817"/>
                    </a:lnTo>
                    <a:lnTo>
                      <a:pt x="775" y="775"/>
                    </a:lnTo>
                    <a:lnTo>
                      <a:pt x="796" y="733"/>
                    </a:lnTo>
                    <a:lnTo>
                      <a:pt x="900" y="629"/>
                    </a:lnTo>
                    <a:lnTo>
                      <a:pt x="984" y="629"/>
                    </a:lnTo>
                    <a:lnTo>
                      <a:pt x="1005" y="649"/>
                    </a:lnTo>
                    <a:lnTo>
                      <a:pt x="1089" y="670"/>
                    </a:lnTo>
                    <a:lnTo>
                      <a:pt x="1151" y="608"/>
                    </a:lnTo>
                    <a:lnTo>
                      <a:pt x="1172" y="524"/>
                    </a:lnTo>
                    <a:lnTo>
                      <a:pt x="1089" y="398"/>
                    </a:lnTo>
                    <a:lnTo>
                      <a:pt x="1047" y="336"/>
                    </a:lnTo>
                    <a:lnTo>
                      <a:pt x="900" y="357"/>
                    </a:lnTo>
                    <a:lnTo>
                      <a:pt x="670" y="545"/>
                    </a:lnTo>
                    <a:lnTo>
                      <a:pt x="587" y="566"/>
                    </a:lnTo>
                    <a:lnTo>
                      <a:pt x="545" y="545"/>
                    </a:lnTo>
                    <a:lnTo>
                      <a:pt x="545" y="461"/>
                    </a:lnTo>
                    <a:lnTo>
                      <a:pt x="461" y="419"/>
                    </a:lnTo>
                    <a:lnTo>
                      <a:pt x="419" y="440"/>
                    </a:lnTo>
                    <a:lnTo>
                      <a:pt x="419" y="566"/>
                    </a:lnTo>
                    <a:lnTo>
                      <a:pt x="545" y="712"/>
                    </a:lnTo>
                    <a:lnTo>
                      <a:pt x="524" y="754"/>
                    </a:lnTo>
                    <a:lnTo>
                      <a:pt x="419" y="754"/>
                    </a:lnTo>
                    <a:lnTo>
                      <a:pt x="377" y="649"/>
                    </a:lnTo>
                    <a:lnTo>
                      <a:pt x="315" y="503"/>
                    </a:lnTo>
                    <a:lnTo>
                      <a:pt x="231" y="503"/>
                    </a:lnTo>
                    <a:lnTo>
                      <a:pt x="126" y="608"/>
                    </a:lnTo>
                    <a:lnTo>
                      <a:pt x="147" y="733"/>
                    </a:lnTo>
                    <a:lnTo>
                      <a:pt x="168" y="775"/>
                    </a:lnTo>
                    <a:lnTo>
                      <a:pt x="168" y="880"/>
                    </a:lnTo>
                    <a:lnTo>
                      <a:pt x="147" y="880"/>
                    </a:lnTo>
                    <a:lnTo>
                      <a:pt x="43" y="963"/>
                    </a:lnTo>
                    <a:lnTo>
                      <a:pt x="1" y="984"/>
                    </a:lnTo>
                    <a:lnTo>
                      <a:pt x="1" y="1089"/>
                    </a:lnTo>
                    <a:lnTo>
                      <a:pt x="22" y="1235"/>
                    </a:lnTo>
                    <a:lnTo>
                      <a:pt x="43" y="1361"/>
                    </a:lnTo>
                    <a:lnTo>
                      <a:pt x="147" y="1549"/>
                    </a:lnTo>
                    <a:lnTo>
                      <a:pt x="147" y="1612"/>
                    </a:lnTo>
                    <a:lnTo>
                      <a:pt x="231" y="1591"/>
                    </a:lnTo>
                    <a:lnTo>
                      <a:pt x="273" y="1507"/>
                    </a:lnTo>
                    <a:lnTo>
                      <a:pt x="273" y="1403"/>
                    </a:lnTo>
                    <a:lnTo>
                      <a:pt x="273" y="1298"/>
                    </a:lnTo>
                    <a:lnTo>
                      <a:pt x="335" y="1277"/>
                    </a:lnTo>
                    <a:lnTo>
                      <a:pt x="419" y="1361"/>
                    </a:lnTo>
                    <a:lnTo>
                      <a:pt x="461" y="1298"/>
                    </a:lnTo>
                    <a:lnTo>
                      <a:pt x="482" y="1340"/>
                    </a:lnTo>
                    <a:lnTo>
                      <a:pt x="440" y="1445"/>
                    </a:lnTo>
                    <a:lnTo>
                      <a:pt x="419" y="1591"/>
                    </a:lnTo>
                    <a:lnTo>
                      <a:pt x="377" y="1612"/>
                    </a:lnTo>
                    <a:lnTo>
                      <a:pt x="377" y="1675"/>
                    </a:lnTo>
                    <a:lnTo>
                      <a:pt x="482" y="1779"/>
                    </a:lnTo>
                    <a:lnTo>
                      <a:pt x="482" y="1800"/>
                    </a:lnTo>
                    <a:lnTo>
                      <a:pt x="545" y="1821"/>
                    </a:lnTo>
                    <a:lnTo>
                      <a:pt x="628" y="1821"/>
                    </a:lnTo>
                    <a:lnTo>
                      <a:pt x="649" y="1863"/>
                    </a:lnTo>
                    <a:lnTo>
                      <a:pt x="649" y="1926"/>
                    </a:lnTo>
                    <a:lnTo>
                      <a:pt x="545" y="2010"/>
                    </a:lnTo>
                    <a:lnTo>
                      <a:pt x="482" y="2010"/>
                    </a:lnTo>
                    <a:lnTo>
                      <a:pt x="482" y="1968"/>
                    </a:lnTo>
                    <a:lnTo>
                      <a:pt x="461" y="1905"/>
                    </a:lnTo>
                    <a:lnTo>
                      <a:pt x="315" y="1800"/>
                    </a:lnTo>
                    <a:lnTo>
                      <a:pt x="273" y="1821"/>
                    </a:lnTo>
                    <a:lnTo>
                      <a:pt x="273" y="1884"/>
                    </a:lnTo>
                    <a:lnTo>
                      <a:pt x="335" y="1989"/>
                    </a:lnTo>
                    <a:lnTo>
                      <a:pt x="419" y="2030"/>
                    </a:lnTo>
                    <a:lnTo>
                      <a:pt x="482" y="2093"/>
                    </a:lnTo>
                    <a:lnTo>
                      <a:pt x="482" y="2114"/>
                    </a:lnTo>
                    <a:lnTo>
                      <a:pt x="440" y="2177"/>
                    </a:lnTo>
                    <a:lnTo>
                      <a:pt x="482" y="2240"/>
                    </a:lnTo>
                    <a:lnTo>
                      <a:pt x="587" y="2302"/>
                    </a:lnTo>
                    <a:lnTo>
                      <a:pt x="670" y="2344"/>
                    </a:lnTo>
                    <a:lnTo>
                      <a:pt x="691" y="2428"/>
                    </a:lnTo>
                    <a:lnTo>
                      <a:pt x="775" y="2449"/>
                    </a:lnTo>
                    <a:lnTo>
                      <a:pt x="900" y="2449"/>
                    </a:lnTo>
                    <a:lnTo>
                      <a:pt x="942" y="2491"/>
                    </a:lnTo>
                    <a:lnTo>
                      <a:pt x="879" y="2533"/>
                    </a:lnTo>
                    <a:lnTo>
                      <a:pt x="754" y="2533"/>
                    </a:lnTo>
                    <a:lnTo>
                      <a:pt x="754" y="2637"/>
                    </a:lnTo>
                    <a:lnTo>
                      <a:pt x="796" y="2742"/>
                    </a:lnTo>
                    <a:lnTo>
                      <a:pt x="859" y="2742"/>
                    </a:lnTo>
                    <a:lnTo>
                      <a:pt x="942" y="2763"/>
                    </a:lnTo>
                    <a:lnTo>
                      <a:pt x="1068" y="2909"/>
                    </a:lnTo>
                    <a:lnTo>
                      <a:pt x="1110" y="2972"/>
                    </a:lnTo>
                    <a:lnTo>
                      <a:pt x="1068" y="3035"/>
                    </a:lnTo>
                    <a:lnTo>
                      <a:pt x="1068" y="3077"/>
                    </a:lnTo>
                    <a:lnTo>
                      <a:pt x="1382" y="3077"/>
                    </a:lnTo>
                    <a:lnTo>
                      <a:pt x="1465" y="3014"/>
                    </a:lnTo>
                    <a:lnTo>
                      <a:pt x="1465" y="2930"/>
                    </a:lnTo>
                    <a:lnTo>
                      <a:pt x="1507" y="2805"/>
                    </a:lnTo>
                    <a:lnTo>
                      <a:pt x="1591" y="2763"/>
                    </a:lnTo>
                    <a:lnTo>
                      <a:pt x="1675" y="2805"/>
                    </a:lnTo>
                    <a:lnTo>
                      <a:pt x="1675" y="2721"/>
                    </a:lnTo>
                    <a:lnTo>
                      <a:pt x="1612" y="2616"/>
                    </a:lnTo>
                    <a:lnTo>
                      <a:pt x="1570" y="2512"/>
                    </a:lnTo>
                    <a:lnTo>
                      <a:pt x="1570" y="2386"/>
                    </a:lnTo>
                    <a:lnTo>
                      <a:pt x="1528" y="2302"/>
                    </a:lnTo>
                    <a:lnTo>
                      <a:pt x="1528" y="2219"/>
                    </a:lnTo>
                    <a:lnTo>
                      <a:pt x="1591" y="2198"/>
                    </a:lnTo>
                    <a:lnTo>
                      <a:pt x="1633" y="2219"/>
                    </a:lnTo>
                    <a:lnTo>
                      <a:pt x="1695" y="2323"/>
                    </a:lnTo>
                    <a:lnTo>
                      <a:pt x="1675" y="2344"/>
                    </a:lnTo>
                    <a:lnTo>
                      <a:pt x="1695" y="2428"/>
                    </a:lnTo>
                    <a:lnTo>
                      <a:pt x="1779" y="2344"/>
                    </a:lnTo>
                    <a:lnTo>
                      <a:pt x="1779" y="2282"/>
                    </a:lnTo>
                    <a:lnTo>
                      <a:pt x="1737" y="2093"/>
                    </a:lnTo>
                    <a:lnTo>
                      <a:pt x="1800" y="2010"/>
                    </a:lnTo>
                    <a:lnTo>
                      <a:pt x="1821" y="2010"/>
                    </a:lnTo>
                    <a:lnTo>
                      <a:pt x="1884" y="2093"/>
                    </a:lnTo>
                    <a:lnTo>
                      <a:pt x="1884" y="2219"/>
                    </a:lnTo>
                    <a:lnTo>
                      <a:pt x="1926" y="2282"/>
                    </a:lnTo>
                    <a:lnTo>
                      <a:pt x="1926" y="2344"/>
                    </a:lnTo>
                    <a:lnTo>
                      <a:pt x="1842" y="2428"/>
                    </a:lnTo>
                    <a:lnTo>
                      <a:pt x="1842" y="2491"/>
                    </a:lnTo>
                    <a:lnTo>
                      <a:pt x="1884" y="2637"/>
                    </a:lnTo>
                    <a:lnTo>
                      <a:pt x="1926" y="2658"/>
                    </a:lnTo>
                    <a:lnTo>
                      <a:pt x="2009" y="2637"/>
                    </a:lnTo>
                    <a:lnTo>
                      <a:pt x="2156" y="2491"/>
                    </a:lnTo>
                    <a:lnTo>
                      <a:pt x="2219" y="2344"/>
                    </a:lnTo>
                    <a:lnTo>
                      <a:pt x="2219" y="2240"/>
                    </a:lnTo>
                    <a:lnTo>
                      <a:pt x="2239" y="2177"/>
                    </a:lnTo>
                    <a:lnTo>
                      <a:pt x="2302" y="2198"/>
                    </a:lnTo>
                    <a:lnTo>
                      <a:pt x="2344" y="2282"/>
                    </a:lnTo>
                    <a:lnTo>
                      <a:pt x="2323" y="2407"/>
                    </a:lnTo>
                    <a:lnTo>
                      <a:pt x="2260" y="2512"/>
                    </a:lnTo>
                    <a:lnTo>
                      <a:pt x="2260" y="2595"/>
                    </a:lnTo>
                    <a:lnTo>
                      <a:pt x="2344" y="2637"/>
                    </a:lnTo>
                    <a:lnTo>
                      <a:pt x="2449" y="2616"/>
                    </a:lnTo>
                    <a:lnTo>
                      <a:pt x="2532" y="2533"/>
                    </a:lnTo>
                    <a:lnTo>
                      <a:pt x="2574" y="2533"/>
                    </a:lnTo>
                    <a:lnTo>
                      <a:pt x="2574" y="2595"/>
                    </a:lnTo>
                    <a:lnTo>
                      <a:pt x="2532" y="2637"/>
                    </a:lnTo>
                    <a:lnTo>
                      <a:pt x="2428" y="2658"/>
                    </a:lnTo>
                    <a:lnTo>
                      <a:pt x="2344" y="2763"/>
                    </a:lnTo>
                    <a:lnTo>
                      <a:pt x="2156" y="2763"/>
                    </a:lnTo>
                    <a:lnTo>
                      <a:pt x="2009" y="2826"/>
                    </a:lnTo>
                    <a:lnTo>
                      <a:pt x="1988" y="2867"/>
                    </a:lnTo>
                    <a:lnTo>
                      <a:pt x="2009" y="2951"/>
                    </a:lnTo>
                    <a:lnTo>
                      <a:pt x="1884" y="3014"/>
                    </a:lnTo>
                    <a:lnTo>
                      <a:pt x="1800" y="3118"/>
                    </a:lnTo>
                    <a:lnTo>
                      <a:pt x="1716" y="3181"/>
                    </a:lnTo>
                    <a:lnTo>
                      <a:pt x="1675" y="3181"/>
                    </a:lnTo>
                    <a:lnTo>
                      <a:pt x="1570" y="3244"/>
                    </a:lnTo>
                    <a:lnTo>
                      <a:pt x="1570" y="3328"/>
                    </a:lnTo>
                    <a:lnTo>
                      <a:pt x="1507" y="3349"/>
                    </a:lnTo>
                    <a:lnTo>
                      <a:pt x="1486" y="3265"/>
                    </a:lnTo>
                    <a:lnTo>
                      <a:pt x="1465" y="3223"/>
                    </a:lnTo>
                    <a:lnTo>
                      <a:pt x="1382" y="3265"/>
                    </a:lnTo>
                    <a:lnTo>
                      <a:pt x="1298" y="3286"/>
                    </a:lnTo>
                    <a:lnTo>
                      <a:pt x="1298" y="3349"/>
                    </a:lnTo>
                    <a:lnTo>
                      <a:pt x="1277" y="3390"/>
                    </a:lnTo>
                    <a:lnTo>
                      <a:pt x="1319" y="3579"/>
                    </a:lnTo>
                    <a:lnTo>
                      <a:pt x="1319" y="3704"/>
                    </a:lnTo>
                    <a:lnTo>
                      <a:pt x="1361" y="3746"/>
                    </a:lnTo>
                    <a:lnTo>
                      <a:pt x="1465" y="3746"/>
                    </a:lnTo>
                    <a:lnTo>
                      <a:pt x="1528" y="3704"/>
                    </a:lnTo>
                    <a:lnTo>
                      <a:pt x="1633" y="3683"/>
                    </a:lnTo>
                    <a:lnTo>
                      <a:pt x="1695" y="3662"/>
                    </a:lnTo>
                    <a:lnTo>
                      <a:pt x="1779" y="3662"/>
                    </a:lnTo>
                    <a:lnTo>
                      <a:pt x="1842" y="3642"/>
                    </a:lnTo>
                    <a:lnTo>
                      <a:pt x="1926" y="3537"/>
                    </a:lnTo>
                    <a:lnTo>
                      <a:pt x="1988" y="3537"/>
                    </a:lnTo>
                    <a:lnTo>
                      <a:pt x="2009" y="3495"/>
                    </a:lnTo>
                    <a:lnTo>
                      <a:pt x="2114" y="3495"/>
                    </a:lnTo>
                    <a:lnTo>
                      <a:pt x="2135" y="3537"/>
                    </a:lnTo>
                    <a:lnTo>
                      <a:pt x="2428" y="3537"/>
                    </a:lnTo>
                    <a:lnTo>
                      <a:pt x="2470" y="3474"/>
                    </a:lnTo>
                    <a:lnTo>
                      <a:pt x="2553" y="3432"/>
                    </a:lnTo>
                    <a:lnTo>
                      <a:pt x="2616" y="3432"/>
                    </a:lnTo>
                    <a:lnTo>
                      <a:pt x="2616" y="3495"/>
                    </a:lnTo>
                    <a:lnTo>
                      <a:pt x="2553" y="3537"/>
                    </a:lnTo>
                    <a:lnTo>
                      <a:pt x="2532" y="3600"/>
                    </a:lnTo>
                    <a:lnTo>
                      <a:pt x="2449" y="3600"/>
                    </a:lnTo>
                    <a:lnTo>
                      <a:pt x="2407" y="3642"/>
                    </a:lnTo>
                    <a:lnTo>
                      <a:pt x="2239" y="3642"/>
                    </a:lnTo>
                    <a:lnTo>
                      <a:pt x="2135" y="3683"/>
                    </a:lnTo>
                    <a:lnTo>
                      <a:pt x="1947" y="3767"/>
                    </a:lnTo>
                    <a:lnTo>
                      <a:pt x="1884" y="3767"/>
                    </a:lnTo>
                    <a:lnTo>
                      <a:pt x="1800" y="3788"/>
                    </a:lnTo>
                    <a:lnTo>
                      <a:pt x="1800" y="3809"/>
                    </a:lnTo>
                    <a:lnTo>
                      <a:pt x="1905" y="3872"/>
                    </a:lnTo>
                    <a:lnTo>
                      <a:pt x="2051" y="3893"/>
                    </a:lnTo>
                    <a:lnTo>
                      <a:pt x="2135" y="3893"/>
                    </a:lnTo>
                    <a:lnTo>
                      <a:pt x="2239" y="3976"/>
                    </a:lnTo>
                    <a:lnTo>
                      <a:pt x="2239" y="4018"/>
                    </a:lnTo>
                    <a:lnTo>
                      <a:pt x="2030" y="4018"/>
                    </a:lnTo>
                    <a:lnTo>
                      <a:pt x="1947" y="4060"/>
                    </a:lnTo>
                    <a:lnTo>
                      <a:pt x="1905" y="4018"/>
                    </a:lnTo>
                    <a:lnTo>
                      <a:pt x="1800" y="3997"/>
                    </a:lnTo>
                    <a:lnTo>
                      <a:pt x="1779" y="4060"/>
                    </a:lnTo>
                    <a:lnTo>
                      <a:pt x="1737" y="4060"/>
                    </a:lnTo>
                    <a:lnTo>
                      <a:pt x="1695" y="3997"/>
                    </a:lnTo>
                    <a:lnTo>
                      <a:pt x="1633" y="3914"/>
                    </a:lnTo>
                    <a:lnTo>
                      <a:pt x="1570" y="3893"/>
                    </a:lnTo>
                    <a:lnTo>
                      <a:pt x="1423" y="3997"/>
                    </a:lnTo>
                    <a:lnTo>
                      <a:pt x="1423" y="4018"/>
                    </a:lnTo>
                    <a:lnTo>
                      <a:pt x="1486" y="4102"/>
                    </a:lnTo>
                    <a:lnTo>
                      <a:pt x="1507" y="4165"/>
                    </a:lnTo>
                    <a:lnTo>
                      <a:pt x="1486" y="4227"/>
                    </a:lnTo>
                    <a:lnTo>
                      <a:pt x="1507" y="4227"/>
                    </a:lnTo>
                    <a:lnTo>
                      <a:pt x="1486" y="4290"/>
                    </a:lnTo>
                    <a:lnTo>
                      <a:pt x="1507" y="4332"/>
                    </a:lnTo>
                    <a:lnTo>
                      <a:pt x="1591" y="4395"/>
                    </a:lnTo>
                    <a:lnTo>
                      <a:pt x="1591" y="4437"/>
                    </a:lnTo>
                    <a:lnTo>
                      <a:pt x="1612" y="4499"/>
                    </a:lnTo>
                    <a:lnTo>
                      <a:pt x="1633" y="4478"/>
                    </a:lnTo>
                    <a:lnTo>
                      <a:pt x="1716" y="4541"/>
                    </a:lnTo>
                    <a:lnTo>
                      <a:pt x="1716" y="4604"/>
                    </a:lnTo>
                    <a:lnTo>
                      <a:pt x="1779" y="4688"/>
                    </a:lnTo>
                    <a:lnTo>
                      <a:pt x="1800" y="4646"/>
                    </a:lnTo>
                    <a:lnTo>
                      <a:pt x="1884" y="4688"/>
                    </a:lnTo>
                    <a:lnTo>
                      <a:pt x="1926" y="4751"/>
                    </a:lnTo>
                    <a:lnTo>
                      <a:pt x="1988" y="4792"/>
                    </a:lnTo>
                    <a:lnTo>
                      <a:pt x="1988" y="4855"/>
                    </a:lnTo>
                    <a:lnTo>
                      <a:pt x="2114" y="4960"/>
                    </a:lnTo>
                    <a:lnTo>
                      <a:pt x="2239" y="4918"/>
                    </a:lnTo>
                    <a:lnTo>
                      <a:pt x="2260" y="4834"/>
                    </a:lnTo>
                    <a:lnTo>
                      <a:pt x="2323" y="4834"/>
                    </a:lnTo>
                    <a:lnTo>
                      <a:pt x="2344" y="4897"/>
                    </a:lnTo>
                    <a:lnTo>
                      <a:pt x="2428" y="4855"/>
                    </a:lnTo>
                    <a:lnTo>
                      <a:pt x="2449" y="4897"/>
                    </a:lnTo>
                    <a:lnTo>
                      <a:pt x="2449" y="4960"/>
                    </a:lnTo>
                    <a:lnTo>
                      <a:pt x="2407" y="5023"/>
                    </a:lnTo>
                    <a:lnTo>
                      <a:pt x="2344" y="5023"/>
                    </a:lnTo>
                    <a:lnTo>
                      <a:pt x="2239" y="5106"/>
                    </a:lnTo>
                    <a:lnTo>
                      <a:pt x="2239" y="5148"/>
                    </a:lnTo>
                    <a:lnTo>
                      <a:pt x="2428" y="5336"/>
                    </a:lnTo>
                    <a:lnTo>
                      <a:pt x="2470" y="5357"/>
                    </a:lnTo>
                    <a:lnTo>
                      <a:pt x="2532" y="5420"/>
                    </a:lnTo>
                    <a:lnTo>
                      <a:pt x="2512" y="5567"/>
                    </a:lnTo>
                    <a:lnTo>
                      <a:pt x="2532" y="5650"/>
                    </a:lnTo>
                    <a:lnTo>
                      <a:pt x="2574" y="5650"/>
                    </a:lnTo>
                    <a:lnTo>
                      <a:pt x="2616" y="5587"/>
                    </a:lnTo>
                    <a:lnTo>
                      <a:pt x="2658" y="5567"/>
                    </a:lnTo>
                    <a:lnTo>
                      <a:pt x="2721" y="5650"/>
                    </a:lnTo>
                    <a:lnTo>
                      <a:pt x="2784" y="5629"/>
                    </a:lnTo>
                    <a:lnTo>
                      <a:pt x="2867" y="5525"/>
                    </a:lnTo>
                    <a:lnTo>
                      <a:pt x="2888" y="5420"/>
                    </a:lnTo>
                    <a:lnTo>
                      <a:pt x="2930" y="5357"/>
                    </a:lnTo>
                    <a:lnTo>
                      <a:pt x="2930" y="5315"/>
                    </a:lnTo>
                    <a:lnTo>
                      <a:pt x="2867" y="5148"/>
                    </a:lnTo>
                    <a:lnTo>
                      <a:pt x="2846" y="5023"/>
                    </a:lnTo>
                    <a:lnTo>
                      <a:pt x="2888" y="4939"/>
                    </a:lnTo>
                    <a:lnTo>
                      <a:pt x="2951" y="4855"/>
                    </a:lnTo>
                    <a:lnTo>
                      <a:pt x="2951" y="4499"/>
                    </a:lnTo>
                    <a:lnTo>
                      <a:pt x="2972" y="4395"/>
                    </a:lnTo>
                    <a:lnTo>
                      <a:pt x="2972" y="4311"/>
                    </a:lnTo>
                    <a:lnTo>
                      <a:pt x="3056" y="4227"/>
                    </a:lnTo>
                    <a:lnTo>
                      <a:pt x="3056" y="4206"/>
                    </a:lnTo>
                    <a:lnTo>
                      <a:pt x="2972" y="4165"/>
                    </a:lnTo>
                    <a:lnTo>
                      <a:pt x="3056" y="4060"/>
                    </a:lnTo>
                    <a:lnTo>
                      <a:pt x="3181" y="4081"/>
                    </a:lnTo>
                    <a:lnTo>
                      <a:pt x="3202" y="4081"/>
                    </a:lnTo>
                    <a:lnTo>
                      <a:pt x="3244" y="3976"/>
                    </a:lnTo>
                    <a:lnTo>
                      <a:pt x="3244" y="3809"/>
                    </a:lnTo>
                    <a:lnTo>
                      <a:pt x="3265" y="3683"/>
                    </a:lnTo>
                    <a:lnTo>
                      <a:pt x="3265" y="3558"/>
                    </a:lnTo>
                    <a:lnTo>
                      <a:pt x="3181" y="3432"/>
                    </a:lnTo>
                    <a:lnTo>
                      <a:pt x="3181" y="3286"/>
                    </a:lnTo>
                    <a:lnTo>
                      <a:pt x="3244" y="3265"/>
                    </a:lnTo>
                    <a:lnTo>
                      <a:pt x="3348" y="3328"/>
                    </a:lnTo>
                    <a:lnTo>
                      <a:pt x="3390" y="3223"/>
                    </a:lnTo>
                    <a:lnTo>
                      <a:pt x="3369" y="3181"/>
                    </a:lnTo>
                    <a:lnTo>
                      <a:pt x="3369" y="3056"/>
                    </a:lnTo>
                    <a:lnTo>
                      <a:pt x="3390" y="2951"/>
                    </a:lnTo>
                    <a:lnTo>
                      <a:pt x="3369" y="2742"/>
                    </a:lnTo>
                    <a:lnTo>
                      <a:pt x="3348" y="2616"/>
                    </a:lnTo>
                    <a:lnTo>
                      <a:pt x="3369" y="2554"/>
                    </a:lnTo>
                    <a:lnTo>
                      <a:pt x="3495" y="2449"/>
                    </a:lnTo>
                    <a:lnTo>
                      <a:pt x="3495" y="2386"/>
                    </a:lnTo>
                    <a:lnTo>
                      <a:pt x="3474" y="2323"/>
                    </a:lnTo>
                    <a:lnTo>
                      <a:pt x="3474" y="2282"/>
                    </a:lnTo>
                    <a:lnTo>
                      <a:pt x="3579" y="2282"/>
                    </a:lnTo>
                    <a:lnTo>
                      <a:pt x="3725" y="2135"/>
                    </a:lnTo>
                    <a:lnTo>
                      <a:pt x="3830" y="2135"/>
                    </a:lnTo>
                    <a:lnTo>
                      <a:pt x="3934" y="2114"/>
                    </a:lnTo>
                    <a:lnTo>
                      <a:pt x="3997" y="2219"/>
                    </a:lnTo>
                    <a:lnTo>
                      <a:pt x="4039" y="2198"/>
                    </a:lnTo>
                    <a:lnTo>
                      <a:pt x="4081" y="2114"/>
                    </a:lnTo>
                    <a:lnTo>
                      <a:pt x="4102" y="2072"/>
                    </a:lnTo>
                    <a:lnTo>
                      <a:pt x="4102" y="1926"/>
                    </a:lnTo>
                    <a:lnTo>
                      <a:pt x="4018" y="1905"/>
                    </a:lnTo>
                    <a:lnTo>
                      <a:pt x="3767" y="1821"/>
                    </a:lnTo>
                    <a:lnTo>
                      <a:pt x="3662" y="1779"/>
                    </a:lnTo>
                    <a:lnTo>
                      <a:pt x="3495" y="1612"/>
                    </a:lnTo>
                    <a:lnTo>
                      <a:pt x="3411" y="1570"/>
                    </a:lnTo>
                    <a:lnTo>
                      <a:pt x="3286" y="1382"/>
                    </a:lnTo>
                    <a:lnTo>
                      <a:pt x="3244" y="1361"/>
                    </a:lnTo>
                    <a:lnTo>
                      <a:pt x="3097" y="1361"/>
                    </a:lnTo>
                    <a:lnTo>
                      <a:pt x="3056" y="1277"/>
                    </a:lnTo>
                    <a:lnTo>
                      <a:pt x="3056" y="1193"/>
                    </a:lnTo>
                    <a:lnTo>
                      <a:pt x="2972" y="942"/>
                    </a:lnTo>
                    <a:lnTo>
                      <a:pt x="2888" y="733"/>
                    </a:lnTo>
                    <a:lnTo>
                      <a:pt x="2742" y="608"/>
                    </a:lnTo>
                    <a:lnTo>
                      <a:pt x="2658" y="670"/>
                    </a:lnTo>
                    <a:lnTo>
                      <a:pt x="2637" y="775"/>
                    </a:lnTo>
                    <a:lnTo>
                      <a:pt x="2658" y="984"/>
                    </a:lnTo>
                    <a:lnTo>
                      <a:pt x="2658" y="1131"/>
                    </a:lnTo>
                    <a:lnTo>
                      <a:pt x="2574" y="1193"/>
                    </a:lnTo>
                    <a:lnTo>
                      <a:pt x="2553" y="1173"/>
                    </a:lnTo>
                    <a:lnTo>
                      <a:pt x="2553" y="1131"/>
                    </a:lnTo>
                    <a:lnTo>
                      <a:pt x="2553" y="963"/>
                    </a:lnTo>
                    <a:lnTo>
                      <a:pt x="2553" y="733"/>
                    </a:lnTo>
                    <a:lnTo>
                      <a:pt x="2616" y="670"/>
                    </a:lnTo>
                    <a:lnTo>
                      <a:pt x="2616" y="545"/>
                    </a:lnTo>
                    <a:lnTo>
                      <a:pt x="2553" y="419"/>
                    </a:lnTo>
                    <a:lnTo>
                      <a:pt x="2449" y="231"/>
                    </a:lnTo>
                    <a:lnTo>
                      <a:pt x="2344" y="189"/>
                    </a:lnTo>
                    <a:lnTo>
                      <a:pt x="2260" y="231"/>
                    </a:lnTo>
                    <a:lnTo>
                      <a:pt x="2219" y="315"/>
                    </a:lnTo>
                    <a:lnTo>
                      <a:pt x="2156" y="294"/>
                    </a:lnTo>
                    <a:lnTo>
                      <a:pt x="2135" y="147"/>
                    </a:lnTo>
                    <a:lnTo>
                      <a:pt x="203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44" name="Google Shape;2444;p46"/>
            <p:cNvSpPr/>
            <p:nvPr/>
          </p:nvSpPr>
          <p:spPr>
            <a:xfrm>
              <a:off x="5511350" y="2436650"/>
              <a:ext cx="175250" cy="307100"/>
            </a:xfrm>
            <a:custGeom>
              <a:avLst/>
              <a:gdLst/>
              <a:ahLst/>
              <a:cxnLst/>
              <a:rect l="l" t="t" r="r" b="b"/>
              <a:pathLst>
                <a:path w="7010" h="12284" extrusionOk="0">
                  <a:moveTo>
                    <a:pt x="4122" y="1"/>
                  </a:moveTo>
                  <a:lnTo>
                    <a:pt x="4122" y="43"/>
                  </a:lnTo>
                  <a:lnTo>
                    <a:pt x="4080" y="126"/>
                  </a:lnTo>
                  <a:lnTo>
                    <a:pt x="4017" y="126"/>
                  </a:lnTo>
                  <a:lnTo>
                    <a:pt x="3996" y="147"/>
                  </a:lnTo>
                  <a:lnTo>
                    <a:pt x="4059" y="231"/>
                  </a:lnTo>
                  <a:lnTo>
                    <a:pt x="4080" y="357"/>
                  </a:lnTo>
                  <a:lnTo>
                    <a:pt x="4289" y="671"/>
                  </a:lnTo>
                  <a:lnTo>
                    <a:pt x="4331" y="796"/>
                  </a:lnTo>
                  <a:lnTo>
                    <a:pt x="4331" y="1005"/>
                  </a:lnTo>
                  <a:lnTo>
                    <a:pt x="4310" y="1089"/>
                  </a:lnTo>
                  <a:lnTo>
                    <a:pt x="4373" y="1277"/>
                  </a:lnTo>
                  <a:lnTo>
                    <a:pt x="4415" y="1382"/>
                  </a:lnTo>
                  <a:lnTo>
                    <a:pt x="4415" y="1424"/>
                  </a:lnTo>
                  <a:lnTo>
                    <a:pt x="4373" y="1424"/>
                  </a:lnTo>
                  <a:lnTo>
                    <a:pt x="4289" y="1528"/>
                  </a:lnTo>
                  <a:lnTo>
                    <a:pt x="4310" y="1633"/>
                  </a:lnTo>
                  <a:lnTo>
                    <a:pt x="4373" y="1738"/>
                  </a:lnTo>
                  <a:lnTo>
                    <a:pt x="4394" y="1800"/>
                  </a:lnTo>
                  <a:lnTo>
                    <a:pt x="4457" y="1821"/>
                  </a:lnTo>
                  <a:lnTo>
                    <a:pt x="4478" y="1905"/>
                  </a:lnTo>
                  <a:lnTo>
                    <a:pt x="4457" y="1926"/>
                  </a:lnTo>
                  <a:lnTo>
                    <a:pt x="4457" y="2010"/>
                  </a:lnTo>
                  <a:lnTo>
                    <a:pt x="4394" y="2051"/>
                  </a:lnTo>
                  <a:lnTo>
                    <a:pt x="4206" y="2031"/>
                  </a:lnTo>
                  <a:lnTo>
                    <a:pt x="4017" y="1926"/>
                  </a:lnTo>
                  <a:lnTo>
                    <a:pt x="3955" y="1947"/>
                  </a:lnTo>
                  <a:lnTo>
                    <a:pt x="3892" y="2031"/>
                  </a:lnTo>
                  <a:lnTo>
                    <a:pt x="3913" y="2093"/>
                  </a:lnTo>
                  <a:lnTo>
                    <a:pt x="3976" y="2093"/>
                  </a:lnTo>
                  <a:lnTo>
                    <a:pt x="4080" y="2156"/>
                  </a:lnTo>
                  <a:lnTo>
                    <a:pt x="4080" y="2219"/>
                  </a:lnTo>
                  <a:lnTo>
                    <a:pt x="4017" y="2261"/>
                  </a:lnTo>
                  <a:lnTo>
                    <a:pt x="3976" y="2365"/>
                  </a:lnTo>
                  <a:lnTo>
                    <a:pt x="3892" y="2407"/>
                  </a:lnTo>
                  <a:lnTo>
                    <a:pt x="3871" y="2449"/>
                  </a:lnTo>
                  <a:lnTo>
                    <a:pt x="3787" y="2470"/>
                  </a:lnTo>
                  <a:lnTo>
                    <a:pt x="3745" y="2575"/>
                  </a:lnTo>
                  <a:lnTo>
                    <a:pt x="3766" y="2679"/>
                  </a:lnTo>
                  <a:lnTo>
                    <a:pt x="3766" y="2847"/>
                  </a:lnTo>
                  <a:lnTo>
                    <a:pt x="3787" y="2930"/>
                  </a:lnTo>
                  <a:lnTo>
                    <a:pt x="3871" y="2930"/>
                  </a:lnTo>
                  <a:lnTo>
                    <a:pt x="3976" y="2993"/>
                  </a:lnTo>
                  <a:lnTo>
                    <a:pt x="4059" y="3077"/>
                  </a:lnTo>
                  <a:lnTo>
                    <a:pt x="4122" y="3286"/>
                  </a:lnTo>
                  <a:lnTo>
                    <a:pt x="4164" y="3495"/>
                  </a:lnTo>
                  <a:lnTo>
                    <a:pt x="4122" y="3516"/>
                  </a:lnTo>
                  <a:lnTo>
                    <a:pt x="4185" y="3621"/>
                  </a:lnTo>
                  <a:lnTo>
                    <a:pt x="4289" y="3684"/>
                  </a:lnTo>
                  <a:lnTo>
                    <a:pt x="4415" y="3516"/>
                  </a:lnTo>
                  <a:lnTo>
                    <a:pt x="4478" y="3412"/>
                  </a:lnTo>
                  <a:lnTo>
                    <a:pt x="4478" y="3349"/>
                  </a:lnTo>
                  <a:lnTo>
                    <a:pt x="4520" y="3286"/>
                  </a:lnTo>
                  <a:lnTo>
                    <a:pt x="4540" y="3286"/>
                  </a:lnTo>
                  <a:cubicBezTo>
                    <a:pt x="4624" y="3370"/>
                    <a:pt x="4708" y="3453"/>
                    <a:pt x="4729" y="3558"/>
                  </a:cubicBezTo>
                  <a:lnTo>
                    <a:pt x="4729" y="3579"/>
                  </a:lnTo>
                  <a:lnTo>
                    <a:pt x="4687" y="3704"/>
                  </a:lnTo>
                  <a:lnTo>
                    <a:pt x="4687" y="3809"/>
                  </a:lnTo>
                  <a:lnTo>
                    <a:pt x="4729" y="3872"/>
                  </a:lnTo>
                  <a:lnTo>
                    <a:pt x="4792" y="3830"/>
                  </a:lnTo>
                  <a:lnTo>
                    <a:pt x="4917" y="3725"/>
                  </a:lnTo>
                  <a:lnTo>
                    <a:pt x="4980" y="3872"/>
                  </a:lnTo>
                  <a:lnTo>
                    <a:pt x="4917" y="3976"/>
                  </a:lnTo>
                  <a:lnTo>
                    <a:pt x="4833" y="4018"/>
                  </a:lnTo>
                  <a:lnTo>
                    <a:pt x="4771" y="3976"/>
                  </a:lnTo>
                  <a:lnTo>
                    <a:pt x="4792" y="4102"/>
                  </a:lnTo>
                  <a:lnTo>
                    <a:pt x="4729" y="4144"/>
                  </a:lnTo>
                  <a:lnTo>
                    <a:pt x="4666" y="4123"/>
                  </a:lnTo>
                  <a:lnTo>
                    <a:pt x="4624" y="4018"/>
                  </a:lnTo>
                  <a:lnTo>
                    <a:pt x="4603" y="3914"/>
                  </a:lnTo>
                  <a:lnTo>
                    <a:pt x="4582" y="3872"/>
                  </a:lnTo>
                  <a:lnTo>
                    <a:pt x="4499" y="3893"/>
                  </a:lnTo>
                  <a:lnTo>
                    <a:pt x="4457" y="3872"/>
                  </a:lnTo>
                  <a:lnTo>
                    <a:pt x="4415" y="3976"/>
                  </a:lnTo>
                  <a:lnTo>
                    <a:pt x="4478" y="4123"/>
                  </a:lnTo>
                  <a:lnTo>
                    <a:pt x="4478" y="4228"/>
                  </a:lnTo>
                  <a:lnTo>
                    <a:pt x="4394" y="4248"/>
                  </a:lnTo>
                  <a:lnTo>
                    <a:pt x="4310" y="4353"/>
                  </a:lnTo>
                  <a:lnTo>
                    <a:pt x="4310" y="4416"/>
                  </a:lnTo>
                  <a:lnTo>
                    <a:pt x="4457" y="4562"/>
                  </a:lnTo>
                  <a:lnTo>
                    <a:pt x="4499" y="4646"/>
                  </a:lnTo>
                  <a:lnTo>
                    <a:pt x="4457" y="4813"/>
                  </a:lnTo>
                  <a:lnTo>
                    <a:pt x="4373" y="4855"/>
                  </a:lnTo>
                  <a:lnTo>
                    <a:pt x="4289" y="4834"/>
                  </a:lnTo>
                  <a:lnTo>
                    <a:pt x="4268" y="4876"/>
                  </a:lnTo>
                  <a:lnTo>
                    <a:pt x="4352" y="4981"/>
                  </a:lnTo>
                  <a:lnTo>
                    <a:pt x="4415" y="4960"/>
                  </a:lnTo>
                  <a:lnTo>
                    <a:pt x="4499" y="4876"/>
                  </a:lnTo>
                  <a:lnTo>
                    <a:pt x="4603" y="5148"/>
                  </a:lnTo>
                  <a:lnTo>
                    <a:pt x="4666" y="5441"/>
                  </a:lnTo>
                  <a:lnTo>
                    <a:pt x="4624" y="5588"/>
                  </a:lnTo>
                  <a:lnTo>
                    <a:pt x="4624" y="5860"/>
                  </a:lnTo>
                  <a:lnTo>
                    <a:pt x="4520" y="6236"/>
                  </a:lnTo>
                  <a:lnTo>
                    <a:pt x="4561" y="6404"/>
                  </a:lnTo>
                  <a:lnTo>
                    <a:pt x="4499" y="6592"/>
                  </a:lnTo>
                  <a:lnTo>
                    <a:pt x="4373" y="6655"/>
                  </a:lnTo>
                  <a:lnTo>
                    <a:pt x="4310" y="6843"/>
                  </a:lnTo>
                  <a:lnTo>
                    <a:pt x="4310" y="7031"/>
                  </a:lnTo>
                  <a:lnTo>
                    <a:pt x="4248" y="7136"/>
                  </a:lnTo>
                  <a:lnTo>
                    <a:pt x="4206" y="7241"/>
                  </a:lnTo>
                  <a:lnTo>
                    <a:pt x="4080" y="7366"/>
                  </a:lnTo>
                  <a:lnTo>
                    <a:pt x="3829" y="7533"/>
                  </a:lnTo>
                  <a:lnTo>
                    <a:pt x="3724" y="7554"/>
                  </a:lnTo>
                  <a:lnTo>
                    <a:pt x="3662" y="7659"/>
                  </a:lnTo>
                  <a:lnTo>
                    <a:pt x="3536" y="7575"/>
                  </a:lnTo>
                  <a:lnTo>
                    <a:pt x="3411" y="7429"/>
                  </a:lnTo>
                  <a:lnTo>
                    <a:pt x="3411" y="7345"/>
                  </a:lnTo>
                  <a:lnTo>
                    <a:pt x="3452" y="7324"/>
                  </a:lnTo>
                  <a:lnTo>
                    <a:pt x="3515" y="7220"/>
                  </a:lnTo>
                  <a:lnTo>
                    <a:pt x="3515" y="7157"/>
                  </a:lnTo>
                  <a:lnTo>
                    <a:pt x="3578" y="7073"/>
                  </a:lnTo>
                  <a:lnTo>
                    <a:pt x="3578" y="7052"/>
                  </a:lnTo>
                  <a:lnTo>
                    <a:pt x="3452" y="7073"/>
                  </a:lnTo>
                  <a:lnTo>
                    <a:pt x="3348" y="7178"/>
                  </a:lnTo>
                  <a:lnTo>
                    <a:pt x="3222" y="7241"/>
                  </a:lnTo>
                  <a:lnTo>
                    <a:pt x="3201" y="7345"/>
                  </a:lnTo>
                  <a:lnTo>
                    <a:pt x="3264" y="7471"/>
                  </a:lnTo>
                  <a:lnTo>
                    <a:pt x="3306" y="7722"/>
                  </a:lnTo>
                  <a:lnTo>
                    <a:pt x="3264" y="7868"/>
                  </a:lnTo>
                  <a:lnTo>
                    <a:pt x="3139" y="7994"/>
                  </a:lnTo>
                  <a:lnTo>
                    <a:pt x="3139" y="8077"/>
                  </a:lnTo>
                  <a:lnTo>
                    <a:pt x="3076" y="8119"/>
                  </a:lnTo>
                  <a:lnTo>
                    <a:pt x="3055" y="8329"/>
                  </a:lnTo>
                  <a:lnTo>
                    <a:pt x="3118" y="8391"/>
                  </a:lnTo>
                  <a:lnTo>
                    <a:pt x="3118" y="8475"/>
                  </a:lnTo>
                  <a:lnTo>
                    <a:pt x="3076" y="8496"/>
                  </a:lnTo>
                  <a:lnTo>
                    <a:pt x="3118" y="8517"/>
                  </a:lnTo>
                  <a:lnTo>
                    <a:pt x="3076" y="8601"/>
                  </a:lnTo>
                  <a:lnTo>
                    <a:pt x="3034" y="8601"/>
                  </a:lnTo>
                  <a:lnTo>
                    <a:pt x="3055" y="8642"/>
                  </a:lnTo>
                  <a:lnTo>
                    <a:pt x="2992" y="8684"/>
                  </a:lnTo>
                  <a:lnTo>
                    <a:pt x="2929" y="8621"/>
                  </a:lnTo>
                  <a:lnTo>
                    <a:pt x="2846" y="8684"/>
                  </a:lnTo>
                  <a:lnTo>
                    <a:pt x="2804" y="8642"/>
                  </a:lnTo>
                  <a:lnTo>
                    <a:pt x="2762" y="8517"/>
                  </a:lnTo>
                  <a:lnTo>
                    <a:pt x="2741" y="8496"/>
                  </a:lnTo>
                  <a:lnTo>
                    <a:pt x="2657" y="8538"/>
                  </a:lnTo>
                  <a:lnTo>
                    <a:pt x="2595" y="8538"/>
                  </a:lnTo>
                  <a:lnTo>
                    <a:pt x="2553" y="8517"/>
                  </a:lnTo>
                  <a:lnTo>
                    <a:pt x="2302" y="8601"/>
                  </a:lnTo>
                  <a:lnTo>
                    <a:pt x="2176" y="8642"/>
                  </a:lnTo>
                  <a:lnTo>
                    <a:pt x="2030" y="8705"/>
                  </a:lnTo>
                  <a:lnTo>
                    <a:pt x="1883" y="8705"/>
                  </a:lnTo>
                  <a:lnTo>
                    <a:pt x="1758" y="8747"/>
                  </a:lnTo>
                  <a:lnTo>
                    <a:pt x="1695" y="8726"/>
                  </a:lnTo>
                  <a:lnTo>
                    <a:pt x="1569" y="8747"/>
                  </a:lnTo>
                  <a:lnTo>
                    <a:pt x="1360" y="8914"/>
                  </a:lnTo>
                  <a:lnTo>
                    <a:pt x="1297" y="9040"/>
                  </a:lnTo>
                  <a:lnTo>
                    <a:pt x="1235" y="9082"/>
                  </a:lnTo>
                  <a:lnTo>
                    <a:pt x="1193" y="9165"/>
                  </a:lnTo>
                  <a:lnTo>
                    <a:pt x="1046" y="9354"/>
                  </a:lnTo>
                  <a:lnTo>
                    <a:pt x="942" y="9375"/>
                  </a:lnTo>
                  <a:lnTo>
                    <a:pt x="858" y="9479"/>
                  </a:lnTo>
                  <a:lnTo>
                    <a:pt x="837" y="9563"/>
                  </a:lnTo>
                  <a:lnTo>
                    <a:pt x="753" y="9647"/>
                  </a:lnTo>
                  <a:lnTo>
                    <a:pt x="607" y="9668"/>
                  </a:lnTo>
                  <a:lnTo>
                    <a:pt x="544" y="9751"/>
                  </a:lnTo>
                  <a:lnTo>
                    <a:pt x="565" y="9940"/>
                  </a:lnTo>
                  <a:lnTo>
                    <a:pt x="628" y="9961"/>
                  </a:lnTo>
                  <a:lnTo>
                    <a:pt x="649" y="10002"/>
                  </a:lnTo>
                  <a:lnTo>
                    <a:pt x="628" y="10065"/>
                  </a:lnTo>
                  <a:lnTo>
                    <a:pt x="607" y="10044"/>
                  </a:lnTo>
                  <a:lnTo>
                    <a:pt x="481" y="10149"/>
                  </a:lnTo>
                  <a:lnTo>
                    <a:pt x="439" y="10212"/>
                  </a:lnTo>
                  <a:lnTo>
                    <a:pt x="377" y="10274"/>
                  </a:lnTo>
                  <a:lnTo>
                    <a:pt x="272" y="10379"/>
                  </a:lnTo>
                  <a:lnTo>
                    <a:pt x="209" y="10463"/>
                  </a:lnTo>
                  <a:lnTo>
                    <a:pt x="105" y="10463"/>
                  </a:lnTo>
                  <a:lnTo>
                    <a:pt x="0" y="10505"/>
                  </a:lnTo>
                  <a:lnTo>
                    <a:pt x="105" y="10505"/>
                  </a:lnTo>
                  <a:lnTo>
                    <a:pt x="167" y="10609"/>
                  </a:lnTo>
                  <a:lnTo>
                    <a:pt x="209" y="10735"/>
                  </a:lnTo>
                  <a:lnTo>
                    <a:pt x="167" y="10777"/>
                  </a:lnTo>
                  <a:lnTo>
                    <a:pt x="126" y="10693"/>
                  </a:lnTo>
                  <a:lnTo>
                    <a:pt x="84" y="10609"/>
                  </a:lnTo>
                  <a:lnTo>
                    <a:pt x="63" y="10714"/>
                  </a:lnTo>
                  <a:lnTo>
                    <a:pt x="84" y="10818"/>
                  </a:lnTo>
                  <a:lnTo>
                    <a:pt x="167" y="10839"/>
                  </a:lnTo>
                  <a:lnTo>
                    <a:pt x="167" y="10923"/>
                  </a:lnTo>
                  <a:lnTo>
                    <a:pt x="126" y="11007"/>
                  </a:lnTo>
                  <a:lnTo>
                    <a:pt x="126" y="11007"/>
                  </a:lnTo>
                  <a:lnTo>
                    <a:pt x="188" y="10965"/>
                  </a:lnTo>
                  <a:lnTo>
                    <a:pt x="230" y="10902"/>
                  </a:lnTo>
                  <a:lnTo>
                    <a:pt x="314" y="10860"/>
                  </a:lnTo>
                  <a:lnTo>
                    <a:pt x="377" y="10902"/>
                  </a:lnTo>
                  <a:lnTo>
                    <a:pt x="314" y="10944"/>
                  </a:lnTo>
                  <a:lnTo>
                    <a:pt x="377" y="10965"/>
                  </a:lnTo>
                  <a:lnTo>
                    <a:pt x="439" y="10944"/>
                  </a:lnTo>
                  <a:lnTo>
                    <a:pt x="439" y="10839"/>
                  </a:lnTo>
                  <a:lnTo>
                    <a:pt x="398" y="10798"/>
                  </a:lnTo>
                  <a:lnTo>
                    <a:pt x="293" y="10818"/>
                  </a:lnTo>
                  <a:lnTo>
                    <a:pt x="293" y="10777"/>
                  </a:lnTo>
                  <a:lnTo>
                    <a:pt x="314" y="10714"/>
                  </a:lnTo>
                  <a:lnTo>
                    <a:pt x="293" y="10630"/>
                  </a:lnTo>
                  <a:lnTo>
                    <a:pt x="335" y="10588"/>
                  </a:lnTo>
                  <a:lnTo>
                    <a:pt x="439" y="10609"/>
                  </a:lnTo>
                  <a:lnTo>
                    <a:pt x="544" y="10798"/>
                  </a:lnTo>
                  <a:lnTo>
                    <a:pt x="586" y="10923"/>
                  </a:lnTo>
                  <a:lnTo>
                    <a:pt x="628" y="10986"/>
                  </a:lnTo>
                  <a:lnTo>
                    <a:pt x="628" y="11153"/>
                  </a:lnTo>
                  <a:lnTo>
                    <a:pt x="544" y="11342"/>
                  </a:lnTo>
                  <a:lnTo>
                    <a:pt x="439" y="11342"/>
                  </a:lnTo>
                  <a:lnTo>
                    <a:pt x="481" y="11383"/>
                  </a:lnTo>
                  <a:lnTo>
                    <a:pt x="544" y="11551"/>
                  </a:lnTo>
                  <a:lnTo>
                    <a:pt x="586" y="11760"/>
                  </a:lnTo>
                  <a:lnTo>
                    <a:pt x="691" y="11865"/>
                  </a:lnTo>
                  <a:lnTo>
                    <a:pt x="691" y="11969"/>
                  </a:lnTo>
                  <a:lnTo>
                    <a:pt x="628" y="12011"/>
                  </a:lnTo>
                  <a:lnTo>
                    <a:pt x="711" y="12095"/>
                  </a:lnTo>
                  <a:lnTo>
                    <a:pt x="795" y="12095"/>
                  </a:lnTo>
                  <a:lnTo>
                    <a:pt x="858" y="12158"/>
                  </a:lnTo>
                  <a:lnTo>
                    <a:pt x="900" y="12095"/>
                  </a:lnTo>
                  <a:lnTo>
                    <a:pt x="900" y="12053"/>
                  </a:lnTo>
                  <a:lnTo>
                    <a:pt x="816" y="11906"/>
                  </a:lnTo>
                  <a:lnTo>
                    <a:pt x="816" y="11739"/>
                  </a:lnTo>
                  <a:lnTo>
                    <a:pt x="858" y="11676"/>
                  </a:lnTo>
                  <a:lnTo>
                    <a:pt x="921" y="11739"/>
                  </a:lnTo>
                  <a:lnTo>
                    <a:pt x="900" y="11781"/>
                  </a:lnTo>
                  <a:lnTo>
                    <a:pt x="900" y="11844"/>
                  </a:lnTo>
                  <a:lnTo>
                    <a:pt x="963" y="11948"/>
                  </a:lnTo>
                  <a:lnTo>
                    <a:pt x="1004" y="12095"/>
                  </a:lnTo>
                  <a:lnTo>
                    <a:pt x="963" y="12199"/>
                  </a:lnTo>
                  <a:lnTo>
                    <a:pt x="1004" y="12283"/>
                  </a:lnTo>
                  <a:lnTo>
                    <a:pt x="1109" y="12220"/>
                  </a:lnTo>
                  <a:lnTo>
                    <a:pt x="1214" y="12074"/>
                  </a:lnTo>
                  <a:lnTo>
                    <a:pt x="1109" y="11969"/>
                  </a:lnTo>
                  <a:lnTo>
                    <a:pt x="1109" y="11906"/>
                  </a:lnTo>
                  <a:lnTo>
                    <a:pt x="1151" y="11886"/>
                  </a:lnTo>
                  <a:lnTo>
                    <a:pt x="1235" y="11906"/>
                  </a:lnTo>
                  <a:lnTo>
                    <a:pt x="1276" y="11948"/>
                  </a:lnTo>
                  <a:lnTo>
                    <a:pt x="1318" y="11844"/>
                  </a:lnTo>
                  <a:lnTo>
                    <a:pt x="1318" y="11655"/>
                  </a:lnTo>
                  <a:lnTo>
                    <a:pt x="1276" y="11572"/>
                  </a:lnTo>
                  <a:lnTo>
                    <a:pt x="1276" y="11237"/>
                  </a:lnTo>
                  <a:lnTo>
                    <a:pt x="1276" y="11049"/>
                  </a:lnTo>
                  <a:lnTo>
                    <a:pt x="1339" y="10944"/>
                  </a:lnTo>
                  <a:lnTo>
                    <a:pt x="1444" y="10839"/>
                  </a:lnTo>
                  <a:lnTo>
                    <a:pt x="1423" y="10777"/>
                  </a:lnTo>
                  <a:lnTo>
                    <a:pt x="1360" y="10735"/>
                  </a:lnTo>
                  <a:lnTo>
                    <a:pt x="1360" y="10630"/>
                  </a:lnTo>
                  <a:lnTo>
                    <a:pt x="1318" y="10630"/>
                  </a:lnTo>
                  <a:lnTo>
                    <a:pt x="1339" y="10567"/>
                  </a:lnTo>
                  <a:lnTo>
                    <a:pt x="1151" y="10567"/>
                  </a:lnTo>
                  <a:lnTo>
                    <a:pt x="1130" y="10505"/>
                  </a:lnTo>
                  <a:lnTo>
                    <a:pt x="1235" y="10463"/>
                  </a:lnTo>
                  <a:lnTo>
                    <a:pt x="1255" y="10379"/>
                  </a:lnTo>
                  <a:lnTo>
                    <a:pt x="1235" y="10212"/>
                  </a:lnTo>
                  <a:lnTo>
                    <a:pt x="1151" y="10170"/>
                  </a:lnTo>
                  <a:lnTo>
                    <a:pt x="1067" y="10191"/>
                  </a:lnTo>
                  <a:lnTo>
                    <a:pt x="1067" y="10212"/>
                  </a:lnTo>
                  <a:lnTo>
                    <a:pt x="1004" y="10274"/>
                  </a:lnTo>
                  <a:lnTo>
                    <a:pt x="921" y="10274"/>
                  </a:lnTo>
                  <a:lnTo>
                    <a:pt x="795" y="10149"/>
                  </a:lnTo>
                  <a:lnTo>
                    <a:pt x="816" y="10065"/>
                  </a:lnTo>
                  <a:lnTo>
                    <a:pt x="1004" y="9982"/>
                  </a:lnTo>
                  <a:lnTo>
                    <a:pt x="1151" y="9961"/>
                  </a:lnTo>
                  <a:lnTo>
                    <a:pt x="1339" y="10002"/>
                  </a:lnTo>
                  <a:lnTo>
                    <a:pt x="1423" y="10065"/>
                  </a:lnTo>
                  <a:lnTo>
                    <a:pt x="1444" y="10002"/>
                  </a:lnTo>
                  <a:lnTo>
                    <a:pt x="1444" y="9940"/>
                  </a:lnTo>
                  <a:lnTo>
                    <a:pt x="1444" y="9835"/>
                  </a:lnTo>
                  <a:lnTo>
                    <a:pt x="1423" y="9751"/>
                  </a:lnTo>
                  <a:lnTo>
                    <a:pt x="1444" y="9689"/>
                  </a:lnTo>
                  <a:lnTo>
                    <a:pt x="1527" y="9689"/>
                  </a:lnTo>
                  <a:lnTo>
                    <a:pt x="1569" y="9772"/>
                  </a:lnTo>
                  <a:lnTo>
                    <a:pt x="1653" y="9772"/>
                  </a:lnTo>
                  <a:lnTo>
                    <a:pt x="1758" y="9730"/>
                  </a:lnTo>
                  <a:lnTo>
                    <a:pt x="1946" y="9689"/>
                  </a:lnTo>
                  <a:lnTo>
                    <a:pt x="2113" y="9647"/>
                  </a:lnTo>
                  <a:lnTo>
                    <a:pt x="2218" y="9647"/>
                  </a:lnTo>
                  <a:lnTo>
                    <a:pt x="2281" y="9668"/>
                  </a:lnTo>
                  <a:lnTo>
                    <a:pt x="2323" y="9647"/>
                  </a:lnTo>
                  <a:cubicBezTo>
                    <a:pt x="2323" y="9668"/>
                    <a:pt x="2364" y="9730"/>
                    <a:pt x="2364" y="9751"/>
                  </a:cubicBezTo>
                  <a:lnTo>
                    <a:pt x="2218" y="9856"/>
                  </a:lnTo>
                  <a:lnTo>
                    <a:pt x="2218" y="9940"/>
                  </a:lnTo>
                  <a:lnTo>
                    <a:pt x="2155" y="9877"/>
                  </a:lnTo>
                  <a:lnTo>
                    <a:pt x="2051" y="9898"/>
                  </a:lnTo>
                  <a:lnTo>
                    <a:pt x="1967" y="9961"/>
                  </a:lnTo>
                  <a:lnTo>
                    <a:pt x="1904" y="9940"/>
                  </a:lnTo>
                  <a:lnTo>
                    <a:pt x="1841" y="9772"/>
                  </a:lnTo>
                  <a:lnTo>
                    <a:pt x="1779" y="9772"/>
                  </a:lnTo>
                  <a:lnTo>
                    <a:pt x="1632" y="9961"/>
                  </a:lnTo>
                  <a:lnTo>
                    <a:pt x="1632" y="10065"/>
                  </a:lnTo>
                  <a:lnTo>
                    <a:pt x="1527" y="10128"/>
                  </a:lnTo>
                  <a:lnTo>
                    <a:pt x="1486" y="10233"/>
                  </a:lnTo>
                  <a:lnTo>
                    <a:pt x="1653" y="10295"/>
                  </a:lnTo>
                  <a:lnTo>
                    <a:pt x="1674" y="10400"/>
                  </a:lnTo>
                  <a:lnTo>
                    <a:pt x="1653" y="10421"/>
                  </a:lnTo>
                  <a:lnTo>
                    <a:pt x="1653" y="10484"/>
                  </a:lnTo>
                  <a:lnTo>
                    <a:pt x="1737" y="10609"/>
                  </a:lnTo>
                  <a:lnTo>
                    <a:pt x="1862" y="10630"/>
                  </a:lnTo>
                  <a:lnTo>
                    <a:pt x="1862" y="10714"/>
                  </a:lnTo>
                  <a:lnTo>
                    <a:pt x="1904" y="10735"/>
                  </a:lnTo>
                  <a:lnTo>
                    <a:pt x="1946" y="10693"/>
                  </a:lnTo>
                  <a:lnTo>
                    <a:pt x="2009" y="10714"/>
                  </a:lnTo>
                  <a:lnTo>
                    <a:pt x="2072" y="10693"/>
                  </a:lnTo>
                  <a:lnTo>
                    <a:pt x="2072" y="10609"/>
                  </a:lnTo>
                  <a:lnTo>
                    <a:pt x="1967" y="10505"/>
                  </a:lnTo>
                  <a:lnTo>
                    <a:pt x="2009" y="10400"/>
                  </a:lnTo>
                  <a:lnTo>
                    <a:pt x="2072" y="10254"/>
                  </a:lnTo>
                  <a:lnTo>
                    <a:pt x="2197" y="10170"/>
                  </a:lnTo>
                  <a:lnTo>
                    <a:pt x="2218" y="10107"/>
                  </a:lnTo>
                  <a:lnTo>
                    <a:pt x="2364" y="10149"/>
                  </a:lnTo>
                  <a:lnTo>
                    <a:pt x="2511" y="10254"/>
                  </a:lnTo>
                  <a:lnTo>
                    <a:pt x="2574" y="10316"/>
                  </a:lnTo>
                  <a:lnTo>
                    <a:pt x="2636" y="10295"/>
                  </a:lnTo>
                  <a:lnTo>
                    <a:pt x="2699" y="10086"/>
                  </a:lnTo>
                  <a:lnTo>
                    <a:pt x="2825" y="9961"/>
                  </a:lnTo>
                  <a:lnTo>
                    <a:pt x="2825" y="9877"/>
                  </a:lnTo>
                  <a:lnTo>
                    <a:pt x="2783" y="9814"/>
                  </a:lnTo>
                  <a:lnTo>
                    <a:pt x="2741" y="9751"/>
                  </a:lnTo>
                  <a:lnTo>
                    <a:pt x="2616" y="9647"/>
                  </a:lnTo>
                  <a:lnTo>
                    <a:pt x="2532" y="9647"/>
                  </a:lnTo>
                  <a:lnTo>
                    <a:pt x="2469" y="9584"/>
                  </a:lnTo>
                  <a:lnTo>
                    <a:pt x="2302" y="9584"/>
                  </a:lnTo>
                  <a:cubicBezTo>
                    <a:pt x="2302" y="9563"/>
                    <a:pt x="2302" y="9521"/>
                    <a:pt x="2281" y="9479"/>
                  </a:cubicBezTo>
                  <a:lnTo>
                    <a:pt x="2281" y="9458"/>
                  </a:lnTo>
                  <a:lnTo>
                    <a:pt x="2406" y="9375"/>
                  </a:lnTo>
                  <a:lnTo>
                    <a:pt x="2427" y="9333"/>
                  </a:lnTo>
                  <a:lnTo>
                    <a:pt x="2574" y="9228"/>
                  </a:lnTo>
                  <a:lnTo>
                    <a:pt x="2699" y="9165"/>
                  </a:lnTo>
                  <a:lnTo>
                    <a:pt x="2888" y="9207"/>
                  </a:lnTo>
                  <a:lnTo>
                    <a:pt x="2992" y="9165"/>
                  </a:lnTo>
                  <a:lnTo>
                    <a:pt x="3034" y="9228"/>
                  </a:lnTo>
                  <a:lnTo>
                    <a:pt x="3034" y="9333"/>
                  </a:lnTo>
                  <a:lnTo>
                    <a:pt x="2950" y="9458"/>
                  </a:lnTo>
                  <a:lnTo>
                    <a:pt x="2929" y="9563"/>
                  </a:lnTo>
                  <a:lnTo>
                    <a:pt x="2992" y="9584"/>
                  </a:lnTo>
                  <a:lnTo>
                    <a:pt x="2992" y="9689"/>
                  </a:lnTo>
                  <a:lnTo>
                    <a:pt x="2992" y="9793"/>
                  </a:lnTo>
                  <a:lnTo>
                    <a:pt x="2950" y="9856"/>
                  </a:lnTo>
                  <a:lnTo>
                    <a:pt x="2992" y="9961"/>
                  </a:lnTo>
                  <a:lnTo>
                    <a:pt x="3097" y="10002"/>
                  </a:lnTo>
                  <a:lnTo>
                    <a:pt x="3243" y="10170"/>
                  </a:lnTo>
                  <a:lnTo>
                    <a:pt x="3348" y="10191"/>
                  </a:lnTo>
                  <a:lnTo>
                    <a:pt x="3432" y="10170"/>
                  </a:lnTo>
                  <a:lnTo>
                    <a:pt x="3536" y="10002"/>
                  </a:lnTo>
                  <a:lnTo>
                    <a:pt x="3536" y="9898"/>
                  </a:lnTo>
                  <a:lnTo>
                    <a:pt x="3578" y="9856"/>
                  </a:lnTo>
                  <a:lnTo>
                    <a:pt x="3620" y="9793"/>
                  </a:lnTo>
                  <a:lnTo>
                    <a:pt x="3578" y="9710"/>
                  </a:lnTo>
                  <a:lnTo>
                    <a:pt x="3662" y="9584"/>
                  </a:lnTo>
                  <a:lnTo>
                    <a:pt x="3766" y="9563"/>
                  </a:lnTo>
                  <a:lnTo>
                    <a:pt x="3850" y="9563"/>
                  </a:lnTo>
                  <a:lnTo>
                    <a:pt x="3871" y="9500"/>
                  </a:lnTo>
                  <a:lnTo>
                    <a:pt x="3850" y="9458"/>
                  </a:lnTo>
                  <a:lnTo>
                    <a:pt x="3829" y="9333"/>
                  </a:lnTo>
                  <a:lnTo>
                    <a:pt x="3620" y="9249"/>
                  </a:lnTo>
                  <a:lnTo>
                    <a:pt x="3578" y="9186"/>
                  </a:lnTo>
                  <a:lnTo>
                    <a:pt x="3641" y="9040"/>
                  </a:lnTo>
                  <a:lnTo>
                    <a:pt x="3724" y="8977"/>
                  </a:lnTo>
                  <a:lnTo>
                    <a:pt x="3766" y="8956"/>
                  </a:lnTo>
                  <a:lnTo>
                    <a:pt x="3745" y="9019"/>
                  </a:lnTo>
                  <a:lnTo>
                    <a:pt x="3745" y="9145"/>
                  </a:lnTo>
                  <a:lnTo>
                    <a:pt x="3787" y="9165"/>
                  </a:lnTo>
                  <a:lnTo>
                    <a:pt x="3850" y="9145"/>
                  </a:lnTo>
                  <a:lnTo>
                    <a:pt x="3871" y="9124"/>
                  </a:lnTo>
                  <a:lnTo>
                    <a:pt x="3955" y="9145"/>
                  </a:lnTo>
                  <a:lnTo>
                    <a:pt x="3996" y="9186"/>
                  </a:lnTo>
                  <a:lnTo>
                    <a:pt x="4059" y="9165"/>
                  </a:lnTo>
                  <a:lnTo>
                    <a:pt x="4101" y="9165"/>
                  </a:lnTo>
                  <a:lnTo>
                    <a:pt x="4080" y="9228"/>
                  </a:lnTo>
                  <a:lnTo>
                    <a:pt x="3976" y="9249"/>
                  </a:lnTo>
                  <a:lnTo>
                    <a:pt x="3976" y="9270"/>
                  </a:lnTo>
                  <a:lnTo>
                    <a:pt x="3996" y="9291"/>
                  </a:lnTo>
                  <a:lnTo>
                    <a:pt x="4080" y="9270"/>
                  </a:lnTo>
                  <a:lnTo>
                    <a:pt x="4206" y="9186"/>
                  </a:lnTo>
                  <a:lnTo>
                    <a:pt x="4499" y="9228"/>
                  </a:lnTo>
                  <a:lnTo>
                    <a:pt x="4666" y="9186"/>
                  </a:lnTo>
                  <a:lnTo>
                    <a:pt x="4603" y="9165"/>
                  </a:lnTo>
                  <a:lnTo>
                    <a:pt x="4582" y="9061"/>
                  </a:lnTo>
                  <a:lnTo>
                    <a:pt x="4603" y="8935"/>
                  </a:lnTo>
                  <a:lnTo>
                    <a:pt x="4729" y="8873"/>
                  </a:lnTo>
                  <a:lnTo>
                    <a:pt x="4833" y="8914"/>
                  </a:lnTo>
                  <a:lnTo>
                    <a:pt x="4875" y="9019"/>
                  </a:lnTo>
                  <a:lnTo>
                    <a:pt x="4833" y="9124"/>
                  </a:lnTo>
                  <a:lnTo>
                    <a:pt x="4896" y="9186"/>
                  </a:lnTo>
                  <a:lnTo>
                    <a:pt x="4980" y="9186"/>
                  </a:lnTo>
                  <a:lnTo>
                    <a:pt x="5043" y="9061"/>
                  </a:lnTo>
                  <a:lnTo>
                    <a:pt x="4980" y="8852"/>
                  </a:lnTo>
                  <a:lnTo>
                    <a:pt x="5001" y="8726"/>
                  </a:lnTo>
                  <a:lnTo>
                    <a:pt x="5126" y="8621"/>
                  </a:lnTo>
                  <a:lnTo>
                    <a:pt x="5210" y="8621"/>
                  </a:lnTo>
                  <a:lnTo>
                    <a:pt x="5231" y="8559"/>
                  </a:lnTo>
                  <a:lnTo>
                    <a:pt x="5189" y="8496"/>
                  </a:lnTo>
                  <a:lnTo>
                    <a:pt x="5210" y="8349"/>
                  </a:lnTo>
                  <a:lnTo>
                    <a:pt x="5294" y="8308"/>
                  </a:lnTo>
                  <a:lnTo>
                    <a:pt x="5398" y="8329"/>
                  </a:lnTo>
                  <a:lnTo>
                    <a:pt x="5419" y="8391"/>
                  </a:lnTo>
                  <a:lnTo>
                    <a:pt x="5357" y="8454"/>
                  </a:lnTo>
                  <a:lnTo>
                    <a:pt x="5336" y="8621"/>
                  </a:lnTo>
                  <a:lnTo>
                    <a:pt x="5357" y="8956"/>
                  </a:lnTo>
                  <a:lnTo>
                    <a:pt x="5419" y="8998"/>
                  </a:lnTo>
                  <a:lnTo>
                    <a:pt x="5503" y="8935"/>
                  </a:lnTo>
                  <a:lnTo>
                    <a:pt x="5545" y="8831"/>
                  </a:lnTo>
                  <a:lnTo>
                    <a:pt x="5649" y="8831"/>
                  </a:lnTo>
                  <a:lnTo>
                    <a:pt x="5754" y="8726"/>
                  </a:lnTo>
                  <a:lnTo>
                    <a:pt x="5817" y="8580"/>
                  </a:lnTo>
                  <a:lnTo>
                    <a:pt x="5775" y="8475"/>
                  </a:lnTo>
                  <a:lnTo>
                    <a:pt x="5921" y="8370"/>
                  </a:lnTo>
                  <a:lnTo>
                    <a:pt x="5880" y="8287"/>
                  </a:lnTo>
                  <a:lnTo>
                    <a:pt x="5838" y="8224"/>
                  </a:lnTo>
                  <a:lnTo>
                    <a:pt x="5712" y="8057"/>
                  </a:lnTo>
                  <a:lnTo>
                    <a:pt x="5649" y="7910"/>
                  </a:lnTo>
                  <a:lnTo>
                    <a:pt x="5629" y="7638"/>
                  </a:lnTo>
                  <a:lnTo>
                    <a:pt x="5670" y="7324"/>
                  </a:lnTo>
                  <a:lnTo>
                    <a:pt x="5670" y="7115"/>
                  </a:lnTo>
                  <a:lnTo>
                    <a:pt x="5566" y="6717"/>
                  </a:lnTo>
                  <a:lnTo>
                    <a:pt x="5440" y="6529"/>
                  </a:lnTo>
                  <a:lnTo>
                    <a:pt x="5440" y="6383"/>
                  </a:lnTo>
                  <a:lnTo>
                    <a:pt x="5461" y="6194"/>
                  </a:lnTo>
                  <a:lnTo>
                    <a:pt x="5649" y="6111"/>
                  </a:lnTo>
                  <a:lnTo>
                    <a:pt x="5733" y="6111"/>
                  </a:lnTo>
                  <a:lnTo>
                    <a:pt x="5775" y="6194"/>
                  </a:lnTo>
                  <a:lnTo>
                    <a:pt x="5817" y="6132"/>
                  </a:lnTo>
                  <a:lnTo>
                    <a:pt x="5775" y="6006"/>
                  </a:lnTo>
                  <a:lnTo>
                    <a:pt x="5754" y="5922"/>
                  </a:lnTo>
                  <a:lnTo>
                    <a:pt x="5733" y="5880"/>
                  </a:lnTo>
                  <a:lnTo>
                    <a:pt x="5712" y="5776"/>
                  </a:lnTo>
                  <a:lnTo>
                    <a:pt x="5712" y="5713"/>
                  </a:lnTo>
                  <a:lnTo>
                    <a:pt x="5712" y="5650"/>
                  </a:lnTo>
                  <a:lnTo>
                    <a:pt x="5754" y="5567"/>
                  </a:lnTo>
                  <a:lnTo>
                    <a:pt x="5754" y="5546"/>
                  </a:lnTo>
                  <a:lnTo>
                    <a:pt x="5754" y="5462"/>
                  </a:lnTo>
                  <a:lnTo>
                    <a:pt x="5733" y="5399"/>
                  </a:lnTo>
                  <a:lnTo>
                    <a:pt x="5733" y="5274"/>
                  </a:lnTo>
                  <a:lnTo>
                    <a:pt x="5754" y="5190"/>
                  </a:lnTo>
                  <a:lnTo>
                    <a:pt x="5712" y="5127"/>
                  </a:lnTo>
                  <a:lnTo>
                    <a:pt x="5670" y="4876"/>
                  </a:lnTo>
                  <a:lnTo>
                    <a:pt x="5566" y="4709"/>
                  </a:lnTo>
                  <a:lnTo>
                    <a:pt x="5545" y="4709"/>
                  </a:lnTo>
                  <a:lnTo>
                    <a:pt x="5503" y="4667"/>
                  </a:lnTo>
                  <a:lnTo>
                    <a:pt x="5503" y="4437"/>
                  </a:lnTo>
                  <a:lnTo>
                    <a:pt x="5398" y="4332"/>
                  </a:lnTo>
                  <a:lnTo>
                    <a:pt x="5147" y="4081"/>
                  </a:lnTo>
                  <a:lnTo>
                    <a:pt x="5105" y="3976"/>
                  </a:lnTo>
                  <a:lnTo>
                    <a:pt x="5043" y="3788"/>
                  </a:lnTo>
                  <a:lnTo>
                    <a:pt x="5043" y="3600"/>
                  </a:lnTo>
                  <a:lnTo>
                    <a:pt x="5043" y="3558"/>
                  </a:lnTo>
                  <a:lnTo>
                    <a:pt x="4980" y="3600"/>
                  </a:lnTo>
                  <a:lnTo>
                    <a:pt x="4917" y="3600"/>
                  </a:lnTo>
                  <a:lnTo>
                    <a:pt x="4896" y="3579"/>
                  </a:lnTo>
                  <a:lnTo>
                    <a:pt x="4896" y="3558"/>
                  </a:lnTo>
                  <a:cubicBezTo>
                    <a:pt x="4854" y="3474"/>
                    <a:pt x="4812" y="3412"/>
                    <a:pt x="4750" y="3349"/>
                  </a:cubicBezTo>
                  <a:lnTo>
                    <a:pt x="4792" y="3265"/>
                  </a:lnTo>
                  <a:lnTo>
                    <a:pt x="4854" y="3160"/>
                  </a:lnTo>
                  <a:lnTo>
                    <a:pt x="4812" y="3077"/>
                  </a:lnTo>
                  <a:lnTo>
                    <a:pt x="4687" y="3077"/>
                  </a:lnTo>
                  <a:lnTo>
                    <a:pt x="4540" y="3056"/>
                  </a:lnTo>
                  <a:lnTo>
                    <a:pt x="4394" y="2888"/>
                  </a:lnTo>
                  <a:lnTo>
                    <a:pt x="4268" y="2930"/>
                  </a:lnTo>
                  <a:lnTo>
                    <a:pt x="4122" y="2847"/>
                  </a:lnTo>
                  <a:lnTo>
                    <a:pt x="4101" y="2763"/>
                  </a:lnTo>
                  <a:lnTo>
                    <a:pt x="4101" y="2658"/>
                  </a:lnTo>
                  <a:lnTo>
                    <a:pt x="4185" y="2575"/>
                  </a:lnTo>
                  <a:lnTo>
                    <a:pt x="4268" y="2575"/>
                  </a:lnTo>
                  <a:lnTo>
                    <a:pt x="4415" y="2679"/>
                  </a:lnTo>
                  <a:lnTo>
                    <a:pt x="4478" y="2721"/>
                  </a:lnTo>
                  <a:lnTo>
                    <a:pt x="4603" y="2533"/>
                  </a:lnTo>
                  <a:lnTo>
                    <a:pt x="4729" y="2428"/>
                  </a:lnTo>
                  <a:lnTo>
                    <a:pt x="4833" y="2428"/>
                  </a:lnTo>
                  <a:lnTo>
                    <a:pt x="4896" y="2470"/>
                  </a:lnTo>
                  <a:lnTo>
                    <a:pt x="4959" y="2512"/>
                  </a:lnTo>
                  <a:lnTo>
                    <a:pt x="5064" y="2470"/>
                  </a:lnTo>
                  <a:lnTo>
                    <a:pt x="5168" y="2575"/>
                  </a:lnTo>
                  <a:lnTo>
                    <a:pt x="5336" y="2721"/>
                  </a:lnTo>
                  <a:lnTo>
                    <a:pt x="5524" y="2784"/>
                  </a:lnTo>
                  <a:lnTo>
                    <a:pt x="5691" y="2847"/>
                  </a:lnTo>
                  <a:lnTo>
                    <a:pt x="5754" y="2930"/>
                  </a:lnTo>
                  <a:lnTo>
                    <a:pt x="5859" y="2972"/>
                  </a:lnTo>
                  <a:lnTo>
                    <a:pt x="5859" y="2888"/>
                  </a:lnTo>
                  <a:lnTo>
                    <a:pt x="5880" y="2784"/>
                  </a:lnTo>
                  <a:lnTo>
                    <a:pt x="5859" y="2658"/>
                  </a:lnTo>
                  <a:lnTo>
                    <a:pt x="5880" y="2470"/>
                  </a:lnTo>
                  <a:lnTo>
                    <a:pt x="5942" y="2240"/>
                  </a:lnTo>
                  <a:lnTo>
                    <a:pt x="6089" y="2031"/>
                  </a:lnTo>
                  <a:lnTo>
                    <a:pt x="6193" y="2010"/>
                  </a:lnTo>
                  <a:lnTo>
                    <a:pt x="6298" y="2031"/>
                  </a:lnTo>
                  <a:lnTo>
                    <a:pt x="6465" y="2031"/>
                  </a:lnTo>
                  <a:lnTo>
                    <a:pt x="6465" y="1989"/>
                  </a:lnTo>
                  <a:lnTo>
                    <a:pt x="6528" y="1926"/>
                  </a:lnTo>
                  <a:lnTo>
                    <a:pt x="6591" y="1947"/>
                  </a:lnTo>
                  <a:lnTo>
                    <a:pt x="6675" y="1947"/>
                  </a:lnTo>
                  <a:lnTo>
                    <a:pt x="6717" y="1905"/>
                  </a:lnTo>
                  <a:lnTo>
                    <a:pt x="6737" y="1821"/>
                  </a:lnTo>
                  <a:lnTo>
                    <a:pt x="6842" y="1779"/>
                  </a:lnTo>
                  <a:lnTo>
                    <a:pt x="6926" y="1717"/>
                  </a:lnTo>
                  <a:lnTo>
                    <a:pt x="6926" y="1612"/>
                  </a:lnTo>
                  <a:lnTo>
                    <a:pt x="6989" y="1591"/>
                  </a:lnTo>
                  <a:lnTo>
                    <a:pt x="7009" y="1507"/>
                  </a:lnTo>
                  <a:lnTo>
                    <a:pt x="6926" y="1507"/>
                  </a:lnTo>
                  <a:lnTo>
                    <a:pt x="6863" y="1591"/>
                  </a:lnTo>
                  <a:lnTo>
                    <a:pt x="6800" y="1675"/>
                  </a:lnTo>
                  <a:lnTo>
                    <a:pt x="6717" y="1675"/>
                  </a:lnTo>
                  <a:lnTo>
                    <a:pt x="6717" y="1612"/>
                  </a:lnTo>
                  <a:lnTo>
                    <a:pt x="6717" y="1528"/>
                  </a:lnTo>
                  <a:lnTo>
                    <a:pt x="6612" y="1403"/>
                  </a:lnTo>
                  <a:lnTo>
                    <a:pt x="6486" y="1319"/>
                  </a:lnTo>
                  <a:lnTo>
                    <a:pt x="6445" y="1277"/>
                  </a:lnTo>
                  <a:lnTo>
                    <a:pt x="6445" y="1110"/>
                  </a:lnTo>
                  <a:lnTo>
                    <a:pt x="6486" y="943"/>
                  </a:lnTo>
                  <a:lnTo>
                    <a:pt x="6486" y="838"/>
                  </a:lnTo>
                  <a:lnTo>
                    <a:pt x="6465" y="775"/>
                  </a:lnTo>
                  <a:lnTo>
                    <a:pt x="6445" y="796"/>
                  </a:lnTo>
                  <a:lnTo>
                    <a:pt x="6403" y="901"/>
                  </a:lnTo>
                  <a:lnTo>
                    <a:pt x="6298" y="1047"/>
                  </a:lnTo>
                  <a:lnTo>
                    <a:pt x="6131" y="1173"/>
                  </a:lnTo>
                  <a:lnTo>
                    <a:pt x="5963" y="1194"/>
                  </a:lnTo>
                  <a:lnTo>
                    <a:pt x="5901" y="1173"/>
                  </a:lnTo>
                  <a:lnTo>
                    <a:pt x="5838" y="1194"/>
                  </a:lnTo>
                  <a:lnTo>
                    <a:pt x="5733" y="1089"/>
                  </a:lnTo>
                  <a:lnTo>
                    <a:pt x="5608" y="1068"/>
                  </a:lnTo>
                  <a:lnTo>
                    <a:pt x="5419" y="984"/>
                  </a:lnTo>
                  <a:lnTo>
                    <a:pt x="5315" y="880"/>
                  </a:lnTo>
                  <a:lnTo>
                    <a:pt x="5210" y="859"/>
                  </a:lnTo>
                  <a:lnTo>
                    <a:pt x="5147" y="775"/>
                  </a:lnTo>
                  <a:lnTo>
                    <a:pt x="5001" y="671"/>
                  </a:lnTo>
                  <a:lnTo>
                    <a:pt x="4729" y="419"/>
                  </a:lnTo>
                  <a:lnTo>
                    <a:pt x="4645" y="252"/>
                  </a:lnTo>
                  <a:lnTo>
                    <a:pt x="4499" y="231"/>
                  </a:lnTo>
                  <a:lnTo>
                    <a:pt x="4310" y="64"/>
                  </a:lnTo>
                  <a:lnTo>
                    <a:pt x="426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5" name="Google Shape;2445;p46"/>
            <p:cNvSpPr/>
            <p:nvPr/>
          </p:nvSpPr>
          <p:spPr>
            <a:xfrm>
              <a:off x="5440200" y="2597250"/>
              <a:ext cx="60175" cy="83725"/>
            </a:xfrm>
            <a:custGeom>
              <a:avLst/>
              <a:gdLst/>
              <a:ahLst/>
              <a:cxnLst/>
              <a:rect l="l" t="t" r="r" b="b"/>
              <a:pathLst>
                <a:path w="2407" h="3349" extrusionOk="0">
                  <a:moveTo>
                    <a:pt x="1256" y="1"/>
                  </a:moveTo>
                  <a:lnTo>
                    <a:pt x="1005" y="126"/>
                  </a:lnTo>
                  <a:lnTo>
                    <a:pt x="628" y="189"/>
                  </a:lnTo>
                  <a:lnTo>
                    <a:pt x="419" y="377"/>
                  </a:lnTo>
                  <a:lnTo>
                    <a:pt x="210" y="419"/>
                  </a:lnTo>
                  <a:lnTo>
                    <a:pt x="21" y="586"/>
                  </a:lnTo>
                  <a:lnTo>
                    <a:pt x="0" y="712"/>
                  </a:lnTo>
                  <a:lnTo>
                    <a:pt x="0" y="733"/>
                  </a:lnTo>
                  <a:lnTo>
                    <a:pt x="105" y="649"/>
                  </a:lnTo>
                  <a:lnTo>
                    <a:pt x="293" y="691"/>
                  </a:lnTo>
                  <a:lnTo>
                    <a:pt x="210" y="712"/>
                  </a:lnTo>
                  <a:lnTo>
                    <a:pt x="419" y="921"/>
                  </a:lnTo>
                  <a:lnTo>
                    <a:pt x="565" y="1130"/>
                  </a:lnTo>
                  <a:lnTo>
                    <a:pt x="649" y="1130"/>
                  </a:lnTo>
                  <a:lnTo>
                    <a:pt x="607" y="1214"/>
                  </a:lnTo>
                  <a:lnTo>
                    <a:pt x="712" y="1319"/>
                  </a:lnTo>
                  <a:lnTo>
                    <a:pt x="733" y="1423"/>
                  </a:lnTo>
                  <a:lnTo>
                    <a:pt x="544" y="1361"/>
                  </a:lnTo>
                  <a:lnTo>
                    <a:pt x="524" y="1277"/>
                  </a:lnTo>
                  <a:lnTo>
                    <a:pt x="461" y="1381"/>
                  </a:lnTo>
                  <a:lnTo>
                    <a:pt x="398" y="1361"/>
                  </a:lnTo>
                  <a:lnTo>
                    <a:pt x="252" y="1549"/>
                  </a:lnTo>
                  <a:lnTo>
                    <a:pt x="524" y="1653"/>
                  </a:lnTo>
                  <a:lnTo>
                    <a:pt x="607" y="1633"/>
                  </a:lnTo>
                  <a:lnTo>
                    <a:pt x="649" y="1758"/>
                  </a:lnTo>
                  <a:lnTo>
                    <a:pt x="649" y="1988"/>
                  </a:lnTo>
                  <a:lnTo>
                    <a:pt x="712" y="2051"/>
                  </a:lnTo>
                  <a:lnTo>
                    <a:pt x="754" y="2009"/>
                  </a:lnTo>
                  <a:lnTo>
                    <a:pt x="858" y="2197"/>
                  </a:lnTo>
                  <a:lnTo>
                    <a:pt x="670" y="2323"/>
                  </a:lnTo>
                  <a:lnTo>
                    <a:pt x="670" y="2386"/>
                  </a:lnTo>
                  <a:lnTo>
                    <a:pt x="754" y="2469"/>
                  </a:lnTo>
                  <a:lnTo>
                    <a:pt x="754" y="2574"/>
                  </a:lnTo>
                  <a:lnTo>
                    <a:pt x="670" y="2595"/>
                  </a:lnTo>
                  <a:lnTo>
                    <a:pt x="670" y="2700"/>
                  </a:lnTo>
                  <a:lnTo>
                    <a:pt x="733" y="2804"/>
                  </a:lnTo>
                  <a:lnTo>
                    <a:pt x="670" y="2804"/>
                  </a:lnTo>
                  <a:lnTo>
                    <a:pt x="816" y="3097"/>
                  </a:lnTo>
                  <a:lnTo>
                    <a:pt x="879" y="3097"/>
                  </a:lnTo>
                  <a:lnTo>
                    <a:pt x="921" y="3223"/>
                  </a:lnTo>
                  <a:lnTo>
                    <a:pt x="963" y="3244"/>
                  </a:lnTo>
                  <a:lnTo>
                    <a:pt x="963" y="3348"/>
                  </a:lnTo>
                  <a:lnTo>
                    <a:pt x="1047" y="3306"/>
                  </a:lnTo>
                  <a:lnTo>
                    <a:pt x="1047" y="3139"/>
                  </a:lnTo>
                  <a:lnTo>
                    <a:pt x="1088" y="3223"/>
                  </a:lnTo>
                  <a:lnTo>
                    <a:pt x="1172" y="3118"/>
                  </a:lnTo>
                  <a:lnTo>
                    <a:pt x="1444" y="2888"/>
                  </a:lnTo>
                  <a:lnTo>
                    <a:pt x="1549" y="2846"/>
                  </a:lnTo>
                  <a:lnTo>
                    <a:pt x="1570" y="2909"/>
                  </a:lnTo>
                  <a:lnTo>
                    <a:pt x="1653" y="2825"/>
                  </a:lnTo>
                  <a:lnTo>
                    <a:pt x="1695" y="2825"/>
                  </a:lnTo>
                  <a:lnTo>
                    <a:pt x="1758" y="2930"/>
                  </a:lnTo>
                  <a:lnTo>
                    <a:pt x="1863" y="2909"/>
                  </a:lnTo>
                  <a:lnTo>
                    <a:pt x="1905" y="2951"/>
                  </a:lnTo>
                  <a:lnTo>
                    <a:pt x="1967" y="2909"/>
                  </a:lnTo>
                  <a:lnTo>
                    <a:pt x="1925" y="2825"/>
                  </a:lnTo>
                  <a:lnTo>
                    <a:pt x="2072" y="2741"/>
                  </a:lnTo>
                  <a:lnTo>
                    <a:pt x="2197" y="2741"/>
                  </a:lnTo>
                  <a:lnTo>
                    <a:pt x="2344" y="2532"/>
                  </a:lnTo>
                  <a:lnTo>
                    <a:pt x="2323" y="2490"/>
                  </a:lnTo>
                  <a:lnTo>
                    <a:pt x="2407" y="2428"/>
                  </a:lnTo>
                  <a:lnTo>
                    <a:pt x="2344" y="1988"/>
                  </a:lnTo>
                  <a:lnTo>
                    <a:pt x="2323" y="1988"/>
                  </a:lnTo>
                  <a:lnTo>
                    <a:pt x="2281" y="2009"/>
                  </a:lnTo>
                  <a:lnTo>
                    <a:pt x="2281" y="1884"/>
                  </a:lnTo>
                  <a:lnTo>
                    <a:pt x="2197" y="1486"/>
                  </a:lnTo>
                  <a:lnTo>
                    <a:pt x="2114" y="1381"/>
                  </a:lnTo>
                  <a:lnTo>
                    <a:pt x="2114" y="1130"/>
                  </a:lnTo>
                  <a:lnTo>
                    <a:pt x="1779" y="712"/>
                  </a:lnTo>
                  <a:lnTo>
                    <a:pt x="1465" y="398"/>
                  </a:lnTo>
                  <a:lnTo>
                    <a:pt x="125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6" name="Google Shape;2446;p46"/>
            <p:cNvSpPr/>
            <p:nvPr/>
          </p:nvSpPr>
          <p:spPr>
            <a:xfrm>
              <a:off x="5410900" y="2501000"/>
              <a:ext cx="68550" cy="117725"/>
            </a:xfrm>
            <a:custGeom>
              <a:avLst/>
              <a:gdLst/>
              <a:ahLst/>
              <a:cxnLst/>
              <a:rect l="l" t="t" r="r" b="b"/>
              <a:pathLst>
                <a:path w="2742" h="4709" extrusionOk="0">
                  <a:moveTo>
                    <a:pt x="2260" y="1"/>
                  </a:moveTo>
                  <a:lnTo>
                    <a:pt x="2177" y="42"/>
                  </a:lnTo>
                  <a:lnTo>
                    <a:pt x="2177" y="168"/>
                  </a:lnTo>
                  <a:lnTo>
                    <a:pt x="2177" y="273"/>
                  </a:lnTo>
                  <a:lnTo>
                    <a:pt x="2240" y="377"/>
                  </a:lnTo>
                  <a:lnTo>
                    <a:pt x="2177" y="482"/>
                  </a:lnTo>
                  <a:lnTo>
                    <a:pt x="2093" y="482"/>
                  </a:lnTo>
                  <a:lnTo>
                    <a:pt x="1988" y="607"/>
                  </a:lnTo>
                  <a:lnTo>
                    <a:pt x="1988" y="733"/>
                  </a:lnTo>
                  <a:lnTo>
                    <a:pt x="1737" y="921"/>
                  </a:lnTo>
                  <a:lnTo>
                    <a:pt x="1612" y="921"/>
                  </a:lnTo>
                  <a:lnTo>
                    <a:pt x="1528" y="1005"/>
                  </a:lnTo>
                  <a:lnTo>
                    <a:pt x="1633" y="1089"/>
                  </a:lnTo>
                  <a:lnTo>
                    <a:pt x="1779" y="1214"/>
                  </a:lnTo>
                  <a:lnTo>
                    <a:pt x="1779" y="1298"/>
                  </a:lnTo>
                  <a:lnTo>
                    <a:pt x="1716" y="1444"/>
                  </a:lnTo>
                  <a:lnTo>
                    <a:pt x="1570" y="1423"/>
                  </a:lnTo>
                  <a:lnTo>
                    <a:pt x="1319" y="1444"/>
                  </a:lnTo>
                  <a:lnTo>
                    <a:pt x="1193" y="1402"/>
                  </a:lnTo>
                  <a:lnTo>
                    <a:pt x="1089" y="1444"/>
                  </a:lnTo>
                  <a:lnTo>
                    <a:pt x="1005" y="1361"/>
                  </a:lnTo>
                  <a:lnTo>
                    <a:pt x="942" y="1319"/>
                  </a:lnTo>
                  <a:lnTo>
                    <a:pt x="838" y="1151"/>
                  </a:lnTo>
                  <a:lnTo>
                    <a:pt x="691" y="1298"/>
                  </a:lnTo>
                  <a:lnTo>
                    <a:pt x="691" y="1465"/>
                  </a:lnTo>
                  <a:lnTo>
                    <a:pt x="691" y="1528"/>
                  </a:lnTo>
                  <a:lnTo>
                    <a:pt x="649" y="1633"/>
                  </a:lnTo>
                  <a:lnTo>
                    <a:pt x="566" y="1926"/>
                  </a:lnTo>
                  <a:lnTo>
                    <a:pt x="461" y="1967"/>
                  </a:lnTo>
                  <a:lnTo>
                    <a:pt x="356" y="2156"/>
                  </a:lnTo>
                  <a:lnTo>
                    <a:pt x="210" y="2260"/>
                  </a:lnTo>
                  <a:lnTo>
                    <a:pt x="210" y="2365"/>
                  </a:lnTo>
                  <a:lnTo>
                    <a:pt x="147" y="2511"/>
                  </a:lnTo>
                  <a:lnTo>
                    <a:pt x="1" y="2616"/>
                  </a:lnTo>
                  <a:lnTo>
                    <a:pt x="1" y="2972"/>
                  </a:lnTo>
                  <a:lnTo>
                    <a:pt x="22" y="3014"/>
                  </a:lnTo>
                  <a:lnTo>
                    <a:pt x="43" y="2993"/>
                  </a:lnTo>
                  <a:lnTo>
                    <a:pt x="84" y="3202"/>
                  </a:lnTo>
                  <a:lnTo>
                    <a:pt x="168" y="3139"/>
                  </a:lnTo>
                  <a:lnTo>
                    <a:pt x="168" y="3034"/>
                  </a:lnTo>
                  <a:lnTo>
                    <a:pt x="315" y="3118"/>
                  </a:lnTo>
                  <a:lnTo>
                    <a:pt x="356" y="3202"/>
                  </a:lnTo>
                  <a:lnTo>
                    <a:pt x="545" y="3181"/>
                  </a:lnTo>
                  <a:lnTo>
                    <a:pt x="587" y="3097"/>
                  </a:lnTo>
                  <a:lnTo>
                    <a:pt x="670" y="3097"/>
                  </a:lnTo>
                  <a:lnTo>
                    <a:pt x="649" y="3181"/>
                  </a:lnTo>
                  <a:lnTo>
                    <a:pt x="566" y="3223"/>
                  </a:lnTo>
                  <a:lnTo>
                    <a:pt x="649" y="3348"/>
                  </a:lnTo>
                  <a:lnTo>
                    <a:pt x="524" y="3558"/>
                  </a:lnTo>
                  <a:lnTo>
                    <a:pt x="524" y="3851"/>
                  </a:lnTo>
                  <a:lnTo>
                    <a:pt x="545" y="3913"/>
                  </a:lnTo>
                  <a:lnTo>
                    <a:pt x="775" y="3913"/>
                  </a:lnTo>
                  <a:lnTo>
                    <a:pt x="880" y="3851"/>
                  </a:lnTo>
                  <a:lnTo>
                    <a:pt x="754" y="3955"/>
                  </a:lnTo>
                  <a:lnTo>
                    <a:pt x="608" y="3955"/>
                  </a:lnTo>
                  <a:lnTo>
                    <a:pt x="545" y="4143"/>
                  </a:lnTo>
                  <a:lnTo>
                    <a:pt x="524" y="4374"/>
                  </a:lnTo>
                  <a:lnTo>
                    <a:pt x="482" y="4478"/>
                  </a:lnTo>
                  <a:lnTo>
                    <a:pt x="545" y="4478"/>
                  </a:lnTo>
                  <a:lnTo>
                    <a:pt x="649" y="4436"/>
                  </a:lnTo>
                  <a:lnTo>
                    <a:pt x="775" y="4478"/>
                  </a:lnTo>
                  <a:lnTo>
                    <a:pt x="670" y="4646"/>
                  </a:lnTo>
                  <a:lnTo>
                    <a:pt x="691" y="4708"/>
                  </a:lnTo>
                  <a:lnTo>
                    <a:pt x="838" y="4604"/>
                  </a:lnTo>
                  <a:lnTo>
                    <a:pt x="900" y="4667"/>
                  </a:lnTo>
                  <a:lnTo>
                    <a:pt x="1005" y="4541"/>
                  </a:lnTo>
                  <a:lnTo>
                    <a:pt x="963" y="4478"/>
                  </a:lnTo>
                  <a:lnTo>
                    <a:pt x="1047" y="4436"/>
                  </a:lnTo>
                  <a:lnTo>
                    <a:pt x="1172" y="4562"/>
                  </a:lnTo>
                  <a:lnTo>
                    <a:pt x="1193" y="4436"/>
                  </a:lnTo>
                  <a:lnTo>
                    <a:pt x="1382" y="4269"/>
                  </a:lnTo>
                  <a:lnTo>
                    <a:pt x="1591" y="4227"/>
                  </a:lnTo>
                  <a:lnTo>
                    <a:pt x="1800" y="4039"/>
                  </a:lnTo>
                  <a:lnTo>
                    <a:pt x="2177" y="3976"/>
                  </a:lnTo>
                  <a:lnTo>
                    <a:pt x="2428" y="3851"/>
                  </a:lnTo>
                  <a:lnTo>
                    <a:pt x="2344" y="3725"/>
                  </a:lnTo>
                  <a:lnTo>
                    <a:pt x="1926" y="3495"/>
                  </a:lnTo>
                  <a:lnTo>
                    <a:pt x="1884" y="3390"/>
                  </a:lnTo>
                  <a:lnTo>
                    <a:pt x="1654" y="3348"/>
                  </a:lnTo>
                  <a:lnTo>
                    <a:pt x="1612" y="3202"/>
                  </a:lnTo>
                  <a:lnTo>
                    <a:pt x="1654" y="3118"/>
                  </a:lnTo>
                  <a:lnTo>
                    <a:pt x="1633" y="2993"/>
                  </a:lnTo>
                  <a:lnTo>
                    <a:pt x="1633" y="2867"/>
                  </a:lnTo>
                  <a:lnTo>
                    <a:pt x="1800" y="2762"/>
                  </a:lnTo>
                  <a:lnTo>
                    <a:pt x="1821" y="2616"/>
                  </a:lnTo>
                  <a:lnTo>
                    <a:pt x="1947" y="2574"/>
                  </a:lnTo>
                  <a:lnTo>
                    <a:pt x="2051" y="2574"/>
                  </a:lnTo>
                  <a:lnTo>
                    <a:pt x="2093" y="2490"/>
                  </a:lnTo>
                  <a:lnTo>
                    <a:pt x="2156" y="2449"/>
                  </a:lnTo>
                  <a:lnTo>
                    <a:pt x="2135" y="2344"/>
                  </a:lnTo>
                  <a:lnTo>
                    <a:pt x="2428" y="2051"/>
                  </a:lnTo>
                  <a:lnTo>
                    <a:pt x="2407" y="1988"/>
                  </a:lnTo>
                  <a:lnTo>
                    <a:pt x="2553" y="1863"/>
                  </a:lnTo>
                  <a:lnTo>
                    <a:pt x="2574" y="1737"/>
                  </a:lnTo>
                  <a:lnTo>
                    <a:pt x="2512" y="1654"/>
                  </a:lnTo>
                  <a:lnTo>
                    <a:pt x="2512" y="1361"/>
                  </a:lnTo>
                  <a:lnTo>
                    <a:pt x="2365" y="1256"/>
                  </a:lnTo>
                  <a:lnTo>
                    <a:pt x="2365" y="1110"/>
                  </a:lnTo>
                  <a:lnTo>
                    <a:pt x="2449" y="817"/>
                  </a:lnTo>
                  <a:lnTo>
                    <a:pt x="2449" y="691"/>
                  </a:lnTo>
                  <a:lnTo>
                    <a:pt x="2532" y="691"/>
                  </a:lnTo>
                  <a:lnTo>
                    <a:pt x="2721" y="482"/>
                  </a:lnTo>
                  <a:lnTo>
                    <a:pt x="2742" y="482"/>
                  </a:lnTo>
                  <a:lnTo>
                    <a:pt x="2637" y="356"/>
                  </a:lnTo>
                  <a:lnTo>
                    <a:pt x="2616" y="293"/>
                  </a:lnTo>
                  <a:lnTo>
                    <a:pt x="2428" y="273"/>
                  </a:lnTo>
                  <a:lnTo>
                    <a:pt x="2365" y="189"/>
                  </a:lnTo>
                  <a:lnTo>
                    <a:pt x="2365" y="84"/>
                  </a:lnTo>
                  <a:lnTo>
                    <a:pt x="226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7" name="Google Shape;2447;p46"/>
            <p:cNvSpPr/>
            <p:nvPr/>
          </p:nvSpPr>
          <p:spPr>
            <a:xfrm>
              <a:off x="4855375" y="2348250"/>
              <a:ext cx="444650" cy="209800"/>
            </a:xfrm>
            <a:custGeom>
              <a:avLst/>
              <a:gdLst/>
              <a:ahLst/>
              <a:cxnLst/>
              <a:rect l="l" t="t" r="r" b="b"/>
              <a:pathLst>
                <a:path w="17786" h="8392" extrusionOk="0">
                  <a:moveTo>
                    <a:pt x="5232" y="1"/>
                  </a:moveTo>
                  <a:lnTo>
                    <a:pt x="5169" y="85"/>
                  </a:lnTo>
                  <a:lnTo>
                    <a:pt x="5169" y="147"/>
                  </a:lnTo>
                  <a:lnTo>
                    <a:pt x="5190" y="252"/>
                  </a:lnTo>
                  <a:lnTo>
                    <a:pt x="5169" y="336"/>
                  </a:lnTo>
                  <a:lnTo>
                    <a:pt x="5085" y="336"/>
                  </a:lnTo>
                  <a:lnTo>
                    <a:pt x="5002" y="357"/>
                  </a:lnTo>
                  <a:lnTo>
                    <a:pt x="4918" y="461"/>
                  </a:lnTo>
                  <a:lnTo>
                    <a:pt x="4918" y="545"/>
                  </a:lnTo>
                  <a:lnTo>
                    <a:pt x="4813" y="670"/>
                  </a:lnTo>
                  <a:lnTo>
                    <a:pt x="4813" y="963"/>
                  </a:lnTo>
                  <a:lnTo>
                    <a:pt x="4855" y="1089"/>
                  </a:lnTo>
                  <a:lnTo>
                    <a:pt x="5023" y="1152"/>
                  </a:lnTo>
                  <a:lnTo>
                    <a:pt x="5085" y="1214"/>
                  </a:lnTo>
                  <a:lnTo>
                    <a:pt x="5190" y="1256"/>
                  </a:lnTo>
                  <a:lnTo>
                    <a:pt x="5211" y="1340"/>
                  </a:lnTo>
                  <a:lnTo>
                    <a:pt x="5190" y="1507"/>
                  </a:lnTo>
                  <a:lnTo>
                    <a:pt x="5190" y="1696"/>
                  </a:lnTo>
                  <a:lnTo>
                    <a:pt x="5295" y="1779"/>
                  </a:lnTo>
                  <a:lnTo>
                    <a:pt x="5378" y="1863"/>
                  </a:lnTo>
                  <a:lnTo>
                    <a:pt x="5232" y="2010"/>
                  </a:lnTo>
                  <a:lnTo>
                    <a:pt x="5043" y="2030"/>
                  </a:lnTo>
                  <a:lnTo>
                    <a:pt x="4960" y="2010"/>
                  </a:lnTo>
                  <a:lnTo>
                    <a:pt x="4918" y="2072"/>
                  </a:lnTo>
                  <a:lnTo>
                    <a:pt x="4813" y="2072"/>
                  </a:lnTo>
                  <a:lnTo>
                    <a:pt x="4709" y="2010"/>
                  </a:lnTo>
                  <a:lnTo>
                    <a:pt x="4479" y="2010"/>
                  </a:lnTo>
                  <a:lnTo>
                    <a:pt x="4374" y="2030"/>
                  </a:lnTo>
                  <a:lnTo>
                    <a:pt x="4290" y="1989"/>
                  </a:lnTo>
                  <a:lnTo>
                    <a:pt x="4186" y="1968"/>
                  </a:lnTo>
                  <a:lnTo>
                    <a:pt x="4081" y="1968"/>
                  </a:lnTo>
                  <a:lnTo>
                    <a:pt x="3955" y="2072"/>
                  </a:lnTo>
                  <a:lnTo>
                    <a:pt x="3851" y="2093"/>
                  </a:lnTo>
                  <a:lnTo>
                    <a:pt x="3767" y="2135"/>
                  </a:lnTo>
                  <a:lnTo>
                    <a:pt x="3558" y="2030"/>
                  </a:lnTo>
                  <a:lnTo>
                    <a:pt x="3453" y="1968"/>
                  </a:lnTo>
                  <a:lnTo>
                    <a:pt x="3181" y="1800"/>
                  </a:lnTo>
                  <a:lnTo>
                    <a:pt x="3139" y="1717"/>
                  </a:lnTo>
                  <a:lnTo>
                    <a:pt x="3118" y="1612"/>
                  </a:lnTo>
                  <a:lnTo>
                    <a:pt x="3077" y="1549"/>
                  </a:lnTo>
                  <a:lnTo>
                    <a:pt x="2888" y="1549"/>
                  </a:lnTo>
                  <a:lnTo>
                    <a:pt x="2805" y="1591"/>
                  </a:lnTo>
                  <a:lnTo>
                    <a:pt x="2700" y="1591"/>
                  </a:lnTo>
                  <a:lnTo>
                    <a:pt x="2658" y="1612"/>
                  </a:lnTo>
                  <a:lnTo>
                    <a:pt x="2512" y="1612"/>
                  </a:lnTo>
                  <a:lnTo>
                    <a:pt x="2470" y="1549"/>
                  </a:lnTo>
                  <a:lnTo>
                    <a:pt x="2428" y="1486"/>
                  </a:lnTo>
                  <a:lnTo>
                    <a:pt x="2365" y="1382"/>
                  </a:lnTo>
                  <a:lnTo>
                    <a:pt x="2344" y="1382"/>
                  </a:lnTo>
                  <a:lnTo>
                    <a:pt x="2261" y="1445"/>
                  </a:lnTo>
                  <a:lnTo>
                    <a:pt x="2030" y="1445"/>
                  </a:lnTo>
                  <a:lnTo>
                    <a:pt x="1905" y="1466"/>
                  </a:lnTo>
                  <a:lnTo>
                    <a:pt x="1717" y="1486"/>
                  </a:lnTo>
                  <a:lnTo>
                    <a:pt x="1633" y="1549"/>
                  </a:lnTo>
                  <a:lnTo>
                    <a:pt x="1549" y="1675"/>
                  </a:lnTo>
                  <a:lnTo>
                    <a:pt x="1466" y="1717"/>
                  </a:lnTo>
                  <a:lnTo>
                    <a:pt x="1298" y="1675"/>
                  </a:lnTo>
                  <a:lnTo>
                    <a:pt x="1256" y="1717"/>
                  </a:lnTo>
                  <a:lnTo>
                    <a:pt x="1256" y="1800"/>
                  </a:lnTo>
                  <a:lnTo>
                    <a:pt x="1319" y="1863"/>
                  </a:lnTo>
                  <a:lnTo>
                    <a:pt x="1256" y="1884"/>
                  </a:lnTo>
                  <a:lnTo>
                    <a:pt x="1193" y="2010"/>
                  </a:lnTo>
                  <a:lnTo>
                    <a:pt x="1110" y="2030"/>
                  </a:lnTo>
                  <a:lnTo>
                    <a:pt x="1005" y="2114"/>
                  </a:lnTo>
                  <a:lnTo>
                    <a:pt x="1005" y="2198"/>
                  </a:lnTo>
                  <a:lnTo>
                    <a:pt x="838" y="2282"/>
                  </a:lnTo>
                  <a:lnTo>
                    <a:pt x="817" y="2386"/>
                  </a:lnTo>
                  <a:lnTo>
                    <a:pt x="796" y="2512"/>
                  </a:lnTo>
                  <a:lnTo>
                    <a:pt x="608" y="2554"/>
                  </a:lnTo>
                  <a:lnTo>
                    <a:pt x="503" y="2658"/>
                  </a:lnTo>
                  <a:lnTo>
                    <a:pt x="482" y="2742"/>
                  </a:lnTo>
                  <a:lnTo>
                    <a:pt x="210" y="2721"/>
                  </a:lnTo>
                  <a:lnTo>
                    <a:pt x="105" y="2763"/>
                  </a:lnTo>
                  <a:lnTo>
                    <a:pt x="1" y="2972"/>
                  </a:lnTo>
                  <a:lnTo>
                    <a:pt x="1" y="3014"/>
                  </a:lnTo>
                  <a:lnTo>
                    <a:pt x="43" y="3056"/>
                  </a:lnTo>
                  <a:lnTo>
                    <a:pt x="43" y="3181"/>
                  </a:lnTo>
                  <a:lnTo>
                    <a:pt x="64" y="3223"/>
                  </a:lnTo>
                  <a:lnTo>
                    <a:pt x="105" y="3286"/>
                  </a:lnTo>
                  <a:lnTo>
                    <a:pt x="147" y="3286"/>
                  </a:lnTo>
                  <a:lnTo>
                    <a:pt x="147" y="3244"/>
                  </a:lnTo>
                  <a:lnTo>
                    <a:pt x="168" y="3244"/>
                  </a:lnTo>
                  <a:lnTo>
                    <a:pt x="189" y="3286"/>
                  </a:lnTo>
                  <a:lnTo>
                    <a:pt x="189" y="3370"/>
                  </a:lnTo>
                  <a:lnTo>
                    <a:pt x="210" y="3453"/>
                  </a:lnTo>
                  <a:lnTo>
                    <a:pt x="294" y="3495"/>
                  </a:lnTo>
                  <a:lnTo>
                    <a:pt x="336" y="3537"/>
                  </a:lnTo>
                  <a:lnTo>
                    <a:pt x="461" y="3642"/>
                  </a:lnTo>
                  <a:lnTo>
                    <a:pt x="566" y="3704"/>
                  </a:lnTo>
                  <a:lnTo>
                    <a:pt x="629" y="3788"/>
                  </a:lnTo>
                  <a:lnTo>
                    <a:pt x="629" y="3851"/>
                  </a:lnTo>
                  <a:lnTo>
                    <a:pt x="670" y="3914"/>
                  </a:lnTo>
                  <a:lnTo>
                    <a:pt x="796" y="3997"/>
                  </a:lnTo>
                  <a:lnTo>
                    <a:pt x="838" y="3997"/>
                  </a:lnTo>
                  <a:lnTo>
                    <a:pt x="859" y="3914"/>
                  </a:lnTo>
                  <a:lnTo>
                    <a:pt x="901" y="3872"/>
                  </a:lnTo>
                  <a:lnTo>
                    <a:pt x="1026" y="3809"/>
                  </a:lnTo>
                  <a:lnTo>
                    <a:pt x="1131" y="3809"/>
                  </a:lnTo>
                  <a:lnTo>
                    <a:pt x="1152" y="3872"/>
                  </a:lnTo>
                  <a:lnTo>
                    <a:pt x="1235" y="3976"/>
                  </a:lnTo>
                  <a:lnTo>
                    <a:pt x="1319" y="3997"/>
                  </a:lnTo>
                  <a:lnTo>
                    <a:pt x="1361" y="3976"/>
                  </a:lnTo>
                  <a:lnTo>
                    <a:pt x="1424" y="3914"/>
                  </a:lnTo>
                  <a:lnTo>
                    <a:pt x="1528" y="3914"/>
                  </a:lnTo>
                  <a:lnTo>
                    <a:pt x="1612" y="3955"/>
                  </a:lnTo>
                  <a:lnTo>
                    <a:pt x="1654" y="4018"/>
                  </a:lnTo>
                  <a:lnTo>
                    <a:pt x="1738" y="4060"/>
                  </a:lnTo>
                  <a:lnTo>
                    <a:pt x="1842" y="4123"/>
                  </a:lnTo>
                  <a:lnTo>
                    <a:pt x="1884" y="4207"/>
                  </a:lnTo>
                  <a:lnTo>
                    <a:pt x="1905" y="4311"/>
                  </a:lnTo>
                  <a:lnTo>
                    <a:pt x="1947" y="4416"/>
                  </a:lnTo>
                  <a:lnTo>
                    <a:pt x="1989" y="4499"/>
                  </a:lnTo>
                  <a:lnTo>
                    <a:pt x="2051" y="4604"/>
                  </a:lnTo>
                  <a:lnTo>
                    <a:pt x="2135" y="4646"/>
                  </a:lnTo>
                  <a:lnTo>
                    <a:pt x="2198" y="4709"/>
                  </a:lnTo>
                  <a:lnTo>
                    <a:pt x="2282" y="4834"/>
                  </a:lnTo>
                  <a:lnTo>
                    <a:pt x="2344" y="4897"/>
                  </a:lnTo>
                  <a:lnTo>
                    <a:pt x="2344" y="5023"/>
                  </a:lnTo>
                  <a:lnTo>
                    <a:pt x="2302" y="5106"/>
                  </a:lnTo>
                  <a:lnTo>
                    <a:pt x="2344" y="5232"/>
                  </a:lnTo>
                  <a:lnTo>
                    <a:pt x="2407" y="5315"/>
                  </a:lnTo>
                  <a:lnTo>
                    <a:pt x="2365" y="5420"/>
                  </a:lnTo>
                  <a:lnTo>
                    <a:pt x="2282" y="5483"/>
                  </a:lnTo>
                  <a:lnTo>
                    <a:pt x="2261" y="5546"/>
                  </a:lnTo>
                  <a:lnTo>
                    <a:pt x="2261" y="5629"/>
                  </a:lnTo>
                  <a:lnTo>
                    <a:pt x="2282" y="5734"/>
                  </a:lnTo>
                  <a:lnTo>
                    <a:pt x="2407" y="5901"/>
                  </a:lnTo>
                  <a:lnTo>
                    <a:pt x="2512" y="5985"/>
                  </a:lnTo>
                  <a:lnTo>
                    <a:pt x="3098" y="6111"/>
                  </a:lnTo>
                  <a:lnTo>
                    <a:pt x="3349" y="6090"/>
                  </a:lnTo>
                  <a:lnTo>
                    <a:pt x="3516" y="6090"/>
                  </a:lnTo>
                  <a:lnTo>
                    <a:pt x="3558" y="6048"/>
                  </a:lnTo>
                  <a:lnTo>
                    <a:pt x="3600" y="6048"/>
                  </a:lnTo>
                  <a:lnTo>
                    <a:pt x="3976" y="6111"/>
                  </a:lnTo>
                  <a:lnTo>
                    <a:pt x="4165" y="6257"/>
                  </a:lnTo>
                  <a:lnTo>
                    <a:pt x="4227" y="6299"/>
                  </a:lnTo>
                  <a:lnTo>
                    <a:pt x="4332" y="6320"/>
                  </a:lnTo>
                  <a:lnTo>
                    <a:pt x="4437" y="6320"/>
                  </a:lnTo>
                  <a:lnTo>
                    <a:pt x="4646" y="6487"/>
                  </a:lnTo>
                  <a:lnTo>
                    <a:pt x="4792" y="6571"/>
                  </a:lnTo>
                  <a:lnTo>
                    <a:pt x="5023" y="6571"/>
                  </a:lnTo>
                  <a:lnTo>
                    <a:pt x="5043" y="6675"/>
                  </a:lnTo>
                  <a:lnTo>
                    <a:pt x="5085" y="6738"/>
                  </a:lnTo>
                  <a:lnTo>
                    <a:pt x="5127" y="6738"/>
                  </a:lnTo>
                  <a:lnTo>
                    <a:pt x="5211" y="6780"/>
                  </a:lnTo>
                  <a:lnTo>
                    <a:pt x="5315" y="6885"/>
                  </a:lnTo>
                  <a:lnTo>
                    <a:pt x="5315" y="6948"/>
                  </a:lnTo>
                  <a:lnTo>
                    <a:pt x="5378" y="7115"/>
                  </a:lnTo>
                  <a:lnTo>
                    <a:pt x="5483" y="7240"/>
                  </a:lnTo>
                  <a:lnTo>
                    <a:pt x="5608" y="7408"/>
                  </a:lnTo>
                  <a:lnTo>
                    <a:pt x="5650" y="7533"/>
                  </a:lnTo>
                  <a:lnTo>
                    <a:pt x="5797" y="7784"/>
                  </a:lnTo>
                  <a:lnTo>
                    <a:pt x="5901" y="7826"/>
                  </a:lnTo>
                  <a:lnTo>
                    <a:pt x="6006" y="7784"/>
                  </a:lnTo>
                  <a:lnTo>
                    <a:pt x="6236" y="7764"/>
                  </a:lnTo>
                  <a:lnTo>
                    <a:pt x="6487" y="7784"/>
                  </a:lnTo>
                  <a:lnTo>
                    <a:pt x="6843" y="7764"/>
                  </a:lnTo>
                  <a:lnTo>
                    <a:pt x="7324" y="7826"/>
                  </a:lnTo>
                  <a:lnTo>
                    <a:pt x="7596" y="7784"/>
                  </a:lnTo>
                  <a:lnTo>
                    <a:pt x="7784" y="7722"/>
                  </a:lnTo>
                  <a:lnTo>
                    <a:pt x="7826" y="7659"/>
                  </a:lnTo>
                  <a:lnTo>
                    <a:pt x="7889" y="7617"/>
                  </a:lnTo>
                  <a:lnTo>
                    <a:pt x="7952" y="7638"/>
                  </a:lnTo>
                  <a:lnTo>
                    <a:pt x="8328" y="7638"/>
                  </a:lnTo>
                  <a:lnTo>
                    <a:pt x="8747" y="7659"/>
                  </a:lnTo>
                  <a:lnTo>
                    <a:pt x="8872" y="7680"/>
                  </a:lnTo>
                  <a:lnTo>
                    <a:pt x="9082" y="7868"/>
                  </a:lnTo>
                  <a:lnTo>
                    <a:pt x="9458" y="8036"/>
                  </a:lnTo>
                  <a:lnTo>
                    <a:pt x="9814" y="8161"/>
                  </a:lnTo>
                  <a:lnTo>
                    <a:pt x="9981" y="8182"/>
                  </a:lnTo>
                  <a:lnTo>
                    <a:pt x="10191" y="8287"/>
                  </a:lnTo>
                  <a:lnTo>
                    <a:pt x="10358" y="8266"/>
                  </a:lnTo>
                  <a:lnTo>
                    <a:pt x="10630" y="8182"/>
                  </a:lnTo>
                  <a:lnTo>
                    <a:pt x="10651" y="8287"/>
                  </a:lnTo>
                  <a:lnTo>
                    <a:pt x="10651" y="8349"/>
                  </a:lnTo>
                  <a:lnTo>
                    <a:pt x="10797" y="8391"/>
                  </a:lnTo>
                  <a:lnTo>
                    <a:pt x="10944" y="8391"/>
                  </a:lnTo>
                  <a:lnTo>
                    <a:pt x="11049" y="8287"/>
                  </a:lnTo>
                  <a:lnTo>
                    <a:pt x="11300" y="8098"/>
                  </a:lnTo>
                  <a:lnTo>
                    <a:pt x="11467" y="7931"/>
                  </a:lnTo>
                  <a:lnTo>
                    <a:pt x="11781" y="7826"/>
                  </a:lnTo>
                  <a:lnTo>
                    <a:pt x="12199" y="7659"/>
                  </a:lnTo>
                  <a:lnTo>
                    <a:pt x="12367" y="7617"/>
                  </a:lnTo>
                  <a:lnTo>
                    <a:pt x="12555" y="7554"/>
                  </a:lnTo>
                  <a:lnTo>
                    <a:pt x="12806" y="7533"/>
                  </a:lnTo>
                  <a:lnTo>
                    <a:pt x="12953" y="7533"/>
                  </a:lnTo>
                  <a:lnTo>
                    <a:pt x="13120" y="7408"/>
                  </a:lnTo>
                  <a:lnTo>
                    <a:pt x="13266" y="7303"/>
                  </a:lnTo>
                  <a:lnTo>
                    <a:pt x="13392" y="7303"/>
                  </a:lnTo>
                  <a:lnTo>
                    <a:pt x="13580" y="7240"/>
                  </a:lnTo>
                  <a:lnTo>
                    <a:pt x="13685" y="7240"/>
                  </a:lnTo>
                  <a:lnTo>
                    <a:pt x="13769" y="7031"/>
                  </a:lnTo>
                  <a:lnTo>
                    <a:pt x="13894" y="6801"/>
                  </a:lnTo>
                  <a:lnTo>
                    <a:pt x="14166" y="6508"/>
                  </a:lnTo>
                  <a:lnTo>
                    <a:pt x="14229" y="6403"/>
                  </a:lnTo>
                  <a:lnTo>
                    <a:pt x="14292" y="6299"/>
                  </a:lnTo>
                  <a:lnTo>
                    <a:pt x="14292" y="6215"/>
                  </a:lnTo>
                  <a:lnTo>
                    <a:pt x="14062" y="6090"/>
                  </a:lnTo>
                  <a:lnTo>
                    <a:pt x="13790" y="5901"/>
                  </a:lnTo>
                  <a:lnTo>
                    <a:pt x="13810" y="5839"/>
                  </a:lnTo>
                  <a:lnTo>
                    <a:pt x="13790" y="5692"/>
                  </a:lnTo>
                  <a:lnTo>
                    <a:pt x="13790" y="5462"/>
                  </a:lnTo>
                  <a:lnTo>
                    <a:pt x="13894" y="5336"/>
                  </a:lnTo>
                  <a:lnTo>
                    <a:pt x="14020" y="5232"/>
                  </a:lnTo>
                  <a:lnTo>
                    <a:pt x="14229" y="5169"/>
                  </a:lnTo>
                  <a:lnTo>
                    <a:pt x="14396" y="5211"/>
                  </a:lnTo>
                  <a:lnTo>
                    <a:pt x="14522" y="5274"/>
                  </a:lnTo>
                  <a:lnTo>
                    <a:pt x="14710" y="5357"/>
                  </a:lnTo>
                  <a:lnTo>
                    <a:pt x="14836" y="5378"/>
                  </a:lnTo>
                  <a:lnTo>
                    <a:pt x="14961" y="5441"/>
                  </a:lnTo>
                  <a:lnTo>
                    <a:pt x="15024" y="5441"/>
                  </a:lnTo>
                  <a:lnTo>
                    <a:pt x="15045" y="5336"/>
                  </a:lnTo>
                  <a:lnTo>
                    <a:pt x="15129" y="5253"/>
                  </a:lnTo>
                  <a:lnTo>
                    <a:pt x="15254" y="5148"/>
                  </a:lnTo>
                  <a:lnTo>
                    <a:pt x="15359" y="5064"/>
                  </a:lnTo>
                  <a:lnTo>
                    <a:pt x="15463" y="4855"/>
                  </a:lnTo>
                  <a:lnTo>
                    <a:pt x="15547" y="4813"/>
                  </a:lnTo>
                  <a:lnTo>
                    <a:pt x="15673" y="4834"/>
                  </a:lnTo>
                  <a:lnTo>
                    <a:pt x="15840" y="4834"/>
                  </a:lnTo>
                  <a:lnTo>
                    <a:pt x="16070" y="4646"/>
                  </a:lnTo>
                  <a:lnTo>
                    <a:pt x="16196" y="4625"/>
                  </a:lnTo>
                  <a:lnTo>
                    <a:pt x="16259" y="4541"/>
                  </a:lnTo>
                  <a:lnTo>
                    <a:pt x="16259" y="4437"/>
                  </a:lnTo>
                  <a:lnTo>
                    <a:pt x="16279" y="4269"/>
                  </a:lnTo>
                  <a:lnTo>
                    <a:pt x="16384" y="4102"/>
                  </a:lnTo>
                  <a:lnTo>
                    <a:pt x="16426" y="4018"/>
                  </a:lnTo>
                  <a:lnTo>
                    <a:pt x="16489" y="4060"/>
                  </a:lnTo>
                  <a:lnTo>
                    <a:pt x="16551" y="4018"/>
                  </a:lnTo>
                  <a:lnTo>
                    <a:pt x="16614" y="3976"/>
                  </a:lnTo>
                  <a:lnTo>
                    <a:pt x="16614" y="3872"/>
                  </a:lnTo>
                  <a:lnTo>
                    <a:pt x="16677" y="3851"/>
                  </a:lnTo>
                  <a:lnTo>
                    <a:pt x="16782" y="3914"/>
                  </a:lnTo>
                  <a:lnTo>
                    <a:pt x="16844" y="3872"/>
                  </a:lnTo>
                  <a:lnTo>
                    <a:pt x="17012" y="3746"/>
                  </a:lnTo>
                  <a:lnTo>
                    <a:pt x="17116" y="3600"/>
                  </a:lnTo>
                  <a:lnTo>
                    <a:pt x="17221" y="3579"/>
                  </a:lnTo>
                  <a:lnTo>
                    <a:pt x="17367" y="3662"/>
                  </a:lnTo>
                  <a:lnTo>
                    <a:pt x="17451" y="3600"/>
                  </a:lnTo>
                  <a:lnTo>
                    <a:pt x="17556" y="3579"/>
                  </a:lnTo>
                  <a:lnTo>
                    <a:pt x="17598" y="3642"/>
                  </a:lnTo>
                  <a:lnTo>
                    <a:pt x="17723" y="3662"/>
                  </a:lnTo>
                  <a:lnTo>
                    <a:pt x="17744" y="3579"/>
                  </a:lnTo>
                  <a:lnTo>
                    <a:pt x="17744" y="3495"/>
                  </a:lnTo>
                  <a:lnTo>
                    <a:pt x="17786" y="3453"/>
                  </a:lnTo>
                  <a:lnTo>
                    <a:pt x="17786" y="3349"/>
                  </a:lnTo>
                  <a:lnTo>
                    <a:pt x="17765" y="3265"/>
                  </a:lnTo>
                  <a:lnTo>
                    <a:pt x="17744" y="3160"/>
                  </a:lnTo>
                  <a:lnTo>
                    <a:pt x="17535" y="3014"/>
                  </a:lnTo>
                  <a:lnTo>
                    <a:pt x="17367" y="2805"/>
                  </a:lnTo>
                  <a:lnTo>
                    <a:pt x="17158" y="2616"/>
                  </a:lnTo>
                  <a:lnTo>
                    <a:pt x="17012" y="2428"/>
                  </a:lnTo>
                  <a:lnTo>
                    <a:pt x="16740" y="2344"/>
                  </a:lnTo>
                  <a:lnTo>
                    <a:pt x="16698" y="2407"/>
                  </a:lnTo>
                  <a:lnTo>
                    <a:pt x="16531" y="2449"/>
                  </a:lnTo>
                  <a:lnTo>
                    <a:pt x="16531" y="2554"/>
                  </a:lnTo>
                  <a:lnTo>
                    <a:pt x="16531" y="2700"/>
                  </a:lnTo>
                  <a:lnTo>
                    <a:pt x="16405" y="2909"/>
                  </a:lnTo>
                  <a:lnTo>
                    <a:pt x="16300" y="2805"/>
                  </a:lnTo>
                  <a:lnTo>
                    <a:pt x="16028" y="2742"/>
                  </a:lnTo>
                  <a:lnTo>
                    <a:pt x="15798" y="2742"/>
                  </a:lnTo>
                  <a:lnTo>
                    <a:pt x="15631" y="2909"/>
                  </a:lnTo>
                  <a:lnTo>
                    <a:pt x="15359" y="2763"/>
                  </a:lnTo>
                  <a:lnTo>
                    <a:pt x="15254" y="2595"/>
                  </a:lnTo>
                  <a:lnTo>
                    <a:pt x="15338" y="2323"/>
                  </a:lnTo>
                  <a:lnTo>
                    <a:pt x="15317" y="2219"/>
                  </a:lnTo>
                  <a:lnTo>
                    <a:pt x="15359" y="2030"/>
                  </a:lnTo>
                  <a:lnTo>
                    <a:pt x="15338" y="1863"/>
                  </a:lnTo>
                  <a:lnTo>
                    <a:pt x="15463" y="963"/>
                  </a:lnTo>
                  <a:lnTo>
                    <a:pt x="15463" y="942"/>
                  </a:lnTo>
                  <a:lnTo>
                    <a:pt x="15422" y="880"/>
                  </a:lnTo>
                  <a:lnTo>
                    <a:pt x="15212" y="838"/>
                  </a:lnTo>
                  <a:lnTo>
                    <a:pt x="14982" y="859"/>
                  </a:lnTo>
                  <a:lnTo>
                    <a:pt x="14982" y="922"/>
                  </a:lnTo>
                  <a:lnTo>
                    <a:pt x="14857" y="984"/>
                  </a:lnTo>
                  <a:lnTo>
                    <a:pt x="14752" y="984"/>
                  </a:lnTo>
                  <a:lnTo>
                    <a:pt x="14710" y="942"/>
                  </a:lnTo>
                  <a:lnTo>
                    <a:pt x="14606" y="1026"/>
                  </a:lnTo>
                  <a:lnTo>
                    <a:pt x="14501" y="963"/>
                  </a:lnTo>
                  <a:lnTo>
                    <a:pt x="14438" y="880"/>
                  </a:lnTo>
                  <a:lnTo>
                    <a:pt x="14313" y="775"/>
                  </a:lnTo>
                  <a:lnTo>
                    <a:pt x="14208" y="775"/>
                  </a:lnTo>
                  <a:lnTo>
                    <a:pt x="14020" y="838"/>
                  </a:lnTo>
                  <a:lnTo>
                    <a:pt x="13999" y="775"/>
                  </a:lnTo>
                  <a:lnTo>
                    <a:pt x="13894" y="775"/>
                  </a:lnTo>
                  <a:lnTo>
                    <a:pt x="13790" y="859"/>
                  </a:lnTo>
                  <a:lnTo>
                    <a:pt x="13769" y="984"/>
                  </a:lnTo>
                  <a:lnTo>
                    <a:pt x="13685" y="1068"/>
                  </a:lnTo>
                  <a:lnTo>
                    <a:pt x="13559" y="1131"/>
                  </a:lnTo>
                  <a:lnTo>
                    <a:pt x="13476" y="1256"/>
                  </a:lnTo>
                  <a:lnTo>
                    <a:pt x="13476" y="1298"/>
                  </a:lnTo>
                  <a:lnTo>
                    <a:pt x="13455" y="1403"/>
                  </a:lnTo>
                  <a:lnTo>
                    <a:pt x="13350" y="1507"/>
                  </a:lnTo>
                  <a:lnTo>
                    <a:pt x="12973" y="1507"/>
                  </a:lnTo>
                  <a:lnTo>
                    <a:pt x="12869" y="1612"/>
                  </a:lnTo>
                  <a:lnTo>
                    <a:pt x="12743" y="1612"/>
                  </a:lnTo>
                  <a:lnTo>
                    <a:pt x="12534" y="1758"/>
                  </a:lnTo>
                  <a:lnTo>
                    <a:pt x="12429" y="1905"/>
                  </a:lnTo>
                  <a:lnTo>
                    <a:pt x="12367" y="1905"/>
                  </a:lnTo>
                  <a:lnTo>
                    <a:pt x="12283" y="1863"/>
                  </a:lnTo>
                  <a:lnTo>
                    <a:pt x="12137" y="1863"/>
                  </a:lnTo>
                  <a:lnTo>
                    <a:pt x="12095" y="1884"/>
                  </a:lnTo>
                  <a:lnTo>
                    <a:pt x="11927" y="1905"/>
                  </a:lnTo>
                  <a:lnTo>
                    <a:pt x="11593" y="1905"/>
                  </a:lnTo>
                  <a:lnTo>
                    <a:pt x="11362" y="1863"/>
                  </a:lnTo>
                  <a:lnTo>
                    <a:pt x="11090" y="1884"/>
                  </a:lnTo>
                  <a:lnTo>
                    <a:pt x="11028" y="1884"/>
                  </a:lnTo>
                  <a:lnTo>
                    <a:pt x="10923" y="1758"/>
                  </a:lnTo>
                  <a:lnTo>
                    <a:pt x="10839" y="1758"/>
                  </a:lnTo>
                  <a:lnTo>
                    <a:pt x="10756" y="1696"/>
                  </a:lnTo>
                  <a:lnTo>
                    <a:pt x="10651" y="1612"/>
                  </a:lnTo>
                  <a:lnTo>
                    <a:pt x="10609" y="1445"/>
                  </a:lnTo>
                  <a:lnTo>
                    <a:pt x="10525" y="1382"/>
                  </a:lnTo>
                  <a:lnTo>
                    <a:pt x="10421" y="1403"/>
                  </a:lnTo>
                  <a:lnTo>
                    <a:pt x="10232" y="1403"/>
                  </a:lnTo>
                  <a:lnTo>
                    <a:pt x="10044" y="1340"/>
                  </a:lnTo>
                  <a:lnTo>
                    <a:pt x="9919" y="1173"/>
                  </a:lnTo>
                  <a:lnTo>
                    <a:pt x="9521" y="1173"/>
                  </a:lnTo>
                  <a:lnTo>
                    <a:pt x="9396" y="1089"/>
                  </a:lnTo>
                  <a:lnTo>
                    <a:pt x="9270" y="1131"/>
                  </a:lnTo>
                  <a:lnTo>
                    <a:pt x="9103" y="1152"/>
                  </a:lnTo>
                  <a:lnTo>
                    <a:pt x="8977" y="1194"/>
                  </a:lnTo>
                  <a:lnTo>
                    <a:pt x="8768" y="1214"/>
                  </a:lnTo>
                  <a:lnTo>
                    <a:pt x="8580" y="1277"/>
                  </a:lnTo>
                  <a:lnTo>
                    <a:pt x="8517" y="1382"/>
                  </a:lnTo>
                  <a:lnTo>
                    <a:pt x="8433" y="1403"/>
                  </a:lnTo>
                  <a:lnTo>
                    <a:pt x="8349" y="1382"/>
                  </a:lnTo>
                  <a:lnTo>
                    <a:pt x="8266" y="1382"/>
                  </a:lnTo>
                  <a:lnTo>
                    <a:pt x="8182" y="1445"/>
                  </a:lnTo>
                  <a:lnTo>
                    <a:pt x="8015" y="1445"/>
                  </a:lnTo>
                  <a:lnTo>
                    <a:pt x="7952" y="1466"/>
                  </a:lnTo>
                  <a:lnTo>
                    <a:pt x="7889" y="1466"/>
                  </a:lnTo>
                  <a:lnTo>
                    <a:pt x="7722" y="1361"/>
                  </a:lnTo>
                  <a:lnTo>
                    <a:pt x="7533" y="1340"/>
                  </a:lnTo>
                  <a:lnTo>
                    <a:pt x="7512" y="1256"/>
                  </a:lnTo>
                  <a:lnTo>
                    <a:pt x="7387" y="1152"/>
                  </a:lnTo>
                  <a:lnTo>
                    <a:pt x="7324" y="1152"/>
                  </a:lnTo>
                  <a:lnTo>
                    <a:pt x="7261" y="1089"/>
                  </a:lnTo>
                  <a:lnTo>
                    <a:pt x="7261" y="984"/>
                  </a:lnTo>
                  <a:lnTo>
                    <a:pt x="7199" y="859"/>
                  </a:lnTo>
                  <a:lnTo>
                    <a:pt x="7136" y="817"/>
                  </a:lnTo>
                  <a:lnTo>
                    <a:pt x="7136" y="691"/>
                  </a:lnTo>
                  <a:lnTo>
                    <a:pt x="7094" y="629"/>
                  </a:lnTo>
                  <a:lnTo>
                    <a:pt x="7094" y="566"/>
                  </a:lnTo>
                  <a:lnTo>
                    <a:pt x="7052" y="461"/>
                  </a:lnTo>
                  <a:lnTo>
                    <a:pt x="6947" y="440"/>
                  </a:lnTo>
                  <a:lnTo>
                    <a:pt x="6696" y="440"/>
                  </a:lnTo>
                  <a:lnTo>
                    <a:pt x="6592" y="419"/>
                  </a:lnTo>
                  <a:lnTo>
                    <a:pt x="6529" y="398"/>
                  </a:lnTo>
                  <a:lnTo>
                    <a:pt x="6383" y="357"/>
                  </a:lnTo>
                  <a:lnTo>
                    <a:pt x="6341" y="315"/>
                  </a:lnTo>
                  <a:lnTo>
                    <a:pt x="6257" y="252"/>
                  </a:lnTo>
                  <a:lnTo>
                    <a:pt x="5901" y="252"/>
                  </a:lnTo>
                  <a:lnTo>
                    <a:pt x="5755" y="210"/>
                  </a:lnTo>
                  <a:lnTo>
                    <a:pt x="5734" y="168"/>
                  </a:lnTo>
                  <a:lnTo>
                    <a:pt x="5567" y="105"/>
                  </a:lnTo>
                  <a:lnTo>
                    <a:pt x="5441" y="43"/>
                  </a:lnTo>
                  <a:lnTo>
                    <a:pt x="537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8" name="Google Shape;2448;p46"/>
            <p:cNvSpPr/>
            <p:nvPr/>
          </p:nvSpPr>
          <p:spPr>
            <a:xfrm>
              <a:off x="5730000" y="3287725"/>
              <a:ext cx="141250" cy="120875"/>
            </a:xfrm>
            <a:custGeom>
              <a:avLst/>
              <a:gdLst/>
              <a:ahLst/>
              <a:cxnLst/>
              <a:rect l="l" t="t" r="r" b="b"/>
              <a:pathLst>
                <a:path w="5650" h="4835" extrusionOk="0">
                  <a:moveTo>
                    <a:pt x="126" y="1"/>
                  </a:moveTo>
                  <a:lnTo>
                    <a:pt x="42" y="2156"/>
                  </a:lnTo>
                  <a:lnTo>
                    <a:pt x="21" y="2323"/>
                  </a:lnTo>
                  <a:lnTo>
                    <a:pt x="21" y="2407"/>
                  </a:lnTo>
                  <a:lnTo>
                    <a:pt x="21" y="2470"/>
                  </a:lnTo>
                  <a:lnTo>
                    <a:pt x="0" y="3872"/>
                  </a:lnTo>
                  <a:lnTo>
                    <a:pt x="168" y="3872"/>
                  </a:lnTo>
                  <a:lnTo>
                    <a:pt x="251" y="3892"/>
                  </a:lnTo>
                  <a:lnTo>
                    <a:pt x="356" y="3872"/>
                  </a:lnTo>
                  <a:lnTo>
                    <a:pt x="732" y="3872"/>
                  </a:lnTo>
                  <a:lnTo>
                    <a:pt x="753" y="3934"/>
                  </a:lnTo>
                  <a:lnTo>
                    <a:pt x="837" y="3997"/>
                  </a:lnTo>
                  <a:lnTo>
                    <a:pt x="942" y="4039"/>
                  </a:lnTo>
                  <a:lnTo>
                    <a:pt x="1046" y="3955"/>
                  </a:lnTo>
                  <a:lnTo>
                    <a:pt x="1256" y="3892"/>
                  </a:lnTo>
                  <a:lnTo>
                    <a:pt x="1276" y="3851"/>
                  </a:lnTo>
                  <a:lnTo>
                    <a:pt x="1318" y="3892"/>
                  </a:lnTo>
                  <a:lnTo>
                    <a:pt x="1381" y="3830"/>
                  </a:lnTo>
                  <a:lnTo>
                    <a:pt x="1360" y="3662"/>
                  </a:lnTo>
                  <a:lnTo>
                    <a:pt x="1214" y="3558"/>
                  </a:lnTo>
                  <a:lnTo>
                    <a:pt x="1046" y="3474"/>
                  </a:lnTo>
                  <a:lnTo>
                    <a:pt x="900" y="3453"/>
                  </a:lnTo>
                  <a:lnTo>
                    <a:pt x="858" y="3411"/>
                  </a:lnTo>
                  <a:lnTo>
                    <a:pt x="753" y="3369"/>
                  </a:lnTo>
                  <a:lnTo>
                    <a:pt x="732" y="3369"/>
                  </a:lnTo>
                  <a:lnTo>
                    <a:pt x="670" y="3328"/>
                  </a:lnTo>
                  <a:lnTo>
                    <a:pt x="649" y="3202"/>
                  </a:lnTo>
                  <a:lnTo>
                    <a:pt x="544" y="3056"/>
                  </a:lnTo>
                  <a:lnTo>
                    <a:pt x="440" y="3014"/>
                  </a:lnTo>
                  <a:lnTo>
                    <a:pt x="419" y="2930"/>
                  </a:lnTo>
                  <a:lnTo>
                    <a:pt x="335" y="2846"/>
                  </a:lnTo>
                  <a:lnTo>
                    <a:pt x="419" y="2909"/>
                  </a:lnTo>
                  <a:lnTo>
                    <a:pt x="440" y="3014"/>
                  </a:lnTo>
                  <a:lnTo>
                    <a:pt x="523" y="3014"/>
                  </a:lnTo>
                  <a:lnTo>
                    <a:pt x="649" y="3097"/>
                  </a:lnTo>
                  <a:lnTo>
                    <a:pt x="670" y="3202"/>
                  </a:lnTo>
                  <a:lnTo>
                    <a:pt x="670" y="3328"/>
                  </a:lnTo>
                  <a:lnTo>
                    <a:pt x="732" y="3328"/>
                  </a:lnTo>
                  <a:lnTo>
                    <a:pt x="879" y="3348"/>
                  </a:lnTo>
                  <a:lnTo>
                    <a:pt x="963" y="3432"/>
                  </a:lnTo>
                  <a:lnTo>
                    <a:pt x="1151" y="3432"/>
                  </a:lnTo>
                  <a:lnTo>
                    <a:pt x="1297" y="3369"/>
                  </a:lnTo>
                  <a:lnTo>
                    <a:pt x="1423" y="3411"/>
                  </a:lnTo>
                  <a:lnTo>
                    <a:pt x="1507" y="3348"/>
                  </a:lnTo>
                  <a:lnTo>
                    <a:pt x="1486" y="3328"/>
                  </a:lnTo>
                  <a:lnTo>
                    <a:pt x="1402" y="3244"/>
                  </a:lnTo>
                  <a:lnTo>
                    <a:pt x="1360" y="3160"/>
                  </a:lnTo>
                  <a:lnTo>
                    <a:pt x="1276" y="3202"/>
                  </a:lnTo>
                  <a:lnTo>
                    <a:pt x="1256" y="3118"/>
                  </a:lnTo>
                  <a:lnTo>
                    <a:pt x="1297" y="3160"/>
                  </a:lnTo>
                  <a:lnTo>
                    <a:pt x="1423" y="3139"/>
                  </a:lnTo>
                  <a:lnTo>
                    <a:pt x="1507" y="3244"/>
                  </a:lnTo>
                  <a:lnTo>
                    <a:pt x="1611" y="3244"/>
                  </a:lnTo>
                  <a:lnTo>
                    <a:pt x="1569" y="3202"/>
                  </a:lnTo>
                  <a:lnTo>
                    <a:pt x="1569" y="3118"/>
                  </a:lnTo>
                  <a:lnTo>
                    <a:pt x="1611" y="3056"/>
                  </a:lnTo>
                  <a:lnTo>
                    <a:pt x="1611" y="3014"/>
                  </a:lnTo>
                  <a:lnTo>
                    <a:pt x="1611" y="2930"/>
                  </a:lnTo>
                  <a:lnTo>
                    <a:pt x="1528" y="2825"/>
                  </a:lnTo>
                  <a:lnTo>
                    <a:pt x="1528" y="2804"/>
                  </a:lnTo>
                  <a:lnTo>
                    <a:pt x="1632" y="2846"/>
                  </a:lnTo>
                  <a:lnTo>
                    <a:pt x="1674" y="2909"/>
                  </a:lnTo>
                  <a:lnTo>
                    <a:pt x="1779" y="3014"/>
                  </a:lnTo>
                  <a:lnTo>
                    <a:pt x="1883" y="3035"/>
                  </a:lnTo>
                  <a:lnTo>
                    <a:pt x="1883" y="2993"/>
                  </a:lnTo>
                  <a:lnTo>
                    <a:pt x="1841" y="2909"/>
                  </a:lnTo>
                  <a:lnTo>
                    <a:pt x="1883" y="2930"/>
                  </a:lnTo>
                  <a:lnTo>
                    <a:pt x="1904" y="3035"/>
                  </a:lnTo>
                  <a:lnTo>
                    <a:pt x="1946" y="3035"/>
                  </a:lnTo>
                  <a:lnTo>
                    <a:pt x="1946" y="2951"/>
                  </a:lnTo>
                  <a:lnTo>
                    <a:pt x="1925" y="2888"/>
                  </a:lnTo>
                  <a:lnTo>
                    <a:pt x="1946" y="2784"/>
                  </a:lnTo>
                  <a:lnTo>
                    <a:pt x="2009" y="2825"/>
                  </a:lnTo>
                  <a:lnTo>
                    <a:pt x="2155" y="2888"/>
                  </a:lnTo>
                  <a:lnTo>
                    <a:pt x="2197" y="2951"/>
                  </a:lnTo>
                  <a:lnTo>
                    <a:pt x="2260" y="2993"/>
                  </a:lnTo>
                  <a:lnTo>
                    <a:pt x="2323" y="2951"/>
                  </a:lnTo>
                  <a:lnTo>
                    <a:pt x="2365" y="2993"/>
                  </a:lnTo>
                  <a:lnTo>
                    <a:pt x="2427" y="2930"/>
                  </a:lnTo>
                  <a:lnTo>
                    <a:pt x="2427" y="3014"/>
                  </a:lnTo>
                  <a:lnTo>
                    <a:pt x="2427" y="3097"/>
                  </a:lnTo>
                  <a:lnTo>
                    <a:pt x="2469" y="3097"/>
                  </a:lnTo>
                  <a:lnTo>
                    <a:pt x="2553" y="3160"/>
                  </a:lnTo>
                  <a:lnTo>
                    <a:pt x="2867" y="3244"/>
                  </a:lnTo>
                  <a:lnTo>
                    <a:pt x="2950" y="3307"/>
                  </a:lnTo>
                  <a:lnTo>
                    <a:pt x="3055" y="3411"/>
                  </a:lnTo>
                  <a:lnTo>
                    <a:pt x="3076" y="3558"/>
                  </a:lnTo>
                  <a:lnTo>
                    <a:pt x="3243" y="3746"/>
                  </a:lnTo>
                  <a:lnTo>
                    <a:pt x="3264" y="3830"/>
                  </a:lnTo>
                  <a:lnTo>
                    <a:pt x="3369" y="3872"/>
                  </a:lnTo>
                  <a:lnTo>
                    <a:pt x="3453" y="3955"/>
                  </a:lnTo>
                  <a:lnTo>
                    <a:pt x="3473" y="4039"/>
                  </a:lnTo>
                  <a:lnTo>
                    <a:pt x="3725" y="4290"/>
                  </a:lnTo>
                  <a:lnTo>
                    <a:pt x="3725" y="4374"/>
                  </a:lnTo>
                  <a:lnTo>
                    <a:pt x="3829" y="4457"/>
                  </a:lnTo>
                  <a:lnTo>
                    <a:pt x="3997" y="4499"/>
                  </a:lnTo>
                  <a:lnTo>
                    <a:pt x="4080" y="4478"/>
                  </a:lnTo>
                  <a:lnTo>
                    <a:pt x="4122" y="4478"/>
                  </a:lnTo>
                  <a:lnTo>
                    <a:pt x="4206" y="4520"/>
                  </a:lnTo>
                  <a:lnTo>
                    <a:pt x="4394" y="4499"/>
                  </a:lnTo>
                  <a:lnTo>
                    <a:pt x="4520" y="4562"/>
                  </a:lnTo>
                  <a:lnTo>
                    <a:pt x="4624" y="4520"/>
                  </a:lnTo>
                  <a:lnTo>
                    <a:pt x="4771" y="4562"/>
                  </a:lnTo>
                  <a:lnTo>
                    <a:pt x="4875" y="4604"/>
                  </a:lnTo>
                  <a:lnTo>
                    <a:pt x="5022" y="4583"/>
                  </a:lnTo>
                  <a:lnTo>
                    <a:pt x="5064" y="4667"/>
                  </a:lnTo>
                  <a:lnTo>
                    <a:pt x="5168" y="4667"/>
                  </a:lnTo>
                  <a:lnTo>
                    <a:pt x="5189" y="4688"/>
                  </a:lnTo>
                  <a:lnTo>
                    <a:pt x="5126" y="4729"/>
                  </a:lnTo>
                  <a:lnTo>
                    <a:pt x="5252" y="4771"/>
                  </a:lnTo>
                  <a:lnTo>
                    <a:pt x="5378" y="4834"/>
                  </a:lnTo>
                  <a:lnTo>
                    <a:pt x="5503" y="4813"/>
                  </a:lnTo>
                  <a:lnTo>
                    <a:pt x="5545" y="4729"/>
                  </a:lnTo>
                  <a:lnTo>
                    <a:pt x="5398" y="4667"/>
                  </a:lnTo>
                  <a:lnTo>
                    <a:pt x="5357" y="4667"/>
                  </a:lnTo>
                  <a:lnTo>
                    <a:pt x="5357" y="4604"/>
                  </a:lnTo>
                  <a:lnTo>
                    <a:pt x="5461" y="4583"/>
                  </a:lnTo>
                  <a:lnTo>
                    <a:pt x="5545" y="4604"/>
                  </a:lnTo>
                  <a:lnTo>
                    <a:pt x="5650" y="4562"/>
                  </a:lnTo>
                  <a:lnTo>
                    <a:pt x="5440" y="4499"/>
                  </a:lnTo>
                  <a:lnTo>
                    <a:pt x="5168" y="4478"/>
                  </a:lnTo>
                  <a:lnTo>
                    <a:pt x="5043" y="4395"/>
                  </a:lnTo>
                  <a:lnTo>
                    <a:pt x="4980" y="4311"/>
                  </a:lnTo>
                  <a:lnTo>
                    <a:pt x="5126" y="4269"/>
                  </a:lnTo>
                  <a:lnTo>
                    <a:pt x="5189" y="4269"/>
                  </a:lnTo>
                  <a:lnTo>
                    <a:pt x="5252" y="4248"/>
                  </a:lnTo>
                  <a:lnTo>
                    <a:pt x="5168" y="4185"/>
                  </a:lnTo>
                  <a:lnTo>
                    <a:pt x="4959" y="4185"/>
                  </a:lnTo>
                  <a:lnTo>
                    <a:pt x="4771" y="4164"/>
                  </a:lnTo>
                  <a:lnTo>
                    <a:pt x="4708" y="4081"/>
                  </a:lnTo>
                  <a:lnTo>
                    <a:pt x="4708" y="3997"/>
                  </a:lnTo>
                  <a:lnTo>
                    <a:pt x="4771" y="3934"/>
                  </a:lnTo>
                  <a:lnTo>
                    <a:pt x="4813" y="3851"/>
                  </a:lnTo>
                  <a:lnTo>
                    <a:pt x="4750" y="3788"/>
                  </a:lnTo>
                  <a:lnTo>
                    <a:pt x="4666" y="3788"/>
                  </a:lnTo>
                  <a:lnTo>
                    <a:pt x="4624" y="3830"/>
                  </a:lnTo>
                  <a:lnTo>
                    <a:pt x="4541" y="3788"/>
                  </a:lnTo>
                  <a:lnTo>
                    <a:pt x="4457" y="3830"/>
                  </a:lnTo>
                  <a:lnTo>
                    <a:pt x="4352" y="3683"/>
                  </a:lnTo>
                  <a:lnTo>
                    <a:pt x="4352" y="3537"/>
                  </a:lnTo>
                  <a:lnTo>
                    <a:pt x="4248" y="3516"/>
                  </a:lnTo>
                  <a:lnTo>
                    <a:pt x="4143" y="3244"/>
                  </a:lnTo>
                  <a:lnTo>
                    <a:pt x="4101" y="3223"/>
                  </a:lnTo>
                  <a:lnTo>
                    <a:pt x="4080" y="3139"/>
                  </a:lnTo>
                  <a:lnTo>
                    <a:pt x="3934" y="3139"/>
                  </a:lnTo>
                  <a:lnTo>
                    <a:pt x="3871" y="3097"/>
                  </a:lnTo>
                  <a:lnTo>
                    <a:pt x="3808" y="2951"/>
                  </a:lnTo>
                  <a:lnTo>
                    <a:pt x="3683" y="2825"/>
                  </a:lnTo>
                  <a:lnTo>
                    <a:pt x="3662" y="2700"/>
                  </a:lnTo>
                  <a:lnTo>
                    <a:pt x="3578" y="2616"/>
                  </a:lnTo>
                  <a:lnTo>
                    <a:pt x="3494" y="2512"/>
                  </a:lnTo>
                  <a:lnTo>
                    <a:pt x="3515" y="2470"/>
                  </a:lnTo>
                  <a:lnTo>
                    <a:pt x="3766" y="2491"/>
                  </a:lnTo>
                  <a:lnTo>
                    <a:pt x="3976" y="2386"/>
                  </a:lnTo>
                  <a:lnTo>
                    <a:pt x="4017" y="2281"/>
                  </a:lnTo>
                  <a:lnTo>
                    <a:pt x="3997" y="2156"/>
                  </a:lnTo>
                  <a:lnTo>
                    <a:pt x="3829" y="1988"/>
                  </a:lnTo>
                  <a:lnTo>
                    <a:pt x="3704" y="1968"/>
                  </a:lnTo>
                  <a:lnTo>
                    <a:pt x="3662" y="1988"/>
                  </a:lnTo>
                  <a:lnTo>
                    <a:pt x="3557" y="1947"/>
                  </a:lnTo>
                  <a:lnTo>
                    <a:pt x="3348" y="1842"/>
                  </a:lnTo>
                  <a:lnTo>
                    <a:pt x="3243" y="1737"/>
                  </a:lnTo>
                  <a:lnTo>
                    <a:pt x="3097" y="1758"/>
                  </a:lnTo>
                  <a:lnTo>
                    <a:pt x="2846" y="1654"/>
                  </a:lnTo>
                  <a:lnTo>
                    <a:pt x="2825" y="1570"/>
                  </a:lnTo>
                  <a:lnTo>
                    <a:pt x="2867" y="1444"/>
                  </a:lnTo>
                  <a:lnTo>
                    <a:pt x="2888" y="1340"/>
                  </a:lnTo>
                  <a:lnTo>
                    <a:pt x="2825" y="1235"/>
                  </a:lnTo>
                  <a:lnTo>
                    <a:pt x="2616" y="1026"/>
                  </a:lnTo>
                  <a:lnTo>
                    <a:pt x="2553" y="1026"/>
                  </a:lnTo>
                  <a:lnTo>
                    <a:pt x="2511" y="1047"/>
                  </a:lnTo>
                  <a:lnTo>
                    <a:pt x="2448" y="963"/>
                  </a:lnTo>
                  <a:lnTo>
                    <a:pt x="2344" y="900"/>
                  </a:lnTo>
                  <a:lnTo>
                    <a:pt x="2323" y="817"/>
                  </a:lnTo>
                  <a:lnTo>
                    <a:pt x="2197" y="796"/>
                  </a:lnTo>
                  <a:lnTo>
                    <a:pt x="2134" y="712"/>
                  </a:lnTo>
                  <a:lnTo>
                    <a:pt x="2092" y="712"/>
                  </a:lnTo>
                  <a:lnTo>
                    <a:pt x="1988" y="649"/>
                  </a:lnTo>
                  <a:lnTo>
                    <a:pt x="1841" y="649"/>
                  </a:lnTo>
                  <a:lnTo>
                    <a:pt x="1716" y="545"/>
                  </a:lnTo>
                  <a:lnTo>
                    <a:pt x="1590" y="524"/>
                  </a:lnTo>
                  <a:lnTo>
                    <a:pt x="1381" y="398"/>
                  </a:lnTo>
                  <a:lnTo>
                    <a:pt x="1067" y="377"/>
                  </a:lnTo>
                  <a:lnTo>
                    <a:pt x="963" y="315"/>
                  </a:lnTo>
                  <a:lnTo>
                    <a:pt x="879" y="231"/>
                  </a:lnTo>
                  <a:lnTo>
                    <a:pt x="837" y="231"/>
                  </a:lnTo>
                  <a:lnTo>
                    <a:pt x="795" y="273"/>
                  </a:lnTo>
                  <a:lnTo>
                    <a:pt x="565" y="189"/>
                  </a:lnTo>
                  <a:lnTo>
                    <a:pt x="523" y="126"/>
                  </a:lnTo>
                  <a:lnTo>
                    <a:pt x="419" y="84"/>
                  </a:lnTo>
                  <a:lnTo>
                    <a:pt x="23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9" name="Google Shape;2449;p46"/>
            <p:cNvSpPr/>
            <p:nvPr/>
          </p:nvSpPr>
          <p:spPr>
            <a:xfrm>
              <a:off x="5413525" y="2961325"/>
              <a:ext cx="115100" cy="200900"/>
            </a:xfrm>
            <a:custGeom>
              <a:avLst/>
              <a:gdLst/>
              <a:ahLst/>
              <a:cxnLst/>
              <a:rect l="l" t="t" r="r" b="b"/>
              <a:pathLst>
                <a:path w="4604" h="8036" extrusionOk="0">
                  <a:moveTo>
                    <a:pt x="586" y="0"/>
                  </a:moveTo>
                  <a:lnTo>
                    <a:pt x="440" y="63"/>
                  </a:lnTo>
                  <a:lnTo>
                    <a:pt x="419" y="189"/>
                  </a:lnTo>
                  <a:lnTo>
                    <a:pt x="314" y="419"/>
                  </a:lnTo>
                  <a:lnTo>
                    <a:pt x="335" y="565"/>
                  </a:lnTo>
                  <a:lnTo>
                    <a:pt x="335" y="795"/>
                  </a:lnTo>
                  <a:lnTo>
                    <a:pt x="251" y="1088"/>
                  </a:lnTo>
                  <a:lnTo>
                    <a:pt x="210" y="1214"/>
                  </a:lnTo>
                  <a:lnTo>
                    <a:pt x="272" y="1402"/>
                  </a:lnTo>
                  <a:lnTo>
                    <a:pt x="272" y="1465"/>
                  </a:lnTo>
                  <a:lnTo>
                    <a:pt x="210" y="1528"/>
                  </a:lnTo>
                  <a:lnTo>
                    <a:pt x="105" y="1507"/>
                  </a:lnTo>
                  <a:lnTo>
                    <a:pt x="21" y="1402"/>
                  </a:lnTo>
                  <a:lnTo>
                    <a:pt x="0" y="1528"/>
                  </a:lnTo>
                  <a:lnTo>
                    <a:pt x="21" y="1653"/>
                  </a:lnTo>
                  <a:lnTo>
                    <a:pt x="105" y="1653"/>
                  </a:lnTo>
                  <a:lnTo>
                    <a:pt x="126" y="1716"/>
                  </a:lnTo>
                  <a:lnTo>
                    <a:pt x="63" y="1779"/>
                  </a:lnTo>
                  <a:lnTo>
                    <a:pt x="126" y="1946"/>
                  </a:lnTo>
                  <a:lnTo>
                    <a:pt x="210" y="2093"/>
                  </a:lnTo>
                  <a:lnTo>
                    <a:pt x="210" y="2302"/>
                  </a:lnTo>
                  <a:lnTo>
                    <a:pt x="251" y="2344"/>
                  </a:lnTo>
                  <a:lnTo>
                    <a:pt x="314" y="2302"/>
                  </a:lnTo>
                  <a:lnTo>
                    <a:pt x="356" y="2344"/>
                  </a:lnTo>
                  <a:lnTo>
                    <a:pt x="356" y="2448"/>
                  </a:lnTo>
                  <a:lnTo>
                    <a:pt x="461" y="2595"/>
                  </a:lnTo>
                  <a:lnTo>
                    <a:pt x="544" y="2595"/>
                  </a:lnTo>
                  <a:lnTo>
                    <a:pt x="628" y="2511"/>
                  </a:lnTo>
                  <a:lnTo>
                    <a:pt x="565" y="2448"/>
                  </a:lnTo>
                  <a:lnTo>
                    <a:pt x="565" y="2365"/>
                  </a:lnTo>
                  <a:lnTo>
                    <a:pt x="691" y="2365"/>
                  </a:lnTo>
                  <a:lnTo>
                    <a:pt x="795" y="2448"/>
                  </a:lnTo>
                  <a:lnTo>
                    <a:pt x="670" y="2595"/>
                  </a:lnTo>
                  <a:lnTo>
                    <a:pt x="628" y="2679"/>
                  </a:lnTo>
                  <a:lnTo>
                    <a:pt x="628" y="2762"/>
                  </a:lnTo>
                  <a:lnTo>
                    <a:pt x="628" y="2888"/>
                  </a:lnTo>
                  <a:lnTo>
                    <a:pt x="691" y="3013"/>
                  </a:lnTo>
                  <a:lnTo>
                    <a:pt x="733" y="2909"/>
                  </a:lnTo>
                  <a:lnTo>
                    <a:pt x="795" y="2888"/>
                  </a:lnTo>
                  <a:lnTo>
                    <a:pt x="858" y="2992"/>
                  </a:lnTo>
                  <a:lnTo>
                    <a:pt x="795" y="3097"/>
                  </a:lnTo>
                  <a:lnTo>
                    <a:pt x="795" y="3097"/>
                  </a:lnTo>
                  <a:lnTo>
                    <a:pt x="879" y="3076"/>
                  </a:lnTo>
                  <a:lnTo>
                    <a:pt x="963" y="3013"/>
                  </a:lnTo>
                  <a:cubicBezTo>
                    <a:pt x="963" y="3097"/>
                    <a:pt x="963" y="3181"/>
                    <a:pt x="984" y="3244"/>
                  </a:cubicBezTo>
                  <a:lnTo>
                    <a:pt x="900" y="3181"/>
                  </a:lnTo>
                  <a:lnTo>
                    <a:pt x="775" y="3202"/>
                  </a:lnTo>
                  <a:lnTo>
                    <a:pt x="649" y="3139"/>
                  </a:lnTo>
                  <a:lnTo>
                    <a:pt x="544" y="3202"/>
                  </a:lnTo>
                  <a:lnTo>
                    <a:pt x="565" y="3244"/>
                  </a:lnTo>
                  <a:lnTo>
                    <a:pt x="649" y="3244"/>
                  </a:lnTo>
                  <a:lnTo>
                    <a:pt x="670" y="3390"/>
                  </a:lnTo>
                  <a:lnTo>
                    <a:pt x="754" y="3411"/>
                  </a:lnTo>
                  <a:lnTo>
                    <a:pt x="816" y="3516"/>
                  </a:lnTo>
                  <a:lnTo>
                    <a:pt x="816" y="3704"/>
                  </a:lnTo>
                  <a:lnTo>
                    <a:pt x="900" y="3746"/>
                  </a:lnTo>
                  <a:lnTo>
                    <a:pt x="900" y="3850"/>
                  </a:lnTo>
                  <a:lnTo>
                    <a:pt x="1005" y="3976"/>
                  </a:lnTo>
                  <a:lnTo>
                    <a:pt x="1109" y="4018"/>
                  </a:lnTo>
                  <a:lnTo>
                    <a:pt x="1214" y="3934"/>
                  </a:lnTo>
                  <a:lnTo>
                    <a:pt x="1214" y="3850"/>
                  </a:lnTo>
                  <a:lnTo>
                    <a:pt x="1277" y="3829"/>
                  </a:lnTo>
                  <a:lnTo>
                    <a:pt x="1277" y="3725"/>
                  </a:lnTo>
                  <a:lnTo>
                    <a:pt x="1214" y="3641"/>
                  </a:lnTo>
                  <a:lnTo>
                    <a:pt x="1277" y="3557"/>
                  </a:lnTo>
                  <a:lnTo>
                    <a:pt x="1277" y="3453"/>
                  </a:lnTo>
                  <a:lnTo>
                    <a:pt x="1172" y="3411"/>
                  </a:lnTo>
                  <a:lnTo>
                    <a:pt x="1109" y="3348"/>
                  </a:lnTo>
                  <a:cubicBezTo>
                    <a:pt x="1130" y="3306"/>
                    <a:pt x="1130" y="3223"/>
                    <a:pt x="1130" y="3181"/>
                  </a:cubicBezTo>
                  <a:lnTo>
                    <a:pt x="1235" y="3097"/>
                  </a:lnTo>
                  <a:lnTo>
                    <a:pt x="1214" y="3013"/>
                  </a:lnTo>
                  <a:lnTo>
                    <a:pt x="1277" y="2930"/>
                  </a:lnTo>
                  <a:lnTo>
                    <a:pt x="1402" y="2930"/>
                  </a:lnTo>
                  <a:lnTo>
                    <a:pt x="1632" y="3034"/>
                  </a:lnTo>
                  <a:lnTo>
                    <a:pt x="1695" y="3118"/>
                  </a:lnTo>
                  <a:lnTo>
                    <a:pt x="1821" y="3202"/>
                  </a:lnTo>
                  <a:lnTo>
                    <a:pt x="1904" y="3327"/>
                  </a:lnTo>
                  <a:lnTo>
                    <a:pt x="1863" y="3306"/>
                  </a:lnTo>
                  <a:cubicBezTo>
                    <a:pt x="1800" y="3264"/>
                    <a:pt x="1716" y="3264"/>
                    <a:pt x="1632" y="3264"/>
                  </a:cubicBezTo>
                  <a:lnTo>
                    <a:pt x="1653" y="3244"/>
                  </a:lnTo>
                  <a:lnTo>
                    <a:pt x="1611" y="3139"/>
                  </a:lnTo>
                  <a:lnTo>
                    <a:pt x="1507" y="3097"/>
                  </a:lnTo>
                  <a:lnTo>
                    <a:pt x="1444" y="3181"/>
                  </a:lnTo>
                  <a:lnTo>
                    <a:pt x="1486" y="3244"/>
                  </a:lnTo>
                  <a:lnTo>
                    <a:pt x="1528" y="3285"/>
                  </a:lnTo>
                  <a:cubicBezTo>
                    <a:pt x="1507" y="3285"/>
                    <a:pt x="1486" y="3306"/>
                    <a:pt x="1444" y="3306"/>
                  </a:cubicBezTo>
                  <a:lnTo>
                    <a:pt x="1444" y="3327"/>
                  </a:lnTo>
                  <a:lnTo>
                    <a:pt x="1591" y="3327"/>
                  </a:lnTo>
                  <a:lnTo>
                    <a:pt x="1611" y="3348"/>
                  </a:lnTo>
                  <a:lnTo>
                    <a:pt x="1611" y="3327"/>
                  </a:lnTo>
                  <a:cubicBezTo>
                    <a:pt x="1695" y="3327"/>
                    <a:pt x="1758" y="3348"/>
                    <a:pt x="1842" y="3390"/>
                  </a:cubicBezTo>
                  <a:cubicBezTo>
                    <a:pt x="1850" y="3393"/>
                    <a:pt x="1858" y="3394"/>
                    <a:pt x="1866" y="3394"/>
                  </a:cubicBezTo>
                  <a:cubicBezTo>
                    <a:pt x="1915" y="3394"/>
                    <a:pt x="1946" y="3342"/>
                    <a:pt x="1946" y="3306"/>
                  </a:cubicBezTo>
                  <a:lnTo>
                    <a:pt x="1967" y="3327"/>
                  </a:lnTo>
                  <a:lnTo>
                    <a:pt x="2030" y="3327"/>
                  </a:lnTo>
                  <a:lnTo>
                    <a:pt x="2009" y="3139"/>
                  </a:lnTo>
                  <a:lnTo>
                    <a:pt x="1863" y="2930"/>
                  </a:lnTo>
                  <a:lnTo>
                    <a:pt x="1904" y="2888"/>
                  </a:lnTo>
                  <a:lnTo>
                    <a:pt x="1946" y="2888"/>
                  </a:lnTo>
                  <a:lnTo>
                    <a:pt x="2030" y="2971"/>
                  </a:lnTo>
                  <a:lnTo>
                    <a:pt x="2114" y="2992"/>
                  </a:lnTo>
                  <a:lnTo>
                    <a:pt x="2176" y="3118"/>
                  </a:lnTo>
                  <a:lnTo>
                    <a:pt x="2344" y="3181"/>
                  </a:lnTo>
                  <a:lnTo>
                    <a:pt x="2386" y="3285"/>
                  </a:lnTo>
                  <a:lnTo>
                    <a:pt x="2386" y="3411"/>
                  </a:lnTo>
                  <a:lnTo>
                    <a:pt x="2469" y="3432"/>
                  </a:lnTo>
                  <a:lnTo>
                    <a:pt x="2595" y="3599"/>
                  </a:lnTo>
                  <a:lnTo>
                    <a:pt x="2699" y="3557"/>
                  </a:lnTo>
                  <a:lnTo>
                    <a:pt x="2699" y="3516"/>
                  </a:lnTo>
                  <a:lnTo>
                    <a:pt x="2804" y="3536"/>
                  </a:lnTo>
                  <a:lnTo>
                    <a:pt x="2804" y="3599"/>
                  </a:lnTo>
                  <a:lnTo>
                    <a:pt x="2741" y="3641"/>
                  </a:lnTo>
                  <a:cubicBezTo>
                    <a:pt x="2741" y="3641"/>
                    <a:pt x="2699" y="3641"/>
                    <a:pt x="2699" y="3662"/>
                  </a:cubicBezTo>
                  <a:cubicBezTo>
                    <a:pt x="2783" y="3913"/>
                    <a:pt x="2992" y="4060"/>
                    <a:pt x="3223" y="4122"/>
                  </a:cubicBezTo>
                  <a:lnTo>
                    <a:pt x="3285" y="4122"/>
                  </a:lnTo>
                  <a:lnTo>
                    <a:pt x="3411" y="4269"/>
                  </a:lnTo>
                  <a:lnTo>
                    <a:pt x="3432" y="4290"/>
                  </a:lnTo>
                  <a:lnTo>
                    <a:pt x="3432" y="4332"/>
                  </a:lnTo>
                  <a:cubicBezTo>
                    <a:pt x="3432" y="4352"/>
                    <a:pt x="3411" y="4394"/>
                    <a:pt x="3411" y="4436"/>
                  </a:cubicBezTo>
                  <a:lnTo>
                    <a:pt x="3411" y="4436"/>
                  </a:lnTo>
                  <a:cubicBezTo>
                    <a:pt x="3411" y="4436"/>
                    <a:pt x="3411" y="4394"/>
                    <a:pt x="3453" y="4394"/>
                  </a:cubicBezTo>
                  <a:lnTo>
                    <a:pt x="3495" y="4436"/>
                  </a:lnTo>
                  <a:lnTo>
                    <a:pt x="3599" y="4478"/>
                  </a:lnTo>
                  <a:lnTo>
                    <a:pt x="3620" y="4562"/>
                  </a:lnTo>
                  <a:lnTo>
                    <a:pt x="3808" y="4562"/>
                  </a:lnTo>
                  <a:lnTo>
                    <a:pt x="3829" y="4583"/>
                  </a:lnTo>
                  <a:lnTo>
                    <a:pt x="3871" y="4562"/>
                  </a:lnTo>
                  <a:lnTo>
                    <a:pt x="3913" y="4583"/>
                  </a:lnTo>
                  <a:lnTo>
                    <a:pt x="3871" y="4499"/>
                  </a:lnTo>
                  <a:lnTo>
                    <a:pt x="3829" y="4394"/>
                  </a:lnTo>
                  <a:lnTo>
                    <a:pt x="3788" y="4352"/>
                  </a:lnTo>
                  <a:lnTo>
                    <a:pt x="3788" y="4185"/>
                  </a:lnTo>
                  <a:lnTo>
                    <a:pt x="3767" y="3976"/>
                  </a:lnTo>
                  <a:lnTo>
                    <a:pt x="3767" y="3934"/>
                  </a:lnTo>
                  <a:lnTo>
                    <a:pt x="3704" y="3913"/>
                  </a:lnTo>
                  <a:lnTo>
                    <a:pt x="3599" y="3767"/>
                  </a:lnTo>
                  <a:lnTo>
                    <a:pt x="3557" y="3662"/>
                  </a:lnTo>
                  <a:lnTo>
                    <a:pt x="3474" y="3662"/>
                  </a:lnTo>
                  <a:lnTo>
                    <a:pt x="3453" y="3704"/>
                  </a:lnTo>
                  <a:lnTo>
                    <a:pt x="3390" y="3662"/>
                  </a:lnTo>
                  <a:lnTo>
                    <a:pt x="3348" y="3662"/>
                  </a:lnTo>
                  <a:lnTo>
                    <a:pt x="3285" y="3725"/>
                  </a:lnTo>
                  <a:lnTo>
                    <a:pt x="3097" y="3725"/>
                  </a:lnTo>
                  <a:lnTo>
                    <a:pt x="3055" y="3704"/>
                  </a:lnTo>
                  <a:lnTo>
                    <a:pt x="3055" y="3767"/>
                  </a:lnTo>
                  <a:lnTo>
                    <a:pt x="3055" y="3808"/>
                  </a:lnTo>
                  <a:cubicBezTo>
                    <a:pt x="2992" y="3767"/>
                    <a:pt x="2972" y="3746"/>
                    <a:pt x="2930" y="3725"/>
                  </a:cubicBezTo>
                  <a:lnTo>
                    <a:pt x="2951" y="3620"/>
                  </a:lnTo>
                  <a:lnTo>
                    <a:pt x="2951" y="3536"/>
                  </a:lnTo>
                  <a:lnTo>
                    <a:pt x="2992" y="3495"/>
                  </a:lnTo>
                  <a:lnTo>
                    <a:pt x="2951" y="3432"/>
                  </a:lnTo>
                  <a:lnTo>
                    <a:pt x="2846" y="3432"/>
                  </a:lnTo>
                  <a:lnTo>
                    <a:pt x="2762" y="3390"/>
                  </a:lnTo>
                  <a:lnTo>
                    <a:pt x="2658" y="3390"/>
                  </a:lnTo>
                  <a:lnTo>
                    <a:pt x="2658" y="3306"/>
                  </a:lnTo>
                  <a:lnTo>
                    <a:pt x="2574" y="3097"/>
                  </a:lnTo>
                  <a:lnTo>
                    <a:pt x="2553" y="2992"/>
                  </a:lnTo>
                  <a:lnTo>
                    <a:pt x="2616" y="2971"/>
                  </a:lnTo>
                  <a:lnTo>
                    <a:pt x="2658" y="2992"/>
                  </a:lnTo>
                  <a:lnTo>
                    <a:pt x="2741" y="2992"/>
                  </a:lnTo>
                  <a:lnTo>
                    <a:pt x="2720" y="2971"/>
                  </a:lnTo>
                  <a:lnTo>
                    <a:pt x="2616" y="2888"/>
                  </a:lnTo>
                  <a:lnTo>
                    <a:pt x="2469" y="2888"/>
                  </a:lnTo>
                  <a:lnTo>
                    <a:pt x="2427" y="2783"/>
                  </a:lnTo>
                  <a:lnTo>
                    <a:pt x="2365" y="2825"/>
                  </a:lnTo>
                  <a:lnTo>
                    <a:pt x="2365" y="2930"/>
                  </a:lnTo>
                  <a:lnTo>
                    <a:pt x="2302" y="2992"/>
                  </a:lnTo>
                  <a:lnTo>
                    <a:pt x="2239" y="2930"/>
                  </a:lnTo>
                  <a:lnTo>
                    <a:pt x="2260" y="2804"/>
                  </a:lnTo>
                  <a:lnTo>
                    <a:pt x="2197" y="2679"/>
                  </a:lnTo>
                  <a:lnTo>
                    <a:pt x="2009" y="2574"/>
                  </a:lnTo>
                  <a:lnTo>
                    <a:pt x="1904" y="2574"/>
                  </a:lnTo>
                  <a:lnTo>
                    <a:pt x="1737" y="2699"/>
                  </a:lnTo>
                  <a:lnTo>
                    <a:pt x="1716" y="2783"/>
                  </a:lnTo>
                  <a:lnTo>
                    <a:pt x="1632" y="2804"/>
                  </a:lnTo>
                  <a:lnTo>
                    <a:pt x="1507" y="2762"/>
                  </a:lnTo>
                  <a:lnTo>
                    <a:pt x="1465" y="2658"/>
                  </a:lnTo>
                  <a:lnTo>
                    <a:pt x="1381" y="2574"/>
                  </a:lnTo>
                  <a:lnTo>
                    <a:pt x="1381" y="2448"/>
                  </a:lnTo>
                  <a:lnTo>
                    <a:pt x="1423" y="2365"/>
                  </a:lnTo>
                  <a:lnTo>
                    <a:pt x="1360" y="2281"/>
                  </a:lnTo>
                  <a:lnTo>
                    <a:pt x="1088" y="2239"/>
                  </a:lnTo>
                  <a:lnTo>
                    <a:pt x="1026" y="2176"/>
                  </a:lnTo>
                  <a:lnTo>
                    <a:pt x="1067" y="2051"/>
                  </a:lnTo>
                  <a:lnTo>
                    <a:pt x="1109" y="1967"/>
                  </a:lnTo>
                  <a:lnTo>
                    <a:pt x="1109" y="1842"/>
                  </a:lnTo>
                  <a:lnTo>
                    <a:pt x="1172" y="1737"/>
                  </a:lnTo>
                  <a:lnTo>
                    <a:pt x="1360" y="1549"/>
                  </a:lnTo>
                  <a:lnTo>
                    <a:pt x="1423" y="1507"/>
                  </a:lnTo>
                  <a:lnTo>
                    <a:pt x="1402" y="1570"/>
                  </a:lnTo>
                  <a:lnTo>
                    <a:pt x="1402" y="1632"/>
                  </a:lnTo>
                  <a:lnTo>
                    <a:pt x="1507" y="1465"/>
                  </a:lnTo>
                  <a:lnTo>
                    <a:pt x="1486" y="1339"/>
                  </a:lnTo>
                  <a:lnTo>
                    <a:pt x="1549" y="1193"/>
                  </a:lnTo>
                  <a:lnTo>
                    <a:pt x="1611" y="921"/>
                  </a:lnTo>
                  <a:lnTo>
                    <a:pt x="1549" y="837"/>
                  </a:lnTo>
                  <a:lnTo>
                    <a:pt x="1528" y="691"/>
                  </a:lnTo>
                  <a:lnTo>
                    <a:pt x="1465" y="649"/>
                  </a:lnTo>
                  <a:lnTo>
                    <a:pt x="1360" y="482"/>
                  </a:lnTo>
                  <a:lnTo>
                    <a:pt x="1381" y="251"/>
                  </a:lnTo>
                  <a:lnTo>
                    <a:pt x="1381" y="189"/>
                  </a:lnTo>
                  <a:lnTo>
                    <a:pt x="1381" y="105"/>
                  </a:lnTo>
                  <a:lnTo>
                    <a:pt x="1298" y="0"/>
                  </a:lnTo>
                  <a:lnTo>
                    <a:pt x="1256" y="42"/>
                  </a:lnTo>
                  <a:lnTo>
                    <a:pt x="1256" y="84"/>
                  </a:lnTo>
                  <a:lnTo>
                    <a:pt x="1172" y="168"/>
                  </a:lnTo>
                  <a:lnTo>
                    <a:pt x="1005" y="168"/>
                  </a:lnTo>
                  <a:lnTo>
                    <a:pt x="984" y="210"/>
                  </a:lnTo>
                  <a:lnTo>
                    <a:pt x="900" y="168"/>
                  </a:lnTo>
                  <a:lnTo>
                    <a:pt x="795" y="63"/>
                  </a:lnTo>
                  <a:lnTo>
                    <a:pt x="586" y="0"/>
                  </a:lnTo>
                  <a:close/>
                  <a:moveTo>
                    <a:pt x="1842" y="4060"/>
                  </a:moveTo>
                  <a:lnTo>
                    <a:pt x="1716" y="4080"/>
                  </a:lnTo>
                  <a:lnTo>
                    <a:pt x="1695" y="4164"/>
                  </a:lnTo>
                  <a:lnTo>
                    <a:pt x="1821" y="4227"/>
                  </a:lnTo>
                  <a:lnTo>
                    <a:pt x="1883" y="4248"/>
                  </a:lnTo>
                  <a:lnTo>
                    <a:pt x="1883" y="4352"/>
                  </a:lnTo>
                  <a:lnTo>
                    <a:pt x="1842" y="4457"/>
                  </a:lnTo>
                  <a:lnTo>
                    <a:pt x="1842" y="4666"/>
                  </a:lnTo>
                  <a:lnTo>
                    <a:pt x="1800" y="4792"/>
                  </a:lnTo>
                  <a:lnTo>
                    <a:pt x="1842" y="4980"/>
                  </a:lnTo>
                  <a:lnTo>
                    <a:pt x="1904" y="4959"/>
                  </a:lnTo>
                  <a:lnTo>
                    <a:pt x="1925" y="4896"/>
                  </a:lnTo>
                  <a:lnTo>
                    <a:pt x="2051" y="4813"/>
                  </a:lnTo>
                  <a:cubicBezTo>
                    <a:pt x="2093" y="4813"/>
                    <a:pt x="2114" y="4855"/>
                    <a:pt x="2135" y="4855"/>
                  </a:cubicBezTo>
                  <a:lnTo>
                    <a:pt x="2114" y="4959"/>
                  </a:lnTo>
                  <a:lnTo>
                    <a:pt x="2197" y="5001"/>
                  </a:lnTo>
                  <a:lnTo>
                    <a:pt x="2260" y="4917"/>
                  </a:lnTo>
                  <a:cubicBezTo>
                    <a:pt x="2323" y="4959"/>
                    <a:pt x="2344" y="5001"/>
                    <a:pt x="2407" y="5022"/>
                  </a:cubicBezTo>
                  <a:lnTo>
                    <a:pt x="2407" y="5106"/>
                  </a:lnTo>
                  <a:lnTo>
                    <a:pt x="2344" y="5231"/>
                  </a:lnTo>
                  <a:lnTo>
                    <a:pt x="2155" y="5294"/>
                  </a:lnTo>
                  <a:lnTo>
                    <a:pt x="2114" y="5378"/>
                  </a:lnTo>
                  <a:lnTo>
                    <a:pt x="2135" y="5545"/>
                  </a:lnTo>
                  <a:lnTo>
                    <a:pt x="2218" y="5545"/>
                  </a:lnTo>
                  <a:lnTo>
                    <a:pt x="2344" y="5629"/>
                  </a:lnTo>
                  <a:lnTo>
                    <a:pt x="2448" y="5629"/>
                  </a:lnTo>
                  <a:lnTo>
                    <a:pt x="2448" y="5754"/>
                  </a:lnTo>
                  <a:lnTo>
                    <a:pt x="2532" y="5817"/>
                  </a:lnTo>
                  <a:lnTo>
                    <a:pt x="2637" y="5754"/>
                  </a:lnTo>
                  <a:lnTo>
                    <a:pt x="2637" y="5650"/>
                  </a:lnTo>
                  <a:lnTo>
                    <a:pt x="2574" y="5587"/>
                  </a:lnTo>
                  <a:cubicBezTo>
                    <a:pt x="2616" y="5545"/>
                    <a:pt x="2637" y="5545"/>
                    <a:pt x="2658" y="5524"/>
                  </a:cubicBezTo>
                  <a:lnTo>
                    <a:pt x="2658" y="5503"/>
                  </a:lnTo>
                  <a:lnTo>
                    <a:pt x="2679" y="5587"/>
                  </a:lnTo>
                  <a:lnTo>
                    <a:pt x="2762" y="5482"/>
                  </a:lnTo>
                  <a:lnTo>
                    <a:pt x="2804" y="5231"/>
                  </a:lnTo>
                  <a:lnTo>
                    <a:pt x="2972" y="5064"/>
                  </a:lnTo>
                  <a:lnTo>
                    <a:pt x="2992" y="4959"/>
                  </a:lnTo>
                  <a:lnTo>
                    <a:pt x="2972" y="4855"/>
                  </a:lnTo>
                  <a:lnTo>
                    <a:pt x="3034" y="4771"/>
                  </a:lnTo>
                  <a:lnTo>
                    <a:pt x="3034" y="4750"/>
                  </a:lnTo>
                  <a:cubicBezTo>
                    <a:pt x="3087" y="4760"/>
                    <a:pt x="3128" y="4766"/>
                    <a:pt x="3170" y="4766"/>
                  </a:cubicBezTo>
                  <a:cubicBezTo>
                    <a:pt x="3212" y="4766"/>
                    <a:pt x="3254" y="4760"/>
                    <a:pt x="3306" y="4750"/>
                  </a:cubicBezTo>
                  <a:cubicBezTo>
                    <a:pt x="3348" y="4750"/>
                    <a:pt x="3369" y="4708"/>
                    <a:pt x="3369" y="4687"/>
                  </a:cubicBezTo>
                  <a:lnTo>
                    <a:pt x="3411" y="4750"/>
                  </a:lnTo>
                  <a:lnTo>
                    <a:pt x="3411" y="4896"/>
                  </a:lnTo>
                  <a:lnTo>
                    <a:pt x="3411" y="4917"/>
                  </a:lnTo>
                  <a:cubicBezTo>
                    <a:pt x="3390" y="4959"/>
                    <a:pt x="3390" y="4980"/>
                    <a:pt x="3411" y="4980"/>
                  </a:cubicBezTo>
                  <a:cubicBezTo>
                    <a:pt x="3453" y="5001"/>
                    <a:pt x="3453" y="5022"/>
                    <a:pt x="3474" y="5085"/>
                  </a:cubicBezTo>
                  <a:lnTo>
                    <a:pt x="3474" y="5189"/>
                  </a:lnTo>
                  <a:lnTo>
                    <a:pt x="3557" y="5231"/>
                  </a:lnTo>
                  <a:cubicBezTo>
                    <a:pt x="3599" y="5336"/>
                    <a:pt x="3683" y="5482"/>
                    <a:pt x="3704" y="5608"/>
                  </a:cubicBezTo>
                  <a:cubicBezTo>
                    <a:pt x="3716" y="5632"/>
                    <a:pt x="3750" y="5643"/>
                    <a:pt x="3780" y="5643"/>
                  </a:cubicBezTo>
                  <a:cubicBezTo>
                    <a:pt x="3801" y="5643"/>
                    <a:pt x="3821" y="5637"/>
                    <a:pt x="3829" y="5629"/>
                  </a:cubicBezTo>
                  <a:lnTo>
                    <a:pt x="3871" y="5754"/>
                  </a:lnTo>
                  <a:lnTo>
                    <a:pt x="3871" y="5838"/>
                  </a:lnTo>
                  <a:lnTo>
                    <a:pt x="3788" y="5733"/>
                  </a:lnTo>
                  <a:lnTo>
                    <a:pt x="3725" y="5733"/>
                  </a:lnTo>
                  <a:lnTo>
                    <a:pt x="3725" y="5901"/>
                  </a:lnTo>
                  <a:lnTo>
                    <a:pt x="3704" y="5943"/>
                  </a:lnTo>
                  <a:lnTo>
                    <a:pt x="3620" y="5901"/>
                  </a:lnTo>
                  <a:lnTo>
                    <a:pt x="3495" y="5838"/>
                  </a:lnTo>
                  <a:lnTo>
                    <a:pt x="3453" y="6068"/>
                  </a:lnTo>
                  <a:lnTo>
                    <a:pt x="3495" y="6110"/>
                  </a:lnTo>
                  <a:lnTo>
                    <a:pt x="3495" y="6173"/>
                  </a:lnTo>
                  <a:lnTo>
                    <a:pt x="3411" y="6215"/>
                  </a:lnTo>
                  <a:lnTo>
                    <a:pt x="3369" y="6068"/>
                  </a:lnTo>
                  <a:lnTo>
                    <a:pt x="3244" y="6131"/>
                  </a:lnTo>
                  <a:lnTo>
                    <a:pt x="3181" y="6340"/>
                  </a:lnTo>
                  <a:lnTo>
                    <a:pt x="3055" y="6424"/>
                  </a:lnTo>
                  <a:lnTo>
                    <a:pt x="2951" y="6445"/>
                  </a:lnTo>
                  <a:lnTo>
                    <a:pt x="2846" y="6549"/>
                  </a:lnTo>
                  <a:lnTo>
                    <a:pt x="2972" y="6361"/>
                  </a:lnTo>
                  <a:lnTo>
                    <a:pt x="2972" y="6173"/>
                  </a:lnTo>
                  <a:lnTo>
                    <a:pt x="2825" y="6047"/>
                  </a:lnTo>
                  <a:lnTo>
                    <a:pt x="2741" y="6047"/>
                  </a:lnTo>
                  <a:lnTo>
                    <a:pt x="2658" y="6152"/>
                  </a:lnTo>
                  <a:lnTo>
                    <a:pt x="2532" y="6215"/>
                  </a:lnTo>
                  <a:lnTo>
                    <a:pt x="2469" y="6319"/>
                  </a:lnTo>
                  <a:lnTo>
                    <a:pt x="2532" y="6424"/>
                  </a:lnTo>
                  <a:lnTo>
                    <a:pt x="2365" y="6445"/>
                  </a:lnTo>
                  <a:lnTo>
                    <a:pt x="2260" y="6424"/>
                  </a:lnTo>
                  <a:lnTo>
                    <a:pt x="2197" y="6487"/>
                  </a:lnTo>
                  <a:lnTo>
                    <a:pt x="2093" y="6529"/>
                  </a:lnTo>
                  <a:lnTo>
                    <a:pt x="1988" y="6654"/>
                  </a:lnTo>
                  <a:lnTo>
                    <a:pt x="2009" y="6738"/>
                  </a:lnTo>
                  <a:lnTo>
                    <a:pt x="1988" y="6884"/>
                  </a:lnTo>
                  <a:lnTo>
                    <a:pt x="1904" y="7052"/>
                  </a:lnTo>
                  <a:lnTo>
                    <a:pt x="2030" y="7177"/>
                  </a:lnTo>
                  <a:lnTo>
                    <a:pt x="2093" y="7093"/>
                  </a:lnTo>
                  <a:lnTo>
                    <a:pt x="2155" y="6863"/>
                  </a:lnTo>
                  <a:lnTo>
                    <a:pt x="2239" y="6801"/>
                  </a:lnTo>
                  <a:lnTo>
                    <a:pt x="2302" y="6675"/>
                  </a:lnTo>
                  <a:lnTo>
                    <a:pt x="2344" y="6654"/>
                  </a:lnTo>
                  <a:lnTo>
                    <a:pt x="2427" y="6738"/>
                  </a:lnTo>
                  <a:lnTo>
                    <a:pt x="2407" y="6863"/>
                  </a:lnTo>
                  <a:lnTo>
                    <a:pt x="2427" y="6884"/>
                  </a:lnTo>
                  <a:lnTo>
                    <a:pt x="2469" y="6863"/>
                  </a:lnTo>
                  <a:lnTo>
                    <a:pt x="2532" y="6884"/>
                  </a:lnTo>
                  <a:lnTo>
                    <a:pt x="2532" y="6780"/>
                  </a:lnTo>
                  <a:lnTo>
                    <a:pt x="2574" y="6759"/>
                  </a:lnTo>
                  <a:lnTo>
                    <a:pt x="2637" y="6780"/>
                  </a:lnTo>
                  <a:lnTo>
                    <a:pt x="2616" y="6863"/>
                  </a:lnTo>
                  <a:lnTo>
                    <a:pt x="2658" y="6863"/>
                  </a:lnTo>
                  <a:lnTo>
                    <a:pt x="2762" y="6947"/>
                  </a:lnTo>
                  <a:lnTo>
                    <a:pt x="2825" y="6947"/>
                  </a:lnTo>
                  <a:lnTo>
                    <a:pt x="2762" y="6863"/>
                  </a:lnTo>
                  <a:lnTo>
                    <a:pt x="2783" y="6801"/>
                  </a:lnTo>
                  <a:lnTo>
                    <a:pt x="2762" y="6759"/>
                  </a:lnTo>
                  <a:lnTo>
                    <a:pt x="2825" y="6696"/>
                  </a:lnTo>
                  <a:lnTo>
                    <a:pt x="2867" y="6696"/>
                  </a:lnTo>
                  <a:lnTo>
                    <a:pt x="2972" y="6801"/>
                  </a:lnTo>
                  <a:lnTo>
                    <a:pt x="3076" y="6842"/>
                  </a:lnTo>
                  <a:lnTo>
                    <a:pt x="3181" y="6905"/>
                  </a:lnTo>
                  <a:lnTo>
                    <a:pt x="3202" y="7010"/>
                  </a:lnTo>
                  <a:lnTo>
                    <a:pt x="3306" y="7093"/>
                  </a:lnTo>
                  <a:lnTo>
                    <a:pt x="3202" y="7073"/>
                  </a:lnTo>
                  <a:lnTo>
                    <a:pt x="3160" y="7093"/>
                  </a:lnTo>
                  <a:lnTo>
                    <a:pt x="3160" y="7156"/>
                  </a:lnTo>
                  <a:lnTo>
                    <a:pt x="3097" y="7219"/>
                  </a:lnTo>
                  <a:lnTo>
                    <a:pt x="3160" y="7282"/>
                  </a:lnTo>
                  <a:lnTo>
                    <a:pt x="3160" y="7365"/>
                  </a:lnTo>
                  <a:lnTo>
                    <a:pt x="3139" y="7428"/>
                  </a:lnTo>
                  <a:lnTo>
                    <a:pt x="3202" y="7533"/>
                  </a:lnTo>
                  <a:lnTo>
                    <a:pt x="3244" y="7637"/>
                  </a:lnTo>
                  <a:lnTo>
                    <a:pt x="3348" y="7784"/>
                  </a:lnTo>
                  <a:lnTo>
                    <a:pt x="3474" y="7784"/>
                  </a:lnTo>
                  <a:lnTo>
                    <a:pt x="3578" y="7847"/>
                  </a:lnTo>
                  <a:lnTo>
                    <a:pt x="3704" y="7909"/>
                  </a:lnTo>
                  <a:lnTo>
                    <a:pt x="3808" y="7847"/>
                  </a:lnTo>
                  <a:lnTo>
                    <a:pt x="3829" y="7805"/>
                  </a:lnTo>
                  <a:lnTo>
                    <a:pt x="3892" y="7742"/>
                  </a:lnTo>
                  <a:lnTo>
                    <a:pt x="3913" y="7805"/>
                  </a:lnTo>
                  <a:lnTo>
                    <a:pt x="3871" y="7889"/>
                  </a:lnTo>
                  <a:lnTo>
                    <a:pt x="3892" y="7993"/>
                  </a:lnTo>
                  <a:lnTo>
                    <a:pt x="3913" y="8035"/>
                  </a:lnTo>
                  <a:lnTo>
                    <a:pt x="3997" y="7993"/>
                  </a:lnTo>
                  <a:lnTo>
                    <a:pt x="4143" y="7784"/>
                  </a:lnTo>
                  <a:lnTo>
                    <a:pt x="4143" y="7637"/>
                  </a:lnTo>
                  <a:lnTo>
                    <a:pt x="4101" y="7575"/>
                  </a:lnTo>
                  <a:lnTo>
                    <a:pt x="4039" y="7407"/>
                  </a:lnTo>
                  <a:lnTo>
                    <a:pt x="3934" y="7324"/>
                  </a:lnTo>
                  <a:lnTo>
                    <a:pt x="3976" y="7219"/>
                  </a:lnTo>
                  <a:lnTo>
                    <a:pt x="4101" y="6989"/>
                  </a:lnTo>
                  <a:lnTo>
                    <a:pt x="4185" y="6947"/>
                  </a:lnTo>
                  <a:lnTo>
                    <a:pt x="4248" y="7052"/>
                  </a:lnTo>
                  <a:lnTo>
                    <a:pt x="4290" y="7156"/>
                  </a:lnTo>
                  <a:lnTo>
                    <a:pt x="4332" y="7219"/>
                  </a:lnTo>
                  <a:lnTo>
                    <a:pt x="4332" y="7324"/>
                  </a:lnTo>
                  <a:lnTo>
                    <a:pt x="4394" y="7512"/>
                  </a:lnTo>
                  <a:lnTo>
                    <a:pt x="4415" y="7596"/>
                  </a:lnTo>
                  <a:lnTo>
                    <a:pt x="4415" y="7512"/>
                  </a:lnTo>
                  <a:lnTo>
                    <a:pt x="4415" y="7386"/>
                  </a:lnTo>
                  <a:lnTo>
                    <a:pt x="4352" y="7219"/>
                  </a:lnTo>
                  <a:lnTo>
                    <a:pt x="4394" y="7156"/>
                  </a:lnTo>
                  <a:lnTo>
                    <a:pt x="4436" y="7156"/>
                  </a:lnTo>
                  <a:lnTo>
                    <a:pt x="4499" y="7219"/>
                  </a:lnTo>
                  <a:lnTo>
                    <a:pt x="4499" y="7156"/>
                  </a:lnTo>
                  <a:lnTo>
                    <a:pt x="4541" y="7156"/>
                  </a:lnTo>
                  <a:lnTo>
                    <a:pt x="4604" y="6989"/>
                  </a:lnTo>
                  <a:lnTo>
                    <a:pt x="4562" y="6801"/>
                  </a:lnTo>
                  <a:lnTo>
                    <a:pt x="4499" y="6696"/>
                  </a:lnTo>
                  <a:lnTo>
                    <a:pt x="4436" y="6591"/>
                  </a:lnTo>
                  <a:lnTo>
                    <a:pt x="4436" y="6466"/>
                  </a:lnTo>
                  <a:lnTo>
                    <a:pt x="4415" y="6340"/>
                  </a:lnTo>
                  <a:lnTo>
                    <a:pt x="4352" y="6424"/>
                  </a:lnTo>
                  <a:lnTo>
                    <a:pt x="4352" y="6277"/>
                  </a:lnTo>
                  <a:lnTo>
                    <a:pt x="4352" y="6215"/>
                  </a:lnTo>
                  <a:lnTo>
                    <a:pt x="4311" y="6215"/>
                  </a:lnTo>
                  <a:lnTo>
                    <a:pt x="4227" y="6131"/>
                  </a:lnTo>
                  <a:lnTo>
                    <a:pt x="4248" y="6068"/>
                  </a:lnTo>
                  <a:lnTo>
                    <a:pt x="4332" y="6068"/>
                  </a:lnTo>
                  <a:lnTo>
                    <a:pt x="4332" y="5922"/>
                  </a:lnTo>
                  <a:lnTo>
                    <a:pt x="4248" y="5796"/>
                  </a:lnTo>
                  <a:lnTo>
                    <a:pt x="4248" y="5712"/>
                  </a:lnTo>
                  <a:lnTo>
                    <a:pt x="4185" y="5796"/>
                  </a:lnTo>
                  <a:lnTo>
                    <a:pt x="4080" y="5692"/>
                  </a:lnTo>
                  <a:lnTo>
                    <a:pt x="3913" y="5545"/>
                  </a:lnTo>
                  <a:lnTo>
                    <a:pt x="3892" y="5440"/>
                  </a:lnTo>
                  <a:lnTo>
                    <a:pt x="3871" y="5440"/>
                  </a:lnTo>
                  <a:lnTo>
                    <a:pt x="3767" y="5420"/>
                  </a:lnTo>
                  <a:lnTo>
                    <a:pt x="3767" y="5503"/>
                  </a:lnTo>
                  <a:cubicBezTo>
                    <a:pt x="3725" y="5482"/>
                    <a:pt x="3725" y="5420"/>
                    <a:pt x="3704" y="5399"/>
                  </a:cubicBezTo>
                  <a:lnTo>
                    <a:pt x="3704" y="5315"/>
                  </a:lnTo>
                  <a:lnTo>
                    <a:pt x="3662" y="5210"/>
                  </a:lnTo>
                  <a:lnTo>
                    <a:pt x="3662" y="5273"/>
                  </a:lnTo>
                  <a:cubicBezTo>
                    <a:pt x="3620" y="5231"/>
                    <a:pt x="3620" y="5210"/>
                    <a:pt x="3599" y="5189"/>
                  </a:cubicBezTo>
                  <a:lnTo>
                    <a:pt x="3683" y="5168"/>
                  </a:lnTo>
                  <a:lnTo>
                    <a:pt x="3683" y="5085"/>
                  </a:lnTo>
                  <a:lnTo>
                    <a:pt x="3578" y="4896"/>
                  </a:lnTo>
                  <a:lnTo>
                    <a:pt x="3495" y="4855"/>
                  </a:lnTo>
                  <a:lnTo>
                    <a:pt x="3474" y="4666"/>
                  </a:lnTo>
                  <a:lnTo>
                    <a:pt x="3411" y="4562"/>
                  </a:lnTo>
                  <a:cubicBezTo>
                    <a:pt x="3411" y="4541"/>
                    <a:pt x="3411" y="4541"/>
                    <a:pt x="3453" y="4499"/>
                  </a:cubicBezTo>
                  <a:cubicBezTo>
                    <a:pt x="3474" y="4478"/>
                    <a:pt x="3453" y="4457"/>
                    <a:pt x="3411" y="4436"/>
                  </a:cubicBezTo>
                  <a:lnTo>
                    <a:pt x="3390" y="4457"/>
                  </a:lnTo>
                  <a:lnTo>
                    <a:pt x="3411" y="4457"/>
                  </a:lnTo>
                  <a:lnTo>
                    <a:pt x="3411" y="4478"/>
                  </a:lnTo>
                  <a:cubicBezTo>
                    <a:pt x="3411" y="4478"/>
                    <a:pt x="3390" y="4478"/>
                    <a:pt x="3390" y="4499"/>
                  </a:cubicBezTo>
                  <a:lnTo>
                    <a:pt x="3390" y="4541"/>
                  </a:lnTo>
                  <a:lnTo>
                    <a:pt x="3306" y="4562"/>
                  </a:lnTo>
                  <a:lnTo>
                    <a:pt x="3202" y="4499"/>
                  </a:lnTo>
                  <a:lnTo>
                    <a:pt x="3139" y="4499"/>
                  </a:lnTo>
                  <a:lnTo>
                    <a:pt x="3181" y="4604"/>
                  </a:lnTo>
                  <a:lnTo>
                    <a:pt x="3181" y="4666"/>
                  </a:lnTo>
                  <a:cubicBezTo>
                    <a:pt x="3097" y="4687"/>
                    <a:pt x="3055" y="4708"/>
                    <a:pt x="2972" y="4750"/>
                  </a:cubicBezTo>
                  <a:lnTo>
                    <a:pt x="2972" y="4583"/>
                  </a:lnTo>
                  <a:lnTo>
                    <a:pt x="2930" y="4604"/>
                  </a:lnTo>
                  <a:lnTo>
                    <a:pt x="2888" y="4750"/>
                  </a:lnTo>
                  <a:lnTo>
                    <a:pt x="2888" y="4792"/>
                  </a:lnTo>
                  <a:lnTo>
                    <a:pt x="2783" y="4980"/>
                  </a:lnTo>
                  <a:lnTo>
                    <a:pt x="2783" y="5106"/>
                  </a:lnTo>
                  <a:lnTo>
                    <a:pt x="2741" y="5273"/>
                  </a:lnTo>
                  <a:lnTo>
                    <a:pt x="2658" y="5378"/>
                  </a:lnTo>
                  <a:lnTo>
                    <a:pt x="2658" y="5482"/>
                  </a:lnTo>
                  <a:cubicBezTo>
                    <a:pt x="2646" y="5459"/>
                    <a:pt x="2622" y="5443"/>
                    <a:pt x="2599" y="5443"/>
                  </a:cubicBezTo>
                  <a:cubicBezTo>
                    <a:pt x="2580" y="5443"/>
                    <a:pt x="2562" y="5454"/>
                    <a:pt x="2553" y="5482"/>
                  </a:cubicBezTo>
                  <a:lnTo>
                    <a:pt x="2553" y="5315"/>
                  </a:lnTo>
                  <a:lnTo>
                    <a:pt x="2637" y="4980"/>
                  </a:lnTo>
                  <a:lnTo>
                    <a:pt x="2741" y="4876"/>
                  </a:lnTo>
                  <a:lnTo>
                    <a:pt x="2741" y="4771"/>
                  </a:lnTo>
                  <a:lnTo>
                    <a:pt x="2658" y="4687"/>
                  </a:lnTo>
                  <a:lnTo>
                    <a:pt x="2616" y="4708"/>
                  </a:lnTo>
                  <a:lnTo>
                    <a:pt x="2532" y="4687"/>
                  </a:lnTo>
                  <a:lnTo>
                    <a:pt x="2448" y="4750"/>
                  </a:lnTo>
                  <a:lnTo>
                    <a:pt x="2448" y="4855"/>
                  </a:lnTo>
                  <a:cubicBezTo>
                    <a:pt x="2427" y="4792"/>
                    <a:pt x="2365" y="4708"/>
                    <a:pt x="2323" y="4666"/>
                  </a:cubicBezTo>
                  <a:lnTo>
                    <a:pt x="2427" y="4583"/>
                  </a:lnTo>
                  <a:lnTo>
                    <a:pt x="2469" y="4457"/>
                  </a:lnTo>
                  <a:lnTo>
                    <a:pt x="2532" y="4394"/>
                  </a:lnTo>
                  <a:lnTo>
                    <a:pt x="2553" y="4290"/>
                  </a:lnTo>
                  <a:lnTo>
                    <a:pt x="2511" y="4227"/>
                  </a:lnTo>
                  <a:lnTo>
                    <a:pt x="2427" y="4269"/>
                  </a:lnTo>
                  <a:lnTo>
                    <a:pt x="2344" y="4373"/>
                  </a:lnTo>
                  <a:lnTo>
                    <a:pt x="2260" y="4269"/>
                  </a:lnTo>
                  <a:lnTo>
                    <a:pt x="2197" y="4248"/>
                  </a:lnTo>
                  <a:lnTo>
                    <a:pt x="2009" y="4248"/>
                  </a:lnTo>
                  <a:lnTo>
                    <a:pt x="2030" y="4185"/>
                  </a:lnTo>
                  <a:lnTo>
                    <a:pt x="1946" y="4164"/>
                  </a:lnTo>
                  <a:lnTo>
                    <a:pt x="1842" y="406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0" name="Google Shape;2450;p46"/>
            <p:cNvSpPr/>
            <p:nvPr/>
          </p:nvSpPr>
          <p:spPr>
            <a:xfrm>
              <a:off x="5472625" y="3375600"/>
              <a:ext cx="56000" cy="29325"/>
            </a:xfrm>
            <a:custGeom>
              <a:avLst/>
              <a:gdLst/>
              <a:ahLst/>
              <a:cxnLst/>
              <a:rect l="l" t="t" r="r" b="b"/>
              <a:pathLst>
                <a:path w="2240" h="1173" extrusionOk="0">
                  <a:moveTo>
                    <a:pt x="2177" y="1"/>
                  </a:moveTo>
                  <a:lnTo>
                    <a:pt x="1968" y="43"/>
                  </a:lnTo>
                  <a:lnTo>
                    <a:pt x="1821" y="43"/>
                  </a:lnTo>
                  <a:lnTo>
                    <a:pt x="1675" y="64"/>
                  </a:lnTo>
                  <a:lnTo>
                    <a:pt x="1570" y="64"/>
                  </a:lnTo>
                  <a:lnTo>
                    <a:pt x="1424" y="105"/>
                  </a:lnTo>
                  <a:lnTo>
                    <a:pt x="1193" y="105"/>
                  </a:lnTo>
                  <a:lnTo>
                    <a:pt x="1005" y="252"/>
                  </a:lnTo>
                  <a:lnTo>
                    <a:pt x="880" y="315"/>
                  </a:lnTo>
                  <a:lnTo>
                    <a:pt x="817" y="336"/>
                  </a:lnTo>
                  <a:lnTo>
                    <a:pt x="712" y="357"/>
                  </a:lnTo>
                  <a:lnTo>
                    <a:pt x="628" y="377"/>
                  </a:lnTo>
                  <a:lnTo>
                    <a:pt x="482" y="419"/>
                  </a:lnTo>
                  <a:lnTo>
                    <a:pt x="398" y="482"/>
                  </a:lnTo>
                  <a:lnTo>
                    <a:pt x="377" y="524"/>
                  </a:lnTo>
                  <a:lnTo>
                    <a:pt x="252" y="587"/>
                  </a:lnTo>
                  <a:lnTo>
                    <a:pt x="210" y="733"/>
                  </a:lnTo>
                  <a:lnTo>
                    <a:pt x="105" y="880"/>
                  </a:lnTo>
                  <a:lnTo>
                    <a:pt x="84" y="942"/>
                  </a:lnTo>
                  <a:lnTo>
                    <a:pt x="147" y="984"/>
                  </a:lnTo>
                  <a:lnTo>
                    <a:pt x="147" y="1047"/>
                  </a:lnTo>
                  <a:lnTo>
                    <a:pt x="84" y="1047"/>
                  </a:lnTo>
                  <a:lnTo>
                    <a:pt x="43" y="1005"/>
                  </a:lnTo>
                  <a:lnTo>
                    <a:pt x="1" y="1110"/>
                  </a:lnTo>
                  <a:lnTo>
                    <a:pt x="63" y="1173"/>
                  </a:lnTo>
                  <a:lnTo>
                    <a:pt x="252" y="1152"/>
                  </a:lnTo>
                  <a:lnTo>
                    <a:pt x="419" y="1047"/>
                  </a:lnTo>
                  <a:lnTo>
                    <a:pt x="503" y="1005"/>
                  </a:lnTo>
                  <a:lnTo>
                    <a:pt x="608" y="1005"/>
                  </a:lnTo>
                  <a:lnTo>
                    <a:pt x="712" y="942"/>
                  </a:lnTo>
                  <a:lnTo>
                    <a:pt x="796" y="838"/>
                  </a:lnTo>
                  <a:lnTo>
                    <a:pt x="1005" y="670"/>
                  </a:lnTo>
                  <a:lnTo>
                    <a:pt x="1047" y="587"/>
                  </a:lnTo>
                  <a:lnTo>
                    <a:pt x="1110" y="566"/>
                  </a:lnTo>
                  <a:lnTo>
                    <a:pt x="1131" y="566"/>
                  </a:lnTo>
                  <a:lnTo>
                    <a:pt x="1235" y="461"/>
                  </a:lnTo>
                  <a:lnTo>
                    <a:pt x="1340" y="440"/>
                  </a:lnTo>
                  <a:lnTo>
                    <a:pt x="1444" y="440"/>
                  </a:lnTo>
                  <a:lnTo>
                    <a:pt x="1675" y="419"/>
                  </a:lnTo>
                  <a:lnTo>
                    <a:pt x="1842" y="315"/>
                  </a:lnTo>
                  <a:lnTo>
                    <a:pt x="2030" y="252"/>
                  </a:lnTo>
                  <a:lnTo>
                    <a:pt x="2051" y="168"/>
                  </a:lnTo>
                  <a:lnTo>
                    <a:pt x="2135" y="168"/>
                  </a:lnTo>
                  <a:lnTo>
                    <a:pt x="2240" y="105"/>
                  </a:lnTo>
                  <a:lnTo>
                    <a:pt x="2240" y="43"/>
                  </a:lnTo>
                  <a:lnTo>
                    <a:pt x="217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51" name="Google Shape;2451;p46"/>
            <p:cNvGrpSpPr/>
            <p:nvPr/>
          </p:nvGrpSpPr>
          <p:grpSpPr>
            <a:xfrm>
              <a:off x="5068275" y="3161675"/>
              <a:ext cx="664875" cy="222850"/>
              <a:chOff x="5068275" y="3161675"/>
              <a:chExt cx="664875" cy="222850"/>
            </a:xfrm>
          </p:grpSpPr>
          <p:sp>
            <p:nvSpPr>
              <p:cNvPr id="2452" name="Google Shape;2452;p46"/>
              <p:cNvSpPr/>
              <p:nvPr/>
            </p:nvSpPr>
            <p:spPr>
              <a:xfrm>
                <a:off x="5408300" y="3224425"/>
                <a:ext cx="96775" cy="107800"/>
              </a:xfrm>
              <a:custGeom>
                <a:avLst/>
                <a:gdLst/>
                <a:ahLst/>
                <a:cxnLst/>
                <a:rect l="l" t="t" r="r" b="b"/>
                <a:pathLst>
                  <a:path w="3871" h="4312" extrusionOk="0">
                    <a:moveTo>
                      <a:pt x="3620" y="1"/>
                    </a:moveTo>
                    <a:lnTo>
                      <a:pt x="3515" y="43"/>
                    </a:lnTo>
                    <a:lnTo>
                      <a:pt x="3494" y="147"/>
                    </a:lnTo>
                    <a:lnTo>
                      <a:pt x="3390" y="231"/>
                    </a:lnTo>
                    <a:lnTo>
                      <a:pt x="3390" y="294"/>
                    </a:lnTo>
                    <a:lnTo>
                      <a:pt x="3285" y="357"/>
                    </a:lnTo>
                    <a:lnTo>
                      <a:pt x="3181" y="398"/>
                    </a:lnTo>
                    <a:lnTo>
                      <a:pt x="3139" y="461"/>
                    </a:lnTo>
                    <a:lnTo>
                      <a:pt x="2992" y="503"/>
                    </a:lnTo>
                    <a:lnTo>
                      <a:pt x="2720" y="440"/>
                    </a:lnTo>
                    <a:lnTo>
                      <a:pt x="2469" y="419"/>
                    </a:lnTo>
                    <a:lnTo>
                      <a:pt x="2448" y="503"/>
                    </a:lnTo>
                    <a:lnTo>
                      <a:pt x="2406" y="503"/>
                    </a:lnTo>
                    <a:lnTo>
                      <a:pt x="2260" y="398"/>
                    </a:lnTo>
                    <a:lnTo>
                      <a:pt x="2092" y="398"/>
                    </a:lnTo>
                    <a:lnTo>
                      <a:pt x="1988" y="357"/>
                    </a:lnTo>
                    <a:lnTo>
                      <a:pt x="1820" y="336"/>
                    </a:lnTo>
                    <a:lnTo>
                      <a:pt x="1737" y="398"/>
                    </a:lnTo>
                    <a:lnTo>
                      <a:pt x="1674" y="336"/>
                    </a:lnTo>
                    <a:lnTo>
                      <a:pt x="1569" y="231"/>
                    </a:lnTo>
                    <a:lnTo>
                      <a:pt x="1381" y="210"/>
                    </a:lnTo>
                    <a:lnTo>
                      <a:pt x="1276" y="210"/>
                    </a:lnTo>
                    <a:lnTo>
                      <a:pt x="1276" y="336"/>
                    </a:lnTo>
                    <a:lnTo>
                      <a:pt x="1193" y="398"/>
                    </a:lnTo>
                    <a:lnTo>
                      <a:pt x="1151" y="503"/>
                    </a:lnTo>
                    <a:lnTo>
                      <a:pt x="1067" y="566"/>
                    </a:lnTo>
                    <a:lnTo>
                      <a:pt x="900" y="524"/>
                    </a:lnTo>
                    <a:lnTo>
                      <a:pt x="774" y="545"/>
                    </a:lnTo>
                    <a:lnTo>
                      <a:pt x="712" y="608"/>
                    </a:lnTo>
                    <a:lnTo>
                      <a:pt x="753" y="650"/>
                    </a:lnTo>
                    <a:lnTo>
                      <a:pt x="586" y="775"/>
                    </a:lnTo>
                    <a:lnTo>
                      <a:pt x="586" y="942"/>
                    </a:lnTo>
                    <a:lnTo>
                      <a:pt x="628" y="1047"/>
                    </a:lnTo>
                    <a:lnTo>
                      <a:pt x="628" y="1235"/>
                    </a:lnTo>
                    <a:lnTo>
                      <a:pt x="586" y="1298"/>
                    </a:lnTo>
                    <a:lnTo>
                      <a:pt x="649" y="1445"/>
                    </a:lnTo>
                    <a:lnTo>
                      <a:pt x="670" y="1549"/>
                    </a:lnTo>
                    <a:lnTo>
                      <a:pt x="628" y="1486"/>
                    </a:lnTo>
                    <a:lnTo>
                      <a:pt x="565" y="1403"/>
                    </a:lnTo>
                    <a:lnTo>
                      <a:pt x="523" y="1445"/>
                    </a:lnTo>
                    <a:lnTo>
                      <a:pt x="440" y="1507"/>
                    </a:lnTo>
                    <a:lnTo>
                      <a:pt x="335" y="1570"/>
                    </a:lnTo>
                    <a:lnTo>
                      <a:pt x="314" y="1675"/>
                    </a:lnTo>
                    <a:lnTo>
                      <a:pt x="335" y="1800"/>
                    </a:lnTo>
                    <a:lnTo>
                      <a:pt x="314" y="1905"/>
                    </a:lnTo>
                    <a:lnTo>
                      <a:pt x="335" y="2135"/>
                    </a:lnTo>
                    <a:lnTo>
                      <a:pt x="314" y="2198"/>
                    </a:lnTo>
                    <a:lnTo>
                      <a:pt x="272" y="2303"/>
                    </a:lnTo>
                    <a:lnTo>
                      <a:pt x="188" y="2323"/>
                    </a:lnTo>
                    <a:lnTo>
                      <a:pt x="188" y="2449"/>
                    </a:lnTo>
                    <a:lnTo>
                      <a:pt x="63" y="2554"/>
                    </a:lnTo>
                    <a:lnTo>
                      <a:pt x="42" y="2721"/>
                    </a:lnTo>
                    <a:lnTo>
                      <a:pt x="42" y="2763"/>
                    </a:lnTo>
                    <a:lnTo>
                      <a:pt x="0" y="2826"/>
                    </a:lnTo>
                    <a:lnTo>
                      <a:pt x="63" y="3035"/>
                    </a:lnTo>
                    <a:lnTo>
                      <a:pt x="126" y="3139"/>
                    </a:lnTo>
                    <a:lnTo>
                      <a:pt x="168" y="3119"/>
                    </a:lnTo>
                    <a:lnTo>
                      <a:pt x="251" y="3119"/>
                    </a:lnTo>
                    <a:lnTo>
                      <a:pt x="335" y="3056"/>
                    </a:lnTo>
                    <a:lnTo>
                      <a:pt x="377" y="3077"/>
                    </a:lnTo>
                    <a:lnTo>
                      <a:pt x="419" y="3223"/>
                    </a:lnTo>
                    <a:lnTo>
                      <a:pt x="523" y="3495"/>
                    </a:lnTo>
                    <a:lnTo>
                      <a:pt x="481" y="3558"/>
                    </a:lnTo>
                    <a:lnTo>
                      <a:pt x="440" y="3704"/>
                    </a:lnTo>
                    <a:lnTo>
                      <a:pt x="356" y="3851"/>
                    </a:lnTo>
                    <a:lnTo>
                      <a:pt x="356" y="4081"/>
                    </a:lnTo>
                    <a:lnTo>
                      <a:pt x="356" y="4269"/>
                    </a:lnTo>
                    <a:lnTo>
                      <a:pt x="440" y="4269"/>
                    </a:lnTo>
                    <a:lnTo>
                      <a:pt x="523" y="4311"/>
                    </a:lnTo>
                    <a:lnTo>
                      <a:pt x="628" y="4311"/>
                    </a:lnTo>
                    <a:lnTo>
                      <a:pt x="670" y="4269"/>
                    </a:lnTo>
                    <a:lnTo>
                      <a:pt x="774" y="4290"/>
                    </a:lnTo>
                    <a:lnTo>
                      <a:pt x="879" y="4269"/>
                    </a:lnTo>
                    <a:lnTo>
                      <a:pt x="963" y="4311"/>
                    </a:lnTo>
                    <a:lnTo>
                      <a:pt x="984" y="4227"/>
                    </a:lnTo>
                    <a:lnTo>
                      <a:pt x="963" y="4102"/>
                    </a:lnTo>
                    <a:lnTo>
                      <a:pt x="879" y="4060"/>
                    </a:lnTo>
                    <a:lnTo>
                      <a:pt x="858" y="3914"/>
                    </a:lnTo>
                    <a:lnTo>
                      <a:pt x="942" y="3809"/>
                    </a:lnTo>
                    <a:lnTo>
                      <a:pt x="963" y="3600"/>
                    </a:lnTo>
                    <a:lnTo>
                      <a:pt x="942" y="3432"/>
                    </a:lnTo>
                    <a:lnTo>
                      <a:pt x="879" y="3391"/>
                    </a:lnTo>
                    <a:lnTo>
                      <a:pt x="1004" y="3223"/>
                    </a:lnTo>
                    <a:lnTo>
                      <a:pt x="1046" y="3056"/>
                    </a:lnTo>
                    <a:lnTo>
                      <a:pt x="1004" y="2909"/>
                    </a:lnTo>
                    <a:lnTo>
                      <a:pt x="942" y="2826"/>
                    </a:lnTo>
                    <a:lnTo>
                      <a:pt x="942" y="2763"/>
                    </a:lnTo>
                    <a:lnTo>
                      <a:pt x="1067" y="2700"/>
                    </a:lnTo>
                    <a:lnTo>
                      <a:pt x="1088" y="2616"/>
                    </a:lnTo>
                    <a:lnTo>
                      <a:pt x="1214" y="2595"/>
                    </a:lnTo>
                    <a:lnTo>
                      <a:pt x="1318" y="2637"/>
                    </a:lnTo>
                    <a:lnTo>
                      <a:pt x="1318" y="2700"/>
                    </a:lnTo>
                    <a:lnTo>
                      <a:pt x="1381" y="2763"/>
                    </a:lnTo>
                    <a:lnTo>
                      <a:pt x="1381" y="2909"/>
                    </a:lnTo>
                    <a:lnTo>
                      <a:pt x="1276" y="3014"/>
                    </a:lnTo>
                    <a:lnTo>
                      <a:pt x="1276" y="3119"/>
                    </a:lnTo>
                    <a:lnTo>
                      <a:pt x="1318" y="3223"/>
                    </a:lnTo>
                    <a:lnTo>
                      <a:pt x="1402" y="3244"/>
                    </a:lnTo>
                    <a:lnTo>
                      <a:pt x="1486" y="3328"/>
                    </a:lnTo>
                    <a:lnTo>
                      <a:pt x="1611" y="3391"/>
                    </a:lnTo>
                    <a:lnTo>
                      <a:pt x="1632" y="3495"/>
                    </a:lnTo>
                    <a:lnTo>
                      <a:pt x="1590" y="3495"/>
                    </a:lnTo>
                    <a:lnTo>
                      <a:pt x="1569" y="3704"/>
                    </a:lnTo>
                    <a:lnTo>
                      <a:pt x="1590" y="3851"/>
                    </a:lnTo>
                    <a:lnTo>
                      <a:pt x="1674" y="3872"/>
                    </a:lnTo>
                    <a:lnTo>
                      <a:pt x="1737" y="3851"/>
                    </a:lnTo>
                    <a:lnTo>
                      <a:pt x="1883" y="3893"/>
                    </a:lnTo>
                    <a:lnTo>
                      <a:pt x="1946" y="3872"/>
                    </a:lnTo>
                    <a:lnTo>
                      <a:pt x="1946" y="3851"/>
                    </a:lnTo>
                    <a:lnTo>
                      <a:pt x="1925" y="3746"/>
                    </a:lnTo>
                    <a:lnTo>
                      <a:pt x="2030" y="3663"/>
                    </a:lnTo>
                    <a:lnTo>
                      <a:pt x="2113" y="3642"/>
                    </a:lnTo>
                    <a:lnTo>
                      <a:pt x="2260" y="3558"/>
                    </a:lnTo>
                    <a:lnTo>
                      <a:pt x="2427" y="3579"/>
                    </a:lnTo>
                    <a:lnTo>
                      <a:pt x="2511" y="3495"/>
                    </a:lnTo>
                    <a:lnTo>
                      <a:pt x="2532" y="3537"/>
                    </a:lnTo>
                    <a:lnTo>
                      <a:pt x="2616" y="3537"/>
                    </a:lnTo>
                    <a:lnTo>
                      <a:pt x="2657" y="3453"/>
                    </a:lnTo>
                    <a:lnTo>
                      <a:pt x="2657" y="3391"/>
                    </a:lnTo>
                    <a:lnTo>
                      <a:pt x="2511" y="3370"/>
                    </a:lnTo>
                    <a:lnTo>
                      <a:pt x="2448" y="3391"/>
                    </a:lnTo>
                    <a:lnTo>
                      <a:pt x="2281" y="3391"/>
                    </a:lnTo>
                    <a:lnTo>
                      <a:pt x="2281" y="3328"/>
                    </a:lnTo>
                    <a:lnTo>
                      <a:pt x="2239" y="3328"/>
                    </a:lnTo>
                    <a:lnTo>
                      <a:pt x="2239" y="3244"/>
                    </a:lnTo>
                    <a:lnTo>
                      <a:pt x="2197" y="3244"/>
                    </a:lnTo>
                    <a:lnTo>
                      <a:pt x="2134" y="3265"/>
                    </a:lnTo>
                    <a:lnTo>
                      <a:pt x="2134" y="3223"/>
                    </a:lnTo>
                    <a:lnTo>
                      <a:pt x="2030" y="3181"/>
                    </a:lnTo>
                    <a:lnTo>
                      <a:pt x="2009" y="3119"/>
                    </a:lnTo>
                    <a:lnTo>
                      <a:pt x="2051" y="3035"/>
                    </a:lnTo>
                    <a:lnTo>
                      <a:pt x="2092" y="2972"/>
                    </a:lnTo>
                    <a:lnTo>
                      <a:pt x="2134" y="3014"/>
                    </a:lnTo>
                    <a:lnTo>
                      <a:pt x="2134" y="3014"/>
                    </a:lnTo>
                    <a:lnTo>
                      <a:pt x="2113" y="2930"/>
                    </a:lnTo>
                    <a:lnTo>
                      <a:pt x="2155" y="2930"/>
                    </a:lnTo>
                    <a:lnTo>
                      <a:pt x="2197" y="2867"/>
                    </a:lnTo>
                    <a:lnTo>
                      <a:pt x="2134" y="2826"/>
                    </a:lnTo>
                    <a:lnTo>
                      <a:pt x="2051" y="2805"/>
                    </a:lnTo>
                    <a:lnTo>
                      <a:pt x="2092" y="2742"/>
                    </a:lnTo>
                    <a:lnTo>
                      <a:pt x="2051" y="2658"/>
                    </a:lnTo>
                    <a:lnTo>
                      <a:pt x="1988" y="2616"/>
                    </a:lnTo>
                    <a:lnTo>
                      <a:pt x="1904" y="2616"/>
                    </a:lnTo>
                    <a:lnTo>
                      <a:pt x="1883" y="2491"/>
                    </a:lnTo>
                    <a:lnTo>
                      <a:pt x="1716" y="2323"/>
                    </a:lnTo>
                    <a:lnTo>
                      <a:pt x="1611" y="2240"/>
                    </a:lnTo>
                    <a:lnTo>
                      <a:pt x="1569" y="2135"/>
                    </a:lnTo>
                    <a:lnTo>
                      <a:pt x="1569" y="2093"/>
                    </a:lnTo>
                    <a:lnTo>
                      <a:pt x="1611" y="2093"/>
                    </a:lnTo>
                    <a:lnTo>
                      <a:pt x="1632" y="2177"/>
                    </a:lnTo>
                    <a:lnTo>
                      <a:pt x="1737" y="2177"/>
                    </a:lnTo>
                    <a:lnTo>
                      <a:pt x="1841" y="2093"/>
                    </a:lnTo>
                    <a:lnTo>
                      <a:pt x="1883" y="2010"/>
                    </a:lnTo>
                    <a:lnTo>
                      <a:pt x="2092" y="1926"/>
                    </a:lnTo>
                    <a:lnTo>
                      <a:pt x="2260" y="1800"/>
                    </a:lnTo>
                    <a:lnTo>
                      <a:pt x="2344" y="1675"/>
                    </a:lnTo>
                    <a:lnTo>
                      <a:pt x="2448" y="1612"/>
                    </a:lnTo>
                    <a:lnTo>
                      <a:pt x="2448" y="1549"/>
                    </a:lnTo>
                    <a:lnTo>
                      <a:pt x="2574" y="1507"/>
                    </a:lnTo>
                    <a:lnTo>
                      <a:pt x="2678" y="1570"/>
                    </a:lnTo>
                    <a:lnTo>
                      <a:pt x="2762" y="1591"/>
                    </a:lnTo>
                    <a:lnTo>
                      <a:pt x="2867" y="1445"/>
                    </a:lnTo>
                    <a:lnTo>
                      <a:pt x="2867" y="1361"/>
                    </a:lnTo>
                    <a:lnTo>
                      <a:pt x="2741" y="1298"/>
                    </a:lnTo>
                    <a:lnTo>
                      <a:pt x="2469" y="1340"/>
                    </a:lnTo>
                    <a:lnTo>
                      <a:pt x="2364" y="1403"/>
                    </a:lnTo>
                    <a:lnTo>
                      <a:pt x="2197" y="1403"/>
                    </a:lnTo>
                    <a:lnTo>
                      <a:pt x="2113" y="1445"/>
                    </a:lnTo>
                    <a:lnTo>
                      <a:pt x="2009" y="1549"/>
                    </a:lnTo>
                    <a:lnTo>
                      <a:pt x="1820" y="1549"/>
                    </a:lnTo>
                    <a:lnTo>
                      <a:pt x="1716" y="1486"/>
                    </a:lnTo>
                    <a:lnTo>
                      <a:pt x="1611" y="1466"/>
                    </a:lnTo>
                    <a:lnTo>
                      <a:pt x="1507" y="1591"/>
                    </a:lnTo>
                    <a:lnTo>
                      <a:pt x="1423" y="1800"/>
                    </a:lnTo>
                    <a:lnTo>
                      <a:pt x="1297" y="1863"/>
                    </a:lnTo>
                    <a:lnTo>
                      <a:pt x="1193" y="1821"/>
                    </a:lnTo>
                    <a:lnTo>
                      <a:pt x="1172" y="1779"/>
                    </a:lnTo>
                    <a:lnTo>
                      <a:pt x="1004" y="1612"/>
                    </a:lnTo>
                    <a:lnTo>
                      <a:pt x="858" y="1486"/>
                    </a:lnTo>
                    <a:lnTo>
                      <a:pt x="774" y="1277"/>
                    </a:lnTo>
                    <a:lnTo>
                      <a:pt x="795" y="1047"/>
                    </a:lnTo>
                    <a:lnTo>
                      <a:pt x="879" y="838"/>
                    </a:lnTo>
                    <a:lnTo>
                      <a:pt x="984" y="733"/>
                    </a:lnTo>
                    <a:lnTo>
                      <a:pt x="1109" y="670"/>
                    </a:lnTo>
                    <a:lnTo>
                      <a:pt x="1276" y="754"/>
                    </a:lnTo>
                    <a:lnTo>
                      <a:pt x="1465" y="775"/>
                    </a:lnTo>
                    <a:lnTo>
                      <a:pt x="1674" y="670"/>
                    </a:lnTo>
                    <a:lnTo>
                      <a:pt x="1820" y="670"/>
                    </a:lnTo>
                    <a:lnTo>
                      <a:pt x="1883" y="754"/>
                    </a:lnTo>
                    <a:lnTo>
                      <a:pt x="1988" y="754"/>
                    </a:lnTo>
                    <a:lnTo>
                      <a:pt x="2051" y="712"/>
                    </a:lnTo>
                    <a:lnTo>
                      <a:pt x="2281" y="733"/>
                    </a:lnTo>
                    <a:lnTo>
                      <a:pt x="2427" y="733"/>
                    </a:lnTo>
                    <a:lnTo>
                      <a:pt x="2448" y="712"/>
                    </a:lnTo>
                    <a:lnTo>
                      <a:pt x="2574" y="712"/>
                    </a:lnTo>
                    <a:lnTo>
                      <a:pt x="2678" y="754"/>
                    </a:lnTo>
                    <a:lnTo>
                      <a:pt x="2720" y="817"/>
                    </a:lnTo>
                    <a:lnTo>
                      <a:pt x="2825" y="859"/>
                    </a:lnTo>
                    <a:lnTo>
                      <a:pt x="3264" y="754"/>
                    </a:lnTo>
                    <a:lnTo>
                      <a:pt x="3453" y="629"/>
                    </a:lnTo>
                    <a:lnTo>
                      <a:pt x="3494" y="524"/>
                    </a:lnTo>
                    <a:lnTo>
                      <a:pt x="3578" y="524"/>
                    </a:lnTo>
                    <a:lnTo>
                      <a:pt x="3620" y="440"/>
                    </a:lnTo>
                    <a:lnTo>
                      <a:pt x="3704" y="398"/>
                    </a:lnTo>
                    <a:lnTo>
                      <a:pt x="3766" y="294"/>
                    </a:lnTo>
                    <a:lnTo>
                      <a:pt x="3808" y="210"/>
                    </a:lnTo>
                    <a:lnTo>
                      <a:pt x="3871" y="147"/>
                    </a:lnTo>
                    <a:lnTo>
                      <a:pt x="3808" y="106"/>
                    </a:lnTo>
                    <a:lnTo>
                      <a:pt x="3787" y="43"/>
                    </a:lnTo>
                    <a:lnTo>
                      <a:pt x="362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3" name="Google Shape;2453;p46"/>
              <p:cNvSpPr/>
              <p:nvPr/>
            </p:nvSpPr>
            <p:spPr>
              <a:xfrm>
                <a:off x="5587700" y="3253200"/>
                <a:ext cx="145450" cy="131325"/>
              </a:xfrm>
              <a:custGeom>
                <a:avLst/>
                <a:gdLst/>
                <a:ahLst/>
                <a:cxnLst/>
                <a:rect l="l" t="t" r="r" b="b"/>
                <a:pathLst>
                  <a:path w="5818" h="5253" extrusionOk="0">
                    <a:moveTo>
                      <a:pt x="922" y="1"/>
                    </a:moveTo>
                    <a:lnTo>
                      <a:pt x="775" y="22"/>
                    </a:lnTo>
                    <a:lnTo>
                      <a:pt x="712" y="84"/>
                    </a:lnTo>
                    <a:lnTo>
                      <a:pt x="566" y="189"/>
                    </a:lnTo>
                    <a:lnTo>
                      <a:pt x="482" y="210"/>
                    </a:lnTo>
                    <a:lnTo>
                      <a:pt x="398" y="294"/>
                    </a:lnTo>
                    <a:lnTo>
                      <a:pt x="252" y="294"/>
                    </a:lnTo>
                    <a:lnTo>
                      <a:pt x="147" y="356"/>
                    </a:lnTo>
                    <a:lnTo>
                      <a:pt x="189" y="440"/>
                    </a:lnTo>
                    <a:lnTo>
                      <a:pt x="168" y="524"/>
                    </a:lnTo>
                    <a:lnTo>
                      <a:pt x="43" y="608"/>
                    </a:lnTo>
                    <a:lnTo>
                      <a:pt x="1" y="670"/>
                    </a:lnTo>
                    <a:lnTo>
                      <a:pt x="147" y="712"/>
                    </a:lnTo>
                    <a:lnTo>
                      <a:pt x="252" y="649"/>
                    </a:lnTo>
                    <a:lnTo>
                      <a:pt x="273" y="608"/>
                    </a:lnTo>
                    <a:lnTo>
                      <a:pt x="315" y="670"/>
                    </a:lnTo>
                    <a:lnTo>
                      <a:pt x="503" y="754"/>
                    </a:lnTo>
                    <a:lnTo>
                      <a:pt x="566" y="859"/>
                    </a:lnTo>
                    <a:lnTo>
                      <a:pt x="524" y="921"/>
                    </a:lnTo>
                    <a:lnTo>
                      <a:pt x="566" y="1047"/>
                    </a:lnTo>
                    <a:lnTo>
                      <a:pt x="691" y="1131"/>
                    </a:lnTo>
                    <a:lnTo>
                      <a:pt x="796" y="1152"/>
                    </a:lnTo>
                    <a:lnTo>
                      <a:pt x="901" y="1131"/>
                    </a:lnTo>
                    <a:lnTo>
                      <a:pt x="984" y="1172"/>
                    </a:lnTo>
                    <a:lnTo>
                      <a:pt x="1026" y="1131"/>
                    </a:lnTo>
                    <a:lnTo>
                      <a:pt x="1110" y="1152"/>
                    </a:lnTo>
                    <a:lnTo>
                      <a:pt x="1298" y="1131"/>
                    </a:lnTo>
                    <a:lnTo>
                      <a:pt x="1340" y="1152"/>
                    </a:lnTo>
                    <a:lnTo>
                      <a:pt x="1424" y="1131"/>
                    </a:lnTo>
                    <a:lnTo>
                      <a:pt x="1361" y="1068"/>
                    </a:lnTo>
                    <a:lnTo>
                      <a:pt x="1654" y="1089"/>
                    </a:lnTo>
                    <a:lnTo>
                      <a:pt x="1717" y="1172"/>
                    </a:lnTo>
                    <a:lnTo>
                      <a:pt x="1675" y="1298"/>
                    </a:lnTo>
                    <a:lnTo>
                      <a:pt x="1633" y="1277"/>
                    </a:lnTo>
                    <a:lnTo>
                      <a:pt x="1549" y="1361"/>
                    </a:lnTo>
                    <a:lnTo>
                      <a:pt x="1507" y="1465"/>
                    </a:lnTo>
                    <a:lnTo>
                      <a:pt x="1445" y="1361"/>
                    </a:lnTo>
                    <a:lnTo>
                      <a:pt x="1256" y="1277"/>
                    </a:lnTo>
                    <a:lnTo>
                      <a:pt x="1194" y="1298"/>
                    </a:lnTo>
                    <a:lnTo>
                      <a:pt x="1131" y="1465"/>
                    </a:lnTo>
                    <a:lnTo>
                      <a:pt x="1026" y="1507"/>
                    </a:lnTo>
                    <a:lnTo>
                      <a:pt x="922" y="1465"/>
                    </a:lnTo>
                    <a:lnTo>
                      <a:pt x="817" y="1465"/>
                    </a:lnTo>
                    <a:lnTo>
                      <a:pt x="775" y="1403"/>
                    </a:lnTo>
                    <a:lnTo>
                      <a:pt x="629" y="1444"/>
                    </a:lnTo>
                    <a:lnTo>
                      <a:pt x="566" y="1507"/>
                    </a:lnTo>
                    <a:lnTo>
                      <a:pt x="608" y="1570"/>
                    </a:lnTo>
                    <a:lnTo>
                      <a:pt x="733" y="1591"/>
                    </a:lnTo>
                    <a:lnTo>
                      <a:pt x="838" y="1654"/>
                    </a:lnTo>
                    <a:lnTo>
                      <a:pt x="901" y="1779"/>
                    </a:lnTo>
                    <a:lnTo>
                      <a:pt x="942" y="1821"/>
                    </a:lnTo>
                    <a:lnTo>
                      <a:pt x="1005" y="1800"/>
                    </a:lnTo>
                    <a:lnTo>
                      <a:pt x="1026" y="1884"/>
                    </a:lnTo>
                    <a:lnTo>
                      <a:pt x="1026" y="1968"/>
                    </a:lnTo>
                    <a:lnTo>
                      <a:pt x="984" y="1988"/>
                    </a:lnTo>
                    <a:lnTo>
                      <a:pt x="942" y="2072"/>
                    </a:lnTo>
                    <a:lnTo>
                      <a:pt x="1047" y="2240"/>
                    </a:lnTo>
                    <a:lnTo>
                      <a:pt x="1152" y="2281"/>
                    </a:lnTo>
                    <a:lnTo>
                      <a:pt x="1256" y="2240"/>
                    </a:lnTo>
                    <a:lnTo>
                      <a:pt x="1403" y="2114"/>
                    </a:lnTo>
                    <a:lnTo>
                      <a:pt x="1361" y="2009"/>
                    </a:lnTo>
                    <a:lnTo>
                      <a:pt x="1466" y="1863"/>
                    </a:lnTo>
                    <a:lnTo>
                      <a:pt x="1507" y="1821"/>
                    </a:lnTo>
                    <a:lnTo>
                      <a:pt x="1528" y="1758"/>
                    </a:lnTo>
                    <a:lnTo>
                      <a:pt x="1570" y="1612"/>
                    </a:lnTo>
                    <a:lnTo>
                      <a:pt x="1633" y="1507"/>
                    </a:lnTo>
                    <a:lnTo>
                      <a:pt x="1633" y="1654"/>
                    </a:lnTo>
                    <a:lnTo>
                      <a:pt x="1549" y="1716"/>
                    </a:lnTo>
                    <a:lnTo>
                      <a:pt x="1612" y="1863"/>
                    </a:lnTo>
                    <a:lnTo>
                      <a:pt x="1654" y="1988"/>
                    </a:lnTo>
                    <a:lnTo>
                      <a:pt x="1717" y="2072"/>
                    </a:lnTo>
                    <a:lnTo>
                      <a:pt x="1738" y="2009"/>
                    </a:lnTo>
                    <a:lnTo>
                      <a:pt x="1779" y="2009"/>
                    </a:lnTo>
                    <a:lnTo>
                      <a:pt x="1842" y="2030"/>
                    </a:lnTo>
                    <a:lnTo>
                      <a:pt x="1842" y="2135"/>
                    </a:lnTo>
                    <a:lnTo>
                      <a:pt x="1884" y="2093"/>
                    </a:lnTo>
                    <a:lnTo>
                      <a:pt x="1947" y="2093"/>
                    </a:lnTo>
                    <a:lnTo>
                      <a:pt x="1968" y="2135"/>
                    </a:lnTo>
                    <a:lnTo>
                      <a:pt x="2051" y="2177"/>
                    </a:lnTo>
                    <a:lnTo>
                      <a:pt x="2156" y="2135"/>
                    </a:lnTo>
                    <a:lnTo>
                      <a:pt x="2240" y="2135"/>
                    </a:lnTo>
                    <a:lnTo>
                      <a:pt x="2240" y="2177"/>
                    </a:lnTo>
                    <a:lnTo>
                      <a:pt x="2093" y="2177"/>
                    </a:lnTo>
                    <a:lnTo>
                      <a:pt x="2093" y="2281"/>
                    </a:lnTo>
                    <a:lnTo>
                      <a:pt x="2240" y="2302"/>
                    </a:lnTo>
                    <a:lnTo>
                      <a:pt x="2240" y="2323"/>
                    </a:lnTo>
                    <a:lnTo>
                      <a:pt x="2261" y="2386"/>
                    </a:lnTo>
                    <a:lnTo>
                      <a:pt x="2407" y="2449"/>
                    </a:lnTo>
                    <a:lnTo>
                      <a:pt x="2575" y="2449"/>
                    </a:lnTo>
                    <a:lnTo>
                      <a:pt x="2930" y="2553"/>
                    </a:lnTo>
                    <a:lnTo>
                      <a:pt x="3286" y="2658"/>
                    </a:lnTo>
                    <a:lnTo>
                      <a:pt x="3391" y="2658"/>
                    </a:lnTo>
                    <a:lnTo>
                      <a:pt x="3537" y="2721"/>
                    </a:lnTo>
                    <a:lnTo>
                      <a:pt x="3558" y="2825"/>
                    </a:lnTo>
                    <a:lnTo>
                      <a:pt x="3725" y="2867"/>
                    </a:lnTo>
                    <a:lnTo>
                      <a:pt x="3830" y="2867"/>
                    </a:lnTo>
                    <a:lnTo>
                      <a:pt x="3914" y="2825"/>
                    </a:lnTo>
                    <a:lnTo>
                      <a:pt x="3914" y="2825"/>
                    </a:lnTo>
                    <a:lnTo>
                      <a:pt x="3830" y="2951"/>
                    </a:lnTo>
                    <a:lnTo>
                      <a:pt x="3851" y="2972"/>
                    </a:lnTo>
                    <a:lnTo>
                      <a:pt x="3935" y="2951"/>
                    </a:lnTo>
                    <a:lnTo>
                      <a:pt x="3955" y="3014"/>
                    </a:lnTo>
                    <a:lnTo>
                      <a:pt x="4081" y="2972"/>
                    </a:lnTo>
                    <a:lnTo>
                      <a:pt x="4018" y="3035"/>
                    </a:lnTo>
                    <a:lnTo>
                      <a:pt x="4060" y="3076"/>
                    </a:lnTo>
                    <a:lnTo>
                      <a:pt x="4039" y="3139"/>
                    </a:lnTo>
                    <a:lnTo>
                      <a:pt x="4081" y="3181"/>
                    </a:lnTo>
                    <a:lnTo>
                      <a:pt x="4186" y="3160"/>
                    </a:lnTo>
                    <a:lnTo>
                      <a:pt x="4081" y="3265"/>
                    </a:lnTo>
                    <a:lnTo>
                      <a:pt x="4081" y="3328"/>
                    </a:lnTo>
                    <a:lnTo>
                      <a:pt x="4227" y="3453"/>
                    </a:lnTo>
                    <a:lnTo>
                      <a:pt x="4186" y="3558"/>
                    </a:lnTo>
                    <a:lnTo>
                      <a:pt x="4227" y="3641"/>
                    </a:lnTo>
                    <a:lnTo>
                      <a:pt x="4332" y="3704"/>
                    </a:lnTo>
                    <a:lnTo>
                      <a:pt x="4479" y="3809"/>
                    </a:lnTo>
                    <a:lnTo>
                      <a:pt x="4499" y="3872"/>
                    </a:lnTo>
                    <a:lnTo>
                      <a:pt x="4374" y="3872"/>
                    </a:lnTo>
                    <a:lnTo>
                      <a:pt x="4353" y="3955"/>
                    </a:lnTo>
                    <a:lnTo>
                      <a:pt x="4437" y="4018"/>
                    </a:lnTo>
                    <a:lnTo>
                      <a:pt x="4541" y="4081"/>
                    </a:lnTo>
                    <a:lnTo>
                      <a:pt x="4667" y="4060"/>
                    </a:lnTo>
                    <a:lnTo>
                      <a:pt x="4751" y="4081"/>
                    </a:lnTo>
                    <a:lnTo>
                      <a:pt x="4688" y="4081"/>
                    </a:lnTo>
                    <a:lnTo>
                      <a:pt x="4562" y="4123"/>
                    </a:lnTo>
                    <a:lnTo>
                      <a:pt x="4499" y="4102"/>
                    </a:lnTo>
                    <a:lnTo>
                      <a:pt x="4458" y="4123"/>
                    </a:lnTo>
                    <a:lnTo>
                      <a:pt x="4499" y="4206"/>
                    </a:lnTo>
                    <a:lnTo>
                      <a:pt x="4583" y="4227"/>
                    </a:lnTo>
                    <a:lnTo>
                      <a:pt x="4562" y="4395"/>
                    </a:lnTo>
                    <a:lnTo>
                      <a:pt x="4541" y="4416"/>
                    </a:lnTo>
                    <a:lnTo>
                      <a:pt x="4541" y="4499"/>
                    </a:lnTo>
                    <a:lnTo>
                      <a:pt x="4499" y="4583"/>
                    </a:lnTo>
                    <a:lnTo>
                      <a:pt x="4458" y="4604"/>
                    </a:lnTo>
                    <a:lnTo>
                      <a:pt x="4541" y="4709"/>
                    </a:lnTo>
                    <a:lnTo>
                      <a:pt x="4667" y="4625"/>
                    </a:lnTo>
                    <a:lnTo>
                      <a:pt x="4709" y="4688"/>
                    </a:lnTo>
                    <a:lnTo>
                      <a:pt x="4792" y="4688"/>
                    </a:lnTo>
                    <a:lnTo>
                      <a:pt x="4897" y="4625"/>
                    </a:lnTo>
                    <a:lnTo>
                      <a:pt x="5064" y="4625"/>
                    </a:lnTo>
                    <a:lnTo>
                      <a:pt x="5127" y="4583"/>
                    </a:lnTo>
                    <a:lnTo>
                      <a:pt x="5169" y="4478"/>
                    </a:lnTo>
                    <a:lnTo>
                      <a:pt x="5169" y="4583"/>
                    </a:lnTo>
                    <a:lnTo>
                      <a:pt x="5106" y="4688"/>
                    </a:lnTo>
                    <a:lnTo>
                      <a:pt x="5127" y="4750"/>
                    </a:lnTo>
                    <a:lnTo>
                      <a:pt x="5190" y="4792"/>
                    </a:lnTo>
                    <a:lnTo>
                      <a:pt x="5316" y="4897"/>
                    </a:lnTo>
                    <a:lnTo>
                      <a:pt x="5295" y="4939"/>
                    </a:lnTo>
                    <a:lnTo>
                      <a:pt x="5336" y="5022"/>
                    </a:lnTo>
                    <a:lnTo>
                      <a:pt x="5504" y="5211"/>
                    </a:lnTo>
                    <a:lnTo>
                      <a:pt x="5629" y="5232"/>
                    </a:lnTo>
                    <a:lnTo>
                      <a:pt x="5692" y="5253"/>
                    </a:lnTo>
                    <a:lnTo>
                      <a:pt x="5713" y="3851"/>
                    </a:lnTo>
                    <a:lnTo>
                      <a:pt x="5713" y="3788"/>
                    </a:lnTo>
                    <a:lnTo>
                      <a:pt x="5713" y="3704"/>
                    </a:lnTo>
                    <a:lnTo>
                      <a:pt x="5734" y="3537"/>
                    </a:lnTo>
                    <a:lnTo>
                      <a:pt x="5818" y="1382"/>
                    </a:lnTo>
                    <a:lnTo>
                      <a:pt x="5713" y="1403"/>
                    </a:lnTo>
                    <a:lnTo>
                      <a:pt x="5629" y="1382"/>
                    </a:lnTo>
                    <a:lnTo>
                      <a:pt x="5629" y="1298"/>
                    </a:lnTo>
                    <a:lnTo>
                      <a:pt x="5650" y="1256"/>
                    </a:lnTo>
                    <a:lnTo>
                      <a:pt x="5546" y="1193"/>
                    </a:lnTo>
                    <a:lnTo>
                      <a:pt x="5441" y="1193"/>
                    </a:lnTo>
                    <a:lnTo>
                      <a:pt x="5316" y="1172"/>
                    </a:lnTo>
                    <a:lnTo>
                      <a:pt x="5232" y="1152"/>
                    </a:lnTo>
                    <a:lnTo>
                      <a:pt x="5169" y="1172"/>
                    </a:lnTo>
                    <a:lnTo>
                      <a:pt x="4813" y="1026"/>
                    </a:lnTo>
                    <a:lnTo>
                      <a:pt x="4667" y="984"/>
                    </a:lnTo>
                    <a:lnTo>
                      <a:pt x="4562" y="963"/>
                    </a:lnTo>
                    <a:lnTo>
                      <a:pt x="4458" y="880"/>
                    </a:lnTo>
                    <a:lnTo>
                      <a:pt x="4248" y="838"/>
                    </a:lnTo>
                    <a:lnTo>
                      <a:pt x="4060" y="754"/>
                    </a:lnTo>
                    <a:lnTo>
                      <a:pt x="3976" y="670"/>
                    </a:lnTo>
                    <a:lnTo>
                      <a:pt x="3830" y="649"/>
                    </a:lnTo>
                    <a:lnTo>
                      <a:pt x="3537" y="838"/>
                    </a:lnTo>
                    <a:lnTo>
                      <a:pt x="3537" y="880"/>
                    </a:lnTo>
                    <a:lnTo>
                      <a:pt x="3600" y="984"/>
                    </a:lnTo>
                    <a:lnTo>
                      <a:pt x="3558" y="1068"/>
                    </a:lnTo>
                    <a:lnTo>
                      <a:pt x="3391" y="1089"/>
                    </a:lnTo>
                    <a:lnTo>
                      <a:pt x="3286" y="1131"/>
                    </a:lnTo>
                    <a:lnTo>
                      <a:pt x="3223" y="1131"/>
                    </a:lnTo>
                    <a:lnTo>
                      <a:pt x="3181" y="1089"/>
                    </a:lnTo>
                    <a:lnTo>
                      <a:pt x="3119" y="1172"/>
                    </a:lnTo>
                    <a:lnTo>
                      <a:pt x="3119" y="1277"/>
                    </a:lnTo>
                    <a:lnTo>
                      <a:pt x="2993" y="1340"/>
                    </a:lnTo>
                    <a:lnTo>
                      <a:pt x="2888" y="1361"/>
                    </a:lnTo>
                    <a:lnTo>
                      <a:pt x="2805" y="1465"/>
                    </a:lnTo>
                    <a:lnTo>
                      <a:pt x="2805" y="1612"/>
                    </a:lnTo>
                    <a:lnTo>
                      <a:pt x="2763" y="1654"/>
                    </a:lnTo>
                    <a:lnTo>
                      <a:pt x="2700" y="1696"/>
                    </a:lnTo>
                    <a:lnTo>
                      <a:pt x="2658" y="1800"/>
                    </a:lnTo>
                    <a:lnTo>
                      <a:pt x="2554" y="1821"/>
                    </a:lnTo>
                    <a:lnTo>
                      <a:pt x="2449" y="1821"/>
                    </a:lnTo>
                    <a:lnTo>
                      <a:pt x="2386" y="1779"/>
                    </a:lnTo>
                    <a:lnTo>
                      <a:pt x="2261" y="1675"/>
                    </a:lnTo>
                    <a:lnTo>
                      <a:pt x="2240" y="1570"/>
                    </a:lnTo>
                    <a:lnTo>
                      <a:pt x="2177" y="1591"/>
                    </a:lnTo>
                    <a:lnTo>
                      <a:pt x="2156" y="1465"/>
                    </a:lnTo>
                    <a:lnTo>
                      <a:pt x="2156" y="1361"/>
                    </a:lnTo>
                    <a:lnTo>
                      <a:pt x="2072" y="1298"/>
                    </a:lnTo>
                    <a:lnTo>
                      <a:pt x="2031" y="1382"/>
                    </a:lnTo>
                    <a:lnTo>
                      <a:pt x="2051" y="1507"/>
                    </a:lnTo>
                    <a:lnTo>
                      <a:pt x="1989" y="1507"/>
                    </a:lnTo>
                    <a:lnTo>
                      <a:pt x="1926" y="1444"/>
                    </a:lnTo>
                    <a:lnTo>
                      <a:pt x="1863" y="1298"/>
                    </a:lnTo>
                    <a:lnTo>
                      <a:pt x="1842" y="1047"/>
                    </a:lnTo>
                    <a:lnTo>
                      <a:pt x="1821" y="880"/>
                    </a:lnTo>
                    <a:lnTo>
                      <a:pt x="1863" y="775"/>
                    </a:lnTo>
                    <a:lnTo>
                      <a:pt x="1947" y="670"/>
                    </a:lnTo>
                    <a:lnTo>
                      <a:pt x="1884" y="566"/>
                    </a:lnTo>
                    <a:lnTo>
                      <a:pt x="1821" y="503"/>
                    </a:lnTo>
                    <a:lnTo>
                      <a:pt x="1821" y="335"/>
                    </a:lnTo>
                    <a:lnTo>
                      <a:pt x="1842" y="294"/>
                    </a:lnTo>
                    <a:lnTo>
                      <a:pt x="1779" y="231"/>
                    </a:lnTo>
                    <a:lnTo>
                      <a:pt x="1612" y="210"/>
                    </a:lnTo>
                    <a:lnTo>
                      <a:pt x="1424" y="231"/>
                    </a:lnTo>
                    <a:lnTo>
                      <a:pt x="1235" y="105"/>
                    </a:lnTo>
                    <a:lnTo>
                      <a:pt x="92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4" name="Google Shape;2454;p46"/>
              <p:cNvSpPr/>
              <p:nvPr/>
            </p:nvSpPr>
            <p:spPr>
              <a:xfrm>
                <a:off x="5268100" y="3181025"/>
                <a:ext cx="143350" cy="129750"/>
              </a:xfrm>
              <a:custGeom>
                <a:avLst/>
                <a:gdLst/>
                <a:ahLst/>
                <a:cxnLst/>
                <a:rect l="l" t="t" r="r" b="b"/>
                <a:pathLst>
                  <a:path w="5734" h="5190" extrusionOk="0">
                    <a:moveTo>
                      <a:pt x="4060" y="0"/>
                    </a:moveTo>
                    <a:lnTo>
                      <a:pt x="3955" y="147"/>
                    </a:lnTo>
                    <a:lnTo>
                      <a:pt x="3955" y="209"/>
                    </a:lnTo>
                    <a:lnTo>
                      <a:pt x="3892" y="314"/>
                    </a:lnTo>
                    <a:lnTo>
                      <a:pt x="3892" y="398"/>
                    </a:lnTo>
                    <a:lnTo>
                      <a:pt x="3767" y="837"/>
                    </a:lnTo>
                    <a:lnTo>
                      <a:pt x="3579" y="1109"/>
                    </a:lnTo>
                    <a:lnTo>
                      <a:pt x="3516" y="1360"/>
                    </a:lnTo>
                    <a:lnTo>
                      <a:pt x="3265" y="1716"/>
                    </a:lnTo>
                    <a:lnTo>
                      <a:pt x="3307" y="1779"/>
                    </a:lnTo>
                    <a:lnTo>
                      <a:pt x="3014" y="1842"/>
                    </a:lnTo>
                    <a:lnTo>
                      <a:pt x="2783" y="1967"/>
                    </a:lnTo>
                    <a:lnTo>
                      <a:pt x="2637" y="1967"/>
                    </a:lnTo>
                    <a:lnTo>
                      <a:pt x="2595" y="1883"/>
                    </a:lnTo>
                    <a:lnTo>
                      <a:pt x="2470" y="1842"/>
                    </a:lnTo>
                    <a:lnTo>
                      <a:pt x="2177" y="1842"/>
                    </a:lnTo>
                    <a:lnTo>
                      <a:pt x="2093" y="1925"/>
                    </a:lnTo>
                    <a:lnTo>
                      <a:pt x="1758" y="2051"/>
                    </a:lnTo>
                    <a:lnTo>
                      <a:pt x="1444" y="2030"/>
                    </a:lnTo>
                    <a:lnTo>
                      <a:pt x="1361" y="2072"/>
                    </a:lnTo>
                    <a:lnTo>
                      <a:pt x="1235" y="2051"/>
                    </a:lnTo>
                    <a:lnTo>
                      <a:pt x="1214" y="2134"/>
                    </a:lnTo>
                    <a:lnTo>
                      <a:pt x="1047" y="2176"/>
                    </a:lnTo>
                    <a:lnTo>
                      <a:pt x="942" y="2155"/>
                    </a:lnTo>
                    <a:lnTo>
                      <a:pt x="921" y="2051"/>
                    </a:lnTo>
                    <a:lnTo>
                      <a:pt x="796" y="1946"/>
                    </a:lnTo>
                    <a:lnTo>
                      <a:pt x="754" y="1883"/>
                    </a:lnTo>
                    <a:lnTo>
                      <a:pt x="566" y="1758"/>
                    </a:lnTo>
                    <a:lnTo>
                      <a:pt x="440" y="1549"/>
                    </a:lnTo>
                    <a:lnTo>
                      <a:pt x="377" y="1570"/>
                    </a:lnTo>
                    <a:lnTo>
                      <a:pt x="314" y="1653"/>
                    </a:lnTo>
                    <a:lnTo>
                      <a:pt x="168" y="1842"/>
                    </a:lnTo>
                    <a:lnTo>
                      <a:pt x="84" y="1988"/>
                    </a:lnTo>
                    <a:lnTo>
                      <a:pt x="84" y="2072"/>
                    </a:lnTo>
                    <a:lnTo>
                      <a:pt x="105" y="2155"/>
                    </a:lnTo>
                    <a:lnTo>
                      <a:pt x="84" y="2239"/>
                    </a:lnTo>
                    <a:lnTo>
                      <a:pt x="1" y="2281"/>
                    </a:lnTo>
                    <a:lnTo>
                      <a:pt x="22" y="2490"/>
                    </a:lnTo>
                    <a:lnTo>
                      <a:pt x="210" y="2699"/>
                    </a:lnTo>
                    <a:lnTo>
                      <a:pt x="231" y="2804"/>
                    </a:lnTo>
                    <a:lnTo>
                      <a:pt x="189" y="2762"/>
                    </a:lnTo>
                    <a:lnTo>
                      <a:pt x="168" y="2804"/>
                    </a:lnTo>
                    <a:lnTo>
                      <a:pt x="210" y="2930"/>
                    </a:lnTo>
                    <a:lnTo>
                      <a:pt x="335" y="2971"/>
                    </a:lnTo>
                    <a:lnTo>
                      <a:pt x="419" y="2971"/>
                    </a:lnTo>
                    <a:lnTo>
                      <a:pt x="607" y="2909"/>
                    </a:lnTo>
                    <a:lnTo>
                      <a:pt x="733" y="2825"/>
                    </a:lnTo>
                    <a:lnTo>
                      <a:pt x="838" y="2867"/>
                    </a:lnTo>
                    <a:lnTo>
                      <a:pt x="733" y="2867"/>
                    </a:lnTo>
                    <a:lnTo>
                      <a:pt x="607" y="2971"/>
                    </a:lnTo>
                    <a:lnTo>
                      <a:pt x="398" y="3013"/>
                    </a:lnTo>
                    <a:lnTo>
                      <a:pt x="314" y="3097"/>
                    </a:lnTo>
                    <a:lnTo>
                      <a:pt x="210" y="3097"/>
                    </a:lnTo>
                    <a:lnTo>
                      <a:pt x="210" y="3139"/>
                    </a:lnTo>
                    <a:lnTo>
                      <a:pt x="335" y="3181"/>
                    </a:lnTo>
                    <a:lnTo>
                      <a:pt x="503" y="3243"/>
                    </a:lnTo>
                    <a:lnTo>
                      <a:pt x="649" y="3411"/>
                    </a:lnTo>
                    <a:lnTo>
                      <a:pt x="712" y="3515"/>
                    </a:lnTo>
                    <a:lnTo>
                      <a:pt x="733" y="3620"/>
                    </a:lnTo>
                    <a:lnTo>
                      <a:pt x="649" y="3746"/>
                    </a:lnTo>
                    <a:lnTo>
                      <a:pt x="566" y="3829"/>
                    </a:lnTo>
                    <a:lnTo>
                      <a:pt x="607" y="3871"/>
                    </a:lnTo>
                    <a:lnTo>
                      <a:pt x="712" y="3955"/>
                    </a:lnTo>
                    <a:lnTo>
                      <a:pt x="733" y="4227"/>
                    </a:lnTo>
                    <a:lnTo>
                      <a:pt x="733" y="4352"/>
                    </a:lnTo>
                    <a:lnTo>
                      <a:pt x="817" y="4499"/>
                    </a:lnTo>
                    <a:lnTo>
                      <a:pt x="858" y="4499"/>
                    </a:lnTo>
                    <a:lnTo>
                      <a:pt x="963" y="4436"/>
                    </a:lnTo>
                    <a:lnTo>
                      <a:pt x="1005" y="4499"/>
                    </a:lnTo>
                    <a:lnTo>
                      <a:pt x="1130" y="4499"/>
                    </a:lnTo>
                    <a:lnTo>
                      <a:pt x="1214" y="4541"/>
                    </a:lnTo>
                    <a:lnTo>
                      <a:pt x="1361" y="4541"/>
                    </a:lnTo>
                    <a:lnTo>
                      <a:pt x="1444" y="4457"/>
                    </a:lnTo>
                    <a:lnTo>
                      <a:pt x="1528" y="4499"/>
                    </a:lnTo>
                    <a:lnTo>
                      <a:pt x="1591" y="4457"/>
                    </a:lnTo>
                    <a:lnTo>
                      <a:pt x="1654" y="4352"/>
                    </a:lnTo>
                    <a:lnTo>
                      <a:pt x="1654" y="4290"/>
                    </a:lnTo>
                    <a:lnTo>
                      <a:pt x="1674" y="4373"/>
                    </a:lnTo>
                    <a:lnTo>
                      <a:pt x="1654" y="4478"/>
                    </a:lnTo>
                    <a:lnTo>
                      <a:pt x="1695" y="4603"/>
                    </a:lnTo>
                    <a:lnTo>
                      <a:pt x="1737" y="4792"/>
                    </a:lnTo>
                    <a:lnTo>
                      <a:pt x="1695" y="4896"/>
                    </a:lnTo>
                    <a:lnTo>
                      <a:pt x="1779" y="4896"/>
                    </a:lnTo>
                    <a:lnTo>
                      <a:pt x="1905" y="4750"/>
                    </a:lnTo>
                    <a:lnTo>
                      <a:pt x="1988" y="4708"/>
                    </a:lnTo>
                    <a:lnTo>
                      <a:pt x="2051" y="4771"/>
                    </a:lnTo>
                    <a:lnTo>
                      <a:pt x="2114" y="4750"/>
                    </a:lnTo>
                    <a:lnTo>
                      <a:pt x="2135" y="4687"/>
                    </a:lnTo>
                    <a:lnTo>
                      <a:pt x="2302" y="4687"/>
                    </a:lnTo>
                    <a:lnTo>
                      <a:pt x="2386" y="4583"/>
                    </a:lnTo>
                    <a:lnTo>
                      <a:pt x="2428" y="4583"/>
                    </a:lnTo>
                    <a:lnTo>
                      <a:pt x="2532" y="4645"/>
                    </a:lnTo>
                    <a:lnTo>
                      <a:pt x="2616" y="4583"/>
                    </a:lnTo>
                    <a:lnTo>
                      <a:pt x="2658" y="4645"/>
                    </a:lnTo>
                    <a:lnTo>
                      <a:pt x="2658" y="4750"/>
                    </a:lnTo>
                    <a:lnTo>
                      <a:pt x="2721" y="4792"/>
                    </a:lnTo>
                    <a:lnTo>
                      <a:pt x="2825" y="4813"/>
                    </a:lnTo>
                    <a:lnTo>
                      <a:pt x="2804" y="4750"/>
                    </a:lnTo>
                    <a:lnTo>
                      <a:pt x="2825" y="4666"/>
                    </a:lnTo>
                    <a:lnTo>
                      <a:pt x="2888" y="4750"/>
                    </a:lnTo>
                    <a:lnTo>
                      <a:pt x="2993" y="4771"/>
                    </a:lnTo>
                    <a:lnTo>
                      <a:pt x="3035" y="4750"/>
                    </a:lnTo>
                    <a:lnTo>
                      <a:pt x="3097" y="4813"/>
                    </a:lnTo>
                    <a:lnTo>
                      <a:pt x="3139" y="4792"/>
                    </a:lnTo>
                    <a:lnTo>
                      <a:pt x="3160" y="4855"/>
                    </a:lnTo>
                    <a:lnTo>
                      <a:pt x="3223" y="4917"/>
                    </a:lnTo>
                    <a:lnTo>
                      <a:pt x="3181" y="5022"/>
                    </a:lnTo>
                    <a:lnTo>
                      <a:pt x="3244" y="5189"/>
                    </a:lnTo>
                    <a:lnTo>
                      <a:pt x="3348" y="5168"/>
                    </a:lnTo>
                    <a:lnTo>
                      <a:pt x="3579" y="5064"/>
                    </a:lnTo>
                    <a:lnTo>
                      <a:pt x="3746" y="5022"/>
                    </a:lnTo>
                    <a:lnTo>
                      <a:pt x="3955" y="4896"/>
                    </a:lnTo>
                    <a:lnTo>
                      <a:pt x="4060" y="4666"/>
                    </a:lnTo>
                    <a:lnTo>
                      <a:pt x="4060" y="4583"/>
                    </a:lnTo>
                    <a:lnTo>
                      <a:pt x="4102" y="4457"/>
                    </a:lnTo>
                    <a:lnTo>
                      <a:pt x="4143" y="4478"/>
                    </a:lnTo>
                    <a:lnTo>
                      <a:pt x="4185" y="4478"/>
                    </a:lnTo>
                    <a:lnTo>
                      <a:pt x="4269" y="4290"/>
                    </a:lnTo>
                    <a:lnTo>
                      <a:pt x="4227" y="4269"/>
                    </a:lnTo>
                    <a:lnTo>
                      <a:pt x="4185" y="4227"/>
                    </a:lnTo>
                    <a:lnTo>
                      <a:pt x="4185" y="4164"/>
                    </a:lnTo>
                    <a:lnTo>
                      <a:pt x="4206" y="4185"/>
                    </a:lnTo>
                    <a:lnTo>
                      <a:pt x="4290" y="4227"/>
                    </a:lnTo>
                    <a:lnTo>
                      <a:pt x="4353" y="4143"/>
                    </a:lnTo>
                    <a:lnTo>
                      <a:pt x="4311" y="4059"/>
                    </a:lnTo>
                    <a:lnTo>
                      <a:pt x="4269" y="4059"/>
                    </a:lnTo>
                    <a:lnTo>
                      <a:pt x="4206" y="4039"/>
                    </a:lnTo>
                    <a:lnTo>
                      <a:pt x="4290" y="3976"/>
                    </a:lnTo>
                    <a:lnTo>
                      <a:pt x="4290" y="3871"/>
                    </a:lnTo>
                    <a:lnTo>
                      <a:pt x="4143" y="3871"/>
                    </a:lnTo>
                    <a:lnTo>
                      <a:pt x="4185" y="3808"/>
                    </a:lnTo>
                    <a:lnTo>
                      <a:pt x="4164" y="3746"/>
                    </a:lnTo>
                    <a:lnTo>
                      <a:pt x="4164" y="3746"/>
                    </a:lnTo>
                    <a:lnTo>
                      <a:pt x="4227" y="3767"/>
                    </a:lnTo>
                    <a:lnTo>
                      <a:pt x="4353" y="3725"/>
                    </a:lnTo>
                    <a:lnTo>
                      <a:pt x="4374" y="3620"/>
                    </a:lnTo>
                    <a:lnTo>
                      <a:pt x="4457" y="3515"/>
                    </a:lnTo>
                    <a:lnTo>
                      <a:pt x="4478" y="3390"/>
                    </a:lnTo>
                    <a:lnTo>
                      <a:pt x="4457" y="3306"/>
                    </a:lnTo>
                    <a:lnTo>
                      <a:pt x="4499" y="3348"/>
                    </a:lnTo>
                    <a:lnTo>
                      <a:pt x="4562" y="3453"/>
                    </a:lnTo>
                    <a:lnTo>
                      <a:pt x="4625" y="3348"/>
                    </a:lnTo>
                    <a:lnTo>
                      <a:pt x="4708" y="3243"/>
                    </a:lnTo>
                    <a:lnTo>
                      <a:pt x="4667" y="3097"/>
                    </a:lnTo>
                    <a:lnTo>
                      <a:pt x="4813" y="2971"/>
                    </a:lnTo>
                    <a:lnTo>
                      <a:pt x="4834" y="2783"/>
                    </a:lnTo>
                    <a:lnTo>
                      <a:pt x="4897" y="2699"/>
                    </a:lnTo>
                    <a:lnTo>
                      <a:pt x="4918" y="2469"/>
                    </a:lnTo>
                    <a:lnTo>
                      <a:pt x="4980" y="2406"/>
                    </a:lnTo>
                    <a:lnTo>
                      <a:pt x="4980" y="2344"/>
                    </a:lnTo>
                    <a:lnTo>
                      <a:pt x="5106" y="2197"/>
                    </a:lnTo>
                    <a:lnTo>
                      <a:pt x="5148" y="2281"/>
                    </a:lnTo>
                    <a:lnTo>
                      <a:pt x="5190" y="2239"/>
                    </a:lnTo>
                    <a:lnTo>
                      <a:pt x="5148" y="2072"/>
                    </a:lnTo>
                    <a:lnTo>
                      <a:pt x="5148" y="2072"/>
                    </a:lnTo>
                    <a:lnTo>
                      <a:pt x="5336" y="2260"/>
                    </a:lnTo>
                    <a:lnTo>
                      <a:pt x="5462" y="2260"/>
                    </a:lnTo>
                    <a:lnTo>
                      <a:pt x="5545" y="2197"/>
                    </a:lnTo>
                    <a:lnTo>
                      <a:pt x="5629" y="2239"/>
                    </a:lnTo>
                    <a:lnTo>
                      <a:pt x="5713" y="2197"/>
                    </a:lnTo>
                    <a:lnTo>
                      <a:pt x="5734" y="2093"/>
                    </a:lnTo>
                    <a:lnTo>
                      <a:pt x="5629" y="2072"/>
                    </a:lnTo>
                    <a:lnTo>
                      <a:pt x="5608" y="2030"/>
                    </a:lnTo>
                    <a:lnTo>
                      <a:pt x="5503" y="1883"/>
                    </a:lnTo>
                    <a:lnTo>
                      <a:pt x="5420" y="1883"/>
                    </a:lnTo>
                    <a:lnTo>
                      <a:pt x="5190" y="1674"/>
                    </a:lnTo>
                    <a:lnTo>
                      <a:pt x="5106" y="1632"/>
                    </a:lnTo>
                    <a:lnTo>
                      <a:pt x="5085" y="1528"/>
                    </a:lnTo>
                    <a:lnTo>
                      <a:pt x="5022" y="1465"/>
                    </a:lnTo>
                    <a:lnTo>
                      <a:pt x="5043" y="1423"/>
                    </a:lnTo>
                    <a:lnTo>
                      <a:pt x="5190" y="1360"/>
                    </a:lnTo>
                    <a:lnTo>
                      <a:pt x="5231" y="1256"/>
                    </a:lnTo>
                    <a:lnTo>
                      <a:pt x="5148" y="1193"/>
                    </a:lnTo>
                    <a:lnTo>
                      <a:pt x="4980" y="1005"/>
                    </a:lnTo>
                    <a:lnTo>
                      <a:pt x="4918" y="879"/>
                    </a:lnTo>
                    <a:lnTo>
                      <a:pt x="4834" y="795"/>
                    </a:lnTo>
                    <a:lnTo>
                      <a:pt x="4876" y="712"/>
                    </a:lnTo>
                    <a:lnTo>
                      <a:pt x="4918" y="691"/>
                    </a:lnTo>
                    <a:lnTo>
                      <a:pt x="4918" y="628"/>
                    </a:lnTo>
                    <a:lnTo>
                      <a:pt x="4876" y="607"/>
                    </a:lnTo>
                    <a:lnTo>
                      <a:pt x="4750" y="482"/>
                    </a:lnTo>
                    <a:lnTo>
                      <a:pt x="4813" y="461"/>
                    </a:lnTo>
                    <a:lnTo>
                      <a:pt x="4939" y="482"/>
                    </a:lnTo>
                    <a:lnTo>
                      <a:pt x="5085" y="461"/>
                    </a:lnTo>
                    <a:lnTo>
                      <a:pt x="4980" y="314"/>
                    </a:lnTo>
                    <a:lnTo>
                      <a:pt x="4834" y="272"/>
                    </a:lnTo>
                    <a:lnTo>
                      <a:pt x="4897" y="209"/>
                    </a:lnTo>
                    <a:lnTo>
                      <a:pt x="4876" y="168"/>
                    </a:lnTo>
                    <a:lnTo>
                      <a:pt x="4939" y="147"/>
                    </a:lnTo>
                    <a:lnTo>
                      <a:pt x="4939" y="105"/>
                    </a:lnTo>
                    <a:lnTo>
                      <a:pt x="4813" y="84"/>
                    </a:lnTo>
                    <a:lnTo>
                      <a:pt x="4667" y="84"/>
                    </a:lnTo>
                    <a:lnTo>
                      <a:pt x="4604" y="42"/>
                    </a:lnTo>
                    <a:lnTo>
                      <a:pt x="4164" y="42"/>
                    </a:lnTo>
                    <a:lnTo>
                      <a:pt x="406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5" name="Google Shape;2455;p46"/>
              <p:cNvSpPr/>
              <p:nvPr/>
            </p:nvSpPr>
            <p:spPr>
              <a:xfrm>
                <a:off x="5068275" y="3161675"/>
                <a:ext cx="431050" cy="221800"/>
              </a:xfrm>
              <a:custGeom>
                <a:avLst/>
                <a:gdLst/>
                <a:ahLst/>
                <a:cxnLst/>
                <a:rect l="l" t="t" r="r" b="b"/>
                <a:pathLst>
                  <a:path w="17242" h="8872" extrusionOk="0">
                    <a:moveTo>
                      <a:pt x="16991" y="8202"/>
                    </a:moveTo>
                    <a:lnTo>
                      <a:pt x="16886" y="8265"/>
                    </a:lnTo>
                    <a:lnTo>
                      <a:pt x="16928" y="8286"/>
                    </a:lnTo>
                    <a:lnTo>
                      <a:pt x="16907" y="8307"/>
                    </a:lnTo>
                    <a:cubicBezTo>
                      <a:pt x="16886" y="8307"/>
                      <a:pt x="16823" y="8349"/>
                      <a:pt x="16802" y="8349"/>
                    </a:cubicBezTo>
                    <a:lnTo>
                      <a:pt x="16802" y="8307"/>
                    </a:lnTo>
                    <a:lnTo>
                      <a:pt x="16782" y="8349"/>
                    </a:lnTo>
                    <a:cubicBezTo>
                      <a:pt x="16677" y="8370"/>
                      <a:pt x="16572" y="8370"/>
                      <a:pt x="16489" y="8390"/>
                    </a:cubicBezTo>
                    <a:lnTo>
                      <a:pt x="16593" y="8286"/>
                    </a:lnTo>
                    <a:lnTo>
                      <a:pt x="16551" y="8265"/>
                    </a:lnTo>
                    <a:lnTo>
                      <a:pt x="16468" y="8307"/>
                    </a:lnTo>
                    <a:lnTo>
                      <a:pt x="16384" y="8307"/>
                    </a:lnTo>
                    <a:lnTo>
                      <a:pt x="16342" y="8349"/>
                    </a:lnTo>
                    <a:lnTo>
                      <a:pt x="16363" y="8390"/>
                    </a:lnTo>
                    <a:lnTo>
                      <a:pt x="16300" y="8453"/>
                    </a:lnTo>
                    <a:lnTo>
                      <a:pt x="16196" y="8453"/>
                    </a:lnTo>
                    <a:lnTo>
                      <a:pt x="16258" y="8495"/>
                    </a:lnTo>
                    <a:lnTo>
                      <a:pt x="16384" y="8474"/>
                    </a:lnTo>
                    <a:lnTo>
                      <a:pt x="16447" y="8411"/>
                    </a:lnTo>
                    <a:cubicBezTo>
                      <a:pt x="16489" y="8411"/>
                      <a:pt x="16551" y="8411"/>
                      <a:pt x="16614" y="8390"/>
                    </a:cubicBezTo>
                    <a:lnTo>
                      <a:pt x="16614" y="8390"/>
                    </a:lnTo>
                    <a:lnTo>
                      <a:pt x="16593" y="8411"/>
                    </a:lnTo>
                    <a:lnTo>
                      <a:pt x="16677" y="8411"/>
                    </a:lnTo>
                    <a:lnTo>
                      <a:pt x="16719" y="8474"/>
                    </a:lnTo>
                    <a:lnTo>
                      <a:pt x="16802" y="8370"/>
                    </a:lnTo>
                    <a:cubicBezTo>
                      <a:pt x="16823" y="8370"/>
                      <a:pt x="16886" y="8349"/>
                      <a:pt x="16907" y="8349"/>
                    </a:cubicBezTo>
                    <a:lnTo>
                      <a:pt x="16907" y="8370"/>
                    </a:lnTo>
                    <a:lnTo>
                      <a:pt x="17012" y="8390"/>
                    </a:lnTo>
                    <a:lnTo>
                      <a:pt x="17200" y="8307"/>
                    </a:lnTo>
                    <a:lnTo>
                      <a:pt x="17242" y="8244"/>
                    </a:lnTo>
                    <a:lnTo>
                      <a:pt x="17200" y="8202"/>
                    </a:lnTo>
                    <a:lnTo>
                      <a:pt x="17033" y="8244"/>
                    </a:lnTo>
                    <a:lnTo>
                      <a:pt x="16991" y="8202"/>
                    </a:lnTo>
                    <a:close/>
                    <a:moveTo>
                      <a:pt x="16070" y="8411"/>
                    </a:moveTo>
                    <a:lnTo>
                      <a:pt x="16007" y="8443"/>
                    </a:lnTo>
                    <a:lnTo>
                      <a:pt x="16007" y="8443"/>
                    </a:lnTo>
                    <a:cubicBezTo>
                      <a:pt x="16026" y="8475"/>
                      <a:pt x="16037" y="8501"/>
                      <a:pt x="16036" y="8525"/>
                    </a:cubicBezTo>
                    <a:lnTo>
                      <a:pt x="16036" y="8525"/>
                    </a:lnTo>
                    <a:lnTo>
                      <a:pt x="16049" y="8474"/>
                    </a:lnTo>
                    <a:lnTo>
                      <a:pt x="16133" y="8453"/>
                    </a:lnTo>
                    <a:lnTo>
                      <a:pt x="16196" y="8453"/>
                    </a:lnTo>
                    <a:lnTo>
                      <a:pt x="16237" y="8411"/>
                    </a:lnTo>
                    <a:close/>
                    <a:moveTo>
                      <a:pt x="16036" y="8525"/>
                    </a:moveTo>
                    <a:lnTo>
                      <a:pt x="16028" y="8558"/>
                    </a:lnTo>
                    <a:cubicBezTo>
                      <a:pt x="16034" y="8547"/>
                      <a:pt x="16036" y="8536"/>
                      <a:pt x="16036" y="8525"/>
                    </a:cubicBezTo>
                    <a:close/>
                    <a:moveTo>
                      <a:pt x="105" y="0"/>
                    </a:moveTo>
                    <a:lnTo>
                      <a:pt x="22" y="42"/>
                    </a:lnTo>
                    <a:lnTo>
                      <a:pt x="1" y="105"/>
                    </a:lnTo>
                    <a:lnTo>
                      <a:pt x="22" y="251"/>
                    </a:lnTo>
                    <a:lnTo>
                      <a:pt x="168" y="565"/>
                    </a:lnTo>
                    <a:lnTo>
                      <a:pt x="252" y="628"/>
                    </a:lnTo>
                    <a:lnTo>
                      <a:pt x="524" y="879"/>
                    </a:lnTo>
                    <a:lnTo>
                      <a:pt x="587" y="879"/>
                    </a:lnTo>
                    <a:lnTo>
                      <a:pt x="754" y="1067"/>
                    </a:lnTo>
                    <a:lnTo>
                      <a:pt x="838" y="1088"/>
                    </a:lnTo>
                    <a:lnTo>
                      <a:pt x="900" y="1067"/>
                    </a:lnTo>
                    <a:lnTo>
                      <a:pt x="1089" y="1214"/>
                    </a:lnTo>
                    <a:lnTo>
                      <a:pt x="1298" y="1528"/>
                    </a:lnTo>
                    <a:lnTo>
                      <a:pt x="1507" y="1716"/>
                    </a:lnTo>
                    <a:lnTo>
                      <a:pt x="1570" y="1716"/>
                    </a:lnTo>
                    <a:lnTo>
                      <a:pt x="1570" y="1883"/>
                    </a:lnTo>
                    <a:lnTo>
                      <a:pt x="1612" y="1925"/>
                    </a:lnTo>
                    <a:lnTo>
                      <a:pt x="1633" y="2092"/>
                    </a:lnTo>
                    <a:lnTo>
                      <a:pt x="1716" y="2155"/>
                    </a:lnTo>
                    <a:lnTo>
                      <a:pt x="1842" y="2155"/>
                    </a:lnTo>
                    <a:lnTo>
                      <a:pt x="2009" y="2344"/>
                    </a:lnTo>
                    <a:lnTo>
                      <a:pt x="2093" y="2406"/>
                    </a:lnTo>
                    <a:lnTo>
                      <a:pt x="2156" y="2406"/>
                    </a:lnTo>
                    <a:lnTo>
                      <a:pt x="2198" y="2448"/>
                    </a:lnTo>
                    <a:lnTo>
                      <a:pt x="2135" y="2532"/>
                    </a:lnTo>
                    <a:lnTo>
                      <a:pt x="2219" y="2616"/>
                    </a:lnTo>
                    <a:lnTo>
                      <a:pt x="2261" y="2762"/>
                    </a:lnTo>
                    <a:lnTo>
                      <a:pt x="2261" y="2783"/>
                    </a:lnTo>
                    <a:lnTo>
                      <a:pt x="2365" y="3097"/>
                    </a:lnTo>
                    <a:lnTo>
                      <a:pt x="2428" y="3264"/>
                    </a:lnTo>
                    <a:lnTo>
                      <a:pt x="2574" y="3306"/>
                    </a:lnTo>
                    <a:lnTo>
                      <a:pt x="2763" y="3411"/>
                    </a:lnTo>
                    <a:lnTo>
                      <a:pt x="2763" y="3515"/>
                    </a:lnTo>
                    <a:lnTo>
                      <a:pt x="2888" y="3787"/>
                    </a:lnTo>
                    <a:lnTo>
                      <a:pt x="3035" y="3892"/>
                    </a:lnTo>
                    <a:lnTo>
                      <a:pt x="3056" y="4185"/>
                    </a:lnTo>
                    <a:lnTo>
                      <a:pt x="3265" y="4561"/>
                    </a:lnTo>
                    <a:lnTo>
                      <a:pt x="3265" y="4729"/>
                    </a:lnTo>
                    <a:lnTo>
                      <a:pt x="3307" y="4875"/>
                    </a:lnTo>
                    <a:lnTo>
                      <a:pt x="3516" y="5043"/>
                    </a:lnTo>
                    <a:lnTo>
                      <a:pt x="3725" y="5294"/>
                    </a:lnTo>
                    <a:lnTo>
                      <a:pt x="3788" y="5440"/>
                    </a:lnTo>
                    <a:lnTo>
                      <a:pt x="3934" y="5461"/>
                    </a:lnTo>
                    <a:lnTo>
                      <a:pt x="3997" y="5545"/>
                    </a:lnTo>
                    <a:lnTo>
                      <a:pt x="4123" y="5608"/>
                    </a:lnTo>
                    <a:lnTo>
                      <a:pt x="4144" y="5775"/>
                    </a:lnTo>
                    <a:lnTo>
                      <a:pt x="4290" y="5859"/>
                    </a:lnTo>
                    <a:lnTo>
                      <a:pt x="4437" y="6005"/>
                    </a:lnTo>
                    <a:lnTo>
                      <a:pt x="4709" y="6173"/>
                    </a:lnTo>
                    <a:lnTo>
                      <a:pt x="4750" y="6298"/>
                    </a:lnTo>
                    <a:lnTo>
                      <a:pt x="4918" y="6361"/>
                    </a:lnTo>
                    <a:lnTo>
                      <a:pt x="5253" y="6633"/>
                    </a:lnTo>
                    <a:lnTo>
                      <a:pt x="5274" y="6779"/>
                    </a:lnTo>
                    <a:lnTo>
                      <a:pt x="5357" y="6800"/>
                    </a:lnTo>
                    <a:lnTo>
                      <a:pt x="5441" y="6926"/>
                    </a:lnTo>
                    <a:lnTo>
                      <a:pt x="5483" y="6884"/>
                    </a:lnTo>
                    <a:lnTo>
                      <a:pt x="5483" y="6779"/>
                    </a:lnTo>
                    <a:lnTo>
                      <a:pt x="5462" y="6717"/>
                    </a:lnTo>
                    <a:lnTo>
                      <a:pt x="5462" y="6675"/>
                    </a:lnTo>
                    <a:lnTo>
                      <a:pt x="5566" y="6696"/>
                    </a:lnTo>
                    <a:lnTo>
                      <a:pt x="5797" y="6905"/>
                    </a:lnTo>
                    <a:lnTo>
                      <a:pt x="5859" y="6884"/>
                    </a:lnTo>
                    <a:lnTo>
                      <a:pt x="5859" y="6717"/>
                    </a:lnTo>
                    <a:lnTo>
                      <a:pt x="5901" y="6633"/>
                    </a:lnTo>
                    <a:lnTo>
                      <a:pt x="5985" y="6675"/>
                    </a:lnTo>
                    <a:cubicBezTo>
                      <a:pt x="5985" y="6696"/>
                      <a:pt x="6006" y="6696"/>
                      <a:pt x="6006" y="6717"/>
                    </a:cubicBezTo>
                    <a:lnTo>
                      <a:pt x="6090" y="6842"/>
                    </a:lnTo>
                    <a:lnTo>
                      <a:pt x="6110" y="6842"/>
                    </a:lnTo>
                    <a:cubicBezTo>
                      <a:pt x="6173" y="6905"/>
                      <a:pt x="6215" y="6989"/>
                      <a:pt x="6278" y="7030"/>
                    </a:cubicBezTo>
                    <a:lnTo>
                      <a:pt x="6236" y="7051"/>
                    </a:lnTo>
                    <a:lnTo>
                      <a:pt x="6236" y="7198"/>
                    </a:lnTo>
                    <a:lnTo>
                      <a:pt x="6194" y="7323"/>
                    </a:lnTo>
                    <a:lnTo>
                      <a:pt x="6069" y="7344"/>
                    </a:lnTo>
                    <a:lnTo>
                      <a:pt x="6069" y="7449"/>
                    </a:lnTo>
                    <a:lnTo>
                      <a:pt x="5985" y="7470"/>
                    </a:lnTo>
                    <a:lnTo>
                      <a:pt x="5922" y="7428"/>
                    </a:lnTo>
                    <a:lnTo>
                      <a:pt x="5880" y="7428"/>
                    </a:lnTo>
                    <a:lnTo>
                      <a:pt x="5880" y="7512"/>
                    </a:lnTo>
                    <a:lnTo>
                      <a:pt x="5964" y="7554"/>
                    </a:lnTo>
                    <a:lnTo>
                      <a:pt x="6194" y="7554"/>
                    </a:lnTo>
                    <a:lnTo>
                      <a:pt x="6320" y="7512"/>
                    </a:lnTo>
                    <a:lnTo>
                      <a:pt x="6382" y="7616"/>
                    </a:lnTo>
                    <a:lnTo>
                      <a:pt x="6445" y="7658"/>
                    </a:lnTo>
                    <a:lnTo>
                      <a:pt x="6529" y="7637"/>
                    </a:lnTo>
                    <a:lnTo>
                      <a:pt x="6613" y="7637"/>
                    </a:lnTo>
                    <a:lnTo>
                      <a:pt x="6550" y="7679"/>
                    </a:lnTo>
                    <a:lnTo>
                      <a:pt x="6466" y="7826"/>
                    </a:lnTo>
                    <a:lnTo>
                      <a:pt x="6529" y="7867"/>
                    </a:lnTo>
                    <a:lnTo>
                      <a:pt x="6696" y="7888"/>
                    </a:lnTo>
                    <a:lnTo>
                      <a:pt x="6822" y="7951"/>
                    </a:lnTo>
                    <a:lnTo>
                      <a:pt x="6926" y="7888"/>
                    </a:lnTo>
                    <a:lnTo>
                      <a:pt x="6989" y="7951"/>
                    </a:lnTo>
                    <a:lnTo>
                      <a:pt x="7178" y="7951"/>
                    </a:lnTo>
                    <a:lnTo>
                      <a:pt x="7366" y="8077"/>
                    </a:lnTo>
                    <a:lnTo>
                      <a:pt x="7638" y="8160"/>
                    </a:lnTo>
                    <a:lnTo>
                      <a:pt x="7743" y="8035"/>
                    </a:lnTo>
                    <a:lnTo>
                      <a:pt x="7805" y="8035"/>
                    </a:lnTo>
                    <a:lnTo>
                      <a:pt x="7889" y="8139"/>
                    </a:lnTo>
                    <a:lnTo>
                      <a:pt x="7994" y="8160"/>
                    </a:lnTo>
                    <a:lnTo>
                      <a:pt x="8077" y="8077"/>
                    </a:lnTo>
                    <a:lnTo>
                      <a:pt x="8140" y="8077"/>
                    </a:lnTo>
                    <a:lnTo>
                      <a:pt x="8287" y="8181"/>
                    </a:lnTo>
                    <a:lnTo>
                      <a:pt x="8454" y="8181"/>
                    </a:lnTo>
                    <a:lnTo>
                      <a:pt x="8747" y="8370"/>
                    </a:lnTo>
                    <a:lnTo>
                      <a:pt x="9061" y="8474"/>
                    </a:lnTo>
                    <a:lnTo>
                      <a:pt x="9186" y="8390"/>
                    </a:lnTo>
                    <a:lnTo>
                      <a:pt x="9395" y="8390"/>
                    </a:lnTo>
                    <a:lnTo>
                      <a:pt x="9521" y="8495"/>
                    </a:lnTo>
                    <a:lnTo>
                      <a:pt x="9647" y="8390"/>
                    </a:lnTo>
                    <a:lnTo>
                      <a:pt x="9793" y="8411"/>
                    </a:lnTo>
                    <a:lnTo>
                      <a:pt x="9960" y="8495"/>
                    </a:lnTo>
                    <a:lnTo>
                      <a:pt x="10149" y="8495"/>
                    </a:lnTo>
                    <a:lnTo>
                      <a:pt x="10295" y="8411"/>
                    </a:lnTo>
                    <a:lnTo>
                      <a:pt x="10379" y="8411"/>
                    </a:lnTo>
                    <a:lnTo>
                      <a:pt x="10483" y="8516"/>
                    </a:lnTo>
                    <a:lnTo>
                      <a:pt x="10609" y="8558"/>
                    </a:lnTo>
                    <a:lnTo>
                      <a:pt x="10776" y="8683"/>
                    </a:lnTo>
                    <a:lnTo>
                      <a:pt x="10902" y="8662"/>
                    </a:lnTo>
                    <a:lnTo>
                      <a:pt x="10986" y="8725"/>
                    </a:lnTo>
                    <a:lnTo>
                      <a:pt x="11048" y="8704"/>
                    </a:lnTo>
                    <a:lnTo>
                      <a:pt x="11028" y="8516"/>
                    </a:lnTo>
                    <a:lnTo>
                      <a:pt x="10965" y="8474"/>
                    </a:lnTo>
                    <a:lnTo>
                      <a:pt x="11007" y="8453"/>
                    </a:lnTo>
                    <a:cubicBezTo>
                      <a:pt x="11132" y="8453"/>
                      <a:pt x="11237" y="8474"/>
                      <a:pt x="11341" y="8495"/>
                    </a:cubicBezTo>
                    <a:lnTo>
                      <a:pt x="11467" y="8579"/>
                    </a:lnTo>
                    <a:lnTo>
                      <a:pt x="11488" y="8662"/>
                    </a:lnTo>
                    <a:lnTo>
                      <a:pt x="11551" y="8579"/>
                    </a:lnTo>
                    <a:lnTo>
                      <a:pt x="11634" y="8516"/>
                    </a:lnTo>
                    <a:cubicBezTo>
                      <a:pt x="11697" y="8579"/>
                      <a:pt x="11781" y="8600"/>
                      <a:pt x="11864" y="8621"/>
                    </a:cubicBezTo>
                    <a:lnTo>
                      <a:pt x="11844" y="8662"/>
                    </a:lnTo>
                    <a:lnTo>
                      <a:pt x="11864" y="8704"/>
                    </a:lnTo>
                    <a:lnTo>
                      <a:pt x="12053" y="8767"/>
                    </a:lnTo>
                    <a:lnTo>
                      <a:pt x="12157" y="8704"/>
                    </a:lnTo>
                    <a:lnTo>
                      <a:pt x="12220" y="8725"/>
                    </a:lnTo>
                    <a:lnTo>
                      <a:pt x="12220" y="8704"/>
                    </a:lnTo>
                    <a:cubicBezTo>
                      <a:pt x="12262" y="8725"/>
                      <a:pt x="12304" y="8725"/>
                      <a:pt x="12325" y="8767"/>
                    </a:cubicBezTo>
                    <a:lnTo>
                      <a:pt x="12388" y="8809"/>
                    </a:lnTo>
                    <a:lnTo>
                      <a:pt x="12492" y="8872"/>
                    </a:lnTo>
                    <a:lnTo>
                      <a:pt x="12597" y="8830"/>
                    </a:lnTo>
                    <a:lnTo>
                      <a:pt x="12680" y="8830"/>
                    </a:lnTo>
                    <a:lnTo>
                      <a:pt x="12722" y="8872"/>
                    </a:lnTo>
                    <a:lnTo>
                      <a:pt x="12848" y="8809"/>
                    </a:lnTo>
                    <a:lnTo>
                      <a:pt x="12911" y="8725"/>
                    </a:lnTo>
                    <a:lnTo>
                      <a:pt x="13015" y="8767"/>
                    </a:lnTo>
                    <a:lnTo>
                      <a:pt x="13141" y="8704"/>
                    </a:lnTo>
                    <a:lnTo>
                      <a:pt x="13245" y="8725"/>
                    </a:lnTo>
                    <a:lnTo>
                      <a:pt x="13371" y="8621"/>
                    </a:lnTo>
                    <a:lnTo>
                      <a:pt x="13413" y="8704"/>
                    </a:lnTo>
                    <a:lnTo>
                      <a:pt x="13517" y="8683"/>
                    </a:lnTo>
                    <a:lnTo>
                      <a:pt x="13664" y="8704"/>
                    </a:lnTo>
                    <a:lnTo>
                      <a:pt x="13580" y="8662"/>
                    </a:lnTo>
                    <a:lnTo>
                      <a:pt x="13894" y="8662"/>
                    </a:lnTo>
                    <a:lnTo>
                      <a:pt x="13936" y="8683"/>
                    </a:lnTo>
                    <a:lnTo>
                      <a:pt x="13936" y="8662"/>
                    </a:lnTo>
                    <a:lnTo>
                      <a:pt x="14166" y="8662"/>
                    </a:lnTo>
                    <a:lnTo>
                      <a:pt x="14250" y="8683"/>
                    </a:lnTo>
                    <a:lnTo>
                      <a:pt x="14313" y="8683"/>
                    </a:lnTo>
                    <a:lnTo>
                      <a:pt x="14396" y="8704"/>
                    </a:lnTo>
                    <a:lnTo>
                      <a:pt x="14480" y="8683"/>
                    </a:lnTo>
                    <a:lnTo>
                      <a:pt x="14564" y="8683"/>
                    </a:lnTo>
                    <a:lnTo>
                      <a:pt x="14626" y="8725"/>
                    </a:lnTo>
                    <a:lnTo>
                      <a:pt x="14731" y="8683"/>
                    </a:lnTo>
                    <a:lnTo>
                      <a:pt x="14794" y="8704"/>
                    </a:lnTo>
                    <a:lnTo>
                      <a:pt x="14877" y="8704"/>
                    </a:lnTo>
                    <a:lnTo>
                      <a:pt x="14898" y="8683"/>
                    </a:lnTo>
                    <a:lnTo>
                      <a:pt x="15024" y="8621"/>
                    </a:lnTo>
                    <a:lnTo>
                      <a:pt x="15212" y="8662"/>
                    </a:lnTo>
                    <a:lnTo>
                      <a:pt x="15359" y="8579"/>
                    </a:lnTo>
                    <a:lnTo>
                      <a:pt x="15547" y="8579"/>
                    </a:lnTo>
                    <a:lnTo>
                      <a:pt x="15631" y="8600"/>
                    </a:lnTo>
                    <a:lnTo>
                      <a:pt x="15652" y="8579"/>
                    </a:lnTo>
                    <a:cubicBezTo>
                      <a:pt x="15683" y="8589"/>
                      <a:pt x="15714" y="8594"/>
                      <a:pt x="15748" y="8594"/>
                    </a:cubicBezTo>
                    <a:cubicBezTo>
                      <a:pt x="15782" y="8594"/>
                      <a:pt x="15819" y="8589"/>
                      <a:pt x="15861" y="8579"/>
                    </a:cubicBezTo>
                    <a:cubicBezTo>
                      <a:pt x="15882" y="8579"/>
                      <a:pt x="15924" y="8558"/>
                      <a:pt x="15945" y="8516"/>
                    </a:cubicBezTo>
                    <a:lnTo>
                      <a:pt x="15986" y="8453"/>
                    </a:lnTo>
                    <a:lnTo>
                      <a:pt x="16007" y="8443"/>
                    </a:lnTo>
                    <a:lnTo>
                      <a:pt x="16007" y="8443"/>
                    </a:lnTo>
                    <a:cubicBezTo>
                      <a:pt x="16001" y="8433"/>
                      <a:pt x="15994" y="8423"/>
                      <a:pt x="15986" y="8411"/>
                    </a:cubicBezTo>
                    <a:lnTo>
                      <a:pt x="16049" y="8390"/>
                    </a:lnTo>
                    <a:lnTo>
                      <a:pt x="16091" y="8286"/>
                    </a:lnTo>
                    <a:lnTo>
                      <a:pt x="16091" y="8181"/>
                    </a:lnTo>
                    <a:lnTo>
                      <a:pt x="15965" y="8139"/>
                    </a:lnTo>
                    <a:lnTo>
                      <a:pt x="15861" y="8202"/>
                    </a:lnTo>
                    <a:lnTo>
                      <a:pt x="15924" y="8244"/>
                    </a:lnTo>
                    <a:lnTo>
                      <a:pt x="15840" y="8349"/>
                    </a:lnTo>
                    <a:lnTo>
                      <a:pt x="15735" y="8370"/>
                    </a:lnTo>
                    <a:lnTo>
                      <a:pt x="15714" y="8390"/>
                    </a:lnTo>
                    <a:lnTo>
                      <a:pt x="15673" y="8390"/>
                    </a:lnTo>
                    <a:cubicBezTo>
                      <a:pt x="15652" y="8390"/>
                      <a:pt x="15631" y="8411"/>
                      <a:pt x="15610" y="8453"/>
                    </a:cubicBezTo>
                    <a:lnTo>
                      <a:pt x="15526" y="8453"/>
                    </a:lnTo>
                    <a:lnTo>
                      <a:pt x="15442" y="8390"/>
                    </a:lnTo>
                    <a:lnTo>
                      <a:pt x="15296" y="8390"/>
                    </a:lnTo>
                    <a:lnTo>
                      <a:pt x="15149" y="8453"/>
                    </a:lnTo>
                    <a:lnTo>
                      <a:pt x="15003" y="8349"/>
                    </a:lnTo>
                    <a:lnTo>
                      <a:pt x="14836" y="8307"/>
                    </a:lnTo>
                    <a:lnTo>
                      <a:pt x="14773" y="8349"/>
                    </a:lnTo>
                    <a:lnTo>
                      <a:pt x="14626" y="8265"/>
                    </a:lnTo>
                    <a:lnTo>
                      <a:pt x="14354" y="8307"/>
                    </a:lnTo>
                    <a:lnTo>
                      <a:pt x="14166" y="8411"/>
                    </a:lnTo>
                    <a:lnTo>
                      <a:pt x="14166" y="8453"/>
                    </a:lnTo>
                    <a:lnTo>
                      <a:pt x="13999" y="8453"/>
                    </a:lnTo>
                    <a:lnTo>
                      <a:pt x="13894" y="8411"/>
                    </a:lnTo>
                    <a:lnTo>
                      <a:pt x="13894" y="8474"/>
                    </a:lnTo>
                    <a:cubicBezTo>
                      <a:pt x="13852" y="8474"/>
                      <a:pt x="13769" y="8474"/>
                      <a:pt x="13727" y="8495"/>
                    </a:cubicBezTo>
                    <a:lnTo>
                      <a:pt x="13685" y="8453"/>
                    </a:lnTo>
                    <a:lnTo>
                      <a:pt x="13685" y="8370"/>
                    </a:lnTo>
                    <a:lnTo>
                      <a:pt x="13559" y="8349"/>
                    </a:lnTo>
                    <a:lnTo>
                      <a:pt x="13580" y="8453"/>
                    </a:lnTo>
                    <a:lnTo>
                      <a:pt x="13538" y="8474"/>
                    </a:lnTo>
                    <a:lnTo>
                      <a:pt x="13538" y="8370"/>
                    </a:lnTo>
                    <a:lnTo>
                      <a:pt x="13434" y="8286"/>
                    </a:lnTo>
                    <a:lnTo>
                      <a:pt x="13329" y="8349"/>
                    </a:lnTo>
                    <a:lnTo>
                      <a:pt x="13224" y="8265"/>
                    </a:lnTo>
                    <a:lnTo>
                      <a:pt x="13120" y="8202"/>
                    </a:lnTo>
                    <a:lnTo>
                      <a:pt x="12994" y="8286"/>
                    </a:lnTo>
                    <a:lnTo>
                      <a:pt x="12994" y="8349"/>
                    </a:lnTo>
                    <a:lnTo>
                      <a:pt x="13224" y="8411"/>
                    </a:lnTo>
                    <a:lnTo>
                      <a:pt x="13308" y="8495"/>
                    </a:lnTo>
                    <a:lnTo>
                      <a:pt x="13162" y="8495"/>
                    </a:lnTo>
                    <a:lnTo>
                      <a:pt x="13162" y="8516"/>
                    </a:lnTo>
                    <a:lnTo>
                      <a:pt x="13099" y="8579"/>
                    </a:lnTo>
                    <a:lnTo>
                      <a:pt x="13057" y="8579"/>
                    </a:lnTo>
                    <a:cubicBezTo>
                      <a:pt x="13094" y="8560"/>
                      <a:pt x="13098" y="8492"/>
                      <a:pt x="13055" y="8492"/>
                    </a:cubicBezTo>
                    <a:cubicBezTo>
                      <a:pt x="13049" y="8492"/>
                      <a:pt x="13043" y="8493"/>
                      <a:pt x="13036" y="8495"/>
                    </a:cubicBezTo>
                    <a:lnTo>
                      <a:pt x="12952" y="8495"/>
                    </a:lnTo>
                    <a:lnTo>
                      <a:pt x="12932" y="8390"/>
                    </a:lnTo>
                    <a:lnTo>
                      <a:pt x="12848" y="8370"/>
                    </a:lnTo>
                    <a:lnTo>
                      <a:pt x="12743" y="8390"/>
                    </a:lnTo>
                    <a:lnTo>
                      <a:pt x="12639" y="8370"/>
                    </a:lnTo>
                    <a:lnTo>
                      <a:pt x="12492" y="8411"/>
                    </a:lnTo>
                    <a:lnTo>
                      <a:pt x="12408" y="8516"/>
                    </a:lnTo>
                    <a:lnTo>
                      <a:pt x="12388" y="8600"/>
                    </a:lnTo>
                    <a:lnTo>
                      <a:pt x="12283" y="8600"/>
                    </a:lnTo>
                    <a:lnTo>
                      <a:pt x="12283" y="8579"/>
                    </a:lnTo>
                    <a:lnTo>
                      <a:pt x="12283" y="8558"/>
                    </a:lnTo>
                    <a:lnTo>
                      <a:pt x="12304" y="8558"/>
                    </a:lnTo>
                    <a:cubicBezTo>
                      <a:pt x="12325" y="8558"/>
                      <a:pt x="12304" y="8516"/>
                      <a:pt x="12304" y="8516"/>
                    </a:cubicBezTo>
                    <a:lnTo>
                      <a:pt x="12325" y="8495"/>
                    </a:lnTo>
                    <a:lnTo>
                      <a:pt x="12367" y="8370"/>
                    </a:lnTo>
                    <a:lnTo>
                      <a:pt x="12178" y="8307"/>
                    </a:lnTo>
                    <a:lnTo>
                      <a:pt x="12053" y="8390"/>
                    </a:lnTo>
                    <a:lnTo>
                      <a:pt x="12011" y="8516"/>
                    </a:lnTo>
                    <a:cubicBezTo>
                      <a:pt x="11885" y="8495"/>
                      <a:pt x="11781" y="8474"/>
                      <a:pt x="11676" y="8453"/>
                    </a:cubicBezTo>
                    <a:lnTo>
                      <a:pt x="11781" y="8411"/>
                    </a:lnTo>
                    <a:lnTo>
                      <a:pt x="11802" y="8349"/>
                    </a:lnTo>
                    <a:lnTo>
                      <a:pt x="11676" y="8181"/>
                    </a:lnTo>
                    <a:lnTo>
                      <a:pt x="11530" y="8160"/>
                    </a:lnTo>
                    <a:lnTo>
                      <a:pt x="11362" y="8202"/>
                    </a:lnTo>
                    <a:lnTo>
                      <a:pt x="11237" y="8181"/>
                    </a:lnTo>
                    <a:lnTo>
                      <a:pt x="11111" y="8202"/>
                    </a:lnTo>
                    <a:lnTo>
                      <a:pt x="11111" y="8244"/>
                    </a:lnTo>
                    <a:cubicBezTo>
                      <a:pt x="11069" y="8244"/>
                      <a:pt x="11069" y="8244"/>
                      <a:pt x="11048" y="8202"/>
                    </a:cubicBezTo>
                    <a:lnTo>
                      <a:pt x="11069" y="8056"/>
                    </a:lnTo>
                    <a:lnTo>
                      <a:pt x="11028" y="7972"/>
                    </a:lnTo>
                    <a:lnTo>
                      <a:pt x="10923" y="7951"/>
                    </a:lnTo>
                    <a:lnTo>
                      <a:pt x="10902" y="7930"/>
                    </a:lnTo>
                    <a:lnTo>
                      <a:pt x="10797" y="7930"/>
                    </a:lnTo>
                    <a:lnTo>
                      <a:pt x="10714" y="7972"/>
                    </a:lnTo>
                    <a:lnTo>
                      <a:pt x="10609" y="7972"/>
                    </a:lnTo>
                    <a:lnTo>
                      <a:pt x="10525" y="7930"/>
                    </a:lnTo>
                    <a:lnTo>
                      <a:pt x="10400" y="7972"/>
                    </a:lnTo>
                    <a:lnTo>
                      <a:pt x="10274" y="7930"/>
                    </a:lnTo>
                    <a:lnTo>
                      <a:pt x="10191" y="7846"/>
                    </a:lnTo>
                    <a:lnTo>
                      <a:pt x="10191" y="7763"/>
                    </a:lnTo>
                    <a:lnTo>
                      <a:pt x="10086" y="7595"/>
                    </a:lnTo>
                    <a:lnTo>
                      <a:pt x="10086" y="7449"/>
                    </a:lnTo>
                    <a:lnTo>
                      <a:pt x="9939" y="7449"/>
                    </a:lnTo>
                    <a:lnTo>
                      <a:pt x="9856" y="7470"/>
                    </a:lnTo>
                    <a:lnTo>
                      <a:pt x="9772" y="7386"/>
                    </a:lnTo>
                    <a:lnTo>
                      <a:pt x="9667" y="7386"/>
                    </a:lnTo>
                    <a:lnTo>
                      <a:pt x="9542" y="7282"/>
                    </a:lnTo>
                    <a:lnTo>
                      <a:pt x="9458" y="7240"/>
                    </a:lnTo>
                    <a:lnTo>
                      <a:pt x="9354" y="7261"/>
                    </a:lnTo>
                    <a:lnTo>
                      <a:pt x="9270" y="7261"/>
                    </a:lnTo>
                    <a:lnTo>
                      <a:pt x="9144" y="7114"/>
                    </a:lnTo>
                    <a:lnTo>
                      <a:pt x="9040" y="7114"/>
                    </a:lnTo>
                    <a:lnTo>
                      <a:pt x="9019" y="7344"/>
                    </a:lnTo>
                    <a:lnTo>
                      <a:pt x="8935" y="7449"/>
                    </a:lnTo>
                    <a:lnTo>
                      <a:pt x="8684" y="7491"/>
                    </a:lnTo>
                    <a:lnTo>
                      <a:pt x="8370" y="7449"/>
                    </a:lnTo>
                    <a:lnTo>
                      <a:pt x="8015" y="7449"/>
                    </a:lnTo>
                    <a:lnTo>
                      <a:pt x="7805" y="7365"/>
                    </a:lnTo>
                    <a:lnTo>
                      <a:pt x="7763" y="7323"/>
                    </a:lnTo>
                    <a:lnTo>
                      <a:pt x="7784" y="7219"/>
                    </a:lnTo>
                    <a:lnTo>
                      <a:pt x="7701" y="7072"/>
                    </a:lnTo>
                    <a:lnTo>
                      <a:pt x="7450" y="7051"/>
                    </a:lnTo>
                    <a:lnTo>
                      <a:pt x="7240" y="7010"/>
                    </a:lnTo>
                    <a:lnTo>
                      <a:pt x="7136" y="6926"/>
                    </a:lnTo>
                    <a:lnTo>
                      <a:pt x="6947" y="6926"/>
                    </a:lnTo>
                    <a:lnTo>
                      <a:pt x="6906" y="6968"/>
                    </a:lnTo>
                    <a:lnTo>
                      <a:pt x="6843" y="7030"/>
                    </a:lnTo>
                    <a:lnTo>
                      <a:pt x="6759" y="6947"/>
                    </a:lnTo>
                    <a:lnTo>
                      <a:pt x="6592" y="6926"/>
                    </a:lnTo>
                    <a:lnTo>
                      <a:pt x="6487" y="6926"/>
                    </a:lnTo>
                    <a:cubicBezTo>
                      <a:pt x="6403" y="6842"/>
                      <a:pt x="6320" y="6758"/>
                      <a:pt x="6278" y="6654"/>
                    </a:cubicBezTo>
                    <a:lnTo>
                      <a:pt x="6278" y="6486"/>
                    </a:lnTo>
                    <a:lnTo>
                      <a:pt x="6320" y="6173"/>
                    </a:lnTo>
                    <a:lnTo>
                      <a:pt x="6278" y="5963"/>
                    </a:lnTo>
                    <a:lnTo>
                      <a:pt x="6382" y="5712"/>
                    </a:lnTo>
                    <a:lnTo>
                      <a:pt x="6320" y="5649"/>
                    </a:lnTo>
                    <a:lnTo>
                      <a:pt x="6320" y="5461"/>
                    </a:lnTo>
                    <a:lnTo>
                      <a:pt x="6424" y="5398"/>
                    </a:lnTo>
                    <a:lnTo>
                      <a:pt x="6487" y="5336"/>
                    </a:lnTo>
                    <a:lnTo>
                      <a:pt x="6445" y="5231"/>
                    </a:lnTo>
                    <a:lnTo>
                      <a:pt x="6382" y="5168"/>
                    </a:lnTo>
                    <a:lnTo>
                      <a:pt x="6278" y="5085"/>
                    </a:lnTo>
                    <a:lnTo>
                      <a:pt x="6215" y="4959"/>
                    </a:lnTo>
                    <a:lnTo>
                      <a:pt x="6131" y="4938"/>
                    </a:lnTo>
                    <a:lnTo>
                      <a:pt x="6110" y="4854"/>
                    </a:lnTo>
                    <a:lnTo>
                      <a:pt x="6006" y="4813"/>
                    </a:lnTo>
                    <a:lnTo>
                      <a:pt x="5818" y="4833"/>
                    </a:lnTo>
                    <a:lnTo>
                      <a:pt x="5713" y="4813"/>
                    </a:lnTo>
                    <a:lnTo>
                      <a:pt x="5692" y="4624"/>
                    </a:lnTo>
                    <a:lnTo>
                      <a:pt x="5608" y="4520"/>
                    </a:lnTo>
                    <a:lnTo>
                      <a:pt x="5546" y="4561"/>
                    </a:lnTo>
                    <a:lnTo>
                      <a:pt x="5587" y="4457"/>
                    </a:lnTo>
                    <a:lnTo>
                      <a:pt x="5483" y="4415"/>
                    </a:lnTo>
                    <a:lnTo>
                      <a:pt x="5462" y="4122"/>
                    </a:lnTo>
                    <a:lnTo>
                      <a:pt x="5336" y="4185"/>
                    </a:lnTo>
                    <a:lnTo>
                      <a:pt x="5274" y="4122"/>
                    </a:lnTo>
                    <a:lnTo>
                      <a:pt x="5043" y="4122"/>
                    </a:lnTo>
                    <a:lnTo>
                      <a:pt x="4855" y="3996"/>
                    </a:lnTo>
                    <a:lnTo>
                      <a:pt x="4855" y="3892"/>
                    </a:lnTo>
                    <a:lnTo>
                      <a:pt x="4960" y="3850"/>
                    </a:lnTo>
                    <a:lnTo>
                      <a:pt x="5085" y="3766"/>
                    </a:lnTo>
                    <a:lnTo>
                      <a:pt x="5002" y="3704"/>
                    </a:lnTo>
                    <a:lnTo>
                      <a:pt x="4876" y="3745"/>
                    </a:lnTo>
                    <a:lnTo>
                      <a:pt x="4813" y="3704"/>
                    </a:lnTo>
                    <a:lnTo>
                      <a:pt x="4667" y="3766"/>
                    </a:lnTo>
                    <a:lnTo>
                      <a:pt x="4750" y="3683"/>
                    </a:lnTo>
                    <a:lnTo>
                      <a:pt x="4876" y="3578"/>
                    </a:lnTo>
                    <a:lnTo>
                      <a:pt x="5064" y="3557"/>
                    </a:lnTo>
                    <a:lnTo>
                      <a:pt x="5043" y="3432"/>
                    </a:lnTo>
                    <a:lnTo>
                      <a:pt x="4855" y="3222"/>
                    </a:lnTo>
                    <a:lnTo>
                      <a:pt x="4750" y="3222"/>
                    </a:lnTo>
                    <a:lnTo>
                      <a:pt x="4625" y="3285"/>
                    </a:lnTo>
                    <a:lnTo>
                      <a:pt x="4478" y="3369"/>
                    </a:lnTo>
                    <a:lnTo>
                      <a:pt x="4332" y="3369"/>
                    </a:lnTo>
                    <a:lnTo>
                      <a:pt x="4416" y="3348"/>
                    </a:lnTo>
                    <a:lnTo>
                      <a:pt x="4457" y="3285"/>
                    </a:lnTo>
                    <a:lnTo>
                      <a:pt x="4520" y="3264"/>
                    </a:lnTo>
                    <a:lnTo>
                      <a:pt x="4562" y="3180"/>
                    </a:lnTo>
                    <a:lnTo>
                      <a:pt x="4541" y="3097"/>
                    </a:lnTo>
                    <a:lnTo>
                      <a:pt x="4416" y="3055"/>
                    </a:lnTo>
                    <a:lnTo>
                      <a:pt x="4206" y="3055"/>
                    </a:lnTo>
                    <a:lnTo>
                      <a:pt x="4081" y="2929"/>
                    </a:lnTo>
                    <a:lnTo>
                      <a:pt x="4081" y="2846"/>
                    </a:lnTo>
                    <a:lnTo>
                      <a:pt x="4039" y="2678"/>
                    </a:lnTo>
                    <a:lnTo>
                      <a:pt x="3809" y="2448"/>
                    </a:lnTo>
                    <a:lnTo>
                      <a:pt x="3725" y="2427"/>
                    </a:lnTo>
                    <a:lnTo>
                      <a:pt x="3662" y="2448"/>
                    </a:lnTo>
                    <a:lnTo>
                      <a:pt x="3558" y="2364"/>
                    </a:lnTo>
                    <a:lnTo>
                      <a:pt x="3516" y="2155"/>
                    </a:lnTo>
                    <a:lnTo>
                      <a:pt x="3369" y="2009"/>
                    </a:lnTo>
                    <a:lnTo>
                      <a:pt x="3160" y="1883"/>
                    </a:lnTo>
                    <a:lnTo>
                      <a:pt x="3035" y="1883"/>
                    </a:lnTo>
                    <a:lnTo>
                      <a:pt x="2993" y="1925"/>
                    </a:lnTo>
                    <a:lnTo>
                      <a:pt x="2930" y="1883"/>
                    </a:lnTo>
                    <a:lnTo>
                      <a:pt x="2888" y="1716"/>
                    </a:lnTo>
                    <a:lnTo>
                      <a:pt x="2825" y="1800"/>
                    </a:lnTo>
                    <a:lnTo>
                      <a:pt x="2763" y="1716"/>
                    </a:lnTo>
                    <a:lnTo>
                      <a:pt x="2763" y="1528"/>
                    </a:lnTo>
                    <a:lnTo>
                      <a:pt x="2658" y="1402"/>
                    </a:lnTo>
                    <a:lnTo>
                      <a:pt x="2533" y="1381"/>
                    </a:lnTo>
                    <a:lnTo>
                      <a:pt x="2470" y="1297"/>
                    </a:lnTo>
                    <a:lnTo>
                      <a:pt x="2135" y="1088"/>
                    </a:lnTo>
                    <a:lnTo>
                      <a:pt x="2030" y="1088"/>
                    </a:lnTo>
                    <a:lnTo>
                      <a:pt x="1905" y="942"/>
                    </a:lnTo>
                    <a:lnTo>
                      <a:pt x="1779" y="900"/>
                    </a:lnTo>
                    <a:lnTo>
                      <a:pt x="1737" y="837"/>
                    </a:lnTo>
                    <a:lnTo>
                      <a:pt x="1716" y="649"/>
                    </a:lnTo>
                    <a:lnTo>
                      <a:pt x="1612" y="586"/>
                    </a:lnTo>
                    <a:lnTo>
                      <a:pt x="1528" y="460"/>
                    </a:lnTo>
                    <a:lnTo>
                      <a:pt x="1486" y="439"/>
                    </a:lnTo>
                    <a:lnTo>
                      <a:pt x="1403" y="272"/>
                    </a:lnTo>
                    <a:lnTo>
                      <a:pt x="1277" y="230"/>
                    </a:lnTo>
                    <a:lnTo>
                      <a:pt x="1152" y="230"/>
                    </a:lnTo>
                    <a:lnTo>
                      <a:pt x="1068" y="251"/>
                    </a:lnTo>
                    <a:lnTo>
                      <a:pt x="1005" y="209"/>
                    </a:lnTo>
                    <a:lnTo>
                      <a:pt x="859" y="209"/>
                    </a:lnTo>
                    <a:lnTo>
                      <a:pt x="670" y="251"/>
                    </a:lnTo>
                    <a:lnTo>
                      <a:pt x="587" y="209"/>
                    </a:lnTo>
                    <a:lnTo>
                      <a:pt x="336" y="21"/>
                    </a:lnTo>
                    <a:lnTo>
                      <a:pt x="10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56" name="Google Shape;2456;p46"/>
            <p:cNvSpPr/>
            <p:nvPr/>
          </p:nvSpPr>
          <p:spPr>
            <a:xfrm>
              <a:off x="5139425" y="3145975"/>
              <a:ext cx="62800" cy="82150"/>
            </a:xfrm>
            <a:custGeom>
              <a:avLst/>
              <a:gdLst/>
              <a:ahLst/>
              <a:cxnLst/>
              <a:rect l="l" t="t" r="r" b="b"/>
              <a:pathLst>
                <a:path w="2512" h="3286" extrusionOk="0">
                  <a:moveTo>
                    <a:pt x="126" y="0"/>
                  </a:moveTo>
                  <a:lnTo>
                    <a:pt x="42" y="84"/>
                  </a:lnTo>
                  <a:lnTo>
                    <a:pt x="0" y="210"/>
                  </a:lnTo>
                  <a:lnTo>
                    <a:pt x="126" y="419"/>
                  </a:lnTo>
                  <a:lnTo>
                    <a:pt x="189" y="879"/>
                  </a:lnTo>
                  <a:lnTo>
                    <a:pt x="251" y="1047"/>
                  </a:lnTo>
                  <a:lnTo>
                    <a:pt x="314" y="1172"/>
                  </a:lnTo>
                  <a:lnTo>
                    <a:pt x="314" y="1360"/>
                  </a:lnTo>
                  <a:lnTo>
                    <a:pt x="251" y="1402"/>
                  </a:lnTo>
                  <a:lnTo>
                    <a:pt x="293" y="1507"/>
                  </a:lnTo>
                  <a:lnTo>
                    <a:pt x="356" y="1611"/>
                  </a:lnTo>
                  <a:lnTo>
                    <a:pt x="335" y="1674"/>
                  </a:lnTo>
                  <a:lnTo>
                    <a:pt x="419" y="1758"/>
                  </a:lnTo>
                  <a:lnTo>
                    <a:pt x="565" y="1863"/>
                  </a:lnTo>
                  <a:lnTo>
                    <a:pt x="649" y="2009"/>
                  </a:lnTo>
                  <a:lnTo>
                    <a:pt x="754" y="2072"/>
                  </a:lnTo>
                  <a:lnTo>
                    <a:pt x="837" y="2176"/>
                  </a:lnTo>
                  <a:lnTo>
                    <a:pt x="754" y="2281"/>
                  </a:lnTo>
                  <a:lnTo>
                    <a:pt x="733" y="2344"/>
                  </a:lnTo>
                  <a:lnTo>
                    <a:pt x="816" y="2407"/>
                  </a:lnTo>
                  <a:lnTo>
                    <a:pt x="1005" y="2490"/>
                  </a:lnTo>
                  <a:lnTo>
                    <a:pt x="1193" y="2616"/>
                  </a:lnTo>
                  <a:lnTo>
                    <a:pt x="1172" y="2720"/>
                  </a:lnTo>
                  <a:lnTo>
                    <a:pt x="1339" y="2867"/>
                  </a:lnTo>
                  <a:lnTo>
                    <a:pt x="1486" y="2867"/>
                  </a:lnTo>
                  <a:lnTo>
                    <a:pt x="1528" y="2909"/>
                  </a:lnTo>
                  <a:lnTo>
                    <a:pt x="1611" y="3013"/>
                  </a:lnTo>
                  <a:lnTo>
                    <a:pt x="1800" y="3118"/>
                  </a:lnTo>
                  <a:lnTo>
                    <a:pt x="1988" y="3139"/>
                  </a:lnTo>
                  <a:lnTo>
                    <a:pt x="2051" y="3223"/>
                  </a:lnTo>
                  <a:lnTo>
                    <a:pt x="2197" y="3264"/>
                  </a:lnTo>
                  <a:lnTo>
                    <a:pt x="2218" y="3244"/>
                  </a:lnTo>
                  <a:lnTo>
                    <a:pt x="2281" y="3285"/>
                  </a:lnTo>
                  <a:lnTo>
                    <a:pt x="2386" y="3223"/>
                  </a:lnTo>
                  <a:lnTo>
                    <a:pt x="2386" y="3181"/>
                  </a:lnTo>
                  <a:lnTo>
                    <a:pt x="2344" y="3181"/>
                  </a:lnTo>
                  <a:lnTo>
                    <a:pt x="2386" y="3118"/>
                  </a:lnTo>
                  <a:lnTo>
                    <a:pt x="2323" y="3076"/>
                  </a:lnTo>
                  <a:lnTo>
                    <a:pt x="2407" y="3118"/>
                  </a:lnTo>
                  <a:lnTo>
                    <a:pt x="2407" y="3181"/>
                  </a:lnTo>
                  <a:lnTo>
                    <a:pt x="2407" y="3223"/>
                  </a:lnTo>
                  <a:lnTo>
                    <a:pt x="2511" y="3244"/>
                  </a:lnTo>
                  <a:lnTo>
                    <a:pt x="2511" y="3118"/>
                  </a:lnTo>
                  <a:lnTo>
                    <a:pt x="2386" y="2846"/>
                  </a:lnTo>
                  <a:lnTo>
                    <a:pt x="2344" y="2846"/>
                  </a:lnTo>
                  <a:lnTo>
                    <a:pt x="2344" y="2804"/>
                  </a:lnTo>
                  <a:lnTo>
                    <a:pt x="2323" y="2762"/>
                  </a:lnTo>
                  <a:lnTo>
                    <a:pt x="2281" y="2741"/>
                  </a:lnTo>
                  <a:lnTo>
                    <a:pt x="2239" y="2553"/>
                  </a:lnTo>
                  <a:lnTo>
                    <a:pt x="2281" y="2511"/>
                  </a:lnTo>
                  <a:lnTo>
                    <a:pt x="2239" y="2448"/>
                  </a:lnTo>
                  <a:lnTo>
                    <a:pt x="2176" y="2448"/>
                  </a:lnTo>
                  <a:lnTo>
                    <a:pt x="2009" y="2344"/>
                  </a:lnTo>
                  <a:lnTo>
                    <a:pt x="1967" y="2197"/>
                  </a:lnTo>
                  <a:lnTo>
                    <a:pt x="1967" y="1904"/>
                  </a:lnTo>
                  <a:lnTo>
                    <a:pt x="1904" y="1821"/>
                  </a:lnTo>
                  <a:lnTo>
                    <a:pt x="1904" y="1716"/>
                  </a:lnTo>
                  <a:lnTo>
                    <a:pt x="1925" y="1674"/>
                  </a:lnTo>
                  <a:lnTo>
                    <a:pt x="1904" y="1381"/>
                  </a:lnTo>
                  <a:lnTo>
                    <a:pt x="1967" y="1339"/>
                  </a:lnTo>
                  <a:lnTo>
                    <a:pt x="1904" y="1088"/>
                  </a:lnTo>
                  <a:lnTo>
                    <a:pt x="1779" y="879"/>
                  </a:lnTo>
                  <a:lnTo>
                    <a:pt x="1360" y="461"/>
                  </a:lnTo>
                  <a:lnTo>
                    <a:pt x="1277" y="314"/>
                  </a:lnTo>
                  <a:lnTo>
                    <a:pt x="1235" y="335"/>
                  </a:lnTo>
                  <a:lnTo>
                    <a:pt x="1172" y="398"/>
                  </a:lnTo>
                  <a:lnTo>
                    <a:pt x="1088" y="398"/>
                  </a:lnTo>
                  <a:lnTo>
                    <a:pt x="1067" y="419"/>
                  </a:lnTo>
                  <a:lnTo>
                    <a:pt x="1067" y="523"/>
                  </a:lnTo>
                  <a:lnTo>
                    <a:pt x="984" y="565"/>
                  </a:lnTo>
                  <a:lnTo>
                    <a:pt x="921" y="523"/>
                  </a:lnTo>
                  <a:lnTo>
                    <a:pt x="816" y="523"/>
                  </a:lnTo>
                  <a:lnTo>
                    <a:pt x="670" y="628"/>
                  </a:lnTo>
                  <a:lnTo>
                    <a:pt x="523" y="607"/>
                  </a:lnTo>
                  <a:lnTo>
                    <a:pt x="523" y="523"/>
                  </a:lnTo>
                  <a:lnTo>
                    <a:pt x="607" y="440"/>
                  </a:lnTo>
                  <a:lnTo>
                    <a:pt x="607" y="251"/>
                  </a:lnTo>
                  <a:lnTo>
                    <a:pt x="544" y="189"/>
                  </a:lnTo>
                  <a:lnTo>
                    <a:pt x="419" y="189"/>
                  </a:lnTo>
                  <a:lnTo>
                    <a:pt x="398" y="126"/>
                  </a:lnTo>
                  <a:lnTo>
                    <a:pt x="231" y="84"/>
                  </a:lnTo>
                  <a:lnTo>
                    <a:pt x="12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7" name="Google Shape;2457;p46"/>
            <p:cNvSpPr/>
            <p:nvPr/>
          </p:nvSpPr>
          <p:spPr>
            <a:xfrm>
              <a:off x="5279075" y="3142825"/>
              <a:ext cx="137075" cy="92625"/>
            </a:xfrm>
            <a:custGeom>
              <a:avLst/>
              <a:gdLst/>
              <a:ahLst/>
              <a:cxnLst/>
              <a:rect l="l" t="t" r="r" b="b"/>
              <a:pathLst>
                <a:path w="5483" h="3705" extrusionOk="0">
                  <a:moveTo>
                    <a:pt x="4186" y="1"/>
                  </a:moveTo>
                  <a:lnTo>
                    <a:pt x="4144" y="22"/>
                  </a:lnTo>
                  <a:lnTo>
                    <a:pt x="4165" y="126"/>
                  </a:lnTo>
                  <a:lnTo>
                    <a:pt x="4039" y="252"/>
                  </a:lnTo>
                  <a:lnTo>
                    <a:pt x="3976" y="231"/>
                  </a:lnTo>
                  <a:lnTo>
                    <a:pt x="4039" y="126"/>
                  </a:lnTo>
                  <a:lnTo>
                    <a:pt x="4018" y="43"/>
                  </a:lnTo>
                  <a:lnTo>
                    <a:pt x="3935" y="43"/>
                  </a:lnTo>
                  <a:lnTo>
                    <a:pt x="3851" y="273"/>
                  </a:lnTo>
                  <a:lnTo>
                    <a:pt x="3767" y="315"/>
                  </a:lnTo>
                  <a:lnTo>
                    <a:pt x="3642" y="587"/>
                  </a:lnTo>
                  <a:lnTo>
                    <a:pt x="3642" y="754"/>
                  </a:lnTo>
                  <a:lnTo>
                    <a:pt x="3432" y="963"/>
                  </a:lnTo>
                  <a:lnTo>
                    <a:pt x="3328" y="963"/>
                  </a:lnTo>
                  <a:lnTo>
                    <a:pt x="3140" y="1005"/>
                  </a:lnTo>
                  <a:lnTo>
                    <a:pt x="3098" y="1089"/>
                  </a:lnTo>
                  <a:lnTo>
                    <a:pt x="3181" y="1089"/>
                  </a:lnTo>
                  <a:lnTo>
                    <a:pt x="3119" y="1152"/>
                  </a:lnTo>
                  <a:lnTo>
                    <a:pt x="3181" y="1173"/>
                  </a:lnTo>
                  <a:lnTo>
                    <a:pt x="3307" y="1152"/>
                  </a:lnTo>
                  <a:lnTo>
                    <a:pt x="3244" y="1214"/>
                  </a:lnTo>
                  <a:lnTo>
                    <a:pt x="3181" y="1277"/>
                  </a:lnTo>
                  <a:lnTo>
                    <a:pt x="3140" y="1298"/>
                  </a:lnTo>
                  <a:lnTo>
                    <a:pt x="3140" y="1319"/>
                  </a:lnTo>
                  <a:lnTo>
                    <a:pt x="3223" y="1528"/>
                  </a:lnTo>
                  <a:lnTo>
                    <a:pt x="3181" y="1633"/>
                  </a:lnTo>
                  <a:lnTo>
                    <a:pt x="3098" y="1591"/>
                  </a:lnTo>
                  <a:lnTo>
                    <a:pt x="3098" y="1465"/>
                  </a:lnTo>
                  <a:lnTo>
                    <a:pt x="3077" y="1361"/>
                  </a:lnTo>
                  <a:lnTo>
                    <a:pt x="3035" y="1361"/>
                  </a:lnTo>
                  <a:lnTo>
                    <a:pt x="3035" y="1319"/>
                  </a:lnTo>
                  <a:lnTo>
                    <a:pt x="2993" y="1319"/>
                  </a:lnTo>
                  <a:lnTo>
                    <a:pt x="2930" y="1424"/>
                  </a:lnTo>
                  <a:lnTo>
                    <a:pt x="2972" y="1675"/>
                  </a:lnTo>
                  <a:lnTo>
                    <a:pt x="2909" y="1717"/>
                  </a:lnTo>
                  <a:lnTo>
                    <a:pt x="2805" y="1612"/>
                  </a:lnTo>
                  <a:lnTo>
                    <a:pt x="2700" y="1465"/>
                  </a:lnTo>
                  <a:lnTo>
                    <a:pt x="2658" y="1465"/>
                  </a:lnTo>
                  <a:lnTo>
                    <a:pt x="2554" y="1403"/>
                  </a:lnTo>
                  <a:lnTo>
                    <a:pt x="2470" y="1507"/>
                  </a:lnTo>
                  <a:lnTo>
                    <a:pt x="2470" y="1633"/>
                  </a:lnTo>
                  <a:lnTo>
                    <a:pt x="2344" y="1779"/>
                  </a:lnTo>
                  <a:lnTo>
                    <a:pt x="2261" y="1884"/>
                  </a:lnTo>
                  <a:lnTo>
                    <a:pt x="2093" y="2030"/>
                  </a:lnTo>
                  <a:lnTo>
                    <a:pt x="2072" y="2135"/>
                  </a:lnTo>
                  <a:lnTo>
                    <a:pt x="1926" y="2323"/>
                  </a:lnTo>
                  <a:lnTo>
                    <a:pt x="1779" y="2449"/>
                  </a:lnTo>
                  <a:lnTo>
                    <a:pt x="1319" y="2554"/>
                  </a:lnTo>
                  <a:lnTo>
                    <a:pt x="1256" y="2574"/>
                  </a:lnTo>
                  <a:lnTo>
                    <a:pt x="1298" y="2742"/>
                  </a:lnTo>
                  <a:lnTo>
                    <a:pt x="1340" y="2784"/>
                  </a:lnTo>
                  <a:lnTo>
                    <a:pt x="1256" y="2763"/>
                  </a:lnTo>
                  <a:lnTo>
                    <a:pt x="1173" y="2826"/>
                  </a:lnTo>
                  <a:lnTo>
                    <a:pt x="1047" y="2846"/>
                  </a:lnTo>
                  <a:lnTo>
                    <a:pt x="984" y="2888"/>
                  </a:lnTo>
                  <a:lnTo>
                    <a:pt x="943" y="3035"/>
                  </a:lnTo>
                  <a:lnTo>
                    <a:pt x="943" y="3181"/>
                  </a:lnTo>
                  <a:lnTo>
                    <a:pt x="838" y="3349"/>
                  </a:lnTo>
                  <a:lnTo>
                    <a:pt x="838" y="3370"/>
                  </a:lnTo>
                  <a:lnTo>
                    <a:pt x="629" y="3349"/>
                  </a:lnTo>
                  <a:lnTo>
                    <a:pt x="399" y="3265"/>
                  </a:lnTo>
                  <a:lnTo>
                    <a:pt x="210" y="3265"/>
                  </a:lnTo>
                  <a:lnTo>
                    <a:pt x="168" y="3181"/>
                  </a:lnTo>
                  <a:lnTo>
                    <a:pt x="64" y="3056"/>
                  </a:lnTo>
                  <a:lnTo>
                    <a:pt x="1" y="3077"/>
                  </a:lnTo>
                  <a:lnTo>
                    <a:pt x="127" y="3286"/>
                  </a:lnTo>
                  <a:lnTo>
                    <a:pt x="315" y="3411"/>
                  </a:lnTo>
                  <a:lnTo>
                    <a:pt x="357" y="3474"/>
                  </a:lnTo>
                  <a:lnTo>
                    <a:pt x="482" y="3579"/>
                  </a:lnTo>
                  <a:lnTo>
                    <a:pt x="503" y="3683"/>
                  </a:lnTo>
                  <a:lnTo>
                    <a:pt x="608" y="3704"/>
                  </a:lnTo>
                  <a:lnTo>
                    <a:pt x="775" y="3662"/>
                  </a:lnTo>
                  <a:lnTo>
                    <a:pt x="796" y="3579"/>
                  </a:lnTo>
                  <a:lnTo>
                    <a:pt x="922" y="3600"/>
                  </a:lnTo>
                  <a:lnTo>
                    <a:pt x="1005" y="3558"/>
                  </a:lnTo>
                  <a:lnTo>
                    <a:pt x="1319" y="3579"/>
                  </a:lnTo>
                  <a:lnTo>
                    <a:pt x="1654" y="3453"/>
                  </a:lnTo>
                  <a:lnTo>
                    <a:pt x="1738" y="3370"/>
                  </a:lnTo>
                  <a:lnTo>
                    <a:pt x="2031" y="3370"/>
                  </a:lnTo>
                  <a:lnTo>
                    <a:pt x="2156" y="3411"/>
                  </a:lnTo>
                  <a:lnTo>
                    <a:pt x="2198" y="3495"/>
                  </a:lnTo>
                  <a:lnTo>
                    <a:pt x="2344" y="3495"/>
                  </a:lnTo>
                  <a:lnTo>
                    <a:pt x="2575" y="3370"/>
                  </a:lnTo>
                  <a:lnTo>
                    <a:pt x="2868" y="3307"/>
                  </a:lnTo>
                  <a:lnTo>
                    <a:pt x="2826" y="3244"/>
                  </a:lnTo>
                  <a:lnTo>
                    <a:pt x="3077" y="2888"/>
                  </a:lnTo>
                  <a:lnTo>
                    <a:pt x="3140" y="2637"/>
                  </a:lnTo>
                  <a:lnTo>
                    <a:pt x="3328" y="2365"/>
                  </a:lnTo>
                  <a:lnTo>
                    <a:pt x="3453" y="1926"/>
                  </a:lnTo>
                  <a:lnTo>
                    <a:pt x="3453" y="1842"/>
                  </a:lnTo>
                  <a:lnTo>
                    <a:pt x="3516" y="1737"/>
                  </a:lnTo>
                  <a:lnTo>
                    <a:pt x="3516" y="1675"/>
                  </a:lnTo>
                  <a:lnTo>
                    <a:pt x="3621" y="1528"/>
                  </a:lnTo>
                  <a:lnTo>
                    <a:pt x="3725" y="1570"/>
                  </a:lnTo>
                  <a:lnTo>
                    <a:pt x="4165" y="1570"/>
                  </a:lnTo>
                  <a:lnTo>
                    <a:pt x="4228" y="1612"/>
                  </a:lnTo>
                  <a:lnTo>
                    <a:pt x="4374" y="1612"/>
                  </a:lnTo>
                  <a:lnTo>
                    <a:pt x="4500" y="1633"/>
                  </a:lnTo>
                  <a:lnTo>
                    <a:pt x="4500" y="1591"/>
                  </a:lnTo>
                  <a:lnTo>
                    <a:pt x="4667" y="1675"/>
                  </a:lnTo>
                  <a:lnTo>
                    <a:pt x="4751" y="1696"/>
                  </a:lnTo>
                  <a:lnTo>
                    <a:pt x="4876" y="1633"/>
                  </a:lnTo>
                  <a:lnTo>
                    <a:pt x="5023" y="1612"/>
                  </a:lnTo>
                  <a:lnTo>
                    <a:pt x="5023" y="1528"/>
                  </a:lnTo>
                  <a:lnTo>
                    <a:pt x="4876" y="1403"/>
                  </a:lnTo>
                  <a:lnTo>
                    <a:pt x="4876" y="1277"/>
                  </a:lnTo>
                  <a:lnTo>
                    <a:pt x="4918" y="1214"/>
                  </a:lnTo>
                  <a:lnTo>
                    <a:pt x="5169" y="1256"/>
                  </a:lnTo>
                  <a:lnTo>
                    <a:pt x="5357" y="1193"/>
                  </a:lnTo>
                  <a:lnTo>
                    <a:pt x="5483" y="1089"/>
                  </a:lnTo>
                  <a:lnTo>
                    <a:pt x="5441" y="1005"/>
                  </a:lnTo>
                  <a:lnTo>
                    <a:pt x="5357" y="1005"/>
                  </a:lnTo>
                  <a:lnTo>
                    <a:pt x="5232" y="984"/>
                  </a:lnTo>
                  <a:lnTo>
                    <a:pt x="5127" y="880"/>
                  </a:lnTo>
                  <a:lnTo>
                    <a:pt x="5023" y="901"/>
                  </a:lnTo>
                  <a:lnTo>
                    <a:pt x="4897" y="775"/>
                  </a:lnTo>
                  <a:lnTo>
                    <a:pt x="4813" y="775"/>
                  </a:lnTo>
                  <a:lnTo>
                    <a:pt x="4709" y="859"/>
                  </a:lnTo>
                  <a:lnTo>
                    <a:pt x="4667" y="796"/>
                  </a:lnTo>
                  <a:lnTo>
                    <a:pt x="4792" y="691"/>
                  </a:lnTo>
                  <a:lnTo>
                    <a:pt x="4709" y="629"/>
                  </a:lnTo>
                  <a:lnTo>
                    <a:pt x="4688" y="649"/>
                  </a:lnTo>
                  <a:lnTo>
                    <a:pt x="4604" y="754"/>
                  </a:lnTo>
                  <a:lnTo>
                    <a:pt x="4562" y="670"/>
                  </a:lnTo>
                  <a:lnTo>
                    <a:pt x="4500" y="670"/>
                  </a:lnTo>
                  <a:lnTo>
                    <a:pt x="4500" y="482"/>
                  </a:lnTo>
                  <a:lnTo>
                    <a:pt x="4604" y="461"/>
                  </a:lnTo>
                  <a:lnTo>
                    <a:pt x="4604" y="377"/>
                  </a:lnTo>
                  <a:lnTo>
                    <a:pt x="4458" y="273"/>
                  </a:lnTo>
                  <a:lnTo>
                    <a:pt x="4437" y="336"/>
                  </a:lnTo>
                  <a:lnTo>
                    <a:pt x="4290" y="231"/>
                  </a:lnTo>
                  <a:lnTo>
                    <a:pt x="4290" y="64"/>
                  </a:lnTo>
                  <a:lnTo>
                    <a:pt x="418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8" name="Google Shape;2458;p46"/>
            <p:cNvSpPr/>
            <p:nvPr/>
          </p:nvSpPr>
          <p:spPr>
            <a:xfrm>
              <a:off x="5150925" y="2887575"/>
              <a:ext cx="119300" cy="230700"/>
            </a:xfrm>
            <a:custGeom>
              <a:avLst/>
              <a:gdLst/>
              <a:ahLst/>
              <a:cxnLst/>
              <a:rect l="l" t="t" r="r" b="b"/>
              <a:pathLst>
                <a:path w="4772" h="9228" extrusionOk="0">
                  <a:moveTo>
                    <a:pt x="1821" y="0"/>
                  </a:moveTo>
                  <a:lnTo>
                    <a:pt x="1737" y="84"/>
                  </a:lnTo>
                  <a:lnTo>
                    <a:pt x="1591" y="84"/>
                  </a:lnTo>
                  <a:lnTo>
                    <a:pt x="1465" y="126"/>
                  </a:lnTo>
                  <a:lnTo>
                    <a:pt x="1507" y="314"/>
                  </a:lnTo>
                  <a:lnTo>
                    <a:pt x="1298" y="398"/>
                  </a:lnTo>
                  <a:lnTo>
                    <a:pt x="1193" y="314"/>
                  </a:lnTo>
                  <a:lnTo>
                    <a:pt x="1026" y="377"/>
                  </a:lnTo>
                  <a:lnTo>
                    <a:pt x="1026" y="440"/>
                  </a:lnTo>
                  <a:lnTo>
                    <a:pt x="900" y="502"/>
                  </a:lnTo>
                  <a:lnTo>
                    <a:pt x="879" y="419"/>
                  </a:lnTo>
                  <a:lnTo>
                    <a:pt x="796" y="419"/>
                  </a:lnTo>
                  <a:lnTo>
                    <a:pt x="733" y="502"/>
                  </a:lnTo>
                  <a:lnTo>
                    <a:pt x="607" y="398"/>
                  </a:lnTo>
                  <a:lnTo>
                    <a:pt x="524" y="440"/>
                  </a:lnTo>
                  <a:lnTo>
                    <a:pt x="503" y="544"/>
                  </a:lnTo>
                  <a:lnTo>
                    <a:pt x="419" y="544"/>
                  </a:lnTo>
                  <a:lnTo>
                    <a:pt x="377" y="523"/>
                  </a:lnTo>
                  <a:lnTo>
                    <a:pt x="398" y="440"/>
                  </a:lnTo>
                  <a:lnTo>
                    <a:pt x="315" y="419"/>
                  </a:lnTo>
                  <a:lnTo>
                    <a:pt x="189" y="481"/>
                  </a:lnTo>
                  <a:lnTo>
                    <a:pt x="147" y="523"/>
                  </a:lnTo>
                  <a:lnTo>
                    <a:pt x="105" y="586"/>
                  </a:lnTo>
                  <a:lnTo>
                    <a:pt x="63" y="607"/>
                  </a:lnTo>
                  <a:lnTo>
                    <a:pt x="1" y="628"/>
                  </a:lnTo>
                  <a:lnTo>
                    <a:pt x="63" y="712"/>
                  </a:lnTo>
                  <a:lnTo>
                    <a:pt x="252" y="795"/>
                  </a:lnTo>
                  <a:lnTo>
                    <a:pt x="356" y="942"/>
                  </a:lnTo>
                  <a:lnTo>
                    <a:pt x="461" y="1025"/>
                  </a:lnTo>
                  <a:lnTo>
                    <a:pt x="482" y="1151"/>
                  </a:lnTo>
                  <a:lnTo>
                    <a:pt x="419" y="1235"/>
                  </a:lnTo>
                  <a:lnTo>
                    <a:pt x="628" y="1423"/>
                  </a:lnTo>
                  <a:lnTo>
                    <a:pt x="733" y="1632"/>
                  </a:lnTo>
                  <a:lnTo>
                    <a:pt x="984" y="1632"/>
                  </a:lnTo>
                  <a:lnTo>
                    <a:pt x="1131" y="1674"/>
                  </a:lnTo>
                  <a:lnTo>
                    <a:pt x="1256" y="1590"/>
                  </a:lnTo>
                  <a:lnTo>
                    <a:pt x="1423" y="1590"/>
                  </a:lnTo>
                  <a:lnTo>
                    <a:pt x="1507" y="1695"/>
                  </a:lnTo>
                  <a:lnTo>
                    <a:pt x="1654" y="1737"/>
                  </a:lnTo>
                  <a:lnTo>
                    <a:pt x="1675" y="1841"/>
                  </a:lnTo>
                  <a:lnTo>
                    <a:pt x="1654" y="1946"/>
                  </a:lnTo>
                  <a:lnTo>
                    <a:pt x="1842" y="1988"/>
                  </a:lnTo>
                  <a:lnTo>
                    <a:pt x="1842" y="2072"/>
                  </a:lnTo>
                  <a:lnTo>
                    <a:pt x="1758" y="2092"/>
                  </a:lnTo>
                  <a:lnTo>
                    <a:pt x="1675" y="2302"/>
                  </a:lnTo>
                  <a:lnTo>
                    <a:pt x="1633" y="2385"/>
                  </a:lnTo>
                  <a:lnTo>
                    <a:pt x="1507" y="2385"/>
                  </a:lnTo>
                  <a:lnTo>
                    <a:pt x="1340" y="2469"/>
                  </a:lnTo>
                  <a:lnTo>
                    <a:pt x="1256" y="2469"/>
                  </a:lnTo>
                  <a:lnTo>
                    <a:pt x="1256" y="2532"/>
                  </a:lnTo>
                  <a:lnTo>
                    <a:pt x="1403" y="2699"/>
                  </a:lnTo>
                  <a:lnTo>
                    <a:pt x="1319" y="2783"/>
                  </a:lnTo>
                  <a:lnTo>
                    <a:pt x="1340" y="2846"/>
                  </a:lnTo>
                  <a:lnTo>
                    <a:pt x="1423" y="2846"/>
                  </a:lnTo>
                  <a:lnTo>
                    <a:pt x="1507" y="3013"/>
                  </a:lnTo>
                  <a:lnTo>
                    <a:pt x="1675" y="3013"/>
                  </a:lnTo>
                  <a:lnTo>
                    <a:pt x="1863" y="3118"/>
                  </a:lnTo>
                  <a:lnTo>
                    <a:pt x="1968" y="3118"/>
                  </a:lnTo>
                  <a:lnTo>
                    <a:pt x="2114" y="3327"/>
                  </a:lnTo>
                  <a:lnTo>
                    <a:pt x="2281" y="3411"/>
                  </a:lnTo>
                  <a:lnTo>
                    <a:pt x="2407" y="3557"/>
                  </a:lnTo>
                  <a:lnTo>
                    <a:pt x="2386" y="3641"/>
                  </a:lnTo>
                  <a:lnTo>
                    <a:pt x="2574" y="3850"/>
                  </a:lnTo>
                  <a:lnTo>
                    <a:pt x="2616" y="3976"/>
                  </a:lnTo>
                  <a:lnTo>
                    <a:pt x="2700" y="4038"/>
                  </a:lnTo>
                  <a:lnTo>
                    <a:pt x="2825" y="4038"/>
                  </a:lnTo>
                  <a:lnTo>
                    <a:pt x="2909" y="4143"/>
                  </a:lnTo>
                  <a:lnTo>
                    <a:pt x="2909" y="4206"/>
                  </a:lnTo>
                  <a:lnTo>
                    <a:pt x="2993" y="4289"/>
                  </a:lnTo>
                  <a:lnTo>
                    <a:pt x="3035" y="4289"/>
                  </a:lnTo>
                  <a:lnTo>
                    <a:pt x="3118" y="4310"/>
                  </a:lnTo>
                  <a:lnTo>
                    <a:pt x="3097" y="4415"/>
                  </a:lnTo>
                  <a:lnTo>
                    <a:pt x="3139" y="4478"/>
                  </a:lnTo>
                  <a:lnTo>
                    <a:pt x="3286" y="4478"/>
                  </a:lnTo>
                  <a:lnTo>
                    <a:pt x="3348" y="4582"/>
                  </a:lnTo>
                  <a:lnTo>
                    <a:pt x="3411" y="4603"/>
                  </a:lnTo>
                  <a:lnTo>
                    <a:pt x="3516" y="4561"/>
                  </a:lnTo>
                  <a:lnTo>
                    <a:pt x="3558" y="4624"/>
                  </a:lnTo>
                  <a:lnTo>
                    <a:pt x="3495" y="4708"/>
                  </a:lnTo>
                  <a:lnTo>
                    <a:pt x="3453" y="4875"/>
                  </a:lnTo>
                  <a:lnTo>
                    <a:pt x="3516" y="4938"/>
                  </a:lnTo>
                  <a:lnTo>
                    <a:pt x="3600" y="4938"/>
                  </a:lnTo>
                  <a:lnTo>
                    <a:pt x="3600" y="5105"/>
                  </a:lnTo>
                  <a:lnTo>
                    <a:pt x="3432" y="5231"/>
                  </a:lnTo>
                  <a:lnTo>
                    <a:pt x="3453" y="5357"/>
                  </a:lnTo>
                  <a:lnTo>
                    <a:pt x="3495" y="5440"/>
                  </a:lnTo>
                  <a:lnTo>
                    <a:pt x="3516" y="5629"/>
                  </a:lnTo>
                  <a:lnTo>
                    <a:pt x="3411" y="5670"/>
                  </a:lnTo>
                  <a:lnTo>
                    <a:pt x="3390" y="5670"/>
                  </a:lnTo>
                  <a:lnTo>
                    <a:pt x="3453" y="5859"/>
                  </a:lnTo>
                  <a:lnTo>
                    <a:pt x="3558" y="5921"/>
                  </a:lnTo>
                  <a:lnTo>
                    <a:pt x="3662" y="6152"/>
                  </a:lnTo>
                  <a:lnTo>
                    <a:pt x="3641" y="6340"/>
                  </a:lnTo>
                  <a:lnTo>
                    <a:pt x="3662" y="6445"/>
                  </a:lnTo>
                  <a:lnTo>
                    <a:pt x="3641" y="6591"/>
                  </a:lnTo>
                  <a:lnTo>
                    <a:pt x="3662" y="6717"/>
                  </a:lnTo>
                  <a:lnTo>
                    <a:pt x="3558" y="6905"/>
                  </a:lnTo>
                  <a:lnTo>
                    <a:pt x="3495" y="6926"/>
                  </a:lnTo>
                  <a:lnTo>
                    <a:pt x="3453" y="7010"/>
                  </a:lnTo>
                  <a:lnTo>
                    <a:pt x="3307" y="7072"/>
                  </a:lnTo>
                  <a:lnTo>
                    <a:pt x="3139" y="7177"/>
                  </a:lnTo>
                  <a:lnTo>
                    <a:pt x="3076" y="7282"/>
                  </a:lnTo>
                  <a:lnTo>
                    <a:pt x="2867" y="7282"/>
                  </a:lnTo>
                  <a:lnTo>
                    <a:pt x="2763" y="7344"/>
                  </a:lnTo>
                  <a:lnTo>
                    <a:pt x="2784" y="7554"/>
                  </a:lnTo>
                  <a:lnTo>
                    <a:pt x="2909" y="7595"/>
                  </a:lnTo>
                  <a:lnTo>
                    <a:pt x="3014" y="7700"/>
                  </a:lnTo>
                  <a:lnTo>
                    <a:pt x="2993" y="7763"/>
                  </a:lnTo>
                  <a:lnTo>
                    <a:pt x="3035" y="7909"/>
                  </a:lnTo>
                  <a:lnTo>
                    <a:pt x="2867" y="7909"/>
                  </a:lnTo>
                  <a:lnTo>
                    <a:pt x="2825" y="7826"/>
                  </a:lnTo>
                  <a:lnTo>
                    <a:pt x="2721" y="7763"/>
                  </a:lnTo>
                  <a:lnTo>
                    <a:pt x="2449" y="7826"/>
                  </a:lnTo>
                  <a:lnTo>
                    <a:pt x="2386" y="7805"/>
                  </a:lnTo>
                  <a:lnTo>
                    <a:pt x="2260" y="7805"/>
                  </a:lnTo>
                  <a:lnTo>
                    <a:pt x="2198" y="7951"/>
                  </a:lnTo>
                  <a:lnTo>
                    <a:pt x="2072" y="7972"/>
                  </a:lnTo>
                  <a:lnTo>
                    <a:pt x="1968" y="8118"/>
                  </a:lnTo>
                  <a:lnTo>
                    <a:pt x="1988" y="8139"/>
                  </a:lnTo>
                  <a:lnTo>
                    <a:pt x="1988" y="8244"/>
                  </a:lnTo>
                  <a:lnTo>
                    <a:pt x="1988" y="8265"/>
                  </a:lnTo>
                  <a:lnTo>
                    <a:pt x="2093" y="8286"/>
                  </a:lnTo>
                  <a:lnTo>
                    <a:pt x="2156" y="8265"/>
                  </a:lnTo>
                  <a:lnTo>
                    <a:pt x="2198" y="8286"/>
                  </a:lnTo>
                  <a:lnTo>
                    <a:pt x="2281" y="8265"/>
                  </a:lnTo>
                  <a:lnTo>
                    <a:pt x="2407" y="8286"/>
                  </a:lnTo>
                  <a:lnTo>
                    <a:pt x="2491" y="8265"/>
                  </a:lnTo>
                  <a:lnTo>
                    <a:pt x="2449" y="8328"/>
                  </a:lnTo>
                  <a:lnTo>
                    <a:pt x="2281" y="8453"/>
                  </a:lnTo>
                  <a:lnTo>
                    <a:pt x="2198" y="8579"/>
                  </a:lnTo>
                  <a:lnTo>
                    <a:pt x="2198" y="8767"/>
                  </a:lnTo>
                  <a:lnTo>
                    <a:pt x="2177" y="8851"/>
                  </a:lnTo>
                  <a:lnTo>
                    <a:pt x="2240" y="8851"/>
                  </a:lnTo>
                  <a:lnTo>
                    <a:pt x="2198" y="8872"/>
                  </a:lnTo>
                  <a:lnTo>
                    <a:pt x="2198" y="9018"/>
                  </a:lnTo>
                  <a:lnTo>
                    <a:pt x="2281" y="9081"/>
                  </a:lnTo>
                  <a:lnTo>
                    <a:pt x="2344" y="9060"/>
                  </a:lnTo>
                  <a:lnTo>
                    <a:pt x="2344" y="9060"/>
                  </a:lnTo>
                  <a:lnTo>
                    <a:pt x="2281" y="9123"/>
                  </a:lnTo>
                  <a:lnTo>
                    <a:pt x="2177" y="9165"/>
                  </a:lnTo>
                  <a:lnTo>
                    <a:pt x="2072" y="9227"/>
                  </a:lnTo>
                  <a:lnTo>
                    <a:pt x="2240" y="9227"/>
                  </a:lnTo>
                  <a:lnTo>
                    <a:pt x="2470" y="9123"/>
                  </a:lnTo>
                  <a:lnTo>
                    <a:pt x="2470" y="9102"/>
                  </a:lnTo>
                  <a:lnTo>
                    <a:pt x="2491" y="9102"/>
                  </a:lnTo>
                  <a:lnTo>
                    <a:pt x="2574" y="9018"/>
                  </a:lnTo>
                  <a:lnTo>
                    <a:pt x="2595" y="8914"/>
                  </a:lnTo>
                  <a:lnTo>
                    <a:pt x="2616" y="8851"/>
                  </a:lnTo>
                  <a:lnTo>
                    <a:pt x="2700" y="8872"/>
                  </a:lnTo>
                  <a:lnTo>
                    <a:pt x="2721" y="8851"/>
                  </a:lnTo>
                  <a:lnTo>
                    <a:pt x="2867" y="8746"/>
                  </a:lnTo>
                  <a:lnTo>
                    <a:pt x="2909" y="8746"/>
                  </a:lnTo>
                  <a:lnTo>
                    <a:pt x="2930" y="8683"/>
                  </a:lnTo>
                  <a:lnTo>
                    <a:pt x="2993" y="8662"/>
                  </a:lnTo>
                  <a:lnTo>
                    <a:pt x="2972" y="8600"/>
                  </a:lnTo>
                  <a:lnTo>
                    <a:pt x="2972" y="8579"/>
                  </a:lnTo>
                  <a:lnTo>
                    <a:pt x="2930" y="8495"/>
                  </a:lnTo>
                  <a:lnTo>
                    <a:pt x="2993" y="8495"/>
                  </a:lnTo>
                  <a:lnTo>
                    <a:pt x="3035" y="8558"/>
                  </a:lnTo>
                  <a:lnTo>
                    <a:pt x="3097" y="8579"/>
                  </a:lnTo>
                  <a:lnTo>
                    <a:pt x="3139" y="8537"/>
                  </a:lnTo>
                  <a:lnTo>
                    <a:pt x="3139" y="8453"/>
                  </a:lnTo>
                  <a:lnTo>
                    <a:pt x="3035" y="8349"/>
                  </a:lnTo>
                  <a:lnTo>
                    <a:pt x="3160" y="8453"/>
                  </a:lnTo>
                  <a:lnTo>
                    <a:pt x="3244" y="8390"/>
                  </a:lnTo>
                  <a:lnTo>
                    <a:pt x="3223" y="8286"/>
                  </a:lnTo>
                  <a:lnTo>
                    <a:pt x="3244" y="8244"/>
                  </a:lnTo>
                  <a:lnTo>
                    <a:pt x="3097" y="8181"/>
                  </a:lnTo>
                  <a:lnTo>
                    <a:pt x="3160" y="8181"/>
                  </a:lnTo>
                  <a:lnTo>
                    <a:pt x="3223" y="8160"/>
                  </a:lnTo>
                  <a:lnTo>
                    <a:pt x="3223" y="8139"/>
                  </a:lnTo>
                  <a:lnTo>
                    <a:pt x="3139" y="8077"/>
                  </a:lnTo>
                  <a:lnTo>
                    <a:pt x="3244" y="8118"/>
                  </a:lnTo>
                  <a:lnTo>
                    <a:pt x="3286" y="8077"/>
                  </a:lnTo>
                  <a:lnTo>
                    <a:pt x="3307" y="8014"/>
                  </a:lnTo>
                  <a:lnTo>
                    <a:pt x="3307" y="8077"/>
                  </a:lnTo>
                  <a:lnTo>
                    <a:pt x="3286" y="8160"/>
                  </a:lnTo>
                  <a:lnTo>
                    <a:pt x="3307" y="8160"/>
                  </a:lnTo>
                  <a:lnTo>
                    <a:pt x="3411" y="8139"/>
                  </a:lnTo>
                  <a:lnTo>
                    <a:pt x="3495" y="8181"/>
                  </a:lnTo>
                  <a:lnTo>
                    <a:pt x="3620" y="8160"/>
                  </a:lnTo>
                  <a:lnTo>
                    <a:pt x="3872" y="8014"/>
                  </a:lnTo>
                  <a:lnTo>
                    <a:pt x="3955" y="7951"/>
                  </a:lnTo>
                  <a:lnTo>
                    <a:pt x="4060" y="7951"/>
                  </a:lnTo>
                  <a:lnTo>
                    <a:pt x="4060" y="7846"/>
                  </a:lnTo>
                  <a:lnTo>
                    <a:pt x="4164" y="7763"/>
                  </a:lnTo>
                  <a:lnTo>
                    <a:pt x="4269" y="7721"/>
                  </a:lnTo>
                  <a:lnTo>
                    <a:pt x="4395" y="7595"/>
                  </a:lnTo>
                  <a:lnTo>
                    <a:pt x="4457" y="7554"/>
                  </a:lnTo>
                  <a:lnTo>
                    <a:pt x="4478" y="7428"/>
                  </a:lnTo>
                  <a:lnTo>
                    <a:pt x="4541" y="7407"/>
                  </a:lnTo>
                  <a:lnTo>
                    <a:pt x="4604" y="7323"/>
                  </a:lnTo>
                  <a:lnTo>
                    <a:pt x="4583" y="7282"/>
                  </a:lnTo>
                  <a:lnTo>
                    <a:pt x="4604" y="7177"/>
                  </a:lnTo>
                  <a:lnTo>
                    <a:pt x="4541" y="7072"/>
                  </a:lnTo>
                  <a:lnTo>
                    <a:pt x="4646" y="6989"/>
                  </a:lnTo>
                  <a:lnTo>
                    <a:pt x="4646" y="6905"/>
                  </a:lnTo>
                  <a:lnTo>
                    <a:pt x="4688" y="6884"/>
                  </a:lnTo>
                  <a:lnTo>
                    <a:pt x="4688" y="6821"/>
                  </a:lnTo>
                  <a:lnTo>
                    <a:pt x="4646" y="6758"/>
                  </a:lnTo>
                  <a:lnTo>
                    <a:pt x="4646" y="6675"/>
                  </a:lnTo>
                  <a:lnTo>
                    <a:pt x="4688" y="6654"/>
                  </a:lnTo>
                  <a:lnTo>
                    <a:pt x="4709" y="6696"/>
                  </a:lnTo>
                  <a:lnTo>
                    <a:pt x="4709" y="6717"/>
                  </a:lnTo>
                  <a:lnTo>
                    <a:pt x="4729" y="6717"/>
                  </a:lnTo>
                  <a:lnTo>
                    <a:pt x="4771" y="6654"/>
                  </a:lnTo>
                  <a:lnTo>
                    <a:pt x="4688" y="6507"/>
                  </a:lnTo>
                  <a:lnTo>
                    <a:pt x="4667" y="6445"/>
                  </a:lnTo>
                  <a:lnTo>
                    <a:pt x="4604" y="6403"/>
                  </a:lnTo>
                  <a:lnTo>
                    <a:pt x="4604" y="6361"/>
                  </a:lnTo>
                  <a:lnTo>
                    <a:pt x="4583" y="6194"/>
                  </a:lnTo>
                  <a:lnTo>
                    <a:pt x="4604" y="6173"/>
                  </a:lnTo>
                  <a:lnTo>
                    <a:pt x="4562" y="6068"/>
                  </a:lnTo>
                  <a:lnTo>
                    <a:pt x="4583" y="6026"/>
                  </a:lnTo>
                  <a:lnTo>
                    <a:pt x="4583" y="5921"/>
                  </a:lnTo>
                  <a:lnTo>
                    <a:pt x="4541" y="5859"/>
                  </a:lnTo>
                  <a:lnTo>
                    <a:pt x="4499" y="5670"/>
                  </a:lnTo>
                  <a:lnTo>
                    <a:pt x="4457" y="5649"/>
                  </a:lnTo>
                  <a:lnTo>
                    <a:pt x="4437" y="5440"/>
                  </a:lnTo>
                  <a:lnTo>
                    <a:pt x="4332" y="5315"/>
                  </a:lnTo>
                  <a:lnTo>
                    <a:pt x="4353" y="5252"/>
                  </a:lnTo>
                  <a:lnTo>
                    <a:pt x="4332" y="5210"/>
                  </a:lnTo>
                  <a:lnTo>
                    <a:pt x="4332" y="5147"/>
                  </a:lnTo>
                  <a:lnTo>
                    <a:pt x="4185" y="5022"/>
                  </a:lnTo>
                  <a:lnTo>
                    <a:pt x="4185" y="4938"/>
                  </a:lnTo>
                  <a:lnTo>
                    <a:pt x="4164" y="4938"/>
                  </a:lnTo>
                  <a:lnTo>
                    <a:pt x="4144" y="4833"/>
                  </a:lnTo>
                  <a:lnTo>
                    <a:pt x="4060" y="4708"/>
                  </a:lnTo>
                  <a:lnTo>
                    <a:pt x="3809" y="4499"/>
                  </a:lnTo>
                  <a:lnTo>
                    <a:pt x="3746" y="4394"/>
                  </a:lnTo>
                  <a:lnTo>
                    <a:pt x="3453" y="4185"/>
                  </a:lnTo>
                  <a:lnTo>
                    <a:pt x="3139" y="4038"/>
                  </a:lnTo>
                  <a:lnTo>
                    <a:pt x="3139" y="3976"/>
                  </a:lnTo>
                  <a:lnTo>
                    <a:pt x="3014" y="3934"/>
                  </a:lnTo>
                  <a:lnTo>
                    <a:pt x="2784" y="3745"/>
                  </a:lnTo>
                  <a:lnTo>
                    <a:pt x="2763" y="3662"/>
                  </a:lnTo>
                  <a:lnTo>
                    <a:pt x="2721" y="3536"/>
                  </a:lnTo>
                  <a:lnTo>
                    <a:pt x="2721" y="3473"/>
                  </a:lnTo>
                  <a:lnTo>
                    <a:pt x="2721" y="3432"/>
                  </a:lnTo>
                  <a:lnTo>
                    <a:pt x="2679" y="3306"/>
                  </a:lnTo>
                  <a:lnTo>
                    <a:pt x="2595" y="3306"/>
                  </a:lnTo>
                  <a:lnTo>
                    <a:pt x="2470" y="3139"/>
                  </a:lnTo>
                  <a:lnTo>
                    <a:pt x="2281" y="3055"/>
                  </a:lnTo>
                  <a:lnTo>
                    <a:pt x="2177" y="3034"/>
                  </a:lnTo>
                  <a:lnTo>
                    <a:pt x="2281" y="2992"/>
                  </a:lnTo>
                  <a:lnTo>
                    <a:pt x="2281" y="2929"/>
                  </a:lnTo>
                  <a:lnTo>
                    <a:pt x="2177" y="2825"/>
                  </a:lnTo>
                  <a:lnTo>
                    <a:pt x="2240" y="2720"/>
                  </a:lnTo>
                  <a:lnTo>
                    <a:pt x="2281" y="2532"/>
                  </a:lnTo>
                  <a:lnTo>
                    <a:pt x="2260" y="2490"/>
                  </a:lnTo>
                  <a:lnTo>
                    <a:pt x="2198" y="2490"/>
                  </a:lnTo>
                  <a:lnTo>
                    <a:pt x="2198" y="2385"/>
                  </a:lnTo>
                  <a:lnTo>
                    <a:pt x="2260" y="2323"/>
                  </a:lnTo>
                  <a:lnTo>
                    <a:pt x="2281" y="2218"/>
                  </a:lnTo>
                  <a:lnTo>
                    <a:pt x="2344" y="2197"/>
                  </a:lnTo>
                  <a:lnTo>
                    <a:pt x="2365" y="2155"/>
                  </a:lnTo>
                  <a:lnTo>
                    <a:pt x="2386" y="2176"/>
                  </a:lnTo>
                  <a:lnTo>
                    <a:pt x="2449" y="2176"/>
                  </a:lnTo>
                  <a:lnTo>
                    <a:pt x="2553" y="2051"/>
                  </a:lnTo>
                  <a:lnTo>
                    <a:pt x="2574" y="2051"/>
                  </a:lnTo>
                  <a:lnTo>
                    <a:pt x="2616" y="1988"/>
                  </a:lnTo>
                  <a:lnTo>
                    <a:pt x="2574" y="1904"/>
                  </a:lnTo>
                  <a:lnTo>
                    <a:pt x="2595" y="1883"/>
                  </a:lnTo>
                  <a:lnTo>
                    <a:pt x="2595" y="1800"/>
                  </a:lnTo>
                  <a:lnTo>
                    <a:pt x="2595" y="1737"/>
                  </a:lnTo>
                  <a:lnTo>
                    <a:pt x="2574" y="1674"/>
                  </a:lnTo>
                  <a:lnTo>
                    <a:pt x="2616" y="1632"/>
                  </a:lnTo>
                  <a:lnTo>
                    <a:pt x="2616" y="1548"/>
                  </a:lnTo>
                  <a:lnTo>
                    <a:pt x="2679" y="1548"/>
                  </a:lnTo>
                  <a:lnTo>
                    <a:pt x="2700" y="1590"/>
                  </a:lnTo>
                  <a:lnTo>
                    <a:pt x="2721" y="1590"/>
                  </a:lnTo>
                  <a:lnTo>
                    <a:pt x="2804" y="1548"/>
                  </a:lnTo>
                  <a:lnTo>
                    <a:pt x="2888" y="1528"/>
                  </a:lnTo>
                  <a:lnTo>
                    <a:pt x="2930" y="1548"/>
                  </a:lnTo>
                  <a:lnTo>
                    <a:pt x="2972" y="1528"/>
                  </a:lnTo>
                  <a:lnTo>
                    <a:pt x="3014" y="1465"/>
                  </a:lnTo>
                  <a:lnTo>
                    <a:pt x="2993" y="1381"/>
                  </a:lnTo>
                  <a:lnTo>
                    <a:pt x="3014" y="1339"/>
                  </a:lnTo>
                  <a:lnTo>
                    <a:pt x="3118" y="1318"/>
                  </a:lnTo>
                  <a:lnTo>
                    <a:pt x="3223" y="1339"/>
                  </a:lnTo>
                  <a:lnTo>
                    <a:pt x="3328" y="1256"/>
                  </a:lnTo>
                  <a:lnTo>
                    <a:pt x="3390" y="1256"/>
                  </a:lnTo>
                  <a:lnTo>
                    <a:pt x="3432" y="1235"/>
                  </a:lnTo>
                  <a:lnTo>
                    <a:pt x="3495" y="1172"/>
                  </a:lnTo>
                  <a:lnTo>
                    <a:pt x="3453" y="1130"/>
                  </a:lnTo>
                  <a:lnTo>
                    <a:pt x="3348" y="1067"/>
                  </a:lnTo>
                  <a:lnTo>
                    <a:pt x="3286" y="1109"/>
                  </a:lnTo>
                  <a:lnTo>
                    <a:pt x="3223" y="1046"/>
                  </a:lnTo>
                  <a:lnTo>
                    <a:pt x="3118" y="1109"/>
                  </a:lnTo>
                  <a:lnTo>
                    <a:pt x="3014" y="1025"/>
                  </a:lnTo>
                  <a:lnTo>
                    <a:pt x="2888" y="1004"/>
                  </a:lnTo>
                  <a:lnTo>
                    <a:pt x="2867" y="900"/>
                  </a:lnTo>
                  <a:lnTo>
                    <a:pt x="2616" y="816"/>
                  </a:lnTo>
                  <a:lnTo>
                    <a:pt x="2595" y="712"/>
                  </a:lnTo>
                  <a:lnTo>
                    <a:pt x="2512" y="691"/>
                  </a:lnTo>
                  <a:lnTo>
                    <a:pt x="2574" y="481"/>
                  </a:lnTo>
                  <a:lnTo>
                    <a:pt x="2679" y="440"/>
                  </a:lnTo>
                  <a:lnTo>
                    <a:pt x="2679" y="335"/>
                  </a:lnTo>
                  <a:lnTo>
                    <a:pt x="2595" y="272"/>
                  </a:lnTo>
                  <a:lnTo>
                    <a:pt x="2449" y="314"/>
                  </a:lnTo>
                  <a:lnTo>
                    <a:pt x="2386" y="272"/>
                  </a:lnTo>
                  <a:lnTo>
                    <a:pt x="2114" y="272"/>
                  </a:lnTo>
                  <a:lnTo>
                    <a:pt x="2072" y="188"/>
                  </a:lnTo>
                  <a:lnTo>
                    <a:pt x="1947" y="168"/>
                  </a:lnTo>
                  <a:lnTo>
                    <a:pt x="1947" y="84"/>
                  </a:lnTo>
                  <a:lnTo>
                    <a:pt x="182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9" name="Google Shape;2459;p46"/>
            <p:cNvSpPr/>
            <p:nvPr/>
          </p:nvSpPr>
          <p:spPr>
            <a:xfrm>
              <a:off x="5166625" y="3025150"/>
              <a:ext cx="75875" cy="65400"/>
            </a:xfrm>
            <a:custGeom>
              <a:avLst/>
              <a:gdLst/>
              <a:ahLst/>
              <a:cxnLst/>
              <a:rect l="l" t="t" r="r" b="b"/>
              <a:pathLst>
                <a:path w="3035" h="2616" extrusionOk="0">
                  <a:moveTo>
                    <a:pt x="2407" y="0"/>
                  </a:moveTo>
                  <a:lnTo>
                    <a:pt x="2239" y="42"/>
                  </a:lnTo>
                  <a:lnTo>
                    <a:pt x="2135" y="126"/>
                  </a:lnTo>
                  <a:lnTo>
                    <a:pt x="2260" y="251"/>
                  </a:lnTo>
                  <a:lnTo>
                    <a:pt x="2239" y="356"/>
                  </a:lnTo>
                  <a:lnTo>
                    <a:pt x="2260" y="460"/>
                  </a:lnTo>
                  <a:lnTo>
                    <a:pt x="2260" y="544"/>
                  </a:lnTo>
                  <a:lnTo>
                    <a:pt x="2072" y="481"/>
                  </a:lnTo>
                  <a:lnTo>
                    <a:pt x="1967" y="314"/>
                  </a:lnTo>
                  <a:lnTo>
                    <a:pt x="1821" y="314"/>
                  </a:lnTo>
                  <a:lnTo>
                    <a:pt x="1758" y="230"/>
                  </a:lnTo>
                  <a:lnTo>
                    <a:pt x="1632" y="126"/>
                  </a:lnTo>
                  <a:lnTo>
                    <a:pt x="1549" y="167"/>
                  </a:lnTo>
                  <a:lnTo>
                    <a:pt x="1444" y="105"/>
                  </a:lnTo>
                  <a:lnTo>
                    <a:pt x="1298" y="126"/>
                  </a:lnTo>
                  <a:lnTo>
                    <a:pt x="1151" y="63"/>
                  </a:lnTo>
                  <a:lnTo>
                    <a:pt x="1026" y="63"/>
                  </a:lnTo>
                  <a:lnTo>
                    <a:pt x="879" y="146"/>
                  </a:lnTo>
                  <a:lnTo>
                    <a:pt x="816" y="105"/>
                  </a:lnTo>
                  <a:lnTo>
                    <a:pt x="670" y="105"/>
                  </a:lnTo>
                  <a:lnTo>
                    <a:pt x="398" y="167"/>
                  </a:lnTo>
                  <a:lnTo>
                    <a:pt x="272" y="167"/>
                  </a:lnTo>
                  <a:lnTo>
                    <a:pt x="168" y="335"/>
                  </a:lnTo>
                  <a:lnTo>
                    <a:pt x="105" y="523"/>
                  </a:lnTo>
                  <a:lnTo>
                    <a:pt x="42" y="649"/>
                  </a:lnTo>
                  <a:lnTo>
                    <a:pt x="0" y="858"/>
                  </a:lnTo>
                  <a:lnTo>
                    <a:pt x="63" y="1088"/>
                  </a:lnTo>
                  <a:lnTo>
                    <a:pt x="168" y="1151"/>
                  </a:lnTo>
                  <a:lnTo>
                    <a:pt x="210" y="1255"/>
                  </a:lnTo>
                  <a:lnTo>
                    <a:pt x="189" y="1486"/>
                  </a:lnTo>
                  <a:lnTo>
                    <a:pt x="189" y="1569"/>
                  </a:lnTo>
                  <a:lnTo>
                    <a:pt x="272" y="1632"/>
                  </a:lnTo>
                  <a:lnTo>
                    <a:pt x="272" y="1779"/>
                  </a:lnTo>
                  <a:lnTo>
                    <a:pt x="356" y="1820"/>
                  </a:lnTo>
                  <a:lnTo>
                    <a:pt x="356" y="1925"/>
                  </a:lnTo>
                  <a:lnTo>
                    <a:pt x="419" y="2051"/>
                  </a:lnTo>
                  <a:lnTo>
                    <a:pt x="482" y="2030"/>
                  </a:lnTo>
                  <a:lnTo>
                    <a:pt x="523" y="2113"/>
                  </a:lnTo>
                  <a:lnTo>
                    <a:pt x="503" y="2218"/>
                  </a:lnTo>
                  <a:lnTo>
                    <a:pt x="565" y="2260"/>
                  </a:lnTo>
                  <a:lnTo>
                    <a:pt x="565" y="2364"/>
                  </a:lnTo>
                  <a:lnTo>
                    <a:pt x="733" y="2364"/>
                  </a:lnTo>
                  <a:lnTo>
                    <a:pt x="733" y="2260"/>
                  </a:lnTo>
                  <a:lnTo>
                    <a:pt x="795" y="2218"/>
                  </a:lnTo>
                  <a:lnTo>
                    <a:pt x="837" y="2155"/>
                  </a:lnTo>
                  <a:lnTo>
                    <a:pt x="837" y="2239"/>
                  </a:lnTo>
                  <a:lnTo>
                    <a:pt x="900" y="2323"/>
                  </a:lnTo>
                  <a:lnTo>
                    <a:pt x="879" y="2406"/>
                  </a:lnTo>
                  <a:lnTo>
                    <a:pt x="816" y="2469"/>
                  </a:lnTo>
                  <a:lnTo>
                    <a:pt x="837" y="2553"/>
                  </a:lnTo>
                  <a:lnTo>
                    <a:pt x="879" y="2574"/>
                  </a:lnTo>
                  <a:lnTo>
                    <a:pt x="921" y="2574"/>
                  </a:lnTo>
                  <a:lnTo>
                    <a:pt x="1026" y="2511"/>
                  </a:lnTo>
                  <a:lnTo>
                    <a:pt x="1026" y="2469"/>
                  </a:lnTo>
                  <a:lnTo>
                    <a:pt x="1088" y="2532"/>
                  </a:lnTo>
                  <a:lnTo>
                    <a:pt x="1214" y="2553"/>
                  </a:lnTo>
                  <a:lnTo>
                    <a:pt x="1235" y="2532"/>
                  </a:lnTo>
                  <a:lnTo>
                    <a:pt x="1340" y="2615"/>
                  </a:lnTo>
                  <a:lnTo>
                    <a:pt x="1444" y="2469"/>
                  </a:lnTo>
                  <a:lnTo>
                    <a:pt x="1570" y="2448"/>
                  </a:lnTo>
                  <a:lnTo>
                    <a:pt x="1632" y="2302"/>
                  </a:lnTo>
                  <a:lnTo>
                    <a:pt x="1758" y="2302"/>
                  </a:lnTo>
                  <a:lnTo>
                    <a:pt x="1821" y="2323"/>
                  </a:lnTo>
                  <a:lnTo>
                    <a:pt x="2093" y="2260"/>
                  </a:lnTo>
                  <a:lnTo>
                    <a:pt x="2197" y="2323"/>
                  </a:lnTo>
                  <a:lnTo>
                    <a:pt x="2239" y="2406"/>
                  </a:lnTo>
                  <a:lnTo>
                    <a:pt x="2407" y="2406"/>
                  </a:lnTo>
                  <a:lnTo>
                    <a:pt x="2365" y="2260"/>
                  </a:lnTo>
                  <a:lnTo>
                    <a:pt x="2386" y="2197"/>
                  </a:lnTo>
                  <a:lnTo>
                    <a:pt x="2281" y="2092"/>
                  </a:lnTo>
                  <a:lnTo>
                    <a:pt x="2156" y="2051"/>
                  </a:lnTo>
                  <a:lnTo>
                    <a:pt x="2135" y="1841"/>
                  </a:lnTo>
                  <a:lnTo>
                    <a:pt x="2239" y="1779"/>
                  </a:lnTo>
                  <a:lnTo>
                    <a:pt x="2448" y="1779"/>
                  </a:lnTo>
                  <a:lnTo>
                    <a:pt x="2511" y="1674"/>
                  </a:lnTo>
                  <a:lnTo>
                    <a:pt x="2679" y="1569"/>
                  </a:lnTo>
                  <a:lnTo>
                    <a:pt x="2825" y="1507"/>
                  </a:lnTo>
                  <a:lnTo>
                    <a:pt x="2867" y="1423"/>
                  </a:lnTo>
                  <a:lnTo>
                    <a:pt x="2930" y="1402"/>
                  </a:lnTo>
                  <a:lnTo>
                    <a:pt x="3034" y="1214"/>
                  </a:lnTo>
                  <a:lnTo>
                    <a:pt x="3013" y="1088"/>
                  </a:lnTo>
                  <a:lnTo>
                    <a:pt x="3034" y="942"/>
                  </a:lnTo>
                  <a:lnTo>
                    <a:pt x="3013" y="837"/>
                  </a:lnTo>
                  <a:lnTo>
                    <a:pt x="3034" y="649"/>
                  </a:lnTo>
                  <a:lnTo>
                    <a:pt x="2930" y="418"/>
                  </a:lnTo>
                  <a:lnTo>
                    <a:pt x="2825" y="356"/>
                  </a:lnTo>
                  <a:lnTo>
                    <a:pt x="2762" y="167"/>
                  </a:lnTo>
                  <a:lnTo>
                    <a:pt x="2679" y="167"/>
                  </a:lnTo>
                  <a:lnTo>
                    <a:pt x="2574" y="126"/>
                  </a:lnTo>
                  <a:lnTo>
                    <a:pt x="2469" y="105"/>
                  </a:lnTo>
                  <a:lnTo>
                    <a:pt x="240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0" name="Google Shape;2460;p46"/>
            <p:cNvSpPr/>
            <p:nvPr/>
          </p:nvSpPr>
          <p:spPr>
            <a:xfrm>
              <a:off x="5123725" y="2903250"/>
              <a:ext cx="117200" cy="135525"/>
            </a:xfrm>
            <a:custGeom>
              <a:avLst/>
              <a:gdLst/>
              <a:ahLst/>
              <a:cxnLst/>
              <a:rect l="l" t="t" r="r" b="b"/>
              <a:pathLst>
                <a:path w="4688" h="5421" extrusionOk="0">
                  <a:moveTo>
                    <a:pt x="879" y="1"/>
                  </a:moveTo>
                  <a:lnTo>
                    <a:pt x="879" y="85"/>
                  </a:lnTo>
                  <a:lnTo>
                    <a:pt x="817" y="126"/>
                  </a:lnTo>
                  <a:lnTo>
                    <a:pt x="817" y="336"/>
                  </a:lnTo>
                  <a:lnTo>
                    <a:pt x="859" y="440"/>
                  </a:lnTo>
                  <a:lnTo>
                    <a:pt x="859" y="587"/>
                  </a:lnTo>
                  <a:lnTo>
                    <a:pt x="879" y="733"/>
                  </a:lnTo>
                  <a:lnTo>
                    <a:pt x="775" y="712"/>
                  </a:lnTo>
                  <a:lnTo>
                    <a:pt x="649" y="754"/>
                  </a:lnTo>
                  <a:lnTo>
                    <a:pt x="587" y="649"/>
                  </a:lnTo>
                  <a:lnTo>
                    <a:pt x="524" y="608"/>
                  </a:lnTo>
                  <a:lnTo>
                    <a:pt x="419" y="712"/>
                  </a:lnTo>
                  <a:lnTo>
                    <a:pt x="252" y="733"/>
                  </a:lnTo>
                  <a:lnTo>
                    <a:pt x="231" y="838"/>
                  </a:lnTo>
                  <a:lnTo>
                    <a:pt x="189" y="942"/>
                  </a:lnTo>
                  <a:lnTo>
                    <a:pt x="231" y="1026"/>
                  </a:lnTo>
                  <a:lnTo>
                    <a:pt x="105" y="1110"/>
                  </a:lnTo>
                  <a:lnTo>
                    <a:pt x="43" y="1110"/>
                  </a:lnTo>
                  <a:lnTo>
                    <a:pt x="1" y="1256"/>
                  </a:lnTo>
                  <a:lnTo>
                    <a:pt x="43" y="1382"/>
                  </a:lnTo>
                  <a:lnTo>
                    <a:pt x="210" y="1361"/>
                  </a:lnTo>
                  <a:lnTo>
                    <a:pt x="315" y="1486"/>
                  </a:lnTo>
                  <a:lnTo>
                    <a:pt x="335" y="1675"/>
                  </a:lnTo>
                  <a:lnTo>
                    <a:pt x="252" y="1758"/>
                  </a:lnTo>
                  <a:lnTo>
                    <a:pt x="335" y="1884"/>
                  </a:lnTo>
                  <a:lnTo>
                    <a:pt x="440" y="1947"/>
                  </a:lnTo>
                  <a:lnTo>
                    <a:pt x="524" y="1863"/>
                  </a:lnTo>
                  <a:lnTo>
                    <a:pt x="733" y="1863"/>
                  </a:lnTo>
                  <a:lnTo>
                    <a:pt x="754" y="1968"/>
                  </a:lnTo>
                  <a:lnTo>
                    <a:pt x="670" y="2093"/>
                  </a:lnTo>
                  <a:lnTo>
                    <a:pt x="754" y="2198"/>
                  </a:lnTo>
                  <a:lnTo>
                    <a:pt x="733" y="2281"/>
                  </a:lnTo>
                  <a:lnTo>
                    <a:pt x="670" y="2386"/>
                  </a:lnTo>
                  <a:lnTo>
                    <a:pt x="733" y="2512"/>
                  </a:lnTo>
                  <a:lnTo>
                    <a:pt x="733" y="2721"/>
                  </a:lnTo>
                  <a:lnTo>
                    <a:pt x="733" y="3014"/>
                  </a:lnTo>
                  <a:lnTo>
                    <a:pt x="879" y="2930"/>
                  </a:lnTo>
                  <a:lnTo>
                    <a:pt x="1047" y="2909"/>
                  </a:lnTo>
                  <a:lnTo>
                    <a:pt x="1047" y="2784"/>
                  </a:lnTo>
                  <a:lnTo>
                    <a:pt x="1235" y="2700"/>
                  </a:lnTo>
                  <a:lnTo>
                    <a:pt x="1444" y="2805"/>
                  </a:lnTo>
                  <a:lnTo>
                    <a:pt x="1549" y="2805"/>
                  </a:lnTo>
                  <a:lnTo>
                    <a:pt x="1633" y="2930"/>
                  </a:lnTo>
                  <a:lnTo>
                    <a:pt x="1884" y="2909"/>
                  </a:lnTo>
                  <a:lnTo>
                    <a:pt x="2009" y="2637"/>
                  </a:lnTo>
                  <a:lnTo>
                    <a:pt x="2198" y="2595"/>
                  </a:lnTo>
                  <a:lnTo>
                    <a:pt x="2449" y="2679"/>
                  </a:lnTo>
                  <a:lnTo>
                    <a:pt x="2532" y="2826"/>
                  </a:lnTo>
                  <a:lnTo>
                    <a:pt x="2804" y="3014"/>
                  </a:lnTo>
                  <a:lnTo>
                    <a:pt x="2930" y="3118"/>
                  </a:lnTo>
                  <a:lnTo>
                    <a:pt x="2972" y="3244"/>
                  </a:lnTo>
                  <a:lnTo>
                    <a:pt x="2972" y="3328"/>
                  </a:lnTo>
                  <a:lnTo>
                    <a:pt x="2930" y="3411"/>
                  </a:lnTo>
                  <a:lnTo>
                    <a:pt x="2972" y="3537"/>
                  </a:lnTo>
                  <a:lnTo>
                    <a:pt x="2972" y="3725"/>
                  </a:lnTo>
                  <a:lnTo>
                    <a:pt x="2951" y="3788"/>
                  </a:lnTo>
                  <a:lnTo>
                    <a:pt x="3056" y="3872"/>
                  </a:lnTo>
                  <a:lnTo>
                    <a:pt x="3160" y="3997"/>
                  </a:lnTo>
                  <a:lnTo>
                    <a:pt x="3286" y="3997"/>
                  </a:lnTo>
                  <a:lnTo>
                    <a:pt x="3369" y="4060"/>
                  </a:lnTo>
                  <a:lnTo>
                    <a:pt x="3348" y="4102"/>
                  </a:lnTo>
                  <a:lnTo>
                    <a:pt x="3495" y="4206"/>
                  </a:lnTo>
                  <a:lnTo>
                    <a:pt x="3495" y="4290"/>
                  </a:lnTo>
                  <a:lnTo>
                    <a:pt x="3474" y="4416"/>
                  </a:lnTo>
                  <a:lnTo>
                    <a:pt x="3474" y="4499"/>
                  </a:lnTo>
                  <a:lnTo>
                    <a:pt x="3453" y="4604"/>
                  </a:lnTo>
                  <a:lnTo>
                    <a:pt x="3474" y="4688"/>
                  </a:lnTo>
                  <a:lnTo>
                    <a:pt x="3474" y="4897"/>
                  </a:lnTo>
                  <a:lnTo>
                    <a:pt x="3390" y="4981"/>
                  </a:lnTo>
                  <a:lnTo>
                    <a:pt x="3348" y="5002"/>
                  </a:lnTo>
                  <a:lnTo>
                    <a:pt x="3474" y="5106"/>
                  </a:lnTo>
                  <a:lnTo>
                    <a:pt x="3537" y="5190"/>
                  </a:lnTo>
                  <a:lnTo>
                    <a:pt x="3683" y="5190"/>
                  </a:lnTo>
                  <a:lnTo>
                    <a:pt x="3788" y="5357"/>
                  </a:lnTo>
                  <a:lnTo>
                    <a:pt x="3976" y="5420"/>
                  </a:lnTo>
                  <a:lnTo>
                    <a:pt x="3976" y="5336"/>
                  </a:lnTo>
                  <a:lnTo>
                    <a:pt x="3955" y="5232"/>
                  </a:lnTo>
                  <a:lnTo>
                    <a:pt x="3976" y="5127"/>
                  </a:lnTo>
                  <a:lnTo>
                    <a:pt x="3851" y="5002"/>
                  </a:lnTo>
                  <a:lnTo>
                    <a:pt x="3955" y="4918"/>
                  </a:lnTo>
                  <a:lnTo>
                    <a:pt x="4123" y="4876"/>
                  </a:lnTo>
                  <a:lnTo>
                    <a:pt x="4185" y="4981"/>
                  </a:lnTo>
                  <a:lnTo>
                    <a:pt x="4290" y="5002"/>
                  </a:lnTo>
                  <a:lnTo>
                    <a:pt x="4395" y="5043"/>
                  </a:lnTo>
                  <a:lnTo>
                    <a:pt x="4499" y="5043"/>
                  </a:lnTo>
                  <a:lnTo>
                    <a:pt x="4604" y="5002"/>
                  </a:lnTo>
                  <a:lnTo>
                    <a:pt x="4583" y="4813"/>
                  </a:lnTo>
                  <a:lnTo>
                    <a:pt x="4541" y="4730"/>
                  </a:lnTo>
                  <a:lnTo>
                    <a:pt x="4520" y="4604"/>
                  </a:lnTo>
                  <a:lnTo>
                    <a:pt x="4688" y="4478"/>
                  </a:lnTo>
                  <a:lnTo>
                    <a:pt x="4688" y="4311"/>
                  </a:lnTo>
                  <a:lnTo>
                    <a:pt x="4604" y="4311"/>
                  </a:lnTo>
                  <a:lnTo>
                    <a:pt x="4541" y="4248"/>
                  </a:lnTo>
                  <a:lnTo>
                    <a:pt x="4583" y="4081"/>
                  </a:lnTo>
                  <a:lnTo>
                    <a:pt x="4646" y="3997"/>
                  </a:lnTo>
                  <a:lnTo>
                    <a:pt x="4604" y="3934"/>
                  </a:lnTo>
                  <a:lnTo>
                    <a:pt x="4499" y="3976"/>
                  </a:lnTo>
                  <a:lnTo>
                    <a:pt x="4436" y="3955"/>
                  </a:lnTo>
                  <a:lnTo>
                    <a:pt x="4374" y="3851"/>
                  </a:lnTo>
                  <a:lnTo>
                    <a:pt x="4227" y="3851"/>
                  </a:lnTo>
                  <a:lnTo>
                    <a:pt x="4185" y="3788"/>
                  </a:lnTo>
                  <a:lnTo>
                    <a:pt x="4206" y="3683"/>
                  </a:lnTo>
                  <a:lnTo>
                    <a:pt x="4123" y="3662"/>
                  </a:lnTo>
                  <a:lnTo>
                    <a:pt x="4081" y="3662"/>
                  </a:lnTo>
                  <a:lnTo>
                    <a:pt x="3997" y="3579"/>
                  </a:lnTo>
                  <a:lnTo>
                    <a:pt x="3997" y="3516"/>
                  </a:lnTo>
                  <a:lnTo>
                    <a:pt x="3913" y="3411"/>
                  </a:lnTo>
                  <a:lnTo>
                    <a:pt x="3788" y="3411"/>
                  </a:lnTo>
                  <a:lnTo>
                    <a:pt x="3704" y="3349"/>
                  </a:lnTo>
                  <a:lnTo>
                    <a:pt x="3662" y="3223"/>
                  </a:lnTo>
                  <a:lnTo>
                    <a:pt x="3474" y="3014"/>
                  </a:lnTo>
                  <a:lnTo>
                    <a:pt x="3495" y="2930"/>
                  </a:lnTo>
                  <a:lnTo>
                    <a:pt x="3369" y="2784"/>
                  </a:lnTo>
                  <a:lnTo>
                    <a:pt x="3202" y="2700"/>
                  </a:lnTo>
                  <a:lnTo>
                    <a:pt x="3056" y="2491"/>
                  </a:lnTo>
                  <a:lnTo>
                    <a:pt x="2951" y="2491"/>
                  </a:lnTo>
                  <a:lnTo>
                    <a:pt x="2763" y="2386"/>
                  </a:lnTo>
                  <a:lnTo>
                    <a:pt x="2595" y="2386"/>
                  </a:lnTo>
                  <a:lnTo>
                    <a:pt x="2511" y="2219"/>
                  </a:lnTo>
                  <a:lnTo>
                    <a:pt x="2428" y="2219"/>
                  </a:lnTo>
                  <a:lnTo>
                    <a:pt x="2407" y="2156"/>
                  </a:lnTo>
                  <a:lnTo>
                    <a:pt x="2491" y="2072"/>
                  </a:lnTo>
                  <a:lnTo>
                    <a:pt x="2344" y="1905"/>
                  </a:lnTo>
                  <a:lnTo>
                    <a:pt x="2344" y="1842"/>
                  </a:lnTo>
                  <a:lnTo>
                    <a:pt x="2428" y="1842"/>
                  </a:lnTo>
                  <a:lnTo>
                    <a:pt x="2595" y="1758"/>
                  </a:lnTo>
                  <a:lnTo>
                    <a:pt x="2721" y="1758"/>
                  </a:lnTo>
                  <a:lnTo>
                    <a:pt x="2763" y="1675"/>
                  </a:lnTo>
                  <a:lnTo>
                    <a:pt x="2846" y="1465"/>
                  </a:lnTo>
                  <a:lnTo>
                    <a:pt x="2930" y="1445"/>
                  </a:lnTo>
                  <a:lnTo>
                    <a:pt x="2930" y="1361"/>
                  </a:lnTo>
                  <a:lnTo>
                    <a:pt x="2742" y="1319"/>
                  </a:lnTo>
                  <a:lnTo>
                    <a:pt x="2763" y="1214"/>
                  </a:lnTo>
                  <a:lnTo>
                    <a:pt x="2742" y="1110"/>
                  </a:lnTo>
                  <a:lnTo>
                    <a:pt x="2595" y="1068"/>
                  </a:lnTo>
                  <a:lnTo>
                    <a:pt x="2511" y="963"/>
                  </a:lnTo>
                  <a:lnTo>
                    <a:pt x="2344" y="963"/>
                  </a:lnTo>
                  <a:lnTo>
                    <a:pt x="2219" y="1047"/>
                  </a:lnTo>
                  <a:lnTo>
                    <a:pt x="2072" y="1005"/>
                  </a:lnTo>
                  <a:lnTo>
                    <a:pt x="1821" y="1005"/>
                  </a:lnTo>
                  <a:lnTo>
                    <a:pt x="1716" y="796"/>
                  </a:lnTo>
                  <a:lnTo>
                    <a:pt x="1507" y="608"/>
                  </a:lnTo>
                  <a:lnTo>
                    <a:pt x="1570" y="524"/>
                  </a:lnTo>
                  <a:lnTo>
                    <a:pt x="1549" y="398"/>
                  </a:lnTo>
                  <a:lnTo>
                    <a:pt x="1444" y="315"/>
                  </a:lnTo>
                  <a:lnTo>
                    <a:pt x="1340" y="168"/>
                  </a:lnTo>
                  <a:lnTo>
                    <a:pt x="1151" y="85"/>
                  </a:lnTo>
                  <a:lnTo>
                    <a:pt x="108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1" name="Google Shape;2461;p46"/>
            <p:cNvSpPr/>
            <p:nvPr/>
          </p:nvSpPr>
          <p:spPr>
            <a:xfrm>
              <a:off x="5089200" y="2934650"/>
              <a:ext cx="121900" cy="227050"/>
            </a:xfrm>
            <a:custGeom>
              <a:avLst/>
              <a:gdLst/>
              <a:ahLst/>
              <a:cxnLst/>
              <a:rect l="l" t="t" r="r" b="b"/>
              <a:pathLst>
                <a:path w="4876" h="9082" extrusionOk="0">
                  <a:moveTo>
                    <a:pt x="1361" y="0"/>
                  </a:moveTo>
                  <a:lnTo>
                    <a:pt x="1193" y="21"/>
                  </a:lnTo>
                  <a:lnTo>
                    <a:pt x="1068" y="63"/>
                  </a:lnTo>
                  <a:lnTo>
                    <a:pt x="1068" y="126"/>
                  </a:lnTo>
                  <a:lnTo>
                    <a:pt x="1110" y="209"/>
                  </a:lnTo>
                  <a:lnTo>
                    <a:pt x="1089" y="293"/>
                  </a:lnTo>
                  <a:lnTo>
                    <a:pt x="921" y="272"/>
                  </a:lnTo>
                  <a:lnTo>
                    <a:pt x="859" y="314"/>
                  </a:lnTo>
                  <a:lnTo>
                    <a:pt x="859" y="481"/>
                  </a:lnTo>
                  <a:lnTo>
                    <a:pt x="838" y="523"/>
                  </a:lnTo>
                  <a:lnTo>
                    <a:pt x="691" y="523"/>
                  </a:lnTo>
                  <a:lnTo>
                    <a:pt x="566" y="628"/>
                  </a:lnTo>
                  <a:lnTo>
                    <a:pt x="335" y="544"/>
                  </a:lnTo>
                  <a:lnTo>
                    <a:pt x="252" y="691"/>
                  </a:lnTo>
                  <a:lnTo>
                    <a:pt x="273" y="858"/>
                  </a:lnTo>
                  <a:lnTo>
                    <a:pt x="210" y="942"/>
                  </a:lnTo>
                  <a:lnTo>
                    <a:pt x="210" y="1130"/>
                  </a:lnTo>
                  <a:lnTo>
                    <a:pt x="231" y="1214"/>
                  </a:lnTo>
                  <a:lnTo>
                    <a:pt x="126" y="1277"/>
                  </a:lnTo>
                  <a:lnTo>
                    <a:pt x="1" y="1360"/>
                  </a:lnTo>
                  <a:lnTo>
                    <a:pt x="1" y="1444"/>
                  </a:lnTo>
                  <a:lnTo>
                    <a:pt x="63" y="1465"/>
                  </a:lnTo>
                  <a:lnTo>
                    <a:pt x="168" y="1653"/>
                  </a:lnTo>
                  <a:lnTo>
                    <a:pt x="252" y="1737"/>
                  </a:lnTo>
                  <a:lnTo>
                    <a:pt x="315" y="1800"/>
                  </a:lnTo>
                  <a:lnTo>
                    <a:pt x="440" y="1904"/>
                  </a:lnTo>
                  <a:lnTo>
                    <a:pt x="587" y="2197"/>
                  </a:lnTo>
                  <a:lnTo>
                    <a:pt x="670" y="2260"/>
                  </a:lnTo>
                  <a:lnTo>
                    <a:pt x="754" y="2386"/>
                  </a:lnTo>
                  <a:lnTo>
                    <a:pt x="754" y="2511"/>
                  </a:lnTo>
                  <a:lnTo>
                    <a:pt x="879" y="2574"/>
                  </a:lnTo>
                  <a:lnTo>
                    <a:pt x="879" y="2699"/>
                  </a:lnTo>
                  <a:lnTo>
                    <a:pt x="775" y="2741"/>
                  </a:lnTo>
                  <a:lnTo>
                    <a:pt x="754" y="2825"/>
                  </a:lnTo>
                  <a:lnTo>
                    <a:pt x="796" y="3118"/>
                  </a:lnTo>
                  <a:lnTo>
                    <a:pt x="775" y="3222"/>
                  </a:lnTo>
                  <a:lnTo>
                    <a:pt x="670" y="3264"/>
                  </a:lnTo>
                  <a:lnTo>
                    <a:pt x="754" y="3474"/>
                  </a:lnTo>
                  <a:lnTo>
                    <a:pt x="754" y="3578"/>
                  </a:lnTo>
                  <a:lnTo>
                    <a:pt x="900" y="3766"/>
                  </a:lnTo>
                  <a:lnTo>
                    <a:pt x="1089" y="3892"/>
                  </a:lnTo>
                  <a:lnTo>
                    <a:pt x="1256" y="4059"/>
                  </a:lnTo>
                  <a:lnTo>
                    <a:pt x="1298" y="4311"/>
                  </a:lnTo>
                  <a:lnTo>
                    <a:pt x="1277" y="4394"/>
                  </a:lnTo>
                  <a:lnTo>
                    <a:pt x="1298" y="4520"/>
                  </a:lnTo>
                  <a:lnTo>
                    <a:pt x="1277" y="4624"/>
                  </a:lnTo>
                  <a:lnTo>
                    <a:pt x="1361" y="4708"/>
                  </a:lnTo>
                  <a:lnTo>
                    <a:pt x="1382" y="4896"/>
                  </a:lnTo>
                  <a:lnTo>
                    <a:pt x="1424" y="5001"/>
                  </a:lnTo>
                  <a:lnTo>
                    <a:pt x="1403" y="5147"/>
                  </a:lnTo>
                  <a:lnTo>
                    <a:pt x="1486" y="5294"/>
                  </a:lnTo>
                  <a:lnTo>
                    <a:pt x="1486" y="5461"/>
                  </a:lnTo>
                  <a:lnTo>
                    <a:pt x="1403" y="5524"/>
                  </a:lnTo>
                  <a:lnTo>
                    <a:pt x="1277" y="5880"/>
                  </a:lnTo>
                  <a:lnTo>
                    <a:pt x="1152" y="5963"/>
                  </a:lnTo>
                  <a:lnTo>
                    <a:pt x="1152" y="6131"/>
                  </a:lnTo>
                  <a:lnTo>
                    <a:pt x="1089" y="6194"/>
                  </a:lnTo>
                  <a:lnTo>
                    <a:pt x="1068" y="6298"/>
                  </a:lnTo>
                  <a:lnTo>
                    <a:pt x="1047" y="6487"/>
                  </a:lnTo>
                  <a:lnTo>
                    <a:pt x="1089" y="6487"/>
                  </a:lnTo>
                  <a:lnTo>
                    <a:pt x="1005" y="6591"/>
                  </a:lnTo>
                  <a:lnTo>
                    <a:pt x="1047" y="6654"/>
                  </a:lnTo>
                  <a:lnTo>
                    <a:pt x="963" y="6779"/>
                  </a:lnTo>
                  <a:lnTo>
                    <a:pt x="1047" y="6779"/>
                  </a:lnTo>
                  <a:lnTo>
                    <a:pt x="984" y="6863"/>
                  </a:lnTo>
                  <a:lnTo>
                    <a:pt x="921" y="6863"/>
                  </a:lnTo>
                  <a:lnTo>
                    <a:pt x="921" y="7072"/>
                  </a:lnTo>
                  <a:lnTo>
                    <a:pt x="859" y="7114"/>
                  </a:lnTo>
                  <a:lnTo>
                    <a:pt x="879" y="7282"/>
                  </a:lnTo>
                  <a:lnTo>
                    <a:pt x="859" y="7324"/>
                  </a:lnTo>
                  <a:lnTo>
                    <a:pt x="879" y="7533"/>
                  </a:lnTo>
                  <a:lnTo>
                    <a:pt x="921" y="7616"/>
                  </a:lnTo>
                  <a:lnTo>
                    <a:pt x="1005" y="7616"/>
                  </a:lnTo>
                  <a:lnTo>
                    <a:pt x="984" y="7512"/>
                  </a:lnTo>
                  <a:lnTo>
                    <a:pt x="1110" y="7449"/>
                  </a:lnTo>
                  <a:lnTo>
                    <a:pt x="1089" y="7512"/>
                  </a:lnTo>
                  <a:lnTo>
                    <a:pt x="1172" y="7554"/>
                  </a:lnTo>
                  <a:lnTo>
                    <a:pt x="1172" y="7637"/>
                  </a:lnTo>
                  <a:lnTo>
                    <a:pt x="1277" y="7658"/>
                  </a:lnTo>
                  <a:lnTo>
                    <a:pt x="1319" y="7868"/>
                  </a:lnTo>
                  <a:lnTo>
                    <a:pt x="1424" y="7868"/>
                  </a:lnTo>
                  <a:lnTo>
                    <a:pt x="1570" y="8035"/>
                  </a:lnTo>
                  <a:lnTo>
                    <a:pt x="1570" y="8119"/>
                  </a:lnTo>
                  <a:lnTo>
                    <a:pt x="1675" y="8140"/>
                  </a:lnTo>
                  <a:lnTo>
                    <a:pt x="1696" y="8244"/>
                  </a:lnTo>
                  <a:lnTo>
                    <a:pt x="1779" y="8244"/>
                  </a:lnTo>
                  <a:lnTo>
                    <a:pt x="1779" y="8286"/>
                  </a:lnTo>
                  <a:lnTo>
                    <a:pt x="1716" y="8370"/>
                  </a:lnTo>
                  <a:lnTo>
                    <a:pt x="1716" y="8391"/>
                  </a:lnTo>
                  <a:lnTo>
                    <a:pt x="1968" y="8579"/>
                  </a:lnTo>
                  <a:lnTo>
                    <a:pt x="2009" y="8663"/>
                  </a:lnTo>
                  <a:lnTo>
                    <a:pt x="2051" y="8537"/>
                  </a:lnTo>
                  <a:lnTo>
                    <a:pt x="2135" y="8453"/>
                  </a:lnTo>
                  <a:lnTo>
                    <a:pt x="2240" y="8537"/>
                  </a:lnTo>
                  <a:lnTo>
                    <a:pt x="2407" y="8579"/>
                  </a:lnTo>
                  <a:lnTo>
                    <a:pt x="2428" y="8642"/>
                  </a:lnTo>
                  <a:lnTo>
                    <a:pt x="2553" y="8642"/>
                  </a:lnTo>
                  <a:lnTo>
                    <a:pt x="2616" y="8704"/>
                  </a:lnTo>
                  <a:lnTo>
                    <a:pt x="2616" y="8893"/>
                  </a:lnTo>
                  <a:lnTo>
                    <a:pt x="2532" y="8976"/>
                  </a:lnTo>
                  <a:lnTo>
                    <a:pt x="2532" y="9060"/>
                  </a:lnTo>
                  <a:lnTo>
                    <a:pt x="2679" y="9081"/>
                  </a:lnTo>
                  <a:lnTo>
                    <a:pt x="2825" y="8976"/>
                  </a:lnTo>
                  <a:lnTo>
                    <a:pt x="2930" y="8976"/>
                  </a:lnTo>
                  <a:lnTo>
                    <a:pt x="2993" y="9018"/>
                  </a:lnTo>
                  <a:lnTo>
                    <a:pt x="3076" y="8976"/>
                  </a:lnTo>
                  <a:lnTo>
                    <a:pt x="3076" y="8872"/>
                  </a:lnTo>
                  <a:lnTo>
                    <a:pt x="3097" y="8851"/>
                  </a:lnTo>
                  <a:lnTo>
                    <a:pt x="3076" y="8788"/>
                  </a:lnTo>
                  <a:lnTo>
                    <a:pt x="2972" y="8704"/>
                  </a:lnTo>
                  <a:lnTo>
                    <a:pt x="2930" y="8642"/>
                  </a:lnTo>
                  <a:lnTo>
                    <a:pt x="2846" y="8474"/>
                  </a:lnTo>
                  <a:lnTo>
                    <a:pt x="2742" y="8432"/>
                  </a:lnTo>
                  <a:lnTo>
                    <a:pt x="2637" y="8432"/>
                  </a:lnTo>
                  <a:lnTo>
                    <a:pt x="2574" y="8453"/>
                  </a:lnTo>
                  <a:lnTo>
                    <a:pt x="2491" y="8391"/>
                  </a:lnTo>
                  <a:lnTo>
                    <a:pt x="2344" y="8244"/>
                  </a:lnTo>
                  <a:lnTo>
                    <a:pt x="2260" y="8160"/>
                  </a:lnTo>
                  <a:lnTo>
                    <a:pt x="2260" y="8056"/>
                  </a:lnTo>
                  <a:lnTo>
                    <a:pt x="2219" y="8035"/>
                  </a:lnTo>
                  <a:lnTo>
                    <a:pt x="2198" y="8140"/>
                  </a:lnTo>
                  <a:lnTo>
                    <a:pt x="2030" y="8056"/>
                  </a:lnTo>
                  <a:lnTo>
                    <a:pt x="2051" y="7972"/>
                  </a:lnTo>
                  <a:lnTo>
                    <a:pt x="2135" y="7930"/>
                  </a:lnTo>
                  <a:lnTo>
                    <a:pt x="2156" y="7951"/>
                  </a:lnTo>
                  <a:lnTo>
                    <a:pt x="2198" y="7930"/>
                  </a:lnTo>
                  <a:lnTo>
                    <a:pt x="2219" y="7868"/>
                  </a:lnTo>
                  <a:lnTo>
                    <a:pt x="2156" y="7637"/>
                  </a:lnTo>
                  <a:lnTo>
                    <a:pt x="2114" y="7616"/>
                  </a:lnTo>
                  <a:lnTo>
                    <a:pt x="2114" y="7533"/>
                  </a:lnTo>
                  <a:lnTo>
                    <a:pt x="2030" y="7428"/>
                  </a:lnTo>
                  <a:lnTo>
                    <a:pt x="2009" y="7344"/>
                  </a:lnTo>
                  <a:lnTo>
                    <a:pt x="2009" y="7386"/>
                  </a:lnTo>
                  <a:lnTo>
                    <a:pt x="2009" y="7449"/>
                  </a:lnTo>
                  <a:lnTo>
                    <a:pt x="1947" y="7449"/>
                  </a:lnTo>
                  <a:lnTo>
                    <a:pt x="1884" y="7324"/>
                  </a:lnTo>
                  <a:lnTo>
                    <a:pt x="1821" y="7303"/>
                  </a:lnTo>
                  <a:lnTo>
                    <a:pt x="1842" y="7177"/>
                  </a:lnTo>
                  <a:lnTo>
                    <a:pt x="1800" y="7114"/>
                  </a:lnTo>
                  <a:lnTo>
                    <a:pt x="1779" y="6989"/>
                  </a:lnTo>
                  <a:lnTo>
                    <a:pt x="1716" y="6926"/>
                  </a:lnTo>
                  <a:lnTo>
                    <a:pt x="1633" y="6926"/>
                  </a:lnTo>
                  <a:lnTo>
                    <a:pt x="1612" y="6905"/>
                  </a:lnTo>
                  <a:lnTo>
                    <a:pt x="1570" y="6968"/>
                  </a:lnTo>
                  <a:lnTo>
                    <a:pt x="1528" y="7010"/>
                  </a:lnTo>
                  <a:lnTo>
                    <a:pt x="1486" y="7031"/>
                  </a:lnTo>
                  <a:lnTo>
                    <a:pt x="1424" y="6989"/>
                  </a:lnTo>
                  <a:lnTo>
                    <a:pt x="1486" y="6884"/>
                  </a:lnTo>
                  <a:lnTo>
                    <a:pt x="1382" y="6717"/>
                  </a:lnTo>
                  <a:lnTo>
                    <a:pt x="1382" y="6654"/>
                  </a:lnTo>
                  <a:lnTo>
                    <a:pt x="1361" y="6507"/>
                  </a:lnTo>
                  <a:lnTo>
                    <a:pt x="1361" y="6466"/>
                  </a:lnTo>
                  <a:lnTo>
                    <a:pt x="1403" y="6382"/>
                  </a:lnTo>
                  <a:lnTo>
                    <a:pt x="1382" y="6361"/>
                  </a:lnTo>
                  <a:lnTo>
                    <a:pt x="1319" y="6361"/>
                  </a:lnTo>
                  <a:lnTo>
                    <a:pt x="1382" y="6256"/>
                  </a:lnTo>
                  <a:lnTo>
                    <a:pt x="1382" y="6131"/>
                  </a:lnTo>
                  <a:lnTo>
                    <a:pt x="1507" y="5943"/>
                  </a:lnTo>
                  <a:lnTo>
                    <a:pt x="1528" y="5503"/>
                  </a:lnTo>
                  <a:lnTo>
                    <a:pt x="1612" y="5399"/>
                  </a:lnTo>
                  <a:lnTo>
                    <a:pt x="1633" y="5252"/>
                  </a:lnTo>
                  <a:lnTo>
                    <a:pt x="1716" y="5147"/>
                  </a:lnTo>
                  <a:lnTo>
                    <a:pt x="1737" y="5001"/>
                  </a:lnTo>
                  <a:lnTo>
                    <a:pt x="1696" y="4980"/>
                  </a:lnTo>
                  <a:lnTo>
                    <a:pt x="1716" y="4896"/>
                  </a:lnTo>
                  <a:lnTo>
                    <a:pt x="1716" y="4771"/>
                  </a:lnTo>
                  <a:lnTo>
                    <a:pt x="1779" y="4666"/>
                  </a:lnTo>
                  <a:lnTo>
                    <a:pt x="1779" y="4562"/>
                  </a:lnTo>
                  <a:lnTo>
                    <a:pt x="1675" y="4520"/>
                  </a:lnTo>
                  <a:lnTo>
                    <a:pt x="1696" y="4457"/>
                  </a:lnTo>
                  <a:lnTo>
                    <a:pt x="1696" y="4415"/>
                  </a:lnTo>
                  <a:lnTo>
                    <a:pt x="1800" y="4415"/>
                  </a:lnTo>
                  <a:lnTo>
                    <a:pt x="1821" y="4394"/>
                  </a:lnTo>
                  <a:lnTo>
                    <a:pt x="1884" y="4415"/>
                  </a:lnTo>
                  <a:lnTo>
                    <a:pt x="1926" y="4415"/>
                  </a:lnTo>
                  <a:lnTo>
                    <a:pt x="2030" y="4373"/>
                  </a:lnTo>
                  <a:lnTo>
                    <a:pt x="2051" y="4394"/>
                  </a:lnTo>
                  <a:lnTo>
                    <a:pt x="2135" y="4394"/>
                  </a:lnTo>
                  <a:lnTo>
                    <a:pt x="2219" y="4415"/>
                  </a:lnTo>
                  <a:lnTo>
                    <a:pt x="2260" y="4499"/>
                  </a:lnTo>
                  <a:lnTo>
                    <a:pt x="2219" y="4520"/>
                  </a:lnTo>
                  <a:lnTo>
                    <a:pt x="2219" y="4687"/>
                  </a:lnTo>
                  <a:lnTo>
                    <a:pt x="2260" y="4792"/>
                  </a:lnTo>
                  <a:lnTo>
                    <a:pt x="2240" y="4813"/>
                  </a:lnTo>
                  <a:lnTo>
                    <a:pt x="2198" y="4917"/>
                  </a:lnTo>
                  <a:lnTo>
                    <a:pt x="2302" y="4896"/>
                  </a:lnTo>
                  <a:lnTo>
                    <a:pt x="2365" y="4917"/>
                  </a:lnTo>
                  <a:lnTo>
                    <a:pt x="2470" y="4896"/>
                  </a:lnTo>
                  <a:lnTo>
                    <a:pt x="2616" y="4917"/>
                  </a:lnTo>
                  <a:lnTo>
                    <a:pt x="2658" y="4980"/>
                  </a:lnTo>
                  <a:lnTo>
                    <a:pt x="2658" y="4938"/>
                  </a:lnTo>
                  <a:lnTo>
                    <a:pt x="2658" y="4917"/>
                  </a:lnTo>
                  <a:lnTo>
                    <a:pt x="2721" y="4875"/>
                  </a:lnTo>
                  <a:lnTo>
                    <a:pt x="2784" y="4896"/>
                  </a:lnTo>
                  <a:lnTo>
                    <a:pt x="2951" y="5043"/>
                  </a:lnTo>
                  <a:lnTo>
                    <a:pt x="3014" y="5085"/>
                  </a:lnTo>
                  <a:lnTo>
                    <a:pt x="3014" y="5127"/>
                  </a:lnTo>
                  <a:lnTo>
                    <a:pt x="3076" y="5127"/>
                  </a:lnTo>
                  <a:lnTo>
                    <a:pt x="3181" y="5231"/>
                  </a:lnTo>
                  <a:lnTo>
                    <a:pt x="3202" y="5252"/>
                  </a:lnTo>
                  <a:lnTo>
                    <a:pt x="3244" y="5252"/>
                  </a:lnTo>
                  <a:lnTo>
                    <a:pt x="3244" y="5189"/>
                  </a:lnTo>
                  <a:lnTo>
                    <a:pt x="3286" y="5189"/>
                  </a:lnTo>
                  <a:lnTo>
                    <a:pt x="3286" y="5106"/>
                  </a:lnTo>
                  <a:lnTo>
                    <a:pt x="3307" y="4875"/>
                  </a:lnTo>
                  <a:lnTo>
                    <a:pt x="3265" y="4771"/>
                  </a:lnTo>
                  <a:lnTo>
                    <a:pt x="3160" y="4708"/>
                  </a:lnTo>
                  <a:lnTo>
                    <a:pt x="3097" y="4478"/>
                  </a:lnTo>
                  <a:lnTo>
                    <a:pt x="3139" y="4269"/>
                  </a:lnTo>
                  <a:lnTo>
                    <a:pt x="3202" y="4143"/>
                  </a:lnTo>
                  <a:lnTo>
                    <a:pt x="3265" y="3955"/>
                  </a:lnTo>
                  <a:lnTo>
                    <a:pt x="3369" y="3787"/>
                  </a:lnTo>
                  <a:lnTo>
                    <a:pt x="3495" y="3787"/>
                  </a:lnTo>
                  <a:lnTo>
                    <a:pt x="3767" y="3725"/>
                  </a:lnTo>
                  <a:lnTo>
                    <a:pt x="3913" y="3725"/>
                  </a:lnTo>
                  <a:lnTo>
                    <a:pt x="3976" y="3766"/>
                  </a:lnTo>
                  <a:lnTo>
                    <a:pt x="4123" y="3683"/>
                  </a:lnTo>
                  <a:lnTo>
                    <a:pt x="4248" y="3683"/>
                  </a:lnTo>
                  <a:lnTo>
                    <a:pt x="4395" y="3746"/>
                  </a:lnTo>
                  <a:lnTo>
                    <a:pt x="4541" y="3725"/>
                  </a:lnTo>
                  <a:lnTo>
                    <a:pt x="4646" y="3787"/>
                  </a:lnTo>
                  <a:lnTo>
                    <a:pt x="4771" y="3725"/>
                  </a:lnTo>
                  <a:lnTo>
                    <a:pt x="4855" y="3641"/>
                  </a:lnTo>
                  <a:lnTo>
                    <a:pt x="4855" y="3432"/>
                  </a:lnTo>
                  <a:lnTo>
                    <a:pt x="4834" y="3348"/>
                  </a:lnTo>
                  <a:lnTo>
                    <a:pt x="4855" y="3243"/>
                  </a:lnTo>
                  <a:lnTo>
                    <a:pt x="4855" y="3160"/>
                  </a:lnTo>
                  <a:lnTo>
                    <a:pt x="4876" y="3034"/>
                  </a:lnTo>
                  <a:lnTo>
                    <a:pt x="4876" y="2950"/>
                  </a:lnTo>
                  <a:lnTo>
                    <a:pt x="4729" y="2846"/>
                  </a:lnTo>
                  <a:lnTo>
                    <a:pt x="4750" y="2804"/>
                  </a:lnTo>
                  <a:lnTo>
                    <a:pt x="4667" y="2741"/>
                  </a:lnTo>
                  <a:lnTo>
                    <a:pt x="4541" y="2741"/>
                  </a:lnTo>
                  <a:lnTo>
                    <a:pt x="4437" y="2616"/>
                  </a:lnTo>
                  <a:lnTo>
                    <a:pt x="4332" y="2532"/>
                  </a:lnTo>
                  <a:lnTo>
                    <a:pt x="4353" y="2469"/>
                  </a:lnTo>
                  <a:lnTo>
                    <a:pt x="4353" y="2281"/>
                  </a:lnTo>
                  <a:lnTo>
                    <a:pt x="4311" y="2155"/>
                  </a:lnTo>
                  <a:lnTo>
                    <a:pt x="4353" y="2072"/>
                  </a:lnTo>
                  <a:lnTo>
                    <a:pt x="4353" y="1988"/>
                  </a:lnTo>
                  <a:lnTo>
                    <a:pt x="4311" y="1862"/>
                  </a:lnTo>
                  <a:lnTo>
                    <a:pt x="4185" y="1758"/>
                  </a:lnTo>
                  <a:lnTo>
                    <a:pt x="3913" y="1570"/>
                  </a:lnTo>
                  <a:lnTo>
                    <a:pt x="3830" y="1423"/>
                  </a:lnTo>
                  <a:lnTo>
                    <a:pt x="3579" y="1339"/>
                  </a:lnTo>
                  <a:lnTo>
                    <a:pt x="3390" y="1381"/>
                  </a:lnTo>
                  <a:lnTo>
                    <a:pt x="3265" y="1653"/>
                  </a:lnTo>
                  <a:lnTo>
                    <a:pt x="3014" y="1674"/>
                  </a:lnTo>
                  <a:lnTo>
                    <a:pt x="2930" y="1549"/>
                  </a:lnTo>
                  <a:lnTo>
                    <a:pt x="2825" y="1549"/>
                  </a:lnTo>
                  <a:lnTo>
                    <a:pt x="2616" y="1444"/>
                  </a:lnTo>
                  <a:lnTo>
                    <a:pt x="2428" y="1528"/>
                  </a:lnTo>
                  <a:lnTo>
                    <a:pt x="2428" y="1653"/>
                  </a:lnTo>
                  <a:lnTo>
                    <a:pt x="2260" y="1674"/>
                  </a:lnTo>
                  <a:lnTo>
                    <a:pt x="2114" y="1758"/>
                  </a:lnTo>
                  <a:lnTo>
                    <a:pt x="2114" y="1465"/>
                  </a:lnTo>
                  <a:lnTo>
                    <a:pt x="2114" y="1256"/>
                  </a:lnTo>
                  <a:lnTo>
                    <a:pt x="2051" y="1130"/>
                  </a:lnTo>
                  <a:lnTo>
                    <a:pt x="2114" y="1025"/>
                  </a:lnTo>
                  <a:lnTo>
                    <a:pt x="2135" y="942"/>
                  </a:lnTo>
                  <a:lnTo>
                    <a:pt x="2051" y="837"/>
                  </a:lnTo>
                  <a:lnTo>
                    <a:pt x="2135" y="712"/>
                  </a:lnTo>
                  <a:lnTo>
                    <a:pt x="2114" y="607"/>
                  </a:lnTo>
                  <a:lnTo>
                    <a:pt x="1905" y="607"/>
                  </a:lnTo>
                  <a:lnTo>
                    <a:pt x="1821" y="691"/>
                  </a:lnTo>
                  <a:lnTo>
                    <a:pt x="1716" y="628"/>
                  </a:lnTo>
                  <a:lnTo>
                    <a:pt x="1633" y="502"/>
                  </a:lnTo>
                  <a:lnTo>
                    <a:pt x="1716" y="419"/>
                  </a:lnTo>
                  <a:lnTo>
                    <a:pt x="1696" y="230"/>
                  </a:lnTo>
                  <a:lnTo>
                    <a:pt x="1591" y="105"/>
                  </a:lnTo>
                  <a:lnTo>
                    <a:pt x="1424" y="126"/>
                  </a:lnTo>
                  <a:lnTo>
                    <a:pt x="13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2" name="Google Shape;2462;p46"/>
            <p:cNvSpPr/>
            <p:nvPr/>
          </p:nvSpPr>
          <p:spPr>
            <a:xfrm>
              <a:off x="5009700" y="2810675"/>
              <a:ext cx="128175" cy="288250"/>
            </a:xfrm>
            <a:custGeom>
              <a:avLst/>
              <a:gdLst/>
              <a:ahLst/>
              <a:cxnLst/>
              <a:rect l="l" t="t" r="r" b="b"/>
              <a:pathLst>
                <a:path w="5127" h="11530" extrusionOk="0">
                  <a:moveTo>
                    <a:pt x="2407" y="0"/>
                  </a:moveTo>
                  <a:lnTo>
                    <a:pt x="2302" y="42"/>
                  </a:lnTo>
                  <a:lnTo>
                    <a:pt x="2344" y="63"/>
                  </a:lnTo>
                  <a:lnTo>
                    <a:pt x="2365" y="147"/>
                  </a:lnTo>
                  <a:lnTo>
                    <a:pt x="2260" y="251"/>
                  </a:lnTo>
                  <a:lnTo>
                    <a:pt x="2260" y="419"/>
                  </a:lnTo>
                  <a:lnTo>
                    <a:pt x="2281" y="523"/>
                  </a:lnTo>
                  <a:lnTo>
                    <a:pt x="2155" y="461"/>
                  </a:lnTo>
                  <a:lnTo>
                    <a:pt x="2072" y="377"/>
                  </a:lnTo>
                  <a:lnTo>
                    <a:pt x="1925" y="482"/>
                  </a:lnTo>
                  <a:lnTo>
                    <a:pt x="1716" y="544"/>
                  </a:lnTo>
                  <a:lnTo>
                    <a:pt x="1653" y="691"/>
                  </a:lnTo>
                  <a:lnTo>
                    <a:pt x="1528" y="858"/>
                  </a:lnTo>
                  <a:lnTo>
                    <a:pt x="1402" y="900"/>
                  </a:lnTo>
                  <a:lnTo>
                    <a:pt x="1214" y="1193"/>
                  </a:lnTo>
                  <a:lnTo>
                    <a:pt x="1193" y="1360"/>
                  </a:lnTo>
                  <a:lnTo>
                    <a:pt x="1235" y="1402"/>
                  </a:lnTo>
                  <a:lnTo>
                    <a:pt x="1151" y="1632"/>
                  </a:lnTo>
                  <a:lnTo>
                    <a:pt x="1005" y="1904"/>
                  </a:lnTo>
                  <a:lnTo>
                    <a:pt x="1005" y="2009"/>
                  </a:lnTo>
                  <a:lnTo>
                    <a:pt x="1130" y="2051"/>
                  </a:lnTo>
                  <a:lnTo>
                    <a:pt x="1005" y="2365"/>
                  </a:lnTo>
                  <a:lnTo>
                    <a:pt x="942" y="2616"/>
                  </a:lnTo>
                  <a:lnTo>
                    <a:pt x="879" y="2825"/>
                  </a:lnTo>
                  <a:lnTo>
                    <a:pt x="712" y="2825"/>
                  </a:lnTo>
                  <a:lnTo>
                    <a:pt x="607" y="2783"/>
                  </a:lnTo>
                  <a:lnTo>
                    <a:pt x="502" y="2783"/>
                  </a:lnTo>
                  <a:lnTo>
                    <a:pt x="565" y="3076"/>
                  </a:lnTo>
                  <a:lnTo>
                    <a:pt x="565" y="3202"/>
                  </a:lnTo>
                  <a:lnTo>
                    <a:pt x="565" y="3411"/>
                  </a:lnTo>
                  <a:lnTo>
                    <a:pt x="419" y="3411"/>
                  </a:lnTo>
                  <a:lnTo>
                    <a:pt x="440" y="3578"/>
                  </a:lnTo>
                  <a:lnTo>
                    <a:pt x="419" y="3704"/>
                  </a:lnTo>
                  <a:lnTo>
                    <a:pt x="440" y="3808"/>
                  </a:lnTo>
                  <a:lnTo>
                    <a:pt x="398" y="4018"/>
                  </a:lnTo>
                  <a:lnTo>
                    <a:pt x="314" y="4039"/>
                  </a:lnTo>
                  <a:lnTo>
                    <a:pt x="272" y="4018"/>
                  </a:lnTo>
                  <a:lnTo>
                    <a:pt x="251" y="4122"/>
                  </a:lnTo>
                  <a:lnTo>
                    <a:pt x="251" y="4206"/>
                  </a:lnTo>
                  <a:lnTo>
                    <a:pt x="251" y="4332"/>
                  </a:lnTo>
                  <a:lnTo>
                    <a:pt x="189" y="4457"/>
                  </a:lnTo>
                  <a:lnTo>
                    <a:pt x="147" y="4436"/>
                  </a:lnTo>
                  <a:lnTo>
                    <a:pt x="42" y="4562"/>
                  </a:lnTo>
                  <a:lnTo>
                    <a:pt x="0" y="4666"/>
                  </a:lnTo>
                  <a:lnTo>
                    <a:pt x="0" y="4729"/>
                  </a:lnTo>
                  <a:lnTo>
                    <a:pt x="84" y="4834"/>
                  </a:lnTo>
                  <a:lnTo>
                    <a:pt x="105" y="4980"/>
                  </a:lnTo>
                  <a:lnTo>
                    <a:pt x="377" y="5231"/>
                  </a:lnTo>
                  <a:lnTo>
                    <a:pt x="377" y="5231"/>
                  </a:lnTo>
                  <a:lnTo>
                    <a:pt x="314" y="5127"/>
                  </a:lnTo>
                  <a:lnTo>
                    <a:pt x="314" y="5064"/>
                  </a:lnTo>
                  <a:lnTo>
                    <a:pt x="398" y="5148"/>
                  </a:lnTo>
                  <a:lnTo>
                    <a:pt x="523" y="5148"/>
                  </a:lnTo>
                  <a:lnTo>
                    <a:pt x="419" y="5231"/>
                  </a:lnTo>
                  <a:lnTo>
                    <a:pt x="440" y="5273"/>
                  </a:lnTo>
                  <a:lnTo>
                    <a:pt x="565" y="5273"/>
                  </a:lnTo>
                  <a:lnTo>
                    <a:pt x="565" y="5189"/>
                  </a:lnTo>
                  <a:lnTo>
                    <a:pt x="586" y="5273"/>
                  </a:lnTo>
                  <a:lnTo>
                    <a:pt x="691" y="5273"/>
                  </a:lnTo>
                  <a:lnTo>
                    <a:pt x="733" y="5357"/>
                  </a:lnTo>
                  <a:lnTo>
                    <a:pt x="921" y="5399"/>
                  </a:lnTo>
                  <a:lnTo>
                    <a:pt x="1026" y="5566"/>
                  </a:lnTo>
                  <a:lnTo>
                    <a:pt x="1026" y="5671"/>
                  </a:lnTo>
                  <a:lnTo>
                    <a:pt x="942" y="5692"/>
                  </a:lnTo>
                  <a:lnTo>
                    <a:pt x="900" y="5608"/>
                  </a:lnTo>
                  <a:lnTo>
                    <a:pt x="816" y="5671"/>
                  </a:lnTo>
                  <a:lnTo>
                    <a:pt x="900" y="5754"/>
                  </a:lnTo>
                  <a:lnTo>
                    <a:pt x="921" y="5775"/>
                  </a:lnTo>
                  <a:lnTo>
                    <a:pt x="900" y="5796"/>
                  </a:lnTo>
                  <a:lnTo>
                    <a:pt x="795" y="5775"/>
                  </a:lnTo>
                  <a:lnTo>
                    <a:pt x="774" y="5671"/>
                  </a:lnTo>
                  <a:lnTo>
                    <a:pt x="670" y="5671"/>
                  </a:lnTo>
                  <a:lnTo>
                    <a:pt x="670" y="5712"/>
                  </a:lnTo>
                  <a:lnTo>
                    <a:pt x="795" y="5817"/>
                  </a:lnTo>
                  <a:lnTo>
                    <a:pt x="795" y="5880"/>
                  </a:lnTo>
                  <a:lnTo>
                    <a:pt x="900" y="6005"/>
                  </a:lnTo>
                  <a:lnTo>
                    <a:pt x="1109" y="6068"/>
                  </a:lnTo>
                  <a:lnTo>
                    <a:pt x="1088" y="5880"/>
                  </a:lnTo>
                  <a:lnTo>
                    <a:pt x="1026" y="5775"/>
                  </a:lnTo>
                  <a:lnTo>
                    <a:pt x="1151" y="5859"/>
                  </a:lnTo>
                  <a:lnTo>
                    <a:pt x="1151" y="5964"/>
                  </a:lnTo>
                  <a:lnTo>
                    <a:pt x="1214" y="6068"/>
                  </a:lnTo>
                  <a:lnTo>
                    <a:pt x="1298" y="6131"/>
                  </a:lnTo>
                  <a:lnTo>
                    <a:pt x="1319" y="6298"/>
                  </a:lnTo>
                  <a:lnTo>
                    <a:pt x="1402" y="6382"/>
                  </a:lnTo>
                  <a:lnTo>
                    <a:pt x="1360" y="6403"/>
                  </a:lnTo>
                  <a:lnTo>
                    <a:pt x="1402" y="6445"/>
                  </a:lnTo>
                  <a:lnTo>
                    <a:pt x="1465" y="6487"/>
                  </a:lnTo>
                  <a:lnTo>
                    <a:pt x="1465" y="6717"/>
                  </a:lnTo>
                  <a:lnTo>
                    <a:pt x="1570" y="6947"/>
                  </a:lnTo>
                  <a:lnTo>
                    <a:pt x="1632" y="7010"/>
                  </a:lnTo>
                  <a:lnTo>
                    <a:pt x="1486" y="7114"/>
                  </a:lnTo>
                  <a:lnTo>
                    <a:pt x="1402" y="7658"/>
                  </a:lnTo>
                  <a:lnTo>
                    <a:pt x="1444" y="7784"/>
                  </a:lnTo>
                  <a:lnTo>
                    <a:pt x="1423" y="7847"/>
                  </a:lnTo>
                  <a:lnTo>
                    <a:pt x="1444" y="7889"/>
                  </a:lnTo>
                  <a:lnTo>
                    <a:pt x="1528" y="7742"/>
                  </a:lnTo>
                  <a:lnTo>
                    <a:pt x="1653" y="7637"/>
                  </a:lnTo>
                  <a:lnTo>
                    <a:pt x="1716" y="7470"/>
                  </a:lnTo>
                  <a:lnTo>
                    <a:pt x="1716" y="7658"/>
                  </a:lnTo>
                  <a:lnTo>
                    <a:pt x="1549" y="7805"/>
                  </a:lnTo>
                  <a:lnTo>
                    <a:pt x="1549" y="7972"/>
                  </a:lnTo>
                  <a:lnTo>
                    <a:pt x="1632" y="7951"/>
                  </a:lnTo>
                  <a:lnTo>
                    <a:pt x="1632" y="7868"/>
                  </a:lnTo>
                  <a:lnTo>
                    <a:pt x="1779" y="7784"/>
                  </a:lnTo>
                  <a:lnTo>
                    <a:pt x="1863" y="7868"/>
                  </a:lnTo>
                  <a:lnTo>
                    <a:pt x="1925" y="7868"/>
                  </a:lnTo>
                  <a:lnTo>
                    <a:pt x="1925" y="7805"/>
                  </a:lnTo>
                  <a:lnTo>
                    <a:pt x="1946" y="7847"/>
                  </a:lnTo>
                  <a:lnTo>
                    <a:pt x="1988" y="7847"/>
                  </a:lnTo>
                  <a:lnTo>
                    <a:pt x="2009" y="7805"/>
                  </a:lnTo>
                  <a:lnTo>
                    <a:pt x="2135" y="7805"/>
                  </a:lnTo>
                  <a:lnTo>
                    <a:pt x="2365" y="7658"/>
                  </a:lnTo>
                  <a:lnTo>
                    <a:pt x="2386" y="7575"/>
                  </a:lnTo>
                  <a:lnTo>
                    <a:pt x="2448" y="7596"/>
                  </a:lnTo>
                  <a:lnTo>
                    <a:pt x="2511" y="7596"/>
                  </a:lnTo>
                  <a:lnTo>
                    <a:pt x="2658" y="7533"/>
                  </a:lnTo>
                  <a:lnTo>
                    <a:pt x="2574" y="7491"/>
                  </a:lnTo>
                  <a:lnTo>
                    <a:pt x="2574" y="7470"/>
                  </a:lnTo>
                  <a:lnTo>
                    <a:pt x="2511" y="7365"/>
                  </a:lnTo>
                  <a:lnTo>
                    <a:pt x="2574" y="7365"/>
                  </a:lnTo>
                  <a:lnTo>
                    <a:pt x="2616" y="7449"/>
                  </a:lnTo>
                  <a:lnTo>
                    <a:pt x="2720" y="7470"/>
                  </a:lnTo>
                  <a:lnTo>
                    <a:pt x="2888" y="7345"/>
                  </a:lnTo>
                  <a:lnTo>
                    <a:pt x="2867" y="7282"/>
                  </a:lnTo>
                  <a:lnTo>
                    <a:pt x="2909" y="7240"/>
                  </a:lnTo>
                  <a:lnTo>
                    <a:pt x="2909" y="7114"/>
                  </a:lnTo>
                  <a:lnTo>
                    <a:pt x="2867" y="7052"/>
                  </a:lnTo>
                  <a:lnTo>
                    <a:pt x="2867" y="7010"/>
                  </a:lnTo>
                  <a:lnTo>
                    <a:pt x="2888" y="6947"/>
                  </a:lnTo>
                  <a:lnTo>
                    <a:pt x="2804" y="6863"/>
                  </a:lnTo>
                  <a:lnTo>
                    <a:pt x="2909" y="6947"/>
                  </a:lnTo>
                  <a:lnTo>
                    <a:pt x="2909" y="7010"/>
                  </a:lnTo>
                  <a:lnTo>
                    <a:pt x="2992" y="7010"/>
                  </a:lnTo>
                  <a:lnTo>
                    <a:pt x="2992" y="7073"/>
                  </a:lnTo>
                  <a:lnTo>
                    <a:pt x="3118" y="7282"/>
                  </a:lnTo>
                  <a:lnTo>
                    <a:pt x="3181" y="7365"/>
                  </a:lnTo>
                  <a:lnTo>
                    <a:pt x="3202" y="7491"/>
                  </a:lnTo>
                  <a:lnTo>
                    <a:pt x="3306" y="7491"/>
                  </a:lnTo>
                  <a:lnTo>
                    <a:pt x="3390" y="7470"/>
                  </a:lnTo>
                  <a:lnTo>
                    <a:pt x="3411" y="7386"/>
                  </a:lnTo>
                  <a:lnTo>
                    <a:pt x="3411" y="7470"/>
                  </a:lnTo>
                  <a:lnTo>
                    <a:pt x="3390" y="7533"/>
                  </a:lnTo>
                  <a:lnTo>
                    <a:pt x="3432" y="7658"/>
                  </a:lnTo>
                  <a:lnTo>
                    <a:pt x="3432" y="7700"/>
                  </a:lnTo>
                  <a:lnTo>
                    <a:pt x="3411" y="7742"/>
                  </a:lnTo>
                  <a:lnTo>
                    <a:pt x="3432" y="7847"/>
                  </a:lnTo>
                  <a:lnTo>
                    <a:pt x="3495" y="7889"/>
                  </a:lnTo>
                  <a:lnTo>
                    <a:pt x="3536" y="8307"/>
                  </a:lnTo>
                  <a:lnTo>
                    <a:pt x="3578" y="8328"/>
                  </a:lnTo>
                  <a:lnTo>
                    <a:pt x="3578" y="8516"/>
                  </a:lnTo>
                  <a:lnTo>
                    <a:pt x="3725" y="8600"/>
                  </a:lnTo>
                  <a:lnTo>
                    <a:pt x="3704" y="8642"/>
                  </a:lnTo>
                  <a:lnTo>
                    <a:pt x="3704" y="8788"/>
                  </a:lnTo>
                  <a:lnTo>
                    <a:pt x="3767" y="8851"/>
                  </a:lnTo>
                  <a:lnTo>
                    <a:pt x="3767" y="9123"/>
                  </a:lnTo>
                  <a:lnTo>
                    <a:pt x="3829" y="9228"/>
                  </a:lnTo>
                  <a:lnTo>
                    <a:pt x="3829" y="9332"/>
                  </a:lnTo>
                  <a:lnTo>
                    <a:pt x="3850" y="9311"/>
                  </a:lnTo>
                  <a:lnTo>
                    <a:pt x="3871" y="9123"/>
                  </a:lnTo>
                  <a:lnTo>
                    <a:pt x="3955" y="9249"/>
                  </a:lnTo>
                  <a:lnTo>
                    <a:pt x="3976" y="9374"/>
                  </a:lnTo>
                  <a:lnTo>
                    <a:pt x="4059" y="9458"/>
                  </a:lnTo>
                  <a:lnTo>
                    <a:pt x="4080" y="9793"/>
                  </a:lnTo>
                  <a:lnTo>
                    <a:pt x="4164" y="9855"/>
                  </a:lnTo>
                  <a:lnTo>
                    <a:pt x="4185" y="9960"/>
                  </a:lnTo>
                  <a:lnTo>
                    <a:pt x="4143" y="10002"/>
                  </a:lnTo>
                  <a:lnTo>
                    <a:pt x="4164" y="10169"/>
                  </a:lnTo>
                  <a:lnTo>
                    <a:pt x="4227" y="10253"/>
                  </a:lnTo>
                  <a:lnTo>
                    <a:pt x="4290" y="10316"/>
                  </a:lnTo>
                  <a:lnTo>
                    <a:pt x="4227" y="10399"/>
                  </a:lnTo>
                  <a:lnTo>
                    <a:pt x="4269" y="10567"/>
                  </a:lnTo>
                  <a:lnTo>
                    <a:pt x="4248" y="10609"/>
                  </a:lnTo>
                  <a:lnTo>
                    <a:pt x="4227" y="10630"/>
                  </a:lnTo>
                  <a:lnTo>
                    <a:pt x="4185" y="10797"/>
                  </a:lnTo>
                  <a:lnTo>
                    <a:pt x="4227" y="10818"/>
                  </a:lnTo>
                  <a:lnTo>
                    <a:pt x="4227" y="10922"/>
                  </a:lnTo>
                  <a:lnTo>
                    <a:pt x="4143" y="11027"/>
                  </a:lnTo>
                  <a:lnTo>
                    <a:pt x="4101" y="11048"/>
                  </a:lnTo>
                  <a:lnTo>
                    <a:pt x="4059" y="11048"/>
                  </a:lnTo>
                  <a:lnTo>
                    <a:pt x="4059" y="11111"/>
                  </a:lnTo>
                  <a:lnTo>
                    <a:pt x="4101" y="11194"/>
                  </a:lnTo>
                  <a:lnTo>
                    <a:pt x="4101" y="11341"/>
                  </a:lnTo>
                  <a:lnTo>
                    <a:pt x="4164" y="11529"/>
                  </a:lnTo>
                  <a:lnTo>
                    <a:pt x="4185" y="11341"/>
                  </a:lnTo>
                  <a:lnTo>
                    <a:pt x="4248" y="11236"/>
                  </a:lnTo>
                  <a:lnTo>
                    <a:pt x="4248" y="11257"/>
                  </a:lnTo>
                  <a:lnTo>
                    <a:pt x="4269" y="11153"/>
                  </a:lnTo>
                  <a:lnTo>
                    <a:pt x="4332" y="11090"/>
                  </a:lnTo>
                  <a:lnTo>
                    <a:pt x="4332" y="10922"/>
                  </a:lnTo>
                  <a:lnTo>
                    <a:pt x="4457" y="10839"/>
                  </a:lnTo>
                  <a:lnTo>
                    <a:pt x="4583" y="10483"/>
                  </a:lnTo>
                  <a:lnTo>
                    <a:pt x="4666" y="10420"/>
                  </a:lnTo>
                  <a:lnTo>
                    <a:pt x="4666" y="10253"/>
                  </a:lnTo>
                  <a:lnTo>
                    <a:pt x="4583" y="10106"/>
                  </a:lnTo>
                  <a:lnTo>
                    <a:pt x="4604" y="9960"/>
                  </a:lnTo>
                  <a:lnTo>
                    <a:pt x="4562" y="9855"/>
                  </a:lnTo>
                  <a:lnTo>
                    <a:pt x="4541" y="9667"/>
                  </a:lnTo>
                  <a:lnTo>
                    <a:pt x="4457" y="9583"/>
                  </a:lnTo>
                  <a:lnTo>
                    <a:pt x="4478" y="9479"/>
                  </a:lnTo>
                  <a:lnTo>
                    <a:pt x="4457" y="9353"/>
                  </a:lnTo>
                  <a:lnTo>
                    <a:pt x="4478" y="9270"/>
                  </a:lnTo>
                  <a:lnTo>
                    <a:pt x="4436" y="9018"/>
                  </a:lnTo>
                  <a:lnTo>
                    <a:pt x="4269" y="8851"/>
                  </a:lnTo>
                  <a:lnTo>
                    <a:pt x="4080" y="8725"/>
                  </a:lnTo>
                  <a:lnTo>
                    <a:pt x="3934" y="8537"/>
                  </a:lnTo>
                  <a:lnTo>
                    <a:pt x="3934" y="8433"/>
                  </a:lnTo>
                  <a:lnTo>
                    <a:pt x="3850" y="8223"/>
                  </a:lnTo>
                  <a:lnTo>
                    <a:pt x="3955" y="8181"/>
                  </a:lnTo>
                  <a:lnTo>
                    <a:pt x="3976" y="8077"/>
                  </a:lnTo>
                  <a:lnTo>
                    <a:pt x="3934" y="7784"/>
                  </a:lnTo>
                  <a:lnTo>
                    <a:pt x="3955" y="7700"/>
                  </a:lnTo>
                  <a:lnTo>
                    <a:pt x="4059" y="7658"/>
                  </a:lnTo>
                  <a:lnTo>
                    <a:pt x="4059" y="7533"/>
                  </a:lnTo>
                  <a:lnTo>
                    <a:pt x="3934" y="7470"/>
                  </a:lnTo>
                  <a:lnTo>
                    <a:pt x="3934" y="7345"/>
                  </a:lnTo>
                  <a:lnTo>
                    <a:pt x="3850" y="7219"/>
                  </a:lnTo>
                  <a:lnTo>
                    <a:pt x="3767" y="7156"/>
                  </a:lnTo>
                  <a:lnTo>
                    <a:pt x="3620" y="6863"/>
                  </a:lnTo>
                  <a:lnTo>
                    <a:pt x="3495" y="6759"/>
                  </a:lnTo>
                  <a:lnTo>
                    <a:pt x="3432" y="6696"/>
                  </a:lnTo>
                  <a:lnTo>
                    <a:pt x="3348" y="6612"/>
                  </a:lnTo>
                  <a:lnTo>
                    <a:pt x="3243" y="6424"/>
                  </a:lnTo>
                  <a:lnTo>
                    <a:pt x="3181" y="6403"/>
                  </a:lnTo>
                  <a:lnTo>
                    <a:pt x="3181" y="6319"/>
                  </a:lnTo>
                  <a:lnTo>
                    <a:pt x="3306" y="6236"/>
                  </a:lnTo>
                  <a:lnTo>
                    <a:pt x="3411" y="6173"/>
                  </a:lnTo>
                  <a:lnTo>
                    <a:pt x="3390" y="6089"/>
                  </a:lnTo>
                  <a:lnTo>
                    <a:pt x="3390" y="5901"/>
                  </a:lnTo>
                  <a:lnTo>
                    <a:pt x="3453" y="5817"/>
                  </a:lnTo>
                  <a:lnTo>
                    <a:pt x="3432" y="5650"/>
                  </a:lnTo>
                  <a:lnTo>
                    <a:pt x="3515" y="5503"/>
                  </a:lnTo>
                  <a:lnTo>
                    <a:pt x="3746" y="5587"/>
                  </a:lnTo>
                  <a:lnTo>
                    <a:pt x="3871" y="5482"/>
                  </a:lnTo>
                  <a:lnTo>
                    <a:pt x="4018" y="5482"/>
                  </a:lnTo>
                  <a:lnTo>
                    <a:pt x="4039" y="5440"/>
                  </a:lnTo>
                  <a:lnTo>
                    <a:pt x="4039" y="5273"/>
                  </a:lnTo>
                  <a:lnTo>
                    <a:pt x="4101" y="5231"/>
                  </a:lnTo>
                  <a:lnTo>
                    <a:pt x="4269" y="5252"/>
                  </a:lnTo>
                  <a:lnTo>
                    <a:pt x="4290" y="5168"/>
                  </a:lnTo>
                  <a:lnTo>
                    <a:pt x="4248" y="5085"/>
                  </a:lnTo>
                  <a:lnTo>
                    <a:pt x="4248" y="5022"/>
                  </a:lnTo>
                  <a:lnTo>
                    <a:pt x="4373" y="4980"/>
                  </a:lnTo>
                  <a:lnTo>
                    <a:pt x="4541" y="4959"/>
                  </a:lnTo>
                  <a:lnTo>
                    <a:pt x="4562" y="4959"/>
                  </a:lnTo>
                  <a:lnTo>
                    <a:pt x="4604" y="4813"/>
                  </a:lnTo>
                  <a:lnTo>
                    <a:pt x="4666" y="4813"/>
                  </a:lnTo>
                  <a:lnTo>
                    <a:pt x="4792" y="4729"/>
                  </a:lnTo>
                  <a:lnTo>
                    <a:pt x="4750" y="4645"/>
                  </a:lnTo>
                  <a:lnTo>
                    <a:pt x="4792" y="4541"/>
                  </a:lnTo>
                  <a:lnTo>
                    <a:pt x="4813" y="4436"/>
                  </a:lnTo>
                  <a:lnTo>
                    <a:pt x="4980" y="4415"/>
                  </a:lnTo>
                  <a:lnTo>
                    <a:pt x="5085" y="4311"/>
                  </a:lnTo>
                  <a:lnTo>
                    <a:pt x="5127" y="4290"/>
                  </a:lnTo>
                  <a:lnTo>
                    <a:pt x="5127" y="4143"/>
                  </a:lnTo>
                  <a:lnTo>
                    <a:pt x="5022" y="4122"/>
                  </a:lnTo>
                  <a:lnTo>
                    <a:pt x="4771" y="4227"/>
                  </a:lnTo>
                  <a:lnTo>
                    <a:pt x="4624" y="4227"/>
                  </a:lnTo>
                  <a:lnTo>
                    <a:pt x="4562" y="4311"/>
                  </a:lnTo>
                  <a:lnTo>
                    <a:pt x="4436" y="4248"/>
                  </a:lnTo>
                  <a:lnTo>
                    <a:pt x="4394" y="4122"/>
                  </a:lnTo>
                  <a:lnTo>
                    <a:pt x="4436" y="3997"/>
                  </a:lnTo>
                  <a:lnTo>
                    <a:pt x="4352" y="3892"/>
                  </a:lnTo>
                  <a:lnTo>
                    <a:pt x="4269" y="3976"/>
                  </a:lnTo>
                  <a:lnTo>
                    <a:pt x="4227" y="3913"/>
                  </a:lnTo>
                  <a:lnTo>
                    <a:pt x="4039" y="3913"/>
                  </a:lnTo>
                  <a:lnTo>
                    <a:pt x="3955" y="3934"/>
                  </a:lnTo>
                  <a:lnTo>
                    <a:pt x="3934" y="3871"/>
                  </a:lnTo>
                  <a:lnTo>
                    <a:pt x="4039" y="3767"/>
                  </a:lnTo>
                  <a:lnTo>
                    <a:pt x="4185" y="3578"/>
                  </a:lnTo>
                  <a:lnTo>
                    <a:pt x="4164" y="3495"/>
                  </a:lnTo>
                  <a:lnTo>
                    <a:pt x="4227" y="3390"/>
                  </a:lnTo>
                  <a:lnTo>
                    <a:pt x="4227" y="3306"/>
                  </a:lnTo>
                  <a:lnTo>
                    <a:pt x="4101" y="3244"/>
                  </a:lnTo>
                  <a:lnTo>
                    <a:pt x="3955" y="3244"/>
                  </a:lnTo>
                  <a:lnTo>
                    <a:pt x="3934" y="3285"/>
                  </a:lnTo>
                  <a:lnTo>
                    <a:pt x="3871" y="3202"/>
                  </a:lnTo>
                  <a:lnTo>
                    <a:pt x="3913" y="3160"/>
                  </a:lnTo>
                  <a:lnTo>
                    <a:pt x="3767" y="3139"/>
                  </a:lnTo>
                  <a:lnTo>
                    <a:pt x="3704" y="3055"/>
                  </a:lnTo>
                  <a:lnTo>
                    <a:pt x="3725" y="2951"/>
                  </a:lnTo>
                  <a:lnTo>
                    <a:pt x="3704" y="2846"/>
                  </a:lnTo>
                  <a:lnTo>
                    <a:pt x="3557" y="2867"/>
                  </a:lnTo>
                  <a:lnTo>
                    <a:pt x="3495" y="2825"/>
                  </a:lnTo>
                  <a:lnTo>
                    <a:pt x="3515" y="2741"/>
                  </a:lnTo>
                  <a:lnTo>
                    <a:pt x="3495" y="2658"/>
                  </a:lnTo>
                  <a:lnTo>
                    <a:pt x="3223" y="2720"/>
                  </a:lnTo>
                  <a:lnTo>
                    <a:pt x="3097" y="2825"/>
                  </a:lnTo>
                  <a:lnTo>
                    <a:pt x="3034" y="2679"/>
                  </a:lnTo>
                  <a:lnTo>
                    <a:pt x="3055" y="2532"/>
                  </a:lnTo>
                  <a:lnTo>
                    <a:pt x="2992" y="2469"/>
                  </a:lnTo>
                  <a:lnTo>
                    <a:pt x="2930" y="2407"/>
                  </a:lnTo>
                  <a:lnTo>
                    <a:pt x="2825" y="2344"/>
                  </a:lnTo>
                  <a:lnTo>
                    <a:pt x="2825" y="2239"/>
                  </a:lnTo>
                  <a:lnTo>
                    <a:pt x="2888" y="2155"/>
                  </a:lnTo>
                  <a:lnTo>
                    <a:pt x="2825" y="2093"/>
                  </a:lnTo>
                  <a:lnTo>
                    <a:pt x="2888" y="2009"/>
                  </a:lnTo>
                  <a:lnTo>
                    <a:pt x="2971" y="1904"/>
                  </a:lnTo>
                  <a:lnTo>
                    <a:pt x="3034" y="1925"/>
                  </a:lnTo>
                  <a:lnTo>
                    <a:pt x="3097" y="1883"/>
                  </a:lnTo>
                  <a:lnTo>
                    <a:pt x="3034" y="1779"/>
                  </a:lnTo>
                  <a:lnTo>
                    <a:pt x="3055" y="1695"/>
                  </a:lnTo>
                  <a:lnTo>
                    <a:pt x="3118" y="1674"/>
                  </a:lnTo>
                  <a:lnTo>
                    <a:pt x="3139" y="1570"/>
                  </a:lnTo>
                  <a:lnTo>
                    <a:pt x="3243" y="1507"/>
                  </a:lnTo>
                  <a:lnTo>
                    <a:pt x="3285" y="1423"/>
                  </a:lnTo>
                  <a:lnTo>
                    <a:pt x="3285" y="1319"/>
                  </a:lnTo>
                  <a:lnTo>
                    <a:pt x="3306" y="1067"/>
                  </a:lnTo>
                  <a:lnTo>
                    <a:pt x="3285" y="900"/>
                  </a:lnTo>
                  <a:lnTo>
                    <a:pt x="3202" y="691"/>
                  </a:lnTo>
                  <a:lnTo>
                    <a:pt x="3202" y="544"/>
                  </a:lnTo>
                  <a:lnTo>
                    <a:pt x="3097" y="419"/>
                  </a:lnTo>
                  <a:lnTo>
                    <a:pt x="2992" y="419"/>
                  </a:lnTo>
                  <a:lnTo>
                    <a:pt x="2971" y="251"/>
                  </a:lnTo>
                  <a:lnTo>
                    <a:pt x="2825" y="147"/>
                  </a:lnTo>
                  <a:lnTo>
                    <a:pt x="2783" y="0"/>
                  </a:lnTo>
                  <a:lnTo>
                    <a:pt x="2616" y="0"/>
                  </a:lnTo>
                  <a:lnTo>
                    <a:pt x="2532" y="42"/>
                  </a:lnTo>
                  <a:lnTo>
                    <a:pt x="240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3" name="Google Shape;2463;p46"/>
            <p:cNvSpPr/>
            <p:nvPr/>
          </p:nvSpPr>
          <p:spPr>
            <a:xfrm>
              <a:off x="4941700" y="2836825"/>
              <a:ext cx="74300" cy="95750"/>
            </a:xfrm>
            <a:custGeom>
              <a:avLst/>
              <a:gdLst/>
              <a:ahLst/>
              <a:cxnLst/>
              <a:rect l="l" t="t" r="r" b="b"/>
              <a:pathLst>
                <a:path w="2972" h="3830" extrusionOk="0">
                  <a:moveTo>
                    <a:pt x="209" y="1"/>
                  </a:moveTo>
                  <a:lnTo>
                    <a:pt x="189" y="63"/>
                  </a:lnTo>
                  <a:lnTo>
                    <a:pt x="147" y="63"/>
                  </a:lnTo>
                  <a:lnTo>
                    <a:pt x="147" y="147"/>
                  </a:lnTo>
                  <a:lnTo>
                    <a:pt x="189" y="210"/>
                  </a:lnTo>
                  <a:lnTo>
                    <a:pt x="147" y="356"/>
                  </a:lnTo>
                  <a:lnTo>
                    <a:pt x="21" y="482"/>
                  </a:lnTo>
                  <a:lnTo>
                    <a:pt x="0" y="628"/>
                  </a:lnTo>
                  <a:lnTo>
                    <a:pt x="293" y="733"/>
                  </a:lnTo>
                  <a:lnTo>
                    <a:pt x="398" y="670"/>
                  </a:lnTo>
                  <a:lnTo>
                    <a:pt x="523" y="691"/>
                  </a:lnTo>
                  <a:lnTo>
                    <a:pt x="502" y="754"/>
                  </a:lnTo>
                  <a:lnTo>
                    <a:pt x="544" y="900"/>
                  </a:lnTo>
                  <a:lnTo>
                    <a:pt x="481" y="963"/>
                  </a:lnTo>
                  <a:lnTo>
                    <a:pt x="398" y="942"/>
                  </a:lnTo>
                  <a:lnTo>
                    <a:pt x="314" y="984"/>
                  </a:lnTo>
                  <a:lnTo>
                    <a:pt x="272" y="1151"/>
                  </a:lnTo>
                  <a:lnTo>
                    <a:pt x="168" y="1172"/>
                  </a:lnTo>
                  <a:lnTo>
                    <a:pt x="168" y="1402"/>
                  </a:lnTo>
                  <a:lnTo>
                    <a:pt x="293" y="1570"/>
                  </a:lnTo>
                  <a:lnTo>
                    <a:pt x="419" y="1612"/>
                  </a:lnTo>
                  <a:lnTo>
                    <a:pt x="586" y="1800"/>
                  </a:lnTo>
                  <a:lnTo>
                    <a:pt x="586" y="1988"/>
                  </a:lnTo>
                  <a:lnTo>
                    <a:pt x="628" y="2114"/>
                  </a:lnTo>
                  <a:lnTo>
                    <a:pt x="607" y="2218"/>
                  </a:lnTo>
                  <a:lnTo>
                    <a:pt x="628" y="2407"/>
                  </a:lnTo>
                  <a:lnTo>
                    <a:pt x="816" y="2637"/>
                  </a:lnTo>
                  <a:lnTo>
                    <a:pt x="816" y="2783"/>
                  </a:lnTo>
                  <a:lnTo>
                    <a:pt x="837" y="2888"/>
                  </a:lnTo>
                  <a:lnTo>
                    <a:pt x="879" y="3076"/>
                  </a:lnTo>
                  <a:lnTo>
                    <a:pt x="921" y="3055"/>
                  </a:lnTo>
                  <a:lnTo>
                    <a:pt x="984" y="3160"/>
                  </a:lnTo>
                  <a:lnTo>
                    <a:pt x="1005" y="3202"/>
                  </a:lnTo>
                  <a:lnTo>
                    <a:pt x="1046" y="3202"/>
                  </a:lnTo>
                  <a:lnTo>
                    <a:pt x="1067" y="3139"/>
                  </a:lnTo>
                  <a:lnTo>
                    <a:pt x="1130" y="3097"/>
                  </a:lnTo>
                  <a:lnTo>
                    <a:pt x="1214" y="3160"/>
                  </a:lnTo>
                  <a:lnTo>
                    <a:pt x="1214" y="3181"/>
                  </a:lnTo>
                  <a:lnTo>
                    <a:pt x="1256" y="3160"/>
                  </a:lnTo>
                  <a:lnTo>
                    <a:pt x="1298" y="3055"/>
                  </a:lnTo>
                  <a:lnTo>
                    <a:pt x="1214" y="2930"/>
                  </a:lnTo>
                  <a:lnTo>
                    <a:pt x="1256" y="2888"/>
                  </a:lnTo>
                  <a:lnTo>
                    <a:pt x="1256" y="2783"/>
                  </a:lnTo>
                  <a:lnTo>
                    <a:pt x="1318" y="2721"/>
                  </a:lnTo>
                  <a:lnTo>
                    <a:pt x="1318" y="2742"/>
                  </a:lnTo>
                  <a:lnTo>
                    <a:pt x="1256" y="2951"/>
                  </a:lnTo>
                  <a:lnTo>
                    <a:pt x="1339" y="3055"/>
                  </a:lnTo>
                  <a:lnTo>
                    <a:pt x="1423" y="2930"/>
                  </a:lnTo>
                  <a:lnTo>
                    <a:pt x="1507" y="2888"/>
                  </a:lnTo>
                  <a:lnTo>
                    <a:pt x="1507" y="2888"/>
                  </a:lnTo>
                  <a:lnTo>
                    <a:pt x="1465" y="2951"/>
                  </a:lnTo>
                  <a:lnTo>
                    <a:pt x="1423" y="2972"/>
                  </a:lnTo>
                  <a:lnTo>
                    <a:pt x="1360" y="3076"/>
                  </a:lnTo>
                  <a:lnTo>
                    <a:pt x="1465" y="3139"/>
                  </a:lnTo>
                  <a:lnTo>
                    <a:pt x="1549" y="2951"/>
                  </a:lnTo>
                  <a:lnTo>
                    <a:pt x="1653" y="2930"/>
                  </a:lnTo>
                  <a:lnTo>
                    <a:pt x="1674" y="2762"/>
                  </a:lnTo>
                  <a:lnTo>
                    <a:pt x="1590" y="2637"/>
                  </a:lnTo>
                  <a:lnTo>
                    <a:pt x="1528" y="2616"/>
                  </a:lnTo>
                  <a:lnTo>
                    <a:pt x="1632" y="2553"/>
                  </a:lnTo>
                  <a:lnTo>
                    <a:pt x="1653" y="2511"/>
                  </a:lnTo>
                  <a:lnTo>
                    <a:pt x="1570" y="2365"/>
                  </a:lnTo>
                  <a:lnTo>
                    <a:pt x="1549" y="2156"/>
                  </a:lnTo>
                  <a:lnTo>
                    <a:pt x="1590" y="2344"/>
                  </a:lnTo>
                  <a:lnTo>
                    <a:pt x="1716" y="2449"/>
                  </a:lnTo>
                  <a:lnTo>
                    <a:pt x="1779" y="2428"/>
                  </a:lnTo>
                  <a:lnTo>
                    <a:pt x="1779" y="2470"/>
                  </a:lnTo>
                  <a:lnTo>
                    <a:pt x="1988" y="2574"/>
                  </a:lnTo>
                  <a:lnTo>
                    <a:pt x="2093" y="2511"/>
                  </a:lnTo>
                  <a:lnTo>
                    <a:pt x="2155" y="2532"/>
                  </a:lnTo>
                  <a:lnTo>
                    <a:pt x="2155" y="2470"/>
                  </a:lnTo>
                  <a:lnTo>
                    <a:pt x="2197" y="2470"/>
                  </a:lnTo>
                  <a:lnTo>
                    <a:pt x="2365" y="2888"/>
                  </a:lnTo>
                  <a:lnTo>
                    <a:pt x="2448" y="2951"/>
                  </a:lnTo>
                  <a:lnTo>
                    <a:pt x="2448" y="3034"/>
                  </a:lnTo>
                  <a:lnTo>
                    <a:pt x="2406" y="3160"/>
                  </a:lnTo>
                  <a:lnTo>
                    <a:pt x="2469" y="3181"/>
                  </a:lnTo>
                  <a:lnTo>
                    <a:pt x="2406" y="3348"/>
                  </a:lnTo>
                  <a:lnTo>
                    <a:pt x="2448" y="3369"/>
                  </a:lnTo>
                  <a:lnTo>
                    <a:pt x="2511" y="3306"/>
                  </a:lnTo>
                  <a:lnTo>
                    <a:pt x="2553" y="3265"/>
                  </a:lnTo>
                  <a:lnTo>
                    <a:pt x="2553" y="3265"/>
                  </a:lnTo>
                  <a:lnTo>
                    <a:pt x="2511" y="3369"/>
                  </a:lnTo>
                  <a:lnTo>
                    <a:pt x="2490" y="3411"/>
                  </a:lnTo>
                  <a:lnTo>
                    <a:pt x="2553" y="3495"/>
                  </a:lnTo>
                  <a:lnTo>
                    <a:pt x="2637" y="3620"/>
                  </a:lnTo>
                  <a:lnTo>
                    <a:pt x="2720" y="3830"/>
                  </a:lnTo>
                  <a:lnTo>
                    <a:pt x="2762" y="3830"/>
                  </a:lnTo>
                  <a:lnTo>
                    <a:pt x="2720" y="3683"/>
                  </a:lnTo>
                  <a:lnTo>
                    <a:pt x="2720" y="3620"/>
                  </a:lnTo>
                  <a:lnTo>
                    <a:pt x="2762" y="3516"/>
                  </a:lnTo>
                  <a:lnTo>
                    <a:pt x="2867" y="3390"/>
                  </a:lnTo>
                  <a:lnTo>
                    <a:pt x="2909" y="3411"/>
                  </a:lnTo>
                  <a:lnTo>
                    <a:pt x="2971" y="3286"/>
                  </a:lnTo>
                  <a:lnTo>
                    <a:pt x="2971" y="3160"/>
                  </a:lnTo>
                  <a:lnTo>
                    <a:pt x="2930" y="3139"/>
                  </a:lnTo>
                  <a:lnTo>
                    <a:pt x="2909" y="3076"/>
                  </a:lnTo>
                  <a:lnTo>
                    <a:pt x="2909" y="3034"/>
                  </a:lnTo>
                  <a:lnTo>
                    <a:pt x="2888" y="2972"/>
                  </a:lnTo>
                  <a:lnTo>
                    <a:pt x="2867" y="2888"/>
                  </a:lnTo>
                  <a:lnTo>
                    <a:pt x="2804" y="2742"/>
                  </a:lnTo>
                  <a:lnTo>
                    <a:pt x="2783" y="2511"/>
                  </a:lnTo>
                  <a:lnTo>
                    <a:pt x="2720" y="2428"/>
                  </a:lnTo>
                  <a:lnTo>
                    <a:pt x="2720" y="2302"/>
                  </a:lnTo>
                  <a:lnTo>
                    <a:pt x="2699" y="2135"/>
                  </a:lnTo>
                  <a:lnTo>
                    <a:pt x="2637" y="2051"/>
                  </a:lnTo>
                  <a:lnTo>
                    <a:pt x="2595" y="2009"/>
                  </a:lnTo>
                  <a:lnTo>
                    <a:pt x="2511" y="2009"/>
                  </a:lnTo>
                  <a:lnTo>
                    <a:pt x="2448" y="1946"/>
                  </a:lnTo>
                  <a:lnTo>
                    <a:pt x="2386" y="2009"/>
                  </a:lnTo>
                  <a:lnTo>
                    <a:pt x="2406" y="2051"/>
                  </a:lnTo>
                  <a:lnTo>
                    <a:pt x="2386" y="2114"/>
                  </a:lnTo>
                  <a:lnTo>
                    <a:pt x="2386" y="2156"/>
                  </a:lnTo>
                  <a:lnTo>
                    <a:pt x="2344" y="2239"/>
                  </a:lnTo>
                  <a:lnTo>
                    <a:pt x="2365" y="2302"/>
                  </a:lnTo>
                  <a:lnTo>
                    <a:pt x="2365" y="2365"/>
                  </a:lnTo>
                  <a:lnTo>
                    <a:pt x="2281" y="2365"/>
                  </a:lnTo>
                  <a:lnTo>
                    <a:pt x="2197" y="2260"/>
                  </a:lnTo>
                  <a:lnTo>
                    <a:pt x="2093" y="2156"/>
                  </a:lnTo>
                  <a:lnTo>
                    <a:pt x="2093" y="2114"/>
                  </a:lnTo>
                  <a:lnTo>
                    <a:pt x="2030" y="2051"/>
                  </a:lnTo>
                  <a:lnTo>
                    <a:pt x="1967" y="1905"/>
                  </a:lnTo>
                  <a:lnTo>
                    <a:pt x="1967" y="1821"/>
                  </a:lnTo>
                  <a:lnTo>
                    <a:pt x="2030" y="1800"/>
                  </a:lnTo>
                  <a:lnTo>
                    <a:pt x="2051" y="1716"/>
                  </a:lnTo>
                  <a:lnTo>
                    <a:pt x="2155" y="1633"/>
                  </a:lnTo>
                  <a:lnTo>
                    <a:pt x="2176" y="1695"/>
                  </a:lnTo>
                  <a:lnTo>
                    <a:pt x="2260" y="1695"/>
                  </a:lnTo>
                  <a:lnTo>
                    <a:pt x="2302" y="1633"/>
                  </a:lnTo>
                  <a:lnTo>
                    <a:pt x="2302" y="1570"/>
                  </a:lnTo>
                  <a:lnTo>
                    <a:pt x="2365" y="1528"/>
                  </a:lnTo>
                  <a:lnTo>
                    <a:pt x="2448" y="1319"/>
                  </a:lnTo>
                  <a:lnTo>
                    <a:pt x="2469" y="1193"/>
                  </a:lnTo>
                  <a:lnTo>
                    <a:pt x="2511" y="1068"/>
                  </a:lnTo>
                  <a:lnTo>
                    <a:pt x="2469" y="1047"/>
                  </a:lnTo>
                  <a:lnTo>
                    <a:pt x="2365" y="942"/>
                  </a:lnTo>
                  <a:lnTo>
                    <a:pt x="2302" y="963"/>
                  </a:lnTo>
                  <a:lnTo>
                    <a:pt x="2260" y="942"/>
                  </a:lnTo>
                  <a:lnTo>
                    <a:pt x="2176" y="942"/>
                  </a:lnTo>
                  <a:lnTo>
                    <a:pt x="1967" y="963"/>
                  </a:lnTo>
                  <a:lnTo>
                    <a:pt x="1779" y="942"/>
                  </a:lnTo>
                  <a:lnTo>
                    <a:pt x="1423" y="942"/>
                  </a:lnTo>
                  <a:lnTo>
                    <a:pt x="1298" y="879"/>
                  </a:lnTo>
                  <a:lnTo>
                    <a:pt x="1193" y="900"/>
                  </a:lnTo>
                  <a:lnTo>
                    <a:pt x="1067" y="858"/>
                  </a:lnTo>
                  <a:lnTo>
                    <a:pt x="1067" y="775"/>
                  </a:lnTo>
                  <a:lnTo>
                    <a:pt x="1026" y="649"/>
                  </a:lnTo>
                  <a:lnTo>
                    <a:pt x="1026" y="565"/>
                  </a:lnTo>
                  <a:lnTo>
                    <a:pt x="1005" y="440"/>
                  </a:lnTo>
                  <a:lnTo>
                    <a:pt x="921" y="314"/>
                  </a:lnTo>
                  <a:lnTo>
                    <a:pt x="879" y="314"/>
                  </a:lnTo>
                  <a:lnTo>
                    <a:pt x="837" y="356"/>
                  </a:lnTo>
                  <a:lnTo>
                    <a:pt x="733" y="314"/>
                  </a:lnTo>
                  <a:lnTo>
                    <a:pt x="691" y="252"/>
                  </a:lnTo>
                  <a:lnTo>
                    <a:pt x="607" y="168"/>
                  </a:lnTo>
                  <a:lnTo>
                    <a:pt x="544" y="168"/>
                  </a:lnTo>
                  <a:lnTo>
                    <a:pt x="523" y="252"/>
                  </a:lnTo>
                  <a:lnTo>
                    <a:pt x="607" y="314"/>
                  </a:lnTo>
                  <a:lnTo>
                    <a:pt x="544" y="335"/>
                  </a:lnTo>
                  <a:lnTo>
                    <a:pt x="419" y="314"/>
                  </a:lnTo>
                  <a:lnTo>
                    <a:pt x="356" y="210"/>
                  </a:lnTo>
                  <a:lnTo>
                    <a:pt x="356" y="147"/>
                  </a:lnTo>
                  <a:lnTo>
                    <a:pt x="272" y="42"/>
                  </a:lnTo>
                  <a:lnTo>
                    <a:pt x="20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4" name="Google Shape;2464;p46"/>
            <p:cNvSpPr/>
            <p:nvPr/>
          </p:nvSpPr>
          <p:spPr>
            <a:xfrm>
              <a:off x="3787225" y="2293850"/>
              <a:ext cx="55475" cy="68025"/>
            </a:xfrm>
            <a:custGeom>
              <a:avLst/>
              <a:gdLst/>
              <a:ahLst/>
              <a:cxnLst/>
              <a:rect l="l" t="t" r="r" b="b"/>
              <a:pathLst>
                <a:path w="2219" h="2721" extrusionOk="0">
                  <a:moveTo>
                    <a:pt x="1298" y="1"/>
                  </a:moveTo>
                  <a:lnTo>
                    <a:pt x="1152" y="168"/>
                  </a:lnTo>
                  <a:lnTo>
                    <a:pt x="984" y="231"/>
                  </a:lnTo>
                  <a:lnTo>
                    <a:pt x="880" y="231"/>
                  </a:lnTo>
                  <a:lnTo>
                    <a:pt x="817" y="336"/>
                  </a:lnTo>
                  <a:lnTo>
                    <a:pt x="754" y="482"/>
                  </a:lnTo>
                  <a:lnTo>
                    <a:pt x="649" y="545"/>
                  </a:lnTo>
                  <a:lnTo>
                    <a:pt x="524" y="545"/>
                  </a:lnTo>
                  <a:lnTo>
                    <a:pt x="357" y="649"/>
                  </a:lnTo>
                  <a:lnTo>
                    <a:pt x="315" y="629"/>
                  </a:lnTo>
                  <a:lnTo>
                    <a:pt x="231" y="629"/>
                  </a:lnTo>
                  <a:lnTo>
                    <a:pt x="210" y="754"/>
                  </a:lnTo>
                  <a:lnTo>
                    <a:pt x="126" y="838"/>
                  </a:lnTo>
                  <a:lnTo>
                    <a:pt x="189" y="901"/>
                  </a:lnTo>
                  <a:lnTo>
                    <a:pt x="231" y="859"/>
                  </a:lnTo>
                  <a:lnTo>
                    <a:pt x="357" y="1005"/>
                  </a:lnTo>
                  <a:lnTo>
                    <a:pt x="336" y="838"/>
                  </a:lnTo>
                  <a:lnTo>
                    <a:pt x="357" y="754"/>
                  </a:lnTo>
                  <a:lnTo>
                    <a:pt x="545" y="629"/>
                  </a:lnTo>
                  <a:lnTo>
                    <a:pt x="566" y="649"/>
                  </a:lnTo>
                  <a:lnTo>
                    <a:pt x="670" y="629"/>
                  </a:lnTo>
                  <a:lnTo>
                    <a:pt x="817" y="649"/>
                  </a:lnTo>
                  <a:lnTo>
                    <a:pt x="859" y="629"/>
                  </a:lnTo>
                  <a:lnTo>
                    <a:pt x="859" y="629"/>
                  </a:lnTo>
                  <a:cubicBezTo>
                    <a:pt x="859" y="649"/>
                    <a:pt x="838" y="649"/>
                    <a:pt x="838" y="691"/>
                  </a:cubicBezTo>
                  <a:lnTo>
                    <a:pt x="754" y="712"/>
                  </a:lnTo>
                  <a:lnTo>
                    <a:pt x="670" y="712"/>
                  </a:lnTo>
                  <a:lnTo>
                    <a:pt x="629" y="733"/>
                  </a:lnTo>
                  <a:lnTo>
                    <a:pt x="733" y="859"/>
                  </a:lnTo>
                  <a:lnTo>
                    <a:pt x="691" y="921"/>
                  </a:lnTo>
                  <a:lnTo>
                    <a:pt x="775" y="1026"/>
                  </a:lnTo>
                  <a:lnTo>
                    <a:pt x="775" y="1047"/>
                  </a:lnTo>
                  <a:lnTo>
                    <a:pt x="691" y="1026"/>
                  </a:lnTo>
                  <a:lnTo>
                    <a:pt x="587" y="1047"/>
                  </a:lnTo>
                  <a:lnTo>
                    <a:pt x="566" y="1005"/>
                  </a:lnTo>
                  <a:lnTo>
                    <a:pt x="629" y="942"/>
                  </a:lnTo>
                  <a:lnTo>
                    <a:pt x="566" y="838"/>
                  </a:lnTo>
                  <a:lnTo>
                    <a:pt x="545" y="838"/>
                  </a:lnTo>
                  <a:lnTo>
                    <a:pt x="461" y="963"/>
                  </a:lnTo>
                  <a:lnTo>
                    <a:pt x="524" y="1047"/>
                  </a:lnTo>
                  <a:lnTo>
                    <a:pt x="419" y="1131"/>
                  </a:lnTo>
                  <a:lnTo>
                    <a:pt x="336" y="1047"/>
                  </a:lnTo>
                  <a:lnTo>
                    <a:pt x="231" y="1047"/>
                  </a:lnTo>
                  <a:lnTo>
                    <a:pt x="147" y="1026"/>
                  </a:lnTo>
                  <a:lnTo>
                    <a:pt x="64" y="1110"/>
                  </a:lnTo>
                  <a:lnTo>
                    <a:pt x="210" y="1173"/>
                  </a:lnTo>
                  <a:lnTo>
                    <a:pt x="210" y="1277"/>
                  </a:lnTo>
                  <a:lnTo>
                    <a:pt x="126" y="1235"/>
                  </a:lnTo>
                  <a:lnTo>
                    <a:pt x="64" y="1256"/>
                  </a:lnTo>
                  <a:lnTo>
                    <a:pt x="105" y="1424"/>
                  </a:lnTo>
                  <a:lnTo>
                    <a:pt x="168" y="1465"/>
                  </a:lnTo>
                  <a:lnTo>
                    <a:pt x="168" y="1591"/>
                  </a:lnTo>
                  <a:lnTo>
                    <a:pt x="231" y="1675"/>
                  </a:lnTo>
                  <a:lnTo>
                    <a:pt x="64" y="1758"/>
                  </a:lnTo>
                  <a:lnTo>
                    <a:pt x="1" y="1905"/>
                  </a:lnTo>
                  <a:lnTo>
                    <a:pt x="64" y="1968"/>
                  </a:lnTo>
                  <a:lnTo>
                    <a:pt x="168" y="1905"/>
                  </a:lnTo>
                  <a:lnTo>
                    <a:pt x="315" y="2051"/>
                  </a:lnTo>
                  <a:lnTo>
                    <a:pt x="336" y="2219"/>
                  </a:lnTo>
                  <a:lnTo>
                    <a:pt x="273" y="2261"/>
                  </a:lnTo>
                  <a:lnTo>
                    <a:pt x="315" y="2323"/>
                  </a:lnTo>
                  <a:lnTo>
                    <a:pt x="461" y="2323"/>
                  </a:lnTo>
                  <a:lnTo>
                    <a:pt x="608" y="2533"/>
                  </a:lnTo>
                  <a:lnTo>
                    <a:pt x="649" y="2574"/>
                  </a:lnTo>
                  <a:lnTo>
                    <a:pt x="754" y="2533"/>
                  </a:lnTo>
                  <a:lnTo>
                    <a:pt x="775" y="2470"/>
                  </a:lnTo>
                  <a:lnTo>
                    <a:pt x="691" y="2386"/>
                  </a:lnTo>
                  <a:lnTo>
                    <a:pt x="649" y="2386"/>
                  </a:lnTo>
                  <a:lnTo>
                    <a:pt x="649" y="2302"/>
                  </a:lnTo>
                  <a:lnTo>
                    <a:pt x="733" y="2261"/>
                  </a:lnTo>
                  <a:lnTo>
                    <a:pt x="733" y="2177"/>
                  </a:lnTo>
                  <a:lnTo>
                    <a:pt x="670" y="2135"/>
                  </a:lnTo>
                  <a:lnTo>
                    <a:pt x="670" y="2072"/>
                  </a:lnTo>
                  <a:lnTo>
                    <a:pt x="754" y="2009"/>
                  </a:lnTo>
                  <a:cubicBezTo>
                    <a:pt x="775" y="2051"/>
                    <a:pt x="817" y="2093"/>
                    <a:pt x="838" y="2135"/>
                  </a:cubicBezTo>
                  <a:lnTo>
                    <a:pt x="838" y="2177"/>
                  </a:lnTo>
                  <a:lnTo>
                    <a:pt x="880" y="2302"/>
                  </a:lnTo>
                  <a:lnTo>
                    <a:pt x="984" y="2407"/>
                  </a:lnTo>
                  <a:lnTo>
                    <a:pt x="1089" y="2407"/>
                  </a:lnTo>
                  <a:lnTo>
                    <a:pt x="1152" y="2449"/>
                  </a:lnTo>
                  <a:lnTo>
                    <a:pt x="1256" y="2428"/>
                  </a:lnTo>
                  <a:cubicBezTo>
                    <a:pt x="1277" y="2428"/>
                    <a:pt x="1298" y="2428"/>
                    <a:pt x="1298" y="2407"/>
                  </a:cubicBezTo>
                  <a:cubicBezTo>
                    <a:pt x="1319" y="2407"/>
                    <a:pt x="1319" y="2428"/>
                    <a:pt x="1361" y="2428"/>
                  </a:cubicBezTo>
                  <a:lnTo>
                    <a:pt x="1361" y="2449"/>
                  </a:lnTo>
                  <a:lnTo>
                    <a:pt x="1298" y="2533"/>
                  </a:lnTo>
                  <a:lnTo>
                    <a:pt x="1319" y="2595"/>
                  </a:lnTo>
                  <a:lnTo>
                    <a:pt x="1382" y="2512"/>
                  </a:lnTo>
                  <a:lnTo>
                    <a:pt x="1403" y="2449"/>
                  </a:lnTo>
                  <a:cubicBezTo>
                    <a:pt x="1445" y="2491"/>
                    <a:pt x="1486" y="2512"/>
                    <a:pt x="1507" y="2553"/>
                  </a:cubicBezTo>
                  <a:lnTo>
                    <a:pt x="1507" y="2595"/>
                  </a:lnTo>
                  <a:lnTo>
                    <a:pt x="1465" y="2616"/>
                  </a:lnTo>
                  <a:lnTo>
                    <a:pt x="1507" y="2658"/>
                  </a:lnTo>
                  <a:lnTo>
                    <a:pt x="1675" y="2721"/>
                  </a:lnTo>
                  <a:lnTo>
                    <a:pt x="1821" y="2700"/>
                  </a:lnTo>
                  <a:lnTo>
                    <a:pt x="1884" y="2616"/>
                  </a:lnTo>
                  <a:lnTo>
                    <a:pt x="1905" y="2700"/>
                  </a:lnTo>
                  <a:lnTo>
                    <a:pt x="1926" y="2721"/>
                  </a:lnTo>
                  <a:lnTo>
                    <a:pt x="1926" y="2616"/>
                  </a:lnTo>
                  <a:lnTo>
                    <a:pt x="1968" y="2574"/>
                  </a:lnTo>
                  <a:cubicBezTo>
                    <a:pt x="2009" y="2533"/>
                    <a:pt x="2030" y="2512"/>
                    <a:pt x="2030" y="2470"/>
                  </a:cubicBezTo>
                  <a:lnTo>
                    <a:pt x="2093" y="2386"/>
                  </a:lnTo>
                  <a:lnTo>
                    <a:pt x="2177" y="2344"/>
                  </a:lnTo>
                  <a:lnTo>
                    <a:pt x="2135" y="2302"/>
                  </a:lnTo>
                  <a:lnTo>
                    <a:pt x="2072" y="2323"/>
                  </a:lnTo>
                  <a:lnTo>
                    <a:pt x="2009" y="2407"/>
                  </a:lnTo>
                  <a:lnTo>
                    <a:pt x="2009" y="2386"/>
                  </a:lnTo>
                  <a:cubicBezTo>
                    <a:pt x="1989" y="2344"/>
                    <a:pt x="1989" y="2344"/>
                    <a:pt x="1989" y="2323"/>
                  </a:cubicBezTo>
                  <a:lnTo>
                    <a:pt x="2009" y="2302"/>
                  </a:lnTo>
                  <a:lnTo>
                    <a:pt x="2009" y="2219"/>
                  </a:lnTo>
                  <a:lnTo>
                    <a:pt x="2135" y="2177"/>
                  </a:lnTo>
                  <a:lnTo>
                    <a:pt x="2198" y="2114"/>
                  </a:lnTo>
                  <a:lnTo>
                    <a:pt x="2177" y="2051"/>
                  </a:lnTo>
                  <a:lnTo>
                    <a:pt x="2072" y="1968"/>
                  </a:lnTo>
                  <a:lnTo>
                    <a:pt x="2072" y="1905"/>
                  </a:lnTo>
                  <a:lnTo>
                    <a:pt x="2198" y="1863"/>
                  </a:lnTo>
                  <a:lnTo>
                    <a:pt x="2219" y="1737"/>
                  </a:lnTo>
                  <a:lnTo>
                    <a:pt x="2219" y="1591"/>
                  </a:lnTo>
                  <a:lnTo>
                    <a:pt x="2198" y="1486"/>
                  </a:lnTo>
                  <a:lnTo>
                    <a:pt x="2072" y="1486"/>
                  </a:lnTo>
                  <a:lnTo>
                    <a:pt x="1905" y="1528"/>
                  </a:lnTo>
                  <a:lnTo>
                    <a:pt x="1863" y="1633"/>
                  </a:lnTo>
                  <a:lnTo>
                    <a:pt x="1905" y="1675"/>
                  </a:lnTo>
                  <a:lnTo>
                    <a:pt x="1989" y="1737"/>
                  </a:lnTo>
                  <a:lnTo>
                    <a:pt x="1989" y="1779"/>
                  </a:lnTo>
                  <a:lnTo>
                    <a:pt x="1926" y="1758"/>
                  </a:lnTo>
                  <a:lnTo>
                    <a:pt x="1905" y="1779"/>
                  </a:lnTo>
                  <a:lnTo>
                    <a:pt x="1800" y="1696"/>
                  </a:lnTo>
                  <a:lnTo>
                    <a:pt x="1800" y="1654"/>
                  </a:lnTo>
                  <a:lnTo>
                    <a:pt x="1758" y="1570"/>
                  </a:lnTo>
                  <a:lnTo>
                    <a:pt x="1696" y="1591"/>
                  </a:lnTo>
                  <a:lnTo>
                    <a:pt x="1654" y="1675"/>
                  </a:lnTo>
                  <a:lnTo>
                    <a:pt x="1570" y="1696"/>
                  </a:lnTo>
                  <a:lnTo>
                    <a:pt x="1591" y="1779"/>
                  </a:lnTo>
                  <a:lnTo>
                    <a:pt x="1654" y="1863"/>
                  </a:lnTo>
                  <a:lnTo>
                    <a:pt x="1654" y="1989"/>
                  </a:lnTo>
                  <a:lnTo>
                    <a:pt x="1717" y="2072"/>
                  </a:lnTo>
                  <a:lnTo>
                    <a:pt x="1800" y="2072"/>
                  </a:lnTo>
                  <a:lnTo>
                    <a:pt x="1926" y="2093"/>
                  </a:lnTo>
                  <a:lnTo>
                    <a:pt x="1968" y="2156"/>
                  </a:lnTo>
                  <a:lnTo>
                    <a:pt x="1905" y="2198"/>
                  </a:lnTo>
                  <a:lnTo>
                    <a:pt x="1968" y="2261"/>
                  </a:lnTo>
                  <a:cubicBezTo>
                    <a:pt x="1926" y="2281"/>
                    <a:pt x="1926" y="2323"/>
                    <a:pt x="1926" y="2365"/>
                  </a:cubicBezTo>
                  <a:lnTo>
                    <a:pt x="1905" y="2386"/>
                  </a:lnTo>
                  <a:lnTo>
                    <a:pt x="1863" y="2386"/>
                  </a:lnTo>
                  <a:lnTo>
                    <a:pt x="1779" y="2407"/>
                  </a:lnTo>
                  <a:lnTo>
                    <a:pt x="1675" y="2261"/>
                  </a:lnTo>
                  <a:lnTo>
                    <a:pt x="1612" y="2281"/>
                  </a:lnTo>
                  <a:cubicBezTo>
                    <a:pt x="1591" y="2261"/>
                    <a:pt x="1570" y="2261"/>
                    <a:pt x="1549" y="2219"/>
                  </a:cubicBezTo>
                  <a:lnTo>
                    <a:pt x="1549" y="2198"/>
                  </a:lnTo>
                  <a:lnTo>
                    <a:pt x="1465" y="2114"/>
                  </a:lnTo>
                  <a:lnTo>
                    <a:pt x="1465" y="2177"/>
                  </a:lnTo>
                  <a:cubicBezTo>
                    <a:pt x="1465" y="2177"/>
                    <a:pt x="1445" y="2177"/>
                    <a:pt x="1445" y="2156"/>
                  </a:cubicBezTo>
                  <a:cubicBezTo>
                    <a:pt x="1403" y="2156"/>
                    <a:pt x="1403" y="2156"/>
                    <a:pt x="1382" y="2177"/>
                  </a:cubicBezTo>
                  <a:lnTo>
                    <a:pt x="1403" y="2093"/>
                  </a:lnTo>
                  <a:lnTo>
                    <a:pt x="1382" y="2009"/>
                  </a:lnTo>
                  <a:lnTo>
                    <a:pt x="1298" y="1863"/>
                  </a:lnTo>
                  <a:lnTo>
                    <a:pt x="1235" y="1863"/>
                  </a:lnTo>
                  <a:lnTo>
                    <a:pt x="1089" y="1779"/>
                  </a:lnTo>
                  <a:lnTo>
                    <a:pt x="1026" y="1612"/>
                  </a:lnTo>
                  <a:lnTo>
                    <a:pt x="1047" y="1654"/>
                  </a:lnTo>
                  <a:lnTo>
                    <a:pt x="1173" y="1591"/>
                  </a:lnTo>
                  <a:lnTo>
                    <a:pt x="1173" y="1445"/>
                  </a:lnTo>
                  <a:lnTo>
                    <a:pt x="1131" y="1340"/>
                  </a:lnTo>
                  <a:lnTo>
                    <a:pt x="1193" y="1256"/>
                  </a:lnTo>
                  <a:lnTo>
                    <a:pt x="1298" y="1235"/>
                  </a:lnTo>
                  <a:lnTo>
                    <a:pt x="1382" y="1298"/>
                  </a:lnTo>
                  <a:lnTo>
                    <a:pt x="1445" y="1277"/>
                  </a:lnTo>
                  <a:lnTo>
                    <a:pt x="1486" y="1298"/>
                  </a:lnTo>
                  <a:lnTo>
                    <a:pt x="1507" y="1256"/>
                  </a:lnTo>
                  <a:lnTo>
                    <a:pt x="1549" y="1152"/>
                  </a:lnTo>
                  <a:lnTo>
                    <a:pt x="1445" y="1047"/>
                  </a:lnTo>
                  <a:lnTo>
                    <a:pt x="1382" y="1110"/>
                  </a:lnTo>
                  <a:lnTo>
                    <a:pt x="1256" y="1110"/>
                  </a:lnTo>
                  <a:lnTo>
                    <a:pt x="1193" y="1026"/>
                  </a:lnTo>
                  <a:lnTo>
                    <a:pt x="1152" y="921"/>
                  </a:lnTo>
                  <a:lnTo>
                    <a:pt x="1089" y="921"/>
                  </a:lnTo>
                  <a:lnTo>
                    <a:pt x="1152" y="859"/>
                  </a:lnTo>
                  <a:lnTo>
                    <a:pt x="1152" y="754"/>
                  </a:lnTo>
                  <a:lnTo>
                    <a:pt x="1131" y="754"/>
                  </a:lnTo>
                  <a:cubicBezTo>
                    <a:pt x="1131" y="733"/>
                    <a:pt x="1152" y="712"/>
                    <a:pt x="1152" y="691"/>
                  </a:cubicBezTo>
                  <a:lnTo>
                    <a:pt x="1173" y="691"/>
                  </a:lnTo>
                  <a:lnTo>
                    <a:pt x="1277" y="503"/>
                  </a:lnTo>
                  <a:lnTo>
                    <a:pt x="1256" y="377"/>
                  </a:lnTo>
                  <a:lnTo>
                    <a:pt x="1277" y="315"/>
                  </a:lnTo>
                  <a:lnTo>
                    <a:pt x="1256" y="210"/>
                  </a:lnTo>
                  <a:lnTo>
                    <a:pt x="1340" y="64"/>
                  </a:lnTo>
                  <a:lnTo>
                    <a:pt x="129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5" name="Google Shape;2465;p46"/>
            <p:cNvSpPr/>
            <p:nvPr/>
          </p:nvSpPr>
          <p:spPr>
            <a:xfrm>
              <a:off x="3743300" y="1958025"/>
              <a:ext cx="290325" cy="337425"/>
            </a:xfrm>
            <a:custGeom>
              <a:avLst/>
              <a:gdLst/>
              <a:ahLst/>
              <a:cxnLst/>
              <a:rect l="l" t="t" r="r" b="b"/>
              <a:pathLst>
                <a:path w="11613" h="13497" extrusionOk="0">
                  <a:moveTo>
                    <a:pt x="9792" y="1"/>
                  </a:moveTo>
                  <a:lnTo>
                    <a:pt x="9709" y="64"/>
                  </a:lnTo>
                  <a:lnTo>
                    <a:pt x="9709" y="126"/>
                  </a:lnTo>
                  <a:lnTo>
                    <a:pt x="9792" y="231"/>
                  </a:lnTo>
                  <a:lnTo>
                    <a:pt x="9730" y="273"/>
                  </a:lnTo>
                  <a:lnTo>
                    <a:pt x="9688" y="273"/>
                  </a:lnTo>
                  <a:lnTo>
                    <a:pt x="9604" y="168"/>
                  </a:lnTo>
                  <a:lnTo>
                    <a:pt x="9541" y="231"/>
                  </a:lnTo>
                  <a:lnTo>
                    <a:pt x="9520" y="336"/>
                  </a:lnTo>
                  <a:lnTo>
                    <a:pt x="9541" y="357"/>
                  </a:lnTo>
                  <a:lnTo>
                    <a:pt x="9625" y="357"/>
                  </a:lnTo>
                  <a:lnTo>
                    <a:pt x="9688" y="419"/>
                  </a:lnTo>
                  <a:lnTo>
                    <a:pt x="9646" y="440"/>
                  </a:lnTo>
                  <a:lnTo>
                    <a:pt x="9604" y="482"/>
                  </a:lnTo>
                  <a:lnTo>
                    <a:pt x="9604" y="566"/>
                  </a:lnTo>
                  <a:lnTo>
                    <a:pt x="9520" y="587"/>
                  </a:lnTo>
                  <a:lnTo>
                    <a:pt x="9520" y="670"/>
                  </a:lnTo>
                  <a:lnTo>
                    <a:pt x="9541" y="691"/>
                  </a:lnTo>
                  <a:lnTo>
                    <a:pt x="9479" y="754"/>
                  </a:lnTo>
                  <a:lnTo>
                    <a:pt x="9520" y="859"/>
                  </a:lnTo>
                  <a:lnTo>
                    <a:pt x="9479" y="901"/>
                  </a:lnTo>
                  <a:lnTo>
                    <a:pt x="9416" y="859"/>
                  </a:lnTo>
                  <a:lnTo>
                    <a:pt x="9332" y="901"/>
                  </a:lnTo>
                  <a:lnTo>
                    <a:pt x="9332" y="942"/>
                  </a:lnTo>
                  <a:lnTo>
                    <a:pt x="9269" y="984"/>
                  </a:lnTo>
                  <a:lnTo>
                    <a:pt x="9228" y="880"/>
                  </a:lnTo>
                  <a:lnTo>
                    <a:pt x="9332" y="670"/>
                  </a:lnTo>
                  <a:lnTo>
                    <a:pt x="9269" y="649"/>
                  </a:lnTo>
                  <a:lnTo>
                    <a:pt x="9269" y="587"/>
                  </a:lnTo>
                  <a:lnTo>
                    <a:pt x="9311" y="545"/>
                  </a:lnTo>
                  <a:lnTo>
                    <a:pt x="9311" y="357"/>
                  </a:lnTo>
                  <a:lnTo>
                    <a:pt x="9290" y="315"/>
                  </a:lnTo>
                  <a:lnTo>
                    <a:pt x="9228" y="315"/>
                  </a:lnTo>
                  <a:lnTo>
                    <a:pt x="9102" y="545"/>
                  </a:lnTo>
                  <a:lnTo>
                    <a:pt x="9081" y="670"/>
                  </a:lnTo>
                  <a:lnTo>
                    <a:pt x="8956" y="880"/>
                  </a:lnTo>
                  <a:lnTo>
                    <a:pt x="8893" y="1005"/>
                  </a:lnTo>
                  <a:lnTo>
                    <a:pt x="8956" y="1068"/>
                  </a:lnTo>
                  <a:lnTo>
                    <a:pt x="8914" y="1193"/>
                  </a:lnTo>
                  <a:lnTo>
                    <a:pt x="8767" y="1361"/>
                  </a:lnTo>
                  <a:lnTo>
                    <a:pt x="8704" y="1382"/>
                  </a:lnTo>
                  <a:lnTo>
                    <a:pt x="8704" y="1298"/>
                  </a:lnTo>
                  <a:lnTo>
                    <a:pt x="8663" y="1214"/>
                  </a:lnTo>
                  <a:lnTo>
                    <a:pt x="8767" y="1068"/>
                  </a:lnTo>
                  <a:lnTo>
                    <a:pt x="8746" y="963"/>
                  </a:lnTo>
                  <a:lnTo>
                    <a:pt x="8788" y="880"/>
                  </a:lnTo>
                  <a:lnTo>
                    <a:pt x="8746" y="775"/>
                  </a:lnTo>
                  <a:lnTo>
                    <a:pt x="8893" y="587"/>
                  </a:lnTo>
                  <a:lnTo>
                    <a:pt x="8914" y="482"/>
                  </a:lnTo>
                  <a:lnTo>
                    <a:pt x="8956" y="461"/>
                  </a:lnTo>
                  <a:lnTo>
                    <a:pt x="8956" y="419"/>
                  </a:lnTo>
                  <a:lnTo>
                    <a:pt x="8851" y="419"/>
                  </a:lnTo>
                  <a:lnTo>
                    <a:pt x="8767" y="315"/>
                  </a:lnTo>
                  <a:lnTo>
                    <a:pt x="8704" y="336"/>
                  </a:lnTo>
                  <a:lnTo>
                    <a:pt x="8746" y="440"/>
                  </a:lnTo>
                  <a:lnTo>
                    <a:pt x="8663" y="482"/>
                  </a:lnTo>
                  <a:lnTo>
                    <a:pt x="8663" y="419"/>
                  </a:lnTo>
                  <a:lnTo>
                    <a:pt x="8579" y="336"/>
                  </a:lnTo>
                  <a:lnTo>
                    <a:pt x="8495" y="315"/>
                  </a:lnTo>
                  <a:lnTo>
                    <a:pt x="8432" y="336"/>
                  </a:lnTo>
                  <a:lnTo>
                    <a:pt x="8453" y="482"/>
                  </a:lnTo>
                  <a:lnTo>
                    <a:pt x="8391" y="545"/>
                  </a:lnTo>
                  <a:lnTo>
                    <a:pt x="8349" y="482"/>
                  </a:lnTo>
                  <a:lnTo>
                    <a:pt x="8286" y="461"/>
                  </a:lnTo>
                  <a:lnTo>
                    <a:pt x="8244" y="482"/>
                  </a:lnTo>
                  <a:lnTo>
                    <a:pt x="8265" y="545"/>
                  </a:lnTo>
                  <a:lnTo>
                    <a:pt x="8391" y="608"/>
                  </a:lnTo>
                  <a:lnTo>
                    <a:pt x="8432" y="733"/>
                  </a:lnTo>
                  <a:lnTo>
                    <a:pt x="8391" y="775"/>
                  </a:lnTo>
                  <a:lnTo>
                    <a:pt x="8349" y="691"/>
                  </a:lnTo>
                  <a:lnTo>
                    <a:pt x="8265" y="775"/>
                  </a:lnTo>
                  <a:lnTo>
                    <a:pt x="8265" y="838"/>
                  </a:lnTo>
                  <a:lnTo>
                    <a:pt x="8286" y="880"/>
                  </a:lnTo>
                  <a:lnTo>
                    <a:pt x="8265" y="901"/>
                  </a:lnTo>
                  <a:lnTo>
                    <a:pt x="8160" y="859"/>
                  </a:lnTo>
                  <a:lnTo>
                    <a:pt x="8119" y="859"/>
                  </a:lnTo>
                  <a:lnTo>
                    <a:pt x="8035" y="963"/>
                  </a:lnTo>
                  <a:lnTo>
                    <a:pt x="7951" y="1005"/>
                  </a:lnTo>
                  <a:lnTo>
                    <a:pt x="7951" y="1047"/>
                  </a:lnTo>
                  <a:lnTo>
                    <a:pt x="8014" y="1068"/>
                  </a:lnTo>
                  <a:lnTo>
                    <a:pt x="7909" y="1131"/>
                  </a:lnTo>
                  <a:lnTo>
                    <a:pt x="7868" y="1214"/>
                  </a:lnTo>
                  <a:lnTo>
                    <a:pt x="7972" y="1319"/>
                  </a:lnTo>
                  <a:lnTo>
                    <a:pt x="7909" y="1382"/>
                  </a:lnTo>
                  <a:lnTo>
                    <a:pt x="7972" y="1424"/>
                  </a:lnTo>
                  <a:lnTo>
                    <a:pt x="8035" y="1466"/>
                  </a:lnTo>
                  <a:lnTo>
                    <a:pt x="7972" y="1507"/>
                  </a:lnTo>
                  <a:lnTo>
                    <a:pt x="7847" y="1507"/>
                  </a:lnTo>
                  <a:lnTo>
                    <a:pt x="7805" y="1361"/>
                  </a:lnTo>
                  <a:lnTo>
                    <a:pt x="7742" y="1319"/>
                  </a:lnTo>
                  <a:lnTo>
                    <a:pt x="7805" y="1277"/>
                  </a:lnTo>
                  <a:lnTo>
                    <a:pt x="7721" y="1214"/>
                  </a:lnTo>
                  <a:lnTo>
                    <a:pt x="7491" y="1214"/>
                  </a:lnTo>
                  <a:lnTo>
                    <a:pt x="7303" y="1089"/>
                  </a:lnTo>
                  <a:lnTo>
                    <a:pt x="7240" y="1089"/>
                  </a:lnTo>
                  <a:lnTo>
                    <a:pt x="7198" y="1131"/>
                  </a:lnTo>
                  <a:lnTo>
                    <a:pt x="7177" y="1068"/>
                  </a:lnTo>
                  <a:lnTo>
                    <a:pt x="7072" y="1173"/>
                  </a:lnTo>
                  <a:lnTo>
                    <a:pt x="6968" y="1173"/>
                  </a:lnTo>
                  <a:lnTo>
                    <a:pt x="6968" y="1214"/>
                  </a:lnTo>
                  <a:lnTo>
                    <a:pt x="7093" y="1382"/>
                  </a:lnTo>
                  <a:lnTo>
                    <a:pt x="7177" y="1382"/>
                  </a:lnTo>
                  <a:lnTo>
                    <a:pt x="7219" y="1424"/>
                  </a:lnTo>
                  <a:lnTo>
                    <a:pt x="7344" y="1424"/>
                  </a:lnTo>
                  <a:lnTo>
                    <a:pt x="7303" y="1528"/>
                  </a:lnTo>
                  <a:lnTo>
                    <a:pt x="7303" y="1633"/>
                  </a:lnTo>
                  <a:lnTo>
                    <a:pt x="7407" y="1779"/>
                  </a:lnTo>
                  <a:lnTo>
                    <a:pt x="7386" y="1842"/>
                  </a:lnTo>
                  <a:lnTo>
                    <a:pt x="7303" y="1800"/>
                  </a:lnTo>
                  <a:lnTo>
                    <a:pt x="7219" y="1654"/>
                  </a:lnTo>
                  <a:lnTo>
                    <a:pt x="7114" y="1612"/>
                  </a:lnTo>
                  <a:lnTo>
                    <a:pt x="7072" y="1528"/>
                  </a:lnTo>
                  <a:lnTo>
                    <a:pt x="7031" y="1633"/>
                  </a:lnTo>
                  <a:lnTo>
                    <a:pt x="6968" y="1717"/>
                  </a:lnTo>
                  <a:lnTo>
                    <a:pt x="6926" y="1591"/>
                  </a:lnTo>
                  <a:lnTo>
                    <a:pt x="6863" y="1633"/>
                  </a:lnTo>
                  <a:lnTo>
                    <a:pt x="6863" y="1717"/>
                  </a:lnTo>
                  <a:lnTo>
                    <a:pt x="6759" y="1800"/>
                  </a:lnTo>
                  <a:lnTo>
                    <a:pt x="6759" y="1884"/>
                  </a:lnTo>
                  <a:lnTo>
                    <a:pt x="6884" y="1947"/>
                  </a:lnTo>
                  <a:lnTo>
                    <a:pt x="6926" y="2051"/>
                  </a:lnTo>
                  <a:lnTo>
                    <a:pt x="6821" y="2030"/>
                  </a:lnTo>
                  <a:lnTo>
                    <a:pt x="6779" y="1989"/>
                  </a:lnTo>
                  <a:lnTo>
                    <a:pt x="6696" y="2114"/>
                  </a:lnTo>
                  <a:lnTo>
                    <a:pt x="6675" y="2177"/>
                  </a:lnTo>
                  <a:lnTo>
                    <a:pt x="6549" y="2302"/>
                  </a:lnTo>
                  <a:lnTo>
                    <a:pt x="6549" y="2219"/>
                  </a:lnTo>
                  <a:lnTo>
                    <a:pt x="6654" y="2156"/>
                  </a:lnTo>
                  <a:lnTo>
                    <a:pt x="6591" y="2093"/>
                  </a:lnTo>
                  <a:lnTo>
                    <a:pt x="6696" y="1926"/>
                  </a:lnTo>
                  <a:lnTo>
                    <a:pt x="6612" y="1612"/>
                  </a:lnTo>
                  <a:lnTo>
                    <a:pt x="6549" y="1654"/>
                  </a:lnTo>
                  <a:lnTo>
                    <a:pt x="6403" y="1842"/>
                  </a:lnTo>
                  <a:lnTo>
                    <a:pt x="6403" y="2010"/>
                  </a:lnTo>
                  <a:lnTo>
                    <a:pt x="6445" y="2051"/>
                  </a:lnTo>
                  <a:lnTo>
                    <a:pt x="6340" y="2156"/>
                  </a:lnTo>
                  <a:lnTo>
                    <a:pt x="6340" y="2051"/>
                  </a:lnTo>
                  <a:lnTo>
                    <a:pt x="6382" y="1947"/>
                  </a:lnTo>
                  <a:lnTo>
                    <a:pt x="6340" y="1800"/>
                  </a:lnTo>
                  <a:lnTo>
                    <a:pt x="6277" y="1779"/>
                  </a:lnTo>
                  <a:lnTo>
                    <a:pt x="6173" y="1842"/>
                  </a:lnTo>
                  <a:lnTo>
                    <a:pt x="6089" y="1989"/>
                  </a:lnTo>
                  <a:lnTo>
                    <a:pt x="6152" y="2114"/>
                  </a:lnTo>
                  <a:lnTo>
                    <a:pt x="6152" y="2177"/>
                  </a:lnTo>
                  <a:lnTo>
                    <a:pt x="6298" y="2323"/>
                  </a:lnTo>
                  <a:lnTo>
                    <a:pt x="6340" y="2407"/>
                  </a:lnTo>
                  <a:lnTo>
                    <a:pt x="6277" y="2512"/>
                  </a:lnTo>
                  <a:lnTo>
                    <a:pt x="6235" y="2344"/>
                  </a:lnTo>
                  <a:lnTo>
                    <a:pt x="6131" y="2302"/>
                  </a:lnTo>
                  <a:lnTo>
                    <a:pt x="6047" y="2114"/>
                  </a:lnTo>
                  <a:lnTo>
                    <a:pt x="5984" y="2093"/>
                  </a:lnTo>
                  <a:lnTo>
                    <a:pt x="5859" y="2135"/>
                  </a:lnTo>
                  <a:lnTo>
                    <a:pt x="5838" y="2219"/>
                  </a:lnTo>
                  <a:lnTo>
                    <a:pt x="5984" y="2323"/>
                  </a:lnTo>
                  <a:lnTo>
                    <a:pt x="6047" y="2323"/>
                  </a:lnTo>
                  <a:lnTo>
                    <a:pt x="6089" y="2365"/>
                  </a:lnTo>
                  <a:lnTo>
                    <a:pt x="5984" y="2344"/>
                  </a:lnTo>
                  <a:lnTo>
                    <a:pt x="5880" y="2407"/>
                  </a:lnTo>
                  <a:lnTo>
                    <a:pt x="5963" y="2512"/>
                  </a:lnTo>
                  <a:lnTo>
                    <a:pt x="5838" y="2428"/>
                  </a:lnTo>
                  <a:lnTo>
                    <a:pt x="5838" y="2302"/>
                  </a:lnTo>
                  <a:lnTo>
                    <a:pt x="5775" y="2261"/>
                  </a:lnTo>
                  <a:lnTo>
                    <a:pt x="5754" y="2156"/>
                  </a:lnTo>
                  <a:lnTo>
                    <a:pt x="5712" y="2219"/>
                  </a:lnTo>
                  <a:lnTo>
                    <a:pt x="5671" y="2365"/>
                  </a:lnTo>
                  <a:lnTo>
                    <a:pt x="5733" y="2428"/>
                  </a:lnTo>
                  <a:lnTo>
                    <a:pt x="5712" y="2554"/>
                  </a:lnTo>
                  <a:lnTo>
                    <a:pt x="5629" y="2512"/>
                  </a:lnTo>
                  <a:lnTo>
                    <a:pt x="5545" y="2533"/>
                  </a:lnTo>
                  <a:lnTo>
                    <a:pt x="5419" y="2658"/>
                  </a:lnTo>
                  <a:lnTo>
                    <a:pt x="5440" y="2679"/>
                  </a:lnTo>
                  <a:lnTo>
                    <a:pt x="5524" y="2658"/>
                  </a:lnTo>
                  <a:lnTo>
                    <a:pt x="5608" y="2763"/>
                  </a:lnTo>
                  <a:lnTo>
                    <a:pt x="5503" y="2763"/>
                  </a:lnTo>
                  <a:lnTo>
                    <a:pt x="5440" y="2826"/>
                  </a:lnTo>
                  <a:lnTo>
                    <a:pt x="5503" y="2846"/>
                  </a:lnTo>
                  <a:lnTo>
                    <a:pt x="5461" y="2888"/>
                  </a:lnTo>
                  <a:lnTo>
                    <a:pt x="5357" y="2930"/>
                  </a:lnTo>
                  <a:lnTo>
                    <a:pt x="5357" y="2972"/>
                  </a:lnTo>
                  <a:lnTo>
                    <a:pt x="5399" y="2993"/>
                  </a:lnTo>
                  <a:lnTo>
                    <a:pt x="5336" y="2993"/>
                  </a:lnTo>
                  <a:lnTo>
                    <a:pt x="5294" y="2951"/>
                  </a:lnTo>
                  <a:lnTo>
                    <a:pt x="5210" y="2972"/>
                  </a:lnTo>
                  <a:lnTo>
                    <a:pt x="5127" y="3077"/>
                  </a:lnTo>
                  <a:lnTo>
                    <a:pt x="5147" y="3139"/>
                  </a:lnTo>
                  <a:lnTo>
                    <a:pt x="5127" y="3160"/>
                  </a:lnTo>
                  <a:lnTo>
                    <a:pt x="5022" y="3160"/>
                  </a:lnTo>
                  <a:lnTo>
                    <a:pt x="4938" y="3265"/>
                  </a:lnTo>
                  <a:lnTo>
                    <a:pt x="5043" y="3307"/>
                  </a:lnTo>
                  <a:lnTo>
                    <a:pt x="5315" y="3223"/>
                  </a:lnTo>
                  <a:lnTo>
                    <a:pt x="5357" y="3265"/>
                  </a:lnTo>
                  <a:lnTo>
                    <a:pt x="5461" y="3202"/>
                  </a:lnTo>
                  <a:lnTo>
                    <a:pt x="5524" y="3202"/>
                  </a:lnTo>
                  <a:lnTo>
                    <a:pt x="5524" y="3286"/>
                  </a:lnTo>
                  <a:lnTo>
                    <a:pt x="5461" y="3370"/>
                  </a:lnTo>
                  <a:lnTo>
                    <a:pt x="5440" y="3516"/>
                  </a:lnTo>
                  <a:lnTo>
                    <a:pt x="5419" y="3558"/>
                  </a:lnTo>
                  <a:lnTo>
                    <a:pt x="5357" y="3495"/>
                  </a:lnTo>
                  <a:lnTo>
                    <a:pt x="5336" y="3411"/>
                  </a:lnTo>
                  <a:lnTo>
                    <a:pt x="5252" y="3453"/>
                  </a:lnTo>
                  <a:lnTo>
                    <a:pt x="5210" y="3390"/>
                  </a:lnTo>
                  <a:lnTo>
                    <a:pt x="5106" y="3390"/>
                  </a:lnTo>
                  <a:lnTo>
                    <a:pt x="5127" y="3453"/>
                  </a:lnTo>
                  <a:lnTo>
                    <a:pt x="5106" y="3495"/>
                  </a:lnTo>
                  <a:lnTo>
                    <a:pt x="5022" y="3453"/>
                  </a:lnTo>
                  <a:lnTo>
                    <a:pt x="4938" y="3474"/>
                  </a:lnTo>
                  <a:lnTo>
                    <a:pt x="5043" y="3516"/>
                  </a:lnTo>
                  <a:lnTo>
                    <a:pt x="5085" y="3600"/>
                  </a:lnTo>
                  <a:lnTo>
                    <a:pt x="5022" y="3621"/>
                  </a:lnTo>
                  <a:lnTo>
                    <a:pt x="5001" y="3683"/>
                  </a:lnTo>
                  <a:lnTo>
                    <a:pt x="5001" y="3746"/>
                  </a:lnTo>
                  <a:lnTo>
                    <a:pt x="4980" y="3809"/>
                  </a:lnTo>
                  <a:lnTo>
                    <a:pt x="4938" y="3725"/>
                  </a:lnTo>
                  <a:lnTo>
                    <a:pt x="4938" y="3621"/>
                  </a:lnTo>
                  <a:lnTo>
                    <a:pt x="4875" y="3558"/>
                  </a:lnTo>
                  <a:lnTo>
                    <a:pt x="4792" y="3621"/>
                  </a:lnTo>
                  <a:lnTo>
                    <a:pt x="4708" y="3662"/>
                  </a:lnTo>
                  <a:lnTo>
                    <a:pt x="4666" y="3579"/>
                  </a:lnTo>
                  <a:lnTo>
                    <a:pt x="4687" y="3516"/>
                  </a:lnTo>
                  <a:lnTo>
                    <a:pt x="4624" y="3516"/>
                  </a:lnTo>
                  <a:lnTo>
                    <a:pt x="4520" y="3621"/>
                  </a:lnTo>
                  <a:lnTo>
                    <a:pt x="4603" y="3704"/>
                  </a:lnTo>
                  <a:lnTo>
                    <a:pt x="4729" y="3704"/>
                  </a:lnTo>
                  <a:lnTo>
                    <a:pt x="4834" y="3746"/>
                  </a:lnTo>
                  <a:lnTo>
                    <a:pt x="4792" y="3830"/>
                  </a:lnTo>
                  <a:lnTo>
                    <a:pt x="4583" y="3893"/>
                  </a:lnTo>
                  <a:lnTo>
                    <a:pt x="4520" y="3830"/>
                  </a:lnTo>
                  <a:lnTo>
                    <a:pt x="4457" y="3830"/>
                  </a:lnTo>
                  <a:lnTo>
                    <a:pt x="4394" y="3934"/>
                  </a:lnTo>
                  <a:lnTo>
                    <a:pt x="4478" y="4018"/>
                  </a:lnTo>
                  <a:lnTo>
                    <a:pt x="4394" y="4102"/>
                  </a:lnTo>
                  <a:lnTo>
                    <a:pt x="4478" y="4102"/>
                  </a:lnTo>
                  <a:lnTo>
                    <a:pt x="4583" y="3976"/>
                  </a:lnTo>
                  <a:lnTo>
                    <a:pt x="4687" y="3976"/>
                  </a:lnTo>
                  <a:lnTo>
                    <a:pt x="4729" y="4039"/>
                  </a:lnTo>
                  <a:lnTo>
                    <a:pt x="4583" y="4081"/>
                  </a:lnTo>
                  <a:lnTo>
                    <a:pt x="4562" y="4186"/>
                  </a:lnTo>
                  <a:lnTo>
                    <a:pt x="4603" y="4248"/>
                  </a:lnTo>
                  <a:lnTo>
                    <a:pt x="4729" y="4332"/>
                  </a:lnTo>
                  <a:lnTo>
                    <a:pt x="4729" y="4416"/>
                  </a:lnTo>
                  <a:lnTo>
                    <a:pt x="4666" y="4353"/>
                  </a:lnTo>
                  <a:lnTo>
                    <a:pt x="4583" y="4353"/>
                  </a:lnTo>
                  <a:lnTo>
                    <a:pt x="4499" y="4248"/>
                  </a:lnTo>
                  <a:lnTo>
                    <a:pt x="4457" y="4248"/>
                  </a:lnTo>
                  <a:lnTo>
                    <a:pt x="4373" y="4332"/>
                  </a:lnTo>
                  <a:lnTo>
                    <a:pt x="4457" y="4395"/>
                  </a:lnTo>
                  <a:lnTo>
                    <a:pt x="4352" y="4416"/>
                  </a:lnTo>
                  <a:lnTo>
                    <a:pt x="4248" y="4499"/>
                  </a:lnTo>
                  <a:lnTo>
                    <a:pt x="4248" y="4541"/>
                  </a:lnTo>
                  <a:lnTo>
                    <a:pt x="4352" y="4604"/>
                  </a:lnTo>
                  <a:lnTo>
                    <a:pt x="4457" y="4541"/>
                  </a:lnTo>
                  <a:lnTo>
                    <a:pt x="4499" y="4604"/>
                  </a:lnTo>
                  <a:lnTo>
                    <a:pt x="4603" y="4562"/>
                  </a:lnTo>
                  <a:lnTo>
                    <a:pt x="4624" y="4646"/>
                  </a:lnTo>
                  <a:lnTo>
                    <a:pt x="4708" y="4709"/>
                  </a:lnTo>
                  <a:lnTo>
                    <a:pt x="4708" y="4751"/>
                  </a:lnTo>
                  <a:lnTo>
                    <a:pt x="4562" y="4667"/>
                  </a:lnTo>
                  <a:lnTo>
                    <a:pt x="4415" y="4667"/>
                  </a:lnTo>
                  <a:lnTo>
                    <a:pt x="4373" y="4709"/>
                  </a:lnTo>
                  <a:lnTo>
                    <a:pt x="4206" y="4730"/>
                  </a:lnTo>
                  <a:lnTo>
                    <a:pt x="4206" y="4792"/>
                  </a:lnTo>
                  <a:lnTo>
                    <a:pt x="4143" y="4855"/>
                  </a:lnTo>
                  <a:lnTo>
                    <a:pt x="4080" y="4834"/>
                  </a:lnTo>
                  <a:lnTo>
                    <a:pt x="3955" y="4918"/>
                  </a:lnTo>
                  <a:lnTo>
                    <a:pt x="3871" y="4918"/>
                  </a:lnTo>
                  <a:lnTo>
                    <a:pt x="3850" y="4960"/>
                  </a:lnTo>
                  <a:lnTo>
                    <a:pt x="3955" y="4981"/>
                  </a:lnTo>
                  <a:lnTo>
                    <a:pt x="3997" y="5064"/>
                  </a:lnTo>
                  <a:lnTo>
                    <a:pt x="3934" y="5127"/>
                  </a:lnTo>
                  <a:lnTo>
                    <a:pt x="3871" y="5085"/>
                  </a:lnTo>
                  <a:lnTo>
                    <a:pt x="3850" y="5127"/>
                  </a:lnTo>
                  <a:lnTo>
                    <a:pt x="3934" y="5169"/>
                  </a:lnTo>
                  <a:lnTo>
                    <a:pt x="3892" y="5232"/>
                  </a:lnTo>
                  <a:lnTo>
                    <a:pt x="3787" y="5190"/>
                  </a:lnTo>
                  <a:lnTo>
                    <a:pt x="3766" y="5169"/>
                  </a:lnTo>
                  <a:lnTo>
                    <a:pt x="3746" y="5190"/>
                  </a:lnTo>
                  <a:lnTo>
                    <a:pt x="3829" y="5274"/>
                  </a:lnTo>
                  <a:lnTo>
                    <a:pt x="3766" y="5295"/>
                  </a:lnTo>
                  <a:lnTo>
                    <a:pt x="3787" y="5378"/>
                  </a:lnTo>
                  <a:lnTo>
                    <a:pt x="3850" y="5378"/>
                  </a:lnTo>
                  <a:lnTo>
                    <a:pt x="3787" y="5399"/>
                  </a:lnTo>
                  <a:lnTo>
                    <a:pt x="3725" y="5441"/>
                  </a:lnTo>
                  <a:lnTo>
                    <a:pt x="3662" y="5378"/>
                  </a:lnTo>
                  <a:lnTo>
                    <a:pt x="3662" y="5462"/>
                  </a:lnTo>
                  <a:lnTo>
                    <a:pt x="3641" y="5504"/>
                  </a:lnTo>
                  <a:lnTo>
                    <a:pt x="3683" y="5546"/>
                  </a:lnTo>
                  <a:lnTo>
                    <a:pt x="3850" y="5587"/>
                  </a:lnTo>
                  <a:lnTo>
                    <a:pt x="3871" y="5671"/>
                  </a:lnTo>
                  <a:lnTo>
                    <a:pt x="3934" y="5671"/>
                  </a:lnTo>
                  <a:lnTo>
                    <a:pt x="4039" y="5650"/>
                  </a:lnTo>
                  <a:lnTo>
                    <a:pt x="3955" y="5692"/>
                  </a:lnTo>
                  <a:lnTo>
                    <a:pt x="3955" y="5755"/>
                  </a:lnTo>
                  <a:lnTo>
                    <a:pt x="3850" y="5755"/>
                  </a:lnTo>
                  <a:lnTo>
                    <a:pt x="3829" y="5713"/>
                  </a:lnTo>
                  <a:lnTo>
                    <a:pt x="3662" y="5713"/>
                  </a:lnTo>
                  <a:lnTo>
                    <a:pt x="3557" y="5818"/>
                  </a:lnTo>
                  <a:lnTo>
                    <a:pt x="3578" y="5839"/>
                  </a:lnTo>
                  <a:lnTo>
                    <a:pt x="3683" y="5839"/>
                  </a:lnTo>
                  <a:lnTo>
                    <a:pt x="3725" y="5922"/>
                  </a:lnTo>
                  <a:lnTo>
                    <a:pt x="3766" y="5985"/>
                  </a:lnTo>
                  <a:lnTo>
                    <a:pt x="3766" y="6069"/>
                  </a:lnTo>
                  <a:lnTo>
                    <a:pt x="3683" y="6006"/>
                  </a:lnTo>
                  <a:lnTo>
                    <a:pt x="3641" y="6006"/>
                  </a:lnTo>
                  <a:lnTo>
                    <a:pt x="3578" y="6069"/>
                  </a:lnTo>
                  <a:lnTo>
                    <a:pt x="3578" y="6131"/>
                  </a:lnTo>
                  <a:lnTo>
                    <a:pt x="3557" y="6173"/>
                  </a:lnTo>
                  <a:lnTo>
                    <a:pt x="3620" y="6215"/>
                  </a:lnTo>
                  <a:lnTo>
                    <a:pt x="3641" y="6299"/>
                  </a:lnTo>
                  <a:lnTo>
                    <a:pt x="3578" y="6299"/>
                  </a:lnTo>
                  <a:lnTo>
                    <a:pt x="3515" y="6236"/>
                  </a:lnTo>
                  <a:lnTo>
                    <a:pt x="3474" y="6278"/>
                  </a:lnTo>
                  <a:lnTo>
                    <a:pt x="3474" y="6341"/>
                  </a:lnTo>
                  <a:lnTo>
                    <a:pt x="3578" y="6362"/>
                  </a:lnTo>
                  <a:lnTo>
                    <a:pt x="3578" y="6424"/>
                  </a:lnTo>
                  <a:lnTo>
                    <a:pt x="3578" y="6508"/>
                  </a:lnTo>
                  <a:lnTo>
                    <a:pt x="3453" y="6403"/>
                  </a:lnTo>
                  <a:lnTo>
                    <a:pt x="3411" y="6445"/>
                  </a:lnTo>
                  <a:lnTo>
                    <a:pt x="3411" y="6529"/>
                  </a:lnTo>
                  <a:lnTo>
                    <a:pt x="3432" y="6529"/>
                  </a:lnTo>
                  <a:lnTo>
                    <a:pt x="3432" y="6634"/>
                  </a:lnTo>
                  <a:lnTo>
                    <a:pt x="3474" y="6738"/>
                  </a:lnTo>
                  <a:lnTo>
                    <a:pt x="3536" y="6738"/>
                  </a:lnTo>
                  <a:lnTo>
                    <a:pt x="3578" y="6634"/>
                  </a:lnTo>
                  <a:lnTo>
                    <a:pt x="3641" y="6634"/>
                  </a:lnTo>
                  <a:lnTo>
                    <a:pt x="3578" y="6759"/>
                  </a:lnTo>
                  <a:lnTo>
                    <a:pt x="3536" y="6801"/>
                  </a:lnTo>
                  <a:lnTo>
                    <a:pt x="3432" y="6885"/>
                  </a:lnTo>
                  <a:lnTo>
                    <a:pt x="3348" y="6885"/>
                  </a:lnTo>
                  <a:lnTo>
                    <a:pt x="3264" y="6927"/>
                  </a:lnTo>
                  <a:lnTo>
                    <a:pt x="3264" y="6968"/>
                  </a:lnTo>
                  <a:lnTo>
                    <a:pt x="3202" y="7031"/>
                  </a:lnTo>
                  <a:lnTo>
                    <a:pt x="3118" y="7073"/>
                  </a:lnTo>
                  <a:lnTo>
                    <a:pt x="3202" y="7136"/>
                  </a:lnTo>
                  <a:lnTo>
                    <a:pt x="3160" y="7157"/>
                  </a:lnTo>
                  <a:lnTo>
                    <a:pt x="3013" y="7178"/>
                  </a:lnTo>
                  <a:lnTo>
                    <a:pt x="2950" y="7261"/>
                  </a:lnTo>
                  <a:lnTo>
                    <a:pt x="2950" y="7324"/>
                  </a:lnTo>
                  <a:lnTo>
                    <a:pt x="3055" y="7345"/>
                  </a:lnTo>
                  <a:lnTo>
                    <a:pt x="2992" y="7387"/>
                  </a:lnTo>
                  <a:lnTo>
                    <a:pt x="2930" y="7492"/>
                  </a:lnTo>
                  <a:lnTo>
                    <a:pt x="2846" y="7492"/>
                  </a:lnTo>
                  <a:lnTo>
                    <a:pt x="2825" y="7408"/>
                  </a:lnTo>
                  <a:lnTo>
                    <a:pt x="2783" y="7366"/>
                  </a:lnTo>
                  <a:lnTo>
                    <a:pt x="2741" y="7408"/>
                  </a:lnTo>
                  <a:lnTo>
                    <a:pt x="2678" y="7408"/>
                  </a:lnTo>
                  <a:lnTo>
                    <a:pt x="2699" y="7492"/>
                  </a:lnTo>
                  <a:lnTo>
                    <a:pt x="2637" y="7554"/>
                  </a:lnTo>
                  <a:lnTo>
                    <a:pt x="2637" y="7596"/>
                  </a:lnTo>
                  <a:lnTo>
                    <a:pt x="2678" y="7659"/>
                  </a:lnTo>
                  <a:lnTo>
                    <a:pt x="2532" y="7659"/>
                  </a:lnTo>
                  <a:lnTo>
                    <a:pt x="2490" y="7680"/>
                  </a:lnTo>
                  <a:lnTo>
                    <a:pt x="2490" y="7805"/>
                  </a:lnTo>
                  <a:lnTo>
                    <a:pt x="2386" y="7868"/>
                  </a:lnTo>
                  <a:lnTo>
                    <a:pt x="2406" y="7910"/>
                  </a:lnTo>
                  <a:lnTo>
                    <a:pt x="2386" y="8015"/>
                  </a:lnTo>
                  <a:lnTo>
                    <a:pt x="2302" y="8098"/>
                  </a:lnTo>
                  <a:lnTo>
                    <a:pt x="2197" y="8182"/>
                  </a:lnTo>
                  <a:lnTo>
                    <a:pt x="2218" y="8224"/>
                  </a:lnTo>
                  <a:lnTo>
                    <a:pt x="2365" y="8161"/>
                  </a:lnTo>
                  <a:lnTo>
                    <a:pt x="2406" y="8161"/>
                  </a:lnTo>
                  <a:lnTo>
                    <a:pt x="2406" y="8224"/>
                  </a:lnTo>
                  <a:lnTo>
                    <a:pt x="2323" y="8266"/>
                  </a:lnTo>
                  <a:lnTo>
                    <a:pt x="2323" y="8370"/>
                  </a:lnTo>
                  <a:lnTo>
                    <a:pt x="2386" y="8454"/>
                  </a:lnTo>
                  <a:lnTo>
                    <a:pt x="2511" y="8391"/>
                  </a:lnTo>
                  <a:lnTo>
                    <a:pt x="2637" y="8370"/>
                  </a:lnTo>
                  <a:lnTo>
                    <a:pt x="2804" y="8203"/>
                  </a:lnTo>
                  <a:lnTo>
                    <a:pt x="2804" y="8119"/>
                  </a:lnTo>
                  <a:lnTo>
                    <a:pt x="2720" y="8161"/>
                  </a:lnTo>
                  <a:lnTo>
                    <a:pt x="2804" y="8056"/>
                  </a:lnTo>
                  <a:lnTo>
                    <a:pt x="2825" y="7910"/>
                  </a:lnTo>
                  <a:lnTo>
                    <a:pt x="2846" y="7910"/>
                  </a:lnTo>
                  <a:lnTo>
                    <a:pt x="2909" y="7868"/>
                  </a:lnTo>
                  <a:lnTo>
                    <a:pt x="3013" y="7889"/>
                  </a:lnTo>
                  <a:lnTo>
                    <a:pt x="3055" y="7889"/>
                  </a:lnTo>
                  <a:lnTo>
                    <a:pt x="2909" y="7994"/>
                  </a:lnTo>
                  <a:lnTo>
                    <a:pt x="2909" y="8056"/>
                  </a:lnTo>
                  <a:lnTo>
                    <a:pt x="3055" y="8098"/>
                  </a:lnTo>
                  <a:lnTo>
                    <a:pt x="3013" y="8182"/>
                  </a:lnTo>
                  <a:lnTo>
                    <a:pt x="2930" y="8182"/>
                  </a:lnTo>
                  <a:lnTo>
                    <a:pt x="2783" y="8370"/>
                  </a:lnTo>
                  <a:lnTo>
                    <a:pt x="2888" y="8412"/>
                  </a:lnTo>
                  <a:lnTo>
                    <a:pt x="2804" y="8496"/>
                  </a:lnTo>
                  <a:lnTo>
                    <a:pt x="2825" y="8600"/>
                  </a:lnTo>
                  <a:lnTo>
                    <a:pt x="2720" y="8580"/>
                  </a:lnTo>
                  <a:lnTo>
                    <a:pt x="2637" y="8496"/>
                  </a:lnTo>
                  <a:lnTo>
                    <a:pt x="2511" y="8496"/>
                  </a:lnTo>
                  <a:lnTo>
                    <a:pt x="2427" y="8538"/>
                  </a:lnTo>
                  <a:lnTo>
                    <a:pt x="2427" y="8642"/>
                  </a:lnTo>
                  <a:lnTo>
                    <a:pt x="2365" y="8705"/>
                  </a:lnTo>
                  <a:lnTo>
                    <a:pt x="2260" y="8747"/>
                  </a:lnTo>
                  <a:lnTo>
                    <a:pt x="2260" y="8747"/>
                  </a:lnTo>
                  <a:lnTo>
                    <a:pt x="2323" y="8684"/>
                  </a:lnTo>
                  <a:lnTo>
                    <a:pt x="2386" y="8642"/>
                  </a:lnTo>
                  <a:lnTo>
                    <a:pt x="2302" y="8538"/>
                  </a:lnTo>
                  <a:lnTo>
                    <a:pt x="2302" y="8433"/>
                  </a:lnTo>
                  <a:lnTo>
                    <a:pt x="2218" y="8328"/>
                  </a:lnTo>
                  <a:lnTo>
                    <a:pt x="2155" y="8328"/>
                  </a:lnTo>
                  <a:lnTo>
                    <a:pt x="2093" y="8412"/>
                  </a:lnTo>
                  <a:lnTo>
                    <a:pt x="1988" y="8412"/>
                  </a:lnTo>
                  <a:lnTo>
                    <a:pt x="1988" y="8454"/>
                  </a:lnTo>
                  <a:lnTo>
                    <a:pt x="2155" y="8454"/>
                  </a:lnTo>
                  <a:lnTo>
                    <a:pt x="1988" y="8600"/>
                  </a:lnTo>
                  <a:lnTo>
                    <a:pt x="1883" y="8580"/>
                  </a:lnTo>
                  <a:lnTo>
                    <a:pt x="1800" y="8580"/>
                  </a:lnTo>
                  <a:lnTo>
                    <a:pt x="1695" y="8684"/>
                  </a:lnTo>
                  <a:lnTo>
                    <a:pt x="1758" y="8705"/>
                  </a:lnTo>
                  <a:lnTo>
                    <a:pt x="1842" y="8684"/>
                  </a:lnTo>
                  <a:lnTo>
                    <a:pt x="1862" y="8705"/>
                  </a:lnTo>
                  <a:lnTo>
                    <a:pt x="1737" y="8789"/>
                  </a:lnTo>
                  <a:lnTo>
                    <a:pt x="1674" y="8831"/>
                  </a:lnTo>
                  <a:lnTo>
                    <a:pt x="1632" y="8789"/>
                  </a:lnTo>
                  <a:lnTo>
                    <a:pt x="1549" y="8789"/>
                  </a:lnTo>
                  <a:lnTo>
                    <a:pt x="1549" y="8831"/>
                  </a:lnTo>
                  <a:lnTo>
                    <a:pt x="1674" y="8914"/>
                  </a:lnTo>
                  <a:lnTo>
                    <a:pt x="1800" y="8914"/>
                  </a:lnTo>
                  <a:lnTo>
                    <a:pt x="1779" y="8977"/>
                  </a:lnTo>
                  <a:lnTo>
                    <a:pt x="1862" y="9019"/>
                  </a:lnTo>
                  <a:lnTo>
                    <a:pt x="1842" y="9103"/>
                  </a:lnTo>
                  <a:lnTo>
                    <a:pt x="1695" y="9040"/>
                  </a:lnTo>
                  <a:lnTo>
                    <a:pt x="1695" y="8956"/>
                  </a:lnTo>
                  <a:lnTo>
                    <a:pt x="1590" y="8956"/>
                  </a:lnTo>
                  <a:lnTo>
                    <a:pt x="1486" y="8893"/>
                  </a:lnTo>
                  <a:lnTo>
                    <a:pt x="1465" y="8810"/>
                  </a:lnTo>
                  <a:lnTo>
                    <a:pt x="1444" y="8810"/>
                  </a:lnTo>
                  <a:lnTo>
                    <a:pt x="1423" y="8914"/>
                  </a:lnTo>
                  <a:lnTo>
                    <a:pt x="1528" y="9040"/>
                  </a:lnTo>
                  <a:lnTo>
                    <a:pt x="1632" y="9124"/>
                  </a:lnTo>
                  <a:lnTo>
                    <a:pt x="1695" y="9124"/>
                  </a:lnTo>
                  <a:lnTo>
                    <a:pt x="1758" y="9165"/>
                  </a:lnTo>
                  <a:lnTo>
                    <a:pt x="1653" y="9165"/>
                  </a:lnTo>
                  <a:lnTo>
                    <a:pt x="1486" y="9124"/>
                  </a:lnTo>
                  <a:lnTo>
                    <a:pt x="1360" y="8956"/>
                  </a:lnTo>
                  <a:lnTo>
                    <a:pt x="1277" y="8977"/>
                  </a:lnTo>
                  <a:lnTo>
                    <a:pt x="1214" y="8935"/>
                  </a:lnTo>
                  <a:lnTo>
                    <a:pt x="1067" y="8935"/>
                  </a:lnTo>
                  <a:lnTo>
                    <a:pt x="1026" y="8893"/>
                  </a:lnTo>
                  <a:lnTo>
                    <a:pt x="963" y="8935"/>
                  </a:lnTo>
                  <a:lnTo>
                    <a:pt x="1005" y="9019"/>
                  </a:lnTo>
                  <a:lnTo>
                    <a:pt x="942" y="9061"/>
                  </a:lnTo>
                  <a:lnTo>
                    <a:pt x="1026" y="9165"/>
                  </a:lnTo>
                  <a:lnTo>
                    <a:pt x="1214" y="9124"/>
                  </a:lnTo>
                  <a:lnTo>
                    <a:pt x="1235" y="9144"/>
                  </a:lnTo>
                  <a:lnTo>
                    <a:pt x="1151" y="9207"/>
                  </a:lnTo>
                  <a:lnTo>
                    <a:pt x="1214" y="9228"/>
                  </a:lnTo>
                  <a:lnTo>
                    <a:pt x="1339" y="9165"/>
                  </a:lnTo>
                  <a:lnTo>
                    <a:pt x="1423" y="9165"/>
                  </a:lnTo>
                  <a:lnTo>
                    <a:pt x="1381" y="9228"/>
                  </a:lnTo>
                  <a:lnTo>
                    <a:pt x="1214" y="9312"/>
                  </a:lnTo>
                  <a:lnTo>
                    <a:pt x="1151" y="9375"/>
                  </a:lnTo>
                  <a:lnTo>
                    <a:pt x="1026" y="9354"/>
                  </a:lnTo>
                  <a:lnTo>
                    <a:pt x="942" y="9228"/>
                  </a:lnTo>
                  <a:lnTo>
                    <a:pt x="900" y="9228"/>
                  </a:lnTo>
                  <a:lnTo>
                    <a:pt x="837" y="9270"/>
                  </a:lnTo>
                  <a:lnTo>
                    <a:pt x="753" y="9207"/>
                  </a:lnTo>
                  <a:lnTo>
                    <a:pt x="691" y="9249"/>
                  </a:lnTo>
                  <a:lnTo>
                    <a:pt x="628" y="9228"/>
                  </a:lnTo>
                  <a:lnTo>
                    <a:pt x="544" y="9270"/>
                  </a:lnTo>
                  <a:lnTo>
                    <a:pt x="586" y="9333"/>
                  </a:lnTo>
                  <a:lnTo>
                    <a:pt x="753" y="9354"/>
                  </a:lnTo>
                  <a:lnTo>
                    <a:pt x="858" y="9416"/>
                  </a:lnTo>
                  <a:lnTo>
                    <a:pt x="1005" y="9479"/>
                  </a:lnTo>
                  <a:lnTo>
                    <a:pt x="963" y="9584"/>
                  </a:lnTo>
                  <a:lnTo>
                    <a:pt x="1026" y="9668"/>
                  </a:lnTo>
                  <a:lnTo>
                    <a:pt x="921" y="9688"/>
                  </a:lnTo>
                  <a:lnTo>
                    <a:pt x="900" y="9668"/>
                  </a:lnTo>
                  <a:lnTo>
                    <a:pt x="900" y="9500"/>
                  </a:lnTo>
                  <a:lnTo>
                    <a:pt x="795" y="9479"/>
                  </a:lnTo>
                  <a:lnTo>
                    <a:pt x="691" y="9479"/>
                  </a:lnTo>
                  <a:lnTo>
                    <a:pt x="733" y="9563"/>
                  </a:lnTo>
                  <a:lnTo>
                    <a:pt x="712" y="9626"/>
                  </a:lnTo>
                  <a:lnTo>
                    <a:pt x="586" y="9542"/>
                  </a:lnTo>
                  <a:lnTo>
                    <a:pt x="481" y="9668"/>
                  </a:lnTo>
                  <a:lnTo>
                    <a:pt x="586" y="9730"/>
                  </a:lnTo>
                  <a:lnTo>
                    <a:pt x="502" y="9751"/>
                  </a:lnTo>
                  <a:lnTo>
                    <a:pt x="440" y="9772"/>
                  </a:lnTo>
                  <a:lnTo>
                    <a:pt x="398" y="9668"/>
                  </a:lnTo>
                  <a:lnTo>
                    <a:pt x="230" y="9647"/>
                  </a:lnTo>
                  <a:lnTo>
                    <a:pt x="293" y="9772"/>
                  </a:lnTo>
                  <a:lnTo>
                    <a:pt x="209" y="9793"/>
                  </a:lnTo>
                  <a:lnTo>
                    <a:pt x="189" y="9688"/>
                  </a:lnTo>
                  <a:lnTo>
                    <a:pt x="105" y="9626"/>
                  </a:lnTo>
                  <a:lnTo>
                    <a:pt x="63" y="9647"/>
                  </a:lnTo>
                  <a:lnTo>
                    <a:pt x="63" y="9688"/>
                  </a:lnTo>
                  <a:lnTo>
                    <a:pt x="168" y="9793"/>
                  </a:lnTo>
                  <a:lnTo>
                    <a:pt x="105" y="9856"/>
                  </a:lnTo>
                  <a:lnTo>
                    <a:pt x="168" y="9898"/>
                  </a:lnTo>
                  <a:lnTo>
                    <a:pt x="293" y="9877"/>
                  </a:lnTo>
                  <a:lnTo>
                    <a:pt x="481" y="9898"/>
                  </a:lnTo>
                  <a:lnTo>
                    <a:pt x="586" y="9981"/>
                  </a:lnTo>
                  <a:lnTo>
                    <a:pt x="733" y="9981"/>
                  </a:lnTo>
                  <a:lnTo>
                    <a:pt x="795" y="9940"/>
                  </a:lnTo>
                  <a:lnTo>
                    <a:pt x="858" y="9940"/>
                  </a:lnTo>
                  <a:lnTo>
                    <a:pt x="753" y="10023"/>
                  </a:lnTo>
                  <a:lnTo>
                    <a:pt x="607" y="10023"/>
                  </a:lnTo>
                  <a:lnTo>
                    <a:pt x="544" y="10065"/>
                  </a:lnTo>
                  <a:lnTo>
                    <a:pt x="377" y="9960"/>
                  </a:lnTo>
                  <a:lnTo>
                    <a:pt x="272" y="9981"/>
                  </a:lnTo>
                  <a:lnTo>
                    <a:pt x="209" y="9981"/>
                  </a:lnTo>
                  <a:lnTo>
                    <a:pt x="126" y="10023"/>
                  </a:lnTo>
                  <a:lnTo>
                    <a:pt x="0" y="10065"/>
                  </a:lnTo>
                  <a:lnTo>
                    <a:pt x="0" y="10107"/>
                  </a:lnTo>
                  <a:lnTo>
                    <a:pt x="189" y="10191"/>
                  </a:lnTo>
                  <a:lnTo>
                    <a:pt x="105" y="10274"/>
                  </a:lnTo>
                  <a:lnTo>
                    <a:pt x="209" y="10295"/>
                  </a:lnTo>
                  <a:lnTo>
                    <a:pt x="272" y="10253"/>
                  </a:lnTo>
                  <a:lnTo>
                    <a:pt x="419" y="10253"/>
                  </a:lnTo>
                  <a:lnTo>
                    <a:pt x="314" y="10316"/>
                  </a:lnTo>
                  <a:lnTo>
                    <a:pt x="126" y="10316"/>
                  </a:lnTo>
                  <a:lnTo>
                    <a:pt x="105" y="10358"/>
                  </a:lnTo>
                  <a:lnTo>
                    <a:pt x="63" y="10358"/>
                  </a:lnTo>
                  <a:lnTo>
                    <a:pt x="63" y="10379"/>
                  </a:lnTo>
                  <a:lnTo>
                    <a:pt x="126" y="10400"/>
                  </a:lnTo>
                  <a:lnTo>
                    <a:pt x="189" y="10400"/>
                  </a:lnTo>
                  <a:lnTo>
                    <a:pt x="105" y="10463"/>
                  </a:lnTo>
                  <a:lnTo>
                    <a:pt x="63" y="10484"/>
                  </a:lnTo>
                  <a:lnTo>
                    <a:pt x="63" y="10525"/>
                  </a:lnTo>
                  <a:lnTo>
                    <a:pt x="105" y="10546"/>
                  </a:lnTo>
                  <a:lnTo>
                    <a:pt x="168" y="10630"/>
                  </a:lnTo>
                  <a:lnTo>
                    <a:pt x="293" y="10630"/>
                  </a:lnTo>
                  <a:lnTo>
                    <a:pt x="335" y="10588"/>
                  </a:lnTo>
                  <a:lnTo>
                    <a:pt x="523" y="10546"/>
                  </a:lnTo>
                  <a:lnTo>
                    <a:pt x="649" y="10588"/>
                  </a:lnTo>
                  <a:lnTo>
                    <a:pt x="691" y="10609"/>
                  </a:lnTo>
                  <a:lnTo>
                    <a:pt x="753" y="10546"/>
                  </a:lnTo>
                  <a:lnTo>
                    <a:pt x="753" y="10484"/>
                  </a:lnTo>
                  <a:lnTo>
                    <a:pt x="837" y="10463"/>
                  </a:lnTo>
                  <a:lnTo>
                    <a:pt x="858" y="10525"/>
                  </a:lnTo>
                  <a:lnTo>
                    <a:pt x="963" y="10525"/>
                  </a:lnTo>
                  <a:lnTo>
                    <a:pt x="1067" y="10421"/>
                  </a:lnTo>
                  <a:lnTo>
                    <a:pt x="1130" y="10463"/>
                  </a:lnTo>
                  <a:lnTo>
                    <a:pt x="1130" y="10505"/>
                  </a:lnTo>
                  <a:lnTo>
                    <a:pt x="1046" y="10525"/>
                  </a:lnTo>
                  <a:lnTo>
                    <a:pt x="1151" y="10588"/>
                  </a:lnTo>
                  <a:lnTo>
                    <a:pt x="1214" y="10525"/>
                  </a:lnTo>
                  <a:lnTo>
                    <a:pt x="1214" y="10463"/>
                  </a:lnTo>
                  <a:lnTo>
                    <a:pt x="1277" y="10358"/>
                  </a:lnTo>
                  <a:lnTo>
                    <a:pt x="1256" y="10421"/>
                  </a:lnTo>
                  <a:lnTo>
                    <a:pt x="1339" y="10525"/>
                  </a:lnTo>
                  <a:lnTo>
                    <a:pt x="1277" y="10609"/>
                  </a:lnTo>
                  <a:lnTo>
                    <a:pt x="1130" y="10672"/>
                  </a:lnTo>
                  <a:lnTo>
                    <a:pt x="1046" y="10714"/>
                  </a:lnTo>
                  <a:lnTo>
                    <a:pt x="1109" y="10735"/>
                  </a:lnTo>
                  <a:lnTo>
                    <a:pt x="1046" y="10839"/>
                  </a:lnTo>
                  <a:lnTo>
                    <a:pt x="921" y="10839"/>
                  </a:lnTo>
                  <a:lnTo>
                    <a:pt x="921" y="10797"/>
                  </a:lnTo>
                  <a:lnTo>
                    <a:pt x="963" y="10735"/>
                  </a:lnTo>
                  <a:lnTo>
                    <a:pt x="942" y="10630"/>
                  </a:lnTo>
                  <a:lnTo>
                    <a:pt x="837" y="10609"/>
                  </a:lnTo>
                  <a:lnTo>
                    <a:pt x="733" y="10735"/>
                  </a:lnTo>
                  <a:lnTo>
                    <a:pt x="712" y="10797"/>
                  </a:lnTo>
                  <a:lnTo>
                    <a:pt x="628" y="10693"/>
                  </a:lnTo>
                  <a:lnTo>
                    <a:pt x="523" y="10672"/>
                  </a:lnTo>
                  <a:lnTo>
                    <a:pt x="419" y="10693"/>
                  </a:lnTo>
                  <a:lnTo>
                    <a:pt x="335" y="10672"/>
                  </a:lnTo>
                  <a:lnTo>
                    <a:pt x="209" y="10735"/>
                  </a:lnTo>
                  <a:lnTo>
                    <a:pt x="126" y="10735"/>
                  </a:lnTo>
                  <a:lnTo>
                    <a:pt x="63" y="10693"/>
                  </a:lnTo>
                  <a:lnTo>
                    <a:pt x="21" y="10693"/>
                  </a:lnTo>
                  <a:lnTo>
                    <a:pt x="63" y="10797"/>
                  </a:lnTo>
                  <a:lnTo>
                    <a:pt x="21" y="10839"/>
                  </a:lnTo>
                  <a:lnTo>
                    <a:pt x="84" y="10902"/>
                  </a:lnTo>
                  <a:lnTo>
                    <a:pt x="168" y="10881"/>
                  </a:lnTo>
                  <a:lnTo>
                    <a:pt x="209" y="10818"/>
                  </a:lnTo>
                  <a:lnTo>
                    <a:pt x="293" y="10818"/>
                  </a:lnTo>
                  <a:lnTo>
                    <a:pt x="209" y="10902"/>
                  </a:lnTo>
                  <a:lnTo>
                    <a:pt x="209" y="11007"/>
                  </a:lnTo>
                  <a:lnTo>
                    <a:pt x="168" y="11049"/>
                  </a:lnTo>
                  <a:lnTo>
                    <a:pt x="84" y="11007"/>
                  </a:lnTo>
                  <a:lnTo>
                    <a:pt x="126" y="11132"/>
                  </a:lnTo>
                  <a:lnTo>
                    <a:pt x="189" y="11195"/>
                  </a:lnTo>
                  <a:lnTo>
                    <a:pt x="335" y="11007"/>
                  </a:lnTo>
                  <a:lnTo>
                    <a:pt x="481" y="11049"/>
                  </a:lnTo>
                  <a:lnTo>
                    <a:pt x="419" y="11111"/>
                  </a:lnTo>
                  <a:lnTo>
                    <a:pt x="419" y="11195"/>
                  </a:lnTo>
                  <a:lnTo>
                    <a:pt x="293" y="11258"/>
                  </a:lnTo>
                  <a:lnTo>
                    <a:pt x="314" y="11300"/>
                  </a:lnTo>
                  <a:lnTo>
                    <a:pt x="398" y="11321"/>
                  </a:lnTo>
                  <a:lnTo>
                    <a:pt x="377" y="11404"/>
                  </a:lnTo>
                  <a:lnTo>
                    <a:pt x="419" y="11467"/>
                  </a:lnTo>
                  <a:lnTo>
                    <a:pt x="377" y="11572"/>
                  </a:lnTo>
                  <a:lnTo>
                    <a:pt x="419" y="11572"/>
                  </a:lnTo>
                  <a:lnTo>
                    <a:pt x="502" y="11446"/>
                  </a:lnTo>
                  <a:lnTo>
                    <a:pt x="586" y="11425"/>
                  </a:lnTo>
                  <a:lnTo>
                    <a:pt x="607" y="11300"/>
                  </a:lnTo>
                  <a:lnTo>
                    <a:pt x="816" y="11216"/>
                  </a:lnTo>
                  <a:lnTo>
                    <a:pt x="921" y="11216"/>
                  </a:lnTo>
                  <a:lnTo>
                    <a:pt x="1005" y="11195"/>
                  </a:lnTo>
                  <a:lnTo>
                    <a:pt x="942" y="11237"/>
                  </a:lnTo>
                  <a:lnTo>
                    <a:pt x="837" y="11321"/>
                  </a:lnTo>
                  <a:lnTo>
                    <a:pt x="837" y="11446"/>
                  </a:lnTo>
                  <a:lnTo>
                    <a:pt x="858" y="11530"/>
                  </a:lnTo>
                  <a:lnTo>
                    <a:pt x="795" y="11467"/>
                  </a:lnTo>
                  <a:lnTo>
                    <a:pt x="753" y="11341"/>
                  </a:lnTo>
                  <a:lnTo>
                    <a:pt x="712" y="11341"/>
                  </a:lnTo>
                  <a:lnTo>
                    <a:pt x="628" y="11467"/>
                  </a:lnTo>
                  <a:lnTo>
                    <a:pt x="586" y="11509"/>
                  </a:lnTo>
                  <a:lnTo>
                    <a:pt x="691" y="11530"/>
                  </a:lnTo>
                  <a:lnTo>
                    <a:pt x="586" y="11655"/>
                  </a:lnTo>
                  <a:lnTo>
                    <a:pt x="502" y="11655"/>
                  </a:lnTo>
                  <a:lnTo>
                    <a:pt x="481" y="11739"/>
                  </a:lnTo>
                  <a:lnTo>
                    <a:pt x="523" y="11760"/>
                  </a:lnTo>
                  <a:lnTo>
                    <a:pt x="691" y="11760"/>
                  </a:lnTo>
                  <a:lnTo>
                    <a:pt x="733" y="11823"/>
                  </a:lnTo>
                  <a:lnTo>
                    <a:pt x="607" y="11844"/>
                  </a:lnTo>
                  <a:lnTo>
                    <a:pt x="586" y="11885"/>
                  </a:lnTo>
                  <a:lnTo>
                    <a:pt x="544" y="11969"/>
                  </a:lnTo>
                  <a:lnTo>
                    <a:pt x="440" y="11885"/>
                  </a:lnTo>
                  <a:lnTo>
                    <a:pt x="398" y="11927"/>
                  </a:lnTo>
                  <a:lnTo>
                    <a:pt x="377" y="12032"/>
                  </a:lnTo>
                  <a:lnTo>
                    <a:pt x="335" y="11885"/>
                  </a:lnTo>
                  <a:lnTo>
                    <a:pt x="272" y="11948"/>
                  </a:lnTo>
                  <a:lnTo>
                    <a:pt x="168" y="12074"/>
                  </a:lnTo>
                  <a:lnTo>
                    <a:pt x="209" y="12178"/>
                  </a:lnTo>
                  <a:lnTo>
                    <a:pt x="335" y="12367"/>
                  </a:lnTo>
                  <a:lnTo>
                    <a:pt x="398" y="12262"/>
                  </a:lnTo>
                  <a:lnTo>
                    <a:pt x="419" y="12283"/>
                  </a:lnTo>
                  <a:lnTo>
                    <a:pt x="502" y="12262"/>
                  </a:lnTo>
                  <a:lnTo>
                    <a:pt x="481" y="12199"/>
                  </a:lnTo>
                  <a:lnTo>
                    <a:pt x="523" y="12095"/>
                  </a:lnTo>
                  <a:lnTo>
                    <a:pt x="649" y="12178"/>
                  </a:lnTo>
                  <a:lnTo>
                    <a:pt x="607" y="12241"/>
                  </a:lnTo>
                  <a:lnTo>
                    <a:pt x="649" y="12304"/>
                  </a:lnTo>
                  <a:lnTo>
                    <a:pt x="628" y="12388"/>
                  </a:lnTo>
                  <a:lnTo>
                    <a:pt x="586" y="12450"/>
                  </a:lnTo>
                  <a:lnTo>
                    <a:pt x="628" y="12597"/>
                  </a:lnTo>
                  <a:lnTo>
                    <a:pt x="691" y="12555"/>
                  </a:lnTo>
                  <a:lnTo>
                    <a:pt x="816" y="12513"/>
                  </a:lnTo>
                  <a:lnTo>
                    <a:pt x="900" y="12597"/>
                  </a:lnTo>
                  <a:lnTo>
                    <a:pt x="753" y="12597"/>
                  </a:lnTo>
                  <a:lnTo>
                    <a:pt x="712" y="12639"/>
                  </a:lnTo>
                  <a:lnTo>
                    <a:pt x="753" y="12722"/>
                  </a:lnTo>
                  <a:lnTo>
                    <a:pt x="753" y="12785"/>
                  </a:lnTo>
                  <a:lnTo>
                    <a:pt x="544" y="12618"/>
                  </a:lnTo>
                  <a:lnTo>
                    <a:pt x="481" y="12639"/>
                  </a:lnTo>
                  <a:lnTo>
                    <a:pt x="419" y="12597"/>
                  </a:lnTo>
                  <a:lnTo>
                    <a:pt x="314" y="12597"/>
                  </a:lnTo>
                  <a:lnTo>
                    <a:pt x="314" y="12701"/>
                  </a:lnTo>
                  <a:lnTo>
                    <a:pt x="272" y="12764"/>
                  </a:lnTo>
                  <a:lnTo>
                    <a:pt x="419" y="12994"/>
                  </a:lnTo>
                  <a:lnTo>
                    <a:pt x="523" y="13015"/>
                  </a:lnTo>
                  <a:lnTo>
                    <a:pt x="691" y="13141"/>
                  </a:lnTo>
                  <a:lnTo>
                    <a:pt x="900" y="13245"/>
                  </a:lnTo>
                  <a:lnTo>
                    <a:pt x="921" y="13308"/>
                  </a:lnTo>
                  <a:lnTo>
                    <a:pt x="858" y="13329"/>
                  </a:lnTo>
                  <a:lnTo>
                    <a:pt x="963" y="13413"/>
                  </a:lnTo>
                  <a:lnTo>
                    <a:pt x="1026" y="13392"/>
                  </a:lnTo>
                  <a:lnTo>
                    <a:pt x="1005" y="13287"/>
                  </a:lnTo>
                  <a:lnTo>
                    <a:pt x="1067" y="13287"/>
                  </a:lnTo>
                  <a:lnTo>
                    <a:pt x="1151" y="13329"/>
                  </a:lnTo>
                  <a:lnTo>
                    <a:pt x="1130" y="13350"/>
                  </a:lnTo>
                  <a:lnTo>
                    <a:pt x="1235" y="13497"/>
                  </a:lnTo>
                  <a:lnTo>
                    <a:pt x="1277" y="13434"/>
                  </a:lnTo>
                  <a:lnTo>
                    <a:pt x="1339" y="13455"/>
                  </a:lnTo>
                  <a:lnTo>
                    <a:pt x="1444" y="13413"/>
                  </a:lnTo>
                  <a:lnTo>
                    <a:pt x="1570" y="13308"/>
                  </a:lnTo>
                  <a:lnTo>
                    <a:pt x="1632" y="13287"/>
                  </a:lnTo>
                  <a:lnTo>
                    <a:pt x="1653" y="13225"/>
                  </a:lnTo>
                  <a:lnTo>
                    <a:pt x="1674" y="13245"/>
                  </a:lnTo>
                  <a:lnTo>
                    <a:pt x="1695" y="13329"/>
                  </a:lnTo>
                  <a:lnTo>
                    <a:pt x="1779" y="13329"/>
                  </a:lnTo>
                  <a:lnTo>
                    <a:pt x="1988" y="13120"/>
                  </a:lnTo>
                  <a:lnTo>
                    <a:pt x="1967" y="13078"/>
                  </a:lnTo>
                  <a:lnTo>
                    <a:pt x="1883" y="12932"/>
                  </a:lnTo>
                  <a:lnTo>
                    <a:pt x="2051" y="13036"/>
                  </a:lnTo>
                  <a:lnTo>
                    <a:pt x="2155" y="12911"/>
                  </a:lnTo>
                  <a:lnTo>
                    <a:pt x="2114" y="12890"/>
                  </a:lnTo>
                  <a:lnTo>
                    <a:pt x="2197" y="12827"/>
                  </a:lnTo>
                  <a:lnTo>
                    <a:pt x="2176" y="12764"/>
                  </a:lnTo>
                  <a:lnTo>
                    <a:pt x="2281" y="12701"/>
                  </a:lnTo>
                  <a:lnTo>
                    <a:pt x="2386" y="12681"/>
                  </a:lnTo>
                  <a:lnTo>
                    <a:pt x="2386" y="12597"/>
                  </a:lnTo>
                  <a:lnTo>
                    <a:pt x="2302" y="12492"/>
                  </a:lnTo>
                  <a:lnTo>
                    <a:pt x="2323" y="12409"/>
                  </a:lnTo>
                  <a:lnTo>
                    <a:pt x="2260" y="12304"/>
                  </a:lnTo>
                  <a:lnTo>
                    <a:pt x="2155" y="12241"/>
                  </a:lnTo>
                  <a:lnTo>
                    <a:pt x="2176" y="12157"/>
                  </a:lnTo>
                  <a:lnTo>
                    <a:pt x="2218" y="12178"/>
                  </a:lnTo>
                  <a:lnTo>
                    <a:pt x="2323" y="12304"/>
                  </a:lnTo>
                  <a:lnTo>
                    <a:pt x="2386" y="12471"/>
                  </a:lnTo>
                  <a:lnTo>
                    <a:pt x="2406" y="12492"/>
                  </a:lnTo>
                  <a:lnTo>
                    <a:pt x="2490" y="12513"/>
                  </a:lnTo>
                  <a:lnTo>
                    <a:pt x="2469" y="12576"/>
                  </a:lnTo>
                  <a:lnTo>
                    <a:pt x="2511" y="12639"/>
                  </a:lnTo>
                  <a:lnTo>
                    <a:pt x="2616" y="12597"/>
                  </a:lnTo>
                  <a:lnTo>
                    <a:pt x="2595" y="12513"/>
                  </a:lnTo>
                  <a:lnTo>
                    <a:pt x="2532" y="12492"/>
                  </a:lnTo>
                  <a:lnTo>
                    <a:pt x="2595" y="12409"/>
                  </a:lnTo>
                  <a:lnTo>
                    <a:pt x="2678" y="12492"/>
                  </a:lnTo>
                  <a:lnTo>
                    <a:pt x="2699" y="12555"/>
                  </a:lnTo>
                  <a:lnTo>
                    <a:pt x="2825" y="12409"/>
                  </a:lnTo>
                  <a:lnTo>
                    <a:pt x="2846" y="12283"/>
                  </a:lnTo>
                  <a:lnTo>
                    <a:pt x="2825" y="12178"/>
                  </a:lnTo>
                  <a:lnTo>
                    <a:pt x="2741" y="12157"/>
                  </a:lnTo>
                  <a:lnTo>
                    <a:pt x="2720" y="12074"/>
                  </a:lnTo>
                  <a:lnTo>
                    <a:pt x="2783" y="12053"/>
                  </a:lnTo>
                  <a:lnTo>
                    <a:pt x="2783" y="11990"/>
                  </a:lnTo>
                  <a:lnTo>
                    <a:pt x="2825" y="11990"/>
                  </a:lnTo>
                  <a:lnTo>
                    <a:pt x="2888" y="11948"/>
                  </a:lnTo>
                  <a:lnTo>
                    <a:pt x="2825" y="11865"/>
                  </a:lnTo>
                  <a:lnTo>
                    <a:pt x="2825" y="11760"/>
                  </a:lnTo>
                  <a:lnTo>
                    <a:pt x="2909" y="11718"/>
                  </a:lnTo>
                  <a:lnTo>
                    <a:pt x="2992" y="11781"/>
                  </a:lnTo>
                  <a:lnTo>
                    <a:pt x="2930" y="11885"/>
                  </a:lnTo>
                  <a:lnTo>
                    <a:pt x="2950" y="12032"/>
                  </a:lnTo>
                  <a:lnTo>
                    <a:pt x="2930" y="12095"/>
                  </a:lnTo>
                  <a:lnTo>
                    <a:pt x="2992" y="12199"/>
                  </a:lnTo>
                  <a:lnTo>
                    <a:pt x="3013" y="12283"/>
                  </a:lnTo>
                  <a:lnTo>
                    <a:pt x="3118" y="12409"/>
                  </a:lnTo>
                  <a:lnTo>
                    <a:pt x="3264" y="12409"/>
                  </a:lnTo>
                  <a:lnTo>
                    <a:pt x="3327" y="12450"/>
                  </a:lnTo>
                  <a:lnTo>
                    <a:pt x="3264" y="12492"/>
                  </a:lnTo>
                  <a:lnTo>
                    <a:pt x="3348" y="12555"/>
                  </a:lnTo>
                  <a:lnTo>
                    <a:pt x="3432" y="12639"/>
                  </a:lnTo>
                  <a:lnTo>
                    <a:pt x="3474" y="12555"/>
                  </a:lnTo>
                  <a:lnTo>
                    <a:pt x="3453" y="12178"/>
                  </a:lnTo>
                  <a:lnTo>
                    <a:pt x="3369" y="12032"/>
                  </a:lnTo>
                  <a:lnTo>
                    <a:pt x="3432" y="11948"/>
                  </a:lnTo>
                  <a:lnTo>
                    <a:pt x="3515" y="11885"/>
                  </a:lnTo>
                  <a:lnTo>
                    <a:pt x="3432" y="11781"/>
                  </a:lnTo>
                  <a:lnTo>
                    <a:pt x="3474" y="11718"/>
                  </a:lnTo>
                  <a:lnTo>
                    <a:pt x="3662" y="11676"/>
                  </a:lnTo>
                  <a:lnTo>
                    <a:pt x="3683" y="11593"/>
                  </a:lnTo>
                  <a:lnTo>
                    <a:pt x="3683" y="11467"/>
                  </a:lnTo>
                  <a:lnTo>
                    <a:pt x="3766" y="11321"/>
                  </a:lnTo>
                  <a:lnTo>
                    <a:pt x="3683" y="11195"/>
                  </a:lnTo>
                  <a:lnTo>
                    <a:pt x="3662" y="10923"/>
                  </a:lnTo>
                  <a:lnTo>
                    <a:pt x="3536" y="10714"/>
                  </a:lnTo>
                  <a:lnTo>
                    <a:pt x="3557" y="10609"/>
                  </a:lnTo>
                  <a:lnTo>
                    <a:pt x="3829" y="10525"/>
                  </a:lnTo>
                  <a:lnTo>
                    <a:pt x="3829" y="10358"/>
                  </a:lnTo>
                  <a:lnTo>
                    <a:pt x="3871" y="10212"/>
                  </a:lnTo>
                  <a:lnTo>
                    <a:pt x="3662" y="10002"/>
                  </a:lnTo>
                  <a:lnTo>
                    <a:pt x="3515" y="9898"/>
                  </a:lnTo>
                  <a:lnTo>
                    <a:pt x="3515" y="9688"/>
                  </a:lnTo>
                  <a:lnTo>
                    <a:pt x="3536" y="9479"/>
                  </a:lnTo>
                  <a:lnTo>
                    <a:pt x="3515" y="9249"/>
                  </a:lnTo>
                  <a:lnTo>
                    <a:pt x="3453" y="9103"/>
                  </a:lnTo>
                  <a:lnTo>
                    <a:pt x="3515" y="8914"/>
                  </a:lnTo>
                  <a:lnTo>
                    <a:pt x="3453" y="8621"/>
                  </a:lnTo>
                  <a:lnTo>
                    <a:pt x="3411" y="8308"/>
                  </a:lnTo>
                  <a:lnTo>
                    <a:pt x="3453" y="8077"/>
                  </a:lnTo>
                  <a:lnTo>
                    <a:pt x="3578" y="7847"/>
                  </a:lnTo>
                  <a:lnTo>
                    <a:pt x="3683" y="7764"/>
                  </a:lnTo>
                  <a:lnTo>
                    <a:pt x="3850" y="7784"/>
                  </a:lnTo>
                  <a:lnTo>
                    <a:pt x="4059" y="7805"/>
                  </a:lnTo>
                  <a:lnTo>
                    <a:pt x="4164" y="7680"/>
                  </a:lnTo>
                  <a:lnTo>
                    <a:pt x="4143" y="7450"/>
                  </a:lnTo>
                  <a:lnTo>
                    <a:pt x="4080" y="7366"/>
                  </a:lnTo>
                  <a:lnTo>
                    <a:pt x="4080" y="7240"/>
                  </a:lnTo>
                  <a:lnTo>
                    <a:pt x="4290" y="6738"/>
                  </a:lnTo>
                  <a:lnTo>
                    <a:pt x="4290" y="6487"/>
                  </a:lnTo>
                  <a:lnTo>
                    <a:pt x="4352" y="6215"/>
                  </a:lnTo>
                  <a:lnTo>
                    <a:pt x="4394" y="6069"/>
                  </a:lnTo>
                  <a:lnTo>
                    <a:pt x="4394" y="5901"/>
                  </a:lnTo>
                  <a:lnTo>
                    <a:pt x="4311" y="5818"/>
                  </a:lnTo>
                  <a:lnTo>
                    <a:pt x="4311" y="5692"/>
                  </a:lnTo>
                  <a:lnTo>
                    <a:pt x="4499" y="5587"/>
                  </a:lnTo>
                  <a:lnTo>
                    <a:pt x="4708" y="5567"/>
                  </a:lnTo>
                  <a:lnTo>
                    <a:pt x="4792" y="5483"/>
                  </a:lnTo>
                  <a:lnTo>
                    <a:pt x="4813" y="5357"/>
                  </a:lnTo>
                  <a:lnTo>
                    <a:pt x="4980" y="5064"/>
                  </a:lnTo>
                  <a:lnTo>
                    <a:pt x="5127" y="4855"/>
                  </a:lnTo>
                  <a:lnTo>
                    <a:pt x="5189" y="4730"/>
                  </a:lnTo>
                  <a:lnTo>
                    <a:pt x="5106" y="4541"/>
                  </a:lnTo>
                  <a:lnTo>
                    <a:pt x="5043" y="4458"/>
                  </a:lnTo>
                  <a:lnTo>
                    <a:pt x="5043" y="4206"/>
                  </a:lnTo>
                  <a:lnTo>
                    <a:pt x="5127" y="4186"/>
                  </a:lnTo>
                  <a:lnTo>
                    <a:pt x="5189" y="4081"/>
                  </a:lnTo>
                  <a:lnTo>
                    <a:pt x="5231" y="3934"/>
                  </a:lnTo>
                  <a:lnTo>
                    <a:pt x="5315" y="3893"/>
                  </a:lnTo>
                  <a:lnTo>
                    <a:pt x="5399" y="3704"/>
                  </a:lnTo>
                  <a:lnTo>
                    <a:pt x="5524" y="3600"/>
                  </a:lnTo>
                  <a:lnTo>
                    <a:pt x="5629" y="3683"/>
                  </a:lnTo>
                  <a:lnTo>
                    <a:pt x="5712" y="3725"/>
                  </a:lnTo>
                  <a:lnTo>
                    <a:pt x="5754" y="3725"/>
                  </a:lnTo>
                  <a:lnTo>
                    <a:pt x="5859" y="3621"/>
                  </a:lnTo>
                  <a:lnTo>
                    <a:pt x="5775" y="3516"/>
                  </a:lnTo>
                  <a:lnTo>
                    <a:pt x="5859" y="3474"/>
                  </a:lnTo>
                  <a:lnTo>
                    <a:pt x="5859" y="3390"/>
                  </a:lnTo>
                  <a:lnTo>
                    <a:pt x="5880" y="3349"/>
                  </a:lnTo>
                  <a:lnTo>
                    <a:pt x="5775" y="3181"/>
                  </a:lnTo>
                  <a:lnTo>
                    <a:pt x="5838" y="3160"/>
                  </a:lnTo>
                  <a:lnTo>
                    <a:pt x="6026" y="3160"/>
                  </a:lnTo>
                  <a:lnTo>
                    <a:pt x="6152" y="3077"/>
                  </a:lnTo>
                  <a:lnTo>
                    <a:pt x="6340" y="3139"/>
                  </a:lnTo>
                  <a:lnTo>
                    <a:pt x="6445" y="3202"/>
                  </a:lnTo>
                  <a:lnTo>
                    <a:pt x="6570" y="3223"/>
                  </a:lnTo>
                  <a:lnTo>
                    <a:pt x="6654" y="3286"/>
                  </a:lnTo>
                  <a:lnTo>
                    <a:pt x="6696" y="3265"/>
                  </a:lnTo>
                  <a:lnTo>
                    <a:pt x="6759" y="3307"/>
                  </a:lnTo>
                  <a:lnTo>
                    <a:pt x="6759" y="3160"/>
                  </a:lnTo>
                  <a:lnTo>
                    <a:pt x="6696" y="3077"/>
                  </a:lnTo>
                  <a:lnTo>
                    <a:pt x="6717" y="2888"/>
                  </a:lnTo>
                  <a:lnTo>
                    <a:pt x="6800" y="2846"/>
                  </a:lnTo>
                  <a:lnTo>
                    <a:pt x="6779" y="2700"/>
                  </a:lnTo>
                  <a:lnTo>
                    <a:pt x="6696" y="2658"/>
                  </a:lnTo>
                  <a:lnTo>
                    <a:pt x="6675" y="2554"/>
                  </a:lnTo>
                  <a:lnTo>
                    <a:pt x="6675" y="2554"/>
                  </a:lnTo>
                  <a:lnTo>
                    <a:pt x="6800" y="2616"/>
                  </a:lnTo>
                  <a:lnTo>
                    <a:pt x="6926" y="2574"/>
                  </a:lnTo>
                  <a:lnTo>
                    <a:pt x="6989" y="2554"/>
                  </a:lnTo>
                  <a:lnTo>
                    <a:pt x="7010" y="2533"/>
                  </a:lnTo>
                  <a:lnTo>
                    <a:pt x="7072" y="2533"/>
                  </a:lnTo>
                  <a:lnTo>
                    <a:pt x="7093" y="2512"/>
                  </a:lnTo>
                  <a:lnTo>
                    <a:pt x="7072" y="2428"/>
                  </a:lnTo>
                  <a:lnTo>
                    <a:pt x="7093" y="2323"/>
                  </a:lnTo>
                  <a:lnTo>
                    <a:pt x="7177" y="2261"/>
                  </a:lnTo>
                  <a:lnTo>
                    <a:pt x="7282" y="2261"/>
                  </a:lnTo>
                  <a:lnTo>
                    <a:pt x="7344" y="2407"/>
                  </a:lnTo>
                  <a:lnTo>
                    <a:pt x="7616" y="2616"/>
                  </a:lnTo>
                  <a:lnTo>
                    <a:pt x="7637" y="2742"/>
                  </a:lnTo>
                  <a:lnTo>
                    <a:pt x="7742" y="2846"/>
                  </a:lnTo>
                  <a:lnTo>
                    <a:pt x="7909" y="2930"/>
                  </a:lnTo>
                  <a:lnTo>
                    <a:pt x="8160" y="2930"/>
                  </a:lnTo>
                  <a:lnTo>
                    <a:pt x="8328" y="2784"/>
                  </a:lnTo>
                  <a:lnTo>
                    <a:pt x="8391" y="2700"/>
                  </a:lnTo>
                  <a:lnTo>
                    <a:pt x="8495" y="2700"/>
                  </a:lnTo>
                  <a:lnTo>
                    <a:pt x="8704" y="2846"/>
                  </a:lnTo>
                  <a:lnTo>
                    <a:pt x="8851" y="2867"/>
                  </a:lnTo>
                  <a:lnTo>
                    <a:pt x="8893" y="2742"/>
                  </a:lnTo>
                  <a:lnTo>
                    <a:pt x="8976" y="2679"/>
                  </a:lnTo>
                  <a:lnTo>
                    <a:pt x="9060" y="2616"/>
                  </a:lnTo>
                  <a:lnTo>
                    <a:pt x="9165" y="2616"/>
                  </a:lnTo>
                  <a:lnTo>
                    <a:pt x="9269" y="2554"/>
                  </a:lnTo>
                  <a:lnTo>
                    <a:pt x="9311" y="2470"/>
                  </a:lnTo>
                  <a:lnTo>
                    <a:pt x="9269" y="2365"/>
                  </a:lnTo>
                  <a:lnTo>
                    <a:pt x="9207" y="2219"/>
                  </a:lnTo>
                  <a:lnTo>
                    <a:pt x="9228" y="1905"/>
                  </a:lnTo>
                  <a:lnTo>
                    <a:pt x="9290" y="1821"/>
                  </a:lnTo>
                  <a:lnTo>
                    <a:pt x="9228" y="1717"/>
                  </a:lnTo>
                  <a:lnTo>
                    <a:pt x="9290" y="1696"/>
                  </a:lnTo>
                  <a:lnTo>
                    <a:pt x="9395" y="1570"/>
                  </a:lnTo>
                  <a:lnTo>
                    <a:pt x="9374" y="1507"/>
                  </a:lnTo>
                  <a:lnTo>
                    <a:pt x="9500" y="1424"/>
                  </a:lnTo>
                  <a:lnTo>
                    <a:pt x="9646" y="1486"/>
                  </a:lnTo>
                  <a:lnTo>
                    <a:pt x="9730" y="1466"/>
                  </a:lnTo>
                  <a:lnTo>
                    <a:pt x="9730" y="1403"/>
                  </a:lnTo>
                  <a:lnTo>
                    <a:pt x="9813" y="1298"/>
                  </a:lnTo>
                  <a:lnTo>
                    <a:pt x="10065" y="1298"/>
                  </a:lnTo>
                  <a:lnTo>
                    <a:pt x="10169" y="1382"/>
                  </a:lnTo>
                  <a:lnTo>
                    <a:pt x="10316" y="1528"/>
                  </a:lnTo>
                  <a:lnTo>
                    <a:pt x="10378" y="1633"/>
                  </a:lnTo>
                  <a:lnTo>
                    <a:pt x="10525" y="1654"/>
                  </a:lnTo>
                  <a:lnTo>
                    <a:pt x="10692" y="1696"/>
                  </a:lnTo>
                  <a:lnTo>
                    <a:pt x="10755" y="1800"/>
                  </a:lnTo>
                  <a:lnTo>
                    <a:pt x="10860" y="1905"/>
                  </a:lnTo>
                  <a:lnTo>
                    <a:pt x="10839" y="2030"/>
                  </a:lnTo>
                  <a:lnTo>
                    <a:pt x="10734" y="2177"/>
                  </a:lnTo>
                  <a:lnTo>
                    <a:pt x="10755" y="2428"/>
                  </a:lnTo>
                  <a:lnTo>
                    <a:pt x="10839" y="2428"/>
                  </a:lnTo>
                  <a:lnTo>
                    <a:pt x="10839" y="2219"/>
                  </a:lnTo>
                  <a:lnTo>
                    <a:pt x="10985" y="2051"/>
                  </a:lnTo>
                  <a:lnTo>
                    <a:pt x="11111" y="2030"/>
                  </a:lnTo>
                  <a:lnTo>
                    <a:pt x="11194" y="1926"/>
                  </a:lnTo>
                  <a:lnTo>
                    <a:pt x="11194" y="1779"/>
                  </a:lnTo>
                  <a:lnTo>
                    <a:pt x="11299" y="1738"/>
                  </a:lnTo>
                  <a:lnTo>
                    <a:pt x="11404" y="1800"/>
                  </a:lnTo>
                  <a:lnTo>
                    <a:pt x="11487" y="1717"/>
                  </a:lnTo>
                  <a:lnTo>
                    <a:pt x="11487" y="1591"/>
                  </a:lnTo>
                  <a:lnTo>
                    <a:pt x="11425" y="1591"/>
                  </a:lnTo>
                  <a:lnTo>
                    <a:pt x="11362" y="1507"/>
                  </a:lnTo>
                  <a:lnTo>
                    <a:pt x="11299" y="1507"/>
                  </a:lnTo>
                  <a:lnTo>
                    <a:pt x="11278" y="1528"/>
                  </a:lnTo>
                  <a:lnTo>
                    <a:pt x="11278" y="1612"/>
                  </a:lnTo>
                  <a:lnTo>
                    <a:pt x="11215" y="1570"/>
                  </a:lnTo>
                  <a:lnTo>
                    <a:pt x="11194" y="1507"/>
                  </a:lnTo>
                  <a:lnTo>
                    <a:pt x="11153" y="1507"/>
                  </a:lnTo>
                  <a:lnTo>
                    <a:pt x="11153" y="1570"/>
                  </a:lnTo>
                  <a:lnTo>
                    <a:pt x="11111" y="1696"/>
                  </a:lnTo>
                  <a:lnTo>
                    <a:pt x="11090" y="1654"/>
                  </a:lnTo>
                  <a:lnTo>
                    <a:pt x="11048" y="1591"/>
                  </a:lnTo>
                  <a:lnTo>
                    <a:pt x="10964" y="1633"/>
                  </a:lnTo>
                  <a:lnTo>
                    <a:pt x="10943" y="1696"/>
                  </a:lnTo>
                  <a:lnTo>
                    <a:pt x="10901" y="1612"/>
                  </a:lnTo>
                  <a:lnTo>
                    <a:pt x="10881" y="1486"/>
                  </a:lnTo>
                  <a:lnTo>
                    <a:pt x="10839" y="1486"/>
                  </a:lnTo>
                  <a:lnTo>
                    <a:pt x="10776" y="1361"/>
                  </a:lnTo>
                  <a:lnTo>
                    <a:pt x="10734" y="1319"/>
                  </a:lnTo>
                  <a:lnTo>
                    <a:pt x="10650" y="1319"/>
                  </a:lnTo>
                  <a:lnTo>
                    <a:pt x="10567" y="1298"/>
                  </a:lnTo>
                  <a:lnTo>
                    <a:pt x="10420" y="1277"/>
                  </a:lnTo>
                  <a:lnTo>
                    <a:pt x="10357" y="1193"/>
                  </a:lnTo>
                  <a:lnTo>
                    <a:pt x="10378" y="1173"/>
                  </a:lnTo>
                  <a:lnTo>
                    <a:pt x="10546" y="1214"/>
                  </a:lnTo>
                  <a:lnTo>
                    <a:pt x="10692" y="1193"/>
                  </a:lnTo>
                  <a:lnTo>
                    <a:pt x="10797" y="1214"/>
                  </a:lnTo>
                  <a:lnTo>
                    <a:pt x="11048" y="1256"/>
                  </a:lnTo>
                  <a:lnTo>
                    <a:pt x="11194" y="1193"/>
                  </a:lnTo>
                  <a:lnTo>
                    <a:pt x="11299" y="984"/>
                  </a:lnTo>
                  <a:lnTo>
                    <a:pt x="11508" y="942"/>
                  </a:lnTo>
                  <a:lnTo>
                    <a:pt x="11613" y="859"/>
                  </a:lnTo>
                  <a:lnTo>
                    <a:pt x="11613" y="838"/>
                  </a:lnTo>
                  <a:lnTo>
                    <a:pt x="11529" y="796"/>
                  </a:lnTo>
                  <a:lnTo>
                    <a:pt x="11508" y="754"/>
                  </a:lnTo>
                  <a:lnTo>
                    <a:pt x="11425" y="733"/>
                  </a:lnTo>
                  <a:lnTo>
                    <a:pt x="11320" y="754"/>
                  </a:lnTo>
                  <a:lnTo>
                    <a:pt x="11194" y="608"/>
                  </a:lnTo>
                  <a:lnTo>
                    <a:pt x="11111" y="608"/>
                  </a:lnTo>
                  <a:lnTo>
                    <a:pt x="11006" y="733"/>
                  </a:lnTo>
                  <a:lnTo>
                    <a:pt x="10964" y="733"/>
                  </a:lnTo>
                  <a:lnTo>
                    <a:pt x="10943" y="691"/>
                  </a:lnTo>
                  <a:lnTo>
                    <a:pt x="11048" y="649"/>
                  </a:lnTo>
                  <a:lnTo>
                    <a:pt x="11048" y="566"/>
                  </a:lnTo>
                  <a:lnTo>
                    <a:pt x="10943" y="524"/>
                  </a:lnTo>
                  <a:lnTo>
                    <a:pt x="10901" y="482"/>
                  </a:lnTo>
                  <a:lnTo>
                    <a:pt x="10839" y="482"/>
                  </a:lnTo>
                  <a:lnTo>
                    <a:pt x="10776" y="608"/>
                  </a:lnTo>
                  <a:lnTo>
                    <a:pt x="10734" y="608"/>
                  </a:lnTo>
                  <a:lnTo>
                    <a:pt x="10734" y="524"/>
                  </a:lnTo>
                  <a:lnTo>
                    <a:pt x="10671" y="545"/>
                  </a:lnTo>
                  <a:lnTo>
                    <a:pt x="10650" y="587"/>
                  </a:lnTo>
                  <a:lnTo>
                    <a:pt x="10588" y="587"/>
                  </a:lnTo>
                  <a:lnTo>
                    <a:pt x="10567" y="545"/>
                  </a:lnTo>
                  <a:lnTo>
                    <a:pt x="10650" y="482"/>
                  </a:lnTo>
                  <a:lnTo>
                    <a:pt x="10650" y="419"/>
                  </a:lnTo>
                  <a:lnTo>
                    <a:pt x="10546" y="357"/>
                  </a:lnTo>
                  <a:lnTo>
                    <a:pt x="10420" y="357"/>
                  </a:lnTo>
                  <a:lnTo>
                    <a:pt x="10357" y="377"/>
                  </a:lnTo>
                  <a:lnTo>
                    <a:pt x="10337" y="545"/>
                  </a:lnTo>
                  <a:lnTo>
                    <a:pt x="10253" y="587"/>
                  </a:lnTo>
                  <a:lnTo>
                    <a:pt x="10253" y="649"/>
                  </a:lnTo>
                  <a:lnTo>
                    <a:pt x="10316" y="796"/>
                  </a:lnTo>
                  <a:lnTo>
                    <a:pt x="10316" y="880"/>
                  </a:lnTo>
                  <a:lnTo>
                    <a:pt x="10253" y="942"/>
                  </a:lnTo>
                  <a:lnTo>
                    <a:pt x="10211" y="838"/>
                  </a:lnTo>
                  <a:lnTo>
                    <a:pt x="10127" y="838"/>
                  </a:lnTo>
                  <a:lnTo>
                    <a:pt x="10127" y="859"/>
                  </a:lnTo>
                  <a:lnTo>
                    <a:pt x="10023" y="838"/>
                  </a:lnTo>
                  <a:lnTo>
                    <a:pt x="9897" y="901"/>
                  </a:lnTo>
                  <a:lnTo>
                    <a:pt x="9897" y="901"/>
                  </a:lnTo>
                  <a:lnTo>
                    <a:pt x="10002" y="754"/>
                  </a:lnTo>
                  <a:lnTo>
                    <a:pt x="10065" y="733"/>
                  </a:lnTo>
                  <a:lnTo>
                    <a:pt x="10127" y="608"/>
                  </a:lnTo>
                  <a:lnTo>
                    <a:pt x="10127" y="566"/>
                  </a:lnTo>
                  <a:lnTo>
                    <a:pt x="10065" y="566"/>
                  </a:lnTo>
                  <a:lnTo>
                    <a:pt x="9960" y="649"/>
                  </a:lnTo>
                  <a:lnTo>
                    <a:pt x="9897" y="649"/>
                  </a:lnTo>
                  <a:lnTo>
                    <a:pt x="9918" y="587"/>
                  </a:lnTo>
                  <a:lnTo>
                    <a:pt x="10002" y="524"/>
                  </a:lnTo>
                  <a:lnTo>
                    <a:pt x="10002" y="482"/>
                  </a:lnTo>
                  <a:lnTo>
                    <a:pt x="9897" y="461"/>
                  </a:lnTo>
                  <a:lnTo>
                    <a:pt x="9855" y="419"/>
                  </a:lnTo>
                  <a:lnTo>
                    <a:pt x="9960" y="377"/>
                  </a:lnTo>
                  <a:lnTo>
                    <a:pt x="10002" y="419"/>
                  </a:lnTo>
                  <a:lnTo>
                    <a:pt x="10127" y="419"/>
                  </a:lnTo>
                  <a:lnTo>
                    <a:pt x="10169" y="231"/>
                  </a:lnTo>
                  <a:lnTo>
                    <a:pt x="10169" y="168"/>
                  </a:lnTo>
                  <a:lnTo>
                    <a:pt x="10044" y="210"/>
                  </a:lnTo>
                  <a:lnTo>
                    <a:pt x="10002" y="147"/>
                  </a:lnTo>
                  <a:lnTo>
                    <a:pt x="10023" y="64"/>
                  </a:lnTo>
                  <a:lnTo>
                    <a:pt x="10002" y="1"/>
                  </a:lnTo>
                  <a:lnTo>
                    <a:pt x="9918" y="64"/>
                  </a:lnTo>
                  <a:lnTo>
                    <a:pt x="9855" y="64"/>
                  </a:lnTo>
                  <a:lnTo>
                    <a:pt x="979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6" name="Google Shape;2466;p46"/>
            <p:cNvSpPr/>
            <p:nvPr/>
          </p:nvSpPr>
          <p:spPr>
            <a:xfrm>
              <a:off x="3823325" y="2021850"/>
              <a:ext cx="143875" cy="324875"/>
            </a:xfrm>
            <a:custGeom>
              <a:avLst/>
              <a:gdLst/>
              <a:ahLst/>
              <a:cxnLst/>
              <a:rect l="l" t="t" r="r" b="b"/>
              <a:pathLst>
                <a:path w="5755" h="12995" extrusionOk="0">
                  <a:moveTo>
                    <a:pt x="3788" y="1"/>
                  </a:moveTo>
                  <a:lnTo>
                    <a:pt x="3725" y="21"/>
                  </a:lnTo>
                  <a:lnTo>
                    <a:pt x="3599" y="63"/>
                  </a:lnTo>
                  <a:lnTo>
                    <a:pt x="3474" y="1"/>
                  </a:lnTo>
                  <a:lnTo>
                    <a:pt x="3474" y="1"/>
                  </a:lnTo>
                  <a:lnTo>
                    <a:pt x="3495" y="105"/>
                  </a:lnTo>
                  <a:lnTo>
                    <a:pt x="3578" y="147"/>
                  </a:lnTo>
                  <a:lnTo>
                    <a:pt x="3599" y="293"/>
                  </a:lnTo>
                  <a:lnTo>
                    <a:pt x="3516" y="335"/>
                  </a:lnTo>
                  <a:lnTo>
                    <a:pt x="3495" y="524"/>
                  </a:lnTo>
                  <a:lnTo>
                    <a:pt x="3558" y="607"/>
                  </a:lnTo>
                  <a:lnTo>
                    <a:pt x="3558" y="754"/>
                  </a:lnTo>
                  <a:lnTo>
                    <a:pt x="3495" y="712"/>
                  </a:lnTo>
                  <a:lnTo>
                    <a:pt x="3453" y="733"/>
                  </a:lnTo>
                  <a:lnTo>
                    <a:pt x="3369" y="670"/>
                  </a:lnTo>
                  <a:lnTo>
                    <a:pt x="3244" y="649"/>
                  </a:lnTo>
                  <a:lnTo>
                    <a:pt x="3139" y="586"/>
                  </a:lnTo>
                  <a:lnTo>
                    <a:pt x="2951" y="524"/>
                  </a:lnTo>
                  <a:lnTo>
                    <a:pt x="2825" y="607"/>
                  </a:lnTo>
                  <a:lnTo>
                    <a:pt x="2637" y="607"/>
                  </a:lnTo>
                  <a:lnTo>
                    <a:pt x="2574" y="628"/>
                  </a:lnTo>
                  <a:lnTo>
                    <a:pt x="2679" y="796"/>
                  </a:lnTo>
                  <a:lnTo>
                    <a:pt x="2658" y="837"/>
                  </a:lnTo>
                  <a:lnTo>
                    <a:pt x="2658" y="921"/>
                  </a:lnTo>
                  <a:lnTo>
                    <a:pt x="2574" y="963"/>
                  </a:lnTo>
                  <a:lnTo>
                    <a:pt x="2658" y="1068"/>
                  </a:lnTo>
                  <a:lnTo>
                    <a:pt x="2553" y="1172"/>
                  </a:lnTo>
                  <a:lnTo>
                    <a:pt x="2511" y="1172"/>
                  </a:lnTo>
                  <a:lnTo>
                    <a:pt x="2428" y="1130"/>
                  </a:lnTo>
                  <a:lnTo>
                    <a:pt x="2323" y="1047"/>
                  </a:lnTo>
                  <a:lnTo>
                    <a:pt x="2198" y="1151"/>
                  </a:lnTo>
                  <a:lnTo>
                    <a:pt x="2114" y="1340"/>
                  </a:lnTo>
                  <a:lnTo>
                    <a:pt x="2030" y="1381"/>
                  </a:lnTo>
                  <a:lnTo>
                    <a:pt x="1988" y="1528"/>
                  </a:lnTo>
                  <a:lnTo>
                    <a:pt x="1926" y="1633"/>
                  </a:lnTo>
                  <a:lnTo>
                    <a:pt x="1842" y="1653"/>
                  </a:lnTo>
                  <a:lnTo>
                    <a:pt x="1842" y="1905"/>
                  </a:lnTo>
                  <a:lnTo>
                    <a:pt x="1905" y="1988"/>
                  </a:lnTo>
                  <a:lnTo>
                    <a:pt x="1988" y="2177"/>
                  </a:lnTo>
                  <a:lnTo>
                    <a:pt x="1926" y="2302"/>
                  </a:lnTo>
                  <a:lnTo>
                    <a:pt x="1779" y="2511"/>
                  </a:lnTo>
                  <a:lnTo>
                    <a:pt x="1612" y="2804"/>
                  </a:lnTo>
                  <a:lnTo>
                    <a:pt x="1591" y="2930"/>
                  </a:lnTo>
                  <a:lnTo>
                    <a:pt x="1507" y="3014"/>
                  </a:lnTo>
                  <a:lnTo>
                    <a:pt x="1298" y="3034"/>
                  </a:lnTo>
                  <a:lnTo>
                    <a:pt x="1110" y="3139"/>
                  </a:lnTo>
                  <a:lnTo>
                    <a:pt x="1110" y="3265"/>
                  </a:lnTo>
                  <a:lnTo>
                    <a:pt x="1193" y="3348"/>
                  </a:lnTo>
                  <a:lnTo>
                    <a:pt x="1193" y="3516"/>
                  </a:lnTo>
                  <a:lnTo>
                    <a:pt x="1151" y="3662"/>
                  </a:lnTo>
                  <a:lnTo>
                    <a:pt x="1089" y="3934"/>
                  </a:lnTo>
                  <a:lnTo>
                    <a:pt x="1089" y="4185"/>
                  </a:lnTo>
                  <a:lnTo>
                    <a:pt x="879" y="4687"/>
                  </a:lnTo>
                  <a:lnTo>
                    <a:pt x="879" y="4813"/>
                  </a:lnTo>
                  <a:lnTo>
                    <a:pt x="942" y="4897"/>
                  </a:lnTo>
                  <a:lnTo>
                    <a:pt x="963" y="5127"/>
                  </a:lnTo>
                  <a:lnTo>
                    <a:pt x="858" y="5252"/>
                  </a:lnTo>
                  <a:lnTo>
                    <a:pt x="649" y="5231"/>
                  </a:lnTo>
                  <a:lnTo>
                    <a:pt x="482" y="5211"/>
                  </a:lnTo>
                  <a:lnTo>
                    <a:pt x="377" y="5294"/>
                  </a:lnTo>
                  <a:lnTo>
                    <a:pt x="252" y="5524"/>
                  </a:lnTo>
                  <a:lnTo>
                    <a:pt x="210" y="5755"/>
                  </a:lnTo>
                  <a:lnTo>
                    <a:pt x="252" y="6068"/>
                  </a:lnTo>
                  <a:lnTo>
                    <a:pt x="314" y="6361"/>
                  </a:lnTo>
                  <a:lnTo>
                    <a:pt x="252" y="6550"/>
                  </a:lnTo>
                  <a:lnTo>
                    <a:pt x="314" y="6696"/>
                  </a:lnTo>
                  <a:lnTo>
                    <a:pt x="335" y="6926"/>
                  </a:lnTo>
                  <a:lnTo>
                    <a:pt x="314" y="7135"/>
                  </a:lnTo>
                  <a:lnTo>
                    <a:pt x="314" y="7345"/>
                  </a:lnTo>
                  <a:lnTo>
                    <a:pt x="461" y="7449"/>
                  </a:lnTo>
                  <a:lnTo>
                    <a:pt x="670" y="7659"/>
                  </a:lnTo>
                  <a:lnTo>
                    <a:pt x="628" y="7805"/>
                  </a:lnTo>
                  <a:lnTo>
                    <a:pt x="628" y="7972"/>
                  </a:lnTo>
                  <a:lnTo>
                    <a:pt x="356" y="8056"/>
                  </a:lnTo>
                  <a:lnTo>
                    <a:pt x="335" y="8161"/>
                  </a:lnTo>
                  <a:lnTo>
                    <a:pt x="461" y="8370"/>
                  </a:lnTo>
                  <a:lnTo>
                    <a:pt x="482" y="8642"/>
                  </a:lnTo>
                  <a:lnTo>
                    <a:pt x="565" y="8768"/>
                  </a:lnTo>
                  <a:lnTo>
                    <a:pt x="482" y="8914"/>
                  </a:lnTo>
                  <a:lnTo>
                    <a:pt x="482" y="9040"/>
                  </a:lnTo>
                  <a:lnTo>
                    <a:pt x="461" y="9123"/>
                  </a:lnTo>
                  <a:lnTo>
                    <a:pt x="273" y="9165"/>
                  </a:lnTo>
                  <a:lnTo>
                    <a:pt x="231" y="9228"/>
                  </a:lnTo>
                  <a:lnTo>
                    <a:pt x="314" y="9332"/>
                  </a:lnTo>
                  <a:lnTo>
                    <a:pt x="231" y="9395"/>
                  </a:lnTo>
                  <a:lnTo>
                    <a:pt x="168" y="9479"/>
                  </a:lnTo>
                  <a:lnTo>
                    <a:pt x="252" y="9625"/>
                  </a:lnTo>
                  <a:lnTo>
                    <a:pt x="273" y="10002"/>
                  </a:lnTo>
                  <a:lnTo>
                    <a:pt x="231" y="10086"/>
                  </a:lnTo>
                  <a:lnTo>
                    <a:pt x="147" y="10002"/>
                  </a:lnTo>
                  <a:lnTo>
                    <a:pt x="63" y="9939"/>
                  </a:lnTo>
                  <a:lnTo>
                    <a:pt x="63" y="9960"/>
                  </a:lnTo>
                  <a:lnTo>
                    <a:pt x="1" y="10023"/>
                  </a:lnTo>
                  <a:lnTo>
                    <a:pt x="21" y="10253"/>
                  </a:lnTo>
                  <a:lnTo>
                    <a:pt x="42" y="10337"/>
                  </a:lnTo>
                  <a:lnTo>
                    <a:pt x="63" y="10525"/>
                  </a:lnTo>
                  <a:lnTo>
                    <a:pt x="147" y="10546"/>
                  </a:lnTo>
                  <a:lnTo>
                    <a:pt x="168" y="10588"/>
                  </a:lnTo>
                  <a:lnTo>
                    <a:pt x="147" y="10734"/>
                  </a:lnTo>
                  <a:lnTo>
                    <a:pt x="273" y="10672"/>
                  </a:lnTo>
                  <a:lnTo>
                    <a:pt x="210" y="10567"/>
                  </a:lnTo>
                  <a:lnTo>
                    <a:pt x="231" y="10483"/>
                  </a:lnTo>
                  <a:lnTo>
                    <a:pt x="273" y="10483"/>
                  </a:lnTo>
                  <a:lnTo>
                    <a:pt x="252" y="10546"/>
                  </a:lnTo>
                  <a:lnTo>
                    <a:pt x="335" y="10588"/>
                  </a:lnTo>
                  <a:lnTo>
                    <a:pt x="377" y="10672"/>
                  </a:lnTo>
                  <a:lnTo>
                    <a:pt x="252" y="10755"/>
                  </a:lnTo>
                  <a:lnTo>
                    <a:pt x="231" y="10860"/>
                  </a:lnTo>
                  <a:lnTo>
                    <a:pt x="273" y="10944"/>
                  </a:lnTo>
                  <a:lnTo>
                    <a:pt x="252" y="11069"/>
                  </a:lnTo>
                  <a:lnTo>
                    <a:pt x="210" y="11111"/>
                  </a:lnTo>
                  <a:lnTo>
                    <a:pt x="273" y="11216"/>
                  </a:lnTo>
                  <a:lnTo>
                    <a:pt x="356" y="11257"/>
                  </a:lnTo>
                  <a:lnTo>
                    <a:pt x="440" y="11383"/>
                  </a:lnTo>
                  <a:lnTo>
                    <a:pt x="482" y="11425"/>
                  </a:lnTo>
                  <a:lnTo>
                    <a:pt x="586" y="11634"/>
                  </a:lnTo>
                  <a:lnTo>
                    <a:pt x="586" y="11801"/>
                  </a:lnTo>
                  <a:lnTo>
                    <a:pt x="733" y="11843"/>
                  </a:lnTo>
                  <a:lnTo>
                    <a:pt x="754" y="11948"/>
                  </a:lnTo>
                  <a:lnTo>
                    <a:pt x="858" y="12094"/>
                  </a:lnTo>
                  <a:lnTo>
                    <a:pt x="984" y="12011"/>
                  </a:lnTo>
                  <a:lnTo>
                    <a:pt x="1005" y="12136"/>
                  </a:lnTo>
                  <a:lnTo>
                    <a:pt x="942" y="12304"/>
                  </a:lnTo>
                  <a:lnTo>
                    <a:pt x="775" y="12325"/>
                  </a:lnTo>
                  <a:lnTo>
                    <a:pt x="754" y="12366"/>
                  </a:lnTo>
                  <a:lnTo>
                    <a:pt x="838" y="12429"/>
                  </a:lnTo>
                  <a:lnTo>
                    <a:pt x="858" y="12534"/>
                  </a:lnTo>
                  <a:lnTo>
                    <a:pt x="984" y="12555"/>
                  </a:lnTo>
                  <a:lnTo>
                    <a:pt x="1047" y="12848"/>
                  </a:lnTo>
                  <a:lnTo>
                    <a:pt x="963" y="12952"/>
                  </a:lnTo>
                  <a:lnTo>
                    <a:pt x="1005" y="12994"/>
                  </a:lnTo>
                  <a:lnTo>
                    <a:pt x="1151" y="12994"/>
                  </a:lnTo>
                  <a:lnTo>
                    <a:pt x="1423" y="12931"/>
                  </a:lnTo>
                  <a:lnTo>
                    <a:pt x="1570" y="12973"/>
                  </a:lnTo>
                  <a:lnTo>
                    <a:pt x="1695" y="12869"/>
                  </a:lnTo>
                  <a:lnTo>
                    <a:pt x="1674" y="12764"/>
                  </a:lnTo>
                  <a:lnTo>
                    <a:pt x="1612" y="12701"/>
                  </a:lnTo>
                  <a:lnTo>
                    <a:pt x="1695" y="12534"/>
                  </a:lnTo>
                  <a:lnTo>
                    <a:pt x="1884" y="12513"/>
                  </a:lnTo>
                  <a:lnTo>
                    <a:pt x="1905" y="12325"/>
                  </a:lnTo>
                  <a:lnTo>
                    <a:pt x="1926" y="12408"/>
                  </a:lnTo>
                  <a:lnTo>
                    <a:pt x="2135" y="12450"/>
                  </a:lnTo>
                  <a:lnTo>
                    <a:pt x="2260" y="12366"/>
                  </a:lnTo>
                  <a:lnTo>
                    <a:pt x="2365" y="12429"/>
                  </a:lnTo>
                  <a:lnTo>
                    <a:pt x="2449" y="12513"/>
                  </a:lnTo>
                  <a:lnTo>
                    <a:pt x="2553" y="12345"/>
                  </a:lnTo>
                  <a:lnTo>
                    <a:pt x="2616" y="12115"/>
                  </a:lnTo>
                  <a:lnTo>
                    <a:pt x="2679" y="12032"/>
                  </a:lnTo>
                  <a:lnTo>
                    <a:pt x="2721" y="11739"/>
                  </a:lnTo>
                  <a:lnTo>
                    <a:pt x="2762" y="11634"/>
                  </a:lnTo>
                  <a:lnTo>
                    <a:pt x="2658" y="11571"/>
                  </a:lnTo>
                  <a:lnTo>
                    <a:pt x="2679" y="11467"/>
                  </a:lnTo>
                  <a:lnTo>
                    <a:pt x="2783" y="11320"/>
                  </a:lnTo>
                  <a:lnTo>
                    <a:pt x="2679" y="11216"/>
                  </a:lnTo>
                  <a:lnTo>
                    <a:pt x="2783" y="11111"/>
                  </a:lnTo>
                  <a:lnTo>
                    <a:pt x="2658" y="11048"/>
                  </a:lnTo>
                  <a:lnTo>
                    <a:pt x="2721" y="10965"/>
                  </a:lnTo>
                  <a:lnTo>
                    <a:pt x="2658" y="10839"/>
                  </a:lnTo>
                  <a:lnTo>
                    <a:pt x="2762" y="10881"/>
                  </a:lnTo>
                  <a:lnTo>
                    <a:pt x="2930" y="10860"/>
                  </a:lnTo>
                  <a:lnTo>
                    <a:pt x="2783" y="10755"/>
                  </a:lnTo>
                  <a:lnTo>
                    <a:pt x="2846" y="10609"/>
                  </a:lnTo>
                  <a:lnTo>
                    <a:pt x="2846" y="10546"/>
                  </a:lnTo>
                  <a:lnTo>
                    <a:pt x="2658" y="10483"/>
                  </a:lnTo>
                  <a:lnTo>
                    <a:pt x="2888" y="10483"/>
                  </a:lnTo>
                  <a:lnTo>
                    <a:pt x="2762" y="10358"/>
                  </a:lnTo>
                  <a:lnTo>
                    <a:pt x="2679" y="10358"/>
                  </a:lnTo>
                  <a:lnTo>
                    <a:pt x="2742" y="10274"/>
                  </a:lnTo>
                  <a:lnTo>
                    <a:pt x="2783" y="10274"/>
                  </a:lnTo>
                  <a:lnTo>
                    <a:pt x="2825" y="10316"/>
                  </a:lnTo>
                  <a:lnTo>
                    <a:pt x="2888" y="10232"/>
                  </a:lnTo>
                  <a:lnTo>
                    <a:pt x="2867" y="10148"/>
                  </a:lnTo>
                  <a:lnTo>
                    <a:pt x="2972" y="10232"/>
                  </a:lnTo>
                  <a:lnTo>
                    <a:pt x="2993" y="10128"/>
                  </a:lnTo>
                  <a:lnTo>
                    <a:pt x="3076" y="10023"/>
                  </a:lnTo>
                  <a:lnTo>
                    <a:pt x="3160" y="10023"/>
                  </a:lnTo>
                  <a:lnTo>
                    <a:pt x="3139" y="9939"/>
                  </a:lnTo>
                  <a:lnTo>
                    <a:pt x="3181" y="9897"/>
                  </a:lnTo>
                  <a:lnTo>
                    <a:pt x="3202" y="9939"/>
                  </a:lnTo>
                  <a:lnTo>
                    <a:pt x="3181" y="10044"/>
                  </a:lnTo>
                  <a:lnTo>
                    <a:pt x="3265" y="10044"/>
                  </a:lnTo>
                  <a:lnTo>
                    <a:pt x="3369" y="9897"/>
                  </a:lnTo>
                  <a:lnTo>
                    <a:pt x="3453" y="9897"/>
                  </a:lnTo>
                  <a:lnTo>
                    <a:pt x="3516" y="9835"/>
                  </a:lnTo>
                  <a:lnTo>
                    <a:pt x="3495" y="9730"/>
                  </a:lnTo>
                  <a:lnTo>
                    <a:pt x="3411" y="9646"/>
                  </a:lnTo>
                  <a:lnTo>
                    <a:pt x="3286" y="9625"/>
                  </a:lnTo>
                  <a:lnTo>
                    <a:pt x="3181" y="9688"/>
                  </a:lnTo>
                  <a:lnTo>
                    <a:pt x="3139" y="9646"/>
                  </a:lnTo>
                  <a:lnTo>
                    <a:pt x="3055" y="9709"/>
                  </a:lnTo>
                  <a:lnTo>
                    <a:pt x="2972" y="9604"/>
                  </a:lnTo>
                  <a:lnTo>
                    <a:pt x="2846" y="9563"/>
                  </a:lnTo>
                  <a:lnTo>
                    <a:pt x="2762" y="9521"/>
                  </a:lnTo>
                  <a:lnTo>
                    <a:pt x="2616" y="9542"/>
                  </a:lnTo>
                  <a:lnTo>
                    <a:pt x="2616" y="9604"/>
                  </a:lnTo>
                  <a:lnTo>
                    <a:pt x="2553" y="9542"/>
                  </a:lnTo>
                  <a:lnTo>
                    <a:pt x="2407" y="9542"/>
                  </a:lnTo>
                  <a:lnTo>
                    <a:pt x="2365" y="9500"/>
                  </a:lnTo>
                  <a:lnTo>
                    <a:pt x="2470" y="9479"/>
                  </a:lnTo>
                  <a:lnTo>
                    <a:pt x="2553" y="9521"/>
                  </a:lnTo>
                  <a:lnTo>
                    <a:pt x="2637" y="9395"/>
                  </a:lnTo>
                  <a:lnTo>
                    <a:pt x="2679" y="9437"/>
                  </a:lnTo>
                  <a:lnTo>
                    <a:pt x="2783" y="9416"/>
                  </a:lnTo>
                  <a:lnTo>
                    <a:pt x="2825" y="9332"/>
                  </a:lnTo>
                  <a:lnTo>
                    <a:pt x="2930" y="9374"/>
                  </a:lnTo>
                  <a:lnTo>
                    <a:pt x="2972" y="9416"/>
                  </a:lnTo>
                  <a:lnTo>
                    <a:pt x="3034" y="9416"/>
                  </a:lnTo>
                  <a:lnTo>
                    <a:pt x="3055" y="9332"/>
                  </a:lnTo>
                  <a:lnTo>
                    <a:pt x="3097" y="9416"/>
                  </a:lnTo>
                  <a:lnTo>
                    <a:pt x="3244" y="9437"/>
                  </a:lnTo>
                  <a:lnTo>
                    <a:pt x="3202" y="9521"/>
                  </a:lnTo>
                  <a:lnTo>
                    <a:pt x="3306" y="9563"/>
                  </a:lnTo>
                  <a:lnTo>
                    <a:pt x="3474" y="9542"/>
                  </a:lnTo>
                  <a:lnTo>
                    <a:pt x="3495" y="9416"/>
                  </a:lnTo>
                  <a:lnTo>
                    <a:pt x="3662" y="9270"/>
                  </a:lnTo>
                  <a:lnTo>
                    <a:pt x="3725" y="9102"/>
                  </a:lnTo>
                  <a:lnTo>
                    <a:pt x="3599" y="8977"/>
                  </a:lnTo>
                  <a:lnTo>
                    <a:pt x="3599" y="8893"/>
                  </a:lnTo>
                  <a:lnTo>
                    <a:pt x="3453" y="8788"/>
                  </a:lnTo>
                  <a:lnTo>
                    <a:pt x="3474" y="8747"/>
                  </a:lnTo>
                  <a:lnTo>
                    <a:pt x="3265" y="8579"/>
                  </a:lnTo>
                  <a:lnTo>
                    <a:pt x="3244" y="8475"/>
                  </a:lnTo>
                  <a:lnTo>
                    <a:pt x="3160" y="8391"/>
                  </a:lnTo>
                  <a:lnTo>
                    <a:pt x="3055" y="8516"/>
                  </a:lnTo>
                  <a:lnTo>
                    <a:pt x="2993" y="8433"/>
                  </a:lnTo>
                  <a:lnTo>
                    <a:pt x="2951" y="8454"/>
                  </a:lnTo>
                  <a:lnTo>
                    <a:pt x="2951" y="8349"/>
                  </a:lnTo>
                  <a:lnTo>
                    <a:pt x="2867" y="8349"/>
                  </a:lnTo>
                  <a:lnTo>
                    <a:pt x="2825" y="8244"/>
                  </a:lnTo>
                  <a:lnTo>
                    <a:pt x="2742" y="8182"/>
                  </a:lnTo>
                  <a:lnTo>
                    <a:pt x="2825" y="8077"/>
                  </a:lnTo>
                  <a:lnTo>
                    <a:pt x="2762" y="7952"/>
                  </a:lnTo>
                  <a:lnTo>
                    <a:pt x="2825" y="7931"/>
                  </a:lnTo>
                  <a:lnTo>
                    <a:pt x="2825" y="7847"/>
                  </a:lnTo>
                  <a:lnTo>
                    <a:pt x="2742" y="7826"/>
                  </a:lnTo>
                  <a:lnTo>
                    <a:pt x="2825" y="7721"/>
                  </a:lnTo>
                  <a:lnTo>
                    <a:pt x="2783" y="7533"/>
                  </a:lnTo>
                  <a:lnTo>
                    <a:pt x="2825" y="7512"/>
                  </a:lnTo>
                  <a:lnTo>
                    <a:pt x="2867" y="7554"/>
                  </a:lnTo>
                  <a:lnTo>
                    <a:pt x="2888" y="7449"/>
                  </a:lnTo>
                  <a:lnTo>
                    <a:pt x="2825" y="7345"/>
                  </a:lnTo>
                  <a:lnTo>
                    <a:pt x="2846" y="7198"/>
                  </a:lnTo>
                  <a:lnTo>
                    <a:pt x="2825" y="7073"/>
                  </a:lnTo>
                  <a:lnTo>
                    <a:pt x="2846" y="7010"/>
                  </a:lnTo>
                  <a:lnTo>
                    <a:pt x="2825" y="6884"/>
                  </a:lnTo>
                  <a:lnTo>
                    <a:pt x="2679" y="6696"/>
                  </a:lnTo>
                  <a:lnTo>
                    <a:pt x="2679" y="6696"/>
                  </a:lnTo>
                  <a:lnTo>
                    <a:pt x="2783" y="6759"/>
                  </a:lnTo>
                  <a:lnTo>
                    <a:pt x="2951" y="6717"/>
                  </a:lnTo>
                  <a:lnTo>
                    <a:pt x="3055" y="6571"/>
                  </a:lnTo>
                  <a:lnTo>
                    <a:pt x="2993" y="6466"/>
                  </a:lnTo>
                  <a:lnTo>
                    <a:pt x="3034" y="6403"/>
                  </a:lnTo>
                  <a:lnTo>
                    <a:pt x="3139" y="6424"/>
                  </a:lnTo>
                  <a:lnTo>
                    <a:pt x="3286" y="6299"/>
                  </a:lnTo>
                  <a:lnTo>
                    <a:pt x="3286" y="6236"/>
                  </a:lnTo>
                  <a:lnTo>
                    <a:pt x="3202" y="6236"/>
                  </a:lnTo>
                  <a:lnTo>
                    <a:pt x="3265" y="6131"/>
                  </a:lnTo>
                  <a:lnTo>
                    <a:pt x="3348" y="6047"/>
                  </a:lnTo>
                  <a:lnTo>
                    <a:pt x="3390" y="6089"/>
                  </a:lnTo>
                  <a:lnTo>
                    <a:pt x="3453" y="6089"/>
                  </a:lnTo>
                  <a:lnTo>
                    <a:pt x="3474" y="5964"/>
                  </a:lnTo>
                  <a:lnTo>
                    <a:pt x="3516" y="5964"/>
                  </a:lnTo>
                  <a:lnTo>
                    <a:pt x="3558" y="6047"/>
                  </a:lnTo>
                  <a:lnTo>
                    <a:pt x="3620" y="5964"/>
                  </a:lnTo>
                  <a:lnTo>
                    <a:pt x="3620" y="5838"/>
                  </a:lnTo>
                  <a:lnTo>
                    <a:pt x="3683" y="5734"/>
                  </a:lnTo>
                  <a:lnTo>
                    <a:pt x="3788" y="5734"/>
                  </a:lnTo>
                  <a:lnTo>
                    <a:pt x="3788" y="5817"/>
                  </a:lnTo>
                  <a:lnTo>
                    <a:pt x="3871" y="5817"/>
                  </a:lnTo>
                  <a:lnTo>
                    <a:pt x="3913" y="5713"/>
                  </a:lnTo>
                  <a:lnTo>
                    <a:pt x="4039" y="5629"/>
                  </a:lnTo>
                  <a:lnTo>
                    <a:pt x="4018" y="5524"/>
                  </a:lnTo>
                  <a:lnTo>
                    <a:pt x="4018" y="5420"/>
                  </a:lnTo>
                  <a:lnTo>
                    <a:pt x="4102" y="5503"/>
                  </a:lnTo>
                  <a:lnTo>
                    <a:pt x="4206" y="5378"/>
                  </a:lnTo>
                  <a:lnTo>
                    <a:pt x="4290" y="5378"/>
                  </a:lnTo>
                  <a:lnTo>
                    <a:pt x="4395" y="5190"/>
                  </a:lnTo>
                  <a:lnTo>
                    <a:pt x="4395" y="5001"/>
                  </a:lnTo>
                  <a:lnTo>
                    <a:pt x="4457" y="4897"/>
                  </a:lnTo>
                  <a:lnTo>
                    <a:pt x="4541" y="4897"/>
                  </a:lnTo>
                  <a:lnTo>
                    <a:pt x="4646" y="4771"/>
                  </a:lnTo>
                  <a:lnTo>
                    <a:pt x="4562" y="4771"/>
                  </a:lnTo>
                  <a:lnTo>
                    <a:pt x="4499" y="4666"/>
                  </a:lnTo>
                  <a:lnTo>
                    <a:pt x="4562" y="4625"/>
                  </a:lnTo>
                  <a:lnTo>
                    <a:pt x="4541" y="4562"/>
                  </a:lnTo>
                  <a:lnTo>
                    <a:pt x="4436" y="4562"/>
                  </a:lnTo>
                  <a:lnTo>
                    <a:pt x="4332" y="4457"/>
                  </a:lnTo>
                  <a:lnTo>
                    <a:pt x="4457" y="4415"/>
                  </a:lnTo>
                  <a:lnTo>
                    <a:pt x="4436" y="4332"/>
                  </a:lnTo>
                  <a:lnTo>
                    <a:pt x="4520" y="4164"/>
                  </a:lnTo>
                  <a:lnTo>
                    <a:pt x="4541" y="4081"/>
                  </a:lnTo>
                  <a:lnTo>
                    <a:pt x="4499" y="3997"/>
                  </a:lnTo>
                  <a:lnTo>
                    <a:pt x="4415" y="3997"/>
                  </a:lnTo>
                  <a:lnTo>
                    <a:pt x="4395" y="3934"/>
                  </a:lnTo>
                  <a:lnTo>
                    <a:pt x="4415" y="3892"/>
                  </a:lnTo>
                  <a:lnTo>
                    <a:pt x="4499" y="3934"/>
                  </a:lnTo>
                  <a:lnTo>
                    <a:pt x="4520" y="3955"/>
                  </a:lnTo>
                  <a:lnTo>
                    <a:pt x="4541" y="3955"/>
                  </a:lnTo>
                  <a:lnTo>
                    <a:pt x="4541" y="3871"/>
                  </a:lnTo>
                  <a:lnTo>
                    <a:pt x="4436" y="3850"/>
                  </a:lnTo>
                  <a:lnTo>
                    <a:pt x="4541" y="3788"/>
                  </a:lnTo>
                  <a:lnTo>
                    <a:pt x="4625" y="3788"/>
                  </a:lnTo>
                  <a:lnTo>
                    <a:pt x="4729" y="3725"/>
                  </a:lnTo>
                  <a:lnTo>
                    <a:pt x="4646" y="3662"/>
                  </a:lnTo>
                  <a:lnTo>
                    <a:pt x="4562" y="3516"/>
                  </a:lnTo>
                  <a:lnTo>
                    <a:pt x="4646" y="3537"/>
                  </a:lnTo>
                  <a:lnTo>
                    <a:pt x="4708" y="3620"/>
                  </a:lnTo>
                  <a:lnTo>
                    <a:pt x="4813" y="3578"/>
                  </a:lnTo>
                  <a:lnTo>
                    <a:pt x="4834" y="3474"/>
                  </a:lnTo>
                  <a:lnTo>
                    <a:pt x="4855" y="3369"/>
                  </a:lnTo>
                  <a:lnTo>
                    <a:pt x="4918" y="3327"/>
                  </a:lnTo>
                  <a:lnTo>
                    <a:pt x="4980" y="3453"/>
                  </a:lnTo>
                  <a:lnTo>
                    <a:pt x="5064" y="3348"/>
                  </a:lnTo>
                  <a:lnTo>
                    <a:pt x="5127" y="3453"/>
                  </a:lnTo>
                  <a:lnTo>
                    <a:pt x="5190" y="3474"/>
                  </a:lnTo>
                  <a:lnTo>
                    <a:pt x="5252" y="3369"/>
                  </a:lnTo>
                  <a:lnTo>
                    <a:pt x="5357" y="3432"/>
                  </a:lnTo>
                  <a:lnTo>
                    <a:pt x="5483" y="3348"/>
                  </a:lnTo>
                  <a:lnTo>
                    <a:pt x="5545" y="3432"/>
                  </a:lnTo>
                  <a:lnTo>
                    <a:pt x="5671" y="3432"/>
                  </a:lnTo>
                  <a:lnTo>
                    <a:pt x="5713" y="3369"/>
                  </a:lnTo>
                  <a:lnTo>
                    <a:pt x="5755" y="3411"/>
                  </a:lnTo>
                  <a:lnTo>
                    <a:pt x="5755" y="3265"/>
                  </a:lnTo>
                  <a:lnTo>
                    <a:pt x="5671" y="3202"/>
                  </a:lnTo>
                  <a:lnTo>
                    <a:pt x="5587" y="2993"/>
                  </a:lnTo>
                  <a:lnTo>
                    <a:pt x="5462" y="2951"/>
                  </a:lnTo>
                  <a:lnTo>
                    <a:pt x="5399" y="2762"/>
                  </a:lnTo>
                  <a:lnTo>
                    <a:pt x="5462" y="2700"/>
                  </a:lnTo>
                  <a:lnTo>
                    <a:pt x="5462" y="2490"/>
                  </a:lnTo>
                  <a:lnTo>
                    <a:pt x="5441" y="2386"/>
                  </a:lnTo>
                  <a:lnTo>
                    <a:pt x="5462" y="2302"/>
                  </a:lnTo>
                  <a:lnTo>
                    <a:pt x="5399" y="2093"/>
                  </a:lnTo>
                  <a:lnTo>
                    <a:pt x="5357" y="1988"/>
                  </a:lnTo>
                  <a:lnTo>
                    <a:pt x="5336" y="1842"/>
                  </a:lnTo>
                  <a:lnTo>
                    <a:pt x="5378" y="1758"/>
                  </a:lnTo>
                  <a:lnTo>
                    <a:pt x="5357" y="1633"/>
                  </a:lnTo>
                  <a:lnTo>
                    <a:pt x="5190" y="1591"/>
                  </a:lnTo>
                  <a:lnTo>
                    <a:pt x="5190" y="1486"/>
                  </a:lnTo>
                  <a:lnTo>
                    <a:pt x="5252" y="1361"/>
                  </a:lnTo>
                  <a:lnTo>
                    <a:pt x="5190" y="1172"/>
                  </a:lnTo>
                  <a:lnTo>
                    <a:pt x="5252" y="1068"/>
                  </a:lnTo>
                  <a:lnTo>
                    <a:pt x="5190" y="1005"/>
                  </a:lnTo>
                  <a:lnTo>
                    <a:pt x="5127" y="1005"/>
                  </a:lnTo>
                  <a:lnTo>
                    <a:pt x="5022" y="858"/>
                  </a:lnTo>
                  <a:lnTo>
                    <a:pt x="4939" y="858"/>
                  </a:lnTo>
                  <a:lnTo>
                    <a:pt x="4876" y="754"/>
                  </a:lnTo>
                  <a:lnTo>
                    <a:pt x="4771" y="628"/>
                  </a:lnTo>
                  <a:lnTo>
                    <a:pt x="4708" y="607"/>
                  </a:lnTo>
                  <a:lnTo>
                    <a:pt x="4604" y="545"/>
                  </a:lnTo>
                  <a:lnTo>
                    <a:pt x="4395" y="524"/>
                  </a:lnTo>
                  <a:lnTo>
                    <a:pt x="4227" y="419"/>
                  </a:lnTo>
                  <a:lnTo>
                    <a:pt x="4018" y="189"/>
                  </a:lnTo>
                  <a:lnTo>
                    <a:pt x="3892" y="105"/>
                  </a:lnTo>
                  <a:lnTo>
                    <a:pt x="378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7" name="Google Shape;2467;p46"/>
            <p:cNvSpPr/>
            <p:nvPr/>
          </p:nvSpPr>
          <p:spPr>
            <a:xfrm>
              <a:off x="3976075" y="2250975"/>
              <a:ext cx="57550" cy="52325"/>
            </a:xfrm>
            <a:custGeom>
              <a:avLst/>
              <a:gdLst/>
              <a:ahLst/>
              <a:cxnLst/>
              <a:rect l="l" t="t" r="r" b="b"/>
              <a:pathLst>
                <a:path w="2302" h="2093" extrusionOk="0">
                  <a:moveTo>
                    <a:pt x="1026" y="0"/>
                  </a:moveTo>
                  <a:lnTo>
                    <a:pt x="1026" y="63"/>
                  </a:lnTo>
                  <a:lnTo>
                    <a:pt x="942" y="63"/>
                  </a:lnTo>
                  <a:lnTo>
                    <a:pt x="942" y="105"/>
                  </a:lnTo>
                  <a:lnTo>
                    <a:pt x="1005" y="167"/>
                  </a:lnTo>
                  <a:lnTo>
                    <a:pt x="900" y="230"/>
                  </a:lnTo>
                  <a:lnTo>
                    <a:pt x="837" y="209"/>
                  </a:lnTo>
                  <a:lnTo>
                    <a:pt x="628" y="209"/>
                  </a:lnTo>
                  <a:lnTo>
                    <a:pt x="607" y="147"/>
                  </a:lnTo>
                  <a:lnTo>
                    <a:pt x="586" y="251"/>
                  </a:lnTo>
                  <a:lnTo>
                    <a:pt x="481" y="230"/>
                  </a:lnTo>
                  <a:lnTo>
                    <a:pt x="335" y="272"/>
                  </a:lnTo>
                  <a:lnTo>
                    <a:pt x="335" y="356"/>
                  </a:lnTo>
                  <a:lnTo>
                    <a:pt x="272" y="356"/>
                  </a:lnTo>
                  <a:lnTo>
                    <a:pt x="84" y="439"/>
                  </a:lnTo>
                  <a:lnTo>
                    <a:pt x="0" y="544"/>
                  </a:lnTo>
                  <a:lnTo>
                    <a:pt x="21" y="900"/>
                  </a:lnTo>
                  <a:lnTo>
                    <a:pt x="84" y="900"/>
                  </a:lnTo>
                  <a:lnTo>
                    <a:pt x="126" y="879"/>
                  </a:lnTo>
                  <a:lnTo>
                    <a:pt x="230" y="900"/>
                  </a:lnTo>
                  <a:lnTo>
                    <a:pt x="189" y="983"/>
                  </a:lnTo>
                  <a:lnTo>
                    <a:pt x="105" y="983"/>
                  </a:lnTo>
                  <a:lnTo>
                    <a:pt x="105" y="1151"/>
                  </a:lnTo>
                  <a:lnTo>
                    <a:pt x="209" y="1276"/>
                  </a:lnTo>
                  <a:lnTo>
                    <a:pt x="377" y="1423"/>
                  </a:lnTo>
                  <a:lnTo>
                    <a:pt x="419" y="1423"/>
                  </a:lnTo>
                  <a:lnTo>
                    <a:pt x="419" y="1318"/>
                  </a:lnTo>
                  <a:lnTo>
                    <a:pt x="544" y="1214"/>
                  </a:lnTo>
                  <a:lnTo>
                    <a:pt x="586" y="1318"/>
                  </a:lnTo>
                  <a:lnTo>
                    <a:pt x="523" y="1611"/>
                  </a:lnTo>
                  <a:lnTo>
                    <a:pt x="523" y="1695"/>
                  </a:lnTo>
                  <a:lnTo>
                    <a:pt x="586" y="1674"/>
                  </a:lnTo>
                  <a:lnTo>
                    <a:pt x="754" y="1569"/>
                  </a:lnTo>
                  <a:lnTo>
                    <a:pt x="900" y="1507"/>
                  </a:lnTo>
                  <a:lnTo>
                    <a:pt x="1046" y="1632"/>
                  </a:lnTo>
                  <a:lnTo>
                    <a:pt x="1130" y="1611"/>
                  </a:lnTo>
                  <a:lnTo>
                    <a:pt x="1151" y="1507"/>
                  </a:lnTo>
                  <a:lnTo>
                    <a:pt x="1235" y="1590"/>
                  </a:lnTo>
                  <a:lnTo>
                    <a:pt x="1277" y="1674"/>
                  </a:lnTo>
                  <a:lnTo>
                    <a:pt x="1339" y="1674"/>
                  </a:lnTo>
                  <a:lnTo>
                    <a:pt x="1528" y="1779"/>
                  </a:lnTo>
                  <a:lnTo>
                    <a:pt x="1570" y="1925"/>
                  </a:lnTo>
                  <a:lnTo>
                    <a:pt x="1695" y="1967"/>
                  </a:lnTo>
                  <a:lnTo>
                    <a:pt x="1779" y="2092"/>
                  </a:lnTo>
                  <a:lnTo>
                    <a:pt x="1988" y="2009"/>
                  </a:lnTo>
                  <a:lnTo>
                    <a:pt x="2155" y="2030"/>
                  </a:lnTo>
                  <a:lnTo>
                    <a:pt x="2260" y="1904"/>
                  </a:lnTo>
                  <a:lnTo>
                    <a:pt x="2218" y="1800"/>
                  </a:lnTo>
                  <a:lnTo>
                    <a:pt x="2302" y="1716"/>
                  </a:lnTo>
                  <a:lnTo>
                    <a:pt x="2302" y="1611"/>
                  </a:lnTo>
                  <a:lnTo>
                    <a:pt x="2051" y="1109"/>
                  </a:lnTo>
                  <a:lnTo>
                    <a:pt x="2093" y="691"/>
                  </a:lnTo>
                  <a:lnTo>
                    <a:pt x="2155" y="649"/>
                  </a:lnTo>
                  <a:lnTo>
                    <a:pt x="2197" y="481"/>
                  </a:lnTo>
                  <a:lnTo>
                    <a:pt x="2281" y="356"/>
                  </a:lnTo>
                  <a:lnTo>
                    <a:pt x="2302" y="335"/>
                  </a:lnTo>
                  <a:lnTo>
                    <a:pt x="2302" y="314"/>
                  </a:lnTo>
                  <a:lnTo>
                    <a:pt x="2260" y="230"/>
                  </a:lnTo>
                  <a:lnTo>
                    <a:pt x="2218" y="272"/>
                  </a:lnTo>
                  <a:lnTo>
                    <a:pt x="1758" y="251"/>
                  </a:lnTo>
                  <a:lnTo>
                    <a:pt x="1570" y="126"/>
                  </a:lnTo>
                  <a:lnTo>
                    <a:pt x="1339" y="126"/>
                  </a:lnTo>
                  <a:lnTo>
                    <a:pt x="1235" y="63"/>
                  </a:lnTo>
                  <a:lnTo>
                    <a:pt x="1130" y="105"/>
                  </a:lnTo>
                  <a:lnTo>
                    <a:pt x="102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8" name="Google Shape;2468;p46"/>
            <p:cNvSpPr/>
            <p:nvPr/>
          </p:nvSpPr>
          <p:spPr>
            <a:xfrm>
              <a:off x="3949400" y="2288625"/>
              <a:ext cx="91550" cy="49725"/>
            </a:xfrm>
            <a:custGeom>
              <a:avLst/>
              <a:gdLst/>
              <a:ahLst/>
              <a:cxnLst/>
              <a:rect l="l" t="t" r="r" b="b"/>
              <a:pathLst>
                <a:path w="3662" h="1989" extrusionOk="0">
                  <a:moveTo>
                    <a:pt x="1967" y="1"/>
                  </a:moveTo>
                  <a:lnTo>
                    <a:pt x="1821" y="63"/>
                  </a:lnTo>
                  <a:lnTo>
                    <a:pt x="1653" y="168"/>
                  </a:lnTo>
                  <a:lnTo>
                    <a:pt x="1590" y="189"/>
                  </a:lnTo>
                  <a:lnTo>
                    <a:pt x="1590" y="314"/>
                  </a:lnTo>
                  <a:lnTo>
                    <a:pt x="1653" y="586"/>
                  </a:lnTo>
                  <a:lnTo>
                    <a:pt x="1590" y="754"/>
                  </a:lnTo>
                  <a:lnTo>
                    <a:pt x="1402" y="963"/>
                  </a:lnTo>
                  <a:lnTo>
                    <a:pt x="1256" y="963"/>
                  </a:lnTo>
                  <a:lnTo>
                    <a:pt x="1130" y="838"/>
                  </a:lnTo>
                  <a:lnTo>
                    <a:pt x="1130" y="733"/>
                  </a:lnTo>
                  <a:lnTo>
                    <a:pt x="837" y="440"/>
                  </a:lnTo>
                  <a:lnTo>
                    <a:pt x="837" y="294"/>
                  </a:lnTo>
                  <a:lnTo>
                    <a:pt x="774" y="294"/>
                  </a:lnTo>
                  <a:lnTo>
                    <a:pt x="670" y="398"/>
                  </a:lnTo>
                  <a:lnTo>
                    <a:pt x="523" y="419"/>
                  </a:lnTo>
                  <a:lnTo>
                    <a:pt x="460" y="461"/>
                  </a:lnTo>
                  <a:lnTo>
                    <a:pt x="335" y="461"/>
                  </a:lnTo>
                  <a:lnTo>
                    <a:pt x="251" y="607"/>
                  </a:lnTo>
                  <a:lnTo>
                    <a:pt x="293" y="733"/>
                  </a:lnTo>
                  <a:lnTo>
                    <a:pt x="230" y="712"/>
                  </a:lnTo>
                  <a:lnTo>
                    <a:pt x="230" y="921"/>
                  </a:lnTo>
                  <a:lnTo>
                    <a:pt x="84" y="1110"/>
                  </a:lnTo>
                  <a:lnTo>
                    <a:pt x="84" y="1214"/>
                  </a:lnTo>
                  <a:lnTo>
                    <a:pt x="84" y="1319"/>
                  </a:lnTo>
                  <a:lnTo>
                    <a:pt x="0" y="1382"/>
                  </a:lnTo>
                  <a:lnTo>
                    <a:pt x="42" y="1674"/>
                  </a:lnTo>
                  <a:lnTo>
                    <a:pt x="126" y="1737"/>
                  </a:lnTo>
                  <a:lnTo>
                    <a:pt x="126" y="1758"/>
                  </a:lnTo>
                  <a:lnTo>
                    <a:pt x="230" y="1737"/>
                  </a:lnTo>
                  <a:lnTo>
                    <a:pt x="251" y="1591"/>
                  </a:lnTo>
                  <a:lnTo>
                    <a:pt x="440" y="1465"/>
                  </a:lnTo>
                  <a:lnTo>
                    <a:pt x="670" y="1382"/>
                  </a:lnTo>
                  <a:lnTo>
                    <a:pt x="879" y="1423"/>
                  </a:lnTo>
                  <a:lnTo>
                    <a:pt x="1025" y="1423"/>
                  </a:lnTo>
                  <a:lnTo>
                    <a:pt x="1088" y="1465"/>
                  </a:lnTo>
                  <a:lnTo>
                    <a:pt x="1235" y="1382"/>
                  </a:lnTo>
                  <a:lnTo>
                    <a:pt x="1339" y="1361"/>
                  </a:lnTo>
                  <a:lnTo>
                    <a:pt x="1360" y="1444"/>
                  </a:lnTo>
                  <a:lnTo>
                    <a:pt x="1465" y="1444"/>
                  </a:lnTo>
                  <a:lnTo>
                    <a:pt x="1548" y="1549"/>
                  </a:lnTo>
                  <a:lnTo>
                    <a:pt x="1716" y="1549"/>
                  </a:lnTo>
                  <a:lnTo>
                    <a:pt x="1779" y="1570"/>
                  </a:lnTo>
                  <a:lnTo>
                    <a:pt x="1967" y="1444"/>
                  </a:lnTo>
                  <a:lnTo>
                    <a:pt x="2176" y="1549"/>
                  </a:lnTo>
                  <a:lnTo>
                    <a:pt x="2344" y="1570"/>
                  </a:lnTo>
                  <a:lnTo>
                    <a:pt x="2511" y="1758"/>
                  </a:lnTo>
                  <a:lnTo>
                    <a:pt x="2637" y="1758"/>
                  </a:lnTo>
                  <a:lnTo>
                    <a:pt x="2762" y="1946"/>
                  </a:lnTo>
                  <a:lnTo>
                    <a:pt x="2929" y="1967"/>
                  </a:lnTo>
                  <a:lnTo>
                    <a:pt x="2971" y="1988"/>
                  </a:lnTo>
                  <a:lnTo>
                    <a:pt x="3160" y="1905"/>
                  </a:lnTo>
                  <a:lnTo>
                    <a:pt x="3390" y="1884"/>
                  </a:lnTo>
                  <a:lnTo>
                    <a:pt x="3432" y="1737"/>
                  </a:lnTo>
                  <a:lnTo>
                    <a:pt x="3536" y="1674"/>
                  </a:lnTo>
                  <a:lnTo>
                    <a:pt x="3578" y="1570"/>
                  </a:lnTo>
                  <a:lnTo>
                    <a:pt x="3662" y="1549"/>
                  </a:lnTo>
                  <a:lnTo>
                    <a:pt x="3662" y="1382"/>
                  </a:lnTo>
                  <a:lnTo>
                    <a:pt x="3578" y="1277"/>
                  </a:lnTo>
                  <a:lnTo>
                    <a:pt x="3494" y="1110"/>
                  </a:lnTo>
                  <a:lnTo>
                    <a:pt x="3473" y="1047"/>
                  </a:lnTo>
                  <a:lnTo>
                    <a:pt x="3390" y="921"/>
                  </a:lnTo>
                  <a:lnTo>
                    <a:pt x="3432" y="838"/>
                  </a:lnTo>
                  <a:lnTo>
                    <a:pt x="3369" y="733"/>
                  </a:lnTo>
                  <a:lnTo>
                    <a:pt x="3327" y="712"/>
                  </a:lnTo>
                  <a:lnTo>
                    <a:pt x="3348" y="649"/>
                  </a:lnTo>
                  <a:lnTo>
                    <a:pt x="3348" y="545"/>
                  </a:lnTo>
                  <a:lnTo>
                    <a:pt x="3055" y="503"/>
                  </a:lnTo>
                  <a:lnTo>
                    <a:pt x="2846" y="586"/>
                  </a:lnTo>
                  <a:lnTo>
                    <a:pt x="2762" y="461"/>
                  </a:lnTo>
                  <a:lnTo>
                    <a:pt x="2637" y="419"/>
                  </a:lnTo>
                  <a:lnTo>
                    <a:pt x="2595" y="273"/>
                  </a:lnTo>
                  <a:lnTo>
                    <a:pt x="2406" y="168"/>
                  </a:lnTo>
                  <a:lnTo>
                    <a:pt x="2344" y="168"/>
                  </a:lnTo>
                  <a:lnTo>
                    <a:pt x="2302" y="84"/>
                  </a:lnTo>
                  <a:lnTo>
                    <a:pt x="2218" y="1"/>
                  </a:lnTo>
                  <a:lnTo>
                    <a:pt x="2197" y="105"/>
                  </a:lnTo>
                  <a:lnTo>
                    <a:pt x="2113" y="126"/>
                  </a:lnTo>
                  <a:lnTo>
                    <a:pt x="196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9" name="Google Shape;2469;p46"/>
            <p:cNvSpPr/>
            <p:nvPr/>
          </p:nvSpPr>
          <p:spPr>
            <a:xfrm>
              <a:off x="3952525" y="2322625"/>
              <a:ext cx="71175" cy="52325"/>
            </a:xfrm>
            <a:custGeom>
              <a:avLst/>
              <a:gdLst/>
              <a:ahLst/>
              <a:cxnLst/>
              <a:rect l="l" t="t" r="r" b="b"/>
              <a:pathLst>
                <a:path w="2847" h="2093" extrusionOk="0">
                  <a:moveTo>
                    <a:pt x="1214" y="1"/>
                  </a:moveTo>
                  <a:lnTo>
                    <a:pt x="1110" y="22"/>
                  </a:lnTo>
                  <a:lnTo>
                    <a:pt x="963" y="105"/>
                  </a:lnTo>
                  <a:lnTo>
                    <a:pt x="900" y="63"/>
                  </a:lnTo>
                  <a:lnTo>
                    <a:pt x="754" y="63"/>
                  </a:lnTo>
                  <a:lnTo>
                    <a:pt x="545" y="22"/>
                  </a:lnTo>
                  <a:lnTo>
                    <a:pt x="315" y="105"/>
                  </a:lnTo>
                  <a:lnTo>
                    <a:pt x="126" y="231"/>
                  </a:lnTo>
                  <a:lnTo>
                    <a:pt x="105" y="377"/>
                  </a:lnTo>
                  <a:lnTo>
                    <a:pt x="1" y="398"/>
                  </a:lnTo>
                  <a:lnTo>
                    <a:pt x="1" y="586"/>
                  </a:lnTo>
                  <a:lnTo>
                    <a:pt x="63" y="712"/>
                  </a:lnTo>
                  <a:lnTo>
                    <a:pt x="1" y="796"/>
                  </a:lnTo>
                  <a:lnTo>
                    <a:pt x="22" y="817"/>
                  </a:lnTo>
                  <a:lnTo>
                    <a:pt x="231" y="754"/>
                  </a:lnTo>
                  <a:lnTo>
                    <a:pt x="398" y="1005"/>
                  </a:lnTo>
                  <a:lnTo>
                    <a:pt x="524" y="1047"/>
                  </a:lnTo>
                  <a:lnTo>
                    <a:pt x="733" y="1005"/>
                  </a:lnTo>
                  <a:lnTo>
                    <a:pt x="817" y="1047"/>
                  </a:lnTo>
                  <a:lnTo>
                    <a:pt x="838" y="1151"/>
                  </a:lnTo>
                  <a:lnTo>
                    <a:pt x="921" y="1172"/>
                  </a:lnTo>
                  <a:lnTo>
                    <a:pt x="963" y="1235"/>
                  </a:lnTo>
                  <a:lnTo>
                    <a:pt x="921" y="1340"/>
                  </a:lnTo>
                  <a:lnTo>
                    <a:pt x="921" y="1549"/>
                  </a:lnTo>
                  <a:lnTo>
                    <a:pt x="1047" y="1528"/>
                  </a:lnTo>
                  <a:lnTo>
                    <a:pt x="1172" y="1633"/>
                  </a:lnTo>
                  <a:lnTo>
                    <a:pt x="1256" y="1633"/>
                  </a:lnTo>
                  <a:lnTo>
                    <a:pt x="1319" y="1863"/>
                  </a:lnTo>
                  <a:lnTo>
                    <a:pt x="1319" y="1988"/>
                  </a:lnTo>
                  <a:lnTo>
                    <a:pt x="1361" y="2093"/>
                  </a:lnTo>
                  <a:lnTo>
                    <a:pt x="1486" y="2009"/>
                  </a:lnTo>
                  <a:lnTo>
                    <a:pt x="1696" y="1947"/>
                  </a:lnTo>
                  <a:lnTo>
                    <a:pt x="1863" y="2009"/>
                  </a:lnTo>
                  <a:lnTo>
                    <a:pt x="2009" y="1947"/>
                  </a:lnTo>
                  <a:lnTo>
                    <a:pt x="2114" y="1947"/>
                  </a:lnTo>
                  <a:lnTo>
                    <a:pt x="2051" y="1779"/>
                  </a:lnTo>
                  <a:lnTo>
                    <a:pt x="2219" y="1758"/>
                  </a:lnTo>
                  <a:lnTo>
                    <a:pt x="2281" y="1633"/>
                  </a:lnTo>
                  <a:lnTo>
                    <a:pt x="2386" y="1570"/>
                  </a:lnTo>
                  <a:lnTo>
                    <a:pt x="2407" y="1654"/>
                  </a:lnTo>
                  <a:lnTo>
                    <a:pt x="2532" y="1654"/>
                  </a:lnTo>
                  <a:lnTo>
                    <a:pt x="2532" y="1528"/>
                  </a:lnTo>
                  <a:lnTo>
                    <a:pt x="2386" y="1444"/>
                  </a:lnTo>
                  <a:lnTo>
                    <a:pt x="2428" y="1277"/>
                  </a:lnTo>
                  <a:lnTo>
                    <a:pt x="2512" y="1256"/>
                  </a:lnTo>
                  <a:lnTo>
                    <a:pt x="2616" y="1068"/>
                  </a:lnTo>
                  <a:lnTo>
                    <a:pt x="2825" y="963"/>
                  </a:lnTo>
                  <a:lnTo>
                    <a:pt x="2825" y="858"/>
                  </a:lnTo>
                  <a:lnTo>
                    <a:pt x="2721" y="817"/>
                  </a:lnTo>
                  <a:lnTo>
                    <a:pt x="2846" y="628"/>
                  </a:lnTo>
                  <a:lnTo>
                    <a:pt x="2804" y="607"/>
                  </a:lnTo>
                  <a:lnTo>
                    <a:pt x="2637" y="586"/>
                  </a:lnTo>
                  <a:lnTo>
                    <a:pt x="2512" y="398"/>
                  </a:lnTo>
                  <a:lnTo>
                    <a:pt x="2386" y="398"/>
                  </a:lnTo>
                  <a:lnTo>
                    <a:pt x="2219" y="210"/>
                  </a:lnTo>
                  <a:lnTo>
                    <a:pt x="2051" y="189"/>
                  </a:lnTo>
                  <a:lnTo>
                    <a:pt x="1842" y="84"/>
                  </a:lnTo>
                  <a:lnTo>
                    <a:pt x="1654" y="210"/>
                  </a:lnTo>
                  <a:lnTo>
                    <a:pt x="1591" y="189"/>
                  </a:lnTo>
                  <a:lnTo>
                    <a:pt x="1423" y="189"/>
                  </a:lnTo>
                  <a:lnTo>
                    <a:pt x="1340" y="84"/>
                  </a:lnTo>
                  <a:lnTo>
                    <a:pt x="1235" y="84"/>
                  </a:lnTo>
                  <a:lnTo>
                    <a:pt x="121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0" name="Google Shape;2470;p46"/>
            <p:cNvSpPr/>
            <p:nvPr/>
          </p:nvSpPr>
          <p:spPr>
            <a:xfrm>
              <a:off x="3986525" y="2326300"/>
              <a:ext cx="120875" cy="93650"/>
            </a:xfrm>
            <a:custGeom>
              <a:avLst/>
              <a:gdLst/>
              <a:ahLst/>
              <a:cxnLst/>
              <a:rect l="l" t="t" r="r" b="b"/>
              <a:pathLst>
                <a:path w="4835" h="3746" extrusionOk="0">
                  <a:moveTo>
                    <a:pt x="2470" y="0"/>
                  </a:moveTo>
                  <a:lnTo>
                    <a:pt x="2323" y="84"/>
                  </a:lnTo>
                  <a:lnTo>
                    <a:pt x="2219" y="42"/>
                  </a:lnTo>
                  <a:lnTo>
                    <a:pt x="2093" y="63"/>
                  </a:lnTo>
                  <a:lnTo>
                    <a:pt x="2051" y="167"/>
                  </a:lnTo>
                  <a:lnTo>
                    <a:pt x="1947" y="230"/>
                  </a:lnTo>
                  <a:lnTo>
                    <a:pt x="1905" y="377"/>
                  </a:lnTo>
                  <a:lnTo>
                    <a:pt x="1675" y="398"/>
                  </a:lnTo>
                  <a:lnTo>
                    <a:pt x="1486" y="481"/>
                  </a:lnTo>
                  <a:lnTo>
                    <a:pt x="1361" y="670"/>
                  </a:lnTo>
                  <a:lnTo>
                    <a:pt x="1465" y="711"/>
                  </a:lnTo>
                  <a:lnTo>
                    <a:pt x="1465" y="816"/>
                  </a:lnTo>
                  <a:lnTo>
                    <a:pt x="1256" y="921"/>
                  </a:lnTo>
                  <a:lnTo>
                    <a:pt x="1152" y="1109"/>
                  </a:lnTo>
                  <a:lnTo>
                    <a:pt x="1068" y="1130"/>
                  </a:lnTo>
                  <a:lnTo>
                    <a:pt x="1026" y="1297"/>
                  </a:lnTo>
                  <a:lnTo>
                    <a:pt x="1172" y="1381"/>
                  </a:lnTo>
                  <a:lnTo>
                    <a:pt x="1172" y="1507"/>
                  </a:lnTo>
                  <a:lnTo>
                    <a:pt x="1047" y="1507"/>
                  </a:lnTo>
                  <a:lnTo>
                    <a:pt x="1026" y="1423"/>
                  </a:lnTo>
                  <a:lnTo>
                    <a:pt x="921" y="1486"/>
                  </a:lnTo>
                  <a:lnTo>
                    <a:pt x="859" y="1611"/>
                  </a:lnTo>
                  <a:lnTo>
                    <a:pt x="691" y="1632"/>
                  </a:lnTo>
                  <a:lnTo>
                    <a:pt x="754" y="1800"/>
                  </a:lnTo>
                  <a:lnTo>
                    <a:pt x="649" y="1800"/>
                  </a:lnTo>
                  <a:lnTo>
                    <a:pt x="503" y="1862"/>
                  </a:lnTo>
                  <a:lnTo>
                    <a:pt x="336" y="1800"/>
                  </a:lnTo>
                  <a:lnTo>
                    <a:pt x="126" y="1862"/>
                  </a:lnTo>
                  <a:lnTo>
                    <a:pt x="1" y="1946"/>
                  </a:lnTo>
                  <a:lnTo>
                    <a:pt x="22" y="2009"/>
                  </a:lnTo>
                  <a:lnTo>
                    <a:pt x="126" y="2260"/>
                  </a:lnTo>
                  <a:lnTo>
                    <a:pt x="210" y="2385"/>
                  </a:lnTo>
                  <a:lnTo>
                    <a:pt x="231" y="2532"/>
                  </a:lnTo>
                  <a:lnTo>
                    <a:pt x="294" y="2574"/>
                  </a:lnTo>
                  <a:lnTo>
                    <a:pt x="294" y="2950"/>
                  </a:lnTo>
                  <a:lnTo>
                    <a:pt x="189" y="2992"/>
                  </a:lnTo>
                  <a:lnTo>
                    <a:pt x="105" y="3118"/>
                  </a:lnTo>
                  <a:lnTo>
                    <a:pt x="126" y="3306"/>
                  </a:lnTo>
                  <a:lnTo>
                    <a:pt x="273" y="3494"/>
                  </a:lnTo>
                  <a:lnTo>
                    <a:pt x="273" y="3536"/>
                  </a:lnTo>
                  <a:lnTo>
                    <a:pt x="336" y="3536"/>
                  </a:lnTo>
                  <a:lnTo>
                    <a:pt x="524" y="3620"/>
                  </a:lnTo>
                  <a:lnTo>
                    <a:pt x="628" y="3578"/>
                  </a:lnTo>
                  <a:lnTo>
                    <a:pt x="1047" y="3515"/>
                  </a:lnTo>
                  <a:lnTo>
                    <a:pt x="1235" y="3515"/>
                  </a:lnTo>
                  <a:lnTo>
                    <a:pt x="1340" y="3411"/>
                  </a:lnTo>
                  <a:lnTo>
                    <a:pt x="1424" y="3411"/>
                  </a:lnTo>
                  <a:lnTo>
                    <a:pt x="1549" y="3494"/>
                  </a:lnTo>
                  <a:lnTo>
                    <a:pt x="1884" y="3536"/>
                  </a:lnTo>
                  <a:lnTo>
                    <a:pt x="2009" y="3620"/>
                  </a:lnTo>
                  <a:lnTo>
                    <a:pt x="2051" y="3683"/>
                  </a:lnTo>
                  <a:lnTo>
                    <a:pt x="2260" y="3599"/>
                  </a:lnTo>
                  <a:lnTo>
                    <a:pt x="2365" y="3683"/>
                  </a:lnTo>
                  <a:lnTo>
                    <a:pt x="2428" y="3683"/>
                  </a:lnTo>
                  <a:lnTo>
                    <a:pt x="2470" y="3620"/>
                  </a:lnTo>
                  <a:lnTo>
                    <a:pt x="2637" y="3641"/>
                  </a:lnTo>
                  <a:lnTo>
                    <a:pt x="2721" y="3704"/>
                  </a:lnTo>
                  <a:lnTo>
                    <a:pt x="2909" y="3599"/>
                  </a:lnTo>
                  <a:lnTo>
                    <a:pt x="3056" y="3599"/>
                  </a:lnTo>
                  <a:lnTo>
                    <a:pt x="3097" y="3724"/>
                  </a:lnTo>
                  <a:lnTo>
                    <a:pt x="3202" y="3745"/>
                  </a:lnTo>
                  <a:lnTo>
                    <a:pt x="3307" y="3620"/>
                  </a:lnTo>
                  <a:lnTo>
                    <a:pt x="3411" y="3599"/>
                  </a:lnTo>
                  <a:lnTo>
                    <a:pt x="3516" y="3683"/>
                  </a:lnTo>
                  <a:lnTo>
                    <a:pt x="3662" y="3620"/>
                  </a:lnTo>
                  <a:lnTo>
                    <a:pt x="3767" y="3704"/>
                  </a:lnTo>
                  <a:lnTo>
                    <a:pt x="3893" y="3704"/>
                  </a:lnTo>
                  <a:lnTo>
                    <a:pt x="3893" y="3494"/>
                  </a:lnTo>
                  <a:lnTo>
                    <a:pt x="3997" y="3285"/>
                  </a:lnTo>
                  <a:lnTo>
                    <a:pt x="4165" y="3264"/>
                  </a:lnTo>
                  <a:lnTo>
                    <a:pt x="4395" y="3201"/>
                  </a:lnTo>
                  <a:lnTo>
                    <a:pt x="4416" y="3201"/>
                  </a:lnTo>
                  <a:lnTo>
                    <a:pt x="4416" y="3055"/>
                  </a:lnTo>
                  <a:lnTo>
                    <a:pt x="4290" y="2908"/>
                  </a:lnTo>
                  <a:lnTo>
                    <a:pt x="4311" y="2762"/>
                  </a:lnTo>
                  <a:lnTo>
                    <a:pt x="4185" y="2574"/>
                  </a:lnTo>
                  <a:lnTo>
                    <a:pt x="4185" y="2427"/>
                  </a:lnTo>
                  <a:lnTo>
                    <a:pt x="4248" y="2344"/>
                  </a:lnTo>
                  <a:lnTo>
                    <a:pt x="4374" y="2448"/>
                  </a:lnTo>
                  <a:lnTo>
                    <a:pt x="4667" y="2427"/>
                  </a:lnTo>
                  <a:lnTo>
                    <a:pt x="4771" y="2218"/>
                  </a:lnTo>
                  <a:lnTo>
                    <a:pt x="4834" y="2155"/>
                  </a:lnTo>
                  <a:lnTo>
                    <a:pt x="4688" y="2051"/>
                  </a:lnTo>
                  <a:lnTo>
                    <a:pt x="4688" y="1946"/>
                  </a:lnTo>
                  <a:lnTo>
                    <a:pt x="4457" y="1758"/>
                  </a:lnTo>
                  <a:lnTo>
                    <a:pt x="4269" y="1716"/>
                  </a:lnTo>
                  <a:lnTo>
                    <a:pt x="4206" y="1527"/>
                  </a:lnTo>
                  <a:lnTo>
                    <a:pt x="4102" y="1423"/>
                  </a:lnTo>
                  <a:lnTo>
                    <a:pt x="3955" y="1214"/>
                  </a:lnTo>
                  <a:lnTo>
                    <a:pt x="3872" y="1046"/>
                  </a:lnTo>
                  <a:lnTo>
                    <a:pt x="3746" y="921"/>
                  </a:lnTo>
                  <a:lnTo>
                    <a:pt x="3746" y="753"/>
                  </a:lnTo>
                  <a:lnTo>
                    <a:pt x="3662" y="649"/>
                  </a:lnTo>
                  <a:lnTo>
                    <a:pt x="3683" y="481"/>
                  </a:lnTo>
                  <a:lnTo>
                    <a:pt x="3662" y="356"/>
                  </a:lnTo>
                  <a:lnTo>
                    <a:pt x="3411" y="272"/>
                  </a:lnTo>
                  <a:lnTo>
                    <a:pt x="3328" y="272"/>
                  </a:lnTo>
                  <a:lnTo>
                    <a:pt x="3265" y="167"/>
                  </a:lnTo>
                  <a:lnTo>
                    <a:pt x="3097" y="230"/>
                  </a:lnTo>
                  <a:lnTo>
                    <a:pt x="2930" y="356"/>
                  </a:lnTo>
                  <a:lnTo>
                    <a:pt x="2825" y="147"/>
                  </a:lnTo>
                  <a:lnTo>
                    <a:pt x="2721" y="147"/>
                  </a:lnTo>
                  <a:lnTo>
                    <a:pt x="2574" y="188"/>
                  </a:lnTo>
                  <a:lnTo>
                    <a:pt x="247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1" name="Google Shape;2471;p46"/>
            <p:cNvSpPr/>
            <p:nvPr/>
          </p:nvSpPr>
          <p:spPr>
            <a:xfrm>
              <a:off x="3903350" y="2478500"/>
              <a:ext cx="83200" cy="53900"/>
            </a:xfrm>
            <a:custGeom>
              <a:avLst/>
              <a:gdLst/>
              <a:ahLst/>
              <a:cxnLst/>
              <a:rect l="l" t="t" r="r" b="b"/>
              <a:pathLst>
                <a:path w="3328" h="2156" extrusionOk="0">
                  <a:moveTo>
                    <a:pt x="2993" y="1"/>
                  </a:moveTo>
                  <a:lnTo>
                    <a:pt x="2867" y="64"/>
                  </a:lnTo>
                  <a:lnTo>
                    <a:pt x="2679" y="43"/>
                  </a:lnTo>
                  <a:lnTo>
                    <a:pt x="2449" y="43"/>
                  </a:lnTo>
                  <a:lnTo>
                    <a:pt x="2302" y="22"/>
                  </a:lnTo>
                  <a:lnTo>
                    <a:pt x="2135" y="43"/>
                  </a:lnTo>
                  <a:lnTo>
                    <a:pt x="2030" y="210"/>
                  </a:lnTo>
                  <a:lnTo>
                    <a:pt x="1926" y="273"/>
                  </a:lnTo>
                  <a:lnTo>
                    <a:pt x="1926" y="377"/>
                  </a:lnTo>
                  <a:lnTo>
                    <a:pt x="1758" y="210"/>
                  </a:lnTo>
                  <a:lnTo>
                    <a:pt x="1549" y="357"/>
                  </a:lnTo>
                  <a:lnTo>
                    <a:pt x="1403" y="419"/>
                  </a:lnTo>
                  <a:lnTo>
                    <a:pt x="1403" y="545"/>
                  </a:lnTo>
                  <a:lnTo>
                    <a:pt x="1089" y="566"/>
                  </a:lnTo>
                  <a:lnTo>
                    <a:pt x="880" y="629"/>
                  </a:lnTo>
                  <a:lnTo>
                    <a:pt x="691" y="587"/>
                  </a:lnTo>
                  <a:lnTo>
                    <a:pt x="294" y="357"/>
                  </a:lnTo>
                  <a:lnTo>
                    <a:pt x="294" y="440"/>
                  </a:lnTo>
                  <a:lnTo>
                    <a:pt x="315" y="566"/>
                  </a:lnTo>
                  <a:lnTo>
                    <a:pt x="294" y="670"/>
                  </a:lnTo>
                  <a:lnTo>
                    <a:pt x="64" y="670"/>
                  </a:lnTo>
                  <a:lnTo>
                    <a:pt x="43" y="733"/>
                  </a:lnTo>
                  <a:lnTo>
                    <a:pt x="147" y="838"/>
                  </a:lnTo>
                  <a:lnTo>
                    <a:pt x="85" y="984"/>
                  </a:lnTo>
                  <a:lnTo>
                    <a:pt x="64" y="1089"/>
                  </a:lnTo>
                  <a:lnTo>
                    <a:pt x="147" y="1193"/>
                  </a:lnTo>
                  <a:lnTo>
                    <a:pt x="43" y="1298"/>
                  </a:lnTo>
                  <a:lnTo>
                    <a:pt x="1" y="1298"/>
                  </a:lnTo>
                  <a:lnTo>
                    <a:pt x="168" y="1486"/>
                  </a:lnTo>
                  <a:lnTo>
                    <a:pt x="189" y="1675"/>
                  </a:lnTo>
                  <a:lnTo>
                    <a:pt x="273" y="1696"/>
                  </a:lnTo>
                  <a:lnTo>
                    <a:pt x="524" y="1905"/>
                  </a:lnTo>
                  <a:lnTo>
                    <a:pt x="629" y="1947"/>
                  </a:lnTo>
                  <a:lnTo>
                    <a:pt x="733" y="2030"/>
                  </a:lnTo>
                  <a:lnTo>
                    <a:pt x="1026" y="2093"/>
                  </a:lnTo>
                  <a:lnTo>
                    <a:pt x="1235" y="2156"/>
                  </a:lnTo>
                  <a:lnTo>
                    <a:pt x="1340" y="2030"/>
                  </a:lnTo>
                  <a:lnTo>
                    <a:pt x="1403" y="2051"/>
                  </a:lnTo>
                  <a:lnTo>
                    <a:pt x="1466" y="1989"/>
                  </a:lnTo>
                  <a:lnTo>
                    <a:pt x="1612" y="1926"/>
                  </a:lnTo>
                  <a:lnTo>
                    <a:pt x="1717" y="1926"/>
                  </a:lnTo>
                  <a:lnTo>
                    <a:pt x="1738" y="1884"/>
                  </a:lnTo>
                  <a:lnTo>
                    <a:pt x="1863" y="1779"/>
                  </a:lnTo>
                  <a:lnTo>
                    <a:pt x="1968" y="1800"/>
                  </a:lnTo>
                  <a:lnTo>
                    <a:pt x="2072" y="1821"/>
                  </a:lnTo>
                  <a:lnTo>
                    <a:pt x="2156" y="1842"/>
                  </a:lnTo>
                  <a:lnTo>
                    <a:pt x="2282" y="1717"/>
                  </a:lnTo>
                  <a:lnTo>
                    <a:pt x="2386" y="1696"/>
                  </a:lnTo>
                  <a:lnTo>
                    <a:pt x="2449" y="1591"/>
                  </a:lnTo>
                  <a:lnTo>
                    <a:pt x="2595" y="1612"/>
                  </a:lnTo>
                  <a:lnTo>
                    <a:pt x="2700" y="1507"/>
                  </a:lnTo>
                  <a:lnTo>
                    <a:pt x="2679" y="1403"/>
                  </a:lnTo>
                  <a:lnTo>
                    <a:pt x="2888" y="1089"/>
                  </a:lnTo>
                  <a:lnTo>
                    <a:pt x="3014" y="754"/>
                  </a:lnTo>
                  <a:lnTo>
                    <a:pt x="3118" y="524"/>
                  </a:lnTo>
                  <a:lnTo>
                    <a:pt x="3286" y="482"/>
                  </a:lnTo>
                  <a:lnTo>
                    <a:pt x="3328" y="357"/>
                  </a:lnTo>
                  <a:lnTo>
                    <a:pt x="3307" y="336"/>
                  </a:lnTo>
                  <a:lnTo>
                    <a:pt x="3286" y="231"/>
                  </a:lnTo>
                  <a:lnTo>
                    <a:pt x="3118" y="126"/>
                  </a:lnTo>
                  <a:lnTo>
                    <a:pt x="29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2" name="Google Shape;2472;p46"/>
            <p:cNvSpPr/>
            <p:nvPr/>
          </p:nvSpPr>
          <p:spPr>
            <a:xfrm>
              <a:off x="3910150" y="2462825"/>
              <a:ext cx="71700" cy="31400"/>
            </a:xfrm>
            <a:custGeom>
              <a:avLst/>
              <a:gdLst/>
              <a:ahLst/>
              <a:cxnLst/>
              <a:rect l="l" t="t" r="r" b="b"/>
              <a:pathLst>
                <a:path w="2868" h="1256" extrusionOk="0">
                  <a:moveTo>
                    <a:pt x="2240" y="0"/>
                  </a:moveTo>
                  <a:lnTo>
                    <a:pt x="2177" y="21"/>
                  </a:lnTo>
                  <a:lnTo>
                    <a:pt x="2093" y="105"/>
                  </a:lnTo>
                  <a:lnTo>
                    <a:pt x="2010" y="42"/>
                  </a:lnTo>
                  <a:lnTo>
                    <a:pt x="1884" y="42"/>
                  </a:lnTo>
                  <a:lnTo>
                    <a:pt x="1779" y="21"/>
                  </a:lnTo>
                  <a:lnTo>
                    <a:pt x="1696" y="42"/>
                  </a:lnTo>
                  <a:lnTo>
                    <a:pt x="1612" y="147"/>
                  </a:lnTo>
                  <a:lnTo>
                    <a:pt x="1507" y="168"/>
                  </a:lnTo>
                  <a:lnTo>
                    <a:pt x="1486" y="147"/>
                  </a:lnTo>
                  <a:lnTo>
                    <a:pt x="1235" y="126"/>
                  </a:lnTo>
                  <a:lnTo>
                    <a:pt x="1089" y="230"/>
                  </a:lnTo>
                  <a:lnTo>
                    <a:pt x="942" y="251"/>
                  </a:lnTo>
                  <a:lnTo>
                    <a:pt x="775" y="419"/>
                  </a:lnTo>
                  <a:lnTo>
                    <a:pt x="566" y="440"/>
                  </a:lnTo>
                  <a:lnTo>
                    <a:pt x="336" y="523"/>
                  </a:lnTo>
                  <a:lnTo>
                    <a:pt x="294" y="460"/>
                  </a:lnTo>
                  <a:lnTo>
                    <a:pt x="147" y="481"/>
                  </a:lnTo>
                  <a:lnTo>
                    <a:pt x="22" y="565"/>
                  </a:lnTo>
                  <a:lnTo>
                    <a:pt x="1" y="565"/>
                  </a:lnTo>
                  <a:lnTo>
                    <a:pt x="1" y="753"/>
                  </a:lnTo>
                  <a:lnTo>
                    <a:pt x="22" y="984"/>
                  </a:lnTo>
                  <a:lnTo>
                    <a:pt x="419" y="1214"/>
                  </a:lnTo>
                  <a:lnTo>
                    <a:pt x="608" y="1256"/>
                  </a:lnTo>
                  <a:lnTo>
                    <a:pt x="817" y="1193"/>
                  </a:lnTo>
                  <a:lnTo>
                    <a:pt x="1131" y="1172"/>
                  </a:lnTo>
                  <a:lnTo>
                    <a:pt x="1131" y="1046"/>
                  </a:lnTo>
                  <a:lnTo>
                    <a:pt x="1277" y="984"/>
                  </a:lnTo>
                  <a:lnTo>
                    <a:pt x="1486" y="837"/>
                  </a:lnTo>
                  <a:lnTo>
                    <a:pt x="1654" y="1004"/>
                  </a:lnTo>
                  <a:lnTo>
                    <a:pt x="1654" y="900"/>
                  </a:lnTo>
                  <a:lnTo>
                    <a:pt x="1758" y="837"/>
                  </a:lnTo>
                  <a:lnTo>
                    <a:pt x="1863" y="670"/>
                  </a:lnTo>
                  <a:lnTo>
                    <a:pt x="2030" y="649"/>
                  </a:lnTo>
                  <a:lnTo>
                    <a:pt x="2177" y="670"/>
                  </a:lnTo>
                  <a:lnTo>
                    <a:pt x="2407" y="670"/>
                  </a:lnTo>
                  <a:lnTo>
                    <a:pt x="2595" y="691"/>
                  </a:lnTo>
                  <a:lnTo>
                    <a:pt x="2742" y="628"/>
                  </a:lnTo>
                  <a:lnTo>
                    <a:pt x="2763" y="419"/>
                  </a:lnTo>
                  <a:lnTo>
                    <a:pt x="2867" y="147"/>
                  </a:lnTo>
                  <a:lnTo>
                    <a:pt x="2637" y="21"/>
                  </a:lnTo>
                  <a:lnTo>
                    <a:pt x="2407" y="21"/>
                  </a:lnTo>
                  <a:lnTo>
                    <a:pt x="2344" y="42"/>
                  </a:lnTo>
                  <a:lnTo>
                    <a:pt x="224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3" name="Google Shape;2473;p46"/>
            <p:cNvSpPr/>
            <p:nvPr/>
          </p:nvSpPr>
          <p:spPr>
            <a:xfrm>
              <a:off x="3947825" y="2585750"/>
              <a:ext cx="27225" cy="52325"/>
            </a:xfrm>
            <a:custGeom>
              <a:avLst/>
              <a:gdLst/>
              <a:ahLst/>
              <a:cxnLst/>
              <a:rect l="l" t="t" r="r" b="b"/>
              <a:pathLst>
                <a:path w="1089" h="2093" extrusionOk="0">
                  <a:moveTo>
                    <a:pt x="419" y="0"/>
                  </a:moveTo>
                  <a:lnTo>
                    <a:pt x="314" y="126"/>
                  </a:lnTo>
                  <a:lnTo>
                    <a:pt x="272" y="21"/>
                  </a:lnTo>
                  <a:lnTo>
                    <a:pt x="210" y="21"/>
                  </a:lnTo>
                  <a:lnTo>
                    <a:pt x="84" y="147"/>
                  </a:lnTo>
                  <a:lnTo>
                    <a:pt x="0" y="314"/>
                  </a:lnTo>
                  <a:lnTo>
                    <a:pt x="0" y="544"/>
                  </a:lnTo>
                  <a:lnTo>
                    <a:pt x="189" y="628"/>
                  </a:lnTo>
                  <a:lnTo>
                    <a:pt x="168" y="691"/>
                  </a:lnTo>
                  <a:lnTo>
                    <a:pt x="105" y="733"/>
                  </a:lnTo>
                  <a:lnTo>
                    <a:pt x="63" y="984"/>
                  </a:lnTo>
                  <a:lnTo>
                    <a:pt x="105" y="1172"/>
                  </a:lnTo>
                  <a:lnTo>
                    <a:pt x="63" y="1277"/>
                  </a:lnTo>
                  <a:lnTo>
                    <a:pt x="63" y="1423"/>
                  </a:lnTo>
                  <a:lnTo>
                    <a:pt x="147" y="1528"/>
                  </a:lnTo>
                  <a:lnTo>
                    <a:pt x="84" y="1674"/>
                  </a:lnTo>
                  <a:lnTo>
                    <a:pt x="147" y="1716"/>
                  </a:lnTo>
                  <a:lnTo>
                    <a:pt x="377" y="1737"/>
                  </a:lnTo>
                  <a:lnTo>
                    <a:pt x="482" y="2009"/>
                  </a:lnTo>
                  <a:lnTo>
                    <a:pt x="565" y="2093"/>
                  </a:lnTo>
                  <a:lnTo>
                    <a:pt x="628" y="2030"/>
                  </a:lnTo>
                  <a:lnTo>
                    <a:pt x="712" y="1883"/>
                  </a:lnTo>
                  <a:lnTo>
                    <a:pt x="733" y="1737"/>
                  </a:lnTo>
                  <a:lnTo>
                    <a:pt x="942" y="1674"/>
                  </a:lnTo>
                  <a:lnTo>
                    <a:pt x="1047" y="1507"/>
                  </a:lnTo>
                  <a:lnTo>
                    <a:pt x="1088" y="1360"/>
                  </a:lnTo>
                  <a:lnTo>
                    <a:pt x="942" y="1256"/>
                  </a:lnTo>
                  <a:lnTo>
                    <a:pt x="900" y="1109"/>
                  </a:lnTo>
                  <a:lnTo>
                    <a:pt x="795" y="963"/>
                  </a:lnTo>
                  <a:lnTo>
                    <a:pt x="775" y="753"/>
                  </a:lnTo>
                  <a:lnTo>
                    <a:pt x="795" y="544"/>
                  </a:lnTo>
                  <a:lnTo>
                    <a:pt x="775" y="481"/>
                  </a:lnTo>
                  <a:lnTo>
                    <a:pt x="775" y="335"/>
                  </a:lnTo>
                  <a:lnTo>
                    <a:pt x="712" y="230"/>
                  </a:lnTo>
                  <a:lnTo>
                    <a:pt x="607" y="147"/>
                  </a:lnTo>
                  <a:lnTo>
                    <a:pt x="565" y="147"/>
                  </a:lnTo>
                  <a:lnTo>
                    <a:pt x="482" y="21"/>
                  </a:lnTo>
                  <a:lnTo>
                    <a:pt x="41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4" name="Google Shape;2474;p46"/>
            <p:cNvSpPr/>
            <p:nvPr/>
          </p:nvSpPr>
          <p:spPr>
            <a:xfrm>
              <a:off x="3934750" y="2566400"/>
              <a:ext cx="26175" cy="32975"/>
            </a:xfrm>
            <a:custGeom>
              <a:avLst/>
              <a:gdLst/>
              <a:ahLst/>
              <a:cxnLst/>
              <a:rect l="l" t="t" r="r" b="b"/>
              <a:pathLst>
                <a:path w="1047" h="1319" extrusionOk="0">
                  <a:moveTo>
                    <a:pt x="293" y="0"/>
                  </a:moveTo>
                  <a:lnTo>
                    <a:pt x="210" y="63"/>
                  </a:lnTo>
                  <a:lnTo>
                    <a:pt x="210" y="167"/>
                  </a:lnTo>
                  <a:lnTo>
                    <a:pt x="314" y="209"/>
                  </a:lnTo>
                  <a:lnTo>
                    <a:pt x="356" y="293"/>
                  </a:lnTo>
                  <a:lnTo>
                    <a:pt x="272" y="356"/>
                  </a:lnTo>
                  <a:lnTo>
                    <a:pt x="189" y="356"/>
                  </a:lnTo>
                  <a:lnTo>
                    <a:pt x="147" y="481"/>
                  </a:lnTo>
                  <a:lnTo>
                    <a:pt x="147" y="628"/>
                  </a:lnTo>
                  <a:lnTo>
                    <a:pt x="84" y="732"/>
                  </a:lnTo>
                  <a:lnTo>
                    <a:pt x="0" y="795"/>
                  </a:lnTo>
                  <a:lnTo>
                    <a:pt x="63" y="837"/>
                  </a:lnTo>
                  <a:lnTo>
                    <a:pt x="168" y="879"/>
                  </a:lnTo>
                  <a:lnTo>
                    <a:pt x="377" y="1151"/>
                  </a:lnTo>
                  <a:lnTo>
                    <a:pt x="398" y="1235"/>
                  </a:lnTo>
                  <a:lnTo>
                    <a:pt x="523" y="1318"/>
                  </a:lnTo>
                  <a:lnTo>
                    <a:pt x="523" y="1088"/>
                  </a:lnTo>
                  <a:lnTo>
                    <a:pt x="607" y="921"/>
                  </a:lnTo>
                  <a:lnTo>
                    <a:pt x="733" y="795"/>
                  </a:lnTo>
                  <a:lnTo>
                    <a:pt x="795" y="795"/>
                  </a:lnTo>
                  <a:lnTo>
                    <a:pt x="837" y="900"/>
                  </a:lnTo>
                  <a:lnTo>
                    <a:pt x="942" y="774"/>
                  </a:lnTo>
                  <a:lnTo>
                    <a:pt x="984" y="711"/>
                  </a:lnTo>
                  <a:lnTo>
                    <a:pt x="1046" y="628"/>
                  </a:lnTo>
                  <a:lnTo>
                    <a:pt x="1046" y="502"/>
                  </a:lnTo>
                  <a:lnTo>
                    <a:pt x="900" y="481"/>
                  </a:lnTo>
                  <a:lnTo>
                    <a:pt x="816" y="398"/>
                  </a:lnTo>
                  <a:lnTo>
                    <a:pt x="691" y="398"/>
                  </a:lnTo>
                  <a:lnTo>
                    <a:pt x="628" y="314"/>
                  </a:lnTo>
                  <a:lnTo>
                    <a:pt x="628" y="251"/>
                  </a:lnTo>
                  <a:lnTo>
                    <a:pt x="502" y="105"/>
                  </a:lnTo>
                  <a:lnTo>
                    <a:pt x="502" y="146"/>
                  </a:lnTo>
                  <a:lnTo>
                    <a:pt x="398" y="84"/>
                  </a:lnTo>
                  <a:lnTo>
                    <a:pt x="29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5" name="Google Shape;2475;p46"/>
            <p:cNvSpPr/>
            <p:nvPr/>
          </p:nvSpPr>
          <p:spPr>
            <a:xfrm>
              <a:off x="3895525" y="2538675"/>
              <a:ext cx="54425" cy="47625"/>
            </a:xfrm>
            <a:custGeom>
              <a:avLst/>
              <a:gdLst/>
              <a:ahLst/>
              <a:cxnLst/>
              <a:rect l="l" t="t" r="r" b="b"/>
              <a:pathLst>
                <a:path w="2177" h="1905" extrusionOk="0">
                  <a:moveTo>
                    <a:pt x="105" y="0"/>
                  </a:moveTo>
                  <a:lnTo>
                    <a:pt x="63" y="42"/>
                  </a:lnTo>
                  <a:lnTo>
                    <a:pt x="63" y="167"/>
                  </a:lnTo>
                  <a:lnTo>
                    <a:pt x="0" y="230"/>
                  </a:lnTo>
                  <a:lnTo>
                    <a:pt x="42" y="314"/>
                  </a:lnTo>
                  <a:lnTo>
                    <a:pt x="84" y="314"/>
                  </a:lnTo>
                  <a:lnTo>
                    <a:pt x="209" y="439"/>
                  </a:lnTo>
                  <a:lnTo>
                    <a:pt x="251" y="544"/>
                  </a:lnTo>
                  <a:lnTo>
                    <a:pt x="314" y="649"/>
                  </a:lnTo>
                  <a:lnTo>
                    <a:pt x="272" y="670"/>
                  </a:lnTo>
                  <a:lnTo>
                    <a:pt x="293" y="753"/>
                  </a:lnTo>
                  <a:lnTo>
                    <a:pt x="774" y="1151"/>
                  </a:lnTo>
                  <a:lnTo>
                    <a:pt x="1151" y="1611"/>
                  </a:lnTo>
                  <a:lnTo>
                    <a:pt x="1109" y="1695"/>
                  </a:lnTo>
                  <a:lnTo>
                    <a:pt x="1193" y="1716"/>
                  </a:lnTo>
                  <a:lnTo>
                    <a:pt x="1402" y="1737"/>
                  </a:lnTo>
                  <a:lnTo>
                    <a:pt x="1465" y="1716"/>
                  </a:lnTo>
                  <a:lnTo>
                    <a:pt x="1569" y="1904"/>
                  </a:lnTo>
                  <a:lnTo>
                    <a:pt x="1653" y="1841"/>
                  </a:lnTo>
                  <a:lnTo>
                    <a:pt x="1716" y="1737"/>
                  </a:lnTo>
                  <a:lnTo>
                    <a:pt x="1716" y="1590"/>
                  </a:lnTo>
                  <a:lnTo>
                    <a:pt x="1758" y="1465"/>
                  </a:lnTo>
                  <a:lnTo>
                    <a:pt x="1841" y="1465"/>
                  </a:lnTo>
                  <a:lnTo>
                    <a:pt x="1925" y="1402"/>
                  </a:lnTo>
                  <a:lnTo>
                    <a:pt x="1883" y="1318"/>
                  </a:lnTo>
                  <a:lnTo>
                    <a:pt x="1779" y="1276"/>
                  </a:lnTo>
                  <a:lnTo>
                    <a:pt x="1779" y="1172"/>
                  </a:lnTo>
                  <a:lnTo>
                    <a:pt x="1862" y="1109"/>
                  </a:lnTo>
                  <a:lnTo>
                    <a:pt x="1967" y="1193"/>
                  </a:lnTo>
                  <a:lnTo>
                    <a:pt x="2071" y="1255"/>
                  </a:lnTo>
                  <a:lnTo>
                    <a:pt x="2134" y="1193"/>
                  </a:lnTo>
                  <a:lnTo>
                    <a:pt x="1988" y="1046"/>
                  </a:lnTo>
                  <a:lnTo>
                    <a:pt x="1988" y="900"/>
                  </a:lnTo>
                  <a:lnTo>
                    <a:pt x="2051" y="879"/>
                  </a:lnTo>
                  <a:lnTo>
                    <a:pt x="2155" y="942"/>
                  </a:lnTo>
                  <a:lnTo>
                    <a:pt x="2176" y="858"/>
                  </a:lnTo>
                  <a:lnTo>
                    <a:pt x="2134" y="795"/>
                  </a:lnTo>
                  <a:lnTo>
                    <a:pt x="2030" y="774"/>
                  </a:lnTo>
                  <a:lnTo>
                    <a:pt x="1862" y="649"/>
                  </a:lnTo>
                  <a:lnTo>
                    <a:pt x="1862" y="565"/>
                  </a:lnTo>
                  <a:lnTo>
                    <a:pt x="1967" y="419"/>
                  </a:lnTo>
                  <a:lnTo>
                    <a:pt x="1988" y="251"/>
                  </a:lnTo>
                  <a:lnTo>
                    <a:pt x="1925" y="251"/>
                  </a:lnTo>
                  <a:lnTo>
                    <a:pt x="1862" y="272"/>
                  </a:lnTo>
                  <a:lnTo>
                    <a:pt x="1820" y="230"/>
                  </a:lnTo>
                  <a:lnTo>
                    <a:pt x="1653" y="230"/>
                  </a:lnTo>
                  <a:lnTo>
                    <a:pt x="1548" y="126"/>
                  </a:lnTo>
                  <a:lnTo>
                    <a:pt x="1465" y="147"/>
                  </a:lnTo>
                  <a:lnTo>
                    <a:pt x="1339" y="105"/>
                  </a:lnTo>
                  <a:lnTo>
                    <a:pt x="1214" y="126"/>
                  </a:lnTo>
                  <a:lnTo>
                    <a:pt x="1193" y="63"/>
                  </a:lnTo>
                  <a:lnTo>
                    <a:pt x="1088" y="126"/>
                  </a:lnTo>
                  <a:lnTo>
                    <a:pt x="942" y="63"/>
                  </a:lnTo>
                  <a:lnTo>
                    <a:pt x="900" y="126"/>
                  </a:lnTo>
                  <a:lnTo>
                    <a:pt x="837" y="21"/>
                  </a:lnTo>
                  <a:lnTo>
                    <a:pt x="732" y="0"/>
                  </a:lnTo>
                  <a:lnTo>
                    <a:pt x="690" y="42"/>
                  </a:lnTo>
                  <a:lnTo>
                    <a:pt x="607" y="0"/>
                  </a:lnTo>
                  <a:lnTo>
                    <a:pt x="565" y="63"/>
                  </a:lnTo>
                  <a:lnTo>
                    <a:pt x="481" y="42"/>
                  </a:lnTo>
                  <a:lnTo>
                    <a:pt x="377" y="63"/>
                  </a:lnTo>
                  <a:lnTo>
                    <a:pt x="377" y="147"/>
                  </a:lnTo>
                  <a:lnTo>
                    <a:pt x="293" y="167"/>
                  </a:lnTo>
                  <a:lnTo>
                    <a:pt x="251" y="105"/>
                  </a:lnTo>
                  <a:lnTo>
                    <a:pt x="10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6" name="Google Shape;2476;p46"/>
            <p:cNvSpPr/>
            <p:nvPr/>
          </p:nvSpPr>
          <p:spPr>
            <a:xfrm>
              <a:off x="3865700" y="2510950"/>
              <a:ext cx="42400" cy="26700"/>
            </a:xfrm>
            <a:custGeom>
              <a:avLst/>
              <a:gdLst/>
              <a:ahLst/>
              <a:cxnLst/>
              <a:rect l="l" t="t" r="r" b="b"/>
              <a:pathLst>
                <a:path w="1696" h="1068" extrusionOk="0">
                  <a:moveTo>
                    <a:pt x="1507" y="0"/>
                  </a:moveTo>
                  <a:lnTo>
                    <a:pt x="1381" y="63"/>
                  </a:lnTo>
                  <a:lnTo>
                    <a:pt x="1130" y="209"/>
                  </a:lnTo>
                  <a:lnTo>
                    <a:pt x="1067" y="188"/>
                  </a:lnTo>
                  <a:lnTo>
                    <a:pt x="984" y="209"/>
                  </a:lnTo>
                  <a:lnTo>
                    <a:pt x="858" y="272"/>
                  </a:lnTo>
                  <a:lnTo>
                    <a:pt x="733" y="272"/>
                  </a:lnTo>
                  <a:lnTo>
                    <a:pt x="607" y="314"/>
                  </a:lnTo>
                  <a:lnTo>
                    <a:pt x="523" y="230"/>
                  </a:lnTo>
                  <a:lnTo>
                    <a:pt x="251" y="230"/>
                  </a:lnTo>
                  <a:lnTo>
                    <a:pt x="147" y="209"/>
                  </a:lnTo>
                  <a:lnTo>
                    <a:pt x="21" y="419"/>
                  </a:lnTo>
                  <a:lnTo>
                    <a:pt x="84" y="502"/>
                  </a:lnTo>
                  <a:lnTo>
                    <a:pt x="0" y="628"/>
                  </a:lnTo>
                  <a:lnTo>
                    <a:pt x="21" y="816"/>
                  </a:lnTo>
                  <a:lnTo>
                    <a:pt x="42" y="816"/>
                  </a:lnTo>
                  <a:lnTo>
                    <a:pt x="147" y="858"/>
                  </a:lnTo>
                  <a:lnTo>
                    <a:pt x="147" y="942"/>
                  </a:lnTo>
                  <a:lnTo>
                    <a:pt x="42" y="963"/>
                  </a:lnTo>
                  <a:lnTo>
                    <a:pt x="42" y="1067"/>
                  </a:lnTo>
                  <a:lnTo>
                    <a:pt x="251" y="1067"/>
                  </a:lnTo>
                  <a:lnTo>
                    <a:pt x="398" y="963"/>
                  </a:lnTo>
                  <a:lnTo>
                    <a:pt x="523" y="921"/>
                  </a:lnTo>
                  <a:lnTo>
                    <a:pt x="733" y="1025"/>
                  </a:lnTo>
                  <a:lnTo>
                    <a:pt x="858" y="1025"/>
                  </a:lnTo>
                  <a:lnTo>
                    <a:pt x="879" y="816"/>
                  </a:lnTo>
                  <a:lnTo>
                    <a:pt x="1067" y="732"/>
                  </a:lnTo>
                  <a:lnTo>
                    <a:pt x="1088" y="586"/>
                  </a:lnTo>
                  <a:lnTo>
                    <a:pt x="1444" y="398"/>
                  </a:lnTo>
                  <a:lnTo>
                    <a:pt x="1695" y="398"/>
                  </a:lnTo>
                  <a:lnTo>
                    <a:pt x="1674" y="188"/>
                  </a:lnTo>
                  <a:lnTo>
                    <a:pt x="150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7" name="Google Shape;2477;p46"/>
            <p:cNvSpPr/>
            <p:nvPr/>
          </p:nvSpPr>
          <p:spPr>
            <a:xfrm>
              <a:off x="3811300" y="2470650"/>
              <a:ext cx="99925" cy="48150"/>
            </a:xfrm>
            <a:custGeom>
              <a:avLst/>
              <a:gdLst/>
              <a:ahLst/>
              <a:cxnLst/>
              <a:rect l="l" t="t" r="r" b="b"/>
              <a:pathLst>
                <a:path w="3997" h="1926" extrusionOk="0">
                  <a:moveTo>
                    <a:pt x="2846" y="1"/>
                  </a:moveTo>
                  <a:lnTo>
                    <a:pt x="2804" y="106"/>
                  </a:lnTo>
                  <a:lnTo>
                    <a:pt x="2741" y="147"/>
                  </a:lnTo>
                  <a:lnTo>
                    <a:pt x="2720" y="252"/>
                  </a:lnTo>
                  <a:lnTo>
                    <a:pt x="2574" y="252"/>
                  </a:lnTo>
                  <a:lnTo>
                    <a:pt x="2511" y="315"/>
                  </a:lnTo>
                  <a:lnTo>
                    <a:pt x="2218" y="147"/>
                  </a:lnTo>
                  <a:lnTo>
                    <a:pt x="2155" y="147"/>
                  </a:lnTo>
                  <a:lnTo>
                    <a:pt x="2114" y="252"/>
                  </a:lnTo>
                  <a:lnTo>
                    <a:pt x="2114" y="357"/>
                  </a:lnTo>
                  <a:lnTo>
                    <a:pt x="2051" y="357"/>
                  </a:lnTo>
                  <a:lnTo>
                    <a:pt x="1967" y="461"/>
                  </a:lnTo>
                  <a:lnTo>
                    <a:pt x="1842" y="545"/>
                  </a:lnTo>
                  <a:lnTo>
                    <a:pt x="1674" y="733"/>
                  </a:lnTo>
                  <a:lnTo>
                    <a:pt x="1674" y="796"/>
                  </a:lnTo>
                  <a:lnTo>
                    <a:pt x="1842" y="880"/>
                  </a:lnTo>
                  <a:lnTo>
                    <a:pt x="1863" y="984"/>
                  </a:lnTo>
                  <a:lnTo>
                    <a:pt x="1779" y="1047"/>
                  </a:lnTo>
                  <a:lnTo>
                    <a:pt x="1653" y="963"/>
                  </a:lnTo>
                  <a:lnTo>
                    <a:pt x="1528" y="984"/>
                  </a:lnTo>
                  <a:lnTo>
                    <a:pt x="1381" y="963"/>
                  </a:lnTo>
                  <a:lnTo>
                    <a:pt x="1319" y="963"/>
                  </a:lnTo>
                  <a:lnTo>
                    <a:pt x="1130" y="1089"/>
                  </a:lnTo>
                  <a:lnTo>
                    <a:pt x="1026" y="1110"/>
                  </a:lnTo>
                  <a:lnTo>
                    <a:pt x="942" y="1089"/>
                  </a:lnTo>
                  <a:lnTo>
                    <a:pt x="837" y="1110"/>
                  </a:lnTo>
                  <a:lnTo>
                    <a:pt x="754" y="1047"/>
                  </a:lnTo>
                  <a:lnTo>
                    <a:pt x="440" y="1047"/>
                  </a:lnTo>
                  <a:lnTo>
                    <a:pt x="440" y="1110"/>
                  </a:lnTo>
                  <a:lnTo>
                    <a:pt x="419" y="1173"/>
                  </a:lnTo>
                  <a:lnTo>
                    <a:pt x="272" y="1152"/>
                  </a:lnTo>
                  <a:lnTo>
                    <a:pt x="189" y="1047"/>
                  </a:lnTo>
                  <a:lnTo>
                    <a:pt x="84" y="1089"/>
                  </a:lnTo>
                  <a:lnTo>
                    <a:pt x="21" y="1110"/>
                  </a:lnTo>
                  <a:lnTo>
                    <a:pt x="0" y="1110"/>
                  </a:lnTo>
                  <a:lnTo>
                    <a:pt x="63" y="1173"/>
                  </a:lnTo>
                  <a:lnTo>
                    <a:pt x="63" y="1256"/>
                  </a:lnTo>
                  <a:lnTo>
                    <a:pt x="105" y="1298"/>
                  </a:lnTo>
                  <a:lnTo>
                    <a:pt x="105" y="1403"/>
                  </a:lnTo>
                  <a:lnTo>
                    <a:pt x="210" y="1403"/>
                  </a:lnTo>
                  <a:lnTo>
                    <a:pt x="293" y="1382"/>
                  </a:lnTo>
                  <a:lnTo>
                    <a:pt x="398" y="1507"/>
                  </a:lnTo>
                  <a:lnTo>
                    <a:pt x="502" y="1403"/>
                  </a:lnTo>
                  <a:lnTo>
                    <a:pt x="586" y="1403"/>
                  </a:lnTo>
                  <a:lnTo>
                    <a:pt x="628" y="1507"/>
                  </a:lnTo>
                  <a:lnTo>
                    <a:pt x="837" y="1591"/>
                  </a:lnTo>
                  <a:lnTo>
                    <a:pt x="1130" y="1403"/>
                  </a:lnTo>
                  <a:lnTo>
                    <a:pt x="1256" y="1424"/>
                  </a:lnTo>
                  <a:lnTo>
                    <a:pt x="1444" y="1424"/>
                  </a:lnTo>
                  <a:lnTo>
                    <a:pt x="1444" y="1528"/>
                  </a:lnTo>
                  <a:lnTo>
                    <a:pt x="1737" y="1717"/>
                  </a:lnTo>
                  <a:lnTo>
                    <a:pt x="2072" y="1779"/>
                  </a:lnTo>
                  <a:lnTo>
                    <a:pt x="2260" y="1738"/>
                  </a:lnTo>
                  <a:lnTo>
                    <a:pt x="2323" y="1821"/>
                  </a:lnTo>
                  <a:lnTo>
                    <a:pt x="2427" y="1842"/>
                  </a:lnTo>
                  <a:lnTo>
                    <a:pt x="2699" y="1842"/>
                  </a:lnTo>
                  <a:lnTo>
                    <a:pt x="2783" y="1926"/>
                  </a:lnTo>
                  <a:lnTo>
                    <a:pt x="2909" y="1884"/>
                  </a:lnTo>
                  <a:lnTo>
                    <a:pt x="3034" y="1884"/>
                  </a:lnTo>
                  <a:lnTo>
                    <a:pt x="3160" y="1821"/>
                  </a:lnTo>
                  <a:lnTo>
                    <a:pt x="3243" y="1800"/>
                  </a:lnTo>
                  <a:lnTo>
                    <a:pt x="3306" y="1821"/>
                  </a:lnTo>
                  <a:lnTo>
                    <a:pt x="3557" y="1675"/>
                  </a:lnTo>
                  <a:lnTo>
                    <a:pt x="3683" y="1612"/>
                  </a:lnTo>
                  <a:lnTo>
                    <a:pt x="3725" y="1612"/>
                  </a:lnTo>
                  <a:lnTo>
                    <a:pt x="3829" y="1507"/>
                  </a:lnTo>
                  <a:lnTo>
                    <a:pt x="3746" y="1403"/>
                  </a:lnTo>
                  <a:lnTo>
                    <a:pt x="3767" y="1298"/>
                  </a:lnTo>
                  <a:lnTo>
                    <a:pt x="3829" y="1152"/>
                  </a:lnTo>
                  <a:lnTo>
                    <a:pt x="3725" y="1047"/>
                  </a:lnTo>
                  <a:lnTo>
                    <a:pt x="3746" y="984"/>
                  </a:lnTo>
                  <a:lnTo>
                    <a:pt x="3976" y="984"/>
                  </a:lnTo>
                  <a:lnTo>
                    <a:pt x="3997" y="880"/>
                  </a:lnTo>
                  <a:lnTo>
                    <a:pt x="3976" y="754"/>
                  </a:lnTo>
                  <a:lnTo>
                    <a:pt x="3976" y="671"/>
                  </a:lnTo>
                  <a:lnTo>
                    <a:pt x="3955" y="440"/>
                  </a:lnTo>
                  <a:lnTo>
                    <a:pt x="3955" y="252"/>
                  </a:lnTo>
                  <a:lnTo>
                    <a:pt x="3725" y="210"/>
                  </a:lnTo>
                  <a:lnTo>
                    <a:pt x="3641" y="127"/>
                  </a:lnTo>
                  <a:lnTo>
                    <a:pt x="3474" y="147"/>
                  </a:lnTo>
                  <a:lnTo>
                    <a:pt x="3327" y="147"/>
                  </a:lnTo>
                  <a:lnTo>
                    <a:pt x="3160" y="43"/>
                  </a:lnTo>
                  <a:lnTo>
                    <a:pt x="2951" y="43"/>
                  </a:lnTo>
                  <a:lnTo>
                    <a:pt x="284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8" name="Google Shape;2478;p46"/>
            <p:cNvSpPr/>
            <p:nvPr/>
          </p:nvSpPr>
          <p:spPr>
            <a:xfrm>
              <a:off x="3867800" y="2355575"/>
              <a:ext cx="132350" cy="111450"/>
            </a:xfrm>
            <a:custGeom>
              <a:avLst/>
              <a:gdLst/>
              <a:ahLst/>
              <a:cxnLst/>
              <a:rect l="l" t="t" r="r" b="b"/>
              <a:pathLst>
                <a:path w="5294" h="4458" extrusionOk="0">
                  <a:moveTo>
                    <a:pt x="1883" y="1"/>
                  </a:moveTo>
                  <a:lnTo>
                    <a:pt x="1632" y="105"/>
                  </a:lnTo>
                  <a:lnTo>
                    <a:pt x="1486" y="105"/>
                  </a:lnTo>
                  <a:lnTo>
                    <a:pt x="1318" y="147"/>
                  </a:lnTo>
                  <a:lnTo>
                    <a:pt x="1214" y="315"/>
                  </a:lnTo>
                  <a:lnTo>
                    <a:pt x="1046" y="315"/>
                  </a:lnTo>
                  <a:lnTo>
                    <a:pt x="942" y="398"/>
                  </a:lnTo>
                  <a:lnTo>
                    <a:pt x="942" y="524"/>
                  </a:lnTo>
                  <a:lnTo>
                    <a:pt x="753" y="524"/>
                  </a:lnTo>
                  <a:lnTo>
                    <a:pt x="481" y="670"/>
                  </a:lnTo>
                  <a:lnTo>
                    <a:pt x="314" y="670"/>
                  </a:lnTo>
                  <a:lnTo>
                    <a:pt x="251" y="796"/>
                  </a:lnTo>
                  <a:lnTo>
                    <a:pt x="209" y="963"/>
                  </a:lnTo>
                  <a:lnTo>
                    <a:pt x="147" y="984"/>
                  </a:lnTo>
                  <a:lnTo>
                    <a:pt x="167" y="1047"/>
                  </a:lnTo>
                  <a:lnTo>
                    <a:pt x="126" y="1047"/>
                  </a:lnTo>
                  <a:lnTo>
                    <a:pt x="167" y="1298"/>
                  </a:lnTo>
                  <a:lnTo>
                    <a:pt x="147" y="1486"/>
                  </a:lnTo>
                  <a:lnTo>
                    <a:pt x="0" y="1570"/>
                  </a:lnTo>
                  <a:lnTo>
                    <a:pt x="0" y="1633"/>
                  </a:lnTo>
                  <a:lnTo>
                    <a:pt x="167" y="1842"/>
                  </a:lnTo>
                  <a:lnTo>
                    <a:pt x="147" y="1947"/>
                  </a:lnTo>
                  <a:lnTo>
                    <a:pt x="230" y="2051"/>
                  </a:lnTo>
                  <a:lnTo>
                    <a:pt x="230" y="2135"/>
                  </a:lnTo>
                  <a:lnTo>
                    <a:pt x="272" y="2261"/>
                  </a:lnTo>
                  <a:lnTo>
                    <a:pt x="230" y="2365"/>
                  </a:lnTo>
                  <a:lnTo>
                    <a:pt x="335" y="2616"/>
                  </a:lnTo>
                  <a:lnTo>
                    <a:pt x="419" y="2658"/>
                  </a:lnTo>
                  <a:lnTo>
                    <a:pt x="481" y="2742"/>
                  </a:lnTo>
                  <a:lnTo>
                    <a:pt x="481" y="3056"/>
                  </a:lnTo>
                  <a:lnTo>
                    <a:pt x="460" y="3097"/>
                  </a:lnTo>
                  <a:lnTo>
                    <a:pt x="523" y="3181"/>
                  </a:lnTo>
                  <a:lnTo>
                    <a:pt x="565" y="3139"/>
                  </a:lnTo>
                  <a:lnTo>
                    <a:pt x="649" y="3160"/>
                  </a:lnTo>
                  <a:lnTo>
                    <a:pt x="732" y="3097"/>
                  </a:lnTo>
                  <a:lnTo>
                    <a:pt x="963" y="3160"/>
                  </a:lnTo>
                  <a:lnTo>
                    <a:pt x="942" y="3202"/>
                  </a:lnTo>
                  <a:lnTo>
                    <a:pt x="1046" y="3307"/>
                  </a:lnTo>
                  <a:lnTo>
                    <a:pt x="1151" y="3307"/>
                  </a:lnTo>
                  <a:lnTo>
                    <a:pt x="1214" y="3390"/>
                  </a:lnTo>
                  <a:lnTo>
                    <a:pt x="1172" y="3495"/>
                  </a:lnTo>
                  <a:lnTo>
                    <a:pt x="1193" y="3579"/>
                  </a:lnTo>
                  <a:lnTo>
                    <a:pt x="1255" y="3600"/>
                  </a:lnTo>
                  <a:lnTo>
                    <a:pt x="1255" y="3704"/>
                  </a:lnTo>
                  <a:lnTo>
                    <a:pt x="1318" y="3725"/>
                  </a:lnTo>
                  <a:lnTo>
                    <a:pt x="1381" y="3683"/>
                  </a:lnTo>
                  <a:lnTo>
                    <a:pt x="1465" y="3683"/>
                  </a:lnTo>
                  <a:lnTo>
                    <a:pt x="1318" y="3516"/>
                  </a:lnTo>
                  <a:lnTo>
                    <a:pt x="1381" y="3474"/>
                  </a:lnTo>
                  <a:lnTo>
                    <a:pt x="1632" y="3621"/>
                  </a:lnTo>
                  <a:lnTo>
                    <a:pt x="1820" y="3600"/>
                  </a:lnTo>
                  <a:lnTo>
                    <a:pt x="1779" y="3704"/>
                  </a:lnTo>
                  <a:lnTo>
                    <a:pt x="1904" y="3809"/>
                  </a:lnTo>
                  <a:lnTo>
                    <a:pt x="2134" y="3767"/>
                  </a:lnTo>
                  <a:lnTo>
                    <a:pt x="2302" y="3809"/>
                  </a:lnTo>
                  <a:lnTo>
                    <a:pt x="2636" y="4081"/>
                  </a:lnTo>
                  <a:lnTo>
                    <a:pt x="2762" y="4248"/>
                  </a:lnTo>
                  <a:lnTo>
                    <a:pt x="2846" y="4248"/>
                  </a:lnTo>
                  <a:lnTo>
                    <a:pt x="2888" y="4206"/>
                  </a:lnTo>
                  <a:lnTo>
                    <a:pt x="3055" y="4206"/>
                  </a:lnTo>
                  <a:lnTo>
                    <a:pt x="3139" y="4290"/>
                  </a:lnTo>
                  <a:lnTo>
                    <a:pt x="3180" y="4437"/>
                  </a:lnTo>
                  <a:lnTo>
                    <a:pt x="3201" y="4458"/>
                  </a:lnTo>
                  <a:lnTo>
                    <a:pt x="3306" y="4437"/>
                  </a:lnTo>
                  <a:lnTo>
                    <a:pt x="3390" y="4332"/>
                  </a:lnTo>
                  <a:lnTo>
                    <a:pt x="3473" y="4311"/>
                  </a:lnTo>
                  <a:lnTo>
                    <a:pt x="3578" y="4332"/>
                  </a:lnTo>
                  <a:lnTo>
                    <a:pt x="3704" y="4332"/>
                  </a:lnTo>
                  <a:lnTo>
                    <a:pt x="3787" y="4395"/>
                  </a:lnTo>
                  <a:lnTo>
                    <a:pt x="3871" y="4311"/>
                  </a:lnTo>
                  <a:lnTo>
                    <a:pt x="3934" y="4290"/>
                  </a:lnTo>
                  <a:lnTo>
                    <a:pt x="4038" y="4332"/>
                  </a:lnTo>
                  <a:lnTo>
                    <a:pt x="4101" y="4311"/>
                  </a:lnTo>
                  <a:lnTo>
                    <a:pt x="4331" y="4311"/>
                  </a:lnTo>
                  <a:lnTo>
                    <a:pt x="4561" y="4437"/>
                  </a:lnTo>
                  <a:lnTo>
                    <a:pt x="4708" y="4458"/>
                  </a:lnTo>
                  <a:lnTo>
                    <a:pt x="4708" y="4290"/>
                  </a:lnTo>
                  <a:lnTo>
                    <a:pt x="4666" y="4123"/>
                  </a:lnTo>
                  <a:lnTo>
                    <a:pt x="5043" y="3725"/>
                  </a:lnTo>
                  <a:lnTo>
                    <a:pt x="5064" y="3558"/>
                  </a:lnTo>
                  <a:lnTo>
                    <a:pt x="5168" y="3474"/>
                  </a:lnTo>
                  <a:lnTo>
                    <a:pt x="5252" y="3474"/>
                  </a:lnTo>
                  <a:lnTo>
                    <a:pt x="5294" y="3286"/>
                  </a:lnTo>
                  <a:lnTo>
                    <a:pt x="5252" y="3202"/>
                  </a:lnTo>
                  <a:lnTo>
                    <a:pt x="5231" y="3139"/>
                  </a:lnTo>
                  <a:lnTo>
                    <a:pt x="5273" y="3056"/>
                  </a:lnTo>
                  <a:lnTo>
                    <a:pt x="5147" y="2972"/>
                  </a:lnTo>
                  <a:lnTo>
                    <a:pt x="5064" y="2825"/>
                  </a:lnTo>
                  <a:lnTo>
                    <a:pt x="5022" y="2742"/>
                  </a:lnTo>
                  <a:lnTo>
                    <a:pt x="4980" y="2470"/>
                  </a:lnTo>
                  <a:lnTo>
                    <a:pt x="5022" y="2365"/>
                  </a:lnTo>
                  <a:lnTo>
                    <a:pt x="5022" y="2323"/>
                  </a:lnTo>
                  <a:lnTo>
                    <a:pt x="4875" y="2135"/>
                  </a:lnTo>
                  <a:lnTo>
                    <a:pt x="4854" y="1947"/>
                  </a:lnTo>
                  <a:lnTo>
                    <a:pt x="4938" y="1821"/>
                  </a:lnTo>
                  <a:lnTo>
                    <a:pt x="5043" y="1779"/>
                  </a:lnTo>
                  <a:lnTo>
                    <a:pt x="5043" y="1403"/>
                  </a:lnTo>
                  <a:lnTo>
                    <a:pt x="4980" y="1361"/>
                  </a:lnTo>
                  <a:lnTo>
                    <a:pt x="4959" y="1214"/>
                  </a:lnTo>
                  <a:lnTo>
                    <a:pt x="4875" y="1089"/>
                  </a:lnTo>
                  <a:lnTo>
                    <a:pt x="4771" y="838"/>
                  </a:lnTo>
                  <a:lnTo>
                    <a:pt x="4750" y="775"/>
                  </a:lnTo>
                  <a:lnTo>
                    <a:pt x="4708" y="670"/>
                  </a:lnTo>
                  <a:lnTo>
                    <a:pt x="4708" y="545"/>
                  </a:lnTo>
                  <a:lnTo>
                    <a:pt x="4645" y="315"/>
                  </a:lnTo>
                  <a:lnTo>
                    <a:pt x="4561" y="315"/>
                  </a:lnTo>
                  <a:lnTo>
                    <a:pt x="4436" y="210"/>
                  </a:lnTo>
                  <a:lnTo>
                    <a:pt x="4310" y="231"/>
                  </a:lnTo>
                  <a:lnTo>
                    <a:pt x="3683" y="273"/>
                  </a:lnTo>
                  <a:lnTo>
                    <a:pt x="2950" y="231"/>
                  </a:lnTo>
                  <a:lnTo>
                    <a:pt x="2867" y="252"/>
                  </a:lnTo>
                  <a:lnTo>
                    <a:pt x="2678" y="440"/>
                  </a:lnTo>
                  <a:lnTo>
                    <a:pt x="2511" y="482"/>
                  </a:lnTo>
                  <a:lnTo>
                    <a:pt x="2469" y="440"/>
                  </a:lnTo>
                  <a:lnTo>
                    <a:pt x="2636" y="356"/>
                  </a:lnTo>
                  <a:lnTo>
                    <a:pt x="2783" y="210"/>
                  </a:lnTo>
                  <a:lnTo>
                    <a:pt x="2741" y="210"/>
                  </a:lnTo>
                  <a:lnTo>
                    <a:pt x="2616" y="315"/>
                  </a:lnTo>
                  <a:lnTo>
                    <a:pt x="2406" y="398"/>
                  </a:lnTo>
                  <a:lnTo>
                    <a:pt x="2134" y="356"/>
                  </a:lnTo>
                  <a:lnTo>
                    <a:pt x="2092" y="210"/>
                  </a:lnTo>
                  <a:lnTo>
                    <a:pt x="2134" y="126"/>
                  </a:lnTo>
                  <a:lnTo>
                    <a:pt x="2260" y="126"/>
                  </a:lnTo>
                  <a:lnTo>
                    <a:pt x="2323" y="168"/>
                  </a:lnTo>
                  <a:lnTo>
                    <a:pt x="2323" y="126"/>
                  </a:lnTo>
                  <a:lnTo>
                    <a:pt x="2155" y="43"/>
                  </a:lnTo>
                  <a:lnTo>
                    <a:pt x="188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9" name="Google Shape;2479;p46"/>
            <p:cNvSpPr/>
            <p:nvPr/>
          </p:nvSpPr>
          <p:spPr>
            <a:xfrm>
              <a:off x="3841625" y="2432475"/>
              <a:ext cx="105700" cy="46050"/>
            </a:xfrm>
            <a:custGeom>
              <a:avLst/>
              <a:gdLst/>
              <a:ahLst/>
              <a:cxnLst/>
              <a:rect l="l" t="t" r="r" b="b"/>
              <a:pathLst>
                <a:path w="4228" h="1842" extrusionOk="0">
                  <a:moveTo>
                    <a:pt x="1403" y="1"/>
                  </a:moveTo>
                  <a:lnTo>
                    <a:pt x="1319" y="63"/>
                  </a:lnTo>
                  <a:lnTo>
                    <a:pt x="1152" y="21"/>
                  </a:lnTo>
                  <a:lnTo>
                    <a:pt x="1152" y="126"/>
                  </a:lnTo>
                  <a:lnTo>
                    <a:pt x="1068" y="189"/>
                  </a:lnTo>
                  <a:lnTo>
                    <a:pt x="984" y="168"/>
                  </a:lnTo>
                  <a:lnTo>
                    <a:pt x="775" y="168"/>
                  </a:lnTo>
                  <a:lnTo>
                    <a:pt x="733" y="273"/>
                  </a:lnTo>
                  <a:lnTo>
                    <a:pt x="587" y="273"/>
                  </a:lnTo>
                  <a:lnTo>
                    <a:pt x="482" y="398"/>
                  </a:lnTo>
                  <a:lnTo>
                    <a:pt x="378" y="398"/>
                  </a:lnTo>
                  <a:lnTo>
                    <a:pt x="168" y="586"/>
                  </a:lnTo>
                  <a:lnTo>
                    <a:pt x="106" y="545"/>
                  </a:lnTo>
                  <a:lnTo>
                    <a:pt x="22" y="503"/>
                  </a:lnTo>
                  <a:lnTo>
                    <a:pt x="1" y="524"/>
                  </a:lnTo>
                  <a:lnTo>
                    <a:pt x="1" y="628"/>
                  </a:lnTo>
                  <a:lnTo>
                    <a:pt x="147" y="712"/>
                  </a:lnTo>
                  <a:lnTo>
                    <a:pt x="252" y="900"/>
                  </a:lnTo>
                  <a:lnTo>
                    <a:pt x="252" y="1047"/>
                  </a:lnTo>
                  <a:lnTo>
                    <a:pt x="273" y="1130"/>
                  </a:lnTo>
                  <a:lnTo>
                    <a:pt x="378" y="1172"/>
                  </a:lnTo>
                  <a:lnTo>
                    <a:pt x="587" y="1319"/>
                  </a:lnTo>
                  <a:lnTo>
                    <a:pt x="691" y="1382"/>
                  </a:lnTo>
                  <a:lnTo>
                    <a:pt x="942" y="1674"/>
                  </a:lnTo>
                  <a:lnTo>
                    <a:pt x="1005" y="1674"/>
                  </a:lnTo>
                  <a:lnTo>
                    <a:pt x="1298" y="1842"/>
                  </a:lnTo>
                  <a:lnTo>
                    <a:pt x="1361" y="1779"/>
                  </a:lnTo>
                  <a:lnTo>
                    <a:pt x="1507" y="1779"/>
                  </a:lnTo>
                  <a:lnTo>
                    <a:pt x="1528" y="1674"/>
                  </a:lnTo>
                  <a:lnTo>
                    <a:pt x="1591" y="1633"/>
                  </a:lnTo>
                  <a:lnTo>
                    <a:pt x="1633" y="1528"/>
                  </a:lnTo>
                  <a:lnTo>
                    <a:pt x="1738" y="1570"/>
                  </a:lnTo>
                  <a:lnTo>
                    <a:pt x="1947" y="1570"/>
                  </a:lnTo>
                  <a:lnTo>
                    <a:pt x="2114" y="1674"/>
                  </a:lnTo>
                  <a:lnTo>
                    <a:pt x="2261" y="1674"/>
                  </a:lnTo>
                  <a:lnTo>
                    <a:pt x="2428" y="1654"/>
                  </a:lnTo>
                  <a:lnTo>
                    <a:pt x="2512" y="1737"/>
                  </a:lnTo>
                  <a:lnTo>
                    <a:pt x="2742" y="1779"/>
                  </a:lnTo>
                  <a:lnTo>
                    <a:pt x="2763" y="1779"/>
                  </a:lnTo>
                  <a:lnTo>
                    <a:pt x="2888" y="1695"/>
                  </a:lnTo>
                  <a:lnTo>
                    <a:pt x="3035" y="1674"/>
                  </a:lnTo>
                  <a:lnTo>
                    <a:pt x="3077" y="1737"/>
                  </a:lnTo>
                  <a:lnTo>
                    <a:pt x="3307" y="1654"/>
                  </a:lnTo>
                  <a:lnTo>
                    <a:pt x="3516" y="1633"/>
                  </a:lnTo>
                  <a:lnTo>
                    <a:pt x="3683" y="1465"/>
                  </a:lnTo>
                  <a:lnTo>
                    <a:pt x="3830" y="1444"/>
                  </a:lnTo>
                  <a:lnTo>
                    <a:pt x="3976" y="1340"/>
                  </a:lnTo>
                  <a:lnTo>
                    <a:pt x="4227" y="1361"/>
                  </a:lnTo>
                  <a:lnTo>
                    <a:pt x="4186" y="1214"/>
                  </a:lnTo>
                  <a:lnTo>
                    <a:pt x="4102" y="1130"/>
                  </a:lnTo>
                  <a:lnTo>
                    <a:pt x="3935" y="1130"/>
                  </a:lnTo>
                  <a:lnTo>
                    <a:pt x="3893" y="1172"/>
                  </a:lnTo>
                  <a:lnTo>
                    <a:pt x="3809" y="1172"/>
                  </a:lnTo>
                  <a:lnTo>
                    <a:pt x="3683" y="1005"/>
                  </a:lnTo>
                  <a:lnTo>
                    <a:pt x="3349" y="733"/>
                  </a:lnTo>
                  <a:lnTo>
                    <a:pt x="3181" y="691"/>
                  </a:lnTo>
                  <a:lnTo>
                    <a:pt x="2951" y="733"/>
                  </a:lnTo>
                  <a:lnTo>
                    <a:pt x="2826" y="628"/>
                  </a:lnTo>
                  <a:lnTo>
                    <a:pt x="2867" y="524"/>
                  </a:lnTo>
                  <a:lnTo>
                    <a:pt x="2679" y="545"/>
                  </a:lnTo>
                  <a:lnTo>
                    <a:pt x="2428" y="398"/>
                  </a:lnTo>
                  <a:lnTo>
                    <a:pt x="2365" y="440"/>
                  </a:lnTo>
                  <a:lnTo>
                    <a:pt x="2512" y="607"/>
                  </a:lnTo>
                  <a:lnTo>
                    <a:pt x="2428" y="607"/>
                  </a:lnTo>
                  <a:lnTo>
                    <a:pt x="2365" y="649"/>
                  </a:lnTo>
                  <a:lnTo>
                    <a:pt x="2302" y="628"/>
                  </a:lnTo>
                  <a:lnTo>
                    <a:pt x="2302" y="524"/>
                  </a:lnTo>
                  <a:lnTo>
                    <a:pt x="2240" y="503"/>
                  </a:lnTo>
                  <a:lnTo>
                    <a:pt x="2219" y="419"/>
                  </a:lnTo>
                  <a:lnTo>
                    <a:pt x="2261" y="314"/>
                  </a:lnTo>
                  <a:lnTo>
                    <a:pt x="2198" y="231"/>
                  </a:lnTo>
                  <a:lnTo>
                    <a:pt x="2093" y="231"/>
                  </a:lnTo>
                  <a:lnTo>
                    <a:pt x="1989" y="126"/>
                  </a:lnTo>
                  <a:lnTo>
                    <a:pt x="2010" y="84"/>
                  </a:lnTo>
                  <a:lnTo>
                    <a:pt x="1779" y="21"/>
                  </a:lnTo>
                  <a:lnTo>
                    <a:pt x="1696" y="84"/>
                  </a:lnTo>
                  <a:lnTo>
                    <a:pt x="1612" y="63"/>
                  </a:lnTo>
                  <a:lnTo>
                    <a:pt x="1570" y="105"/>
                  </a:lnTo>
                  <a:lnTo>
                    <a:pt x="1507" y="21"/>
                  </a:lnTo>
                  <a:lnTo>
                    <a:pt x="1486" y="63"/>
                  </a:lnTo>
                  <a:lnTo>
                    <a:pt x="140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0" name="Google Shape;2480;p46"/>
            <p:cNvSpPr/>
            <p:nvPr/>
          </p:nvSpPr>
          <p:spPr>
            <a:xfrm>
              <a:off x="3759500" y="2356100"/>
              <a:ext cx="120350" cy="143875"/>
            </a:xfrm>
            <a:custGeom>
              <a:avLst/>
              <a:gdLst/>
              <a:ahLst/>
              <a:cxnLst/>
              <a:rect l="l" t="t" r="r" b="b"/>
              <a:pathLst>
                <a:path w="4814" h="5755" extrusionOk="0">
                  <a:moveTo>
                    <a:pt x="1340" y="1"/>
                  </a:moveTo>
                  <a:lnTo>
                    <a:pt x="1340" y="22"/>
                  </a:lnTo>
                  <a:lnTo>
                    <a:pt x="1340" y="126"/>
                  </a:lnTo>
                  <a:lnTo>
                    <a:pt x="1424" y="189"/>
                  </a:lnTo>
                  <a:lnTo>
                    <a:pt x="1466" y="189"/>
                  </a:lnTo>
                  <a:lnTo>
                    <a:pt x="1466" y="252"/>
                  </a:lnTo>
                  <a:lnTo>
                    <a:pt x="1612" y="377"/>
                  </a:lnTo>
                  <a:lnTo>
                    <a:pt x="1507" y="419"/>
                  </a:lnTo>
                  <a:lnTo>
                    <a:pt x="1403" y="419"/>
                  </a:lnTo>
                  <a:lnTo>
                    <a:pt x="1403" y="524"/>
                  </a:lnTo>
                  <a:lnTo>
                    <a:pt x="1507" y="461"/>
                  </a:lnTo>
                  <a:lnTo>
                    <a:pt x="1507" y="628"/>
                  </a:lnTo>
                  <a:lnTo>
                    <a:pt x="1612" y="670"/>
                  </a:lnTo>
                  <a:lnTo>
                    <a:pt x="1528" y="754"/>
                  </a:lnTo>
                  <a:lnTo>
                    <a:pt x="1528" y="838"/>
                  </a:lnTo>
                  <a:lnTo>
                    <a:pt x="1612" y="880"/>
                  </a:lnTo>
                  <a:lnTo>
                    <a:pt x="1738" y="880"/>
                  </a:lnTo>
                  <a:lnTo>
                    <a:pt x="1926" y="1068"/>
                  </a:lnTo>
                  <a:lnTo>
                    <a:pt x="2156" y="1172"/>
                  </a:lnTo>
                  <a:lnTo>
                    <a:pt x="1926" y="1131"/>
                  </a:lnTo>
                  <a:lnTo>
                    <a:pt x="1738" y="942"/>
                  </a:lnTo>
                  <a:lnTo>
                    <a:pt x="1612" y="963"/>
                  </a:lnTo>
                  <a:lnTo>
                    <a:pt x="1507" y="942"/>
                  </a:lnTo>
                  <a:lnTo>
                    <a:pt x="1424" y="942"/>
                  </a:lnTo>
                  <a:lnTo>
                    <a:pt x="1340" y="1068"/>
                  </a:lnTo>
                  <a:lnTo>
                    <a:pt x="1361" y="1152"/>
                  </a:lnTo>
                  <a:lnTo>
                    <a:pt x="1361" y="1340"/>
                  </a:lnTo>
                  <a:lnTo>
                    <a:pt x="1424" y="1444"/>
                  </a:lnTo>
                  <a:lnTo>
                    <a:pt x="1298" y="1277"/>
                  </a:lnTo>
                  <a:lnTo>
                    <a:pt x="1319" y="1152"/>
                  </a:lnTo>
                  <a:lnTo>
                    <a:pt x="1235" y="1068"/>
                  </a:lnTo>
                  <a:lnTo>
                    <a:pt x="1194" y="1089"/>
                  </a:lnTo>
                  <a:lnTo>
                    <a:pt x="1194" y="1172"/>
                  </a:lnTo>
                  <a:lnTo>
                    <a:pt x="1235" y="1277"/>
                  </a:lnTo>
                  <a:lnTo>
                    <a:pt x="1152" y="1361"/>
                  </a:lnTo>
                  <a:lnTo>
                    <a:pt x="1089" y="1235"/>
                  </a:lnTo>
                  <a:lnTo>
                    <a:pt x="1089" y="1089"/>
                  </a:lnTo>
                  <a:lnTo>
                    <a:pt x="942" y="1026"/>
                  </a:lnTo>
                  <a:lnTo>
                    <a:pt x="880" y="1047"/>
                  </a:lnTo>
                  <a:lnTo>
                    <a:pt x="608" y="1131"/>
                  </a:lnTo>
                  <a:lnTo>
                    <a:pt x="587" y="1235"/>
                  </a:lnTo>
                  <a:lnTo>
                    <a:pt x="629" y="1340"/>
                  </a:lnTo>
                  <a:lnTo>
                    <a:pt x="775" y="1361"/>
                  </a:lnTo>
                  <a:lnTo>
                    <a:pt x="796" y="1465"/>
                  </a:lnTo>
                  <a:lnTo>
                    <a:pt x="796" y="1486"/>
                  </a:lnTo>
                  <a:lnTo>
                    <a:pt x="733" y="1507"/>
                  </a:lnTo>
                  <a:lnTo>
                    <a:pt x="733" y="1591"/>
                  </a:lnTo>
                  <a:lnTo>
                    <a:pt x="691" y="1696"/>
                  </a:lnTo>
                  <a:lnTo>
                    <a:pt x="691" y="1800"/>
                  </a:lnTo>
                  <a:lnTo>
                    <a:pt x="608" y="1863"/>
                  </a:lnTo>
                  <a:lnTo>
                    <a:pt x="503" y="1800"/>
                  </a:lnTo>
                  <a:lnTo>
                    <a:pt x="461" y="1926"/>
                  </a:lnTo>
                  <a:lnTo>
                    <a:pt x="482" y="1988"/>
                  </a:lnTo>
                  <a:lnTo>
                    <a:pt x="608" y="1988"/>
                  </a:lnTo>
                  <a:lnTo>
                    <a:pt x="670" y="2030"/>
                  </a:lnTo>
                  <a:lnTo>
                    <a:pt x="629" y="2114"/>
                  </a:lnTo>
                  <a:lnTo>
                    <a:pt x="608" y="2240"/>
                  </a:lnTo>
                  <a:lnTo>
                    <a:pt x="524" y="2302"/>
                  </a:lnTo>
                  <a:lnTo>
                    <a:pt x="608" y="2407"/>
                  </a:lnTo>
                  <a:lnTo>
                    <a:pt x="524" y="2449"/>
                  </a:lnTo>
                  <a:lnTo>
                    <a:pt x="378" y="2407"/>
                  </a:lnTo>
                  <a:lnTo>
                    <a:pt x="210" y="2449"/>
                  </a:lnTo>
                  <a:lnTo>
                    <a:pt x="168" y="2553"/>
                  </a:lnTo>
                  <a:lnTo>
                    <a:pt x="85" y="2658"/>
                  </a:lnTo>
                  <a:lnTo>
                    <a:pt x="105" y="2825"/>
                  </a:lnTo>
                  <a:lnTo>
                    <a:pt x="85" y="3035"/>
                  </a:lnTo>
                  <a:lnTo>
                    <a:pt x="43" y="3139"/>
                  </a:lnTo>
                  <a:lnTo>
                    <a:pt x="43" y="3160"/>
                  </a:lnTo>
                  <a:lnTo>
                    <a:pt x="1" y="3244"/>
                  </a:lnTo>
                  <a:lnTo>
                    <a:pt x="85" y="3432"/>
                  </a:lnTo>
                  <a:lnTo>
                    <a:pt x="85" y="3474"/>
                  </a:lnTo>
                  <a:lnTo>
                    <a:pt x="168" y="3579"/>
                  </a:lnTo>
                  <a:lnTo>
                    <a:pt x="85" y="3746"/>
                  </a:lnTo>
                  <a:lnTo>
                    <a:pt x="147" y="3746"/>
                  </a:lnTo>
                  <a:lnTo>
                    <a:pt x="273" y="3913"/>
                  </a:lnTo>
                  <a:lnTo>
                    <a:pt x="294" y="4060"/>
                  </a:lnTo>
                  <a:lnTo>
                    <a:pt x="357" y="4102"/>
                  </a:lnTo>
                  <a:lnTo>
                    <a:pt x="357" y="4290"/>
                  </a:lnTo>
                  <a:lnTo>
                    <a:pt x="461" y="4374"/>
                  </a:lnTo>
                  <a:lnTo>
                    <a:pt x="461" y="4437"/>
                  </a:lnTo>
                  <a:lnTo>
                    <a:pt x="566" y="4520"/>
                  </a:lnTo>
                  <a:lnTo>
                    <a:pt x="629" y="4478"/>
                  </a:lnTo>
                  <a:lnTo>
                    <a:pt x="733" y="4478"/>
                  </a:lnTo>
                  <a:lnTo>
                    <a:pt x="817" y="4520"/>
                  </a:lnTo>
                  <a:lnTo>
                    <a:pt x="922" y="4478"/>
                  </a:lnTo>
                  <a:lnTo>
                    <a:pt x="1047" y="4541"/>
                  </a:lnTo>
                  <a:lnTo>
                    <a:pt x="1152" y="4541"/>
                  </a:lnTo>
                  <a:lnTo>
                    <a:pt x="1298" y="4625"/>
                  </a:lnTo>
                  <a:lnTo>
                    <a:pt x="1152" y="4750"/>
                  </a:lnTo>
                  <a:lnTo>
                    <a:pt x="1089" y="4918"/>
                  </a:lnTo>
                  <a:lnTo>
                    <a:pt x="1089" y="5022"/>
                  </a:lnTo>
                  <a:lnTo>
                    <a:pt x="1005" y="5106"/>
                  </a:lnTo>
                  <a:lnTo>
                    <a:pt x="942" y="5273"/>
                  </a:lnTo>
                  <a:lnTo>
                    <a:pt x="942" y="5441"/>
                  </a:lnTo>
                  <a:lnTo>
                    <a:pt x="1047" y="5525"/>
                  </a:lnTo>
                  <a:lnTo>
                    <a:pt x="1110" y="5629"/>
                  </a:lnTo>
                  <a:lnTo>
                    <a:pt x="1214" y="5650"/>
                  </a:lnTo>
                  <a:lnTo>
                    <a:pt x="1319" y="5587"/>
                  </a:lnTo>
                  <a:lnTo>
                    <a:pt x="1445" y="5650"/>
                  </a:lnTo>
                  <a:lnTo>
                    <a:pt x="1507" y="5566"/>
                  </a:lnTo>
                  <a:lnTo>
                    <a:pt x="1466" y="5525"/>
                  </a:lnTo>
                  <a:lnTo>
                    <a:pt x="1612" y="5462"/>
                  </a:lnTo>
                  <a:lnTo>
                    <a:pt x="1633" y="5566"/>
                  </a:lnTo>
                  <a:lnTo>
                    <a:pt x="1717" y="5587"/>
                  </a:lnTo>
                  <a:lnTo>
                    <a:pt x="1758" y="5545"/>
                  </a:lnTo>
                  <a:lnTo>
                    <a:pt x="1842" y="5545"/>
                  </a:lnTo>
                  <a:lnTo>
                    <a:pt x="1989" y="5671"/>
                  </a:lnTo>
                  <a:lnTo>
                    <a:pt x="2072" y="5692"/>
                  </a:lnTo>
                  <a:lnTo>
                    <a:pt x="2093" y="5692"/>
                  </a:lnTo>
                  <a:lnTo>
                    <a:pt x="2156" y="5671"/>
                  </a:lnTo>
                  <a:lnTo>
                    <a:pt x="2261" y="5629"/>
                  </a:lnTo>
                  <a:lnTo>
                    <a:pt x="2344" y="5734"/>
                  </a:lnTo>
                  <a:lnTo>
                    <a:pt x="2491" y="5755"/>
                  </a:lnTo>
                  <a:lnTo>
                    <a:pt x="2512" y="5692"/>
                  </a:lnTo>
                  <a:lnTo>
                    <a:pt x="2512" y="5629"/>
                  </a:lnTo>
                  <a:lnTo>
                    <a:pt x="2826" y="5629"/>
                  </a:lnTo>
                  <a:lnTo>
                    <a:pt x="2909" y="5692"/>
                  </a:lnTo>
                  <a:lnTo>
                    <a:pt x="3014" y="5671"/>
                  </a:lnTo>
                  <a:lnTo>
                    <a:pt x="3098" y="5692"/>
                  </a:lnTo>
                  <a:lnTo>
                    <a:pt x="3202" y="5671"/>
                  </a:lnTo>
                  <a:lnTo>
                    <a:pt x="3391" y="5545"/>
                  </a:lnTo>
                  <a:lnTo>
                    <a:pt x="3453" y="5545"/>
                  </a:lnTo>
                  <a:lnTo>
                    <a:pt x="3600" y="5566"/>
                  </a:lnTo>
                  <a:lnTo>
                    <a:pt x="3725" y="5545"/>
                  </a:lnTo>
                  <a:lnTo>
                    <a:pt x="3851" y="5629"/>
                  </a:lnTo>
                  <a:lnTo>
                    <a:pt x="3935" y="5566"/>
                  </a:lnTo>
                  <a:lnTo>
                    <a:pt x="3914" y="5462"/>
                  </a:lnTo>
                  <a:lnTo>
                    <a:pt x="3746" y="5378"/>
                  </a:lnTo>
                  <a:lnTo>
                    <a:pt x="3746" y="5315"/>
                  </a:lnTo>
                  <a:lnTo>
                    <a:pt x="3914" y="5127"/>
                  </a:lnTo>
                  <a:lnTo>
                    <a:pt x="4039" y="5043"/>
                  </a:lnTo>
                  <a:lnTo>
                    <a:pt x="4123" y="4939"/>
                  </a:lnTo>
                  <a:lnTo>
                    <a:pt x="4186" y="4939"/>
                  </a:lnTo>
                  <a:lnTo>
                    <a:pt x="4186" y="4834"/>
                  </a:lnTo>
                  <a:lnTo>
                    <a:pt x="4227" y="4729"/>
                  </a:lnTo>
                  <a:lnTo>
                    <a:pt x="3976" y="4437"/>
                  </a:lnTo>
                  <a:lnTo>
                    <a:pt x="3872" y="4374"/>
                  </a:lnTo>
                  <a:lnTo>
                    <a:pt x="3663" y="4227"/>
                  </a:lnTo>
                  <a:lnTo>
                    <a:pt x="3558" y="4185"/>
                  </a:lnTo>
                  <a:lnTo>
                    <a:pt x="3537" y="4102"/>
                  </a:lnTo>
                  <a:lnTo>
                    <a:pt x="3537" y="3955"/>
                  </a:lnTo>
                  <a:lnTo>
                    <a:pt x="3432" y="3767"/>
                  </a:lnTo>
                  <a:lnTo>
                    <a:pt x="3286" y="3683"/>
                  </a:lnTo>
                  <a:lnTo>
                    <a:pt x="3286" y="3579"/>
                  </a:lnTo>
                  <a:lnTo>
                    <a:pt x="3307" y="3558"/>
                  </a:lnTo>
                  <a:lnTo>
                    <a:pt x="3391" y="3600"/>
                  </a:lnTo>
                  <a:lnTo>
                    <a:pt x="3453" y="3641"/>
                  </a:lnTo>
                  <a:lnTo>
                    <a:pt x="3663" y="3453"/>
                  </a:lnTo>
                  <a:lnTo>
                    <a:pt x="3767" y="3453"/>
                  </a:lnTo>
                  <a:lnTo>
                    <a:pt x="3872" y="3328"/>
                  </a:lnTo>
                  <a:lnTo>
                    <a:pt x="4018" y="3328"/>
                  </a:lnTo>
                  <a:lnTo>
                    <a:pt x="4060" y="3223"/>
                  </a:lnTo>
                  <a:lnTo>
                    <a:pt x="4269" y="3223"/>
                  </a:lnTo>
                  <a:lnTo>
                    <a:pt x="4353" y="3244"/>
                  </a:lnTo>
                  <a:lnTo>
                    <a:pt x="4437" y="3181"/>
                  </a:lnTo>
                  <a:lnTo>
                    <a:pt x="4437" y="3076"/>
                  </a:lnTo>
                  <a:lnTo>
                    <a:pt x="4604" y="3118"/>
                  </a:lnTo>
                  <a:lnTo>
                    <a:pt x="4688" y="3056"/>
                  </a:lnTo>
                  <a:lnTo>
                    <a:pt x="4771" y="3118"/>
                  </a:lnTo>
                  <a:lnTo>
                    <a:pt x="4792" y="3076"/>
                  </a:lnTo>
                  <a:lnTo>
                    <a:pt x="4813" y="3035"/>
                  </a:lnTo>
                  <a:lnTo>
                    <a:pt x="4813" y="2721"/>
                  </a:lnTo>
                  <a:lnTo>
                    <a:pt x="4751" y="2637"/>
                  </a:lnTo>
                  <a:lnTo>
                    <a:pt x="4667" y="2595"/>
                  </a:lnTo>
                  <a:lnTo>
                    <a:pt x="4562" y="2344"/>
                  </a:lnTo>
                  <a:lnTo>
                    <a:pt x="4604" y="2240"/>
                  </a:lnTo>
                  <a:lnTo>
                    <a:pt x="4562" y="2114"/>
                  </a:lnTo>
                  <a:lnTo>
                    <a:pt x="4562" y="2030"/>
                  </a:lnTo>
                  <a:lnTo>
                    <a:pt x="4479" y="1926"/>
                  </a:lnTo>
                  <a:lnTo>
                    <a:pt x="4499" y="1821"/>
                  </a:lnTo>
                  <a:lnTo>
                    <a:pt x="4332" y="1612"/>
                  </a:lnTo>
                  <a:lnTo>
                    <a:pt x="4332" y="1549"/>
                  </a:lnTo>
                  <a:lnTo>
                    <a:pt x="4479" y="1465"/>
                  </a:lnTo>
                  <a:lnTo>
                    <a:pt x="4499" y="1277"/>
                  </a:lnTo>
                  <a:lnTo>
                    <a:pt x="4458" y="1026"/>
                  </a:lnTo>
                  <a:lnTo>
                    <a:pt x="4353" y="1026"/>
                  </a:lnTo>
                  <a:lnTo>
                    <a:pt x="4269" y="963"/>
                  </a:lnTo>
                  <a:lnTo>
                    <a:pt x="4165" y="963"/>
                  </a:lnTo>
                  <a:lnTo>
                    <a:pt x="4060" y="880"/>
                  </a:lnTo>
                  <a:lnTo>
                    <a:pt x="4081" y="775"/>
                  </a:lnTo>
                  <a:lnTo>
                    <a:pt x="4039" y="670"/>
                  </a:lnTo>
                  <a:lnTo>
                    <a:pt x="3914" y="712"/>
                  </a:lnTo>
                  <a:lnTo>
                    <a:pt x="3767" y="545"/>
                  </a:lnTo>
                  <a:lnTo>
                    <a:pt x="3663" y="545"/>
                  </a:lnTo>
                  <a:lnTo>
                    <a:pt x="3621" y="461"/>
                  </a:lnTo>
                  <a:lnTo>
                    <a:pt x="3558" y="503"/>
                  </a:lnTo>
                  <a:lnTo>
                    <a:pt x="3432" y="524"/>
                  </a:lnTo>
                  <a:lnTo>
                    <a:pt x="3328" y="608"/>
                  </a:lnTo>
                  <a:lnTo>
                    <a:pt x="3286" y="545"/>
                  </a:lnTo>
                  <a:lnTo>
                    <a:pt x="3349" y="503"/>
                  </a:lnTo>
                  <a:lnTo>
                    <a:pt x="3349" y="524"/>
                  </a:lnTo>
                  <a:lnTo>
                    <a:pt x="3411" y="461"/>
                  </a:lnTo>
                  <a:lnTo>
                    <a:pt x="3516" y="419"/>
                  </a:lnTo>
                  <a:lnTo>
                    <a:pt x="3391" y="419"/>
                  </a:lnTo>
                  <a:lnTo>
                    <a:pt x="3328" y="440"/>
                  </a:lnTo>
                  <a:lnTo>
                    <a:pt x="3307" y="503"/>
                  </a:lnTo>
                  <a:lnTo>
                    <a:pt x="3202" y="545"/>
                  </a:lnTo>
                  <a:lnTo>
                    <a:pt x="3202" y="608"/>
                  </a:lnTo>
                  <a:lnTo>
                    <a:pt x="2993" y="628"/>
                  </a:lnTo>
                  <a:lnTo>
                    <a:pt x="2909" y="733"/>
                  </a:lnTo>
                  <a:lnTo>
                    <a:pt x="2888" y="838"/>
                  </a:lnTo>
                  <a:lnTo>
                    <a:pt x="2763" y="838"/>
                  </a:lnTo>
                  <a:lnTo>
                    <a:pt x="2721" y="775"/>
                  </a:lnTo>
                  <a:lnTo>
                    <a:pt x="2616" y="754"/>
                  </a:lnTo>
                  <a:lnTo>
                    <a:pt x="2574" y="775"/>
                  </a:lnTo>
                  <a:lnTo>
                    <a:pt x="2407" y="733"/>
                  </a:lnTo>
                  <a:lnTo>
                    <a:pt x="2512" y="670"/>
                  </a:lnTo>
                  <a:lnTo>
                    <a:pt x="2595" y="670"/>
                  </a:lnTo>
                  <a:lnTo>
                    <a:pt x="2679" y="608"/>
                  </a:lnTo>
                  <a:lnTo>
                    <a:pt x="2679" y="503"/>
                  </a:lnTo>
                  <a:lnTo>
                    <a:pt x="2616" y="461"/>
                  </a:lnTo>
                  <a:lnTo>
                    <a:pt x="2512" y="545"/>
                  </a:lnTo>
                  <a:lnTo>
                    <a:pt x="2491" y="566"/>
                  </a:lnTo>
                  <a:lnTo>
                    <a:pt x="2365" y="461"/>
                  </a:lnTo>
                  <a:lnTo>
                    <a:pt x="2302" y="419"/>
                  </a:lnTo>
                  <a:lnTo>
                    <a:pt x="2261" y="440"/>
                  </a:lnTo>
                  <a:lnTo>
                    <a:pt x="2240" y="524"/>
                  </a:lnTo>
                  <a:lnTo>
                    <a:pt x="2135" y="566"/>
                  </a:lnTo>
                  <a:lnTo>
                    <a:pt x="2093" y="461"/>
                  </a:lnTo>
                  <a:lnTo>
                    <a:pt x="2030" y="440"/>
                  </a:lnTo>
                  <a:lnTo>
                    <a:pt x="1968" y="377"/>
                  </a:lnTo>
                  <a:lnTo>
                    <a:pt x="2051" y="335"/>
                  </a:lnTo>
                  <a:lnTo>
                    <a:pt x="2093" y="210"/>
                  </a:lnTo>
                  <a:lnTo>
                    <a:pt x="1989" y="189"/>
                  </a:lnTo>
                  <a:lnTo>
                    <a:pt x="1863" y="84"/>
                  </a:lnTo>
                  <a:lnTo>
                    <a:pt x="1758" y="84"/>
                  </a:lnTo>
                  <a:lnTo>
                    <a:pt x="1717" y="43"/>
                  </a:lnTo>
                  <a:lnTo>
                    <a:pt x="15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1" name="Google Shape;2481;p46"/>
            <p:cNvSpPr/>
            <p:nvPr/>
          </p:nvSpPr>
          <p:spPr>
            <a:xfrm>
              <a:off x="3727600" y="2387500"/>
              <a:ext cx="51800" cy="47100"/>
            </a:xfrm>
            <a:custGeom>
              <a:avLst/>
              <a:gdLst/>
              <a:ahLst/>
              <a:cxnLst/>
              <a:rect l="l" t="t" r="r" b="b"/>
              <a:pathLst>
                <a:path w="2072" h="1884" extrusionOk="0">
                  <a:moveTo>
                    <a:pt x="1695" y="0"/>
                  </a:moveTo>
                  <a:lnTo>
                    <a:pt x="1549" y="21"/>
                  </a:lnTo>
                  <a:lnTo>
                    <a:pt x="1444" y="126"/>
                  </a:lnTo>
                  <a:lnTo>
                    <a:pt x="1340" y="84"/>
                  </a:lnTo>
                  <a:lnTo>
                    <a:pt x="1277" y="126"/>
                  </a:lnTo>
                  <a:lnTo>
                    <a:pt x="1130" y="126"/>
                  </a:lnTo>
                  <a:lnTo>
                    <a:pt x="1005" y="251"/>
                  </a:lnTo>
                  <a:lnTo>
                    <a:pt x="796" y="398"/>
                  </a:lnTo>
                  <a:lnTo>
                    <a:pt x="754" y="335"/>
                  </a:lnTo>
                  <a:lnTo>
                    <a:pt x="628" y="398"/>
                  </a:lnTo>
                  <a:lnTo>
                    <a:pt x="628" y="544"/>
                  </a:lnTo>
                  <a:lnTo>
                    <a:pt x="524" y="628"/>
                  </a:lnTo>
                  <a:lnTo>
                    <a:pt x="545" y="753"/>
                  </a:lnTo>
                  <a:lnTo>
                    <a:pt x="524" y="879"/>
                  </a:lnTo>
                  <a:lnTo>
                    <a:pt x="482" y="984"/>
                  </a:lnTo>
                  <a:lnTo>
                    <a:pt x="440" y="1046"/>
                  </a:lnTo>
                  <a:lnTo>
                    <a:pt x="335" y="1130"/>
                  </a:lnTo>
                  <a:lnTo>
                    <a:pt x="335" y="1193"/>
                  </a:lnTo>
                  <a:lnTo>
                    <a:pt x="482" y="1339"/>
                  </a:lnTo>
                  <a:lnTo>
                    <a:pt x="607" y="1360"/>
                  </a:lnTo>
                  <a:lnTo>
                    <a:pt x="482" y="1360"/>
                  </a:lnTo>
                  <a:lnTo>
                    <a:pt x="419" y="1402"/>
                  </a:lnTo>
                  <a:lnTo>
                    <a:pt x="377" y="1444"/>
                  </a:lnTo>
                  <a:lnTo>
                    <a:pt x="419" y="1507"/>
                  </a:lnTo>
                  <a:lnTo>
                    <a:pt x="503" y="1507"/>
                  </a:lnTo>
                  <a:lnTo>
                    <a:pt x="503" y="1569"/>
                  </a:lnTo>
                  <a:lnTo>
                    <a:pt x="398" y="1569"/>
                  </a:lnTo>
                  <a:lnTo>
                    <a:pt x="293" y="1486"/>
                  </a:lnTo>
                  <a:lnTo>
                    <a:pt x="189" y="1444"/>
                  </a:lnTo>
                  <a:lnTo>
                    <a:pt x="105" y="1465"/>
                  </a:lnTo>
                  <a:lnTo>
                    <a:pt x="126" y="1507"/>
                  </a:lnTo>
                  <a:lnTo>
                    <a:pt x="210" y="1548"/>
                  </a:lnTo>
                  <a:lnTo>
                    <a:pt x="314" y="1611"/>
                  </a:lnTo>
                  <a:lnTo>
                    <a:pt x="335" y="1590"/>
                  </a:lnTo>
                  <a:lnTo>
                    <a:pt x="440" y="1674"/>
                  </a:lnTo>
                  <a:lnTo>
                    <a:pt x="335" y="1611"/>
                  </a:lnTo>
                  <a:lnTo>
                    <a:pt x="273" y="1653"/>
                  </a:lnTo>
                  <a:lnTo>
                    <a:pt x="105" y="1590"/>
                  </a:lnTo>
                  <a:lnTo>
                    <a:pt x="1" y="1590"/>
                  </a:lnTo>
                  <a:lnTo>
                    <a:pt x="84" y="1611"/>
                  </a:lnTo>
                  <a:lnTo>
                    <a:pt x="126" y="1695"/>
                  </a:lnTo>
                  <a:lnTo>
                    <a:pt x="210" y="1695"/>
                  </a:lnTo>
                  <a:lnTo>
                    <a:pt x="293" y="1758"/>
                  </a:lnTo>
                  <a:lnTo>
                    <a:pt x="335" y="1695"/>
                  </a:lnTo>
                  <a:lnTo>
                    <a:pt x="440" y="1674"/>
                  </a:lnTo>
                  <a:lnTo>
                    <a:pt x="482" y="1653"/>
                  </a:lnTo>
                  <a:lnTo>
                    <a:pt x="545" y="1653"/>
                  </a:lnTo>
                  <a:lnTo>
                    <a:pt x="586" y="1548"/>
                  </a:lnTo>
                  <a:lnTo>
                    <a:pt x="796" y="1548"/>
                  </a:lnTo>
                  <a:lnTo>
                    <a:pt x="837" y="1611"/>
                  </a:lnTo>
                  <a:lnTo>
                    <a:pt x="942" y="1611"/>
                  </a:lnTo>
                  <a:lnTo>
                    <a:pt x="1005" y="1695"/>
                  </a:lnTo>
                  <a:lnTo>
                    <a:pt x="1151" y="1695"/>
                  </a:lnTo>
                  <a:lnTo>
                    <a:pt x="1214" y="1779"/>
                  </a:lnTo>
                  <a:lnTo>
                    <a:pt x="1214" y="1862"/>
                  </a:lnTo>
                  <a:lnTo>
                    <a:pt x="1319" y="1883"/>
                  </a:lnTo>
                  <a:lnTo>
                    <a:pt x="1361" y="1779"/>
                  </a:lnTo>
                  <a:lnTo>
                    <a:pt x="1381" y="1569"/>
                  </a:lnTo>
                  <a:lnTo>
                    <a:pt x="1361" y="1402"/>
                  </a:lnTo>
                  <a:lnTo>
                    <a:pt x="1444" y="1297"/>
                  </a:lnTo>
                  <a:lnTo>
                    <a:pt x="1486" y="1193"/>
                  </a:lnTo>
                  <a:lnTo>
                    <a:pt x="1654" y="1151"/>
                  </a:lnTo>
                  <a:lnTo>
                    <a:pt x="1800" y="1193"/>
                  </a:lnTo>
                  <a:lnTo>
                    <a:pt x="1884" y="1151"/>
                  </a:lnTo>
                  <a:lnTo>
                    <a:pt x="1800" y="1046"/>
                  </a:lnTo>
                  <a:lnTo>
                    <a:pt x="1884" y="984"/>
                  </a:lnTo>
                  <a:lnTo>
                    <a:pt x="1905" y="858"/>
                  </a:lnTo>
                  <a:lnTo>
                    <a:pt x="1946" y="774"/>
                  </a:lnTo>
                  <a:lnTo>
                    <a:pt x="1884" y="732"/>
                  </a:lnTo>
                  <a:lnTo>
                    <a:pt x="1758" y="732"/>
                  </a:lnTo>
                  <a:lnTo>
                    <a:pt x="1737" y="670"/>
                  </a:lnTo>
                  <a:lnTo>
                    <a:pt x="1779" y="544"/>
                  </a:lnTo>
                  <a:lnTo>
                    <a:pt x="1884" y="607"/>
                  </a:lnTo>
                  <a:lnTo>
                    <a:pt x="1967" y="544"/>
                  </a:lnTo>
                  <a:lnTo>
                    <a:pt x="1967" y="440"/>
                  </a:lnTo>
                  <a:lnTo>
                    <a:pt x="2009" y="335"/>
                  </a:lnTo>
                  <a:lnTo>
                    <a:pt x="2009" y="251"/>
                  </a:lnTo>
                  <a:lnTo>
                    <a:pt x="2072" y="230"/>
                  </a:lnTo>
                  <a:lnTo>
                    <a:pt x="2072" y="209"/>
                  </a:lnTo>
                  <a:lnTo>
                    <a:pt x="1967" y="147"/>
                  </a:lnTo>
                  <a:lnTo>
                    <a:pt x="1863" y="84"/>
                  </a:lnTo>
                  <a:lnTo>
                    <a:pt x="16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2" name="Google Shape;2482;p46"/>
            <p:cNvSpPr/>
            <p:nvPr/>
          </p:nvSpPr>
          <p:spPr>
            <a:xfrm>
              <a:off x="3722900" y="2426200"/>
              <a:ext cx="40825" cy="35075"/>
            </a:xfrm>
            <a:custGeom>
              <a:avLst/>
              <a:gdLst/>
              <a:ahLst/>
              <a:cxnLst/>
              <a:rect l="l" t="t" r="r" b="b"/>
              <a:pathLst>
                <a:path w="1633" h="1403" extrusionOk="0">
                  <a:moveTo>
                    <a:pt x="774" y="0"/>
                  </a:moveTo>
                  <a:lnTo>
                    <a:pt x="733" y="105"/>
                  </a:lnTo>
                  <a:lnTo>
                    <a:pt x="670" y="105"/>
                  </a:lnTo>
                  <a:lnTo>
                    <a:pt x="628" y="126"/>
                  </a:lnTo>
                  <a:lnTo>
                    <a:pt x="523" y="147"/>
                  </a:lnTo>
                  <a:lnTo>
                    <a:pt x="481" y="210"/>
                  </a:lnTo>
                  <a:lnTo>
                    <a:pt x="398" y="147"/>
                  </a:lnTo>
                  <a:lnTo>
                    <a:pt x="314" y="147"/>
                  </a:lnTo>
                  <a:lnTo>
                    <a:pt x="272" y="63"/>
                  </a:lnTo>
                  <a:lnTo>
                    <a:pt x="189" y="42"/>
                  </a:lnTo>
                  <a:lnTo>
                    <a:pt x="84" y="126"/>
                  </a:lnTo>
                  <a:lnTo>
                    <a:pt x="0" y="272"/>
                  </a:lnTo>
                  <a:lnTo>
                    <a:pt x="63" y="335"/>
                  </a:lnTo>
                  <a:lnTo>
                    <a:pt x="84" y="524"/>
                  </a:lnTo>
                  <a:lnTo>
                    <a:pt x="209" y="565"/>
                  </a:lnTo>
                  <a:lnTo>
                    <a:pt x="251" y="670"/>
                  </a:lnTo>
                  <a:lnTo>
                    <a:pt x="398" y="796"/>
                  </a:lnTo>
                  <a:lnTo>
                    <a:pt x="481" y="796"/>
                  </a:lnTo>
                  <a:lnTo>
                    <a:pt x="565" y="858"/>
                  </a:lnTo>
                  <a:lnTo>
                    <a:pt x="628" y="879"/>
                  </a:lnTo>
                  <a:lnTo>
                    <a:pt x="628" y="1047"/>
                  </a:lnTo>
                  <a:lnTo>
                    <a:pt x="774" y="1109"/>
                  </a:lnTo>
                  <a:lnTo>
                    <a:pt x="816" y="1068"/>
                  </a:lnTo>
                  <a:lnTo>
                    <a:pt x="900" y="1068"/>
                  </a:lnTo>
                  <a:lnTo>
                    <a:pt x="942" y="1109"/>
                  </a:lnTo>
                  <a:lnTo>
                    <a:pt x="1025" y="1151"/>
                  </a:lnTo>
                  <a:lnTo>
                    <a:pt x="1151" y="1298"/>
                  </a:lnTo>
                  <a:lnTo>
                    <a:pt x="1256" y="1319"/>
                  </a:lnTo>
                  <a:lnTo>
                    <a:pt x="1360" y="1402"/>
                  </a:lnTo>
                  <a:lnTo>
                    <a:pt x="1423" y="1361"/>
                  </a:lnTo>
                  <a:lnTo>
                    <a:pt x="1507" y="1361"/>
                  </a:lnTo>
                  <a:lnTo>
                    <a:pt x="1507" y="1298"/>
                  </a:lnTo>
                  <a:lnTo>
                    <a:pt x="1444" y="1256"/>
                  </a:lnTo>
                  <a:lnTo>
                    <a:pt x="1444" y="1172"/>
                  </a:lnTo>
                  <a:lnTo>
                    <a:pt x="1423" y="1109"/>
                  </a:lnTo>
                  <a:lnTo>
                    <a:pt x="1465" y="1047"/>
                  </a:lnTo>
                  <a:lnTo>
                    <a:pt x="1528" y="942"/>
                  </a:lnTo>
                  <a:lnTo>
                    <a:pt x="1549" y="942"/>
                  </a:lnTo>
                  <a:lnTo>
                    <a:pt x="1632" y="775"/>
                  </a:lnTo>
                  <a:lnTo>
                    <a:pt x="1549" y="670"/>
                  </a:lnTo>
                  <a:lnTo>
                    <a:pt x="1549" y="628"/>
                  </a:lnTo>
                  <a:lnTo>
                    <a:pt x="1465" y="440"/>
                  </a:lnTo>
                  <a:lnTo>
                    <a:pt x="1507" y="356"/>
                  </a:lnTo>
                  <a:lnTo>
                    <a:pt x="1507" y="335"/>
                  </a:lnTo>
                  <a:lnTo>
                    <a:pt x="1402" y="314"/>
                  </a:lnTo>
                  <a:lnTo>
                    <a:pt x="1402" y="231"/>
                  </a:lnTo>
                  <a:lnTo>
                    <a:pt x="1339" y="147"/>
                  </a:lnTo>
                  <a:lnTo>
                    <a:pt x="1193" y="147"/>
                  </a:lnTo>
                  <a:lnTo>
                    <a:pt x="1130" y="63"/>
                  </a:lnTo>
                  <a:lnTo>
                    <a:pt x="1025" y="63"/>
                  </a:lnTo>
                  <a:lnTo>
                    <a:pt x="98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3" name="Google Shape;2483;p46"/>
            <p:cNvSpPr/>
            <p:nvPr/>
          </p:nvSpPr>
          <p:spPr>
            <a:xfrm>
              <a:off x="3758475" y="2449750"/>
              <a:ext cx="9950" cy="14125"/>
            </a:xfrm>
            <a:custGeom>
              <a:avLst/>
              <a:gdLst/>
              <a:ahLst/>
              <a:cxnLst/>
              <a:rect l="l" t="t" r="r" b="b"/>
              <a:pathLst>
                <a:path w="398" h="565" extrusionOk="0">
                  <a:moveTo>
                    <a:pt x="105" y="0"/>
                  </a:moveTo>
                  <a:lnTo>
                    <a:pt x="42" y="105"/>
                  </a:lnTo>
                  <a:lnTo>
                    <a:pt x="0" y="167"/>
                  </a:lnTo>
                  <a:lnTo>
                    <a:pt x="21" y="230"/>
                  </a:lnTo>
                  <a:lnTo>
                    <a:pt x="21" y="314"/>
                  </a:lnTo>
                  <a:lnTo>
                    <a:pt x="84" y="356"/>
                  </a:lnTo>
                  <a:lnTo>
                    <a:pt x="84" y="419"/>
                  </a:lnTo>
                  <a:lnTo>
                    <a:pt x="105" y="419"/>
                  </a:lnTo>
                  <a:lnTo>
                    <a:pt x="146" y="523"/>
                  </a:lnTo>
                  <a:lnTo>
                    <a:pt x="314" y="565"/>
                  </a:lnTo>
                  <a:lnTo>
                    <a:pt x="398" y="544"/>
                  </a:lnTo>
                  <a:lnTo>
                    <a:pt x="398" y="356"/>
                  </a:lnTo>
                  <a:lnTo>
                    <a:pt x="335" y="314"/>
                  </a:lnTo>
                  <a:lnTo>
                    <a:pt x="314" y="167"/>
                  </a:lnTo>
                  <a:lnTo>
                    <a:pt x="18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4" name="Google Shape;2484;p46"/>
            <p:cNvSpPr/>
            <p:nvPr/>
          </p:nvSpPr>
          <p:spPr>
            <a:xfrm>
              <a:off x="3552375" y="2346700"/>
              <a:ext cx="58075" cy="76900"/>
            </a:xfrm>
            <a:custGeom>
              <a:avLst/>
              <a:gdLst/>
              <a:ahLst/>
              <a:cxnLst/>
              <a:rect l="l" t="t" r="r" b="b"/>
              <a:pathLst>
                <a:path w="2323" h="3076" extrusionOk="0">
                  <a:moveTo>
                    <a:pt x="1737" y="0"/>
                  </a:moveTo>
                  <a:lnTo>
                    <a:pt x="1779" y="84"/>
                  </a:lnTo>
                  <a:lnTo>
                    <a:pt x="1653" y="84"/>
                  </a:lnTo>
                  <a:lnTo>
                    <a:pt x="1674" y="209"/>
                  </a:lnTo>
                  <a:lnTo>
                    <a:pt x="1590" y="314"/>
                  </a:lnTo>
                  <a:lnTo>
                    <a:pt x="1590" y="230"/>
                  </a:lnTo>
                  <a:lnTo>
                    <a:pt x="1653" y="188"/>
                  </a:lnTo>
                  <a:lnTo>
                    <a:pt x="1590" y="84"/>
                  </a:lnTo>
                  <a:lnTo>
                    <a:pt x="1528" y="105"/>
                  </a:lnTo>
                  <a:lnTo>
                    <a:pt x="1569" y="167"/>
                  </a:lnTo>
                  <a:lnTo>
                    <a:pt x="1465" y="188"/>
                  </a:lnTo>
                  <a:lnTo>
                    <a:pt x="1423" y="147"/>
                  </a:lnTo>
                  <a:lnTo>
                    <a:pt x="1256" y="167"/>
                  </a:lnTo>
                  <a:lnTo>
                    <a:pt x="1256" y="230"/>
                  </a:lnTo>
                  <a:lnTo>
                    <a:pt x="1214" y="230"/>
                  </a:lnTo>
                  <a:lnTo>
                    <a:pt x="1172" y="356"/>
                  </a:lnTo>
                  <a:lnTo>
                    <a:pt x="1256" y="377"/>
                  </a:lnTo>
                  <a:lnTo>
                    <a:pt x="1235" y="419"/>
                  </a:lnTo>
                  <a:lnTo>
                    <a:pt x="1151" y="419"/>
                  </a:lnTo>
                  <a:lnTo>
                    <a:pt x="1151" y="481"/>
                  </a:lnTo>
                  <a:lnTo>
                    <a:pt x="1046" y="502"/>
                  </a:lnTo>
                  <a:lnTo>
                    <a:pt x="1067" y="586"/>
                  </a:lnTo>
                  <a:lnTo>
                    <a:pt x="1214" y="586"/>
                  </a:lnTo>
                  <a:lnTo>
                    <a:pt x="1172" y="607"/>
                  </a:lnTo>
                  <a:lnTo>
                    <a:pt x="1276" y="586"/>
                  </a:lnTo>
                  <a:lnTo>
                    <a:pt x="1360" y="586"/>
                  </a:lnTo>
                  <a:lnTo>
                    <a:pt x="1235" y="711"/>
                  </a:lnTo>
                  <a:lnTo>
                    <a:pt x="1046" y="795"/>
                  </a:lnTo>
                  <a:lnTo>
                    <a:pt x="1130" y="837"/>
                  </a:lnTo>
                  <a:lnTo>
                    <a:pt x="942" y="879"/>
                  </a:lnTo>
                  <a:lnTo>
                    <a:pt x="858" y="837"/>
                  </a:lnTo>
                  <a:lnTo>
                    <a:pt x="795" y="921"/>
                  </a:lnTo>
                  <a:lnTo>
                    <a:pt x="753" y="816"/>
                  </a:lnTo>
                  <a:lnTo>
                    <a:pt x="502" y="753"/>
                  </a:lnTo>
                  <a:lnTo>
                    <a:pt x="502" y="816"/>
                  </a:lnTo>
                  <a:lnTo>
                    <a:pt x="335" y="753"/>
                  </a:lnTo>
                  <a:lnTo>
                    <a:pt x="314" y="942"/>
                  </a:lnTo>
                  <a:lnTo>
                    <a:pt x="398" y="879"/>
                  </a:lnTo>
                  <a:lnTo>
                    <a:pt x="419" y="942"/>
                  </a:lnTo>
                  <a:lnTo>
                    <a:pt x="440" y="984"/>
                  </a:lnTo>
                  <a:lnTo>
                    <a:pt x="481" y="1088"/>
                  </a:lnTo>
                  <a:lnTo>
                    <a:pt x="419" y="1088"/>
                  </a:lnTo>
                  <a:lnTo>
                    <a:pt x="398" y="1025"/>
                  </a:lnTo>
                  <a:lnTo>
                    <a:pt x="272" y="1025"/>
                  </a:lnTo>
                  <a:lnTo>
                    <a:pt x="419" y="1130"/>
                  </a:lnTo>
                  <a:lnTo>
                    <a:pt x="544" y="1109"/>
                  </a:lnTo>
                  <a:lnTo>
                    <a:pt x="586" y="1214"/>
                  </a:lnTo>
                  <a:lnTo>
                    <a:pt x="440" y="1235"/>
                  </a:lnTo>
                  <a:lnTo>
                    <a:pt x="419" y="1276"/>
                  </a:lnTo>
                  <a:lnTo>
                    <a:pt x="440" y="1339"/>
                  </a:lnTo>
                  <a:lnTo>
                    <a:pt x="293" y="1360"/>
                  </a:lnTo>
                  <a:lnTo>
                    <a:pt x="335" y="1444"/>
                  </a:lnTo>
                  <a:lnTo>
                    <a:pt x="272" y="1465"/>
                  </a:lnTo>
                  <a:lnTo>
                    <a:pt x="377" y="1528"/>
                  </a:lnTo>
                  <a:lnTo>
                    <a:pt x="419" y="1507"/>
                  </a:lnTo>
                  <a:lnTo>
                    <a:pt x="398" y="1548"/>
                  </a:lnTo>
                  <a:lnTo>
                    <a:pt x="523" y="1528"/>
                  </a:lnTo>
                  <a:lnTo>
                    <a:pt x="544" y="1674"/>
                  </a:lnTo>
                  <a:lnTo>
                    <a:pt x="858" y="1674"/>
                  </a:lnTo>
                  <a:lnTo>
                    <a:pt x="753" y="1758"/>
                  </a:lnTo>
                  <a:lnTo>
                    <a:pt x="691" y="1737"/>
                  </a:lnTo>
                  <a:lnTo>
                    <a:pt x="586" y="1925"/>
                  </a:lnTo>
                  <a:lnTo>
                    <a:pt x="628" y="1925"/>
                  </a:lnTo>
                  <a:lnTo>
                    <a:pt x="523" y="2051"/>
                  </a:lnTo>
                  <a:lnTo>
                    <a:pt x="335" y="2176"/>
                  </a:lnTo>
                  <a:lnTo>
                    <a:pt x="419" y="2176"/>
                  </a:lnTo>
                  <a:lnTo>
                    <a:pt x="523" y="2134"/>
                  </a:lnTo>
                  <a:lnTo>
                    <a:pt x="586" y="2155"/>
                  </a:lnTo>
                  <a:lnTo>
                    <a:pt x="732" y="2155"/>
                  </a:lnTo>
                  <a:lnTo>
                    <a:pt x="816" y="2072"/>
                  </a:lnTo>
                  <a:lnTo>
                    <a:pt x="816" y="2092"/>
                  </a:lnTo>
                  <a:lnTo>
                    <a:pt x="942" y="2134"/>
                  </a:lnTo>
                  <a:lnTo>
                    <a:pt x="691" y="2176"/>
                  </a:lnTo>
                  <a:lnTo>
                    <a:pt x="502" y="2197"/>
                  </a:lnTo>
                  <a:lnTo>
                    <a:pt x="440" y="2281"/>
                  </a:lnTo>
                  <a:lnTo>
                    <a:pt x="314" y="2302"/>
                  </a:lnTo>
                  <a:lnTo>
                    <a:pt x="377" y="2364"/>
                  </a:lnTo>
                  <a:lnTo>
                    <a:pt x="335" y="2406"/>
                  </a:lnTo>
                  <a:lnTo>
                    <a:pt x="398" y="2448"/>
                  </a:lnTo>
                  <a:lnTo>
                    <a:pt x="293" y="2469"/>
                  </a:lnTo>
                  <a:lnTo>
                    <a:pt x="209" y="2385"/>
                  </a:lnTo>
                  <a:lnTo>
                    <a:pt x="188" y="2448"/>
                  </a:lnTo>
                  <a:lnTo>
                    <a:pt x="168" y="2406"/>
                  </a:lnTo>
                  <a:lnTo>
                    <a:pt x="0" y="2490"/>
                  </a:lnTo>
                  <a:lnTo>
                    <a:pt x="21" y="2511"/>
                  </a:lnTo>
                  <a:lnTo>
                    <a:pt x="398" y="2511"/>
                  </a:lnTo>
                  <a:lnTo>
                    <a:pt x="272" y="2595"/>
                  </a:lnTo>
                  <a:lnTo>
                    <a:pt x="105" y="2657"/>
                  </a:lnTo>
                  <a:lnTo>
                    <a:pt x="63" y="2762"/>
                  </a:lnTo>
                  <a:lnTo>
                    <a:pt x="168" y="2762"/>
                  </a:lnTo>
                  <a:lnTo>
                    <a:pt x="188" y="2825"/>
                  </a:lnTo>
                  <a:lnTo>
                    <a:pt x="440" y="2762"/>
                  </a:lnTo>
                  <a:lnTo>
                    <a:pt x="440" y="2762"/>
                  </a:lnTo>
                  <a:lnTo>
                    <a:pt x="230" y="2888"/>
                  </a:lnTo>
                  <a:lnTo>
                    <a:pt x="168" y="2929"/>
                  </a:lnTo>
                  <a:lnTo>
                    <a:pt x="314" y="2929"/>
                  </a:lnTo>
                  <a:lnTo>
                    <a:pt x="502" y="2825"/>
                  </a:lnTo>
                  <a:lnTo>
                    <a:pt x="481" y="2908"/>
                  </a:lnTo>
                  <a:lnTo>
                    <a:pt x="314" y="2992"/>
                  </a:lnTo>
                  <a:lnTo>
                    <a:pt x="419" y="2992"/>
                  </a:lnTo>
                  <a:lnTo>
                    <a:pt x="398" y="3034"/>
                  </a:lnTo>
                  <a:lnTo>
                    <a:pt x="398" y="3034"/>
                  </a:lnTo>
                  <a:lnTo>
                    <a:pt x="523" y="3013"/>
                  </a:lnTo>
                  <a:lnTo>
                    <a:pt x="607" y="3076"/>
                  </a:lnTo>
                  <a:lnTo>
                    <a:pt x="795" y="3034"/>
                  </a:lnTo>
                  <a:lnTo>
                    <a:pt x="963" y="2992"/>
                  </a:lnTo>
                  <a:lnTo>
                    <a:pt x="1130" y="2888"/>
                  </a:lnTo>
                  <a:lnTo>
                    <a:pt x="1067" y="2783"/>
                  </a:lnTo>
                  <a:lnTo>
                    <a:pt x="1172" y="2783"/>
                  </a:lnTo>
                  <a:lnTo>
                    <a:pt x="1151" y="2867"/>
                  </a:lnTo>
                  <a:lnTo>
                    <a:pt x="1256" y="2867"/>
                  </a:lnTo>
                  <a:lnTo>
                    <a:pt x="1360" y="2720"/>
                  </a:lnTo>
                  <a:lnTo>
                    <a:pt x="1444" y="2762"/>
                  </a:lnTo>
                  <a:lnTo>
                    <a:pt x="1465" y="2657"/>
                  </a:lnTo>
                  <a:lnTo>
                    <a:pt x="1800" y="2595"/>
                  </a:lnTo>
                  <a:lnTo>
                    <a:pt x="1841" y="2511"/>
                  </a:lnTo>
                  <a:lnTo>
                    <a:pt x="1862" y="2616"/>
                  </a:lnTo>
                  <a:lnTo>
                    <a:pt x="1946" y="2553"/>
                  </a:lnTo>
                  <a:lnTo>
                    <a:pt x="2009" y="2574"/>
                  </a:lnTo>
                  <a:lnTo>
                    <a:pt x="2176" y="2574"/>
                  </a:lnTo>
                  <a:lnTo>
                    <a:pt x="2072" y="2406"/>
                  </a:lnTo>
                  <a:lnTo>
                    <a:pt x="2155" y="2385"/>
                  </a:lnTo>
                  <a:lnTo>
                    <a:pt x="2218" y="2281"/>
                  </a:lnTo>
                  <a:lnTo>
                    <a:pt x="2218" y="2176"/>
                  </a:lnTo>
                  <a:lnTo>
                    <a:pt x="2302" y="2072"/>
                  </a:lnTo>
                  <a:lnTo>
                    <a:pt x="2323" y="1967"/>
                  </a:lnTo>
                  <a:lnTo>
                    <a:pt x="2302" y="1716"/>
                  </a:lnTo>
                  <a:lnTo>
                    <a:pt x="2218" y="1674"/>
                  </a:lnTo>
                  <a:lnTo>
                    <a:pt x="2302" y="1632"/>
                  </a:lnTo>
                  <a:lnTo>
                    <a:pt x="2302" y="1507"/>
                  </a:lnTo>
                  <a:lnTo>
                    <a:pt x="2218" y="1402"/>
                  </a:lnTo>
                  <a:lnTo>
                    <a:pt x="2260" y="1256"/>
                  </a:lnTo>
                  <a:lnTo>
                    <a:pt x="2176" y="1214"/>
                  </a:lnTo>
                  <a:lnTo>
                    <a:pt x="2197" y="1130"/>
                  </a:lnTo>
                  <a:lnTo>
                    <a:pt x="2281" y="1151"/>
                  </a:lnTo>
                  <a:lnTo>
                    <a:pt x="2281" y="1151"/>
                  </a:lnTo>
                  <a:lnTo>
                    <a:pt x="2155" y="1088"/>
                  </a:lnTo>
                  <a:lnTo>
                    <a:pt x="2072" y="1046"/>
                  </a:lnTo>
                  <a:lnTo>
                    <a:pt x="1967" y="837"/>
                  </a:lnTo>
                  <a:lnTo>
                    <a:pt x="1800" y="732"/>
                  </a:lnTo>
                  <a:lnTo>
                    <a:pt x="1737" y="795"/>
                  </a:lnTo>
                  <a:lnTo>
                    <a:pt x="1695" y="942"/>
                  </a:lnTo>
                  <a:lnTo>
                    <a:pt x="1632" y="984"/>
                  </a:lnTo>
                  <a:lnTo>
                    <a:pt x="1360" y="732"/>
                  </a:lnTo>
                  <a:lnTo>
                    <a:pt x="1486" y="502"/>
                  </a:lnTo>
                  <a:lnTo>
                    <a:pt x="1632" y="481"/>
                  </a:lnTo>
                  <a:lnTo>
                    <a:pt x="1653" y="377"/>
                  </a:lnTo>
                  <a:lnTo>
                    <a:pt x="1737" y="356"/>
                  </a:lnTo>
                  <a:lnTo>
                    <a:pt x="1779" y="272"/>
                  </a:lnTo>
                  <a:lnTo>
                    <a:pt x="1737" y="293"/>
                  </a:lnTo>
                  <a:lnTo>
                    <a:pt x="1737" y="293"/>
                  </a:lnTo>
                  <a:lnTo>
                    <a:pt x="1841" y="188"/>
                  </a:lnTo>
                  <a:lnTo>
                    <a:pt x="1946" y="147"/>
                  </a:lnTo>
                  <a:lnTo>
                    <a:pt x="1841" y="84"/>
                  </a:lnTo>
                  <a:lnTo>
                    <a:pt x="173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85" name="Google Shape;2485;p46"/>
            <p:cNvGrpSpPr/>
            <p:nvPr/>
          </p:nvGrpSpPr>
          <p:grpSpPr>
            <a:xfrm>
              <a:off x="3586375" y="2281300"/>
              <a:ext cx="125025" cy="175275"/>
              <a:chOff x="3586375" y="2281300"/>
              <a:chExt cx="125025" cy="175275"/>
            </a:xfrm>
          </p:grpSpPr>
          <p:sp>
            <p:nvSpPr>
              <p:cNvPr id="2486" name="Google Shape;2486;p46"/>
              <p:cNvSpPr/>
              <p:nvPr/>
            </p:nvSpPr>
            <p:spPr>
              <a:xfrm>
                <a:off x="3609900" y="2281300"/>
                <a:ext cx="101500" cy="175275"/>
              </a:xfrm>
              <a:custGeom>
                <a:avLst/>
                <a:gdLst/>
                <a:ahLst/>
                <a:cxnLst/>
                <a:rect l="l" t="t" r="r" b="b"/>
                <a:pathLst>
                  <a:path w="4060" h="7011" extrusionOk="0">
                    <a:moveTo>
                      <a:pt x="1340" y="1"/>
                    </a:moveTo>
                    <a:lnTo>
                      <a:pt x="1277" y="63"/>
                    </a:lnTo>
                    <a:lnTo>
                      <a:pt x="1235" y="42"/>
                    </a:lnTo>
                    <a:lnTo>
                      <a:pt x="1110" y="84"/>
                    </a:lnTo>
                    <a:lnTo>
                      <a:pt x="1026" y="84"/>
                    </a:lnTo>
                    <a:lnTo>
                      <a:pt x="921" y="105"/>
                    </a:lnTo>
                    <a:lnTo>
                      <a:pt x="859" y="105"/>
                    </a:lnTo>
                    <a:lnTo>
                      <a:pt x="838" y="168"/>
                    </a:lnTo>
                    <a:lnTo>
                      <a:pt x="838" y="105"/>
                    </a:lnTo>
                    <a:lnTo>
                      <a:pt x="796" y="84"/>
                    </a:lnTo>
                    <a:lnTo>
                      <a:pt x="712" y="168"/>
                    </a:lnTo>
                    <a:lnTo>
                      <a:pt x="733" y="105"/>
                    </a:lnTo>
                    <a:lnTo>
                      <a:pt x="608" y="42"/>
                    </a:lnTo>
                    <a:lnTo>
                      <a:pt x="587" y="105"/>
                    </a:lnTo>
                    <a:lnTo>
                      <a:pt x="524" y="168"/>
                    </a:lnTo>
                    <a:lnTo>
                      <a:pt x="545" y="231"/>
                    </a:lnTo>
                    <a:lnTo>
                      <a:pt x="524" y="231"/>
                    </a:lnTo>
                    <a:lnTo>
                      <a:pt x="524" y="314"/>
                    </a:lnTo>
                    <a:lnTo>
                      <a:pt x="419" y="356"/>
                    </a:lnTo>
                    <a:lnTo>
                      <a:pt x="482" y="419"/>
                    </a:lnTo>
                    <a:lnTo>
                      <a:pt x="440" y="503"/>
                    </a:lnTo>
                    <a:lnTo>
                      <a:pt x="398" y="503"/>
                    </a:lnTo>
                    <a:lnTo>
                      <a:pt x="503" y="607"/>
                    </a:lnTo>
                    <a:lnTo>
                      <a:pt x="545" y="670"/>
                    </a:lnTo>
                    <a:lnTo>
                      <a:pt x="419" y="607"/>
                    </a:lnTo>
                    <a:lnTo>
                      <a:pt x="398" y="670"/>
                    </a:lnTo>
                    <a:lnTo>
                      <a:pt x="315" y="587"/>
                    </a:lnTo>
                    <a:lnTo>
                      <a:pt x="294" y="628"/>
                    </a:lnTo>
                    <a:lnTo>
                      <a:pt x="315" y="691"/>
                    </a:lnTo>
                    <a:lnTo>
                      <a:pt x="294" y="733"/>
                    </a:lnTo>
                    <a:lnTo>
                      <a:pt x="273" y="628"/>
                    </a:lnTo>
                    <a:lnTo>
                      <a:pt x="210" y="733"/>
                    </a:lnTo>
                    <a:lnTo>
                      <a:pt x="273" y="796"/>
                    </a:lnTo>
                    <a:lnTo>
                      <a:pt x="210" y="817"/>
                    </a:lnTo>
                    <a:lnTo>
                      <a:pt x="294" y="900"/>
                    </a:lnTo>
                    <a:lnTo>
                      <a:pt x="336" y="900"/>
                    </a:lnTo>
                    <a:lnTo>
                      <a:pt x="294" y="942"/>
                    </a:lnTo>
                    <a:lnTo>
                      <a:pt x="210" y="900"/>
                    </a:lnTo>
                    <a:lnTo>
                      <a:pt x="210" y="1026"/>
                    </a:lnTo>
                    <a:lnTo>
                      <a:pt x="210" y="1047"/>
                    </a:lnTo>
                    <a:lnTo>
                      <a:pt x="377" y="1026"/>
                    </a:lnTo>
                    <a:lnTo>
                      <a:pt x="273" y="1089"/>
                    </a:lnTo>
                    <a:lnTo>
                      <a:pt x="273" y="1110"/>
                    </a:lnTo>
                    <a:lnTo>
                      <a:pt x="294" y="1131"/>
                    </a:lnTo>
                    <a:lnTo>
                      <a:pt x="377" y="1110"/>
                    </a:lnTo>
                    <a:lnTo>
                      <a:pt x="336" y="1131"/>
                    </a:lnTo>
                    <a:lnTo>
                      <a:pt x="398" y="1151"/>
                    </a:lnTo>
                    <a:lnTo>
                      <a:pt x="398" y="1151"/>
                    </a:lnTo>
                    <a:lnTo>
                      <a:pt x="315" y="1131"/>
                    </a:lnTo>
                    <a:lnTo>
                      <a:pt x="294" y="1151"/>
                    </a:lnTo>
                    <a:lnTo>
                      <a:pt x="294" y="1214"/>
                    </a:lnTo>
                    <a:lnTo>
                      <a:pt x="315" y="1235"/>
                    </a:lnTo>
                    <a:lnTo>
                      <a:pt x="273" y="1256"/>
                    </a:lnTo>
                    <a:lnTo>
                      <a:pt x="231" y="1319"/>
                    </a:lnTo>
                    <a:lnTo>
                      <a:pt x="294" y="1319"/>
                    </a:lnTo>
                    <a:lnTo>
                      <a:pt x="294" y="1361"/>
                    </a:lnTo>
                    <a:lnTo>
                      <a:pt x="210" y="1340"/>
                    </a:lnTo>
                    <a:lnTo>
                      <a:pt x="189" y="1403"/>
                    </a:lnTo>
                    <a:lnTo>
                      <a:pt x="210" y="1444"/>
                    </a:lnTo>
                    <a:lnTo>
                      <a:pt x="189" y="1465"/>
                    </a:lnTo>
                    <a:lnTo>
                      <a:pt x="168" y="1528"/>
                    </a:lnTo>
                    <a:lnTo>
                      <a:pt x="63" y="1528"/>
                    </a:lnTo>
                    <a:lnTo>
                      <a:pt x="1" y="1549"/>
                    </a:lnTo>
                    <a:lnTo>
                      <a:pt x="63" y="1570"/>
                    </a:lnTo>
                    <a:lnTo>
                      <a:pt x="126" y="1570"/>
                    </a:lnTo>
                    <a:lnTo>
                      <a:pt x="189" y="1612"/>
                    </a:lnTo>
                    <a:lnTo>
                      <a:pt x="168" y="1633"/>
                    </a:lnTo>
                    <a:lnTo>
                      <a:pt x="105" y="1633"/>
                    </a:lnTo>
                    <a:lnTo>
                      <a:pt x="189" y="1716"/>
                    </a:lnTo>
                    <a:lnTo>
                      <a:pt x="210" y="1716"/>
                    </a:lnTo>
                    <a:lnTo>
                      <a:pt x="273" y="1737"/>
                    </a:lnTo>
                    <a:lnTo>
                      <a:pt x="503" y="1507"/>
                    </a:lnTo>
                    <a:lnTo>
                      <a:pt x="482" y="1570"/>
                    </a:lnTo>
                    <a:lnTo>
                      <a:pt x="503" y="1612"/>
                    </a:lnTo>
                    <a:lnTo>
                      <a:pt x="419" y="1633"/>
                    </a:lnTo>
                    <a:lnTo>
                      <a:pt x="377" y="1758"/>
                    </a:lnTo>
                    <a:lnTo>
                      <a:pt x="377" y="1779"/>
                    </a:lnTo>
                    <a:lnTo>
                      <a:pt x="315" y="1947"/>
                    </a:lnTo>
                    <a:lnTo>
                      <a:pt x="336" y="1947"/>
                    </a:lnTo>
                    <a:lnTo>
                      <a:pt x="294" y="2135"/>
                    </a:lnTo>
                    <a:lnTo>
                      <a:pt x="294" y="2239"/>
                    </a:lnTo>
                    <a:lnTo>
                      <a:pt x="231" y="2281"/>
                    </a:lnTo>
                    <a:lnTo>
                      <a:pt x="294" y="2323"/>
                    </a:lnTo>
                    <a:lnTo>
                      <a:pt x="315" y="2302"/>
                    </a:lnTo>
                    <a:lnTo>
                      <a:pt x="231" y="2449"/>
                    </a:lnTo>
                    <a:lnTo>
                      <a:pt x="231" y="2595"/>
                    </a:lnTo>
                    <a:lnTo>
                      <a:pt x="189" y="2658"/>
                    </a:lnTo>
                    <a:lnTo>
                      <a:pt x="189" y="2700"/>
                    </a:lnTo>
                    <a:lnTo>
                      <a:pt x="315" y="2700"/>
                    </a:lnTo>
                    <a:lnTo>
                      <a:pt x="294" y="2595"/>
                    </a:lnTo>
                    <a:lnTo>
                      <a:pt x="336" y="2491"/>
                    </a:lnTo>
                    <a:lnTo>
                      <a:pt x="336" y="2407"/>
                    </a:lnTo>
                    <a:lnTo>
                      <a:pt x="398" y="2323"/>
                    </a:lnTo>
                    <a:lnTo>
                      <a:pt x="336" y="2135"/>
                    </a:lnTo>
                    <a:lnTo>
                      <a:pt x="398" y="2135"/>
                    </a:lnTo>
                    <a:lnTo>
                      <a:pt x="545" y="1947"/>
                    </a:lnTo>
                    <a:lnTo>
                      <a:pt x="440" y="2135"/>
                    </a:lnTo>
                    <a:lnTo>
                      <a:pt x="419" y="2239"/>
                    </a:lnTo>
                    <a:lnTo>
                      <a:pt x="482" y="2260"/>
                    </a:lnTo>
                    <a:lnTo>
                      <a:pt x="482" y="2198"/>
                    </a:lnTo>
                    <a:lnTo>
                      <a:pt x="545" y="2135"/>
                    </a:lnTo>
                    <a:lnTo>
                      <a:pt x="587" y="2260"/>
                    </a:lnTo>
                    <a:lnTo>
                      <a:pt x="628" y="2135"/>
                    </a:lnTo>
                    <a:lnTo>
                      <a:pt x="628" y="2030"/>
                    </a:lnTo>
                    <a:lnTo>
                      <a:pt x="691" y="1988"/>
                    </a:lnTo>
                    <a:lnTo>
                      <a:pt x="649" y="2135"/>
                    </a:lnTo>
                    <a:lnTo>
                      <a:pt x="754" y="2198"/>
                    </a:lnTo>
                    <a:lnTo>
                      <a:pt x="649" y="2177"/>
                    </a:lnTo>
                    <a:lnTo>
                      <a:pt x="628" y="2323"/>
                    </a:lnTo>
                    <a:lnTo>
                      <a:pt x="649" y="2449"/>
                    </a:lnTo>
                    <a:lnTo>
                      <a:pt x="712" y="2470"/>
                    </a:lnTo>
                    <a:lnTo>
                      <a:pt x="754" y="2574"/>
                    </a:lnTo>
                    <a:lnTo>
                      <a:pt x="649" y="2658"/>
                    </a:lnTo>
                    <a:lnTo>
                      <a:pt x="587" y="2909"/>
                    </a:lnTo>
                    <a:lnTo>
                      <a:pt x="587" y="3014"/>
                    </a:lnTo>
                    <a:lnTo>
                      <a:pt x="503" y="2972"/>
                    </a:lnTo>
                    <a:lnTo>
                      <a:pt x="503" y="3097"/>
                    </a:lnTo>
                    <a:lnTo>
                      <a:pt x="628" y="3244"/>
                    </a:lnTo>
                    <a:lnTo>
                      <a:pt x="587" y="3097"/>
                    </a:lnTo>
                    <a:lnTo>
                      <a:pt x="649" y="3076"/>
                    </a:lnTo>
                    <a:lnTo>
                      <a:pt x="859" y="3223"/>
                    </a:lnTo>
                    <a:lnTo>
                      <a:pt x="859" y="3097"/>
                    </a:lnTo>
                    <a:lnTo>
                      <a:pt x="796" y="3035"/>
                    </a:lnTo>
                    <a:lnTo>
                      <a:pt x="838" y="3014"/>
                    </a:lnTo>
                    <a:lnTo>
                      <a:pt x="1005" y="3118"/>
                    </a:lnTo>
                    <a:lnTo>
                      <a:pt x="1131" y="3118"/>
                    </a:lnTo>
                    <a:lnTo>
                      <a:pt x="1131" y="3076"/>
                    </a:lnTo>
                    <a:lnTo>
                      <a:pt x="1235" y="3076"/>
                    </a:lnTo>
                    <a:lnTo>
                      <a:pt x="1256" y="2972"/>
                    </a:lnTo>
                    <a:lnTo>
                      <a:pt x="1549" y="2993"/>
                    </a:lnTo>
                    <a:lnTo>
                      <a:pt x="1361" y="3014"/>
                    </a:lnTo>
                    <a:lnTo>
                      <a:pt x="1235" y="3348"/>
                    </a:lnTo>
                    <a:lnTo>
                      <a:pt x="1382" y="3620"/>
                    </a:lnTo>
                    <a:lnTo>
                      <a:pt x="1444" y="3558"/>
                    </a:lnTo>
                    <a:lnTo>
                      <a:pt x="1444" y="3704"/>
                    </a:lnTo>
                    <a:lnTo>
                      <a:pt x="1549" y="3600"/>
                    </a:lnTo>
                    <a:lnTo>
                      <a:pt x="1654" y="3600"/>
                    </a:lnTo>
                    <a:lnTo>
                      <a:pt x="1633" y="3746"/>
                    </a:lnTo>
                    <a:lnTo>
                      <a:pt x="1654" y="3767"/>
                    </a:lnTo>
                    <a:lnTo>
                      <a:pt x="1549" y="3851"/>
                    </a:lnTo>
                    <a:lnTo>
                      <a:pt x="1570" y="4018"/>
                    </a:lnTo>
                    <a:lnTo>
                      <a:pt x="1528" y="4123"/>
                    </a:lnTo>
                    <a:lnTo>
                      <a:pt x="1570" y="4227"/>
                    </a:lnTo>
                    <a:lnTo>
                      <a:pt x="1654" y="4290"/>
                    </a:lnTo>
                    <a:lnTo>
                      <a:pt x="1737" y="4290"/>
                    </a:lnTo>
                    <a:lnTo>
                      <a:pt x="1675" y="4332"/>
                    </a:lnTo>
                    <a:lnTo>
                      <a:pt x="1591" y="4332"/>
                    </a:lnTo>
                    <a:lnTo>
                      <a:pt x="1549" y="4248"/>
                    </a:lnTo>
                    <a:lnTo>
                      <a:pt x="1465" y="4269"/>
                    </a:lnTo>
                    <a:lnTo>
                      <a:pt x="1528" y="4353"/>
                    </a:lnTo>
                    <a:lnTo>
                      <a:pt x="1591" y="4395"/>
                    </a:lnTo>
                    <a:lnTo>
                      <a:pt x="1486" y="4374"/>
                    </a:lnTo>
                    <a:lnTo>
                      <a:pt x="1424" y="4290"/>
                    </a:lnTo>
                    <a:lnTo>
                      <a:pt x="1235" y="4353"/>
                    </a:lnTo>
                    <a:lnTo>
                      <a:pt x="1152" y="4353"/>
                    </a:lnTo>
                    <a:lnTo>
                      <a:pt x="963" y="4436"/>
                    </a:lnTo>
                    <a:lnTo>
                      <a:pt x="859" y="4583"/>
                    </a:lnTo>
                    <a:lnTo>
                      <a:pt x="733" y="4667"/>
                    </a:lnTo>
                    <a:lnTo>
                      <a:pt x="691" y="4750"/>
                    </a:lnTo>
                    <a:lnTo>
                      <a:pt x="817" y="4750"/>
                    </a:lnTo>
                    <a:lnTo>
                      <a:pt x="817" y="4688"/>
                    </a:lnTo>
                    <a:lnTo>
                      <a:pt x="1026" y="4646"/>
                    </a:lnTo>
                    <a:lnTo>
                      <a:pt x="1005" y="4750"/>
                    </a:lnTo>
                    <a:lnTo>
                      <a:pt x="1068" y="4813"/>
                    </a:lnTo>
                    <a:lnTo>
                      <a:pt x="1005" y="4876"/>
                    </a:lnTo>
                    <a:lnTo>
                      <a:pt x="1026" y="4960"/>
                    </a:lnTo>
                    <a:lnTo>
                      <a:pt x="1068" y="4960"/>
                    </a:lnTo>
                    <a:lnTo>
                      <a:pt x="942" y="5190"/>
                    </a:lnTo>
                    <a:lnTo>
                      <a:pt x="859" y="5232"/>
                    </a:lnTo>
                    <a:lnTo>
                      <a:pt x="754" y="5294"/>
                    </a:lnTo>
                    <a:lnTo>
                      <a:pt x="733" y="5294"/>
                    </a:lnTo>
                    <a:lnTo>
                      <a:pt x="608" y="5378"/>
                    </a:lnTo>
                    <a:lnTo>
                      <a:pt x="524" y="5378"/>
                    </a:lnTo>
                    <a:lnTo>
                      <a:pt x="398" y="5483"/>
                    </a:lnTo>
                    <a:lnTo>
                      <a:pt x="503" y="5483"/>
                    </a:lnTo>
                    <a:lnTo>
                      <a:pt x="503" y="5545"/>
                    </a:lnTo>
                    <a:lnTo>
                      <a:pt x="419" y="5608"/>
                    </a:lnTo>
                    <a:lnTo>
                      <a:pt x="545" y="5629"/>
                    </a:lnTo>
                    <a:lnTo>
                      <a:pt x="524" y="5650"/>
                    </a:lnTo>
                    <a:lnTo>
                      <a:pt x="587" y="5692"/>
                    </a:lnTo>
                    <a:lnTo>
                      <a:pt x="649" y="5650"/>
                    </a:lnTo>
                    <a:lnTo>
                      <a:pt x="754" y="5608"/>
                    </a:lnTo>
                    <a:lnTo>
                      <a:pt x="900" y="5545"/>
                    </a:lnTo>
                    <a:lnTo>
                      <a:pt x="921" y="5629"/>
                    </a:lnTo>
                    <a:lnTo>
                      <a:pt x="1026" y="5650"/>
                    </a:lnTo>
                    <a:lnTo>
                      <a:pt x="942" y="5692"/>
                    </a:lnTo>
                    <a:lnTo>
                      <a:pt x="921" y="5734"/>
                    </a:lnTo>
                    <a:lnTo>
                      <a:pt x="1068" y="5734"/>
                    </a:lnTo>
                    <a:lnTo>
                      <a:pt x="1068" y="5713"/>
                    </a:lnTo>
                    <a:lnTo>
                      <a:pt x="1152" y="5692"/>
                    </a:lnTo>
                    <a:lnTo>
                      <a:pt x="1256" y="5796"/>
                    </a:lnTo>
                    <a:lnTo>
                      <a:pt x="1319" y="5859"/>
                    </a:lnTo>
                    <a:lnTo>
                      <a:pt x="1486" y="5859"/>
                    </a:lnTo>
                    <a:lnTo>
                      <a:pt x="1549" y="5796"/>
                    </a:lnTo>
                    <a:lnTo>
                      <a:pt x="1633" y="5755"/>
                    </a:lnTo>
                    <a:lnTo>
                      <a:pt x="1758" y="5713"/>
                    </a:lnTo>
                    <a:lnTo>
                      <a:pt x="1800" y="5650"/>
                    </a:lnTo>
                    <a:lnTo>
                      <a:pt x="1905" y="5608"/>
                    </a:lnTo>
                    <a:lnTo>
                      <a:pt x="1758" y="5755"/>
                    </a:lnTo>
                    <a:lnTo>
                      <a:pt x="1633" y="5901"/>
                    </a:lnTo>
                    <a:lnTo>
                      <a:pt x="1633" y="6048"/>
                    </a:lnTo>
                    <a:lnTo>
                      <a:pt x="1528" y="6048"/>
                    </a:lnTo>
                    <a:lnTo>
                      <a:pt x="1444" y="6068"/>
                    </a:lnTo>
                    <a:lnTo>
                      <a:pt x="1361" y="6027"/>
                    </a:lnTo>
                    <a:lnTo>
                      <a:pt x="1131" y="6006"/>
                    </a:lnTo>
                    <a:lnTo>
                      <a:pt x="963" y="6048"/>
                    </a:lnTo>
                    <a:lnTo>
                      <a:pt x="963" y="6131"/>
                    </a:lnTo>
                    <a:lnTo>
                      <a:pt x="900" y="6215"/>
                    </a:lnTo>
                    <a:lnTo>
                      <a:pt x="796" y="6215"/>
                    </a:lnTo>
                    <a:lnTo>
                      <a:pt x="796" y="6382"/>
                    </a:lnTo>
                    <a:lnTo>
                      <a:pt x="691" y="6487"/>
                    </a:lnTo>
                    <a:lnTo>
                      <a:pt x="649" y="6550"/>
                    </a:lnTo>
                    <a:lnTo>
                      <a:pt x="545" y="6550"/>
                    </a:lnTo>
                    <a:lnTo>
                      <a:pt x="524" y="6675"/>
                    </a:lnTo>
                    <a:lnTo>
                      <a:pt x="482" y="6675"/>
                    </a:lnTo>
                    <a:lnTo>
                      <a:pt x="440" y="6738"/>
                    </a:lnTo>
                    <a:lnTo>
                      <a:pt x="315" y="6843"/>
                    </a:lnTo>
                    <a:lnTo>
                      <a:pt x="231" y="6801"/>
                    </a:lnTo>
                    <a:lnTo>
                      <a:pt x="168" y="6864"/>
                    </a:lnTo>
                    <a:lnTo>
                      <a:pt x="168" y="6968"/>
                    </a:lnTo>
                    <a:lnTo>
                      <a:pt x="273" y="6968"/>
                    </a:lnTo>
                    <a:lnTo>
                      <a:pt x="273" y="6885"/>
                    </a:lnTo>
                    <a:lnTo>
                      <a:pt x="377" y="6905"/>
                    </a:lnTo>
                    <a:lnTo>
                      <a:pt x="419" y="7010"/>
                    </a:lnTo>
                    <a:lnTo>
                      <a:pt x="503" y="6968"/>
                    </a:lnTo>
                    <a:lnTo>
                      <a:pt x="482" y="6905"/>
                    </a:lnTo>
                    <a:lnTo>
                      <a:pt x="524" y="6843"/>
                    </a:lnTo>
                    <a:lnTo>
                      <a:pt x="545" y="6864"/>
                    </a:lnTo>
                    <a:lnTo>
                      <a:pt x="628" y="6801"/>
                    </a:lnTo>
                    <a:lnTo>
                      <a:pt x="649" y="6801"/>
                    </a:lnTo>
                    <a:lnTo>
                      <a:pt x="712" y="6696"/>
                    </a:lnTo>
                    <a:lnTo>
                      <a:pt x="817" y="6759"/>
                    </a:lnTo>
                    <a:lnTo>
                      <a:pt x="900" y="6696"/>
                    </a:lnTo>
                    <a:lnTo>
                      <a:pt x="963" y="6738"/>
                    </a:lnTo>
                    <a:lnTo>
                      <a:pt x="1005" y="6696"/>
                    </a:lnTo>
                    <a:lnTo>
                      <a:pt x="1047" y="6759"/>
                    </a:lnTo>
                    <a:lnTo>
                      <a:pt x="1110" y="6759"/>
                    </a:lnTo>
                    <a:lnTo>
                      <a:pt x="1172" y="6801"/>
                    </a:lnTo>
                    <a:lnTo>
                      <a:pt x="1277" y="6801"/>
                    </a:lnTo>
                    <a:lnTo>
                      <a:pt x="1256" y="6759"/>
                    </a:lnTo>
                    <a:lnTo>
                      <a:pt x="1340" y="6738"/>
                    </a:lnTo>
                    <a:lnTo>
                      <a:pt x="1361" y="6654"/>
                    </a:lnTo>
                    <a:lnTo>
                      <a:pt x="1340" y="6571"/>
                    </a:lnTo>
                    <a:lnTo>
                      <a:pt x="1382" y="6487"/>
                    </a:lnTo>
                    <a:lnTo>
                      <a:pt x="1444" y="6487"/>
                    </a:lnTo>
                    <a:lnTo>
                      <a:pt x="1465" y="6445"/>
                    </a:lnTo>
                    <a:lnTo>
                      <a:pt x="1675" y="6424"/>
                    </a:lnTo>
                    <a:lnTo>
                      <a:pt x="1779" y="6424"/>
                    </a:lnTo>
                    <a:lnTo>
                      <a:pt x="1905" y="6487"/>
                    </a:lnTo>
                    <a:lnTo>
                      <a:pt x="2093" y="6487"/>
                    </a:lnTo>
                    <a:lnTo>
                      <a:pt x="2177" y="6529"/>
                    </a:lnTo>
                    <a:lnTo>
                      <a:pt x="2198" y="6445"/>
                    </a:lnTo>
                    <a:lnTo>
                      <a:pt x="2323" y="6361"/>
                    </a:lnTo>
                    <a:lnTo>
                      <a:pt x="2407" y="6382"/>
                    </a:lnTo>
                    <a:lnTo>
                      <a:pt x="2512" y="6320"/>
                    </a:lnTo>
                    <a:lnTo>
                      <a:pt x="2616" y="6340"/>
                    </a:lnTo>
                    <a:lnTo>
                      <a:pt x="2637" y="6320"/>
                    </a:lnTo>
                    <a:lnTo>
                      <a:pt x="2721" y="6278"/>
                    </a:lnTo>
                    <a:lnTo>
                      <a:pt x="2721" y="6320"/>
                    </a:lnTo>
                    <a:lnTo>
                      <a:pt x="2804" y="6361"/>
                    </a:lnTo>
                    <a:lnTo>
                      <a:pt x="2888" y="6320"/>
                    </a:lnTo>
                    <a:lnTo>
                      <a:pt x="3056" y="6320"/>
                    </a:lnTo>
                    <a:lnTo>
                      <a:pt x="3202" y="6278"/>
                    </a:lnTo>
                    <a:lnTo>
                      <a:pt x="3307" y="6320"/>
                    </a:lnTo>
                    <a:lnTo>
                      <a:pt x="3349" y="6340"/>
                    </a:lnTo>
                    <a:lnTo>
                      <a:pt x="3453" y="6257"/>
                    </a:lnTo>
                    <a:lnTo>
                      <a:pt x="3537" y="6236"/>
                    </a:lnTo>
                    <a:lnTo>
                      <a:pt x="3621" y="6152"/>
                    </a:lnTo>
                    <a:lnTo>
                      <a:pt x="3683" y="6152"/>
                    </a:lnTo>
                    <a:lnTo>
                      <a:pt x="3746" y="6173"/>
                    </a:lnTo>
                    <a:lnTo>
                      <a:pt x="3725" y="6110"/>
                    </a:lnTo>
                    <a:lnTo>
                      <a:pt x="3851" y="6027"/>
                    </a:lnTo>
                    <a:lnTo>
                      <a:pt x="3955" y="6006"/>
                    </a:lnTo>
                    <a:lnTo>
                      <a:pt x="3955" y="5922"/>
                    </a:lnTo>
                    <a:lnTo>
                      <a:pt x="3934" y="5859"/>
                    </a:lnTo>
                    <a:lnTo>
                      <a:pt x="3955" y="5796"/>
                    </a:lnTo>
                    <a:lnTo>
                      <a:pt x="3788" y="5796"/>
                    </a:lnTo>
                    <a:lnTo>
                      <a:pt x="3683" y="5838"/>
                    </a:lnTo>
                    <a:lnTo>
                      <a:pt x="3641" y="5838"/>
                    </a:lnTo>
                    <a:lnTo>
                      <a:pt x="3537" y="5817"/>
                    </a:lnTo>
                    <a:lnTo>
                      <a:pt x="3474" y="5796"/>
                    </a:lnTo>
                    <a:lnTo>
                      <a:pt x="3537" y="5755"/>
                    </a:lnTo>
                    <a:lnTo>
                      <a:pt x="3558" y="5755"/>
                    </a:lnTo>
                    <a:lnTo>
                      <a:pt x="3558" y="5734"/>
                    </a:lnTo>
                    <a:lnTo>
                      <a:pt x="3474" y="5713"/>
                    </a:lnTo>
                    <a:lnTo>
                      <a:pt x="3411" y="5734"/>
                    </a:lnTo>
                    <a:lnTo>
                      <a:pt x="3516" y="5650"/>
                    </a:lnTo>
                    <a:lnTo>
                      <a:pt x="3579" y="5692"/>
                    </a:lnTo>
                    <a:lnTo>
                      <a:pt x="3662" y="5629"/>
                    </a:lnTo>
                    <a:lnTo>
                      <a:pt x="3641" y="5545"/>
                    </a:lnTo>
                    <a:lnTo>
                      <a:pt x="3558" y="5545"/>
                    </a:lnTo>
                    <a:lnTo>
                      <a:pt x="3621" y="5504"/>
                    </a:lnTo>
                    <a:lnTo>
                      <a:pt x="3662" y="5441"/>
                    </a:lnTo>
                    <a:lnTo>
                      <a:pt x="3725" y="5504"/>
                    </a:lnTo>
                    <a:lnTo>
                      <a:pt x="3788" y="5441"/>
                    </a:lnTo>
                    <a:lnTo>
                      <a:pt x="3851" y="5399"/>
                    </a:lnTo>
                    <a:lnTo>
                      <a:pt x="3788" y="5378"/>
                    </a:lnTo>
                    <a:lnTo>
                      <a:pt x="3830" y="5336"/>
                    </a:lnTo>
                    <a:lnTo>
                      <a:pt x="3725" y="5336"/>
                    </a:lnTo>
                    <a:lnTo>
                      <a:pt x="3767" y="5273"/>
                    </a:lnTo>
                    <a:lnTo>
                      <a:pt x="3830" y="5294"/>
                    </a:lnTo>
                    <a:lnTo>
                      <a:pt x="3851" y="5315"/>
                    </a:lnTo>
                    <a:lnTo>
                      <a:pt x="3893" y="5232"/>
                    </a:lnTo>
                    <a:lnTo>
                      <a:pt x="3976" y="5211"/>
                    </a:lnTo>
                    <a:lnTo>
                      <a:pt x="3976" y="5064"/>
                    </a:lnTo>
                    <a:lnTo>
                      <a:pt x="4060" y="4897"/>
                    </a:lnTo>
                    <a:lnTo>
                      <a:pt x="3997" y="4813"/>
                    </a:lnTo>
                    <a:lnTo>
                      <a:pt x="3976" y="4688"/>
                    </a:lnTo>
                    <a:lnTo>
                      <a:pt x="3767" y="4541"/>
                    </a:lnTo>
                    <a:lnTo>
                      <a:pt x="3349" y="4541"/>
                    </a:lnTo>
                    <a:lnTo>
                      <a:pt x="3328" y="4667"/>
                    </a:lnTo>
                    <a:lnTo>
                      <a:pt x="3307" y="4708"/>
                    </a:lnTo>
                    <a:lnTo>
                      <a:pt x="3202" y="4646"/>
                    </a:lnTo>
                    <a:lnTo>
                      <a:pt x="3097" y="4604"/>
                    </a:lnTo>
                    <a:lnTo>
                      <a:pt x="3265" y="4436"/>
                    </a:lnTo>
                    <a:lnTo>
                      <a:pt x="3265" y="4332"/>
                    </a:lnTo>
                    <a:lnTo>
                      <a:pt x="3139" y="4123"/>
                    </a:lnTo>
                    <a:lnTo>
                      <a:pt x="3097" y="4123"/>
                    </a:lnTo>
                    <a:lnTo>
                      <a:pt x="2951" y="4039"/>
                    </a:lnTo>
                    <a:lnTo>
                      <a:pt x="2909" y="3955"/>
                    </a:lnTo>
                    <a:lnTo>
                      <a:pt x="2846" y="3976"/>
                    </a:lnTo>
                    <a:lnTo>
                      <a:pt x="2825" y="3976"/>
                    </a:lnTo>
                    <a:lnTo>
                      <a:pt x="2742" y="3955"/>
                    </a:lnTo>
                    <a:lnTo>
                      <a:pt x="2825" y="3955"/>
                    </a:lnTo>
                    <a:lnTo>
                      <a:pt x="2930" y="3934"/>
                    </a:lnTo>
                    <a:lnTo>
                      <a:pt x="2993" y="3955"/>
                    </a:lnTo>
                    <a:lnTo>
                      <a:pt x="3014" y="4018"/>
                    </a:lnTo>
                    <a:lnTo>
                      <a:pt x="3139" y="4018"/>
                    </a:lnTo>
                    <a:lnTo>
                      <a:pt x="2993" y="3830"/>
                    </a:lnTo>
                    <a:lnTo>
                      <a:pt x="2909" y="3725"/>
                    </a:lnTo>
                    <a:lnTo>
                      <a:pt x="2951" y="3641"/>
                    </a:lnTo>
                    <a:lnTo>
                      <a:pt x="2993" y="3641"/>
                    </a:lnTo>
                    <a:lnTo>
                      <a:pt x="2909" y="3600"/>
                    </a:lnTo>
                    <a:lnTo>
                      <a:pt x="2888" y="3537"/>
                    </a:lnTo>
                    <a:lnTo>
                      <a:pt x="2846" y="3537"/>
                    </a:lnTo>
                    <a:lnTo>
                      <a:pt x="2784" y="3348"/>
                    </a:lnTo>
                    <a:lnTo>
                      <a:pt x="2616" y="3307"/>
                    </a:lnTo>
                    <a:lnTo>
                      <a:pt x="2428" y="3244"/>
                    </a:lnTo>
                    <a:lnTo>
                      <a:pt x="2428" y="3181"/>
                    </a:lnTo>
                    <a:lnTo>
                      <a:pt x="2386" y="3139"/>
                    </a:lnTo>
                    <a:lnTo>
                      <a:pt x="2323" y="2930"/>
                    </a:lnTo>
                    <a:lnTo>
                      <a:pt x="2260" y="2825"/>
                    </a:lnTo>
                    <a:lnTo>
                      <a:pt x="2198" y="2574"/>
                    </a:lnTo>
                    <a:lnTo>
                      <a:pt x="2156" y="2470"/>
                    </a:lnTo>
                    <a:lnTo>
                      <a:pt x="2093" y="2470"/>
                    </a:lnTo>
                    <a:lnTo>
                      <a:pt x="1947" y="2239"/>
                    </a:lnTo>
                    <a:lnTo>
                      <a:pt x="1842" y="2198"/>
                    </a:lnTo>
                    <a:lnTo>
                      <a:pt x="1758" y="2156"/>
                    </a:lnTo>
                    <a:lnTo>
                      <a:pt x="1654" y="2093"/>
                    </a:lnTo>
                    <a:lnTo>
                      <a:pt x="1591" y="2156"/>
                    </a:lnTo>
                    <a:lnTo>
                      <a:pt x="1486" y="2198"/>
                    </a:lnTo>
                    <a:lnTo>
                      <a:pt x="1361" y="2177"/>
                    </a:lnTo>
                    <a:lnTo>
                      <a:pt x="1277" y="2177"/>
                    </a:lnTo>
                    <a:lnTo>
                      <a:pt x="1172" y="2156"/>
                    </a:lnTo>
                    <a:lnTo>
                      <a:pt x="1152" y="2072"/>
                    </a:lnTo>
                    <a:lnTo>
                      <a:pt x="1152" y="2072"/>
                    </a:lnTo>
                    <a:lnTo>
                      <a:pt x="1214" y="2093"/>
                    </a:lnTo>
                    <a:lnTo>
                      <a:pt x="1340" y="2135"/>
                    </a:lnTo>
                    <a:lnTo>
                      <a:pt x="1465" y="2093"/>
                    </a:lnTo>
                    <a:lnTo>
                      <a:pt x="1486" y="1988"/>
                    </a:lnTo>
                    <a:lnTo>
                      <a:pt x="1591" y="1988"/>
                    </a:lnTo>
                    <a:lnTo>
                      <a:pt x="1696" y="1926"/>
                    </a:lnTo>
                    <a:lnTo>
                      <a:pt x="1591" y="1884"/>
                    </a:lnTo>
                    <a:lnTo>
                      <a:pt x="1591" y="1800"/>
                    </a:lnTo>
                    <a:lnTo>
                      <a:pt x="1549" y="1779"/>
                    </a:lnTo>
                    <a:lnTo>
                      <a:pt x="1424" y="1863"/>
                    </a:lnTo>
                    <a:lnTo>
                      <a:pt x="1382" y="1842"/>
                    </a:lnTo>
                    <a:lnTo>
                      <a:pt x="1486" y="1758"/>
                    </a:lnTo>
                    <a:lnTo>
                      <a:pt x="1633" y="1758"/>
                    </a:lnTo>
                    <a:lnTo>
                      <a:pt x="1696" y="1716"/>
                    </a:lnTo>
                    <a:lnTo>
                      <a:pt x="1696" y="1633"/>
                    </a:lnTo>
                    <a:lnTo>
                      <a:pt x="1758" y="1612"/>
                    </a:lnTo>
                    <a:lnTo>
                      <a:pt x="1842" y="1444"/>
                    </a:lnTo>
                    <a:lnTo>
                      <a:pt x="1884" y="1403"/>
                    </a:lnTo>
                    <a:lnTo>
                      <a:pt x="1884" y="1340"/>
                    </a:lnTo>
                    <a:lnTo>
                      <a:pt x="1947" y="1235"/>
                    </a:lnTo>
                    <a:lnTo>
                      <a:pt x="1905" y="1214"/>
                    </a:lnTo>
                    <a:lnTo>
                      <a:pt x="1968" y="1047"/>
                    </a:lnTo>
                    <a:lnTo>
                      <a:pt x="2072" y="984"/>
                    </a:lnTo>
                    <a:lnTo>
                      <a:pt x="2072" y="900"/>
                    </a:lnTo>
                    <a:lnTo>
                      <a:pt x="1905" y="754"/>
                    </a:lnTo>
                    <a:lnTo>
                      <a:pt x="1884" y="796"/>
                    </a:lnTo>
                    <a:lnTo>
                      <a:pt x="1675" y="796"/>
                    </a:lnTo>
                    <a:lnTo>
                      <a:pt x="1528" y="754"/>
                    </a:lnTo>
                    <a:lnTo>
                      <a:pt x="1486" y="817"/>
                    </a:lnTo>
                    <a:lnTo>
                      <a:pt x="1424" y="817"/>
                    </a:lnTo>
                    <a:lnTo>
                      <a:pt x="1340" y="754"/>
                    </a:lnTo>
                    <a:lnTo>
                      <a:pt x="1256" y="796"/>
                    </a:lnTo>
                    <a:lnTo>
                      <a:pt x="1256" y="817"/>
                    </a:lnTo>
                    <a:lnTo>
                      <a:pt x="1172" y="838"/>
                    </a:lnTo>
                    <a:lnTo>
                      <a:pt x="1068" y="900"/>
                    </a:lnTo>
                    <a:lnTo>
                      <a:pt x="1047" y="900"/>
                    </a:lnTo>
                    <a:lnTo>
                      <a:pt x="963" y="942"/>
                    </a:lnTo>
                    <a:lnTo>
                      <a:pt x="942" y="921"/>
                    </a:lnTo>
                    <a:lnTo>
                      <a:pt x="1047" y="817"/>
                    </a:lnTo>
                    <a:lnTo>
                      <a:pt x="1131" y="691"/>
                    </a:lnTo>
                    <a:lnTo>
                      <a:pt x="1131" y="691"/>
                    </a:lnTo>
                    <a:lnTo>
                      <a:pt x="1068" y="712"/>
                    </a:lnTo>
                    <a:lnTo>
                      <a:pt x="963" y="691"/>
                    </a:lnTo>
                    <a:lnTo>
                      <a:pt x="1026" y="670"/>
                    </a:lnTo>
                    <a:lnTo>
                      <a:pt x="1047" y="587"/>
                    </a:lnTo>
                    <a:lnTo>
                      <a:pt x="1277" y="419"/>
                    </a:lnTo>
                    <a:lnTo>
                      <a:pt x="1340" y="294"/>
                    </a:lnTo>
                    <a:lnTo>
                      <a:pt x="1424" y="273"/>
                    </a:lnTo>
                    <a:lnTo>
                      <a:pt x="1444" y="168"/>
                    </a:lnTo>
                    <a:lnTo>
                      <a:pt x="1424" y="147"/>
                    </a:lnTo>
                    <a:lnTo>
                      <a:pt x="1465" y="63"/>
                    </a:lnTo>
                    <a:lnTo>
                      <a:pt x="144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7" name="Google Shape;2487;p46"/>
              <p:cNvSpPr/>
              <p:nvPr/>
            </p:nvSpPr>
            <p:spPr>
              <a:xfrm>
                <a:off x="3586375" y="2350350"/>
                <a:ext cx="31925" cy="25125"/>
              </a:xfrm>
              <a:custGeom>
                <a:avLst/>
                <a:gdLst/>
                <a:ahLst/>
                <a:cxnLst/>
                <a:rect l="l" t="t" r="r" b="b"/>
                <a:pathLst>
                  <a:path w="1277" h="1005" extrusionOk="0">
                    <a:moveTo>
                      <a:pt x="732" y="1"/>
                    </a:moveTo>
                    <a:lnTo>
                      <a:pt x="628" y="63"/>
                    </a:lnTo>
                    <a:lnTo>
                      <a:pt x="544" y="63"/>
                    </a:lnTo>
                    <a:lnTo>
                      <a:pt x="523" y="126"/>
                    </a:lnTo>
                    <a:lnTo>
                      <a:pt x="419" y="126"/>
                    </a:lnTo>
                    <a:lnTo>
                      <a:pt x="377" y="210"/>
                    </a:lnTo>
                    <a:lnTo>
                      <a:pt x="293" y="231"/>
                    </a:lnTo>
                    <a:lnTo>
                      <a:pt x="272" y="335"/>
                    </a:lnTo>
                    <a:lnTo>
                      <a:pt x="126" y="356"/>
                    </a:lnTo>
                    <a:lnTo>
                      <a:pt x="0" y="586"/>
                    </a:lnTo>
                    <a:lnTo>
                      <a:pt x="272" y="838"/>
                    </a:lnTo>
                    <a:lnTo>
                      <a:pt x="335" y="796"/>
                    </a:lnTo>
                    <a:lnTo>
                      <a:pt x="377" y="649"/>
                    </a:lnTo>
                    <a:lnTo>
                      <a:pt x="440" y="586"/>
                    </a:lnTo>
                    <a:lnTo>
                      <a:pt x="607" y="691"/>
                    </a:lnTo>
                    <a:lnTo>
                      <a:pt x="712" y="900"/>
                    </a:lnTo>
                    <a:lnTo>
                      <a:pt x="795" y="942"/>
                    </a:lnTo>
                    <a:lnTo>
                      <a:pt x="921" y="1005"/>
                    </a:lnTo>
                    <a:lnTo>
                      <a:pt x="942" y="1005"/>
                    </a:lnTo>
                    <a:lnTo>
                      <a:pt x="942" y="942"/>
                    </a:lnTo>
                    <a:lnTo>
                      <a:pt x="1004" y="942"/>
                    </a:lnTo>
                    <a:lnTo>
                      <a:pt x="1067" y="858"/>
                    </a:lnTo>
                    <a:lnTo>
                      <a:pt x="1067" y="775"/>
                    </a:lnTo>
                    <a:lnTo>
                      <a:pt x="1214" y="796"/>
                    </a:lnTo>
                    <a:lnTo>
                      <a:pt x="1235" y="691"/>
                    </a:lnTo>
                    <a:lnTo>
                      <a:pt x="1151" y="691"/>
                    </a:lnTo>
                    <a:lnTo>
                      <a:pt x="1172" y="586"/>
                    </a:lnTo>
                    <a:lnTo>
                      <a:pt x="1151" y="545"/>
                    </a:lnTo>
                    <a:lnTo>
                      <a:pt x="1214" y="524"/>
                    </a:lnTo>
                    <a:lnTo>
                      <a:pt x="1277" y="733"/>
                    </a:lnTo>
                    <a:lnTo>
                      <a:pt x="1235" y="461"/>
                    </a:lnTo>
                    <a:lnTo>
                      <a:pt x="1109" y="461"/>
                    </a:lnTo>
                    <a:lnTo>
                      <a:pt x="1172" y="419"/>
                    </a:lnTo>
                    <a:lnTo>
                      <a:pt x="1004" y="147"/>
                    </a:lnTo>
                    <a:lnTo>
                      <a:pt x="1004" y="42"/>
                    </a:lnTo>
                    <a:lnTo>
                      <a:pt x="921" y="21"/>
                    </a:lnTo>
                    <a:lnTo>
                      <a:pt x="73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88" name="Google Shape;2488;p46"/>
            <p:cNvSpPr/>
            <p:nvPr/>
          </p:nvSpPr>
          <p:spPr>
            <a:xfrm>
              <a:off x="4300900" y="3419025"/>
              <a:ext cx="109875" cy="205600"/>
            </a:xfrm>
            <a:custGeom>
              <a:avLst/>
              <a:gdLst/>
              <a:ahLst/>
              <a:cxnLst/>
              <a:rect l="l" t="t" r="r" b="b"/>
              <a:pathLst>
                <a:path w="4395" h="8224" extrusionOk="0">
                  <a:moveTo>
                    <a:pt x="3914" y="1"/>
                  </a:moveTo>
                  <a:lnTo>
                    <a:pt x="3746" y="168"/>
                  </a:lnTo>
                  <a:lnTo>
                    <a:pt x="3809" y="252"/>
                  </a:lnTo>
                  <a:lnTo>
                    <a:pt x="3704" y="293"/>
                  </a:lnTo>
                  <a:lnTo>
                    <a:pt x="3600" y="252"/>
                  </a:lnTo>
                  <a:lnTo>
                    <a:pt x="3537" y="252"/>
                  </a:lnTo>
                  <a:lnTo>
                    <a:pt x="3621" y="377"/>
                  </a:lnTo>
                  <a:lnTo>
                    <a:pt x="3621" y="419"/>
                  </a:lnTo>
                  <a:lnTo>
                    <a:pt x="3704" y="503"/>
                  </a:lnTo>
                  <a:lnTo>
                    <a:pt x="3704" y="524"/>
                  </a:lnTo>
                  <a:lnTo>
                    <a:pt x="3600" y="670"/>
                  </a:lnTo>
                  <a:lnTo>
                    <a:pt x="3600" y="817"/>
                  </a:lnTo>
                  <a:lnTo>
                    <a:pt x="3516" y="921"/>
                  </a:lnTo>
                  <a:lnTo>
                    <a:pt x="3432" y="900"/>
                  </a:lnTo>
                  <a:lnTo>
                    <a:pt x="3328" y="1026"/>
                  </a:lnTo>
                  <a:lnTo>
                    <a:pt x="3328" y="1109"/>
                  </a:lnTo>
                  <a:lnTo>
                    <a:pt x="3244" y="1151"/>
                  </a:lnTo>
                  <a:lnTo>
                    <a:pt x="3181" y="1130"/>
                  </a:lnTo>
                  <a:lnTo>
                    <a:pt x="3181" y="1005"/>
                  </a:lnTo>
                  <a:lnTo>
                    <a:pt x="3118" y="984"/>
                  </a:lnTo>
                  <a:lnTo>
                    <a:pt x="3035" y="1047"/>
                  </a:lnTo>
                  <a:lnTo>
                    <a:pt x="3035" y="1193"/>
                  </a:lnTo>
                  <a:lnTo>
                    <a:pt x="3139" y="1298"/>
                  </a:lnTo>
                  <a:lnTo>
                    <a:pt x="3181" y="1340"/>
                  </a:lnTo>
                  <a:lnTo>
                    <a:pt x="3139" y="1402"/>
                  </a:lnTo>
                  <a:lnTo>
                    <a:pt x="3077" y="1361"/>
                  </a:lnTo>
                  <a:lnTo>
                    <a:pt x="2930" y="1402"/>
                  </a:lnTo>
                  <a:lnTo>
                    <a:pt x="2993" y="1507"/>
                  </a:lnTo>
                  <a:lnTo>
                    <a:pt x="3098" y="1549"/>
                  </a:lnTo>
                  <a:lnTo>
                    <a:pt x="3098" y="1612"/>
                  </a:lnTo>
                  <a:lnTo>
                    <a:pt x="3077" y="1674"/>
                  </a:lnTo>
                  <a:lnTo>
                    <a:pt x="2993" y="1612"/>
                  </a:lnTo>
                  <a:lnTo>
                    <a:pt x="2909" y="1633"/>
                  </a:lnTo>
                  <a:lnTo>
                    <a:pt x="2888" y="1716"/>
                  </a:lnTo>
                  <a:lnTo>
                    <a:pt x="2721" y="1842"/>
                  </a:lnTo>
                  <a:lnTo>
                    <a:pt x="2721" y="1716"/>
                  </a:lnTo>
                  <a:lnTo>
                    <a:pt x="2763" y="1674"/>
                  </a:lnTo>
                  <a:lnTo>
                    <a:pt x="2721" y="1612"/>
                  </a:lnTo>
                  <a:lnTo>
                    <a:pt x="2616" y="1716"/>
                  </a:lnTo>
                  <a:lnTo>
                    <a:pt x="2679" y="1758"/>
                  </a:lnTo>
                  <a:lnTo>
                    <a:pt x="2658" y="1821"/>
                  </a:lnTo>
                  <a:lnTo>
                    <a:pt x="2512" y="1884"/>
                  </a:lnTo>
                  <a:lnTo>
                    <a:pt x="2574" y="1988"/>
                  </a:lnTo>
                  <a:lnTo>
                    <a:pt x="2658" y="2030"/>
                  </a:lnTo>
                  <a:lnTo>
                    <a:pt x="2658" y="2072"/>
                  </a:lnTo>
                  <a:lnTo>
                    <a:pt x="2574" y="2093"/>
                  </a:lnTo>
                  <a:lnTo>
                    <a:pt x="2470" y="2156"/>
                  </a:lnTo>
                  <a:lnTo>
                    <a:pt x="2470" y="2072"/>
                  </a:lnTo>
                  <a:lnTo>
                    <a:pt x="2407" y="2072"/>
                  </a:lnTo>
                  <a:lnTo>
                    <a:pt x="2470" y="1967"/>
                  </a:lnTo>
                  <a:lnTo>
                    <a:pt x="2407" y="1946"/>
                  </a:lnTo>
                  <a:lnTo>
                    <a:pt x="2198" y="2135"/>
                  </a:lnTo>
                  <a:lnTo>
                    <a:pt x="2177" y="2281"/>
                  </a:lnTo>
                  <a:lnTo>
                    <a:pt x="2198" y="2365"/>
                  </a:lnTo>
                  <a:lnTo>
                    <a:pt x="2156" y="2407"/>
                  </a:lnTo>
                  <a:lnTo>
                    <a:pt x="2093" y="2386"/>
                  </a:lnTo>
                  <a:lnTo>
                    <a:pt x="2051" y="2365"/>
                  </a:lnTo>
                  <a:lnTo>
                    <a:pt x="2051" y="2197"/>
                  </a:lnTo>
                  <a:lnTo>
                    <a:pt x="1989" y="2197"/>
                  </a:lnTo>
                  <a:lnTo>
                    <a:pt x="1863" y="2344"/>
                  </a:lnTo>
                  <a:lnTo>
                    <a:pt x="1717" y="2239"/>
                  </a:lnTo>
                  <a:lnTo>
                    <a:pt x="1675" y="2281"/>
                  </a:lnTo>
                  <a:lnTo>
                    <a:pt x="1633" y="2281"/>
                  </a:lnTo>
                  <a:lnTo>
                    <a:pt x="1654" y="2449"/>
                  </a:lnTo>
                  <a:lnTo>
                    <a:pt x="1612" y="2449"/>
                  </a:lnTo>
                  <a:lnTo>
                    <a:pt x="1549" y="2469"/>
                  </a:lnTo>
                  <a:lnTo>
                    <a:pt x="1549" y="2365"/>
                  </a:lnTo>
                  <a:lnTo>
                    <a:pt x="1507" y="2344"/>
                  </a:lnTo>
                  <a:lnTo>
                    <a:pt x="1445" y="2449"/>
                  </a:lnTo>
                  <a:lnTo>
                    <a:pt x="1403" y="2344"/>
                  </a:lnTo>
                  <a:lnTo>
                    <a:pt x="1152" y="2553"/>
                  </a:lnTo>
                  <a:lnTo>
                    <a:pt x="1110" y="2553"/>
                  </a:lnTo>
                  <a:lnTo>
                    <a:pt x="1047" y="2511"/>
                  </a:lnTo>
                  <a:lnTo>
                    <a:pt x="921" y="2511"/>
                  </a:lnTo>
                  <a:lnTo>
                    <a:pt x="880" y="2595"/>
                  </a:lnTo>
                  <a:lnTo>
                    <a:pt x="901" y="2783"/>
                  </a:lnTo>
                  <a:lnTo>
                    <a:pt x="733" y="3034"/>
                  </a:lnTo>
                  <a:lnTo>
                    <a:pt x="733" y="3097"/>
                  </a:lnTo>
                  <a:lnTo>
                    <a:pt x="587" y="3244"/>
                  </a:lnTo>
                  <a:lnTo>
                    <a:pt x="587" y="3327"/>
                  </a:lnTo>
                  <a:lnTo>
                    <a:pt x="670" y="3411"/>
                  </a:lnTo>
                  <a:lnTo>
                    <a:pt x="587" y="3516"/>
                  </a:lnTo>
                  <a:lnTo>
                    <a:pt x="629" y="3704"/>
                  </a:lnTo>
                  <a:lnTo>
                    <a:pt x="629" y="3830"/>
                  </a:lnTo>
                  <a:lnTo>
                    <a:pt x="796" y="4143"/>
                  </a:lnTo>
                  <a:lnTo>
                    <a:pt x="796" y="4227"/>
                  </a:lnTo>
                  <a:lnTo>
                    <a:pt x="880" y="4332"/>
                  </a:lnTo>
                  <a:lnTo>
                    <a:pt x="880" y="4374"/>
                  </a:lnTo>
                  <a:lnTo>
                    <a:pt x="796" y="4457"/>
                  </a:lnTo>
                  <a:lnTo>
                    <a:pt x="817" y="4541"/>
                  </a:lnTo>
                  <a:lnTo>
                    <a:pt x="775" y="4792"/>
                  </a:lnTo>
                  <a:lnTo>
                    <a:pt x="670" y="4876"/>
                  </a:lnTo>
                  <a:lnTo>
                    <a:pt x="629" y="5022"/>
                  </a:lnTo>
                  <a:lnTo>
                    <a:pt x="566" y="5064"/>
                  </a:lnTo>
                  <a:lnTo>
                    <a:pt x="524" y="5127"/>
                  </a:lnTo>
                  <a:lnTo>
                    <a:pt x="419" y="5231"/>
                  </a:lnTo>
                  <a:lnTo>
                    <a:pt x="419" y="5441"/>
                  </a:lnTo>
                  <a:lnTo>
                    <a:pt x="357" y="5524"/>
                  </a:lnTo>
                  <a:lnTo>
                    <a:pt x="168" y="5545"/>
                  </a:lnTo>
                  <a:lnTo>
                    <a:pt x="147" y="5608"/>
                  </a:lnTo>
                  <a:lnTo>
                    <a:pt x="147" y="5796"/>
                  </a:lnTo>
                  <a:lnTo>
                    <a:pt x="43" y="5943"/>
                  </a:lnTo>
                  <a:lnTo>
                    <a:pt x="43" y="6068"/>
                  </a:lnTo>
                  <a:lnTo>
                    <a:pt x="1" y="6173"/>
                  </a:lnTo>
                  <a:lnTo>
                    <a:pt x="43" y="6236"/>
                  </a:lnTo>
                  <a:lnTo>
                    <a:pt x="43" y="6424"/>
                  </a:lnTo>
                  <a:lnTo>
                    <a:pt x="189" y="6591"/>
                  </a:lnTo>
                  <a:lnTo>
                    <a:pt x="168" y="6738"/>
                  </a:lnTo>
                  <a:lnTo>
                    <a:pt x="189" y="6843"/>
                  </a:lnTo>
                  <a:lnTo>
                    <a:pt x="273" y="6863"/>
                  </a:lnTo>
                  <a:lnTo>
                    <a:pt x="294" y="6863"/>
                  </a:lnTo>
                  <a:lnTo>
                    <a:pt x="273" y="6884"/>
                  </a:lnTo>
                  <a:lnTo>
                    <a:pt x="147" y="6905"/>
                  </a:lnTo>
                  <a:lnTo>
                    <a:pt x="147" y="7052"/>
                  </a:lnTo>
                  <a:lnTo>
                    <a:pt x="168" y="7219"/>
                  </a:lnTo>
                  <a:lnTo>
                    <a:pt x="147" y="7470"/>
                  </a:lnTo>
                  <a:lnTo>
                    <a:pt x="189" y="7512"/>
                  </a:lnTo>
                  <a:lnTo>
                    <a:pt x="189" y="7596"/>
                  </a:lnTo>
                  <a:lnTo>
                    <a:pt x="273" y="7638"/>
                  </a:lnTo>
                  <a:lnTo>
                    <a:pt x="357" y="7742"/>
                  </a:lnTo>
                  <a:lnTo>
                    <a:pt x="398" y="7784"/>
                  </a:lnTo>
                  <a:lnTo>
                    <a:pt x="461" y="7847"/>
                  </a:lnTo>
                  <a:lnTo>
                    <a:pt x="524" y="7951"/>
                  </a:lnTo>
                  <a:lnTo>
                    <a:pt x="608" y="7931"/>
                  </a:lnTo>
                  <a:lnTo>
                    <a:pt x="629" y="7951"/>
                  </a:lnTo>
                  <a:lnTo>
                    <a:pt x="733" y="7993"/>
                  </a:lnTo>
                  <a:lnTo>
                    <a:pt x="817" y="8119"/>
                  </a:lnTo>
                  <a:lnTo>
                    <a:pt x="901" y="8140"/>
                  </a:lnTo>
                  <a:lnTo>
                    <a:pt x="901" y="8161"/>
                  </a:lnTo>
                  <a:lnTo>
                    <a:pt x="921" y="8223"/>
                  </a:lnTo>
                  <a:lnTo>
                    <a:pt x="1005" y="8161"/>
                  </a:lnTo>
                  <a:lnTo>
                    <a:pt x="1131" y="8161"/>
                  </a:lnTo>
                  <a:lnTo>
                    <a:pt x="1256" y="8098"/>
                  </a:lnTo>
                  <a:lnTo>
                    <a:pt x="1361" y="7951"/>
                  </a:lnTo>
                  <a:lnTo>
                    <a:pt x="1737" y="7931"/>
                  </a:lnTo>
                  <a:lnTo>
                    <a:pt x="1842" y="7951"/>
                  </a:lnTo>
                  <a:lnTo>
                    <a:pt x="2030" y="7889"/>
                  </a:lnTo>
                  <a:lnTo>
                    <a:pt x="2093" y="7784"/>
                  </a:lnTo>
                  <a:lnTo>
                    <a:pt x="2177" y="7742"/>
                  </a:lnTo>
                  <a:lnTo>
                    <a:pt x="2240" y="7596"/>
                  </a:lnTo>
                  <a:lnTo>
                    <a:pt x="2344" y="7428"/>
                  </a:lnTo>
                  <a:lnTo>
                    <a:pt x="2344" y="7324"/>
                  </a:lnTo>
                  <a:lnTo>
                    <a:pt x="2449" y="7261"/>
                  </a:lnTo>
                  <a:lnTo>
                    <a:pt x="2449" y="7094"/>
                  </a:lnTo>
                  <a:lnTo>
                    <a:pt x="2407" y="7073"/>
                  </a:lnTo>
                  <a:lnTo>
                    <a:pt x="2491" y="6989"/>
                  </a:lnTo>
                  <a:lnTo>
                    <a:pt x="2554" y="6801"/>
                  </a:lnTo>
                  <a:lnTo>
                    <a:pt x="2512" y="6780"/>
                  </a:lnTo>
                  <a:lnTo>
                    <a:pt x="2574" y="6780"/>
                  </a:lnTo>
                  <a:lnTo>
                    <a:pt x="2679" y="6591"/>
                  </a:lnTo>
                  <a:lnTo>
                    <a:pt x="2763" y="6236"/>
                  </a:lnTo>
                  <a:lnTo>
                    <a:pt x="2805" y="6027"/>
                  </a:lnTo>
                  <a:lnTo>
                    <a:pt x="2909" y="5922"/>
                  </a:lnTo>
                  <a:lnTo>
                    <a:pt x="2972" y="5692"/>
                  </a:lnTo>
                  <a:lnTo>
                    <a:pt x="3118" y="5420"/>
                  </a:lnTo>
                  <a:lnTo>
                    <a:pt x="3286" y="4959"/>
                  </a:lnTo>
                  <a:lnTo>
                    <a:pt x="3390" y="4792"/>
                  </a:lnTo>
                  <a:lnTo>
                    <a:pt x="3390" y="4583"/>
                  </a:lnTo>
                  <a:lnTo>
                    <a:pt x="3495" y="4374"/>
                  </a:lnTo>
                  <a:lnTo>
                    <a:pt x="3516" y="4269"/>
                  </a:lnTo>
                  <a:lnTo>
                    <a:pt x="3642" y="4060"/>
                  </a:lnTo>
                  <a:lnTo>
                    <a:pt x="3704" y="3746"/>
                  </a:lnTo>
                  <a:lnTo>
                    <a:pt x="3746" y="3516"/>
                  </a:lnTo>
                  <a:lnTo>
                    <a:pt x="3809" y="3453"/>
                  </a:lnTo>
                  <a:lnTo>
                    <a:pt x="3830" y="3286"/>
                  </a:lnTo>
                  <a:lnTo>
                    <a:pt x="3809" y="3202"/>
                  </a:lnTo>
                  <a:lnTo>
                    <a:pt x="3830" y="3076"/>
                  </a:lnTo>
                  <a:lnTo>
                    <a:pt x="3934" y="2888"/>
                  </a:lnTo>
                  <a:lnTo>
                    <a:pt x="3934" y="2804"/>
                  </a:lnTo>
                  <a:lnTo>
                    <a:pt x="4018" y="2700"/>
                  </a:lnTo>
                  <a:lnTo>
                    <a:pt x="3976" y="2574"/>
                  </a:lnTo>
                  <a:lnTo>
                    <a:pt x="3934" y="2511"/>
                  </a:lnTo>
                  <a:lnTo>
                    <a:pt x="3976" y="2449"/>
                  </a:lnTo>
                  <a:lnTo>
                    <a:pt x="3976" y="2281"/>
                  </a:lnTo>
                  <a:lnTo>
                    <a:pt x="3934" y="2260"/>
                  </a:lnTo>
                  <a:lnTo>
                    <a:pt x="3934" y="2135"/>
                  </a:lnTo>
                  <a:lnTo>
                    <a:pt x="4018" y="2072"/>
                  </a:lnTo>
                  <a:lnTo>
                    <a:pt x="4060" y="2135"/>
                  </a:lnTo>
                  <a:lnTo>
                    <a:pt x="4081" y="2260"/>
                  </a:lnTo>
                  <a:lnTo>
                    <a:pt x="4186" y="2386"/>
                  </a:lnTo>
                  <a:lnTo>
                    <a:pt x="4269" y="2386"/>
                  </a:lnTo>
                  <a:lnTo>
                    <a:pt x="4290" y="2302"/>
                  </a:lnTo>
                  <a:lnTo>
                    <a:pt x="4332" y="2239"/>
                  </a:lnTo>
                  <a:lnTo>
                    <a:pt x="4353" y="2177"/>
                  </a:lnTo>
                  <a:lnTo>
                    <a:pt x="4353" y="2072"/>
                  </a:lnTo>
                  <a:lnTo>
                    <a:pt x="4395" y="2051"/>
                  </a:lnTo>
                  <a:lnTo>
                    <a:pt x="4374" y="1925"/>
                  </a:lnTo>
                  <a:lnTo>
                    <a:pt x="4269" y="1779"/>
                  </a:lnTo>
                  <a:lnTo>
                    <a:pt x="4248" y="1674"/>
                  </a:lnTo>
                  <a:lnTo>
                    <a:pt x="4269" y="1633"/>
                  </a:lnTo>
                  <a:lnTo>
                    <a:pt x="4269" y="1507"/>
                  </a:lnTo>
                  <a:lnTo>
                    <a:pt x="4248" y="1340"/>
                  </a:lnTo>
                  <a:lnTo>
                    <a:pt x="4269" y="1256"/>
                  </a:lnTo>
                  <a:lnTo>
                    <a:pt x="4269" y="984"/>
                  </a:lnTo>
                  <a:lnTo>
                    <a:pt x="4186" y="879"/>
                  </a:lnTo>
                  <a:lnTo>
                    <a:pt x="4186" y="607"/>
                  </a:lnTo>
                  <a:lnTo>
                    <a:pt x="4144" y="524"/>
                  </a:lnTo>
                  <a:lnTo>
                    <a:pt x="4081" y="524"/>
                  </a:lnTo>
                  <a:lnTo>
                    <a:pt x="3976" y="398"/>
                  </a:lnTo>
                  <a:lnTo>
                    <a:pt x="3976" y="293"/>
                  </a:lnTo>
                  <a:lnTo>
                    <a:pt x="3872" y="252"/>
                  </a:lnTo>
                  <a:lnTo>
                    <a:pt x="3934" y="147"/>
                  </a:lnTo>
                  <a:lnTo>
                    <a:pt x="391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89" name="Google Shape;2489;p46"/>
            <p:cNvGrpSpPr/>
            <p:nvPr/>
          </p:nvGrpSpPr>
          <p:grpSpPr>
            <a:xfrm>
              <a:off x="5298975" y="3412225"/>
              <a:ext cx="576450" cy="616225"/>
              <a:chOff x="5298975" y="3412225"/>
              <a:chExt cx="576450" cy="616225"/>
            </a:xfrm>
          </p:grpSpPr>
          <p:sp>
            <p:nvSpPr>
              <p:cNvPr id="2490" name="Google Shape;2490;p46"/>
              <p:cNvSpPr/>
              <p:nvPr/>
            </p:nvSpPr>
            <p:spPr>
              <a:xfrm>
                <a:off x="5298975" y="3412225"/>
                <a:ext cx="576450" cy="515275"/>
              </a:xfrm>
              <a:custGeom>
                <a:avLst/>
                <a:gdLst/>
                <a:ahLst/>
                <a:cxnLst/>
                <a:rect l="l" t="t" r="r" b="b"/>
                <a:pathLst>
                  <a:path w="23058" h="20611" extrusionOk="0">
                    <a:moveTo>
                      <a:pt x="18015" y="1"/>
                    </a:moveTo>
                    <a:lnTo>
                      <a:pt x="17890" y="42"/>
                    </a:lnTo>
                    <a:lnTo>
                      <a:pt x="17806" y="147"/>
                    </a:lnTo>
                    <a:lnTo>
                      <a:pt x="17806" y="335"/>
                    </a:lnTo>
                    <a:lnTo>
                      <a:pt x="17764" y="524"/>
                    </a:lnTo>
                    <a:lnTo>
                      <a:pt x="17764" y="565"/>
                    </a:lnTo>
                    <a:lnTo>
                      <a:pt x="17722" y="670"/>
                    </a:lnTo>
                    <a:lnTo>
                      <a:pt x="17660" y="670"/>
                    </a:lnTo>
                    <a:lnTo>
                      <a:pt x="17597" y="858"/>
                    </a:lnTo>
                    <a:lnTo>
                      <a:pt x="17492" y="1005"/>
                    </a:lnTo>
                    <a:lnTo>
                      <a:pt x="17576" y="1089"/>
                    </a:lnTo>
                    <a:lnTo>
                      <a:pt x="17681" y="1172"/>
                    </a:lnTo>
                    <a:lnTo>
                      <a:pt x="17618" y="1214"/>
                    </a:lnTo>
                    <a:lnTo>
                      <a:pt x="17555" y="1193"/>
                    </a:lnTo>
                    <a:lnTo>
                      <a:pt x="17492" y="1319"/>
                    </a:lnTo>
                    <a:lnTo>
                      <a:pt x="17450" y="1423"/>
                    </a:lnTo>
                    <a:lnTo>
                      <a:pt x="17513" y="1570"/>
                    </a:lnTo>
                    <a:lnTo>
                      <a:pt x="17513" y="1674"/>
                    </a:lnTo>
                    <a:lnTo>
                      <a:pt x="17450" y="1633"/>
                    </a:lnTo>
                    <a:lnTo>
                      <a:pt x="17367" y="1674"/>
                    </a:lnTo>
                    <a:lnTo>
                      <a:pt x="17304" y="1946"/>
                    </a:lnTo>
                    <a:lnTo>
                      <a:pt x="17367" y="2156"/>
                    </a:lnTo>
                    <a:lnTo>
                      <a:pt x="17346" y="2365"/>
                    </a:lnTo>
                    <a:lnTo>
                      <a:pt x="17388" y="2511"/>
                    </a:lnTo>
                    <a:lnTo>
                      <a:pt x="17388" y="2679"/>
                    </a:lnTo>
                    <a:lnTo>
                      <a:pt x="17262" y="2783"/>
                    </a:lnTo>
                    <a:lnTo>
                      <a:pt x="17262" y="2867"/>
                    </a:lnTo>
                    <a:lnTo>
                      <a:pt x="17157" y="3097"/>
                    </a:lnTo>
                    <a:lnTo>
                      <a:pt x="17137" y="3411"/>
                    </a:lnTo>
                    <a:lnTo>
                      <a:pt x="17032" y="3558"/>
                    </a:lnTo>
                    <a:lnTo>
                      <a:pt x="17074" y="3662"/>
                    </a:lnTo>
                    <a:lnTo>
                      <a:pt x="16990" y="3830"/>
                    </a:lnTo>
                    <a:lnTo>
                      <a:pt x="16885" y="3934"/>
                    </a:lnTo>
                    <a:lnTo>
                      <a:pt x="16885" y="4143"/>
                    </a:lnTo>
                    <a:lnTo>
                      <a:pt x="16718" y="4290"/>
                    </a:lnTo>
                    <a:lnTo>
                      <a:pt x="16341" y="4436"/>
                    </a:lnTo>
                    <a:lnTo>
                      <a:pt x="16195" y="4332"/>
                    </a:lnTo>
                    <a:lnTo>
                      <a:pt x="16028" y="4311"/>
                    </a:lnTo>
                    <a:lnTo>
                      <a:pt x="15944" y="4227"/>
                    </a:lnTo>
                    <a:lnTo>
                      <a:pt x="15818" y="4102"/>
                    </a:lnTo>
                    <a:lnTo>
                      <a:pt x="15818" y="4039"/>
                    </a:lnTo>
                    <a:lnTo>
                      <a:pt x="15776" y="3997"/>
                    </a:lnTo>
                    <a:lnTo>
                      <a:pt x="15735" y="3871"/>
                    </a:lnTo>
                    <a:lnTo>
                      <a:pt x="15609" y="3830"/>
                    </a:lnTo>
                    <a:lnTo>
                      <a:pt x="15484" y="3788"/>
                    </a:lnTo>
                    <a:lnTo>
                      <a:pt x="15316" y="3788"/>
                    </a:lnTo>
                    <a:lnTo>
                      <a:pt x="15149" y="3683"/>
                    </a:lnTo>
                    <a:lnTo>
                      <a:pt x="15107" y="3578"/>
                    </a:lnTo>
                    <a:lnTo>
                      <a:pt x="14981" y="3411"/>
                    </a:lnTo>
                    <a:lnTo>
                      <a:pt x="14835" y="3390"/>
                    </a:lnTo>
                    <a:lnTo>
                      <a:pt x="14688" y="3306"/>
                    </a:lnTo>
                    <a:lnTo>
                      <a:pt x="14688" y="3244"/>
                    </a:lnTo>
                    <a:lnTo>
                      <a:pt x="14626" y="3244"/>
                    </a:lnTo>
                    <a:lnTo>
                      <a:pt x="14563" y="3181"/>
                    </a:lnTo>
                    <a:lnTo>
                      <a:pt x="14437" y="3181"/>
                    </a:lnTo>
                    <a:lnTo>
                      <a:pt x="14333" y="3160"/>
                    </a:lnTo>
                    <a:lnTo>
                      <a:pt x="14354" y="3097"/>
                    </a:lnTo>
                    <a:lnTo>
                      <a:pt x="14207" y="2993"/>
                    </a:lnTo>
                    <a:lnTo>
                      <a:pt x="14165" y="2867"/>
                    </a:lnTo>
                    <a:lnTo>
                      <a:pt x="14040" y="2721"/>
                    </a:lnTo>
                    <a:lnTo>
                      <a:pt x="13935" y="2721"/>
                    </a:lnTo>
                    <a:lnTo>
                      <a:pt x="13810" y="2553"/>
                    </a:lnTo>
                    <a:lnTo>
                      <a:pt x="13810" y="2428"/>
                    </a:lnTo>
                    <a:lnTo>
                      <a:pt x="13914" y="2239"/>
                    </a:lnTo>
                    <a:lnTo>
                      <a:pt x="13935" y="2114"/>
                    </a:lnTo>
                    <a:lnTo>
                      <a:pt x="14061" y="2030"/>
                    </a:lnTo>
                    <a:lnTo>
                      <a:pt x="14103" y="1884"/>
                    </a:lnTo>
                    <a:lnTo>
                      <a:pt x="14144" y="1779"/>
                    </a:lnTo>
                    <a:lnTo>
                      <a:pt x="14040" y="1821"/>
                    </a:lnTo>
                    <a:lnTo>
                      <a:pt x="13956" y="1674"/>
                    </a:lnTo>
                    <a:lnTo>
                      <a:pt x="14061" y="1591"/>
                    </a:lnTo>
                    <a:lnTo>
                      <a:pt x="14040" y="1486"/>
                    </a:lnTo>
                    <a:lnTo>
                      <a:pt x="14124" y="1486"/>
                    </a:lnTo>
                    <a:lnTo>
                      <a:pt x="14165" y="1465"/>
                    </a:lnTo>
                    <a:lnTo>
                      <a:pt x="14228" y="1486"/>
                    </a:lnTo>
                    <a:lnTo>
                      <a:pt x="14333" y="1507"/>
                    </a:lnTo>
                    <a:lnTo>
                      <a:pt x="14458" y="1465"/>
                    </a:lnTo>
                    <a:lnTo>
                      <a:pt x="14521" y="1319"/>
                    </a:lnTo>
                    <a:lnTo>
                      <a:pt x="14416" y="1256"/>
                    </a:lnTo>
                    <a:lnTo>
                      <a:pt x="14479" y="1172"/>
                    </a:lnTo>
                    <a:lnTo>
                      <a:pt x="14563" y="1193"/>
                    </a:lnTo>
                    <a:lnTo>
                      <a:pt x="14626" y="1005"/>
                    </a:lnTo>
                    <a:lnTo>
                      <a:pt x="14688" y="963"/>
                    </a:lnTo>
                    <a:lnTo>
                      <a:pt x="14772" y="858"/>
                    </a:lnTo>
                    <a:lnTo>
                      <a:pt x="14772" y="796"/>
                    </a:lnTo>
                    <a:lnTo>
                      <a:pt x="14668" y="754"/>
                    </a:lnTo>
                    <a:lnTo>
                      <a:pt x="14584" y="837"/>
                    </a:lnTo>
                    <a:lnTo>
                      <a:pt x="14521" y="796"/>
                    </a:lnTo>
                    <a:lnTo>
                      <a:pt x="14521" y="586"/>
                    </a:lnTo>
                    <a:lnTo>
                      <a:pt x="14416" y="649"/>
                    </a:lnTo>
                    <a:lnTo>
                      <a:pt x="14270" y="796"/>
                    </a:lnTo>
                    <a:lnTo>
                      <a:pt x="14333" y="837"/>
                    </a:lnTo>
                    <a:lnTo>
                      <a:pt x="14333" y="900"/>
                    </a:lnTo>
                    <a:lnTo>
                      <a:pt x="14249" y="963"/>
                    </a:lnTo>
                    <a:lnTo>
                      <a:pt x="14144" y="900"/>
                    </a:lnTo>
                    <a:lnTo>
                      <a:pt x="14124" y="837"/>
                    </a:lnTo>
                    <a:lnTo>
                      <a:pt x="14103" y="775"/>
                    </a:lnTo>
                    <a:lnTo>
                      <a:pt x="14040" y="858"/>
                    </a:lnTo>
                    <a:lnTo>
                      <a:pt x="13956" y="879"/>
                    </a:lnTo>
                    <a:lnTo>
                      <a:pt x="13956" y="796"/>
                    </a:lnTo>
                    <a:lnTo>
                      <a:pt x="14040" y="733"/>
                    </a:lnTo>
                    <a:lnTo>
                      <a:pt x="14061" y="670"/>
                    </a:lnTo>
                    <a:lnTo>
                      <a:pt x="13998" y="691"/>
                    </a:lnTo>
                    <a:lnTo>
                      <a:pt x="13914" y="775"/>
                    </a:lnTo>
                    <a:lnTo>
                      <a:pt x="13789" y="837"/>
                    </a:lnTo>
                    <a:lnTo>
                      <a:pt x="13789" y="858"/>
                    </a:lnTo>
                    <a:lnTo>
                      <a:pt x="13705" y="879"/>
                    </a:lnTo>
                    <a:lnTo>
                      <a:pt x="13684" y="837"/>
                    </a:lnTo>
                    <a:lnTo>
                      <a:pt x="13538" y="837"/>
                    </a:lnTo>
                    <a:lnTo>
                      <a:pt x="13538" y="775"/>
                    </a:lnTo>
                    <a:lnTo>
                      <a:pt x="13475" y="649"/>
                    </a:lnTo>
                    <a:lnTo>
                      <a:pt x="13412" y="649"/>
                    </a:lnTo>
                    <a:lnTo>
                      <a:pt x="13287" y="691"/>
                    </a:lnTo>
                    <a:lnTo>
                      <a:pt x="13182" y="670"/>
                    </a:lnTo>
                    <a:lnTo>
                      <a:pt x="13119" y="691"/>
                    </a:lnTo>
                    <a:lnTo>
                      <a:pt x="13077" y="628"/>
                    </a:lnTo>
                    <a:lnTo>
                      <a:pt x="13015" y="628"/>
                    </a:lnTo>
                    <a:lnTo>
                      <a:pt x="12973" y="482"/>
                    </a:lnTo>
                    <a:lnTo>
                      <a:pt x="12847" y="545"/>
                    </a:lnTo>
                    <a:lnTo>
                      <a:pt x="12701" y="524"/>
                    </a:lnTo>
                    <a:lnTo>
                      <a:pt x="12575" y="461"/>
                    </a:lnTo>
                    <a:lnTo>
                      <a:pt x="12575" y="377"/>
                    </a:lnTo>
                    <a:lnTo>
                      <a:pt x="12491" y="273"/>
                    </a:lnTo>
                    <a:lnTo>
                      <a:pt x="12450" y="273"/>
                    </a:lnTo>
                    <a:lnTo>
                      <a:pt x="12450" y="335"/>
                    </a:lnTo>
                    <a:lnTo>
                      <a:pt x="12282" y="377"/>
                    </a:lnTo>
                    <a:lnTo>
                      <a:pt x="12240" y="273"/>
                    </a:lnTo>
                    <a:lnTo>
                      <a:pt x="12136" y="252"/>
                    </a:lnTo>
                    <a:lnTo>
                      <a:pt x="11968" y="168"/>
                    </a:lnTo>
                    <a:lnTo>
                      <a:pt x="11968" y="210"/>
                    </a:lnTo>
                    <a:lnTo>
                      <a:pt x="11906" y="147"/>
                    </a:lnTo>
                    <a:lnTo>
                      <a:pt x="11801" y="231"/>
                    </a:lnTo>
                    <a:lnTo>
                      <a:pt x="11906" y="314"/>
                    </a:lnTo>
                    <a:lnTo>
                      <a:pt x="11864" y="335"/>
                    </a:lnTo>
                    <a:lnTo>
                      <a:pt x="11968" y="356"/>
                    </a:lnTo>
                    <a:lnTo>
                      <a:pt x="12073" y="335"/>
                    </a:lnTo>
                    <a:lnTo>
                      <a:pt x="12240" y="461"/>
                    </a:lnTo>
                    <a:lnTo>
                      <a:pt x="12240" y="545"/>
                    </a:lnTo>
                    <a:lnTo>
                      <a:pt x="12261" y="733"/>
                    </a:lnTo>
                    <a:lnTo>
                      <a:pt x="12136" y="733"/>
                    </a:lnTo>
                    <a:lnTo>
                      <a:pt x="12115" y="858"/>
                    </a:lnTo>
                    <a:lnTo>
                      <a:pt x="12052" y="775"/>
                    </a:lnTo>
                    <a:lnTo>
                      <a:pt x="11968" y="754"/>
                    </a:lnTo>
                    <a:lnTo>
                      <a:pt x="11864" y="837"/>
                    </a:lnTo>
                    <a:lnTo>
                      <a:pt x="11550" y="837"/>
                    </a:lnTo>
                    <a:lnTo>
                      <a:pt x="11424" y="733"/>
                    </a:lnTo>
                    <a:lnTo>
                      <a:pt x="11403" y="775"/>
                    </a:lnTo>
                    <a:lnTo>
                      <a:pt x="11278" y="837"/>
                    </a:lnTo>
                    <a:lnTo>
                      <a:pt x="11299" y="942"/>
                    </a:lnTo>
                    <a:lnTo>
                      <a:pt x="11194" y="900"/>
                    </a:lnTo>
                    <a:lnTo>
                      <a:pt x="11215" y="1068"/>
                    </a:lnTo>
                    <a:lnTo>
                      <a:pt x="11173" y="1005"/>
                    </a:lnTo>
                    <a:lnTo>
                      <a:pt x="11027" y="963"/>
                    </a:lnTo>
                    <a:lnTo>
                      <a:pt x="10985" y="1047"/>
                    </a:lnTo>
                    <a:lnTo>
                      <a:pt x="11027" y="1109"/>
                    </a:lnTo>
                    <a:lnTo>
                      <a:pt x="11027" y="1172"/>
                    </a:lnTo>
                    <a:lnTo>
                      <a:pt x="10880" y="1109"/>
                    </a:lnTo>
                    <a:lnTo>
                      <a:pt x="10818" y="1193"/>
                    </a:lnTo>
                    <a:lnTo>
                      <a:pt x="10880" y="1256"/>
                    </a:lnTo>
                    <a:lnTo>
                      <a:pt x="10797" y="1298"/>
                    </a:lnTo>
                    <a:lnTo>
                      <a:pt x="10713" y="1361"/>
                    </a:lnTo>
                    <a:lnTo>
                      <a:pt x="10713" y="1402"/>
                    </a:lnTo>
                    <a:lnTo>
                      <a:pt x="10797" y="1507"/>
                    </a:lnTo>
                    <a:lnTo>
                      <a:pt x="10818" y="1570"/>
                    </a:lnTo>
                    <a:lnTo>
                      <a:pt x="10818" y="1570"/>
                    </a:lnTo>
                    <a:lnTo>
                      <a:pt x="10713" y="1507"/>
                    </a:lnTo>
                    <a:lnTo>
                      <a:pt x="10650" y="1591"/>
                    </a:lnTo>
                    <a:lnTo>
                      <a:pt x="10546" y="1591"/>
                    </a:lnTo>
                    <a:lnTo>
                      <a:pt x="10462" y="1737"/>
                    </a:lnTo>
                    <a:lnTo>
                      <a:pt x="10357" y="1925"/>
                    </a:lnTo>
                    <a:lnTo>
                      <a:pt x="10274" y="1946"/>
                    </a:lnTo>
                    <a:lnTo>
                      <a:pt x="10253" y="2114"/>
                    </a:lnTo>
                    <a:lnTo>
                      <a:pt x="10148" y="2156"/>
                    </a:lnTo>
                    <a:lnTo>
                      <a:pt x="10232" y="2239"/>
                    </a:lnTo>
                    <a:lnTo>
                      <a:pt x="10441" y="2260"/>
                    </a:lnTo>
                    <a:lnTo>
                      <a:pt x="10357" y="2302"/>
                    </a:lnTo>
                    <a:lnTo>
                      <a:pt x="10294" y="2365"/>
                    </a:lnTo>
                    <a:lnTo>
                      <a:pt x="10546" y="2449"/>
                    </a:lnTo>
                    <a:lnTo>
                      <a:pt x="10462" y="2511"/>
                    </a:lnTo>
                    <a:lnTo>
                      <a:pt x="10294" y="2469"/>
                    </a:lnTo>
                    <a:lnTo>
                      <a:pt x="10253" y="2407"/>
                    </a:lnTo>
                    <a:lnTo>
                      <a:pt x="10253" y="2407"/>
                    </a:lnTo>
                    <a:lnTo>
                      <a:pt x="10274" y="2469"/>
                    </a:lnTo>
                    <a:lnTo>
                      <a:pt x="10357" y="2553"/>
                    </a:lnTo>
                    <a:lnTo>
                      <a:pt x="10357" y="2679"/>
                    </a:lnTo>
                    <a:lnTo>
                      <a:pt x="10462" y="2825"/>
                    </a:lnTo>
                    <a:lnTo>
                      <a:pt x="10294" y="2679"/>
                    </a:lnTo>
                    <a:lnTo>
                      <a:pt x="10232" y="2532"/>
                    </a:lnTo>
                    <a:lnTo>
                      <a:pt x="10127" y="2511"/>
                    </a:lnTo>
                    <a:lnTo>
                      <a:pt x="10085" y="2574"/>
                    </a:lnTo>
                    <a:lnTo>
                      <a:pt x="10064" y="2658"/>
                    </a:lnTo>
                    <a:lnTo>
                      <a:pt x="10043" y="2574"/>
                    </a:lnTo>
                    <a:lnTo>
                      <a:pt x="9813" y="2428"/>
                    </a:lnTo>
                    <a:lnTo>
                      <a:pt x="9625" y="2449"/>
                    </a:lnTo>
                    <a:lnTo>
                      <a:pt x="9667" y="2511"/>
                    </a:lnTo>
                    <a:lnTo>
                      <a:pt x="9625" y="2574"/>
                    </a:lnTo>
                    <a:lnTo>
                      <a:pt x="9562" y="2532"/>
                    </a:lnTo>
                    <a:lnTo>
                      <a:pt x="9520" y="2532"/>
                    </a:lnTo>
                    <a:lnTo>
                      <a:pt x="9458" y="2574"/>
                    </a:lnTo>
                    <a:lnTo>
                      <a:pt x="9541" y="2721"/>
                    </a:lnTo>
                    <a:lnTo>
                      <a:pt x="9520" y="2762"/>
                    </a:lnTo>
                    <a:lnTo>
                      <a:pt x="9499" y="2721"/>
                    </a:lnTo>
                    <a:lnTo>
                      <a:pt x="9437" y="2741"/>
                    </a:lnTo>
                    <a:lnTo>
                      <a:pt x="9437" y="2783"/>
                    </a:lnTo>
                    <a:lnTo>
                      <a:pt x="9332" y="2846"/>
                    </a:lnTo>
                    <a:lnTo>
                      <a:pt x="9186" y="2888"/>
                    </a:lnTo>
                    <a:lnTo>
                      <a:pt x="9311" y="2825"/>
                    </a:lnTo>
                    <a:lnTo>
                      <a:pt x="9395" y="2721"/>
                    </a:lnTo>
                    <a:lnTo>
                      <a:pt x="9395" y="2532"/>
                    </a:lnTo>
                    <a:lnTo>
                      <a:pt x="9458" y="2428"/>
                    </a:lnTo>
                    <a:lnTo>
                      <a:pt x="9416" y="2344"/>
                    </a:lnTo>
                    <a:lnTo>
                      <a:pt x="9311" y="2323"/>
                    </a:lnTo>
                    <a:lnTo>
                      <a:pt x="9144" y="2030"/>
                    </a:lnTo>
                    <a:lnTo>
                      <a:pt x="9081" y="1905"/>
                    </a:lnTo>
                    <a:lnTo>
                      <a:pt x="8893" y="1842"/>
                    </a:lnTo>
                    <a:lnTo>
                      <a:pt x="8788" y="1800"/>
                    </a:lnTo>
                    <a:lnTo>
                      <a:pt x="8725" y="1821"/>
                    </a:lnTo>
                    <a:lnTo>
                      <a:pt x="8788" y="1884"/>
                    </a:lnTo>
                    <a:lnTo>
                      <a:pt x="8704" y="1905"/>
                    </a:lnTo>
                    <a:lnTo>
                      <a:pt x="8621" y="2030"/>
                    </a:lnTo>
                    <a:lnTo>
                      <a:pt x="8558" y="2009"/>
                    </a:lnTo>
                    <a:lnTo>
                      <a:pt x="8579" y="1946"/>
                    </a:lnTo>
                    <a:lnTo>
                      <a:pt x="8474" y="1988"/>
                    </a:lnTo>
                    <a:lnTo>
                      <a:pt x="8453" y="2051"/>
                    </a:lnTo>
                    <a:lnTo>
                      <a:pt x="8370" y="1884"/>
                    </a:lnTo>
                    <a:lnTo>
                      <a:pt x="8307" y="1884"/>
                    </a:lnTo>
                    <a:lnTo>
                      <a:pt x="8286" y="1946"/>
                    </a:lnTo>
                    <a:lnTo>
                      <a:pt x="8370" y="2009"/>
                    </a:lnTo>
                    <a:lnTo>
                      <a:pt x="8265" y="2093"/>
                    </a:lnTo>
                    <a:lnTo>
                      <a:pt x="8202" y="2218"/>
                    </a:lnTo>
                    <a:lnTo>
                      <a:pt x="8265" y="2260"/>
                    </a:lnTo>
                    <a:lnTo>
                      <a:pt x="8139" y="2344"/>
                    </a:lnTo>
                    <a:lnTo>
                      <a:pt x="8077" y="2260"/>
                    </a:lnTo>
                    <a:lnTo>
                      <a:pt x="8035" y="2260"/>
                    </a:lnTo>
                    <a:lnTo>
                      <a:pt x="7993" y="2197"/>
                    </a:lnTo>
                    <a:lnTo>
                      <a:pt x="8077" y="2114"/>
                    </a:lnTo>
                    <a:lnTo>
                      <a:pt x="7993" y="2114"/>
                    </a:lnTo>
                    <a:lnTo>
                      <a:pt x="7951" y="2239"/>
                    </a:lnTo>
                    <a:lnTo>
                      <a:pt x="7846" y="2260"/>
                    </a:lnTo>
                    <a:lnTo>
                      <a:pt x="7784" y="2323"/>
                    </a:lnTo>
                    <a:lnTo>
                      <a:pt x="7763" y="2449"/>
                    </a:lnTo>
                    <a:lnTo>
                      <a:pt x="7951" y="2511"/>
                    </a:lnTo>
                    <a:lnTo>
                      <a:pt x="7784" y="2637"/>
                    </a:lnTo>
                    <a:lnTo>
                      <a:pt x="7679" y="2574"/>
                    </a:lnTo>
                    <a:lnTo>
                      <a:pt x="7533" y="2658"/>
                    </a:lnTo>
                    <a:lnTo>
                      <a:pt x="7554" y="2741"/>
                    </a:lnTo>
                    <a:lnTo>
                      <a:pt x="7742" y="2762"/>
                    </a:lnTo>
                    <a:lnTo>
                      <a:pt x="7658" y="2846"/>
                    </a:lnTo>
                    <a:lnTo>
                      <a:pt x="7574" y="2867"/>
                    </a:lnTo>
                    <a:lnTo>
                      <a:pt x="7470" y="2741"/>
                    </a:lnTo>
                    <a:lnTo>
                      <a:pt x="7365" y="2846"/>
                    </a:lnTo>
                    <a:lnTo>
                      <a:pt x="7261" y="2867"/>
                    </a:lnTo>
                    <a:lnTo>
                      <a:pt x="7302" y="2951"/>
                    </a:lnTo>
                    <a:lnTo>
                      <a:pt x="7323" y="3034"/>
                    </a:lnTo>
                    <a:lnTo>
                      <a:pt x="7323" y="3097"/>
                    </a:lnTo>
                    <a:lnTo>
                      <a:pt x="7407" y="3076"/>
                    </a:lnTo>
                    <a:lnTo>
                      <a:pt x="7323" y="3181"/>
                    </a:lnTo>
                    <a:lnTo>
                      <a:pt x="7365" y="3286"/>
                    </a:lnTo>
                    <a:lnTo>
                      <a:pt x="7261" y="3306"/>
                    </a:lnTo>
                    <a:lnTo>
                      <a:pt x="7219" y="3390"/>
                    </a:lnTo>
                    <a:lnTo>
                      <a:pt x="7407" y="3453"/>
                    </a:lnTo>
                    <a:lnTo>
                      <a:pt x="7302" y="3495"/>
                    </a:lnTo>
                    <a:lnTo>
                      <a:pt x="7261" y="3558"/>
                    </a:lnTo>
                    <a:lnTo>
                      <a:pt x="7135" y="3516"/>
                    </a:lnTo>
                    <a:lnTo>
                      <a:pt x="7093" y="3453"/>
                    </a:lnTo>
                    <a:lnTo>
                      <a:pt x="7009" y="3390"/>
                    </a:lnTo>
                    <a:lnTo>
                      <a:pt x="6905" y="3474"/>
                    </a:lnTo>
                    <a:lnTo>
                      <a:pt x="6884" y="3369"/>
                    </a:lnTo>
                    <a:lnTo>
                      <a:pt x="6779" y="3306"/>
                    </a:lnTo>
                    <a:lnTo>
                      <a:pt x="6696" y="3369"/>
                    </a:lnTo>
                    <a:lnTo>
                      <a:pt x="6821" y="3474"/>
                    </a:lnTo>
                    <a:lnTo>
                      <a:pt x="6779" y="3495"/>
                    </a:lnTo>
                    <a:lnTo>
                      <a:pt x="6717" y="3599"/>
                    </a:lnTo>
                    <a:lnTo>
                      <a:pt x="6821" y="3704"/>
                    </a:lnTo>
                    <a:lnTo>
                      <a:pt x="6947" y="3704"/>
                    </a:lnTo>
                    <a:lnTo>
                      <a:pt x="6905" y="3809"/>
                    </a:lnTo>
                    <a:lnTo>
                      <a:pt x="6905" y="3913"/>
                    </a:lnTo>
                    <a:lnTo>
                      <a:pt x="6842" y="3871"/>
                    </a:lnTo>
                    <a:lnTo>
                      <a:pt x="6779" y="3871"/>
                    </a:lnTo>
                    <a:lnTo>
                      <a:pt x="6800" y="3997"/>
                    </a:lnTo>
                    <a:lnTo>
                      <a:pt x="6737" y="4122"/>
                    </a:lnTo>
                    <a:lnTo>
                      <a:pt x="6737" y="4248"/>
                    </a:lnTo>
                    <a:lnTo>
                      <a:pt x="6570" y="3871"/>
                    </a:lnTo>
                    <a:lnTo>
                      <a:pt x="6424" y="3620"/>
                    </a:lnTo>
                    <a:lnTo>
                      <a:pt x="6382" y="3558"/>
                    </a:lnTo>
                    <a:lnTo>
                      <a:pt x="6403" y="3390"/>
                    </a:lnTo>
                    <a:lnTo>
                      <a:pt x="6361" y="3474"/>
                    </a:lnTo>
                    <a:lnTo>
                      <a:pt x="6214" y="3558"/>
                    </a:lnTo>
                    <a:lnTo>
                      <a:pt x="6193" y="3704"/>
                    </a:lnTo>
                    <a:lnTo>
                      <a:pt x="6110" y="3725"/>
                    </a:lnTo>
                    <a:lnTo>
                      <a:pt x="6089" y="3809"/>
                    </a:lnTo>
                    <a:lnTo>
                      <a:pt x="5984" y="3788"/>
                    </a:lnTo>
                    <a:lnTo>
                      <a:pt x="5901" y="3892"/>
                    </a:lnTo>
                    <a:lnTo>
                      <a:pt x="5838" y="3976"/>
                    </a:lnTo>
                    <a:lnTo>
                      <a:pt x="5859" y="4102"/>
                    </a:lnTo>
                    <a:lnTo>
                      <a:pt x="5859" y="4415"/>
                    </a:lnTo>
                    <a:lnTo>
                      <a:pt x="5901" y="4436"/>
                    </a:lnTo>
                    <a:lnTo>
                      <a:pt x="5901" y="4541"/>
                    </a:lnTo>
                    <a:lnTo>
                      <a:pt x="5796" y="4604"/>
                    </a:lnTo>
                    <a:lnTo>
                      <a:pt x="5733" y="4708"/>
                    </a:lnTo>
                    <a:lnTo>
                      <a:pt x="5566" y="4750"/>
                    </a:lnTo>
                    <a:lnTo>
                      <a:pt x="5587" y="4834"/>
                    </a:lnTo>
                    <a:lnTo>
                      <a:pt x="5461" y="4918"/>
                    </a:lnTo>
                    <a:lnTo>
                      <a:pt x="5461" y="5064"/>
                    </a:lnTo>
                    <a:lnTo>
                      <a:pt x="5377" y="5127"/>
                    </a:lnTo>
                    <a:lnTo>
                      <a:pt x="5210" y="5378"/>
                    </a:lnTo>
                    <a:lnTo>
                      <a:pt x="4854" y="5587"/>
                    </a:lnTo>
                    <a:lnTo>
                      <a:pt x="4561" y="5608"/>
                    </a:lnTo>
                    <a:lnTo>
                      <a:pt x="4436" y="5650"/>
                    </a:lnTo>
                    <a:lnTo>
                      <a:pt x="4268" y="5671"/>
                    </a:lnTo>
                    <a:lnTo>
                      <a:pt x="4122" y="5692"/>
                    </a:lnTo>
                    <a:lnTo>
                      <a:pt x="3996" y="5671"/>
                    </a:lnTo>
                    <a:lnTo>
                      <a:pt x="3808" y="5754"/>
                    </a:lnTo>
                    <a:lnTo>
                      <a:pt x="3787" y="5859"/>
                    </a:lnTo>
                    <a:lnTo>
                      <a:pt x="3683" y="5901"/>
                    </a:lnTo>
                    <a:lnTo>
                      <a:pt x="3285" y="5880"/>
                    </a:lnTo>
                    <a:lnTo>
                      <a:pt x="3222" y="5922"/>
                    </a:lnTo>
                    <a:lnTo>
                      <a:pt x="3160" y="6027"/>
                    </a:lnTo>
                    <a:lnTo>
                      <a:pt x="2929" y="6131"/>
                    </a:lnTo>
                    <a:lnTo>
                      <a:pt x="2762" y="6131"/>
                    </a:lnTo>
                    <a:lnTo>
                      <a:pt x="2657" y="6089"/>
                    </a:lnTo>
                    <a:lnTo>
                      <a:pt x="2553" y="6110"/>
                    </a:lnTo>
                    <a:lnTo>
                      <a:pt x="2532" y="6027"/>
                    </a:lnTo>
                    <a:lnTo>
                      <a:pt x="2427" y="6089"/>
                    </a:lnTo>
                    <a:lnTo>
                      <a:pt x="2344" y="6215"/>
                    </a:lnTo>
                    <a:lnTo>
                      <a:pt x="2113" y="6278"/>
                    </a:lnTo>
                    <a:lnTo>
                      <a:pt x="2092" y="6319"/>
                    </a:lnTo>
                    <a:lnTo>
                      <a:pt x="2009" y="6319"/>
                    </a:lnTo>
                    <a:lnTo>
                      <a:pt x="1820" y="6487"/>
                    </a:lnTo>
                    <a:lnTo>
                      <a:pt x="1569" y="6612"/>
                    </a:lnTo>
                    <a:lnTo>
                      <a:pt x="1255" y="6717"/>
                    </a:lnTo>
                    <a:lnTo>
                      <a:pt x="1088" y="6905"/>
                    </a:lnTo>
                    <a:lnTo>
                      <a:pt x="1088" y="7115"/>
                    </a:lnTo>
                    <a:lnTo>
                      <a:pt x="963" y="7219"/>
                    </a:lnTo>
                    <a:lnTo>
                      <a:pt x="879" y="7156"/>
                    </a:lnTo>
                    <a:lnTo>
                      <a:pt x="900" y="7073"/>
                    </a:lnTo>
                    <a:lnTo>
                      <a:pt x="900" y="7010"/>
                    </a:lnTo>
                    <a:lnTo>
                      <a:pt x="963" y="6843"/>
                    </a:lnTo>
                    <a:lnTo>
                      <a:pt x="963" y="6738"/>
                    </a:lnTo>
                    <a:lnTo>
                      <a:pt x="774" y="6863"/>
                    </a:lnTo>
                    <a:lnTo>
                      <a:pt x="732" y="7052"/>
                    </a:lnTo>
                    <a:lnTo>
                      <a:pt x="607" y="7282"/>
                    </a:lnTo>
                    <a:lnTo>
                      <a:pt x="711" y="7470"/>
                    </a:lnTo>
                    <a:lnTo>
                      <a:pt x="628" y="7638"/>
                    </a:lnTo>
                    <a:lnTo>
                      <a:pt x="649" y="7889"/>
                    </a:lnTo>
                    <a:lnTo>
                      <a:pt x="419" y="8161"/>
                    </a:lnTo>
                    <a:lnTo>
                      <a:pt x="335" y="8537"/>
                    </a:lnTo>
                    <a:lnTo>
                      <a:pt x="377" y="8726"/>
                    </a:lnTo>
                    <a:lnTo>
                      <a:pt x="356" y="9019"/>
                    </a:lnTo>
                    <a:lnTo>
                      <a:pt x="565" y="9353"/>
                    </a:lnTo>
                    <a:lnTo>
                      <a:pt x="565" y="9479"/>
                    </a:lnTo>
                    <a:lnTo>
                      <a:pt x="649" y="9584"/>
                    </a:lnTo>
                    <a:lnTo>
                      <a:pt x="565" y="9751"/>
                    </a:lnTo>
                    <a:lnTo>
                      <a:pt x="628" y="9897"/>
                    </a:lnTo>
                    <a:lnTo>
                      <a:pt x="502" y="9960"/>
                    </a:lnTo>
                    <a:lnTo>
                      <a:pt x="439" y="9856"/>
                    </a:lnTo>
                    <a:lnTo>
                      <a:pt x="439" y="9667"/>
                    </a:lnTo>
                    <a:lnTo>
                      <a:pt x="356" y="9772"/>
                    </a:lnTo>
                    <a:lnTo>
                      <a:pt x="335" y="9730"/>
                    </a:lnTo>
                    <a:lnTo>
                      <a:pt x="335" y="9542"/>
                    </a:lnTo>
                    <a:lnTo>
                      <a:pt x="230" y="9312"/>
                    </a:lnTo>
                    <a:lnTo>
                      <a:pt x="147" y="9416"/>
                    </a:lnTo>
                    <a:lnTo>
                      <a:pt x="188" y="9667"/>
                    </a:lnTo>
                    <a:lnTo>
                      <a:pt x="335" y="9835"/>
                    </a:lnTo>
                    <a:lnTo>
                      <a:pt x="439" y="10023"/>
                    </a:lnTo>
                    <a:lnTo>
                      <a:pt x="293" y="10065"/>
                    </a:lnTo>
                    <a:lnTo>
                      <a:pt x="147" y="9897"/>
                    </a:lnTo>
                    <a:lnTo>
                      <a:pt x="126" y="9688"/>
                    </a:lnTo>
                    <a:lnTo>
                      <a:pt x="84" y="9772"/>
                    </a:lnTo>
                    <a:lnTo>
                      <a:pt x="0" y="9835"/>
                    </a:lnTo>
                    <a:lnTo>
                      <a:pt x="105" y="10002"/>
                    </a:lnTo>
                    <a:lnTo>
                      <a:pt x="314" y="10253"/>
                    </a:lnTo>
                    <a:lnTo>
                      <a:pt x="419" y="10588"/>
                    </a:lnTo>
                    <a:lnTo>
                      <a:pt x="377" y="11153"/>
                    </a:lnTo>
                    <a:lnTo>
                      <a:pt x="460" y="11257"/>
                    </a:lnTo>
                    <a:lnTo>
                      <a:pt x="544" y="11592"/>
                    </a:lnTo>
                    <a:lnTo>
                      <a:pt x="711" y="12032"/>
                    </a:lnTo>
                    <a:lnTo>
                      <a:pt x="649" y="12178"/>
                    </a:lnTo>
                    <a:lnTo>
                      <a:pt x="670" y="12827"/>
                    </a:lnTo>
                    <a:lnTo>
                      <a:pt x="649" y="12910"/>
                    </a:lnTo>
                    <a:lnTo>
                      <a:pt x="711" y="13099"/>
                    </a:lnTo>
                    <a:lnTo>
                      <a:pt x="711" y="13308"/>
                    </a:lnTo>
                    <a:lnTo>
                      <a:pt x="837" y="13559"/>
                    </a:lnTo>
                    <a:lnTo>
                      <a:pt x="837" y="13726"/>
                    </a:lnTo>
                    <a:lnTo>
                      <a:pt x="732" y="13810"/>
                    </a:lnTo>
                    <a:lnTo>
                      <a:pt x="774" y="13852"/>
                    </a:lnTo>
                    <a:lnTo>
                      <a:pt x="732" y="14019"/>
                    </a:lnTo>
                    <a:lnTo>
                      <a:pt x="711" y="14270"/>
                    </a:lnTo>
                    <a:lnTo>
                      <a:pt x="628" y="14354"/>
                    </a:lnTo>
                    <a:lnTo>
                      <a:pt x="649" y="14438"/>
                    </a:lnTo>
                    <a:lnTo>
                      <a:pt x="628" y="14584"/>
                    </a:lnTo>
                    <a:lnTo>
                      <a:pt x="523" y="14668"/>
                    </a:lnTo>
                    <a:lnTo>
                      <a:pt x="544" y="14793"/>
                    </a:lnTo>
                    <a:lnTo>
                      <a:pt x="335" y="14961"/>
                    </a:lnTo>
                    <a:lnTo>
                      <a:pt x="251" y="14877"/>
                    </a:lnTo>
                    <a:lnTo>
                      <a:pt x="126" y="15086"/>
                    </a:lnTo>
                    <a:lnTo>
                      <a:pt x="126" y="15442"/>
                    </a:lnTo>
                    <a:lnTo>
                      <a:pt x="209" y="15526"/>
                    </a:lnTo>
                    <a:lnTo>
                      <a:pt x="293" y="15526"/>
                    </a:lnTo>
                    <a:lnTo>
                      <a:pt x="544" y="15756"/>
                    </a:lnTo>
                    <a:lnTo>
                      <a:pt x="544" y="15861"/>
                    </a:lnTo>
                    <a:lnTo>
                      <a:pt x="565" y="15923"/>
                    </a:lnTo>
                    <a:lnTo>
                      <a:pt x="711" y="15944"/>
                    </a:lnTo>
                    <a:lnTo>
                      <a:pt x="753" y="16007"/>
                    </a:lnTo>
                    <a:lnTo>
                      <a:pt x="942" y="16028"/>
                    </a:lnTo>
                    <a:lnTo>
                      <a:pt x="983" y="16028"/>
                    </a:lnTo>
                    <a:lnTo>
                      <a:pt x="1025" y="16070"/>
                    </a:lnTo>
                    <a:lnTo>
                      <a:pt x="1151" y="16070"/>
                    </a:lnTo>
                    <a:lnTo>
                      <a:pt x="1297" y="16049"/>
                    </a:lnTo>
                    <a:lnTo>
                      <a:pt x="1339" y="16133"/>
                    </a:lnTo>
                    <a:lnTo>
                      <a:pt x="1402" y="16070"/>
                    </a:lnTo>
                    <a:lnTo>
                      <a:pt x="1423" y="16112"/>
                    </a:lnTo>
                    <a:lnTo>
                      <a:pt x="1611" y="16070"/>
                    </a:lnTo>
                    <a:lnTo>
                      <a:pt x="1758" y="16070"/>
                    </a:lnTo>
                    <a:lnTo>
                      <a:pt x="1779" y="16007"/>
                    </a:lnTo>
                    <a:lnTo>
                      <a:pt x="1862" y="15965"/>
                    </a:lnTo>
                    <a:lnTo>
                      <a:pt x="1946" y="15840"/>
                    </a:lnTo>
                    <a:lnTo>
                      <a:pt x="2113" y="15861"/>
                    </a:lnTo>
                    <a:lnTo>
                      <a:pt x="2113" y="15756"/>
                    </a:lnTo>
                    <a:lnTo>
                      <a:pt x="2218" y="15693"/>
                    </a:lnTo>
                    <a:lnTo>
                      <a:pt x="2323" y="15693"/>
                    </a:lnTo>
                    <a:lnTo>
                      <a:pt x="2406" y="15777"/>
                    </a:lnTo>
                    <a:lnTo>
                      <a:pt x="2511" y="15651"/>
                    </a:lnTo>
                    <a:lnTo>
                      <a:pt x="2532" y="15693"/>
                    </a:lnTo>
                    <a:lnTo>
                      <a:pt x="2616" y="15651"/>
                    </a:lnTo>
                    <a:lnTo>
                      <a:pt x="2636" y="15526"/>
                    </a:lnTo>
                    <a:lnTo>
                      <a:pt x="2950" y="15317"/>
                    </a:lnTo>
                    <a:lnTo>
                      <a:pt x="3076" y="15338"/>
                    </a:lnTo>
                    <a:lnTo>
                      <a:pt x="3160" y="15379"/>
                    </a:lnTo>
                    <a:lnTo>
                      <a:pt x="3264" y="15317"/>
                    </a:lnTo>
                    <a:lnTo>
                      <a:pt x="3557" y="15233"/>
                    </a:lnTo>
                    <a:lnTo>
                      <a:pt x="3599" y="15317"/>
                    </a:lnTo>
                    <a:lnTo>
                      <a:pt x="3787" y="15254"/>
                    </a:lnTo>
                    <a:lnTo>
                      <a:pt x="3850" y="15296"/>
                    </a:lnTo>
                    <a:lnTo>
                      <a:pt x="3955" y="15317"/>
                    </a:lnTo>
                    <a:lnTo>
                      <a:pt x="4038" y="15254"/>
                    </a:lnTo>
                    <a:lnTo>
                      <a:pt x="4101" y="15400"/>
                    </a:lnTo>
                    <a:lnTo>
                      <a:pt x="4185" y="15400"/>
                    </a:lnTo>
                    <a:lnTo>
                      <a:pt x="4268" y="15338"/>
                    </a:lnTo>
                    <a:lnTo>
                      <a:pt x="4310" y="15400"/>
                    </a:lnTo>
                    <a:lnTo>
                      <a:pt x="4415" y="15338"/>
                    </a:lnTo>
                    <a:lnTo>
                      <a:pt x="4624" y="15338"/>
                    </a:lnTo>
                    <a:lnTo>
                      <a:pt x="4624" y="15442"/>
                    </a:lnTo>
                    <a:lnTo>
                      <a:pt x="4645" y="15442"/>
                    </a:lnTo>
                    <a:lnTo>
                      <a:pt x="4792" y="15338"/>
                    </a:lnTo>
                    <a:lnTo>
                      <a:pt x="4917" y="15379"/>
                    </a:lnTo>
                    <a:lnTo>
                      <a:pt x="5064" y="15254"/>
                    </a:lnTo>
                    <a:lnTo>
                      <a:pt x="5126" y="15128"/>
                    </a:lnTo>
                    <a:lnTo>
                      <a:pt x="5168" y="15107"/>
                    </a:lnTo>
                    <a:lnTo>
                      <a:pt x="5315" y="14982"/>
                    </a:lnTo>
                    <a:lnTo>
                      <a:pt x="5377" y="14773"/>
                    </a:lnTo>
                    <a:lnTo>
                      <a:pt x="5524" y="14668"/>
                    </a:lnTo>
                    <a:lnTo>
                      <a:pt x="5670" y="14647"/>
                    </a:lnTo>
                    <a:lnTo>
                      <a:pt x="5754" y="14668"/>
                    </a:lnTo>
                    <a:lnTo>
                      <a:pt x="5984" y="14584"/>
                    </a:lnTo>
                    <a:lnTo>
                      <a:pt x="6277" y="14396"/>
                    </a:lnTo>
                    <a:lnTo>
                      <a:pt x="6486" y="14208"/>
                    </a:lnTo>
                    <a:lnTo>
                      <a:pt x="6570" y="14187"/>
                    </a:lnTo>
                    <a:lnTo>
                      <a:pt x="6737" y="14187"/>
                    </a:lnTo>
                    <a:lnTo>
                      <a:pt x="6905" y="14249"/>
                    </a:lnTo>
                    <a:lnTo>
                      <a:pt x="7051" y="14270"/>
                    </a:lnTo>
                    <a:lnTo>
                      <a:pt x="7198" y="14208"/>
                    </a:lnTo>
                    <a:lnTo>
                      <a:pt x="7407" y="14249"/>
                    </a:lnTo>
                    <a:lnTo>
                      <a:pt x="7742" y="14145"/>
                    </a:lnTo>
                    <a:lnTo>
                      <a:pt x="7930" y="14082"/>
                    </a:lnTo>
                    <a:lnTo>
                      <a:pt x="8056" y="13977"/>
                    </a:lnTo>
                    <a:lnTo>
                      <a:pt x="8139" y="13977"/>
                    </a:lnTo>
                    <a:lnTo>
                      <a:pt x="8307" y="13852"/>
                    </a:lnTo>
                    <a:lnTo>
                      <a:pt x="8558" y="13852"/>
                    </a:lnTo>
                    <a:lnTo>
                      <a:pt x="9186" y="13810"/>
                    </a:lnTo>
                    <a:lnTo>
                      <a:pt x="9395" y="13852"/>
                    </a:lnTo>
                    <a:lnTo>
                      <a:pt x="9520" y="13852"/>
                    </a:lnTo>
                    <a:lnTo>
                      <a:pt x="9709" y="13810"/>
                    </a:lnTo>
                    <a:lnTo>
                      <a:pt x="9834" y="13831"/>
                    </a:lnTo>
                    <a:lnTo>
                      <a:pt x="10022" y="13977"/>
                    </a:lnTo>
                    <a:lnTo>
                      <a:pt x="10148" y="14208"/>
                    </a:lnTo>
                    <a:lnTo>
                      <a:pt x="10253" y="14249"/>
                    </a:lnTo>
                    <a:lnTo>
                      <a:pt x="10336" y="14187"/>
                    </a:lnTo>
                    <a:lnTo>
                      <a:pt x="10378" y="14166"/>
                    </a:lnTo>
                    <a:lnTo>
                      <a:pt x="10441" y="14208"/>
                    </a:lnTo>
                    <a:lnTo>
                      <a:pt x="10504" y="14187"/>
                    </a:lnTo>
                    <a:lnTo>
                      <a:pt x="10650" y="14208"/>
                    </a:lnTo>
                    <a:lnTo>
                      <a:pt x="10755" y="14354"/>
                    </a:lnTo>
                    <a:lnTo>
                      <a:pt x="10880" y="14375"/>
                    </a:lnTo>
                    <a:lnTo>
                      <a:pt x="10964" y="14354"/>
                    </a:lnTo>
                    <a:lnTo>
                      <a:pt x="11194" y="14542"/>
                    </a:lnTo>
                    <a:lnTo>
                      <a:pt x="11194" y="14647"/>
                    </a:lnTo>
                    <a:lnTo>
                      <a:pt x="11278" y="14647"/>
                    </a:lnTo>
                    <a:lnTo>
                      <a:pt x="11341" y="14731"/>
                    </a:lnTo>
                    <a:lnTo>
                      <a:pt x="11320" y="14814"/>
                    </a:lnTo>
                    <a:lnTo>
                      <a:pt x="11215" y="14814"/>
                    </a:lnTo>
                    <a:lnTo>
                      <a:pt x="11194" y="14898"/>
                    </a:lnTo>
                    <a:lnTo>
                      <a:pt x="11299" y="15107"/>
                    </a:lnTo>
                    <a:lnTo>
                      <a:pt x="11403" y="15128"/>
                    </a:lnTo>
                    <a:lnTo>
                      <a:pt x="11508" y="15254"/>
                    </a:lnTo>
                    <a:lnTo>
                      <a:pt x="11550" y="15421"/>
                    </a:lnTo>
                    <a:lnTo>
                      <a:pt x="11529" y="15526"/>
                    </a:lnTo>
                    <a:lnTo>
                      <a:pt x="11655" y="15819"/>
                    </a:lnTo>
                    <a:lnTo>
                      <a:pt x="11613" y="15944"/>
                    </a:lnTo>
                    <a:lnTo>
                      <a:pt x="11655" y="16007"/>
                    </a:lnTo>
                    <a:lnTo>
                      <a:pt x="11634" y="16154"/>
                    </a:lnTo>
                    <a:lnTo>
                      <a:pt x="11613" y="16237"/>
                    </a:lnTo>
                    <a:lnTo>
                      <a:pt x="11529" y="16216"/>
                    </a:lnTo>
                    <a:lnTo>
                      <a:pt x="11508" y="16237"/>
                    </a:lnTo>
                    <a:lnTo>
                      <a:pt x="11592" y="16363"/>
                    </a:lnTo>
                    <a:lnTo>
                      <a:pt x="11655" y="16384"/>
                    </a:lnTo>
                    <a:lnTo>
                      <a:pt x="11717" y="16530"/>
                    </a:lnTo>
                    <a:lnTo>
                      <a:pt x="11822" y="16488"/>
                    </a:lnTo>
                    <a:lnTo>
                      <a:pt x="11927" y="16572"/>
                    </a:lnTo>
                    <a:lnTo>
                      <a:pt x="11927" y="16467"/>
                    </a:lnTo>
                    <a:lnTo>
                      <a:pt x="11864" y="16363"/>
                    </a:lnTo>
                    <a:lnTo>
                      <a:pt x="11927" y="16300"/>
                    </a:lnTo>
                    <a:lnTo>
                      <a:pt x="11968" y="16174"/>
                    </a:lnTo>
                    <a:lnTo>
                      <a:pt x="12073" y="16174"/>
                    </a:lnTo>
                    <a:lnTo>
                      <a:pt x="12136" y="16070"/>
                    </a:lnTo>
                    <a:lnTo>
                      <a:pt x="12240" y="16028"/>
                    </a:lnTo>
                    <a:lnTo>
                      <a:pt x="12261" y="15923"/>
                    </a:lnTo>
                    <a:lnTo>
                      <a:pt x="12366" y="15777"/>
                    </a:lnTo>
                    <a:lnTo>
                      <a:pt x="12596" y="15693"/>
                    </a:lnTo>
                    <a:lnTo>
                      <a:pt x="12638" y="15610"/>
                    </a:lnTo>
                    <a:lnTo>
                      <a:pt x="12680" y="15610"/>
                    </a:lnTo>
                    <a:lnTo>
                      <a:pt x="12868" y="15505"/>
                    </a:lnTo>
                    <a:lnTo>
                      <a:pt x="12910" y="15338"/>
                    </a:lnTo>
                    <a:lnTo>
                      <a:pt x="13077" y="15107"/>
                    </a:lnTo>
                    <a:lnTo>
                      <a:pt x="13224" y="15086"/>
                    </a:lnTo>
                    <a:lnTo>
                      <a:pt x="13307" y="14982"/>
                    </a:lnTo>
                    <a:lnTo>
                      <a:pt x="13266" y="14856"/>
                    </a:lnTo>
                    <a:lnTo>
                      <a:pt x="13287" y="14710"/>
                    </a:lnTo>
                    <a:lnTo>
                      <a:pt x="13370" y="14877"/>
                    </a:lnTo>
                    <a:lnTo>
                      <a:pt x="13370" y="15024"/>
                    </a:lnTo>
                    <a:lnTo>
                      <a:pt x="13370" y="15191"/>
                    </a:lnTo>
                    <a:lnTo>
                      <a:pt x="13287" y="15254"/>
                    </a:lnTo>
                    <a:lnTo>
                      <a:pt x="13266" y="15547"/>
                    </a:lnTo>
                    <a:lnTo>
                      <a:pt x="13015" y="15714"/>
                    </a:lnTo>
                    <a:lnTo>
                      <a:pt x="12973" y="15840"/>
                    </a:lnTo>
                    <a:lnTo>
                      <a:pt x="12910" y="15923"/>
                    </a:lnTo>
                    <a:lnTo>
                      <a:pt x="12910" y="16070"/>
                    </a:lnTo>
                    <a:lnTo>
                      <a:pt x="12784" y="16258"/>
                    </a:lnTo>
                    <a:lnTo>
                      <a:pt x="12805" y="16300"/>
                    </a:lnTo>
                    <a:lnTo>
                      <a:pt x="12743" y="16593"/>
                    </a:lnTo>
                    <a:lnTo>
                      <a:pt x="12450" y="16572"/>
                    </a:lnTo>
                    <a:lnTo>
                      <a:pt x="12387" y="16739"/>
                    </a:lnTo>
                    <a:lnTo>
                      <a:pt x="12324" y="16823"/>
                    </a:lnTo>
                    <a:lnTo>
                      <a:pt x="12324" y="16886"/>
                    </a:lnTo>
                    <a:lnTo>
                      <a:pt x="12491" y="16823"/>
                    </a:lnTo>
                    <a:lnTo>
                      <a:pt x="12659" y="16760"/>
                    </a:lnTo>
                    <a:lnTo>
                      <a:pt x="12868" y="16823"/>
                    </a:lnTo>
                    <a:lnTo>
                      <a:pt x="13056" y="16530"/>
                    </a:lnTo>
                    <a:lnTo>
                      <a:pt x="13098" y="16216"/>
                    </a:lnTo>
                    <a:lnTo>
                      <a:pt x="13266" y="16049"/>
                    </a:lnTo>
                    <a:lnTo>
                      <a:pt x="13307" y="16112"/>
                    </a:lnTo>
                    <a:lnTo>
                      <a:pt x="13307" y="16384"/>
                    </a:lnTo>
                    <a:lnTo>
                      <a:pt x="13370" y="16551"/>
                    </a:lnTo>
                    <a:lnTo>
                      <a:pt x="13307" y="16551"/>
                    </a:lnTo>
                    <a:lnTo>
                      <a:pt x="13328" y="16823"/>
                    </a:lnTo>
                    <a:lnTo>
                      <a:pt x="13203" y="17074"/>
                    </a:lnTo>
                    <a:lnTo>
                      <a:pt x="12994" y="17158"/>
                    </a:lnTo>
                    <a:lnTo>
                      <a:pt x="13015" y="17221"/>
                    </a:lnTo>
                    <a:lnTo>
                      <a:pt x="13161" y="17200"/>
                    </a:lnTo>
                    <a:lnTo>
                      <a:pt x="13307" y="17221"/>
                    </a:lnTo>
                    <a:lnTo>
                      <a:pt x="13391" y="17158"/>
                    </a:lnTo>
                    <a:lnTo>
                      <a:pt x="13496" y="17116"/>
                    </a:lnTo>
                    <a:lnTo>
                      <a:pt x="13600" y="17011"/>
                    </a:lnTo>
                    <a:lnTo>
                      <a:pt x="13705" y="17053"/>
                    </a:lnTo>
                    <a:lnTo>
                      <a:pt x="13789" y="17053"/>
                    </a:lnTo>
                    <a:lnTo>
                      <a:pt x="13705" y="17158"/>
                    </a:lnTo>
                    <a:lnTo>
                      <a:pt x="13642" y="17221"/>
                    </a:lnTo>
                    <a:lnTo>
                      <a:pt x="13538" y="17221"/>
                    </a:lnTo>
                    <a:lnTo>
                      <a:pt x="13517" y="17283"/>
                    </a:lnTo>
                    <a:lnTo>
                      <a:pt x="13621" y="17430"/>
                    </a:lnTo>
                    <a:lnTo>
                      <a:pt x="13684" y="17576"/>
                    </a:lnTo>
                    <a:lnTo>
                      <a:pt x="13747" y="17744"/>
                    </a:lnTo>
                    <a:lnTo>
                      <a:pt x="13747" y="17953"/>
                    </a:lnTo>
                    <a:lnTo>
                      <a:pt x="13726" y="18225"/>
                    </a:lnTo>
                    <a:lnTo>
                      <a:pt x="13600" y="18371"/>
                    </a:lnTo>
                    <a:lnTo>
                      <a:pt x="13621" y="18455"/>
                    </a:lnTo>
                    <a:lnTo>
                      <a:pt x="13600" y="18664"/>
                    </a:lnTo>
                    <a:lnTo>
                      <a:pt x="13705" y="18748"/>
                    </a:lnTo>
                    <a:lnTo>
                      <a:pt x="13789" y="18895"/>
                    </a:lnTo>
                    <a:lnTo>
                      <a:pt x="13810" y="19083"/>
                    </a:lnTo>
                    <a:lnTo>
                      <a:pt x="14019" y="19355"/>
                    </a:lnTo>
                    <a:lnTo>
                      <a:pt x="14165" y="19397"/>
                    </a:lnTo>
                    <a:lnTo>
                      <a:pt x="14270" y="19480"/>
                    </a:lnTo>
                    <a:lnTo>
                      <a:pt x="14333" y="19606"/>
                    </a:lnTo>
                    <a:lnTo>
                      <a:pt x="14437" y="19627"/>
                    </a:lnTo>
                    <a:lnTo>
                      <a:pt x="14458" y="19585"/>
                    </a:lnTo>
                    <a:lnTo>
                      <a:pt x="14542" y="19564"/>
                    </a:lnTo>
                    <a:lnTo>
                      <a:pt x="14688" y="19585"/>
                    </a:lnTo>
                    <a:lnTo>
                      <a:pt x="14835" y="19731"/>
                    </a:lnTo>
                    <a:lnTo>
                      <a:pt x="14960" y="19773"/>
                    </a:lnTo>
                    <a:lnTo>
                      <a:pt x="15086" y="19899"/>
                    </a:lnTo>
                    <a:lnTo>
                      <a:pt x="15107" y="20003"/>
                    </a:lnTo>
                    <a:lnTo>
                      <a:pt x="15212" y="20045"/>
                    </a:lnTo>
                    <a:lnTo>
                      <a:pt x="15358" y="20192"/>
                    </a:lnTo>
                    <a:lnTo>
                      <a:pt x="15421" y="20192"/>
                    </a:lnTo>
                    <a:lnTo>
                      <a:pt x="15463" y="20108"/>
                    </a:lnTo>
                    <a:lnTo>
                      <a:pt x="15693" y="20003"/>
                    </a:lnTo>
                    <a:lnTo>
                      <a:pt x="15776" y="19899"/>
                    </a:lnTo>
                    <a:lnTo>
                      <a:pt x="15902" y="19899"/>
                    </a:lnTo>
                    <a:lnTo>
                      <a:pt x="16048" y="19773"/>
                    </a:lnTo>
                    <a:lnTo>
                      <a:pt x="16153" y="19773"/>
                    </a:lnTo>
                    <a:lnTo>
                      <a:pt x="16195" y="19711"/>
                    </a:lnTo>
                    <a:lnTo>
                      <a:pt x="16153" y="19669"/>
                    </a:lnTo>
                    <a:lnTo>
                      <a:pt x="16048" y="19627"/>
                    </a:lnTo>
                    <a:lnTo>
                      <a:pt x="16090" y="19564"/>
                    </a:lnTo>
                    <a:lnTo>
                      <a:pt x="16320" y="19397"/>
                    </a:lnTo>
                    <a:lnTo>
                      <a:pt x="16509" y="19522"/>
                    </a:lnTo>
                    <a:lnTo>
                      <a:pt x="16509" y="19669"/>
                    </a:lnTo>
                    <a:lnTo>
                      <a:pt x="16258" y="19794"/>
                    </a:lnTo>
                    <a:lnTo>
                      <a:pt x="16320" y="19899"/>
                    </a:lnTo>
                    <a:lnTo>
                      <a:pt x="16404" y="19920"/>
                    </a:lnTo>
                    <a:lnTo>
                      <a:pt x="16467" y="19815"/>
                    </a:lnTo>
                    <a:lnTo>
                      <a:pt x="16572" y="19731"/>
                    </a:lnTo>
                    <a:lnTo>
                      <a:pt x="16676" y="19815"/>
                    </a:lnTo>
                    <a:lnTo>
                      <a:pt x="16676" y="19920"/>
                    </a:lnTo>
                    <a:lnTo>
                      <a:pt x="16613" y="19920"/>
                    </a:lnTo>
                    <a:lnTo>
                      <a:pt x="16509" y="20003"/>
                    </a:lnTo>
                    <a:lnTo>
                      <a:pt x="16655" y="20192"/>
                    </a:lnTo>
                    <a:lnTo>
                      <a:pt x="16676" y="20401"/>
                    </a:lnTo>
                    <a:lnTo>
                      <a:pt x="16760" y="20338"/>
                    </a:lnTo>
                    <a:lnTo>
                      <a:pt x="16844" y="20359"/>
                    </a:lnTo>
                    <a:lnTo>
                      <a:pt x="16844" y="20464"/>
                    </a:lnTo>
                    <a:lnTo>
                      <a:pt x="16927" y="20610"/>
                    </a:lnTo>
                    <a:lnTo>
                      <a:pt x="16990" y="20443"/>
                    </a:lnTo>
                    <a:lnTo>
                      <a:pt x="16990" y="20296"/>
                    </a:lnTo>
                    <a:lnTo>
                      <a:pt x="16885" y="20359"/>
                    </a:lnTo>
                    <a:lnTo>
                      <a:pt x="16885" y="20317"/>
                    </a:lnTo>
                    <a:lnTo>
                      <a:pt x="16948" y="20234"/>
                    </a:lnTo>
                    <a:lnTo>
                      <a:pt x="17241" y="20234"/>
                    </a:lnTo>
                    <a:lnTo>
                      <a:pt x="17262" y="20296"/>
                    </a:lnTo>
                    <a:lnTo>
                      <a:pt x="17304" y="20234"/>
                    </a:lnTo>
                    <a:lnTo>
                      <a:pt x="17450" y="20024"/>
                    </a:lnTo>
                    <a:lnTo>
                      <a:pt x="17764" y="19836"/>
                    </a:lnTo>
                    <a:lnTo>
                      <a:pt x="17911" y="19711"/>
                    </a:lnTo>
                    <a:lnTo>
                      <a:pt x="17827" y="19711"/>
                    </a:lnTo>
                    <a:lnTo>
                      <a:pt x="17764" y="19731"/>
                    </a:lnTo>
                    <a:lnTo>
                      <a:pt x="17785" y="19711"/>
                    </a:lnTo>
                    <a:lnTo>
                      <a:pt x="17681" y="19669"/>
                    </a:lnTo>
                    <a:lnTo>
                      <a:pt x="17932" y="19669"/>
                    </a:lnTo>
                    <a:lnTo>
                      <a:pt x="18183" y="19606"/>
                    </a:lnTo>
                    <a:lnTo>
                      <a:pt x="18622" y="19501"/>
                    </a:lnTo>
                    <a:lnTo>
                      <a:pt x="18957" y="19585"/>
                    </a:lnTo>
                    <a:lnTo>
                      <a:pt x="19124" y="19501"/>
                    </a:lnTo>
                    <a:lnTo>
                      <a:pt x="19124" y="19397"/>
                    </a:lnTo>
                    <a:lnTo>
                      <a:pt x="19229" y="19397"/>
                    </a:lnTo>
                    <a:lnTo>
                      <a:pt x="19333" y="19313"/>
                    </a:lnTo>
                    <a:lnTo>
                      <a:pt x="19438" y="19104"/>
                    </a:lnTo>
                    <a:lnTo>
                      <a:pt x="19375" y="18895"/>
                    </a:lnTo>
                    <a:lnTo>
                      <a:pt x="19375" y="18769"/>
                    </a:lnTo>
                    <a:lnTo>
                      <a:pt x="19585" y="18560"/>
                    </a:lnTo>
                    <a:lnTo>
                      <a:pt x="19585" y="18225"/>
                    </a:lnTo>
                    <a:lnTo>
                      <a:pt x="19668" y="18099"/>
                    </a:lnTo>
                    <a:lnTo>
                      <a:pt x="19710" y="17869"/>
                    </a:lnTo>
                    <a:lnTo>
                      <a:pt x="19815" y="17827"/>
                    </a:lnTo>
                    <a:lnTo>
                      <a:pt x="19815" y="17702"/>
                    </a:lnTo>
                    <a:lnTo>
                      <a:pt x="20170" y="17283"/>
                    </a:lnTo>
                    <a:lnTo>
                      <a:pt x="20275" y="17262"/>
                    </a:lnTo>
                    <a:lnTo>
                      <a:pt x="20317" y="17011"/>
                    </a:lnTo>
                    <a:lnTo>
                      <a:pt x="20442" y="16823"/>
                    </a:lnTo>
                    <a:lnTo>
                      <a:pt x="20547" y="16593"/>
                    </a:lnTo>
                    <a:lnTo>
                      <a:pt x="20694" y="16446"/>
                    </a:lnTo>
                    <a:lnTo>
                      <a:pt x="20652" y="16342"/>
                    </a:lnTo>
                    <a:lnTo>
                      <a:pt x="20756" y="16258"/>
                    </a:lnTo>
                    <a:lnTo>
                      <a:pt x="20861" y="16049"/>
                    </a:lnTo>
                    <a:lnTo>
                      <a:pt x="20798" y="15965"/>
                    </a:lnTo>
                    <a:lnTo>
                      <a:pt x="20966" y="15902"/>
                    </a:lnTo>
                    <a:lnTo>
                      <a:pt x="21070" y="15714"/>
                    </a:lnTo>
                    <a:lnTo>
                      <a:pt x="21154" y="15630"/>
                    </a:lnTo>
                    <a:lnTo>
                      <a:pt x="21258" y="15442"/>
                    </a:lnTo>
                    <a:lnTo>
                      <a:pt x="21426" y="15400"/>
                    </a:lnTo>
                    <a:lnTo>
                      <a:pt x="21530" y="15338"/>
                    </a:lnTo>
                    <a:lnTo>
                      <a:pt x="21342" y="15338"/>
                    </a:lnTo>
                    <a:lnTo>
                      <a:pt x="21384" y="15296"/>
                    </a:lnTo>
                    <a:lnTo>
                      <a:pt x="21593" y="15254"/>
                    </a:lnTo>
                    <a:lnTo>
                      <a:pt x="21782" y="15170"/>
                    </a:lnTo>
                    <a:lnTo>
                      <a:pt x="21802" y="15003"/>
                    </a:lnTo>
                    <a:lnTo>
                      <a:pt x="21782" y="14961"/>
                    </a:lnTo>
                    <a:lnTo>
                      <a:pt x="21802" y="14814"/>
                    </a:lnTo>
                    <a:lnTo>
                      <a:pt x="22012" y="14689"/>
                    </a:lnTo>
                    <a:lnTo>
                      <a:pt x="22012" y="14563"/>
                    </a:lnTo>
                    <a:lnTo>
                      <a:pt x="22158" y="14501"/>
                    </a:lnTo>
                    <a:lnTo>
                      <a:pt x="22284" y="14291"/>
                    </a:lnTo>
                    <a:lnTo>
                      <a:pt x="22263" y="14187"/>
                    </a:lnTo>
                    <a:lnTo>
                      <a:pt x="22305" y="14019"/>
                    </a:lnTo>
                    <a:lnTo>
                      <a:pt x="22284" y="13957"/>
                    </a:lnTo>
                    <a:lnTo>
                      <a:pt x="22284" y="13852"/>
                    </a:lnTo>
                    <a:lnTo>
                      <a:pt x="22430" y="13496"/>
                    </a:lnTo>
                    <a:lnTo>
                      <a:pt x="22493" y="13287"/>
                    </a:lnTo>
                    <a:lnTo>
                      <a:pt x="22702" y="12910"/>
                    </a:lnTo>
                    <a:lnTo>
                      <a:pt x="22702" y="12785"/>
                    </a:lnTo>
                    <a:lnTo>
                      <a:pt x="22807" y="12492"/>
                    </a:lnTo>
                    <a:lnTo>
                      <a:pt x="22953" y="12366"/>
                    </a:lnTo>
                    <a:lnTo>
                      <a:pt x="23016" y="12199"/>
                    </a:lnTo>
                    <a:lnTo>
                      <a:pt x="22953" y="12053"/>
                    </a:lnTo>
                    <a:lnTo>
                      <a:pt x="23058" y="11927"/>
                    </a:lnTo>
                    <a:lnTo>
                      <a:pt x="22995" y="11655"/>
                    </a:lnTo>
                    <a:lnTo>
                      <a:pt x="22995" y="11529"/>
                    </a:lnTo>
                    <a:lnTo>
                      <a:pt x="22911" y="11320"/>
                    </a:lnTo>
                    <a:lnTo>
                      <a:pt x="22891" y="11236"/>
                    </a:lnTo>
                    <a:lnTo>
                      <a:pt x="22849" y="11111"/>
                    </a:lnTo>
                    <a:lnTo>
                      <a:pt x="22911" y="11069"/>
                    </a:lnTo>
                    <a:lnTo>
                      <a:pt x="22911" y="10923"/>
                    </a:lnTo>
                    <a:lnTo>
                      <a:pt x="23016" y="10776"/>
                    </a:lnTo>
                    <a:lnTo>
                      <a:pt x="23016" y="10713"/>
                    </a:lnTo>
                    <a:lnTo>
                      <a:pt x="22995" y="10379"/>
                    </a:lnTo>
                    <a:lnTo>
                      <a:pt x="23058" y="10253"/>
                    </a:lnTo>
                    <a:lnTo>
                      <a:pt x="23016" y="10190"/>
                    </a:lnTo>
                    <a:lnTo>
                      <a:pt x="22995" y="10065"/>
                    </a:lnTo>
                    <a:lnTo>
                      <a:pt x="22995" y="9856"/>
                    </a:lnTo>
                    <a:lnTo>
                      <a:pt x="22932" y="9835"/>
                    </a:lnTo>
                    <a:lnTo>
                      <a:pt x="22995" y="9688"/>
                    </a:lnTo>
                    <a:lnTo>
                      <a:pt x="22891" y="9667"/>
                    </a:lnTo>
                    <a:lnTo>
                      <a:pt x="22828" y="9542"/>
                    </a:lnTo>
                    <a:lnTo>
                      <a:pt x="22828" y="9416"/>
                    </a:lnTo>
                    <a:lnTo>
                      <a:pt x="22702" y="9312"/>
                    </a:lnTo>
                    <a:lnTo>
                      <a:pt x="22619" y="9144"/>
                    </a:lnTo>
                    <a:lnTo>
                      <a:pt x="22598" y="8956"/>
                    </a:lnTo>
                    <a:lnTo>
                      <a:pt x="22514" y="8830"/>
                    </a:lnTo>
                    <a:lnTo>
                      <a:pt x="22430" y="8830"/>
                    </a:lnTo>
                    <a:lnTo>
                      <a:pt x="22367" y="8851"/>
                    </a:lnTo>
                    <a:lnTo>
                      <a:pt x="22284" y="8809"/>
                    </a:lnTo>
                    <a:lnTo>
                      <a:pt x="22263" y="8642"/>
                    </a:lnTo>
                    <a:lnTo>
                      <a:pt x="22200" y="8621"/>
                    </a:lnTo>
                    <a:lnTo>
                      <a:pt x="22179" y="8537"/>
                    </a:lnTo>
                    <a:lnTo>
                      <a:pt x="22054" y="8412"/>
                    </a:lnTo>
                    <a:lnTo>
                      <a:pt x="21970" y="8370"/>
                    </a:lnTo>
                    <a:lnTo>
                      <a:pt x="22012" y="8265"/>
                    </a:lnTo>
                    <a:lnTo>
                      <a:pt x="21949" y="8119"/>
                    </a:lnTo>
                    <a:lnTo>
                      <a:pt x="22054" y="7993"/>
                    </a:lnTo>
                    <a:lnTo>
                      <a:pt x="22074" y="7805"/>
                    </a:lnTo>
                    <a:lnTo>
                      <a:pt x="22012" y="7742"/>
                    </a:lnTo>
                    <a:lnTo>
                      <a:pt x="22054" y="7638"/>
                    </a:lnTo>
                    <a:lnTo>
                      <a:pt x="21970" y="7575"/>
                    </a:lnTo>
                    <a:lnTo>
                      <a:pt x="21949" y="7638"/>
                    </a:lnTo>
                    <a:lnTo>
                      <a:pt x="21991" y="7679"/>
                    </a:lnTo>
                    <a:lnTo>
                      <a:pt x="21949" y="7763"/>
                    </a:lnTo>
                    <a:lnTo>
                      <a:pt x="21677" y="7533"/>
                    </a:lnTo>
                    <a:lnTo>
                      <a:pt x="21635" y="7366"/>
                    </a:lnTo>
                    <a:lnTo>
                      <a:pt x="21572" y="7387"/>
                    </a:lnTo>
                    <a:lnTo>
                      <a:pt x="21572" y="7470"/>
                    </a:lnTo>
                    <a:lnTo>
                      <a:pt x="21551" y="7575"/>
                    </a:lnTo>
                    <a:lnTo>
                      <a:pt x="21593" y="7763"/>
                    </a:lnTo>
                    <a:lnTo>
                      <a:pt x="21468" y="7596"/>
                    </a:lnTo>
                    <a:lnTo>
                      <a:pt x="21426" y="7659"/>
                    </a:lnTo>
                    <a:lnTo>
                      <a:pt x="21426" y="7554"/>
                    </a:lnTo>
                    <a:lnTo>
                      <a:pt x="21363" y="7470"/>
                    </a:lnTo>
                    <a:lnTo>
                      <a:pt x="21342" y="7135"/>
                    </a:lnTo>
                    <a:lnTo>
                      <a:pt x="21384" y="7115"/>
                    </a:lnTo>
                    <a:lnTo>
                      <a:pt x="21384" y="7031"/>
                    </a:lnTo>
                    <a:lnTo>
                      <a:pt x="21279" y="6947"/>
                    </a:lnTo>
                    <a:lnTo>
                      <a:pt x="21321" y="6863"/>
                    </a:lnTo>
                    <a:lnTo>
                      <a:pt x="21238" y="6801"/>
                    </a:lnTo>
                    <a:lnTo>
                      <a:pt x="21258" y="6696"/>
                    </a:lnTo>
                    <a:lnTo>
                      <a:pt x="21070" y="6529"/>
                    </a:lnTo>
                    <a:lnTo>
                      <a:pt x="21028" y="6424"/>
                    </a:lnTo>
                    <a:lnTo>
                      <a:pt x="21028" y="6299"/>
                    </a:lnTo>
                    <a:lnTo>
                      <a:pt x="21133" y="6319"/>
                    </a:lnTo>
                    <a:lnTo>
                      <a:pt x="21133" y="6194"/>
                    </a:lnTo>
                    <a:lnTo>
                      <a:pt x="21028" y="6027"/>
                    </a:lnTo>
                    <a:lnTo>
                      <a:pt x="20966" y="6068"/>
                    </a:lnTo>
                    <a:lnTo>
                      <a:pt x="20861" y="6068"/>
                    </a:lnTo>
                    <a:lnTo>
                      <a:pt x="20756" y="5880"/>
                    </a:lnTo>
                    <a:lnTo>
                      <a:pt x="20694" y="5880"/>
                    </a:lnTo>
                    <a:lnTo>
                      <a:pt x="20589" y="5796"/>
                    </a:lnTo>
                    <a:lnTo>
                      <a:pt x="20505" y="5859"/>
                    </a:lnTo>
                    <a:lnTo>
                      <a:pt x="20484" y="5796"/>
                    </a:lnTo>
                    <a:lnTo>
                      <a:pt x="20338" y="5754"/>
                    </a:lnTo>
                    <a:lnTo>
                      <a:pt x="20275" y="5817"/>
                    </a:lnTo>
                    <a:lnTo>
                      <a:pt x="20317" y="5713"/>
                    </a:lnTo>
                    <a:lnTo>
                      <a:pt x="20442" y="5692"/>
                    </a:lnTo>
                    <a:lnTo>
                      <a:pt x="20442" y="5608"/>
                    </a:lnTo>
                    <a:lnTo>
                      <a:pt x="20422" y="5545"/>
                    </a:lnTo>
                    <a:lnTo>
                      <a:pt x="20296" y="5566"/>
                    </a:lnTo>
                    <a:lnTo>
                      <a:pt x="20191" y="5545"/>
                    </a:lnTo>
                    <a:lnTo>
                      <a:pt x="20170" y="5482"/>
                    </a:lnTo>
                    <a:lnTo>
                      <a:pt x="20087" y="5482"/>
                    </a:lnTo>
                    <a:lnTo>
                      <a:pt x="19857" y="5336"/>
                    </a:lnTo>
                    <a:lnTo>
                      <a:pt x="19752" y="5127"/>
                    </a:lnTo>
                    <a:lnTo>
                      <a:pt x="19710" y="4918"/>
                    </a:lnTo>
                    <a:lnTo>
                      <a:pt x="19668" y="4771"/>
                    </a:lnTo>
                    <a:lnTo>
                      <a:pt x="19668" y="4666"/>
                    </a:lnTo>
                    <a:lnTo>
                      <a:pt x="19710" y="4646"/>
                    </a:lnTo>
                    <a:lnTo>
                      <a:pt x="19773" y="4415"/>
                    </a:lnTo>
                    <a:lnTo>
                      <a:pt x="19689" y="4122"/>
                    </a:lnTo>
                    <a:lnTo>
                      <a:pt x="19647" y="3976"/>
                    </a:lnTo>
                    <a:lnTo>
                      <a:pt x="19689" y="3934"/>
                    </a:lnTo>
                    <a:lnTo>
                      <a:pt x="19606" y="3892"/>
                    </a:lnTo>
                    <a:lnTo>
                      <a:pt x="19543" y="3892"/>
                    </a:lnTo>
                    <a:lnTo>
                      <a:pt x="19438" y="3662"/>
                    </a:lnTo>
                    <a:lnTo>
                      <a:pt x="19438" y="3369"/>
                    </a:lnTo>
                    <a:lnTo>
                      <a:pt x="19459" y="3348"/>
                    </a:lnTo>
                    <a:lnTo>
                      <a:pt x="19459" y="3265"/>
                    </a:lnTo>
                    <a:lnTo>
                      <a:pt x="19396" y="3202"/>
                    </a:lnTo>
                    <a:lnTo>
                      <a:pt x="19375" y="2846"/>
                    </a:lnTo>
                    <a:lnTo>
                      <a:pt x="19438" y="2762"/>
                    </a:lnTo>
                    <a:lnTo>
                      <a:pt x="19375" y="2637"/>
                    </a:lnTo>
                    <a:lnTo>
                      <a:pt x="19438" y="2616"/>
                    </a:lnTo>
                    <a:lnTo>
                      <a:pt x="19438" y="2532"/>
                    </a:lnTo>
                    <a:lnTo>
                      <a:pt x="19250" y="2323"/>
                    </a:lnTo>
                    <a:lnTo>
                      <a:pt x="19124" y="2260"/>
                    </a:lnTo>
                    <a:lnTo>
                      <a:pt x="19145" y="2218"/>
                    </a:lnTo>
                    <a:lnTo>
                      <a:pt x="19020" y="2093"/>
                    </a:lnTo>
                    <a:lnTo>
                      <a:pt x="18915" y="2156"/>
                    </a:lnTo>
                    <a:lnTo>
                      <a:pt x="18852" y="2114"/>
                    </a:lnTo>
                    <a:lnTo>
                      <a:pt x="18769" y="2239"/>
                    </a:lnTo>
                    <a:lnTo>
                      <a:pt x="18706" y="2239"/>
                    </a:lnTo>
                    <a:lnTo>
                      <a:pt x="18559" y="2051"/>
                    </a:lnTo>
                    <a:lnTo>
                      <a:pt x="18601" y="1988"/>
                    </a:lnTo>
                    <a:lnTo>
                      <a:pt x="18517" y="1800"/>
                    </a:lnTo>
                    <a:lnTo>
                      <a:pt x="18538" y="1591"/>
                    </a:lnTo>
                    <a:lnTo>
                      <a:pt x="18517" y="1319"/>
                    </a:lnTo>
                    <a:lnTo>
                      <a:pt x="18497" y="1361"/>
                    </a:lnTo>
                    <a:lnTo>
                      <a:pt x="18434" y="1256"/>
                    </a:lnTo>
                    <a:lnTo>
                      <a:pt x="18497" y="1151"/>
                    </a:lnTo>
                    <a:lnTo>
                      <a:pt x="18413" y="1047"/>
                    </a:lnTo>
                    <a:lnTo>
                      <a:pt x="18392" y="942"/>
                    </a:lnTo>
                    <a:lnTo>
                      <a:pt x="18329" y="900"/>
                    </a:lnTo>
                    <a:lnTo>
                      <a:pt x="18329" y="754"/>
                    </a:lnTo>
                    <a:lnTo>
                      <a:pt x="18413" y="670"/>
                    </a:lnTo>
                    <a:lnTo>
                      <a:pt x="18329" y="649"/>
                    </a:lnTo>
                    <a:lnTo>
                      <a:pt x="18225" y="670"/>
                    </a:lnTo>
                    <a:lnTo>
                      <a:pt x="18141" y="586"/>
                    </a:lnTo>
                    <a:lnTo>
                      <a:pt x="18204" y="314"/>
                    </a:lnTo>
                    <a:lnTo>
                      <a:pt x="18183" y="252"/>
                    </a:lnTo>
                    <a:lnTo>
                      <a:pt x="18120" y="105"/>
                    </a:lnTo>
                    <a:lnTo>
                      <a:pt x="18015" y="63"/>
                    </a:lnTo>
                    <a:lnTo>
                      <a:pt x="1801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1" name="Google Shape;2491;p46"/>
              <p:cNvSpPr/>
              <p:nvPr/>
            </p:nvSpPr>
            <p:spPr>
              <a:xfrm>
                <a:off x="5683950" y="3957275"/>
                <a:ext cx="54950" cy="71175"/>
              </a:xfrm>
              <a:custGeom>
                <a:avLst/>
                <a:gdLst/>
                <a:ahLst/>
                <a:cxnLst/>
                <a:rect l="l" t="t" r="r" b="b"/>
                <a:pathLst>
                  <a:path w="2198" h="2847" extrusionOk="0">
                    <a:moveTo>
                      <a:pt x="168" y="1"/>
                    </a:moveTo>
                    <a:lnTo>
                      <a:pt x="126" y="64"/>
                    </a:lnTo>
                    <a:lnTo>
                      <a:pt x="126" y="189"/>
                    </a:lnTo>
                    <a:lnTo>
                      <a:pt x="105" y="210"/>
                    </a:lnTo>
                    <a:lnTo>
                      <a:pt x="105" y="336"/>
                    </a:lnTo>
                    <a:lnTo>
                      <a:pt x="126" y="587"/>
                    </a:lnTo>
                    <a:lnTo>
                      <a:pt x="105" y="733"/>
                    </a:lnTo>
                    <a:lnTo>
                      <a:pt x="126" y="1005"/>
                    </a:lnTo>
                    <a:lnTo>
                      <a:pt x="168" y="1214"/>
                    </a:lnTo>
                    <a:lnTo>
                      <a:pt x="126" y="1361"/>
                    </a:lnTo>
                    <a:lnTo>
                      <a:pt x="189" y="1382"/>
                    </a:lnTo>
                    <a:lnTo>
                      <a:pt x="189" y="1466"/>
                    </a:lnTo>
                    <a:lnTo>
                      <a:pt x="294" y="1570"/>
                    </a:lnTo>
                    <a:lnTo>
                      <a:pt x="168" y="1570"/>
                    </a:lnTo>
                    <a:lnTo>
                      <a:pt x="64" y="1466"/>
                    </a:lnTo>
                    <a:lnTo>
                      <a:pt x="1" y="1570"/>
                    </a:lnTo>
                    <a:lnTo>
                      <a:pt x="1" y="1779"/>
                    </a:lnTo>
                    <a:lnTo>
                      <a:pt x="85" y="1842"/>
                    </a:lnTo>
                    <a:lnTo>
                      <a:pt x="64" y="1884"/>
                    </a:lnTo>
                    <a:lnTo>
                      <a:pt x="64" y="2198"/>
                    </a:lnTo>
                    <a:lnTo>
                      <a:pt x="105" y="2261"/>
                    </a:lnTo>
                    <a:lnTo>
                      <a:pt x="85" y="2303"/>
                    </a:lnTo>
                    <a:lnTo>
                      <a:pt x="105" y="2470"/>
                    </a:lnTo>
                    <a:lnTo>
                      <a:pt x="210" y="2491"/>
                    </a:lnTo>
                    <a:lnTo>
                      <a:pt x="168" y="2575"/>
                    </a:lnTo>
                    <a:lnTo>
                      <a:pt x="168" y="2700"/>
                    </a:lnTo>
                    <a:lnTo>
                      <a:pt x="210" y="2721"/>
                    </a:lnTo>
                    <a:lnTo>
                      <a:pt x="315" y="2700"/>
                    </a:lnTo>
                    <a:lnTo>
                      <a:pt x="398" y="2784"/>
                    </a:lnTo>
                    <a:lnTo>
                      <a:pt x="503" y="2637"/>
                    </a:lnTo>
                    <a:lnTo>
                      <a:pt x="503" y="2742"/>
                    </a:lnTo>
                    <a:lnTo>
                      <a:pt x="545" y="2847"/>
                    </a:lnTo>
                    <a:lnTo>
                      <a:pt x="649" y="2847"/>
                    </a:lnTo>
                    <a:lnTo>
                      <a:pt x="754" y="2700"/>
                    </a:lnTo>
                    <a:lnTo>
                      <a:pt x="796" y="2595"/>
                    </a:lnTo>
                    <a:lnTo>
                      <a:pt x="838" y="2407"/>
                    </a:lnTo>
                    <a:lnTo>
                      <a:pt x="921" y="2491"/>
                    </a:lnTo>
                    <a:lnTo>
                      <a:pt x="942" y="2428"/>
                    </a:lnTo>
                    <a:lnTo>
                      <a:pt x="1047" y="2365"/>
                    </a:lnTo>
                    <a:lnTo>
                      <a:pt x="1110" y="2219"/>
                    </a:lnTo>
                    <a:lnTo>
                      <a:pt x="1110" y="2365"/>
                    </a:lnTo>
                    <a:lnTo>
                      <a:pt x="1173" y="2386"/>
                    </a:lnTo>
                    <a:lnTo>
                      <a:pt x="1235" y="2282"/>
                    </a:lnTo>
                    <a:lnTo>
                      <a:pt x="1340" y="2261"/>
                    </a:lnTo>
                    <a:lnTo>
                      <a:pt x="1382" y="2303"/>
                    </a:lnTo>
                    <a:lnTo>
                      <a:pt x="1361" y="2407"/>
                    </a:lnTo>
                    <a:lnTo>
                      <a:pt x="1256" y="2365"/>
                    </a:lnTo>
                    <a:lnTo>
                      <a:pt x="1256" y="2512"/>
                    </a:lnTo>
                    <a:lnTo>
                      <a:pt x="1361" y="2470"/>
                    </a:lnTo>
                    <a:lnTo>
                      <a:pt x="1424" y="2491"/>
                    </a:lnTo>
                    <a:lnTo>
                      <a:pt x="1549" y="2303"/>
                    </a:lnTo>
                    <a:lnTo>
                      <a:pt x="1549" y="2219"/>
                    </a:lnTo>
                    <a:lnTo>
                      <a:pt x="1466" y="2177"/>
                    </a:lnTo>
                    <a:lnTo>
                      <a:pt x="1549" y="2072"/>
                    </a:lnTo>
                    <a:lnTo>
                      <a:pt x="1549" y="1947"/>
                    </a:lnTo>
                    <a:lnTo>
                      <a:pt x="1633" y="1947"/>
                    </a:lnTo>
                    <a:lnTo>
                      <a:pt x="1675" y="1884"/>
                    </a:lnTo>
                    <a:lnTo>
                      <a:pt x="1675" y="1633"/>
                    </a:lnTo>
                    <a:lnTo>
                      <a:pt x="1758" y="1570"/>
                    </a:lnTo>
                    <a:lnTo>
                      <a:pt x="1800" y="1466"/>
                    </a:lnTo>
                    <a:lnTo>
                      <a:pt x="1842" y="1633"/>
                    </a:lnTo>
                    <a:lnTo>
                      <a:pt x="1863" y="1696"/>
                    </a:lnTo>
                    <a:lnTo>
                      <a:pt x="1905" y="1570"/>
                    </a:lnTo>
                    <a:lnTo>
                      <a:pt x="1905" y="1466"/>
                    </a:lnTo>
                    <a:lnTo>
                      <a:pt x="1947" y="1424"/>
                    </a:lnTo>
                    <a:lnTo>
                      <a:pt x="1905" y="1256"/>
                    </a:lnTo>
                    <a:lnTo>
                      <a:pt x="1989" y="1131"/>
                    </a:lnTo>
                    <a:lnTo>
                      <a:pt x="1989" y="922"/>
                    </a:lnTo>
                    <a:lnTo>
                      <a:pt x="2093" y="796"/>
                    </a:lnTo>
                    <a:lnTo>
                      <a:pt x="2156" y="503"/>
                    </a:lnTo>
                    <a:lnTo>
                      <a:pt x="2198" y="398"/>
                    </a:lnTo>
                    <a:lnTo>
                      <a:pt x="2072" y="294"/>
                    </a:lnTo>
                    <a:lnTo>
                      <a:pt x="1947" y="294"/>
                    </a:lnTo>
                    <a:lnTo>
                      <a:pt x="1947" y="315"/>
                    </a:lnTo>
                    <a:lnTo>
                      <a:pt x="1884" y="419"/>
                    </a:lnTo>
                    <a:lnTo>
                      <a:pt x="1863" y="398"/>
                    </a:lnTo>
                    <a:lnTo>
                      <a:pt x="1800" y="398"/>
                    </a:lnTo>
                    <a:lnTo>
                      <a:pt x="1738" y="440"/>
                    </a:lnTo>
                    <a:lnTo>
                      <a:pt x="1675" y="503"/>
                    </a:lnTo>
                    <a:lnTo>
                      <a:pt x="1340" y="482"/>
                    </a:lnTo>
                    <a:lnTo>
                      <a:pt x="1256" y="524"/>
                    </a:lnTo>
                    <a:lnTo>
                      <a:pt x="1256" y="629"/>
                    </a:lnTo>
                    <a:lnTo>
                      <a:pt x="1173" y="545"/>
                    </a:lnTo>
                    <a:lnTo>
                      <a:pt x="1068" y="545"/>
                    </a:lnTo>
                    <a:lnTo>
                      <a:pt x="1005" y="608"/>
                    </a:lnTo>
                    <a:lnTo>
                      <a:pt x="901" y="524"/>
                    </a:lnTo>
                    <a:lnTo>
                      <a:pt x="733" y="398"/>
                    </a:lnTo>
                    <a:lnTo>
                      <a:pt x="524" y="294"/>
                    </a:lnTo>
                    <a:lnTo>
                      <a:pt x="524" y="106"/>
                    </a:lnTo>
                    <a:lnTo>
                      <a:pt x="482" y="168"/>
                    </a:lnTo>
                    <a:lnTo>
                      <a:pt x="440" y="210"/>
                    </a:lnTo>
                    <a:lnTo>
                      <a:pt x="377" y="126"/>
                    </a:lnTo>
                    <a:lnTo>
                      <a:pt x="273" y="85"/>
                    </a:lnTo>
                    <a:lnTo>
                      <a:pt x="16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92" name="Google Shape;2492;p46"/>
            <p:cNvGrpSpPr/>
            <p:nvPr/>
          </p:nvGrpSpPr>
          <p:grpSpPr>
            <a:xfrm>
              <a:off x="5952300" y="3852150"/>
              <a:ext cx="231225" cy="287200"/>
              <a:chOff x="5952300" y="3852150"/>
              <a:chExt cx="231225" cy="287200"/>
            </a:xfrm>
          </p:grpSpPr>
          <p:sp>
            <p:nvSpPr>
              <p:cNvPr id="2493" name="Google Shape;2493;p46"/>
              <p:cNvSpPr/>
              <p:nvPr/>
            </p:nvSpPr>
            <p:spPr>
              <a:xfrm>
                <a:off x="5952300" y="3996525"/>
                <a:ext cx="145450" cy="142825"/>
              </a:xfrm>
              <a:custGeom>
                <a:avLst/>
                <a:gdLst/>
                <a:ahLst/>
                <a:cxnLst/>
                <a:rect l="l" t="t" r="r" b="b"/>
                <a:pathLst>
                  <a:path w="5818" h="5713" extrusionOk="0">
                    <a:moveTo>
                      <a:pt x="5064" y="0"/>
                    </a:moveTo>
                    <a:lnTo>
                      <a:pt x="4918" y="105"/>
                    </a:lnTo>
                    <a:lnTo>
                      <a:pt x="4834" y="126"/>
                    </a:lnTo>
                    <a:lnTo>
                      <a:pt x="4729" y="209"/>
                    </a:lnTo>
                    <a:lnTo>
                      <a:pt x="4729" y="377"/>
                    </a:lnTo>
                    <a:lnTo>
                      <a:pt x="4625" y="628"/>
                    </a:lnTo>
                    <a:lnTo>
                      <a:pt x="4520" y="753"/>
                    </a:lnTo>
                    <a:lnTo>
                      <a:pt x="4457" y="774"/>
                    </a:lnTo>
                    <a:lnTo>
                      <a:pt x="4332" y="942"/>
                    </a:lnTo>
                    <a:lnTo>
                      <a:pt x="4290" y="1025"/>
                    </a:lnTo>
                    <a:lnTo>
                      <a:pt x="4185" y="1067"/>
                    </a:lnTo>
                    <a:lnTo>
                      <a:pt x="4081" y="1046"/>
                    </a:lnTo>
                    <a:lnTo>
                      <a:pt x="3976" y="1130"/>
                    </a:lnTo>
                    <a:lnTo>
                      <a:pt x="3934" y="1235"/>
                    </a:lnTo>
                    <a:lnTo>
                      <a:pt x="3934" y="1339"/>
                    </a:lnTo>
                    <a:lnTo>
                      <a:pt x="3892" y="1360"/>
                    </a:lnTo>
                    <a:lnTo>
                      <a:pt x="3788" y="1465"/>
                    </a:lnTo>
                    <a:lnTo>
                      <a:pt x="3788" y="1590"/>
                    </a:lnTo>
                    <a:lnTo>
                      <a:pt x="3725" y="1674"/>
                    </a:lnTo>
                    <a:lnTo>
                      <a:pt x="3704" y="1758"/>
                    </a:lnTo>
                    <a:lnTo>
                      <a:pt x="3495" y="2009"/>
                    </a:lnTo>
                    <a:lnTo>
                      <a:pt x="3286" y="2176"/>
                    </a:lnTo>
                    <a:lnTo>
                      <a:pt x="3160" y="2197"/>
                    </a:lnTo>
                    <a:lnTo>
                      <a:pt x="2993" y="2281"/>
                    </a:lnTo>
                    <a:lnTo>
                      <a:pt x="2993" y="2344"/>
                    </a:lnTo>
                    <a:lnTo>
                      <a:pt x="2888" y="2344"/>
                    </a:lnTo>
                    <a:lnTo>
                      <a:pt x="2679" y="2469"/>
                    </a:lnTo>
                    <a:lnTo>
                      <a:pt x="2512" y="2616"/>
                    </a:lnTo>
                    <a:lnTo>
                      <a:pt x="2407" y="2637"/>
                    </a:lnTo>
                    <a:lnTo>
                      <a:pt x="2198" y="2783"/>
                    </a:lnTo>
                    <a:lnTo>
                      <a:pt x="2156" y="2846"/>
                    </a:lnTo>
                    <a:lnTo>
                      <a:pt x="2219" y="2929"/>
                    </a:lnTo>
                    <a:lnTo>
                      <a:pt x="2219" y="3055"/>
                    </a:lnTo>
                    <a:lnTo>
                      <a:pt x="2114" y="2950"/>
                    </a:lnTo>
                    <a:lnTo>
                      <a:pt x="2093" y="2929"/>
                    </a:lnTo>
                    <a:lnTo>
                      <a:pt x="1988" y="2950"/>
                    </a:lnTo>
                    <a:lnTo>
                      <a:pt x="1884" y="2992"/>
                    </a:lnTo>
                    <a:lnTo>
                      <a:pt x="1821" y="2950"/>
                    </a:lnTo>
                    <a:lnTo>
                      <a:pt x="1737" y="2950"/>
                    </a:lnTo>
                    <a:lnTo>
                      <a:pt x="1570" y="3118"/>
                    </a:lnTo>
                    <a:lnTo>
                      <a:pt x="1507" y="3201"/>
                    </a:lnTo>
                    <a:lnTo>
                      <a:pt x="1361" y="3327"/>
                    </a:lnTo>
                    <a:lnTo>
                      <a:pt x="1277" y="3348"/>
                    </a:lnTo>
                    <a:lnTo>
                      <a:pt x="1172" y="3453"/>
                    </a:lnTo>
                    <a:lnTo>
                      <a:pt x="1151" y="3620"/>
                    </a:lnTo>
                    <a:lnTo>
                      <a:pt x="1110" y="3536"/>
                    </a:lnTo>
                    <a:lnTo>
                      <a:pt x="1068" y="3473"/>
                    </a:lnTo>
                    <a:lnTo>
                      <a:pt x="1005" y="3557"/>
                    </a:lnTo>
                    <a:lnTo>
                      <a:pt x="942" y="3620"/>
                    </a:lnTo>
                    <a:lnTo>
                      <a:pt x="942" y="3746"/>
                    </a:lnTo>
                    <a:lnTo>
                      <a:pt x="879" y="3787"/>
                    </a:lnTo>
                    <a:lnTo>
                      <a:pt x="838" y="3766"/>
                    </a:lnTo>
                    <a:lnTo>
                      <a:pt x="670" y="3955"/>
                    </a:lnTo>
                    <a:lnTo>
                      <a:pt x="628" y="3955"/>
                    </a:lnTo>
                    <a:lnTo>
                      <a:pt x="566" y="4038"/>
                    </a:lnTo>
                    <a:lnTo>
                      <a:pt x="566" y="4206"/>
                    </a:lnTo>
                    <a:lnTo>
                      <a:pt x="524" y="4269"/>
                    </a:lnTo>
                    <a:lnTo>
                      <a:pt x="461" y="4164"/>
                    </a:lnTo>
                    <a:lnTo>
                      <a:pt x="419" y="4164"/>
                    </a:lnTo>
                    <a:lnTo>
                      <a:pt x="377" y="4206"/>
                    </a:lnTo>
                    <a:lnTo>
                      <a:pt x="335" y="4248"/>
                    </a:lnTo>
                    <a:lnTo>
                      <a:pt x="252" y="4415"/>
                    </a:lnTo>
                    <a:lnTo>
                      <a:pt x="252" y="4478"/>
                    </a:lnTo>
                    <a:lnTo>
                      <a:pt x="335" y="4582"/>
                    </a:lnTo>
                    <a:lnTo>
                      <a:pt x="377" y="4624"/>
                    </a:lnTo>
                    <a:lnTo>
                      <a:pt x="335" y="4666"/>
                    </a:lnTo>
                    <a:lnTo>
                      <a:pt x="252" y="4666"/>
                    </a:lnTo>
                    <a:lnTo>
                      <a:pt x="126" y="4687"/>
                    </a:lnTo>
                    <a:lnTo>
                      <a:pt x="1" y="4813"/>
                    </a:lnTo>
                    <a:lnTo>
                      <a:pt x="43" y="4834"/>
                    </a:lnTo>
                    <a:lnTo>
                      <a:pt x="126" y="4834"/>
                    </a:lnTo>
                    <a:lnTo>
                      <a:pt x="43" y="4896"/>
                    </a:lnTo>
                    <a:lnTo>
                      <a:pt x="43" y="5001"/>
                    </a:lnTo>
                    <a:lnTo>
                      <a:pt x="126" y="5085"/>
                    </a:lnTo>
                    <a:lnTo>
                      <a:pt x="168" y="5106"/>
                    </a:lnTo>
                    <a:lnTo>
                      <a:pt x="315" y="5106"/>
                    </a:lnTo>
                    <a:lnTo>
                      <a:pt x="335" y="5147"/>
                    </a:lnTo>
                    <a:lnTo>
                      <a:pt x="356" y="5147"/>
                    </a:lnTo>
                    <a:lnTo>
                      <a:pt x="377" y="5085"/>
                    </a:lnTo>
                    <a:lnTo>
                      <a:pt x="440" y="5085"/>
                    </a:lnTo>
                    <a:lnTo>
                      <a:pt x="524" y="5126"/>
                    </a:lnTo>
                    <a:lnTo>
                      <a:pt x="566" y="5210"/>
                    </a:lnTo>
                    <a:lnTo>
                      <a:pt x="545" y="5252"/>
                    </a:lnTo>
                    <a:lnTo>
                      <a:pt x="587" y="5315"/>
                    </a:lnTo>
                    <a:lnTo>
                      <a:pt x="670" y="5315"/>
                    </a:lnTo>
                    <a:lnTo>
                      <a:pt x="733" y="5336"/>
                    </a:lnTo>
                    <a:lnTo>
                      <a:pt x="754" y="5461"/>
                    </a:lnTo>
                    <a:lnTo>
                      <a:pt x="859" y="5545"/>
                    </a:lnTo>
                    <a:lnTo>
                      <a:pt x="942" y="5608"/>
                    </a:lnTo>
                    <a:lnTo>
                      <a:pt x="838" y="5670"/>
                    </a:lnTo>
                    <a:lnTo>
                      <a:pt x="879" y="5670"/>
                    </a:lnTo>
                    <a:lnTo>
                      <a:pt x="1005" y="5629"/>
                    </a:lnTo>
                    <a:lnTo>
                      <a:pt x="1005" y="5670"/>
                    </a:lnTo>
                    <a:lnTo>
                      <a:pt x="1110" y="5712"/>
                    </a:lnTo>
                    <a:lnTo>
                      <a:pt x="1256" y="5670"/>
                    </a:lnTo>
                    <a:lnTo>
                      <a:pt x="1465" y="5608"/>
                    </a:lnTo>
                    <a:lnTo>
                      <a:pt x="1612" y="5461"/>
                    </a:lnTo>
                    <a:lnTo>
                      <a:pt x="1737" y="5419"/>
                    </a:lnTo>
                    <a:lnTo>
                      <a:pt x="1737" y="5357"/>
                    </a:lnTo>
                    <a:lnTo>
                      <a:pt x="1716" y="5252"/>
                    </a:lnTo>
                    <a:lnTo>
                      <a:pt x="1800" y="5315"/>
                    </a:lnTo>
                    <a:lnTo>
                      <a:pt x="1779" y="5398"/>
                    </a:lnTo>
                    <a:lnTo>
                      <a:pt x="1905" y="5336"/>
                    </a:lnTo>
                    <a:lnTo>
                      <a:pt x="1926" y="5210"/>
                    </a:lnTo>
                    <a:lnTo>
                      <a:pt x="2009" y="5106"/>
                    </a:lnTo>
                    <a:lnTo>
                      <a:pt x="2198" y="5022"/>
                    </a:lnTo>
                    <a:lnTo>
                      <a:pt x="2323" y="5022"/>
                    </a:lnTo>
                    <a:lnTo>
                      <a:pt x="2365" y="5001"/>
                    </a:lnTo>
                    <a:lnTo>
                      <a:pt x="2365" y="4959"/>
                    </a:lnTo>
                    <a:lnTo>
                      <a:pt x="2260" y="4959"/>
                    </a:lnTo>
                    <a:lnTo>
                      <a:pt x="2323" y="4938"/>
                    </a:lnTo>
                    <a:lnTo>
                      <a:pt x="2344" y="4917"/>
                    </a:lnTo>
                    <a:lnTo>
                      <a:pt x="2323" y="4896"/>
                    </a:lnTo>
                    <a:lnTo>
                      <a:pt x="2449" y="4729"/>
                    </a:lnTo>
                    <a:lnTo>
                      <a:pt x="2532" y="4582"/>
                    </a:lnTo>
                    <a:lnTo>
                      <a:pt x="2574" y="4415"/>
                    </a:lnTo>
                    <a:lnTo>
                      <a:pt x="2658" y="4310"/>
                    </a:lnTo>
                    <a:lnTo>
                      <a:pt x="2930" y="4143"/>
                    </a:lnTo>
                    <a:lnTo>
                      <a:pt x="2972" y="4038"/>
                    </a:lnTo>
                    <a:lnTo>
                      <a:pt x="2993" y="3913"/>
                    </a:lnTo>
                    <a:lnTo>
                      <a:pt x="3097" y="3746"/>
                    </a:lnTo>
                    <a:lnTo>
                      <a:pt x="3160" y="3641"/>
                    </a:lnTo>
                    <a:lnTo>
                      <a:pt x="3181" y="3536"/>
                    </a:lnTo>
                    <a:lnTo>
                      <a:pt x="3265" y="3432"/>
                    </a:lnTo>
                    <a:lnTo>
                      <a:pt x="3369" y="3369"/>
                    </a:lnTo>
                    <a:lnTo>
                      <a:pt x="3390" y="3264"/>
                    </a:lnTo>
                    <a:lnTo>
                      <a:pt x="3474" y="3348"/>
                    </a:lnTo>
                    <a:lnTo>
                      <a:pt x="3516" y="3348"/>
                    </a:lnTo>
                    <a:lnTo>
                      <a:pt x="3558" y="3243"/>
                    </a:lnTo>
                    <a:lnTo>
                      <a:pt x="3662" y="3243"/>
                    </a:lnTo>
                    <a:lnTo>
                      <a:pt x="3725" y="3222"/>
                    </a:lnTo>
                    <a:lnTo>
                      <a:pt x="3788" y="3139"/>
                    </a:lnTo>
                    <a:lnTo>
                      <a:pt x="3788" y="3034"/>
                    </a:lnTo>
                    <a:lnTo>
                      <a:pt x="3704" y="2950"/>
                    </a:lnTo>
                    <a:lnTo>
                      <a:pt x="3704" y="2950"/>
                    </a:lnTo>
                    <a:lnTo>
                      <a:pt x="3809" y="3013"/>
                    </a:lnTo>
                    <a:lnTo>
                      <a:pt x="3830" y="3139"/>
                    </a:lnTo>
                    <a:lnTo>
                      <a:pt x="3892" y="3139"/>
                    </a:lnTo>
                    <a:lnTo>
                      <a:pt x="3976" y="3118"/>
                    </a:lnTo>
                    <a:lnTo>
                      <a:pt x="3976" y="3055"/>
                    </a:lnTo>
                    <a:lnTo>
                      <a:pt x="4039" y="3013"/>
                    </a:lnTo>
                    <a:lnTo>
                      <a:pt x="4123" y="3034"/>
                    </a:lnTo>
                    <a:lnTo>
                      <a:pt x="4123" y="3097"/>
                    </a:lnTo>
                    <a:lnTo>
                      <a:pt x="4018" y="3139"/>
                    </a:lnTo>
                    <a:lnTo>
                      <a:pt x="4123" y="3139"/>
                    </a:lnTo>
                    <a:lnTo>
                      <a:pt x="4227" y="3160"/>
                    </a:lnTo>
                    <a:lnTo>
                      <a:pt x="4248" y="3118"/>
                    </a:lnTo>
                    <a:lnTo>
                      <a:pt x="4248" y="3034"/>
                    </a:lnTo>
                    <a:lnTo>
                      <a:pt x="4290" y="2992"/>
                    </a:lnTo>
                    <a:lnTo>
                      <a:pt x="4311" y="3013"/>
                    </a:lnTo>
                    <a:lnTo>
                      <a:pt x="4311" y="3139"/>
                    </a:lnTo>
                    <a:lnTo>
                      <a:pt x="4332" y="3160"/>
                    </a:lnTo>
                    <a:lnTo>
                      <a:pt x="4395" y="3118"/>
                    </a:lnTo>
                    <a:lnTo>
                      <a:pt x="4416" y="2950"/>
                    </a:lnTo>
                    <a:lnTo>
                      <a:pt x="4353" y="2867"/>
                    </a:lnTo>
                    <a:lnTo>
                      <a:pt x="4290" y="2867"/>
                    </a:lnTo>
                    <a:lnTo>
                      <a:pt x="4311" y="2825"/>
                    </a:lnTo>
                    <a:lnTo>
                      <a:pt x="4311" y="2699"/>
                    </a:lnTo>
                    <a:lnTo>
                      <a:pt x="4332" y="2511"/>
                    </a:lnTo>
                    <a:lnTo>
                      <a:pt x="4416" y="2490"/>
                    </a:lnTo>
                    <a:lnTo>
                      <a:pt x="4562" y="2427"/>
                    </a:lnTo>
                    <a:lnTo>
                      <a:pt x="4750" y="2323"/>
                    </a:lnTo>
                    <a:lnTo>
                      <a:pt x="4771" y="2260"/>
                    </a:lnTo>
                    <a:lnTo>
                      <a:pt x="4918" y="2093"/>
                    </a:lnTo>
                    <a:lnTo>
                      <a:pt x="4918" y="1988"/>
                    </a:lnTo>
                    <a:lnTo>
                      <a:pt x="5043" y="1862"/>
                    </a:lnTo>
                    <a:lnTo>
                      <a:pt x="5127" y="1883"/>
                    </a:lnTo>
                    <a:lnTo>
                      <a:pt x="5127" y="1821"/>
                    </a:lnTo>
                    <a:lnTo>
                      <a:pt x="5336" y="1632"/>
                    </a:lnTo>
                    <a:lnTo>
                      <a:pt x="5336" y="1549"/>
                    </a:lnTo>
                    <a:lnTo>
                      <a:pt x="5650" y="1277"/>
                    </a:lnTo>
                    <a:lnTo>
                      <a:pt x="5755" y="1235"/>
                    </a:lnTo>
                    <a:lnTo>
                      <a:pt x="5692" y="1214"/>
                    </a:lnTo>
                    <a:lnTo>
                      <a:pt x="5671" y="1109"/>
                    </a:lnTo>
                    <a:lnTo>
                      <a:pt x="5608" y="1005"/>
                    </a:lnTo>
                    <a:lnTo>
                      <a:pt x="5650" y="900"/>
                    </a:lnTo>
                    <a:lnTo>
                      <a:pt x="5671" y="774"/>
                    </a:lnTo>
                    <a:lnTo>
                      <a:pt x="5692" y="816"/>
                    </a:lnTo>
                    <a:lnTo>
                      <a:pt x="5797" y="649"/>
                    </a:lnTo>
                    <a:lnTo>
                      <a:pt x="5713" y="691"/>
                    </a:lnTo>
                    <a:lnTo>
                      <a:pt x="5650" y="691"/>
                    </a:lnTo>
                    <a:lnTo>
                      <a:pt x="5755" y="628"/>
                    </a:lnTo>
                    <a:lnTo>
                      <a:pt x="5817" y="502"/>
                    </a:lnTo>
                    <a:lnTo>
                      <a:pt x="5797" y="502"/>
                    </a:lnTo>
                    <a:lnTo>
                      <a:pt x="5797" y="419"/>
                    </a:lnTo>
                    <a:lnTo>
                      <a:pt x="5713" y="419"/>
                    </a:lnTo>
                    <a:lnTo>
                      <a:pt x="5650" y="544"/>
                    </a:lnTo>
                    <a:lnTo>
                      <a:pt x="5671" y="586"/>
                    </a:lnTo>
                    <a:lnTo>
                      <a:pt x="5713" y="607"/>
                    </a:lnTo>
                    <a:lnTo>
                      <a:pt x="5608" y="649"/>
                    </a:lnTo>
                    <a:lnTo>
                      <a:pt x="5566" y="607"/>
                    </a:lnTo>
                    <a:lnTo>
                      <a:pt x="5566" y="544"/>
                    </a:lnTo>
                    <a:lnTo>
                      <a:pt x="5504" y="544"/>
                    </a:lnTo>
                    <a:lnTo>
                      <a:pt x="5441" y="523"/>
                    </a:lnTo>
                    <a:lnTo>
                      <a:pt x="5378" y="586"/>
                    </a:lnTo>
                    <a:lnTo>
                      <a:pt x="5294" y="691"/>
                    </a:lnTo>
                    <a:lnTo>
                      <a:pt x="5232" y="628"/>
                    </a:lnTo>
                    <a:lnTo>
                      <a:pt x="5169" y="481"/>
                    </a:lnTo>
                    <a:lnTo>
                      <a:pt x="5232" y="440"/>
                    </a:lnTo>
                    <a:lnTo>
                      <a:pt x="5273" y="377"/>
                    </a:lnTo>
                    <a:lnTo>
                      <a:pt x="5273" y="314"/>
                    </a:lnTo>
                    <a:lnTo>
                      <a:pt x="5252" y="293"/>
                    </a:lnTo>
                    <a:lnTo>
                      <a:pt x="5273" y="251"/>
                    </a:lnTo>
                    <a:lnTo>
                      <a:pt x="5232" y="209"/>
                    </a:lnTo>
                    <a:lnTo>
                      <a:pt x="5169" y="251"/>
                    </a:lnTo>
                    <a:lnTo>
                      <a:pt x="5127" y="230"/>
                    </a:lnTo>
                    <a:lnTo>
                      <a:pt x="5064" y="188"/>
                    </a:lnTo>
                    <a:lnTo>
                      <a:pt x="5085" y="105"/>
                    </a:lnTo>
                    <a:lnTo>
                      <a:pt x="516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4" name="Google Shape;2494;p46"/>
              <p:cNvSpPr/>
              <p:nvPr/>
            </p:nvSpPr>
            <p:spPr>
              <a:xfrm>
                <a:off x="6101375" y="3852150"/>
                <a:ext cx="82150" cy="171075"/>
              </a:xfrm>
              <a:custGeom>
                <a:avLst/>
                <a:gdLst/>
                <a:ahLst/>
                <a:cxnLst/>
                <a:rect l="l" t="t" r="r" b="b"/>
                <a:pathLst>
                  <a:path w="3286" h="6843" extrusionOk="0">
                    <a:moveTo>
                      <a:pt x="880" y="0"/>
                    </a:moveTo>
                    <a:lnTo>
                      <a:pt x="796" y="21"/>
                    </a:lnTo>
                    <a:lnTo>
                      <a:pt x="650" y="21"/>
                    </a:lnTo>
                    <a:lnTo>
                      <a:pt x="650" y="42"/>
                    </a:lnTo>
                    <a:lnTo>
                      <a:pt x="733" y="126"/>
                    </a:lnTo>
                    <a:lnTo>
                      <a:pt x="859" y="440"/>
                    </a:lnTo>
                    <a:lnTo>
                      <a:pt x="859" y="544"/>
                    </a:lnTo>
                    <a:lnTo>
                      <a:pt x="859" y="733"/>
                    </a:lnTo>
                    <a:lnTo>
                      <a:pt x="796" y="774"/>
                    </a:lnTo>
                    <a:lnTo>
                      <a:pt x="754" y="774"/>
                    </a:lnTo>
                    <a:lnTo>
                      <a:pt x="754" y="795"/>
                    </a:lnTo>
                    <a:lnTo>
                      <a:pt x="796" y="1046"/>
                    </a:lnTo>
                    <a:lnTo>
                      <a:pt x="838" y="1067"/>
                    </a:lnTo>
                    <a:lnTo>
                      <a:pt x="942" y="1026"/>
                    </a:lnTo>
                    <a:lnTo>
                      <a:pt x="1047" y="1026"/>
                    </a:lnTo>
                    <a:lnTo>
                      <a:pt x="963" y="1046"/>
                    </a:lnTo>
                    <a:lnTo>
                      <a:pt x="880" y="1151"/>
                    </a:lnTo>
                    <a:lnTo>
                      <a:pt x="901" y="1277"/>
                    </a:lnTo>
                    <a:lnTo>
                      <a:pt x="984" y="1444"/>
                    </a:lnTo>
                    <a:lnTo>
                      <a:pt x="1005" y="1716"/>
                    </a:lnTo>
                    <a:lnTo>
                      <a:pt x="1005" y="1904"/>
                    </a:lnTo>
                    <a:lnTo>
                      <a:pt x="1005" y="2030"/>
                    </a:lnTo>
                    <a:lnTo>
                      <a:pt x="1068" y="2009"/>
                    </a:lnTo>
                    <a:lnTo>
                      <a:pt x="1089" y="1904"/>
                    </a:lnTo>
                    <a:lnTo>
                      <a:pt x="1068" y="1821"/>
                    </a:lnTo>
                    <a:lnTo>
                      <a:pt x="1089" y="1800"/>
                    </a:lnTo>
                    <a:lnTo>
                      <a:pt x="1152" y="1842"/>
                    </a:lnTo>
                    <a:lnTo>
                      <a:pt x="1152" y="1967"/>
                    </a:lnTo>
                    <a:lnTo>
                      <a:pt x="1194" y="1967"/>
                    </a:lnTo>
                    <a:lnTo>
                      <a:pt x="1214" y="1904"/>
                    </a:lnTo>
                    <a:lnTo>
                      <a:pt x="1194" y="1842"/>
                    </a:lnTo>
                    <a:lnTo>
                      <a:pt x="1214" y="1842"/>
                    </a:lnTo>
                    <a:lnTo>
                      <a:pt x="1256" y="1925"/>
                    </a:lnTo>
                    <a:lnTo>
                      <a:pt x="1173" y="2030"/>
                    </a:lnTo>
                    <a:lnTo>
                      <a:pt x="1152" y="2134"/>
                    </a:lnTo>
                    <a:lnTo>
                      <a:pt x="1152" y="2197"/>
                    </a:lnTo>
                    <a:lnTo>
                      <a:pt x="1110" y="2218"/>
                    </a:lnTo>
                    <a:lnTo>
                      <a:pt x="1068" y="2134"/>
                    </a:lnTo>
                    <a:lnTo>
                      <a:pt x="1005" y="2134"/>
                    </a:lnTo>
                    <a:lnTo>
                      <a:pt x="1047" y="2323"/>
                    </a:lnTo>
                    <a:lnTo>
                      <a:pt x="1110" y="2532"/>
                    </a:lnTo>
                    <a:lnTo>
                      <a:pt x="1173" y="2553"/>
                    </a:lnTo>
                    <a:lnTo>
                      <a:pt x="1194" y="2532"/>
                    </a:lnTo>
                    <a:lnTo>
                      <a:pt x="1256" y="2616"/>
                    </a:lnTo>
                    <a:lnTo>
                      <a:pt x="1256" y="2658"/>
                    </a:lnTo>
                    <a:lnTo>
                      <a:pt x="1298" y="2699"/>
                    </a:lnTo>
                    <a:lnTo>
                      <a:pt x="1194" y="2762"/>
                    </a:lnTo>
                    <a:lnTo>
                      <a:pt x="1194" y="2825"/>
                    </a:lnTo>
                    <a:lnTo>
                      <a:pt x="1214" y="2867"/>
                    </a:lnTo>
                    <a:lnTo>
                      <a:pt x="1194" y="2950"/>
                    </a:lnTo>
                    <a:lnTo>
                      <a:pt x="1110" y="3139"/>
                    </a:lnTo>
                    <a:lnTo>
                      <a:pt x="1152" y="3243"/>
                    </a:lnTo>
                    <a:lnTo>
                      <a:pt x="1089" y="3264"/>
                    </a:lnTo>
                    <a:lnTo>
                      <a:pt x="1173" y="3348"/>
                    </a:lnTo>
                    <a:lnTo>
                      <a:pt x="1152" y="3369"/>
                    </a:lnTo>
                    <a:lnTo>
                      <a:pt x="1068" y="3369"/>
                    </a:lnTo>
                    <a:lnTo>
                      <a:pt x="1005" y="3474"/>
                    </a:lnTo>
                    <a:lnTo>
                      <a:pt x="1005" y="3536"/>
                    </a:lnTo>
                    <a:lnTo>
                      <a:pt x="1068" y="3599"/>
                    </a:lnTo>
                    <a:lnTo>
                      <a:pt x="1005" y="3641"/>
                    </a:lnTo>
                    <a:lnTo>
                      <a:pt x="942" y="3641"/>
                    </a:lnTo>
                    <a:lnTo>
                      <a:pt x="880" y="3767"/>
                    </a:lnTo>
                    <a:lnTo>
                      <a:pt x="796" y="4164"/>
                    </a:lnTo>
                    <a:lnTo>
                      <a:pt x="796" y="4269"/>
                    </a:lnTo>
                    <a:lnTo>
                      <a:pt x="733" y="4331"/>
                    </a:lnTo>
                    <a:lnTo>
                      <a:pt x="629" y="4331"/>
                    </a:lnTo>
                    <a:lnTo>
                      <a:pt x="545" y="4290"/>
                    </a:lnTo>
                    <a:lnTo>
                      <a:pt x="419" y="4311"/>
                    </a:lnTo>
                    <a:lnTo>
                      <a:pt x="210" y="4415"/>
                    </a:lnTo>
                    <a:lnTo>
                      <a:pt x="106" y="4520"/>
                    </a:lnTo>
                    <a:lnTo>
                      <a:pt x="64" y="4645"/>
                    </a:lnTo>
                    <a:lnTo>
                      <a:pt x="106" y="4834"/>
                    </a:lnTo>
                    <a:lnTo>
                      <a:pt x="210" y="4917"/>
                    </a:lnTo>
                    <a:lnTo>
                      <a:pt x="357" y="5022"/>
                    </a:lnTo>
                    <a:lnTo>
                      <a:pt x="440" y="5168"/>
                    </a:lnTo>
                    <a:lnTo>
                      <a:pt x="587" y="5231"/>
                    </a:lnTo>
                    <a:lnTo>
                      <a:pt x="650" y="5273"/>
                    </a:lnTo>
                    <a:lnTo>
                      <a:pt x="670" y="5545"/>
                    </a:lnTo>
                    <a:lnTo>
                      <a:pt x="691" y="5566"/>
                    </a:lnTo>
                    <a:lnTo>
                      <a:pt x="670" y="5587"/>
                    </a:lnTo>
                    <a:lnTo>
                      <a:pt x="670" y="5733"/>
                    </a:lnTo>
                    <a:lnTo>
                      <a:pt x="629" y="5838"/>
                    </a:lnTo>
                    <a:lnTo>
                      <a:pt x="378" y="6110"/>
                    </a:lnTo>
                    <a:lnTo>
                      <a:pt x="231" y="6277"/>
                    </a:lnTo>
                    <a:lnTo>
                      <a:pt x="43" y="6424"/>
                    </a:lnTo>
                    <a:lnTo>
                      <a:pt x="1" y="6508"/>
                    </a:lnTo>
                    <a:lnTo>
                      <a:pt x="22" y="6549"/>
                    </a:lnTo>
                    <a:lnTo>
                      <a:pt x="126" y="6591"/>
                    </a:lnTo>
                    <a:lnTo>
                      <a:pt x="147" y="6528"/>
                    </a:lnTo>
                    <a:lnTo>
                      <a:pt x="210" y="6528"/>
                    </a:lnTo>
                    <a:lnTo>
                      <a:pt x="210" y="6612"/>
                    </a:lnTo>
                    <a:lnTo>
                      <a:pt x="210" y="6675"/>
                    </a:lnTo>
                    <a:lnTo>
                      <a:pt x="231" y="6696"/>
                    </a:lnTo>
                    <a:lnTo>
                      <a:pt x="273" y="6675"/>
                    </a:lnTo>
                    <a:lnTo>
                      <a:pt x="315" y="6717"/>
                    </a:lnTo>
                    <a:lnTo>
                      <a:pt x="315" y="6800"/>
                    </a:lnTo>
                    <a:lnTo>
                      <a:pt x="336" y="6842"/>
                    </a:lnTo>
                    <a:lnTo>
                      <a:pt x="419" y="6821"/>
                    </a:lnTo>
                    <a:lnTo>
                      <a:pt x="629" y="6675"/>
                    </a:lnTo>
                    <a:lnTo>
                      <a:pt x="796" y="6528"/>
                    </a:lnTo>
                    <a:lnTo>
                      <a:pt x="984" y="6361"/>
                    </a:lnTo>
                    <a:lnTo>
                      <a:pt x="1152" y="6173"/>
                    </a:lnTo>
                    <a:lnTo>
                      <a:pt x="1319" y="5901"/>
                    </a:lnTo>
                    <a:lnTo>
                      <a:pt x="1424" y="5859"/>
                    </a:lnTo>
                    <a:lnTo>
                      <a:pt x="1507" y="5859"/>
                    </a:lnTo>
                    <a:lnTo>
                      <a:pt x="1570" y="5775"/>
                    </a:lnTo>
                    <a:lnTo>
                      <a:pt x="1570" y="5691"/>
                    </a:lnTo>
                    <a:lnTo>
                      <a:pt x="1612" y="5650"/>
                    </a:lnTo>
                    <a:lnTo>
                      <a:pt x="1717" y="5587"/>
                    </a:lnTo>
                    <a:lnTo>
                      <a:pt x="1800" y="5357"/>
                    </a:lnTo>
                    <a:lnTo>
                      <a:pt x="1905" y="5210"/>
                    </a:lnTo>
                    <a:lnTo>
                      <a:pt x="1905" y="5147"/>
                    </a:lnTo>
                    <a:lnTo>
                      <a:pt x="1989" y="5106"/>
                    </a:lnTo>
                    <a:lnTo>
                      <a:pt x="1884" y="4980"/>
                    </a:lnTo>
                    <a:lnTo>
                      <a:pt x="1717" y="4980"/>
                    </a:lnTo>
                    <a:lnTo>
                      <a:pt x="1800" y="4938"/>
                    </a:lnTo>
                    <a:lnTo>
                      <a:pt x="1884" y="4917"/>
                    </a:lnTo>
                    <a:lnTo>
                      <a:pt x="2114" y="4624"/>
                    </a:lnTo>
                    <a:lnTo>
                      <a:pt x="2240" y="4603"/>
                    </a:lnTo>
                    <a:lnTo>
                      <a:pt x="2428" y="4624"/>
                    </a:lnTo>
                    <a:lnTo>
                      <a:pt x="2512" y="4624"/>
                    </a:lnTo>
                    <a:lnTo>
                      <a:pt x="2512" y="4708"/>
                    </a:lnTo>
                    <a:lnTo>
                      <a:pt x="2512" y="4792"/>
                    </a:lnTo>
                    <a:lnTo>
                      <a:pt x="2616" y="4708"/>
                    </a:lnTo>
                    <a:lnTo>
                      <a:pt x="2679" y="4645"/>
                    </a:lnTo>
                    <a:lnTo>
                      <a:pt x="2533" y="4603"/>
                    </a:lnTo>
                    <a:lnTo>
                      <a:pt x="2554" y="4499"/>
                    </a:lnTo>
                    <a:lnTo>
                      <a:pt x="2637" y="4311"/>
                    </a:lnTo>
                    <a:lnTo>
                      <a:pt x="2679" y="4227"/>
                    </a:lnTo>
                    <a:lnTo>
                      <a:pt x="2784" y="4227"/>
                    </a:lnTo>
                    <a:lnTo>
                      <a:pt x="2826" y="4290"/>
                    </a:lnTo>
                    <a:lnTo>
                      <a:pt x="2867" y="4227"/>
                    </a:lnTo>
                    <a:lnTo>
                      <a:pt x="2930" y="4122"/>
                    </a:lnTo>
                    <a:lnTo>
                      <a:pt x="3077" y="3892"/>
                    </a:lnTo>
                    <a:lnTo>
                      <a:pt x="3077" y="3808"/>
                    </a:lnTo>
                    <a:lnTo>
                      <a:pt x="3077" y="3746"/>
                    </a:lnTo>
                    <a:lnTo>
                      <a:pt x="3098" y="3599"/>
                    </a:lnTo>
                    <a:lnTo>
                      <a:pt x="3202" y="3495"/>
                    </a:lnTo>
                    <a:lnTo>
                      <a:pt x="3286" y="3453"/>
                    </a:lnTo>
                    <a:lnTo>
                      <a:pt x="3286" y="3411"/>
                    </a:lnTo>
                    <a:lnTo>
                      <a:pt x="3160" y="3369"/>
                    </a:lnTo>
                    <a:lnTo>
                      <a:pt x="3098" y="3285"/>
                    </a:lnTo>
                    <a:lnTo>
                      <a:pt x="3139" y="3285"/>
                    </a:lnTo>
                    <a:lnTo>
                      <a:pt x="3160" y="3243"/>
                    </a:lnTo>
                    <a:lnTo>
                      <a:pt x="3035" y="3222"/>
                    </a:lnTo>
                    <a:lnTo>
                      <a:pt x="2888" y="3327"/>
                    </a:lnTo>
                    <a:lnTo>
                      <a:pt x="2679" y="3536"/>
                    </a:lnTo>
                    <a:lnTo>
                      <a:pt x="2554" y="3536"/>
                    </a:lnTo>
                    <a:lnTo>
                      <a:pt x="2470" y="3578"/>
                    </a:lnTo>
                    <a:lnTo>
                      <a:pt x="2365" y="3536"/>
                    </a:lnTo>
                    <a:lnTo>
                      <a:pt x="2135" y="3285"/>
                    </a:lnTo>
                    <a:lnTo>
                      <a:pt x="2051" y="3285"/>
                    </a:lnTo>
                    <a:lnTo>
                      <a:pt x="1989" y="3181"/>
                    </a:lnTo>
                    <a:lnTo>
                      <a:pt x="1947" y="3118"/>
                    </a:lnTo>
                    <a:lnTo>
                      <a:pt x="2010" y="3034"/>
                    </a:lnTo>
                    <a:lnTo>
                      <a:pt x="2030" y="2888"/>
                    </a:lnTo>
                    <a:lnTo>
                      <a:pt x="1926" y="2720"/>
                    </a:lnTo>
                    <a:lnTo>
                      <a:pt x="1926" y="2637"/>
                    </a:lnTo>
                    <a:lnTo>
                      <a:pt x="1905" y="2595"/>
                    </a:lnTo>
                    <a:lnTo>
                      <a:pt x="1905" y="2448"/>
                    </a:lnTo>
                    <a:lnTo>
                      <a:pt x="1947" y="2365"/>
                    </a:lnTo>
                    <a:lnTo>
                      <a:pt x="1884" y="2365"/>
                    </a:lnTo>
                    <a:lnTo>
                      <a:pt x="1884" y="2239"/>
                    </a:lnTo>
                    <a:lnTo>
                      <a:pt x="1842" y="2176"/>
                    </a:lnTo>
                    <a:lnTo>
                      <a:pt x="1800" y="2197"/>
                    </a:lnTo>
                    <a:lnTo>
                      <a:pt x="1717" y="2134"/>
                    </a:lnTo>
                    <a:lnTo>
                      <a:pt x="1675" y="2197"/>
                    </a:lnTo>
                    <a:lnTo>
                      <a:pt x="1779" y="2281"/>
                    </a:lnTo>
                    <a:lnTo>
                      <a:pt x="1738" y="2365"/>
                    </a:lnTo>
                    <a:lnTo>
                      <a:pt x="1779" y="2427"/>
                    </a:lnTo>
                    <a:lnTo>
                      <a:pt x="1696" y="2511"/>
                    </a:lnTo>
                    <a:lnTo>
                      <a:pt x="1696" y="2595"/>
                    </a:lnTo>
                    <a:lnTo>
                      <a:pt x="1779" y="2699"/>
                    </a:lnTo>
                    <a:lnTo>
                      <a:pt x="1779" y="2741"/>
                    </a:lnTo>
                    <a:lnTo>
                      <a:pt x="1675" y="2762"/>
                    </a:lnTo>
                    <a:lnTo>
                      <a:pt x="1612" y="2720"/>
                    </a:lnTo>
                    <a:lnTo>
                      <a:pt x="1591" y="2616"/>
                    </a:lnTo>
                    <a:lnTo>
                      <a:pt x="1486" y="2595"/>
                    </a:lnTo>
                    <a:lnTo>
                      <a:pt x="1486" y="2532"/>
                    </a:lnTo>
                    <a:lnTo>
                      <a:pt x="1382" y="2511"/>
                    </a:lnTo>
                    <a:lnTo>
                      <a:pt x="1319" y="2511"/>
                    </a:lnTo>
                    <a:lnTo>
                      <a:pt x="1298" y="2448"/>
                    </a:lnTo>
                    <a:lnTo>
                      <a:pt x="1403" y="2406"/>
                    </a:lnTo>
                    <a:lnTo>
                      <a:pt x="1424" y="2323"/>
                    </a:lnTo>
                    <a:lnTo>
                      <a:pt x="1319" y="2239"/>
                    </a:lnTo>
                    <a:lnTo>
                      <a:pt x="1403" y="2114"/>
                    </a:lnTo>
                    <a:lnTo>
                      <a:pt x="1486" y="2093"/>
                    </a:lnTo>
                    <a:lnTo>
                      <a:pt x="1507" y="1988"/>
                    </a:lnTo>
                    <a:lnTo>
                      <a:pt x="1486" y="1904"/>
                    </a:lnTo>
                    <a:lnTo>
                      <a:pt x="1507" y="1821"/>
                    </a:lnTo>
                    <a:lnTo>
                      <a:pt x="1466" y="1758"/>
                    </a:lnTo>
                    <a:lnTo>
                      <a:pt x="1486" y="1611"/>
                    </a:lnTo>
                    <a:lnTo>
                      <a:pt x="1361" y="1507"/>
                    </a:lnTo>
                    <a:lnTo>
                      <a:pt x="1361" y="1465"/>
                    </a:lnTo>
                    <a:lnTo>
                      <a:pt x="1424" y="1507"/>
                    </a:lnTo>
                    <a:lnTo>
                      <a:pt x="1528" y="1486"/>
                    </a:lnTo>
                    <a:lnTo>
                      <a:pt x="1570" y="1360"/>
                    </a:lnTo>
                    <a:lnTo>
                      <a:pt x="1591" y="1318"/>
                    </a:lnTo>
                    <a:lnTo>
                      <a:pt x="1591" y="1151"/>
                    </a:lnTo>
                    <a:lnTo>
                      <a:pt x="1570" y="1026"/>
                    </a:lnTo>
                    <a:lnTo>
                      <a:pt x="1570" y="921"/>
                    </a:lnTo>
                    <a:lnTo>
                      <a:pt x="1507" y="942"/>
                    </a:lnTo>
                    <a:lnTo>
                      <a:pt x="1382" y="984"/>
                    </a:lnTo>
                    <a:lnTo>
                      <a:pt x="1277" y="879"/>
                    </a:lnTo>
                    <a:lnTo>
                      <a:pt x="1361" y="837"/>
                    </a:lnTo>
                    <a:lnTo>
                      <a:pt x="1277" y="774"/>
                    </a:lnTo>
                    <a:lnTo>
                      <a:pt x="1214" y="754"/>
                    </a:lnTo>
                    <a:lnTo>
                      <a:pt x="1277" y="712"/>
                    </a:lnTo>
                    <a:lnTo>
                      <a:pt x="1361" y="649"/>
                    </a:lnTo>
                    <a:lnTo>
                      <a:pt x="1361" y="607"/>
                    </a:lnTo>
                    <a:lnTo>
                      <a:pt x="1256" y="565"/>
                    </a:lnTo>
                    <a:lnTo>
                      <a:pt x="1173" y="502"/>
                    </a:lnTo>
                    <a:lnTo>
                      <a:pt x="1089" y="544"/>
                    </a:lnTo>
                    <a:lnTo>
                      <a:pt x="1089" y="440"/>
                    </a:lnTo>
                    <a:lnTo>
                      <a:pt x="1110" y="440"/>
                    </a:lnTo>
                    <a:lnTo>
                      <a:pt x="1173" y="356"/>
                    </a:lnTo>
                    <a:lnTo>
                      <a:pt x="1110" y="356"/>
                    </a:lnTo>
                    <a:lnTo>
                      <a:pt x="1047" y="398"/>
                    </a:lnTo>
                    <a:lnTo>
                      <a:pt x="1047" y="461"/>
                    </a:lnTo>
                    <a:lnTo>
                      <a:pt x="1005" y="544"/>
                    </a:lnTo>
                    <a:lnTo>
                      <a:pt x="942" y="523"/>
                    </a:lnTo>
                    <a:lnTo>
                      <a:pt x="963" y="419"/>
                    </a:lnTo>
                    <a:lnTo>
                      <a:pt x="901" y="335"/>
                    </a:lnTo>
                    <a:lnTo>
                      <a:pt x="880" y="209"/>
                    </a:lnTo>
                    <a:lnTo>
                      <a:pt x="880" y="105"/>
                    </a:lnTo>
                    <a:lnTo>
                      <a:pt x="880" y="42"/>
                    </a:lnTo>
                    <a:lnTo>
                      <a:pt x="942" y="42"/>
                    </a:lnTo>
                    <a:lnTo>
                      <a:pt x="88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95" name="Google Shape;2495;p46"/>
            <p:cNvSpPr/>
            <p:nvPr/>
          </p:nvSpPr>
          <p:spPr>
            <a:xfrm>
              <a:off x="3399625" y="2088800"/>
              <a:ext cx="127125" cy="77450"/>
            </a:xfrm>
            <a:custGeom>
              <a:avLst/>
              <a:gdLst/>
              <a:ahLst/>
              <a:cxnLst/>
              <a:rect l="l" t="t" r="r" b="b"/>
              <a:pathLst>
                <a:path w="5085" h="3098" extrusionOk="0">
                  <a:moveTo>
                    <a:pt x="900" y="1"/>
                  </a:moveTo>
                  <a:lnTo>
                    <a:pt x="733" y="22"/>
                  </a:lnTo>
                  <a:lnTo>
                    <a:pt x="733" y="64"/>
                  </a:lnTo>
                  <a:lnTo>
                    <a:pt x="775" y="126"/>
                  </a:lnTo>
                  <a:lnTo>
                    <a:pt x="837" y="126"/>
                  </a:lnTo>
                  <a:lnTo>
                    <a:pt x="858" y="64"/>
                  </a:lnTo>
                  <a:lnTo>
                    <a:pt x="942" y="64"/>
                  </a:lnTo>
                  <a:lnTo>
                    <a:pt x="984" y="126"/>
                  </a:lnTo>
                  <a:lnTo>
                    <a:pt x="1088" y="147"/>
                  </a:lnTo>
                  <a:lnTo>
                    <a:pt x="1047" y="210"/>
                  </a:lnTo>
                  <a:lnTo>
                    <a:pt x="942" y="168"/>
                  </a:lnTo>
                  <a:lnTo>
                    <a:pt x="837" y="168"/>
                  </a:lnTo>
                  <a:lnTo>
                    <a:pt x="858" y="231"/>
                  </a:lnTo>
                  <a:lnTo>
                    <a:pt x="1005" y="315"/>
                  </a:lnTo>
                  <a:lnTo>
                    <a:pt x="1109" y="440"/>
                  </a:lnTo>
                  <a:lnTo>
                    <a:pt x="1088" y="524"/>
                  </a:lnTo>
                  <a:lnTo>
                    <a:pt x="1047" y="545"/>
                  </a:lnTo>
                  <a:lnTo>
                    <a:pt x="1047" y="461"/>
                  </a:lnTo>
                  <a:lnTo>
                    <a:pt x="900" y="377"/>
                  </a:lnTo>
                  <a:lnTo>
                    <a:pt x="837" y="461"/>
                  </a:lnTo>
                  <a:lnTo>
                    <a:pt x="775" y="440"/>
                  </a:lnTo>
                  <a:lnTo>
                    <a:pt x="796" y="356"/>
                  </a:lnTo>
                  <a:lnTo>
                    <a:pt x="691" y="252"/>
                  </a:lnTo>
                  <a:lnTo>
                    <a:pt x="586" y="210"/>
                  </a:lnTo>
                  <a:lnTo>
                    <a:pt x="524" y="252"/>
                  </a:lnTo>
                  <a:lnTo>
                    <a:pt x="586" y="356"/>
                  </a:lnTo>
                  <a:lnTo>
                    <a:pt x="565" y="419"/>
                  </a:lnTo>
                  <a:lnTo>
                    <a:pt x="524" y="315"/>
                  </a:lnTo>
                  <a:lnTo>
                    <a:pt x="419" y="273"/>
                  </a:lnTo>
                  <a:lnTo>
                    <a:pt x="377" y="356"/>
                  </a:lnTo>
                  <a:lnTo>
                    <a:pt x="461" y="440"/>
                  </a:lnTo>
                  <a:lnTo>
                    <a:pt x="524" y="482"/>
                  </a:lnTo>
                  <a:lnTo>
                    <a:pt x="565" y="545"/>
                  </a:lnTo>
                  <a:lnTo>
                    <a:pt x="461" y="482"/>
                  </a:lnTo>
                  <a:lnTo>
                    <a:pt x="356" y="545"/>
                  </a:lnTo>
                  <a:lnTo>
                    <a:pt x="419" y="608"/>
                  </a:lnTo>
                  <a:lnTo>
                    <a:pt x="565" y="670"/>
                  </a:lnTo>
                  <a:lnTo>
                    <a:pt x="482" y="670"/>
                  </a:lnTo>
                  <a:lnTo>
                    <a:pt x="461" y="733"/>
                  </a:lnTo>
                  <a:lnTo>
                    <a:pt x="482" y="775"/>
                  </a:lnTo>
                  <a:lnTo>
                    <a:pt x="461" y="775"/>
                  </a:lnTo>
                  <a:lnTo>
                    <a:pt x="272" y="649"/>
                  </a:lnTo>
                  <a:lnTo>
                    <a:pt x="231" y="608"/>
                  </a:lnTo>
                  <a:lnTo>
                    <a:pt x="168" y="670"/>
                  </a:lnTo>
                  <a:lnTo>
                    <a:pt x="252" y="796"/>
                  </a:lnTo>
                  <a:lnTo>
                    <a:pt x="314" y="880"/>
                  </a:lnTo>
                  <a:lnTo>
                    <a:pt x="252" y="900"/>
                  </a:lnTo>
                  <a:lnTo>
                    <a:pt x="147" y="775"/>
                  </a:lnTo>
                  <a:lnTo>
                    <a:pt x="63" y="754"/>
                  </a:lnTo>
                  <a:lnTo>
                    <a:pt x="0" y="859"/>
                  </a:lnTo>
                  <a:lnTo>
                    <a:pt x="126" y="900"/>
                  </a:lnTo>
                  <a:lnTo>
                    <a:pt x="231" y="1005"/>
                  </a:lnTo>
                  <a:lnTo>
                    <a:pt x="356" y="1047"/>
                  </a:lnTo>
                  <a:lnTo>
                    <a:pt x="440" y="942"/>
                  </a:lnTo>
                  <a:lnTo>
                    <a:pt x="565" y="900"/>
                  </a:lnTo>
                  <a:lnTo>
                    <a:pt x="628" y="796"/>
                  </a:lnTo>
                  <a:lnTo>
                    <a:pt x="649" y="859"/>
                  </a:lnTo>
                  <a:lnTo>
                    <a:pt x="649" y="900"/>
                  </a:lnTo>
                  <a:lnTo>
                    <a:pt x="691" y="900"/>
                  </a:lnTo>
                  <a:lnTo>
                    <a:pt x="775" y="880"/>
                  </a:lnTo>
                  <a:lnTo>
                    <a:pt x="796" y="984"/>
                  </a:lnTo>
                  <a:lnTo>
                    <a:pt x="858" y="984"/>
                  </a:lnTo>
                  <a:lnTo>
                    <a:pt x="942" y="900"/>
                  </a:lnTo>
                  <a:lnTo>
                    <a:pt x="963" y="859"/>
                  </a:lnTo>
                  <a:lnTo>
                    <a:pt x="984" y="963"/>
                  </a:lnTo>
                  <a:lnTo>
                    <a:pt x="1005" y="963"/>
                  </a:lnTo>
                  <a:lnTo>
                    <a:pt x="1151" y="859"/>
                  </a:lnTo>
                  <a:lnTo>
                    <a:pt x="1109" y="900"/>
                  </a:lnTo>
                  <a:lnTo>
                    <a:pt x="1088" y="1005"/>
                  </a:lnTo>
                  <a:lnTo>
                    <a:pt x="1151" y="1047"/>
                  </a:lnTo>
                  <a:lnTo>
                    <a:pt x="1214" y="984"/>
                  </a:lnTo>
                  <a:lnTo>
                    <a:pt x="1360" y="1068"/>
                  </a:lnTo>
                  <a:lnTo>
                    <a:pt x="1277" y="1089"/>
                  </a:lnTo>
                  <a:lnTo>
                    <a:pt x="1193" y="1089"/>
                  </a:lnTo>
                  <a:lnTo>
                    <a:pt x="1109" y="1131"/>
                  </a:lnTo>
                  <a:lnTo>
                    <a:pt x="1047" y="1131"/>
                  </a:lnTo>
                  <a:lnTo>
                    <a:pt x="879" y="1214"/>
                  </a:lnTo>
                  <a:lnTo>
                    <a:pt x="879" y="1256"/>
                  </a:lnTo>
                  <a:lnTo>
                    <a:pt x="1068" y="1298"/>
                  </a:lnTo>
                  <a:lnTo>
                    <a:pt x="1172" y="1298"/>
                  </a:lnTo>
                  <a:lnTo>
                    <a:pt x="1214" y="1214"/>
                  </a:lnTo>
                  <a:lnTo>
                    <a:pt x="1277" y="1193"/>
                  </a:lnTo>
                  <a:lnTo>
                    <a:pt x="1277" y="1298"/>
                  </a:lnTo>
                  <a:lnTo>
                    <a:pt x="1193" y="1382"/>
                  </a:lnTo>
                  <a:lnTo>
                    <a:pt x="1005" y="1403"/>
                  </a:lnTo>
                  <a:lnTo>
                    <a:pt x="942" y="1382"/>
                  </a:lnTo>
                  <a:lnTo>
                    <a:pt x="858" y="1486"/>
                  </a:lnTo>
                  <a:lnTo>
                    <a:pt x="796" y="1403"/>
                  </a:lnTo>
                  <a:lnTo>
                    <a:pt x="775" y="1382"/>
                  </a:lnTo>
                  <a:lnTo>
                    <a:pt x="775" y="1319"/>
                  </a:lnTo>
                  <a:lnTo>
                    <a:pt x="691" y="1319"/>
                  </a:lnTo>
                  <a:lnTo>
                    <a:pt x="691" y="1361"/>
                  </a:lnTo>
                  <a:lnTo>
                    <a:pt x="691" y="1382"/>
                  </a:lnTo>
                  <a:lnTo>
                    <a:pt x="628" y="1465"/>
                  </a:lnTo>
                  <a:lnTo>
                    <a:pt x="544" y="1403"/>
                  </a:lnTo>
                  <a:lnTo>
                    <a:pt x="461" y="1424"/>
                  </a:lnTo>
                  <a:lnTo>
                    <a:pt x="356" y="1486"/>
                  </a:lnTo>
                  <a:lnTo>
                    <a:pt x="252" y="1424"/>
                  </a:lnTo>
                  <a:lnTo>
                    <a:pt x="168" y="1465"/>
                  </a:lnTo>
                  <a:lnTo>
                    <a:pt x="126" y="1465"/>
                  </a:lnTo>
                  <a:lnTo>
                    <a:pt x="168" y="1591"/>
                  </a:lnTo>
                  <a:lnTo>
                    <a:pt x="231" y="1654"/>
                  </a:lnTo>
                  <a:lnTo>
                    <a:pt x="377" y="1696"/>
                  </a:lnTo>
                  <a:lnTo>
                    <a:pt x="377" y="1633"/>
                  </a:lnTo>
                  <a:lnTo>
                    <a:pt x="565" y="1696"/>
                  </a:lnTo>
                  <a:lnTo>
                    <a:pt x="900" y="1696"/>
                  </a:lnTo>
                  <a:lnTo>
                    <a:pt x="900" y="1737"/>
                  </a:lnTo>
                  <a:lnTo>
                    <a:pt x="837" y="1800"/>
                  </a:lnTo>
                  <a:lnTo>
                    <a:pt x="837" y="1842"/>
                  </a:lnTo>
                  <a:lnTo>
                    <a:pt x="942" y="1926"/>
                  </a:lnTo>
                  <a:lnTo>
                    <a:pt x="963" y="2009"/>
                  </a:lnTo>
                  <a:lnTo>
                    <a:pt x="1005" y="2009"/>
                  </a:lnTo>
                  <a:lnTo>
                    <a:pt x="1172" y="1905"/>
                  </a:lnTo>
                  <a:lnTo>
                    <a:pt x="1151" y="1988"/>
                  </a:lnTo>
                  <a:lnTo>
                    <a:pt x="1047" y="2030"/>
                  </a:lnTo>
                  <a:lnTo>
                    <a:pt x="984" y="2135"/>
                  </a:lnTo>
                  <a:lnTo>
                    <a:pt x="1068" y="2177"/>
                  </a:lnTo>
                  <a:lnTo>
                    <a:pt x="1214" y="2051"/>
                  </a:lnTo>
                  <a:lnTo>
                    <a:pt x="1360" y="2114"/>
                  </a:lnTo>
                  <a:lnTo>
                    <a:pt x="1381" y="2156"/>
                  </a:lnTo>
                  <a:lnTo>
                    <a:pt x="1298" y="2114"/>
                  </a:lnTo>
                  <a:lnTo>
                    <a:pt x="1193" y="2156"/>
                  </a:lnTo>
                  <a:lnTo>
                    <a:pt x="1109" y="2240"/>
                  </a:lnTo>
                  <a:lnTo>
                    <a:pt x="984" y="2240"/>
                  </a:lnTo>
                  <a:lnTo>
                    <a:pt x="984" y="2323"/>
                  </a:lnTo>
                  <a:lnTo>
                    <a:pt x="942" y="2365"/>
                  </a:lnTo>
                  <a:lnTo>
                    <a:pt x="879" y="2365"/>
                  </a:lnTo>
                  <a:lnTo>
                    <a:pt x="796" y="2407"/>
                  </a:lnTo>
                  <a:lnTo>
                    <a:pt x="775" y="2344"/>
                  </a:lnTo>
                  <a:lnTo>
                    <a:pt x="670" y="2261"/>
                  </a:lnTo>
                  <a:lnTo>
                    <a:pt x="670" y="2323"/>
                  </a:lnTo>
                  <a:lnTo>
                    <a:pt x="628" y="2323"/>
                  </a:lnTo>
                  <a:lnTo>
                    <a:pt x="649" y="2449"/>
                  </a:lnTo>
                  <a:lnTo>
                    <a:pt x="691" y="2470"/>
                  </a:lnTo>
                  <a:lnTo>
                    <a:pt x="670" y="2512"/>
                  </a:lnTo>
                  <a:lnTo>
                    <a:pt x="649" y="2700"/>
                  </a:lnTo>
                  <a:lnTo>
                    <a:pt x="775" y="2679"/>
                  </a:lnTo>
                  <a:lnTo>
                    <a:pt x="837" y="2658"/>
                  </a:lnTo>
                  <a:lnTo>
                    <a:pt x="900" y="2700"/>
                  </a:lnTo>
                  <a:lnTo>
                    <a:pt x="1088" y="2742"/>
                  </a:lnTo>
                  <a:lnTo>
                    <a:pt x="1214" y="2637"/>
                  </a:lnTo>
                  <a:lnTo>
                    <a:pt x="1360" y="2679"/>
                  </a:lnTo>
                  <a:lnTo>
                    <a:pt x="1423" y="2637"/>
                  </a:lnTo>
                  <a:lnTo>
                    <a:pt x="1465" y="2679"/>
                  </a:lnTo>
                  <a:lnTo>
                    <a:pt x="1528" y="2700"/>
                  </a:lnTo>
                  <a:lnTo>
                    <a:pt x="1632" y="2679"/>
                  </a:lnTo>
                  <a:lnTo>
                    <a:pt x="1632" y="2784"/>
                  </a:lnTo>
                  <a:lnTo>
                    <a:pt x="1779" y="2930"/>
                  </a:lnTo>
                  <a:lnTo>
                    <a:pt x="1842" y="2972"/>
                  </a:lnTo>
                  <a:lnTo>
                    <a:pt x="1946" y="2888"/>
                  </a:lnTo>
                  <a:lnTo>
                    <a:pt x="2051" y="2888"/>
                  </a:lnTo>
                  <a:lnTo>
                    <a:pt x="2239" y="3077"/>
                  </a:lnTo>
                  <a:lnTo>
                    <a:pt x="2469" y="3077"/>
                  </a:lnTo>
                  <a:lnTo>
                    <a:pt x="2574" y="3097"/>
                  </a:lnTo>
                  <a:lnTo>
                    <a:pt x="2741" y="3056"/>
                  </a:lnTo>
                  <a:lnTo>
                    <a:pt x="2721" y="2951"/>
                  </a:lnTo>
                  <a:lnTo>
                    <a:pt x="2741" y="2867"/>
                  </a:lnTo>
                  <a:lnTo>
                    <a:pt x="2762" y="2951"/>
                  </a:lnTo>
                  <a:lnTo>
                    <a:pt x="2888" y="2972"/>
                  </a:lnTo>
                  <a:lnTo>
                    <a:pt x="3034" y="2867"/>
                  </a:lnTo>
                  <a:lnTo>
                    <a:pt x="3034" y="2700"/>
                  </a:lnTo>
                  <a:lnTo>
                    <a:pt x="3181" y="2700"/>
                  </a:lnTo>
                  <a:lnTo>
                    <a:pt x="3139" y="2763"/>
                  </a:lnTo>
                  <a:lnTo>
                    <a:pt x="3181" y="2846"/>
                  </a:lnTo>
                  <a:lnTo>
                    <a:pt x="3202" y="2763"/>
                  </a:lnTo>
                  <a:lnTo>
                    <a:pt x="3306" y="2763"/>
                  </a:lnTo>
                  <a:lnTo>
                    <a:pt x="3411" y="2637"/>
                  </a:lnTo>
                  <a:lnTo>
                    <a:pt x="3474" y="2658"/>
                  </a:lnTo>
                  <a:lnTo>
                    <a:pt x="3495" y="2637"/>
                  </a:lnTo>
                  <a:lnTo>
                    <a:pt x="3599" y="2658"/>
                  </a:lnTo>
                  <a:lnTo>
                    <a:pt x="3599" y="2679"/>
                  </a:lnTo>
                  <a:lnTo>
                    <a:pt x="3662" y="2658"/>
                  </a:lnTo>
                  <a:lnTo>
                    <a:pt x="3892" y="2449"/>
                  </a:lnTo>
                  <a:lnTo>
                    <a:pt x="3976" y="2323"/>
                  </a:lnTo>
                  <a:lnTo>
                    <a:pt x="4248" y="2261"/>
                  </a:lnTo>
                  <a:lnTo>
                    <a:pt x="4332" y="2177"/>
                  </a:lnTo>
                  <a:lnTo>
                    <a:pt x="4290" y="2135"/>
                  </a:lnTo>
                  <a:lnTo>
                    <a:pt x="4311" y="2051"/>
                  </a:lnTo>
                  <a:lnTo>
                    <a:pt x="4353" y="2051"/>
                  </a:lnTo>
                  <a:lnTo>
                    <a:pt x="4394" y="2156"/>
                  </a:lnTo>
                  <a:lnTo>
                    <a:pt x="4541" y="2177"/>
                  </a:lnTo>
                  <a:lnTo>
                    <a:pt x="4625" y="2114"/>
                  </a:lnTo>
                  <a:lnTo>
                    <a:pt x="4625" y="2030"/>
                  </a:lnTo>
                  <a:lnTo>
                    <a:pt x="4604" y="2009"/>
                  </a:lnTo>
                  <a:lnTo>
                    <a:pt x="4604" y="1926"/>
                  </a:lnTo>
                  <a:lnTo>
                    <a:pt x="4666" y="1905"/>
                  </a:lnTo>
                  <a:lnTo>
                    <a:pt x="4625" y="1779"/>
                  </a:lnTo>
                  <a:lnTo>
                    <a:pt x="4666" y="1716"/>
                  </a:lnTo>
                  <a:lnTo>
                    <a:pt x="4771" y="1779"/>
                  </a:lnTo>
                  <a:lnTo>
                    <a:pt x="4771" y="1884"/>
                  </a:lnTo>
                  <a:lnTo>
                    <a:pt x="4876" y="1842"/>
                  </a:lnTo>
                  <a:lnTo>
                    <a:pt x="4938" y="1716"/>
                  </a:lnTo>
                  <a:lnTo>
                    <a:pt x="4917" y="1612"/>
                  </a:lnTo>
                  <a:lnTo>
                    <a:pt x="4813" y="1507"/>
                  </a:lnTo>
                  <a:lnTo>
                    <a:pt x="4813" y="1403"/>
                  </a:lnTo>
                  <a:lnTo>
                    <a:pt x="4855" y="1361"/>
                  </a:lnTo>
                  <a:lnTo>
                    <a:pt x="4855" y="1256"/>
                  </a:lnTo>
                  <a:lnTo>
                    <a:pt x="4959" y="1193"/>
                  </a:lnTo>
                  <a:lnTo>
                    <a:pt x="5043" y="1193"/>
                  </a:lnTo>
                  <a:lnTo>
                    <a:pt x="5085" y="1110"/>
                  </a:lnTo>
                  <a:lnTo>
                    <a:pt x="5022" y="1005"/>
                  </a:lnTo>
                  <a:lnTo>
                    <a:pt x="4771" y="984"/>
                  </a:lnTo>
                  <a:lnTo>
                    <a:pt x="4708" y="1068"/>
                  </a:lnTo>
                  <a:lnTo>
                    <a:pt x="4750" y="963"/>
                  </a:lnTo>
                  <a:lnTo>
                    <a:pt x="4750" y="859"/>
                  </a:lnTo>
                  <a:lnTo>
                    <a:pt x="4625" y="859"/>
                  </a:lnTo>
                  <a:lnTo>
                    <a:pt x="4604" y="880"/>
                  </a:lnTo>
                  <a:lnTo>
                    <a:pt x="4541" y="775"/>
                  </a:lnTo>
                  <a:lnTo>
                    <a:pt x="4625" y="670"/>
                  </a:lnTo>
                  <a:lnTo>
                    <a:pt x="4708" y="649"/>
                  </a:lnTo>
                  <a:lnTo>
                    <a:pt x="4708" y="482"/>
                  </a:lnTo>
                  <a:lnTo>
                    <a:pt x="4645" y="461"/>
                  </a:lnTo>
                  <a:lnTo>
                    <a:pt x="4562" y="545"/>
                  </a:lnTo>
                  <a:lnTo>
                    <a:pt x="4457" y="482"/>
                  </a:lnTo>
                  <a:lnTo>
                    <a:pt x="4415" y="377"/>
                  </a:lnTo>
                  <a:lnTo>
                    <a:pt x="4520" y="336"/>
                  </a:lnTo>
                  <a:lnTo>
                    <a:pt x="4541" y="252"/>
                  </a:lnTo>
                  <a:lnTo>
                    <a:pt x="4604" y="210"/>
                  </a:lnTo>
                  <a:lnTo>
                    <a:pt x="4708" y="168"/>
                  </a:lnTo>
                  <a:lnTo>
                    <a:pt x="4562" y="126"/>
                  </a:lnTo>
                  <a:lnTo>
                    <a:pt x="4499" y="147"/>
                  </a:lnTo>
                  <a:lnTo>
                    <a:pt x="4311" y="336"/>
                  </a:lnTo>
                  <a:lnTo>
                    <a:pt x="4290" y="419"/>
                  </a:lnTo>
                  <a:lnTo>
                    <a:pt x="4206" y="440"/>
                  </a:lnTo>
                  <a:lnTo>
                    <a:pt x="4122" y="315"/>
                  </a:lnTo>
                  <a:lnTo>
                    <a:pt x="4185" y="252"/>
                  </a:lnTo>
                  <a:lnTo>
                    <a:pt x="4122" y="210"/>
                  </a:lnTo>
                  <a:lnTo>
                    <a:pt x="4101" y="84"/>
                  </a:lnTo>
                  <a:lnTo>
                    <a:pt x="3997" y="64"/>
                  </a:lnTo>
                  <a:lnTo>
                    <a:pt x="3913" y="126"/>
                  </a:lnTo>
                  <a:lnTo>
                    <a:pt x="3829" y="84"/>
                  </a:lnTo>
                  <a:lnTo>
                    <a:pt x="3788" y="168"/>
                  </a:lnTo>
                  <a:lnTo>
                    <a:pt x="3829" y="315"/>
                  </a:lnTo>
                  <a:lnTo>
                    <a:pt x="3788" y="377"/>
                  </a:lnTo>
                  <a:lnTo>
                    <a:pt x="3683" y="377"/>
                  </a:lnTo>
                  <a:lnTo>
                    <a:pt x="3578" y="440"/>
                  </a:lnTo>
                  <a:lnTo>
                    <a:pt x="3557" y="336"/>
                  </a:lnTo>
                  <a:lnTo>
                    <a:pt x="3495" y="315"/>
                  </a:lnTo>
                  <a:lnTo>
                    <a:pt x="3453" y="377"/>
                  </a:lnTo>
                  <a:lnTo>
                    <a:pt x="3369" y="545"/>
                  </a:lnTo>
                  <a:lnTo>
                    <a:pt x="3265" y="545"/>
                  </a:lnTo>
                  <a:lnTo>
                    <a:pt x="3160" y="356"/>
                  </a:lnTo>
                  <a:lnTo>
                    <a:pt x="3076" y="356"/>
                  </a:lnTo>
                  <a:lnTo>
                    <a:pt x="3034" y="336"/>
                  </a:lnTo>
                  <a:lnTo>
                    <a:pt x="2951" y="356"/>
                  </a:lnTo>
                  <a:lnTo>
                    <a:pt x="2888" y="545"/>
                  </a:lnTo>
                  <a:lnTo>
                    <a:pt x="2993" y="754"/>
                  </a:lnTo>
                  <a:lnTo>
                    <a:pt x="2888" y="1047"/>
                  </a:lnTo>
                  <a:lnTo>
                    <a:pt x="2930" y="775"/>
                  </a:lnTo>
                  <a:lnTo>
                    <a:pt x="2825" y="608"/>
                  </a:lnTo>
                  <a:lnTo>
                    <a:pt x="2825" y="524"/>
                  </a:lnTo>
                  <a:lnTo>
                    <a:pt x="2762" y="482"/>
                  </a:lnTo>
                  <a:lnTo>
                    <a:pt x="2783" y="356"/>
                  </a:lnTo>
                  <a:lnTo>
                    <a:pt x="2658" y="273"/>
                  </a:lnTo>
                  <a:lnTo>
                    <a:pt x="2448" y="440"/>
                  </a:lnTo>
                  <a:lnTo>
                    <a:pt x="2428" y="566"/>
                  </a:lnTo>
                  <a:lnTo>
                    <a:pt x="2448" y="649"/>
                  </a:lnTo>
                  <a:lnTo>
                    <a:pt x="2344" y="796"/>
                  </a:lnTo>
                  <a:lnTo>
                    <a:pt x="2260" y="796"/>
                  </a:lnTo>
                  <a:lnTo>
                    <a:pt x="2260" y="649"/>
                  </a:lnTo>
                  <a:lnTo>
                    <a:pt x="2156" y="587"/>
                  </a:lnTo>
                  <a:lnTo>
                    <a:pt x="2156" y="356"/>
                  </a:lnTo>
                  <a:lnTo>
                    <a:pt x="2093" y="315"/>
                  </a:lnTo>
                  <a:lnTo>
                    <a:pt x="1925" y="440"/>
                  </a:lnTo>
                  <a:lnTo>
                    <a:pt x="1946" y="691"/>
                  </a:lnTo>
                  <a:lnTo>
                    <a:pt x="2009" y="775"/>
                  </a:lnTo>
                  <a:lnTo>
                    <a:pt x="2009" y="963"/>
                  </a:lnTo>
                  <a:lnTo>
                    <a:pt x="1925" y="1047"/>
                  </a:lnTo>
                  <a:lnTo>
                    <a:pt x="1842" y="1047"/>
                  </a:lnTo>
                  <a:lnTo>
                    <a:pt x="1821" y="900"/>
                  </a:lnTo>
                  <a:lnTo>
                    <a:pt x="1716" y="963"/>
                  </a:lnTo>
                  <a:lnTo>
                    <a:pt x="1674" y="1110"/>
                  </a:lnTo>
                  <a:lnTo>
                    <a:pt x="1612" y="1131"/>
                  </a:lnTo>
                  <a:lnTo>
                    <a:pt x="1591" y="1319"/>
                  </a:lnTo>
                  <a:lnTo>
                    <a:pt x="1507" y="1131"/>
                  </a:lnTo>
                  <a:lnTo>
                    <a:pt x="1423" y="1131"/>
                  </a:lnTo>
                  <a:lnTo>
                    <a:pt x="1465" y="1068"/>
                  </a:lnTo>
                  <a:lnTo>
                    <a:pt x="1528" y="963"/>
                  </a:lnTo>
                  <a:lnTo>
                    <a:pt x="1528" y="859"/>
                  </a:lnTo>
                  <a:lnTo>
                    <a:pt x="1402" y="859"/>
                  </a:lnTo>
                  <a:lnTo>
                    <a:pt x="1465" y="775"/>
                  </a:lnTo>
                  <a:lnTo>
                    <a:pt x="1402" y="649"/>
                  </a:lnTo>
                  <a:lnTo>
                    <a:pt x="1486" y="691"/>
                  </a:lnTo>
                  <a:lnTo>
                    <a:pt x="1570" y="608"/>
                  </a:lnTo>
                  <a:lnTo>
                    <a:pt x="1528" y="545"/>
                  </a:lnTo>
                  <a:lnTo>
                    <a:pt x="1423" y="482"/>
                  </a:lnTo>
                  <a:lnTo>
                    <a:pt x="1528" y="440"/>
                  </a:lnTo>
                  <a:lnTo>
                    <a:pt x="1465" y="336"/>
                  </a:lnTo>
                  <a:lnTo>
                    <a:pt x="1381" y="377"/>
                  </a:lnTo>
                  <a:lnTo>
                    <a:pt x="1319" y="315"/>
                  </a:lnTo>
                  <a:lnTo>
                    <a:pt x="1193" y="231"/>
                  </a:lnTo>
                  <a:lnTo>
                    <a:pt x="1193" y="126"/>
                  </a:lnTo>
                  <a:lnTo>
                    <a:pt x="1109" y="22"/>
                  </a:lnTo>
                  <a:lnTo>
                    <a:pt x="1005" y="43"/>
                  </a:lnTo>
                  <a:lnTo>
                    <a:pt x="90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6" name="Google Shape;2496;p46"/>
            <p:cNvSpPr/>
            <p:nvPr/>
          </p:nvSpPr>
          <p:spPr>
            <a:xfrm>
              <a:off x="4616850" y="2275025"/>
              <a:ext cx="885625" cy="661225"/>
            </a:xfrm>
            <a:custGeom>
              <a:avLst/>
              <a:gdLst/>
              <a:ahLst/>
              <a:cxnLst/>
              <a:rect l="l" t="t" r="r" b="b"/>
              <a:pathLst>
                <a:path w="35425" h="26449" extrusionOk="0">
                  <a:moveTo>
                    <a:pt x="27390" y="1"/>
                  </a:moveTo>
                  <a:lnTo>
                    <a:pt x="27369" y="21"/>
                  </a:lnTo>
                  <a:lnTo>
                    <a:pt x="27180" y="42"/>
                  </a:lnTo>
                  <a:lnTo>
                    <a:pt x="27139" y="126"/>
                  </a:lnTo>
                  <a:lnTo>
                    <a:pt x="27097" y="126"/>
                  </a:lnTo>
                  <a:lnTo>
                    <a:pt x="27055" y="189"/>
                  </a:lnTo>
                  <a:lnTo>
                    <a:pt x="26867" y="189"/>
                  </a:lnTo>
                  <a:lnTo>
                    <a:pt x="26741" y="147"/>
                  </a:lnTo>
                  <a:lnTo>
                    <a:pt x="26678" y="231"/>
                  </a:lnTo>
                  <a:lnTo>
                    <a:pt x="26574" y="231"/>
                  </a:lnTo>
                  <a:lnTo>
                    <a:pt x="26532" y="335"/>
                  </a:lnTo>
                  <a:lnTo>
                    <a:pt x="26448" y="356"/>
                  </a:lnTo>
                  <a:lnTo>
                    <a:pt x="26344" y="356"/>
                  </a:lnTo>
                  <a:lnTo>
                    <a:pt x="26260" y="398"/>
                  </a:lnTo>
                  <a:lnTo>
                    <a:pt x="26176" y="419"/>
                  </a:lnTo>
                  <a:lnTo>
                    <a:pt x="26051" y="419"/>
                  </a:lnTo>
                  <a:lnTo>
                    <a:pt x="25967" y="461"/>
                  </a:lnTo>
                  <a:lnTo>
                    <a:pt x="25967" y="545"/>
                  </a:lnTo>
                  <a:lnTo>
                    <a:pt x="25904" y="649"/>
                  </a:lnTo>
                  <a:lnTo>
                    <a:pt x="25862" y="754"/>
                  </a:lnTo>
                  <a:lnTo>
                    <a:pt x="25820" y="817"/>
                  </a:lnTo>
                  <a:lnTo>
                    <a:pt x="25820" y="858"/>
                  </a:lnTo>
                  <a:lnTo>
                    <a:pt x="25800" y="921"/>
                  </a:lnTo>
                  <a:lnTo>
                    <a:pt x="25800" y="1068"/>
                  </a:lnTo>
                  <a:lnTo>
                    <a:pt x="25820" y="1089"/>
                  </a:lnTo>
                  <a:lnTo>
                    <a:pt x="25862" y="1130"/>
                  </a:lnTo>
                  <a:lnTo>
                    <a:pt x="26009" y="1047"/>
                  </a:lnTo>
                  <a:lnTo>
                    <a:pt x="26072" y="984"/>
                  </a:lnTo>
                  <a:lnTo>
                    <a:pt x="26155" y="1005"/>
                  </a:lnTo>
                  <a:lnTo>
                    <a:pt x="26239" y="1151"/>
                  </a:lnTo>
                  <a:lnTo>
                    <a:pt x="26281" y="1256"/>
                  </a:lnTo>
                  <a:lnTo>
                    <a:pt x="26364" y="1340"/>
                  </a:lnTo>
                  <a:lnTo>
                    <a:pt x="26364" y="1402"/>
                  </a:lnTo>
                  <a:lnTo>
                    <a:pt x="26385" y="1486"/>
                  </a:lnTo>
                  <a:lnTo>
                    <a:pt x="26385" y="1612"/>
                  </a:lnTo>
                  <a:lnTo>
                    <a:pt x="26323" y="1674"/>
                  </a:lnTo>
                  <a:lnTo>
                    <a:pt x="26239" y="1779"/>
                  </a:lnTo>
                  <a:lnTo>
                    <a:pt x="26218" y="1926"/>
                  </a:lnTo>
                  <a:lnTo>
                    <a:pt x="26134" y="1988"/>
                  </a:lnTo>
                  <a:lnTo>
                    <a:pt x="26072" y="2093"/>
                  </a:lnTo>
                  <a:lnTo>
                    <a:pt x="26051" y="2198"/>
                  </a:lnTo>
                  <a:lnTo>
                    <a:pt x="26134" y="2281"/>
                  </a:lnTo>
                  <a:lnTo>
                    <a:pt x="26092" y="2344"/>
                  </a:lnTo>
                  <a:lnTo>
                    <a:pt x="26134" y="2490"/>
                  </a:lnTo>
                  <a:lnTo>
                    <a:pt x="26176" y="2532"/>
                  </a:lnTo>
                  <a:lnTo>
                    <a:pt x="26176" y="2658"/>
                  </a:lnTo>
                  <a:lnTo>
                    <a:pt x="26092" y="2700"/>
                  </a:lnTo>
                  <a:lnTo>
                    <a:pt x="26072" y="2742"/>
                  </a:lnTo>
                  <a:lnTo>
                    <a:pt x="26134" y="2846"/>
                  </a:lnTo>
                  <a:lnTo>
                    <a:pt x="26134" y="3034"/>
                  </a:lnTo>
                  <a:lnTo>
                    <a:pt x="26092" y="3076"/>
                  </a:lnTo>
                  <a:lnTo>
                    <a:pt x="26092" y="3244"/>
                  </a:lnTo>
                  <a:lnTo>
                    <a:pt x="26155" y="3244"/>
                  </a:lnTo>
                  <a:lnTo>
                    <a:pt x="26218" y="3265"/>
                  </a:lnTo>
                  <a:lnTo>
                    <a:pt x="26260" y="3244"/>
                  </a:lnTo>
                  <a:lnTo>
                    <a:pt x="26281" y="3265"/>
                  </a:lnTo>
                  <a:lnTo>
                    <a:pt x="26323" y="3390"/>
                  </a:lnTo>
                  <a:lnTo>
                    <a:pt x="26281" y="3495"/>
                  </a:lnTo>
                  <a:lnTo>
                    <a:pt x="26218" y="3578"/>
                  </a:lnTo>
                  <a:lnTo>
                    <a:pt x="26009" y="3620"/>
                  </a:lnTo>
                  <a:lnTo>
                    <a:pt x="25862" y="3704"/>
                  </a:lnTo>
                  <a:lnTo>
                    <a:pt x="25569" y="3976"/>
                  </a:lnTo>
                  <a:lnTo>
                    <a:pt x="25527" y="3997"/>
                  </a:lnTo>
                  <a:lnTo>
                    <a:pt x="25444" y="3913"/>
                  </a:lnTo>
                  <a:lnTo>
                    <a:pt x="25276" y="3892"/>
                  </a:lnTo>
                  <a:lnTo>
                    <a:pt x="25172" y="3913"/>
                  </a:lnTo>
                  <a:lnTo>
                    <a:pt x="25130" y="3871"/>
                  </a:lnTo>
                  <a:lnTo>
                    <a:pt x="25004" y="3871"/>
                  </a:lnTo>
                  <a:lnTo>
                    <a:pt x="25004" y="3892"/>
                  </a:lnTo>
                  <a:lnTo>
                    <a:pt x="24879" y="4792"/>
                  </a:lnTo>
                  <a:lnTo>
                    <a:pt x="24900" y="4959"/>
                  </a:lnTo>
                  <a:lnTo>
                    <a:pt x="24858" y="5148"/>
                  </a:lnTo>
                  <a:lnTo>
                    <a:pt x="24879" y="5252"/>
                  </a:lnTo>
                  <a:lnTo>
                    <a:pt x="24795" y="5524"/>
                  </a:lnTo>
                  <a:lnTo>
                    <a:pt x="24900" y="5692"/>
                  </a:lnTo>
                  <a:lnTo>
                    <a:pt x="25172" y="5838"/>
                  </a:lnTo>
                  <a:lnTo>
                    <a:pt x="25339" y="5671"/>
                  </a:lnTo>
                  <a:lnTo>
                    <a:pt x="25569" y="5671"/>
                  </a:lnTo>
                  <a:lnTo>
                    <a:pt x="25841" y="5734"/>
                  </a:lnTo>
                  <a:lnTo>
                    <a:pt x="25946" y="5838"/>
                  </a:lnTo>
                  <a:lnTo>
                    <a:pt x="26072" y="5629"/>
                  </a:lnTo>
                  <a:lnTo>
                    <a:pt x="26072" y="5483"/>
                  </a:lnTo>
                  <a:lnTo>
                    <a:pt x="26072" y="5378"/>
                  </a:lnTo>
                  <a:lnTo>
                    <a:pt x="26239" y="5336"/>
                  </a:lnTo>
                  <a:lnTo>
                    <a:pt x="26281" y="5273"/>
                  </a:lnTo>
                  <a:lnTo>
                    <a:pt x="26553" y="5357"/>
                  </a:lnTo>
                  <a:lnTo>
                    <a:pt x="26699" y="5545"/>
                  </a:lnTo>
                  <a:lnTo>
                    <a:pt x="26908" y="5734"/>
                  </a:lnTo>
                  <a:lnTo>
                    <a:pt x="27076" y="5943"/>
                  </a:lnTo>
                  <a:lnTo>
                    <a:pt x="27285" y="6089"/>
                  </a:lnTo>
                  <a:lnTo>
                    <a:pt x="27306" y="6194"/>
                  </a:lnTo>
                  <a:lnTo>
                    <a:pt x="27327" y="6278"/>
                  </a:lnTo>
                  <a:lnTo>
                    <a:pt x="27327" y="6382"/>
                  </a:lnTo>
                  <a:lnTo>
                    <a:pt x="27285" y="6424"/>
                  </a:lnTo>
                  <a:lnTo>
                    <a:pt x="27285" y="6508"/>
                  </a:lnTo>
                  <a:lnTo>
                    <a:pt x="27264" y="6591"/>
                  </a:lnTo>
                  <a:lnTo>
                    <a:pt x="27139" y="6571"/>
                  </a:lnTo>
                  <a:lnTo>
                    <a:pt x="27097" y="6508"/>
                  </a:lnTo>
                  <a:lnTo>
                    <a:pt x="26992" y="6529"/>
                  </a:lnTo>
                  <a:lnTo>
                    <a:pt x="26908" y="6591"/>
                  </a:lnTo>
                  <a:lnTo>
                    <a:pt x="26762" y="6508"/>
                  </a:lnTo>
                  <a:lnTo>
                    <a:pt x="26657" y="6529"/>
                  </a:lnTo>
                  <a:lnTo>
                    <a:pt x="26553" y="6675"/>
                  </a:lnTo>
                  <a:lnTo>
                    <a:pt x="26385" y="6801"/>
                  </a:lnTo>
                  <a:lnTo>
                    <a:pt x="26323" y="6843"/>
                  </a:lnTo>
                  <a:lnTo>
                    <a:pt x="26218" y="6780"/>
                  </a:lnTo>
                  <a:lnTo>
                    <a:pt x="26155" y="6801"/>
                  </a:lnTo>
                  <a:lnTo>
                    <a:pt x="26155" y="6905"/>
                  </a:lnTo>
                  <a:lnTo>
                    <a:pt x="26092" y="6947"/>
                  </a:lnTo>
                  <a:lnTo>
                    <a:pt x="26030" y="6989"/>
                  </a:lnTo>
                  <a:lnTo>
                    <a:pt x="25967" y="6947"/>
                  </a:lnTo>
                  <a:lnTo>
                    <a:pt x="25925" y="7031"/>
                  </a:lnTo>
                  <a:lnTo>
                    <a:pt x="25820" y="7198"/>
                  </a:lnTo>
                  <a:lnTo>
                    <a:pt x="25800" y="7366"/>
                  </a:lnTo>
                  <a:lnTo>
                    <a:pt x="25800" y="7470"/>
                  </a:lnTo>
                  <a:lnTo>
                    <a:pt x="25737" y="7554"/>
                  </a:lnTo>
                  <a:lnTo>
                    <a:pt x="25611" y="7575"/>
                  </a:lnTo>
                  <a:lnTo>
                    <a:pt x="25381" y="7763"/>
                  </a:lnTo>
                  <a:lnTo>
                    <a:pt x="25214" y="7763"/>
                  </a:lnTo>
                  <a:lnTo>
                    <a:pt x="25088" y="7742"/>
                  </a:lnTo>
                  <a:lnTo>
                    <a:pt x="25004" y="7784"/>
                  </a:lnTo>
                  <a:lnTo>
                    <a:pt x="24900" y="7993"/>
                  </a:lnTo>
                  <a:lnTo>
                    <a:pt x="24795" y="8077"/>
                  </a:lnTo>
                  <a:lnTo>
                    <a:pt x="24670" y="8182"/>
                  </a:lnTo>
                  <a:lnTo>
                    <a:pt x="24586" y="8265"/>
                  </a:lnTo>
                  <a:lnTo>
                    <a:pt x="24565" y="8370"/>
                  </a:lnTo>
                  <a:lnTo>
                    <a:pt x="24502" y="8370"/>
                  </a:lnTo>
                  <a:lnTo>
                    <a:pt x="24377" y="8307"/>
                  </a:lnTo>
                  <a:lnTo>
                    <a:pt x="24251" y="8286"/>
                  </a:lnTo>
                  <a:lnTo>
                    <a:pt x="24063" y="8203"/>
                  </a:lnTo>
                  <a:lnTo>
                    <a:pt x="23937" y="8140"/>
                  </a:lnTo>
                  <a:lnTo>
                    <a:pt x="23770" y="8098"/>
                  </a:lnTo>
                  <a:lnTo>
                    <a:pt x="23561" y="8161"/>
                  </a:lnTo>
                  <a:lnTo>
                    <a:pt x="23435" y="8265"/>
                  </a:lnTo>
                  <a:lnTo>
                    <a:pt x="23331" y="8391"/>
                  </a:lnTo>
                  <a:lnTo>
                    <a:pt x="23331" y="8621"/>
                  </a:lnTo>
                  <a:lnTo>
                    <a:pt x="23351" y="8768"/>
                  </a:lnTo>
                  <a:lnTo>
                    <a:pt x="23331" y="8830"/>
                  </a:lnTo>
                  <a:lnTo>
                    <a:pt x="23603" y="9019"/>
                  </a:lnTo>
                  <a:lnTo>
                    <a:pt x="23833" y="9144"/>
                  </a:lnTo>
                  <a:lnTo>
                    <a:pt x="23833" y="9228"/>
                  </a:lnTo>
                  <a:lnTo>
                    <a:pt x="23770" y="9332"/>
                  </a:lnTo>
                  <a:lnTo>
                    <a:pt x="23707" y="9437"/>
                  </a:lnTo>
                  <a:lnTo>
                    <a:pt x="23435" y="9730"/>
                  </a:lnTo>
                  <a:lnTo>
                    <a:pt x="23310" y="9960"/>
                  </a:lnTo>
                  <a:lnTo>
                    <a:pt x="23226" y="10169"/>
                  </a:lnTo>
                  <a:lnTo>
                    <a:pt x="23121" y="10169"/>
                  </a:lnTo>
                  <a:lnTo>
                    <a:pt x="22933" y="10232"/>
                  </a:lnTo>
                  <a:lnTo>
                    <a:pt x="22807" y="10232"/>
                  </a:lnTo>
                  <a:lnTo>
                    <a:pt x="22661" y="10337"/>
                  </a:lnTo>
                  <a:lnTo>
                    <a:pt x="22494" y="10462"/>
                  </a:lnTo>
                  <a:lnTo>
                    <a:pt x="22347" y="10462"/>
                  </a:lnTo>
                  <a:lnTo>
                    <a:pt x="22096" y="10483"/>
                  </a:lnTo>
                  <a:lnTo>
                    <a:pt x="21908" y="10546"/>
                  </a:lnTo>
                  <a:lnTo>
                    <a:pt x="21740" y="10588"/>
                  </a:lnTo>
                  <a:lnTo>
                    <a:pt x="21322" y="10755"/>
                  </a:lnTo>
                  <a:lnTo>
                    <a:pt x="21008" y="10860"/>
                  </a:lnTo>
                  <a:lnTo>
                    <a:pt x="20841" y="11027"/>
                  </a:lnTo>
                  <a:lnTo>
                    <a:pt x="20590" y="11216"/>
                  </a:lnTo>
                  <a:lnTo>
                    <a:pt x="20485" y="11320"/>
                  </a:lnTo>
                  <a:lnTo>
                    <a:pt x="20338" y="11320"/>
                  </a:lnTo>
                  <a:lnTo>
                    <a:pt x="20192" y="11278"/>
                  </a:lnTo>
                  <a:lnTo>
                    <a:pt x="20192" y="11216"/>
                  </a:lnTo>
                  <a:lnTo>
                    <a:pt x="20171" y="11111"/>
                  </a:lnTo>
                  <a:lnTo>
                    <a:pt x="19899" y="11195"/>
                  </a:lnTo>
                  <a:lnTo>
                    <a:pt x="19732" y="11216"/>
                  </a:lnTo>
                  <a:lnTo>
                    <a:pt x="19522" y="11111"/>
                  </a:lnTo>
                  <a:lnTo>
                    <a:pt x="19355" y="11090"/>
                  </a:lnTo>
                  <a:lnTo>
                    <a:pt x="18999" y="10965"/>
                  </a:lnTo>
                  <a:lnTo>
                    <a:pt x="18623" y="10797"/>
                  </a:lnTo>
                  <a:lnTo>
                    <a:pt x="18413" y="10609"/>
                  </a:lnTo>
                  <a:lnTo>
                    <a:pt x="18288" y="10588"/>
                  </a:lnTo>
                  <a:lnTo>
                    <a:pt x="17869" y="10567"/>
                  </a:lnTo>
                  <a:lnTo>
                    <a:pt x="17493" y="10567"/>
                  </a:lnTo>
                  <a:lnTo>
                    <a:pt x="17430" y="10546"/>
                  </a:lnTo>
                  <a:lnTo>
                    <a:pt x="17367" y="10588"/>
                  </a:lnTo>
                  <a:lnTo>
                    <a:pt x="17325" y="10651"/>
                  </a:lnTo>
                  <a:lnTo>
                    <a:pt x="17137" y="10713"/>
                  </a:lnTo>
                  <a:lnTo>
                    <a:pt x="16865" y="10755"/>
                  </a:lnTo>
                  <a:lnTo>
                    <a:pt x="16384" y="10693"/>
                  </a:lnTo>
                  <a:lnTo>
                    <a:pt x="16028" y="10713"/>
                  </a:lnTo>
                  <a:lnTo>
                    <a:pt x="15777" y="10693"/>
                  </a:lnTo>
                  <a:lnTo>
                    <a:pt x="15547" y="10713"/>
                  </a:lnTo>
                  <a:lnTo>
                    <a:pt x="15442" y="10755"/>
                  </a:lnTo>
                  <a:lnTo>
                    <a:pt x="15338" y="10713"/>
                  </a:lnTo>
                  <a:lnTo>
                    <a:pt x="15191" y="10462"/>
                  </a:lnTo>
                  <a:lnTo>
                    <a:pt x="15149" y="10337"/>
                  </a:lnTo>
                  <a:lnTo>
                    <a:pt x="15024" y="10169"/>
                  </a:lnTo>
                  <a:lnTo>
                    <a:pt x="14919" y="10044"/>
                  </a:lnTo>
                  <a:lnTo>
                    <a:pt x="14856" y="9877"/>
                  </a:lnTo>
                  <a:lnTo>
                    <a:pt x="14856" y="9814"/>
                  </a:lnTo>
                  <a:lnTo>
                    <a:pt x="14752" y="9709"/>
                  </a:lnTo>
                  <a:lnTo>
                    <a:pt x="14668" y="9667"/>
                  </a:lnTo>
                  <a:lnTo>
                    <a:pt x="14626" y="9667"/>
                  </a:lnTo>
                  <a:lnTo>
                    <a:pt x="14584" y="9604"/>
                  </a:lnTo>
                  <a:lnTo>
                    <a:pt x="14564" y="9500"/>
                  </a:lnTo>
                  <a:lnTo>
                    <a:pt x="14333" y="9500"/>
                  </a:lnTo>
                  <a:lnTo>
                    <a:pt x="14187" y="9416"/>
                  </a:lnTo>
                  <a:lnTo>
                    <a:pt x="13978" y="9249"/>
                  </a:lnTo>
                  <a:lnTo>
                    <a:pt x="13873" y="9249"/>
                  </a:lnTo>
                  <a:lnTo>
                    <a:pt x="13768" y="9228"/>
                  </a:lnTo>
                  <a:lnTo>
                    <a:pt x="13706" y="9186"/>
                  </a:lnTo>
                  <a:lnTo>
                    <a:pt x="13517" y="9040"/>
                  </a:lnTo>
                  <a:lnTo>
                    <a:pt x="13141" y="8977"/>
                  </a:lnTo>
                  <a:lnTo>
                    <a:pt x="13099" y="8977"/>
                  </a:lnTo>
                  <a:lnTo>
                    <a:pt x="13057" y="9019"/>
                  </a:lnTo>
                  <a:lnTo>
                    <a:pt x="12890" y="9019"/>
                  </a:lnTo>
                  <a:lnTo>
                    <a:pt x="12639" y="9040"/>
                  </a:lnTo>
                  <a:lnTo>
                    <a:pt x="12053" y="8914"/>
                  </a:lnTo>
                  <a:lnTo>
                    <a:pt x="11948" y="8830"/>
                  </a:lnTo>
                  <a:lnTo>
                    <a:pt x="11823" y="8663"/>
                  </a:lnTo>
                  <a:lnTo>
                    <a:pt x="11802" y="8558"/>
                  </a:lnTo>
                  <a:lnTo>
                    <a:pt x="11802" y="8475"/>
                  </a:lnTo>
                  <a:lnTo>
                    <a:pt x="11823" y="8412"/>
                  </a:lnTo>
                  <a:lnTo>
                    <a:pt x="11906" y="8349"/>
                  </a:lnTo>
                  <a:lnTo>
                    <a:pt x="11948" y="8244"/>
                  </a:lnTo>
                  <a:lnTo>
                    <a:pt x="11885" y="8161"/>
                  </a:lnTo>
                  <a:lnTo>
                    <a:pt x="11843" y="8035"/>
                  </a:lnTo>
                  <a:lnTo>
                    <a:pt x="11885" y="7952"/>
                  </a:lnTo>
                  <a:lnTo>
                    <a:pt x="11885" y="7826"/>
                  </a:lnTo>
                  <a:lnTo>
                    <a:pt x="11823" y="7763"/>
                  </a:lnTo>
                  <a:lnTo>
                    <a:pt x="11739" y="7638"/>
                  </a:lnTo>
                  <a:lnTo>
                    <a:pt x="11676" y="7575"/>
                  </a:lnTo>
                  <a:lnTo>
                    <a:pt x="11592" y="7533"/>
                  </a:lnTo>
                  <a:lnTo>
                    <a:pt x="11530" y="7428"/>
                  </a:lnTo>
                  <a:lnTo>
                    <a:pt x="11488" y="7345"/>
                  </a:lnTo>
                  <a:lnTo>
                    <a:pt x="11446" y="7240"/>
                  </a:lnTo>
                  <a:lnTo>
                    <a:pt x="11425" y="7136"/>
                  </a:lnTo>
                  <a:lnTo>
                    <a:pt x="11383" y="7052"/>
                  </a:lnTo>
                  <a:lnTo>
                    <a:pt x="11279" y="6989"/>
                  </a:lnTo>
                  <a:lnTo>
                    <a:pt x="11195" y="6947"/>
                  </a:lnTo>
                  <a:lnTo>
                    <a:pt x="11153" y="6884"/>
                  </a:lnTo>
                  <a:lnTo>
                    <a:pt x="11069" y="6843"/>
                  </a:lnTo>
                  <a:lnTo>
                    <a:pt x="10965" y="6843"/>
                  </a:lnTo>
                  <a:lnTo>
                    <a:pt x="10902" y="6905"/>
                  </a:lnTo>
                  <a:lnTo>
                    <a:pt x="10860" y="6926"/>
                  </a:lnTo>
                  <a:lnTo>
                    <a:pt x="10776" y="6905"/>
                  </a:lnTo>
                  <a:lnTo>
                    <a:pt x="10693" y="6801"/>
                  </a:lnTo>
                  <a:lnTo>
                    <a:pt x="10672" y="6738"/>
                  </a:lnTo>
                  <a:lnTo>
                    <a:pt x="10567" y="6738"/>
                  </a:lnTo>
                  <a:lnTo>
                    <a:pt x="10442" y="6801"/>
                  </a:lnTo>
                  <a:lnTo>
                    <a:pt x="10400" y="6843"/>
                  </a:lnTo>
                  <a:lnTo>
                    <a:pt x="10379" y="6926"/>
                  </a:lnTo>
                  <a:lnTo>
                    <a:pt x="10337" y="6926"/>
                  </a:lnTo>
                  <a:lnTo>
                    <a:pt x="10211" y="6843"/>
                  </a:lnTo>
                  <a:lnTo>
                    <a:pt x="10170" y="6780"/>
                  </a:lnTo>
                  <a:lnTo>
                    <a:pt x="10170" y="6717"/>
                  </a:lnTo>
                  <a:lnTo>
                    <a:pt x="10107" y="6633"/>
                  </a:lnTo>
                  <a:lnTo>
                    <a:pt x="10002" y="6571"/>
                  </a:lnTo>
                  <a:lnTo>
                    <a:pt x="9877" y="6466"/>
                  </a:lnTo>
                  <a:lnTo>
                    <a:pt x="9835" y="6424"/>
                  </a:lnTo>
                  <a:lnTo>
                    <a:pt x="9751" y="6382"/>
                  </a:lnTo>
                  <a:lnTo>
                    <a:pt x="9730" y="6299"/>
                  </a:lnTo>
                  <a:lnTo>
                    <a:pt x="9730" y="6215"/>
                  </a:lnTo>
                  <a:lnTo>
                    <a:pt x="9709" y="6173"/>
                  </a:lnTo>
                  <a:lnTo>
                    <a:pt x="9688" y="6173"/>
                  </a:lnTo>
                  <a:lnTo>
                    <a:pt x="9688" y="6215"/>
                  </a:lnTo>
                  <a:lnTo>
                    <a:pt x="9646" y="6215"/>
                  </a:lnTo>
                  <a:lnTo>
                    <a:pt x="9605" y="6152"/>
                  </a:lnTo>
                  <a:lnTo>
                    <a:pt x="9584" y="6110"/>
                  </a:lnTo>
                  <a:lnTo>
                    <a:pt x="9584" y="5985"/>
                  </a:lnTo>
                  <a:lnTo>
                    <a:pt x="9542" y="5943"/>
                  </a:lnTo>
                  <a:lnTo>
                    <a:pt x="9521" y="5943"/>
                  </a:lnTo>
                  <a:lnTo>
                    <a:pt x="9395" y="5880"/>
                  </a:lnTo>
                  <a:lnTo>
                    <a:pt x="9312" y="5880"/>
                  </a:lnTo>
                  <a:lnTo>
                    <a:pt x="9333" y="5901"/>
                  </a:lnTo>
                  <a:lnTo>
                    <a:pt x="9228" y="6006"/>
                  </a:lnTo>
                  <a:lnTo>
                    <a:pt x="9123" y="6068"/>
                  </a:lnTo>
                  <a:lnTo>
                    <a:pt x="8998" y="6215"/>
                  </a:lnTo>
                  <a:lnTo>
                    <a:pt x="8977" y="6319"/>
                  </a:lnTo>
                  <a:lnTo>
                    <a:pt x="9019" y="6382"/>
                  </a:lnTo>
                  <a:lnTo>
                    <a:pt x="8956" y="6508"/>
                  </a:lnTo>
                  <a:lnTo>
                    <a:pt x="8768" y="6571"/>
                  </a:lnTo>
                  <a:lnTo>
                    <a:pt x="8684" y="6633"/>
                  </a:lnTo>
                  <a:lnTo>
                    <a:pt x="8663" y="6780"/>
                  </a:lnTo>
                  <a:lnTo>
                    <a:pt x="8663" y="7010"/>
                  </a:lnTo>
                  <a:lnTo>
                    <a:pt x="8768" y="7240"/>
                  </a:lnTo>
                  <a:lnTo>
                    <a:pt x="8872" y="7408"/>
                  </a:lnTo>
                  <a:lnTo>
                    <a:pt x="8872" y="7470"/>
                  </a:lnTo>
                  <a:lnTo>
                    <a:pt x="8705" y="7638"/>
                  </a:lnTo>
                  <a:lnTo>
                    <a:pt x="8579" y="7680"/>
                  </a:lnTo>
                  <a:lnTo>
                    <a:pt x="8496" y="7784"/>
                  </a:lnTo>
                  <a:lnTo>
                    <a:pt x="8433" y="7826"/>
                  </a:lnTo>
                  <a:lnTo>
                    <a:pt x="8349" y="7826"/>
                  </a:lnTo>
                  <a:lnTo>
                    <a:pt x="8307" y="7742"/>
                  </a:lnTo>
                  <a:lnTo>
                    <a:pt x="8245" y="7742"/>
                  </a:lnTo>
                  <a:lnTo>
                    <a:pt x="8014" y="7784"/>
                  </a:lnTo>
                  <a:lnTo>
                    <a:pt x="7847" y="7763"/>
                  </a:lnTo>
                  <a:lnTo>
                    <a:pt x="7638" y="7680"/>
                  </a:lnTo>
                  <a:lnTo>
                    <a:pt x="7429" y="7680"/>
                  </a:lnTo>
                  <a:lnTo>
                    <a:pt x="7387" y="7952"/>
                  </a:lnTo>
                  <a:lnTo>
                    <a:pt x="7324" y="8098"/>
                  </a:lnTo>
                  <a:lnTo>
                    <a:pt x="7324" y="8244"/>
                  </a:lnTo>
                  <a:lnTo>
                    <a:pt x="7261" y="8579"/>
                  </a:lnTo>
                  <a:lnTo>
                    <a:pt x="7261" y="8830"/>
                  </a:lnTo>
                  <a:lnTo>
                    <a:pt x="7240" y="8914"/>
                  </a:lnTo>
                  <a:lnTo>
                    <a:pt x="7303" y="8977"/>
                  </a:lnTo>
                  <a:lnTo>
                    <a:pt x="7429" y="9019"/>
                  </a:lnTo>
                  <a:lnTo>
                    <a:pt x="7387" y="9144"/>
                  </a:lnTo>
                  <a:lnTo>
                    <a:pt x="7387" y="9228"/>
                  </a:lnTo>
                  <a:lnTo>
                    <a:pt x="7303" y="9228"/>
                  </a:lnTo>
                  <a:lnTo>
                    <a:pt x="7219" y="9291"/>
                  </a:lnTo>
                  <a:lnTo>
                    <a:pt x="7136" y="9291"/>
                  </a:lnTo>
                  <a:lnTo>
                    <a:pt x="7073" y="9228"/>
                  </a:lnTo>
                  <a:lnTo>
                    <a:pt x="6989" y="9249"/>
                  </a:lnTo>
                  <a:lnTo>
                    <a:pt x="6864" y="9291"/>
                  </a:lnTo>
                  <a:lnTo>
                    <a:pt x="6592" y="9332"/>
                  </a:lnTo>
                  <a:lnTo>
                    <a:pt x="6445" y="9416"/>
                  </a:lnTo>
                  <a:lnTo>
                    <a:pt x="6341" y="9416"/>
                  </a:lnTo>
                  <a:lnTo>
                    <a:pt x="6278" y="9353"/>
                  </a:lnTo>
                  <a:lnTo>
                    <a:pt x="6173" y="9416"/>
                  </a:lnTo>
                  <a:lnTo>
                    <a:pt x="6069" y="9521"/>
                  </a:lnTo>
                  <a:lnTo>
                    <a:pt x="6069" y="9604"/>
                  </a:lnTo>
                  <a:lnTo>
                    <a:pt x="6173" y="9667"/>
                  </a:lnTo>
                  <a:lnTo>
                    <a:pt x="6341" y="9646"/>
                  </a:lnTo>
                  <a:lnTo>
                    <a:pt x="6466" y="9667"/>
                  </a:lnTo>
                  <a:lnTo>
                    <a:pt x="6466" y="9730"/>
                  </a:lnTo>
                  <a:lnTo>
                    <a:pt x="6382" y="9814"/>
                  </a:lnTo>
                  <a:lnTo>
                    <a:pt x="6445" y="9981"/>
                  </a:lnTo>
                  <a:lnTo>
                    <a:pt x="6445" y="10065"/>
                  </a:lnTo>
                  <a:lnTo>
                    <a:pt x="6487" y="10149"/>
                  </a:lnTo>
                  <a:lnTo>
                    <a:pt x="6508" y="10253"/>
                  </a:lnTo>
                  <a:lnTo>
                    <a:pt x="6613" y="10441"/>
                  </a:lnTo>
                  <a:lnTo>
                    <a:pt x="6654" y="10546"/>
                  </a:lnTo>
                  <a:lnTo>
                    <a:pt x="6780" y="10609"/>
                  </a:lnTo>
                  <a:lnTo>
                    <a:pt x="6822" y="10860"/>
                  </a:lnTo>
                  <a:lnTo>
                    <a:pt x="6738" y="10923"/>
                  </a:lnTo>
                  <a:lnTo>
                    <a:pt x="6696" y="11027"/>
                  </a:lnTo>
                  <a:lnTo>
                    <a:pt x="6801" y="11132"/>
                  </a:lnTo>
                  <a:lnTo>
                    <a:pt x="6738" y="11174"/>
                  </a:lnTo>
                  <a:lnTo>
                    <a:pt x="6738" y="11216"/>
                  </a:lnTo>
                  <a:lnTo>
                    <a:pt x="6613" y="11299"/>
                  </a:lnTo>
                  <a:lnTo>
                    <a:pt x="6654" y="11446"/>
                  </a:lnTo>
                  <a:lnTo>
                    <a:pt x="6508" y="11509"/>
                  </a:lnTo>
                  <a:lnTo>
                    <a:pt x="6278" y="11446"/>
                  </a:lnTo>
                  <a:lnTo>
                    <a:pt x="6027" y="11174"/>
                  </a:lnTo>
                  <a:lnTo>
                    <a:pt x="5922" y="11195"/>
                  </a:lnTo>
                  <a:lnTo>
                    <a:pt x="5671" y="11090"/>
                  </a:lnTo>
                  <a:lnTo>
                    <a:pt x="5336" y="11090"/>
                  </a:lnTo>
                  <a:lnTo>
                    <a:pt x="5148" y="11132"/>
                  </a:lnTo>
                  <a:lnTo>
                    <a:pt x="4876" y="11069"/>
                  </a:lnTo>
                  <a:lnTo>
                    <a:pt x="4583" y="11132"/>
                  </a:lnTo>
                  <a:lnTo>
                    <a:pt x="4457" y="11132"/>
                  </a:lnTo>
                  <a:lnTo>
                    <a:pt x="4311" y="11111"/>
                  </a:lnTo>
                  <a:lnTo>
                    <a:pt x="4206" y="11195"/>
                  </a:lnTo>
                  <a:lnTo>
                    <a:pt x="4102" y="11237"/>
                  </a:lnTo>
                  <a:lnTo>
                    <a:pt x="3767" y="11195"/>
                  </a:lnTo>
                  <a:lnTo>
                    <a:pt x="3558" y="11132"/>
                  </a:lnTo>
                  <a:lnTo>
                    <a:pt x="3432" y="11069"/>
                  </a:lnTo>
                  <a:lnTo>
                    <a:pt x="3244" y="11069"/>
                  </a:lnTo>
                  <a:lnTo>
                    <a:pt x="3202" y="11111"/>
                  </a:lnTo>
                  <a:lnTo>
                    <a:pt x="3035" y="11090"/>
                  </a:lnTo>
                  <a:lnTo>
                    <a:pt x="2930" y="11069"/>
                  </a:lnTo>
                  <a:lnTo>
                    <a:pt x="2888" y="11111"/>
                  </a:lnTo>
                  <a:lnTo>
                    <a:pt x="2888" y="11237"/>
                  </a:lnTo>
                  <a:lnTo>
                    <a:pt x="2909" y="11383"/>
                  </a:lnTo>
                  <a:lnTo>
                    <a:pt x="2930" y="11509"/>
                  </a:lnTo>
                  <a:lnTo>
                    <a:pt x="2742" y="11550"/>
                  </a:lnTo>
                  <a:lnTo>
                    <a:pt x="2386" y="11550"/>
                  </a:lnTo>
                  <a:lnTo>
                    <a:pt x="1968" y="11509"/>
                  </a:lnTo>
                  <a:lnTo>
                    <a:pt x="1863" y="11446"/>
                  </a:lnTo>
                  <a:lnTo>
                    <a:pt x="1675" y="11425"/>
                  </a:lnTo>
                  <a:lnTo>
                    <a:pt x="1570" y="11550"/>
                  </a:lnTo>
                  <a:lnTo>
                    <a:pt x="1591" y="11613"/>
                  </a:lnTo>
                  <a:lnTo>
                    <a:pt x="1465" y="11697"/>
                  </a:lnTo>
                  <a:lnTo>
                    <a:pt x="1465" y="11739"/>
                  </a:lnTo>
                  <a:lnTo>
                    <a:pt x="1507" y="11739"/>
                  </a:lnTo>
                  <a:lnTo>
                    <a:pt x="1507" y="11864"/>
                  </a:lnTo>
                  <a:lnTo>
                    <a:pt x="1340" y="12157"/>
                  </a:lnTo>
                  <a:lnTo>
                    <a:pt x="1256" y="12283"/>
                  </a:lnTo>
                  <a:lnTo>
                    <a:pt x="1361" y="12366"/>
                  </a:lnTo>
                  <a:lnTo>
                    <a:pt x="1633" y="12450"/>
                  </a:lnTo>
                  <a:lnTo>
                    <a:pt x="1737" y="12555"/>
                  </a:lnTo>
                  <a:lnTo>
                    <a:pt x="1842" y="12576"/>
                  </a:lnTo>
                  <a:lnTo>
                    <a:pt x="1947" y="12471"/>
                  </a:lnTo>
                  <a:lnTo>
                    <a:pt x="1947" y="12325"/>
                  </a:lnTo>
                  <a:lnTo>
                    <a:pt x="2009" y="12325"/>
                  </a:lnTo>
                  <a:lnTo>
                    <a:pt x="2302" y="12555"/>
                  </a:lnTo>
                  <a:lnTo>
                    <a:pt x="2323" y="12659"/>
                  </a:lnTo>
                  <a:lnTo>
                    <a:pt x="2177" y="12848"/>
                  </a:lnTo>
                  <a:lnTo>
                    <a:pt x="1968" y="12848"/>
                  </a:lnTo>
                  <a:lnTo>
                    <a:pt x="1675" y="12890"/>
                  </a:lnTo>
                  <a:lnTo>
                    <a:pt x="1654" y="12785"/>
                  </a:lnTo>
                  <a:lnTo>
                    <a:pt x="1507" y="12659"/>
                  </a:lnTo>
                  <a:lnTo>
                    <a:pt x="1340" y="12869"/>
                  </a:lnTo>
                  <a:lnTo>
                    <a:pt x="1235" y="12848"/>
                  </a:lnTo>
                  <a:lnTo>
                    <a:pt x="1068" y="12973"/>
                  </a:lnTo>
                  <a:lnTo>
                    <a:pt x="921" y="13015"/>
                  </a:lnTo>
                  <a:lnTo>
                    <a:pt x="921" y="13162"/>
                  </a:lnTo>
                  <a:lnTo>
                    <a:pt x="1110" y="13224"/>
                  </a:lnTo>
                  <a:lnTo>
                    <a:pt x="1068" y="13371"/>
                  </a:lnTo>
                  <a:lnTo>
                    <a:pt x="900" y="13434"/>
                  </a:lnTo>
                  <a:lnTo>
                    <a:pt x="628" y="13496"/>
                  </a:lnTo>
                  <a:lnTo>
                    <a:pt x="691" y="13538"/>
                  </a:lnTo>
                  <a:lnTo>
                    <a:pt x="733" y="13622"/>
                  </a:lnTo>
                  <a:lnTo>
                    <a:pt x="503" y="13706"/>
                  </a:lnTo>
                  <a:lnTo>
                    <a:pt x="503" y="13831"/>
                  </a:lnTo>
                  <a:lnTo>
                    <a:pt x="398" y="13852"/>
                  </a:lnTo>
                  <a:lnTo>
                    <a:pt x="126" y="13831"/>
                  </a:lnTo>
                  <a:lnTo>
                    <a:pt x="1" y="13936"/>
                  </a:lnTo>
                  <a:lnTo>
                    <a:pt x="1" y="14103"/>
                  </a:lnTo>
                  <a:lnTo>
                    <a:pt x="168" y="14333"/>
                  </a:lnTo>
                  <a:lnTo>
                    <a:pt x="273" y="14270"/>
                  </a:lnTo>
                  <a:lnTo>
                    <a:pt x="419" y="14250"/>
                  </a:lnTo>
                  <a:lnTo>
                    <a:pt x="440" y="14375"/>
                  </a:lnTo>
                  <a:lnTo>
                    <a:pt x="398" y="14522"/>
                  </a:lnTo>
                  <a:lnTo>
                    <a:pt x="461" y="14668"/>
                  </a:lnTo>
                  <a:lnTo>
                    <a:pt x="587" y="14731"/>
                  </a:lnTo>
                  <a:lnTo>
                    <a:pt x="607" y="14877"/>
                  </a:lnTo>
                  <a:lnTo>
                    <a:pt x="545" y="14940"/>
                  </a:lnTo>
                  <a:lnTo>
                    <a:pt x="419" y="15212"/>
                  </a:lnTo>
                  <a:lnTo>
                    <a:pt x="377" y="15589"/>
                  </a:lnTo>
                  <a:lnTo>
                    <a:pt x="335" y="15526"/>
                  </a:lnTo>
                  <a:lnTo>
                    <a:pt x="440" y="15693"/>
                  </a:lnTo>
                  <a:lnTo>
                    <a:pt x="545" y="15714"/>
                  </a:lnTo>
                  <a:lnTo>
                    <a:pt x="733" y="15693"/>
                  </a:lnTo>
                  <a:lnTo>
                    <a:pt x="859" y="15610"/>
                  </a:lnTo>
                  <a:lnTo>
                    <a:pt x="921" y="15526"/>
                  </a:lnTo>
                  <a:lnTo>
                    <a:pt x="984" y="15505"/>
                  </a:lnTo>
                  <a:lnTo>
                    <a:pt x="1047" y="15463"/>
                  </a:lnTo>
                  <a:lnTo>
                    <a:pt x="1110" y="15484"/>
                  </a:lnTo>
                  <a:lnTo>
                    <a:pt x="1172" y="15568"/>
                  </a:lnTo>
                  <a:lnTo>
                    <a:pt x="1361" y="15589"/>
                  </a:lnTo>
                  <a:lnTo>
                    <a:pt x="1361" y="15505"/>
                  </a:lnTo>
                  <a:lnTo>
                    <a:pt x="1319" y="15463"/>
                  </a:lnTo>
                  <a:lnTo>
                    <a:pt x="1319" y="15358"/>
                  </a:lnTo>
                  <a:lnTo>
                    <a:pt x="1444" y="15317"/>
                  </a:lnTo>
                  <a:lnTo>
                    <a:pt x="1486" y="15275"/>
                  </a:lnTo>
                  <a:lnTo>
                    <a:pt x="1549" y="15275"/>
                  </a:lnTo>
                  <a:lnTo>
                    <a:pt x="1570" y="15317"/>
                  </a:lnTo>
                  <a:lnTo>
                    <a:pt x="1695" y="15317"/>
                  </a:lnTo>
                  <a:lnTo>
                    <a:pt x="1779" y="15191"/>
                  </a:lnTo>
                  <a:lnTo>
                    <a:pt x="1758" y="15045"/>
                  </a:lnTo>
                  <a:lnTo>
                    <a:pt x="1779" y="14961"/>
                  </a:lnTo>
                  <a:lnTo>
                    <a:pt x="1863" y="14898"/>
                  </a:lnTo>
                  <a:lnTo>
                    <a:pt x="1884" y="14731"/>
                  </a:lnTo>
                  <a:lnTo>
                    <a:pt x="1947" y="14626"/>
                  </a:lnTo>
                  <a:lnTo>
                    <a:pt x="2072" y="14626"/>
                  </a:lnTo>
                  <a:lnTo>
                    <a:pt x="2177" y="14689"/>
                  </a:lnTo>
                  <a:lnTo>
                    <a:pt x="2281" y="14752"/>
                  </a:lnTo>
                  <a:lnTo>
                    <a:pt x="2281" y="14835"/>
                  </a:lnTo>
                  <a:lnTo>
                    <a:pt x="2260" y="14982"/>
                  </a:lnTo>
                  <a:lnTo>
                    <a:pt x="2281" y="15086"/>
                  </a:lnTo>
                  <a:lnTo>
                    <a:pt x="2386" y="15086"/>
                  </a:lnTo>
                  <a:lnTo>
                    <a:pt x="2428" y="15191"/>
                  </a:lnTo>
                  <a:lnTo>
                    <a:pt x="2407" y="15317"/>
                  </a:lnTo>
                  <a:lnTo>
                    <a:pt x="2428" y="15463"/>
                  </a:lnTo>
                  <a:lnTo>
                    <a:pt x="2428" y="15672"/>
                  </a:lnTo>
                  <a:lnTo>
                    <a:pt x="2532" y="15798"/>
                  </a:lnTo>
                  <a:lnTo>
                    <a:pt x="2532" y="15882"/>
                  </a:lnTo>
                  <a:lnTo>
                    <a:pt x="2637" y="15903"/>
                  </a:lnTo>
                  <a:lnTo>
                    <a:pt x="2784" y="15903"/>
                  </a:lnTo>
                  <a:lnTo>
                    <a:pt x="2888" y="15819"/>
                  </a:lnTo>
                  <a:lnTo>
                    <a:pt x="2909" y="15777"/>
                  </a:lnTo>
                  <a:lnTo>
                    <a:pt x="3076" y="15693"/>
                  </a:lnTo>
                  <a:lnTo>
                    <a:pt x="3202" y="15610"/>
                  </a:lnTo>
                  <a:lnTo>
                    <a:pt x="3223" y="15484"/>
                  </a:lnTo>
                  <a:lnTo>
                    <a:pt x="3307" y="15421"/>
                  </a:lnTo>
                  <a:lnTo>
                    <a:pt x="3558" y="15275"/>
                  </a:lnTo>
                  <a:lnTo>
                    <a:pt x="3725" y="15212"/>
                  </a:lnTo>
                  <a:lnTo>
                    <a:pt x="3746" y="15358"/>
                  </a:lnTo>
                  <a:lnTo>
                    <a:pt x="3976" y="15317"/>
                  </a:lnTo>
                  <a:lnTo>
                    <a:pt x="4039" y="15212"/>
                  </a:lnTo>
                  <a:lnTo>
                    <a:pt x="4290" y="15212"/>
                  </a:lnTo>
                  <a:lnTo>
                    <a:pt x="4311" y="15317"/>
                  </a:lnTo>
                  <a:lnTo>
                    <a:pt x="4123" y="15484"/>
                  </a:lnTo>
                  <a:lnTo>
                    <a:pt x="4248" y="15505"/>
                  </a:lnTo>
                  <a:lnTo>
                    <a:pt x="4290" y="15463"/>
                  </a:lnTo>
                  <a:lnTo>
                    <a:pt x="4374" y="15463"/>
                  </a:lnTo>
                  <a:lnTo>
                    <a:pt x="4478" y="15526"/>
                  </a:lnTo>
                  <a:lnTo>
                    <a:pt x="4520" y="15505"/>
                  </a:lnTo>
                  <a:lnTo>
                    <a:pt x="4625" y="15505"/>
                  </a:lnTo>
                  <a:lnTo>
                    <a:pt x="4688" y="15463"/>
                  </a:lnTo>
                  <a:lnTo>
                    <a:pt x="4729" y="15400"/>
                  </a:lnTo>
                  <a:lnTo>
                    <a:pt x="4813" y="15400"/>
                  </a:lnTo>
                  <a:lnTo>
                    <a:pt x="4897" y="15484"/>
                  </a:lnTo>
                  <a:lnTo>
                    <a:pt x="4981" y="15672"/>
                  </a:lnTo>
                  <a:lnTo>
                    <a:pt x="5232" y="16049"/>
                  </a:lnTo>
                  <a:lnTo>
                    <a:pt x="5357" y="16133"/>
                  </a:lnTo>
                  <a:lnTo>
                    <a:pt x="5399" y="16300"/>
                  </a:lnTo>
                  <a:lnTo>
                    <a:pt x="5462" y="16363"/>
                  </a:lnTo>
                  <a:lnTo>
                    <a:pt x="5545" y="16447"/>
                  </a:lnTo>
                  <a:lnTo>
                    <a:pt x="5776" y="16467"/>
                  </a:lnTo>
                  <a:lnTo>
                    <a:pt x="5985" y="16467"/>
                  </a:lnTo>
                  <a:lnTo>
                    <a:pt x="6089" y="16509"/>
                  </a:lnTo>
                  <a:lnTo>
                    <a:pt x="6131" y="16635"/>
                  </a:lnTo>
                  <a:lnTo>
                    <a:pt x="6361" y="16719"/>
                  </a:lnTo>
                  <a:lnTo>
                    <a:pt x="6550" y="16823"/>
                  </a:lnTo>
                  <a:lnTo>
                    <a:pt x="6654" y="17095"/>
                  </a:lnTo>
                  <a:lnTo>
                    <a:pt x="6801" y="17263"/>
                  </a:lnTo>
                  <a:lnTo>
                    <a:pt x="6989" y="17367"/>
                  </a:lnTo>
                  <a:lnTo>
                    <a:pt x="7073" y="17514"/>
                  </a:lnTo>
                  <a:lnTo>
                    <a:pt x="7073" y="17786"/>
                  </a:lnTo>
                  <a:lnTo>
                    <a:pt x="7177" y="18037"/>
                  </a:lnTo>
                  <a:lnTo>
                    <a:pt x="7324" y="18079"/>
                  </a:lnTo>
                  <a:lnTo>
                    <a:pt x="7387" y="18330"/>
                  </a:lnTo>
                  <a:lnTo>
                    <a:pt x="7429" y="18539"/>
                  </a:lnTo>
                  <a:lnTo>
                    <a:pt x="7345" y="18664"/>
                  </a:lnTo>
                  <a:lnTo>
                    <a:pt x="7324" y="18602"/>
                  </a:lnTo>
                  <a:lnTo>
                    <a:pt x="7219" y="18539"/>
                  </a:lnTo>
                  <a:lnTo>
                    <a:pt x="7073" y="18727"/>
                  </a:lnTo>
                  <a:lnTo>
                    <a:pt x="7094" y="18811"/>
                  </a:lnTo>
                  <a:lnTo>
                    <a:pt x="7115" y="18874"/>
                  </a:lnTo>
                  <a:lnTo>
                    <a:pt x="7261" y="18957"/>
                  </a:lnTo>
                  <a:lnTo>
                    <a:pt x="7240" y="19188"/>
                  </a:lnTo>
                  <a:lnTo>
                    <a:pt x="7303" y="19292"/>
                  </a:lnTo>
                  <a:lnTo>
                    <a:pt x="7261" y="19376"/>
                  </a:lnTo>
                  <a:lnTo>
                    <a:pt x="7324" y="19397"/>
                  </a:lnTo>
                  <a:lnTo>
                    <a:pt x="7408" y="19501"/>
                  </a:lnTo>
                  <a:lnTo>
                    <a:pt x="7408" y="19606"/>
                  </a:lnTo>
                  <a:lnTo>
                    <a:pt x="7449" y="19606"/>
                  </a:lnTo>
                  <a:lnTo>
                    <a:pt x="7491" y="19752"/>
                  </a:lnTo>
                  <a:lnTo>
                    <a:pt x="7617" y="19794"/>
                  </a:lnTo>
                  <a:lnTo>
                    <a:pt x="7701" y="19690"/>
                  </a:lnTo>
                  <a:lnTo>
                    <a:pt x="7826" y="19690"/>
                  </a:lnTo>
                  <a:lnTo>
                    <a:pt x="7868" y="19773"/>
                  </a:lnTo>
                  <a:lnTo>
                    <a:pt x="8014" y="19794"/>
                  </a:lnTo>
                  <a:lnTo>
                    <a:pt x="8119" y="19899"/>
                  </a:lnTo>
                  <a:lnTo>
                    <a:pt x="8182" y="19920"/>
                  </a:lnTo>
                  <a:lnTo>
                    <a:pt x="8266" y="20087"/>
                  </a:lnTo>
                  <a:lnTo>
                    <a:pt x="8370" y="20087"/>
                  </a:lnTo>
                  <a:lnTo>
                    <a:pt x="8391" y="20192"/>
                  </a:lnTo>
                  <a:lnTo>
                    <a:pt x="8433" y="20171"/>
                  </a:lnTo>
                  <a:lnTo>
                    <a:pt x="8454" y="20129"/>
                  </a:lnTo>
                  <a:lnTo>
                    <a:pt x="8600" y="20213"/>
                  </a:lnTo>
                  <a:lnTo>
                    <a:pt x="8663" y="20296"/>
                  </a:lnTo>
                  <a:lnTo>
                    <a:pt x="8768" y="20296"/>
                  </a:lnTo>
                  <a:lnTo>
                    <a:pt x="8830" y="20317"/>
                  </a:lnTo>
                  <a:lnTo>
                    <a:pt x="8893" y="20213"/>
                  </a:lnTo>
                  <a:lnTo>
                    <a:pt x="9061" y="20192"/>
                  </a:lnTo>
                  <a:lnTo>
                    <a:pt x="9270" y="20276"/>
                  </a:lnTo>
                  <a:lnTo>
                    <a:pt x="9312" y="20338"/>
                  </a:lnTo>
                  <a:lnTo>
                    <a:pt x="9437" y="20338"/>
                  </a:lnTo>
                  <a:lnTo>
                    <a:pt x="9542" y="20401"/>
                  </a:lnTo>
                  <a:lnTo>
                    <a:pt x="9709" y="20589"/>
                  </a:lnTo>
                  <a:lnTo>
                    <a:pt x="9835" y="20589"/>
                  </a:lnTo>
                  <a:lnTo>
                    <a:pt x="9960" y="20652"/>
                  </a:lnTo>
                  <a:lnTo>
                    <a:pt x="10023" y="20715"/>
                  </a:lnTo>
                  <a:lnTo>
                    <a:pt x="10128" y="20840"/>
                  </a:lnTo>
                  <a:lnTo>
                    <a:pt x="10170" y="20966"/>
                  </a:lnTo>
                  <a:lnTo>
                    <a:pt x="10232" y="20945"/>
                  </a:lnTo>
                  <a:lnTo>
                    <a:pt x="10232" y="20757"/>
                  </a:lnTo>
                  <a:lnTo>
                    <a:pt x="10316" y="20715"/>
                  </a:lnTo>
                  <a:lnTo>
                    <a:pt x="10337" y="20757"/>
                  </a:lnTo>
                  <a:lnTo>
                    <a:pt x="10462" y="20757"/>
                  </a:lnTo>
                  <a:lnTo>
                    <a:pt x="10588" y="20840"/>
                  </a:lnTo>
                  <a:lnTo>
                    <a:pt x="10588" y="21008"/>
                  </a:lnTo>
                  <a:lnTo>
                    <a:pt x="10755" y="21133"/>
                  </a:lnTo>
                  <a:lnTo>
                    <a:pt x="10923" y="21071"/>
                  </a:lnTo>
                  <a:lnTo>
                    <a:pt x="11069" y="21071"/>
                  </a:lnTo>
                  <a:lnTo>
                    <a:pt x="11048" y="21322"/>
                  </a:lnTo>
                  <a:lnTo>
                    <a:pt x="11090" y="21468"/>
                  </a:lnTo>
                  <a:lnTo>
                    <a:pt x="11195" y="21447"/>
                  </a:lnTo>
                  <a:lnTo>
                    <a:pt x="11362" y="21531"/>
                  </a:lnTo>
                  <a:lnTo>
                    <a:pt x="11425" y="21447"/>
                  </a:lnTo>
                  <a:lnTo>
                    <a:pt x="11571" y="21426"/>
                  </a:lnTo>
                  <a:lnTo>
                    <a:pt x="11676" y="21322"/>
                  </a:lnTo>
                  <a:lnTo>
                    <a:pt x="11885" y="21322"/>
                  </a:lnTo>
                  <a:lnTo>
                    <a:pt x="12011" y="21384"/>
                  </a:lnTo>
                  <a:lnTo>
                    <a:pt x="12053" y="21531"/>
                  </a:lnTo>
                  <a:lnTo>
                    <a:pt x="12220" y="21594"/>
                  </a:lnTo>
                  <a:lnTo>
                    <a:pt x="12346" y="21761"/>
                  </a:lnTo>
                  <a:lnTo>
                    <a:pt x="12429" y="21782"/>
                  </a:lnTo>
                  <a:lnTo>
                    <a:pt x="12576" y="21740"/>
                  </a:lnTo>
                  <a:lnTo>
                    <a:pt x="12639" y="21761"/>
                  </a:lnTo>
                  <a:lnTo>
                    <a:pt x="12785" y="21698"/>
                  </a:lnTo>
                  <a:lnTo>
                    <a:pt x="12931" y="21698"/>
                  </a:lnTo>
                  <a:lnTo>
                    <a:pt x="13015" y="21594"/>
                  </a:lnTo>
                  <a:lnTo>
                    <a:pt x="13162" y="21594"/>
                  </a:lnTo>
                  <a:lnTo>
                    <a:pt x="13203" y="21698"/>
                  </a:lnTo>
                  <a:lnTo>
                    <a:pt x="13245" y="21866"/>
                  </a:lnTo>
                  <a:lnTo>
                    <a:pt x="13350" y="21949"/>
                  </a:lnTo>
                  <a:lnTo>
                    <a:pt x="13475" y="21887"/>
                  </a:lnTo>
                  <a:lnTo>
                    <a:pt x="13601" y="21636"/>
                  </a:lnTo>
                  <a:lnTo>
                    <a:pt x="13873" y="21468"/>
                  </a:lnTo>
                  <a:lnTo>
                    <a:pt x="14040" y="21447"/>
                  </a:lnTo>
                  <a:lnTo>
                    <a:pt x="14124" y="21552"/>
                  </a:lnTo>
                  <a:lnTo>
                    <a:pt x="14396" y="21573"/>
                  </a:lnTo>
                  <a:lnTo>
                    <a:pt x="14501" y="21636"/>
                  </a:lnTo>
                  <a:lnTo>
                    <a:pt x="14647" y="21552"/>
                  </a:lnTo>
                  <a:lnTo>
                    <a:pt x="14815" y="21573"/>
                  </a:lnTo>
                  <a:lnTo>
                    <a:pt x="14877" y="21677"/>
                  </a:lnTo>
                  <a:lnTo>
                    <a:pt x="14982" y="21677"/>
                  </a:lnTo>
                  <a:lnTo>
                    <a:pt x="15191" y="21636"/>
                  </a:lnTo>
                  <a:lnTo>
                    <a:pt x="15296" y="21636"/>
                  </a:lnTo>
                  <a:lnTo>
                    <a:pt x="15359" y="21468"/>
                  </a:lnTo>
                  <a:lnTo>
                    <a:pt x="15442" y="21426"/>
                  </a:lnTo>
                  <a:lnTo>
                    <a:pt x="15547" y="21447"/>
                  </a:lnTo>
                  <a:lnTo>
                    <a:pt x="15547" y="21364"/>
                  </a:lnTo>
                  <a:lnTo>
                    <a:pt x="15631" y="21343"/>
                  </a:lnTo>
                  <a:lnTo>
                    <a:pt x="15693" y="21217"/>
                  </a:lnTo>
                  <a:lnTo>
                    <a:pt x="15798" y="21112"/>
                  </a:lnTo>
                  <a:lnTo>
                    <a:pt x="15903" y="21071"/>
                  </a:lnTo>
                  <a:lnTo>
                    <a:pt x="16133" y="21029"/>
                  </a:lnTo>
                  <a:lnTo>
                    <a:pt x="16237" y="20861"/>
                  </a:lnTo>
                  <a:lnTo>
                    <a:pt x="16237" y="20736"/>
                  </a:lnTo>
                  <a:lnTo>
                    <a:pt x="16321" y="20736"/>
                  </a:lnTo>
                  <a:lnTo>
                    <a:pt x="16447" y="20631"/>
                  </a:lnTo>
                  <a:lnTo>
                    <a:pt x="16551" y="20799"/>
                  </a:lnTo>
                  <a:lnTo>
                    <a:pt x="16719" y="20736"/>
                  </a:lnTo>
                  <a:lnTo>
                    <a:pt x="16928" y="20820"/>
                  </a:lnTo>
                  <a:lnTo>
                    <a:pt x="17012" y="20757"/>
                  </a:lnTo>
                  <a:lnTo>
                    <a:pt x="16970" y="20652"/>
                  </a:lnTo>
                  <a:lnTo>
                    <a:pt x="17242" y="20506"/>
                  </a:lnTo>
                  <a:lnTo>
                    <a:pt x="17325" y="20527"/>
                  </a:lnTo>
                  <a:lnTo>
                    <a:pt x="17367" y="20610"/>
                  </a:lnTo>
                  <a:lnTo>
                    <a:pt x="17451" y="20610"/>
                  </a:lnTo>
                  <a:lnTo>
                    <a:pt x="17472" y="20652"/>
                  </a:lnTo>
                  <a:lnTo>
                    <a:pt x="17388" y="20820"/>
                  </a:lnTo>
                  <a:lnTo>
                    <a:pt x="17451" y="20903"/>
                  </a:lnTo>
                  <a:lnTo>
                    <a:pt x="17535" y="20903"/>
                  </a:lnTo>
                  <a:lnTo>
                    <a:pt x="17597" y="20861"/>
                  </a:lnTo>
                  <a:lnTo>
                    <a:pt x="17639" y="20945"/>
                  </a:lnTo>
                  <a:lnTo>
                    <a:pt x="17702" y="21050"/>
                  </a:lnTo>
                  <a:lnTo>
                    <a:pt x="17702" y="21133"/>
                  </a:lnTo>
                  <a:lnTo>
                    <a:pt x="17597" y="21238"/>
                  </a:lnTo>
                  <a:lnTo>
                    <a:pt x="17639" y="21343"/>
                  </a:lnTo>
                  <a:lnTo>
                    <a:pt x="17765" y="21364"/>
                  </a:lnTo>
                  <a:lnTo>
                    <a:pt x="17849" y="21322"/>
                  </a:lnTo>
                  <a:lnTo>
                    <a:pt x="17953" y="21364"/>
                  </a:lnTo>
                  <a:lnTo>
                    <a:pt x="18016" y="21468"/>
                  </a:lnTo>
                  <a:lnTo>
                    <a:pt x="18121" y="21426"/>
                  </a:lnTo>
                  <a:lnTo>
                    <a:pt x="18246" y="21468"/>
                  </a:lnTo>
                  <a:lnTo>
                    <a:pt x="18330" y="21426"/>
                  </a:lnTo>
                  <a:lnTo>
                    <a:pt x="18497" y="21426"/>
                  </a:lnTo>
                  <a:lnTo>
                    <a:pt x="18539" y="21573"/>
                  </a:lnTo>
                  <a:lnTo>
                    <a:pt x="18685" y="21677"/>
                  </a:lnTo>
                  <a:lnTo>
                    <a:pt x="18706" y="21845"/>
                  </a:lnTo>
                  <a:lnTo>
                    <a:pt x="18811" y="21845"/>
                  </a:lnTo>
                  <a:lnTo>
                    <a:pt x="18916" y="21970"/>
                  </a:lnTo>
                  <a:lnTo>
                    <a:pt x="18916" y="22117"/>
                  </a:lnTo>
                  <a:lnTo>
                    <a:pt x="18999" y="22326"/>
                  </a:lnTo>
                  <a:lnTo>
                    <a:pt x="19020" y="22493"/>
                  </a:lnTo>
                  <a:lnTo>
                    <a:pt x="18999" y="22745"/>
                  </a:lnTo>
                  <a:lnTo>
                    <a:pt x="18999" y="22849"/>
                  </a:lnTo>
                  <a:lnTo>
                    <a:pt x="18957" y="22933"/>
                  </a:lnTo>
                  <a:lnTo>
                    <a:pt x="18853" y="22996"/>
                  </a:lnTo>
                  <a:lnTo>
                    <a:pt x="18832" y="23100"/>
                  </a:lnTo>
                  <a:lnTo>
                    <a:pt x="18769" y="23121"/>
                  </a:lnTo>
                  <a:lnTo>
                    <a:pt x="18748" y="23205"/>
                  </a:lnTo>
                  <a:lnTo>
                    <a:pt x="18811" y="23309"/>
                  </a:lnTo>
                  <a:lnTo>
                    <a:pt x="18748" y="23351"/>
                  </a:lnTo>
                  <a:lnTo>
                    <a:pt x="18685" y="23330"/>
                  </a:lnTo>
                  <a:lnTo>
                    <a:pt x="18602" y="23435"/>
                  </a:lnTo>
                  <a:lnTo>
                    <a:pt x="18539" y="23519"/>
                  </a:lnTo>
                  <a:lnTo>
                    <a:pt x="18602" y="23581"/>
                  </a:lnTo>
                  <a:lnTo>
                    <a:pt x="18539" y="23665"/>
                  </a:lnTo>
                  <a:lnTo>
                    <a:pt x="18539" y="23770"/>
                  </a:lnTo>
                  <a:lnTo>
                    <a:pt x="18644" y="23833"/>
                  </a:lnTo>
                  <a:lnTo>
                    <a:pt x="18706" y="23895"/>
                  </a:lnTo>
                  <a:lnTo>
                    <a:pt x="18769" y="23958"/>
                  </a:lnTo>
                  <a:lnTo>
                    <a:pt x="18748" y="24105"/>
                  </a:lnTo>
                  <a:lnTo>
                    <a:pt x="18811" y="24251"/>
                  </a:lnTo>
                  <a:lnTo>
                    <a:pt x="18937" y="24146"/>
                  </a:lnTo>
                  <a:lnTo>
                    <a:pt x="19209" y="24084"/>
                  </a:lnTo>
                  <a:lnTo>
                    <a:pt x="19229" y="24167"/>
                  </a:lnTo>
                  <a:lnTo>
                    <a:pt x="19209" y="24251"/>
                  </a:lnTo>
                  <a:lnTo>
                    <a:pt x="19271" y="24293"/>
                  </a:lnTo>
                  <a:lnTo>
                    <a:pt x="19418" y="24272"/>
                  </a:lnTo>
                  <a:lnTo>
                    <a:pt x="19439" y="24377"/>
                  </a:lnTo>
                  <a:lnTo>
                    <a:pt x="19418" y="24481"/>
                  </a:lnTo>
                  <a:lnTo>
                    <a:pt x="19481" y="24565"/>
                  </a:lnTo>
                  <a:lnTo>
                    <a:pt x="19627" y="24586"/>
                  </a:lnTo>
                  <a:lnTo>
                    <a:pt x="19585" y="24628"/>
                  </a:lnTo>
                  <a:lnTo>
                    <a:pt x="19648" y="24711"/>
                  </a:lnTo>
                  <a:lnTo>
                    <a:pt x="19669" y="24670"/>
                  </a:lnTo>
                  <a:lnTo>
                    <a:pt x="19815" y="24670"/>
                  </a:lnTo>
                  <a:lnTo>
                    <a:pt x="19941" y="24732"/>
                  </a:lnTo>
                  <a:lnTo>
                    <a:pt x="19941" y="24816"/>
                  </a:lnTo>
                  <a:lnTo>
                    <a:pt x="19878" y="24921"/>
                  </a:lnTo>
                  <a:lnTo>
                    <a:pt x="19899" y="25004"/>
                  </a:lnTo>
                  <a:lnTo>
                    <a:pt x="19753" y="25193"/>
                  </a:lnTo>
                  <a:lnTo>
                    <a:pt x="19648" y="25297"/>
                  </a:lnTo>
                  <a:lnTo>
                    <a:pt x="19669" y="25360"/>
                  </a:lnTo>
                  <a:lnTo>
                    <a:pt x="19753" y="25339"/>
                  </a:lnTo>
                  <a:lnTo>
                    <a:pt x="19941" y="25339"/>
                  </a:lnTo>
                  <a:lnTo>
                    <a:pt x="19983" y="25402"/>
                  </a:lnTo>
                  <a:lnTo>
                    <a:pt x="20066" y="25318"/>
                  </a:lnTo>
                  <a:lnTo>
                    <a:pt x="20150" y="25423"/>
                  </a:lnTo>
                  <a:lnTo>
                    <a:pt x="20108" y="25548"/>
                  </a:lnTo>
                  <a:lnTo>
                    <a:pt x="20150" y="25674"/>
                  </a:lnTo>
                  <a:lnTo>
                    <a:pt x="20276" y="25737"/>
                  </a:lnTo>
                  <a:lnTo>
                    <a:pt x="20338" y="25653"/>
                  </a:lnTo>
                  <a:lnTo>
                    <a:pt x="20485" y="25653"/>
                  </a:lnTo>
                  <a:lnTo>
                    <a:pt x="20736" y="25548"/>
                  </a:lnTo>
                  <a:lnTo>
                    <a:pt x="20841" y="25569"/>
                  </a:lnTo>
                  <a:lnTo>
                    <a:pt x="20841" y="25716"/>
                  </a:lnTo>
                  <a:lnTo>
                    <a:pt x="20799" y="25737"/>
                  </a:lnTo>
                  <a:lnTo>
                    <a:pt x="20862" y="25778"/>
                  </a:lnTo>
                  <a:lnTo>
                    <a:pt x="20924" y="25883"/>
                  </a:lnTo>
                  <a:lnTo>
                    <a:pt x="21050" y="25841"/>
                  </a:lnTo>
                  <a:lnTo>
                    <a:pt x="21154" y="25862"/>
                  </a:lnTo>
                  <a:lnTo>
                    <a:pt x="21134" y="25716"/>
                  </a:lnTo>
                  <a:lnTo>
                    <a:pt x="21134" y="25569"/>
                  </a:lnTo>
                  <a:lnTo>
                    <a:pt x="21092" y="25465"/>
                  </a:lnTo>
                  <a:lnTo>
                    <a:pt x="21092" y="25255"/>
                  </a:lnTo>
                  <a:lnTo>
                    <a:pt x="21154" y="25214"/>
                  </a:lnTo>
                  <a:lnTo>
                    <a:pt x="21154" y="25130"/>
                  </a:lnTo>
                  <a:lnTo>
                    <a:pt x="21364" y="25130"/>
                  </a:lnTo>
                  <a:lnTo>
                    <a:pt x="21426" y="25109"/>
                  </a:lnTo>
                  <a:lnTo>
                    <a:pt x="21468" y="25088"/>
                  </a:lnTo>
                  <a:lnTo>
                    <a:pt x="21510" y="25025"/>
                  </a:lnTo>
                  <a:lnTo>
                    <a:pt x="21552" y="24983"/>
                  </a:lnTo>
                  <a:lnTo>
                    <a:pt x="21678" y="24921"/>
                  </a:lnTo>
                  <a:lnTo>
                    <a:pt x="21761" y="24942"/>
                  </a:lnTo>
                  <a:lnTo>
                    <a:pt x="21740" y="25025"/>
                  </a:lnTo>
                  <a:lnTo>
                    <a:pt x="21782" y="25046"/>
                  </a:lnTo>
                  <a:lnTo>
                    <a:pt x="21866" y="25046"/>
                  </a:lnTo>
                  <a:lnTo>
                    <a:pt x="21887" y="24942"/>
                  </a:lnTo>
                  <a:lnTo>
                    <a:pt x="21970" y="24900"/>
                  </a:lnTo>
                  <a:lnTo>
                    <a:pt x="22096" y="25004"/>
                  </a:lnTo>
                  <a:lnTo>
                    <a:pt x="22159" y="24921"/>
                  </a:lnTo>
                  <a:lnTo>
                    <a:pt x="22242" y="24921"/>
                  </a:lnTo>
                  <a:lnTo>
                    <a:pt x="22263" y="25004"/>
                  </a:lnTo>
                  <a:lnTo>
                    <a:pt x="22389" y="24942"/>
                  </a:lnTo>
                  <a:lnTo>
                    <a:pt x="22389" y="24879"/>
                  </a:lnTo>
                  <a:lnTo>
                    <a:pt x="22556" y="24816"/>
                  </a:lnTo>
                  <a:lnTo>
                    <a:pt x="22661" y="24900"/>
                  </a:lnTo>
                  <a:lnTo>
                    <a:pt x="22870" y="24816"/>
                  </a:lnTo>
                  <a:lnTo>
                    <a:pt x="22828" y="24628"/>
                  </a:lnTo>
                  <a:lnTo>
                    <a:pt x="22954" y="24586"/>
                  </a:lnTo>
                  <a:lnTo>
                    <a:pt x="23100" y="24586"/>
                  </a:lnTo>
                  <a:lnTo>
                    <a:pt x="23184" y="24502"/>
                  </a:lnTo>
                  <a:lnTo>
                    <a:pt x="23310" y="24586"/>
                  </a:lnTo>
                  <a:lnTo>
                    <a:pt x="23310" y="24670"/>
                  </a:lnTo>
                  <a:lnTo>
                    <a:pt x="23435" y="24690"/>
                  </a:lnTo>
                  <a:lnTo>
                    <a:pt x="23477" y="24774"/>
                  </a:lnTo>
                  <a:lnTo>
                    <a:pt x="23749" y="24774"/>
                  </a:lnTo>
                  <a:lnTo>
                    <a:pt x="23812" y="24816"/>
                  </a:lnTo>
                  <a:lnTo>
                    <a:pt x="23958" y="24774"/>
                  </a:lnTo>
                  <a:lnTo>
                    <a:pt x="24042" y="24837"/>
                  </a:lnTo>
                  <a:lnTo>
                    <a:pt x="24042" y="24942"/>
                  </a:lnTo>
                  <a:lnTo>
                    <a:pt x="23937" y="24983"/>
                  </a:lnTo>
                  <a:lnTo>
                    <a:pt x="23875" y="25193"/>
                  </a:lnTo>
                  <a:lnTo>
                    <a:pt x="23958" y="25214"/>
                  </a:lnTo>
                  <a:lnTo>
                    <a:pt x="23979" y="25318"/>
                  </a:lnTo>
                  <a:lnTo>
                    <a:pt x="24230" y="25402"/>
                  </a:lnTo>
                  <a:lnTo>
                    <a:pt x="24251" y="25506"/>
                  </a:lnTo>
                  <a:lnTo>
                    <a:pt x="24377" y="25527"/>
                  </a:lnTo>
                  <a:lnTo>
                    <a:pt x="24481" y="25611"/>
                  </a:lnTo>
                  <a:lnTo>
                    <a:pt x="24586" y="25548"/>
                  </a:lnTo>
                  <a:lnTo>
                    <a:pt x="24649" y="25611"/>
                  </a:lnTo>
                  <a:lnTo>
                    <a:pt x="24711" y="25569"/>
                  </a:lnTo>
                  <a:lnTo>
                    <a:pt x="24816" y="25632"/>
                  </a:lnTo>
                  <a:lnTo>
                    <a:pt x="24858" y="25632"/>
                  </a:lnTo>
                  <a:lnTo>
                    <a:pt x="24900" y="25611"/>
                  </a:lnTo>
                  <a:lnTo>
                    <a:pt x="24963" y="25653"/>
                  </a:lnTo>
                  <a:lnTo>
                    <a:pt x="25046" y="25611"/>
                  </a:lnTo>
                  <a:lnTo>
                    <a:pt x="25046" y="25548"/>
                  </a:lnTo>
                  <a:lnTo>
                    <a:pt x="25088" y="25423"/>
                  </a:lnTo>
                  <a:lnTo>
                    <a:pt x="25130" y="25527"/>
                  </a:lnTo>
                  <a:lnTo>
                    <a:pt x="25235" y="25653"/>
                  </a:lnTo>
                  <a:lnTo>
                    <a:pt x="25297" y="25632"/>
                  </a:lnTo>
                  <a:lnTo>
                    <a:pt x="25444" y="25737"/>
                  </a:lnTo>
                  <a:lnTo>
                    <a:pt x="25569" y="25737"/>
                  </a:lnTo>
                  <a:lnTo>
                    <a:pt x="25632" y="25632"/>
                  </a:lnTo>
                  <a:lnTo>
                    <a:pt x="25716" y="25716"/>
                  </a:lnTo>
                  <a:lnTo>
                    <a:pt x="25820" y="25674"/>
                  </a:lnTo>
                  <a:lnTo>
                    <a:pt x="25862" y="25716"/>
                  </a:lnTo>
                  <a:lnTo>
                    <a:pt x="25862" y="25737"/>
                  </a:lnTo>
                  <a:lnTo>
                    <a:pt x="25800" y="25758"/>
                  </a:lnTo>
                  <a:lnTo>
                    <a:pt x="25758" y="25862"/>
                  </a:lnTo>
                  <a:lnTo>
                    <a:pt x="25695" y="25967"/>
                  </a:lnTo>
                  <a:lnTo>
                    <a:pt x="25695" y="26030"/>
                  </a:lnTo>
                  <a:lnTo>
                    <a:pt x="25820" y="26197"/>
                  </a:lnTo>
                  <a:lnTo>
                    <a:pt x="25904" y="26260"/>
                  </a:lnTo>
                  <a:lnTo>
                    <a:pt x="25904" y="26302"/>
                  </a:lnTo>
                  <a:lnTo>
                    <a:pt x="25925" y="26448"/>
                  </a:lnTo>
                  <a:lnTo>
                    <a:pt x="25946" y="26406"/>
                  </a:lnTo>
                  <a:lnTo>
                    <a:pt x="26009" y="26343"/>
                  </a:lnTo>
                  <a:lnTo>
                    <a:pt x="26092" y="26364"/>
                  </a:lnTo>
                  <a:lnTo>
                    <a:pt x="26134" y="26385"/>
                  </a:lnTo>
                  <a:lnTo>
                    <a:pt x="26176" y="26385"/>
                  </a:lnTo>
                  <a:lnTo>
                    <a:pt x="26281" y="26281"/>
                  </a:lnTo>
                  <a:lnTo>
                    <a:pt x="26260" y="26239"/>
                  </a:lnTo>
                  <a:lnTo>
                    <a:pt x="26218" y="26197"/>
                  </a:lnTo>
                  <a:lnTo>
                    <a:pt x="26218" y="26176"/>
                  </a:lnTo>
                  <a:lnTo>
                    <a:pt x="26155" y="26071"/>
                  </a:lnTo>
                  <a:lnTo>
                    <a:pt x="26072" y="26071"/>
                  </a:lnTo>
                  <a:lnTo>
                    <a:pt x="26030" y="25967"/>
                  </a:lnTo>
                  <a:lnTo>
                    <a:pt x="26051" y="25925"/>
                  </a:lnTo>
                  <a:lnTo>
                    <a:pt x="26155" y="25841"/>
                  </a:lnTo>
                  <a:lnTo>
                    <a:pt x="26155" y="25758"/>
                  </a:lnTo>
                  <a:lnTo>
                    <a:pt x="26155" y="25716"/>
                  </a:lnTo>
                  <a:lnTo>
                    <a:pt x="26176" y="25716"/>
                  </a:lnTo>
                  <a:lnTo>
                    <a:pt x="26218" y="25653"/>
                  </a:lnTo>
                  <a:lnTo>
                    <a:pt x="26239" y="25716"/>
                  </a:lnTo>
                  <a:lnTo>
                    <a:pt x="26260" y="25737"/>
                  </a:lnTo>
                  <a:lnTo>
                    <a:pt x="26281" y="25737"/>
                  </a:lnTo>
                  <a:lnTo>
                    <a:pt x="26260" y="25758"/>
                  </a:lnTo>
                  <a:lnTo>
                    <a:pt x="26260" y="25778"/>
                  </a:lnTo>
                  <a:lnTo>
                    <a:pt x="26323" y="25778"/>
                  </a:lnTo>
                  <a:lnTo>
                    <a:pt x="26281" y="25820"/>
                  </a:lnTo>
                  <a:lnTo>
                    <a:pt x="26344" y="25841"/>
                  </a:lnTo>
                  <a:lnTo>
                    <a:pt x="26385" y="25758"/>
                  </a:lnTo>
                  <a:lnTo>
                    <a:pt x="26490" y="25737"/>
                  </a:lnTo>
                  <a:lnTo>
                    <a:pt x="26553" y="25653"/>
                  </a:lnTo>
                  <a:lnTo>
                    <a:pt x="26616" y="25716"/>
                  </a:lnTo>
                  <a:lnTo>
                    <a:pt x="26741" y="25653"/>
                  </a:lnTo>
                  <a:lnTo>
                    <a:pt x="26867" y="25611"/>
                  </a:lnTo>
                  <a:lnTo>
                    <a:pt x="26804" y="25527"/>
                  </a:lnTo>
                  <a:lnTo>
                    <a:pt x="26908" y="25527"/>
                  </a:lnTo>
                  <a:lnTo>
                    <a:pt x="27013" y="25465"/>
                  </a:lnTo>
                  <a:lnTo>
                    <a:pt x="27139" y="25527"/>
                  </a:lnTo>
                  <a:lnTo>
                    <a:pt x="27201" y="25506"/>
                  </a:lnTo>
                  <a:lnTo>
                    <a:pt x="27327" y="25444"/>
                  </a:lnTo>
                  <a:lnTo>
                    <a:pt x="27432" y="25339"/>
                  </a:lnTo>
                  <a:lnTo>
                    <a:pt x="27515" y="25234"/>
                  </a:lnTo>
                  <a:lnTo>
                    <a:pt x="27536" y="25193"/>
                  </a:lnTo>
                  <a:lnTo>
                    <a:pt x="27578" y="25214"/>
                  </a:lnTo>
                  <a:lnTo>
                    <a:pt x="27620" y="25255"/>
                  </a:lnTo>
                  <a:lnTo>
                    <a:pt x="27662" y="25214"/>
                  </a:lnTo>
                  <a:lnTo>
                    <a:pt x="27724" y="25130"/>
                  </a:lnTo>
                  <a:lnTo>
                    <a:pt x="27808" y="25088"/>
                  </a:lnTo>
                  <a:lnTo>
                    <a:pt x="27787" y="24942"/>
                  </a:lnTo>
                  <a:lnTo>
                    <a:pt x="27745" y="24837"/>
                  </a:lnTo>
                  <a:lnTo>
                    <a:pt x="27787" y="24774"/>
                  </a:lnTo>
                  <a:lnTo>
                    <a:pt x="27745" y="24690"/>
                  </a:lnTo>
                  <a:lnTo>
                    <a:pt x="27808" y="24732"/>
                  </a:lnTo>
                  <a:lnTo>
                    <a:pt x="27934" y="24816"/>
                  </a:lnTo>
                  <a:lnTo>
                    <a:pt x="27955" y="24900"/>
                  </a:lnTo>
                  <a:lnTo>
                    <a:pt x="28059" y="25004"/>
                  </a:lnTo>
                  <a:lnTo>
                    <a:pt x="28143" y="24983"/>
                  </a:lnTo>
                  <a:lnTo>
                    <a:pt x="28143" y="24983"/>
                  </a:lnTo>
                  <a:lnTo>
                    <a:pt x="28101" y="25046"/>
                  </a:lnTo>
                  <a:lnTo>
                    <a:pt x="28017" y="25109"/>
                  </a:lnTo>
                  <a:lnTo>
                    <a:pt x="28038" y="25151"/>
                  </a:lnTo>
                  <a:lnTo>
                    <a:pt x="28248" y="25046"/>
                  </a:lnTo>
                  <a:lnTo>
                    <a:pt x="28248" y="24921"/>
                  </a:lnTo>
                  <a:lnTo>
                    <a:pt x="28352" y="24900"/>
                  </a:lnTo>
                  <a:lnTo>
                    <a:pt x="28415" y="24837"/>
                  </a:lnTo>
                  <a:lnTo>
                    <a:pt x="28520" y="24900"/>
                  </a:lnTo>
                  <a:lnTo>
                    <a:pt x="28582" y="24879"/>
                  </a:lnTo>
                  <a:lnTo>
                    <a:pt x="28624" y="24795"/>
                  </a:lnTo>
                  <a:lnTo>
                    <a:pt x="28687" y="24795"/>
                  </a:lnTo>
                  <a:lnTo>
                    <a:pt x="28708" y="24711"/>
                  </a:lnTo>
                  <a:lnTo>
                    <a:pt x="28771" y="24795"/>
                  </a:lnTo>
                  <a:lnTo>
                    <a:pt x="28854" y="24900"/>
                  </a:lnTo>
                  <a:lnTo>
                    <a:pt x="28896" y="24837"/>
                  </a:lnTo>
                  <a:lnTo>
                    <a:pt x="28938" y="24732"/>
                  </a:lnTo>
                  <a:lnTo>
                    <a:pt x="28980" y="24732"/>
                  </a:lnTo>
                  <a:lnTo>
                    <a:pt x="29001" y="24774"/>
                  </a:lnTo>
                  <a:lnTo>
                    <a:pt x="29085" y="24774"/>
                  </a:lnTo>
                  <a:lnTo>
                    <a:pt x="29105" y="24711"/>
                  </a:lnTo>
                  <a:lnTo>
                    <a:pt x="29231" y="24711"/>
                  </a:lnTo>
                  <a:lnTo>
                    <a:pt x="29294" y="24628"/>
                  </a:lnTo>
                  <a:lnTo>
                    <a:pt x="29357" y="24586"/>
                  </a:lnTo>
                  <a:lnTo>
                    <a:pt x="29377" y="24670"/>
                  </a:lnTo>
                  <a:lnTo>
                    <a:pt x="29398" y="24607"/>
                  </a:lnTo>
                  <a:lnTo>
                    <a:pt x="29482" y="24607"/>
                  </a:lnTo>
                  <a:lnTo>
                    <a:pt x="29566" y="24586"/>
                  </a:lnTo>
                  <a:lnTo>
                    <a:pt x="29524" y="24502"/>
                  </a:lnTo>
                  <a:lnTo>
                    <a:pt x="29587" y="24418"/>
                  </a:lnTo>
                  <a:lnTo>
                    <a:pt x="29608" y="24293"/>
                  </a:lnTo>
                  <a:lnTo>
                    <a:pt x="29566" y="24188"/>
                  </a:lnTo>
                  <a:lnTo>
                    <a:pt x="29566" y="24188"/>
                  </a:lnTo>
                  <a:lnTo>
                    <a:pt x="29608" y="24209"/>
                  </a:lnTo>
                  <a:lnTo>
                    <a:pt x="29670" y="24146"/>
                  </a:lnTo>
                  <a:lnTo>
                    <a:pt x="29796" y="24105"/>
                  </a:lnTo>
                  <a:lnTo>
                    <a:pt x="29817" y="24167"/>
                  </a:lnTo>
                  <a:lnTo>
                    <a:pt x="29921" y="24167"/>
                  </a:lnTo>
                  <a:lnTo>
                    <a:pt x="29942" y="24042"/>
                  </a:lnTo>
                  <a:lnTo>
                    <a:pt x="30005" y="24042"/>
                  </a:lnTo>
                  <a:lnTo>
                    <a:pt x="30026" y="23958"/>
                  </a:lnTo>
                  <a:lnTo>
                    <a:pt x="30089" y="23958"/>
                  </a:lnTo>
                  <a:lnTo>
                    <a:pt x="30089" y="23979"/>
                  </a:lnTo>
                  <a:lnTo>
                    <a:pt x="30110" y="23979"/>
                  </a:lnTo>
                  <a:lnTo>
                    <a:pt x="30193" y="23874"/>
                  </a:lnTo>
                  <a:lnTo>
                    <a:pt x="30256" y="23958"/>
                  </a:lnTo>
                  <a:lnTo>
                    <a:pt x="30256" y="23833"/>
                  </a:lnTo>
                  <a:lnTo>
                    <a:pt x="30340" y="23833"/>
                  </a:lnTo>
                  <a:lnTo>
                    <a:pt x="30361" y="23728"/>
                  </a:lnTo>
                  <a:lnTo>
                    <a:pt x="30277" y="23686"/>
                  </a:lnTo>
                  <a:lnTo>
                    <a:pt x="30193" y="23749"/>
                  </a:lnTo>
                  <a:lnTo>
                    <a:pt x="30047" y="23623"/>
                  </a:lnTo>
                  <a:lnTo>
                    <a:pt x="30235" y="23623"/>
                  </a:lnTo>
                  <a:lnTo>
                    <a:pt x="30340" y="23477"/>
                  </a:lnTo>
                  <a:lnTo>
                    <a:pt x="30361" y="23540"/>
                  </a:lnTo>
                  <a:lnTo>
                    <a:pt x="30445" y="23477"/>
                  </a:lnTo>
                  <a:lnTo>
                    <a:pt x="30612" y="23581"/>
                  </a:lnTo>
                  <a:lnTo>
                    <a:pt x="30633" y="23456"/>
                  </a:lnTo>
                  <a:lnTo>
                    <a:pt x="30549" y="23435"/>
                  </a:lnTo>
                  <a:lnTo>
                    <a:pt x="30507" y="23372"/>
                  </a:lnTo>
                  <a:lnTo>
                    <a:pt x="30528" y="23309"/>
                  </a:lnTo>
                  <a:lnTo>
                    <a:pt x="30633" y="23372"/>
                  </a:lnTo>
                  <a:lnTo>
                    <a:pt x="30717" y="23309"/>
                  </a:lnTo>
                  <a:lnTo>
                    <a:pt x="30675" y="23268"/>
                  </a:lnTo>
                  <a:lnTo>
                    <a:pt x="30612" y="23268"/>
                  </a:lnTo>
                  <a:lnTo>
                    <a:pt x="30612" y="23163"/>
                  </a:lnTo>
                  <a:lnTo>
                    <a:pt x="30528" y="23121"/>
                  </a:lnTo>
                  <a:lnTo>
                    <a:pt x="30612" y="23100"/>
                  </a:lnTo>
                  <a:lnTo>
                    <a:pt x="30654" y="23142"/>
                  </a:lnTo>
                  <a:lnTo>
                    <a:pt x="30717" y="23142"/>
                  </a:lnTo>
                  <a:lnTo>
                    <a:pt x="30758" y="23205"/>
                  </a:lnTo>
                  <a:lnTo>
                    <a:pt x="30758" y="23121"/>
                  </a:lnTo>
                  <a:lnTo>
                    <a:pt x="30654" y="23037"/>
                  </a:lnTo>
                  <a:lnTo>
                    <a:pt x="30654" y="22933"/>
                  </a:lnTo>
                  <a:lnTo>
                    <a:pt x="30737" y="22933"/>
                  </a:lnTo>
                  <a:lnTo>
                    <a:pt x="30758" y="22891"/>
                  </a:lnTo>
                  <a:lnTo>
                    <a:pt x="30863" y="22954"/>
                  </a:lnTo>
                  <a:lnTo>
                    <a:pt x="30863" y="23037"/>
                  </a:lnTo>
                  <a:lnTo>
                    <a:pt x="30926" y="23037"/>
                  </a:lnTo>
                  <a:lnTo>
                    <a:pt x="30968" y="23121"/>
                  </a:lnTo>
                  <a:lnTo>
                    <a:pt x="30989" y="22996"/>
                  </a:lnTo>
                  <a:lnTo>
                    <a:pt x="30947" y="22912"/>
                  </a:lnTo>
                  <a:lnTo>
                    <a:pt x="30884" y="22912"/>
                  </a:lnTo>
                  <a:lnTo>
                    <a:pt x="30863" y="22828"/>
                  </a:lnTo>
                  <a:lnTo>
                    <a:pt x="30947" y="22828"/>
                  </a:lnTo>
                  <a:lnTo>
                    <a:pt x="30947" y="22745"/>
                  </a:lnTo>
                  <a:lnTo>
                    <a:pt x="30863" y="22724"/>
                  </a:lnTo>
                  <a:lnTo>
                    <a:pt x="30989" y="22598"/>
                  </a:lnTo>
                  <a:lnTo>
                    <a:pt x="30926" y="22535"/>
                  </a:lnTo>
                  <a:lnTo>
                    <a:pt x="30842" y="22535"/>
                  </a:lnTo>
                  <a:lnTo>
                    <a:pt x="30779" y="22598"/>
                  </a:lnTo>
                  <a:lnTo>
                    <a:pt x="30800" y="22493"/>
                  </a:lnTo>
                  <a:lnTo>
                    <a:pt x="30947" y="22410"/>
                  </a:lnTo>
                  <a:lnTo>
                    <a:pt x="31135" y="22326"/>
                  </a:lnTo>
                  <a:lnTo>
                    <a:pt x="31072" y="22263"/>
                  </a:lnTo>
                  <a:lnTo>
                    <a:pt x="30989" y="22326"/>
                  </a:lnTo>
                  <a:lnTo>
                    <a:pt x="30863" y="22201"/>
                  </a:lnTo>
                  <a:lnTo>
                    <a:pt x="30968" y="22201"/>
                  </a:lnTo>
                  <a:lnTo>
                    <a:pt x="30884" y="22096"/>
                  </a:lnTo>
                  <a:lnTo>
                    <a:pt x="30800" y="22096"/>
                  </a:lnTo>
                  <a:lnTo>
                    <a:pt x="30863" y="22054"/>
                  </a:lnTo>
                  <a:lnTo>
                    <a:pt x="30800" y="21991"/>
                  </a:lnTo>
                  <a:lnTo>
                    <a:pt x="30884" y="21991"/>
                  </a:lnTo>
                  <a:lnTo>
                    <a:pt x="30926" y="21908"/>
                  </a:lnTo>
                  <a:lnTo>
                    <a:pt x="31030" y="21908"/>
                  </a:lnTo>
                  <a:lnTo>
                    <a:pt x="30989" y="22012"/>
                  </a:lnTo>
                  <a:lnTo>
                    <a:pt x="31072" y="22012"/>
                  </a:lnTo>
                  <a:lnTo>
                    <a:pt x="31240" y="21866"/>
                  </a:lnTo>
                  <a:lnTo>
                    <a:pt x="31240" y="21782"/>
                  </a:lnTo>
                  <a:lnTo>
                    <a:pt x="31365" y="21803"/>
                  </a:lnTo>
                  <a:lnTo>
                    <a:pt x="31281" y="21698"/>
                  </a:lnTo>
                  <a:lnTo>
                    <a:pt x="31198" y="21698"/>
                  </a:lnTo>
                  <a:lnTo>
                    <a:pt x="31240" y="21594"/>
                  </a:lnTo>
                  <a:lnTo>
                    <a:pt x="31302" y="21677"/>
                  </a:lnTo>
                  <a:lnTo>
                    <a:pt x="31386" y="21636"/>
                  </a:lnTo>
                  <a:lnTo>
                    <a:pt x="31386" y="21531"/>
                  </a:lnTo>
                  <a:lnTo>
                    <a:pt x="31449" y="21489"/>
                  </a:lnTo>
                  <a:lnTo>
                    <a:pt x="31386" y="21426"/>
                  </a:lnTo>
                  <a:lnTo>
                    <a:pt x="31386" y="21343"/>
                  </a:lnTo>
                  <a:lnTo>
                    <a:pt x="31470" y="21322"/>
                  </a:lnTo>
                  <a:lnTo>
                    <a:pt x="31407" y="21238"/>
                  </a:lnTo>
                  <a:lnTo>
                    <a:pt x="31407" y="21175"/>
                  </a:lnTo>
                  <a:lnTo>
                    <a:pt x="31302" y="21112"/>
                  </a:lnTo>
                  <a:lnTo>
                    <a:pt x="31470" y="21154"/>
                  </a:lnTo>
                  <a:lnTo>
                    <a:pt x="31512" y="21112"/>
                  </a:lnTo>
                  <a:lnTo>
                    <a:pt x="31616" y="20903"/>
                  </a:lnTo>
                  <a:lnTo>
                    <a:pt x="31700" y="20903"/>
                  </a:lnTo>
                  <a:lnTo>
                    <a:pt x="31721" y="20966"/>
                  </a:lnTo>
                  <a:lnTo>
                    <a:pt x="31763" y="21029"/>
                  </a:lnTo>
                  <a:lnTo>
                    <a:pt x="31784" y="20924"/>
                  </a:lnTo>
                  <a:lnTo>
                    <a:pt x="31846" y="20861"/>
                  </a:lnTo>
                  <a:lnTo>
                    <a:pt x="31805" y="20736"/>
                  </a:lnTo>
                  <a:lnTo>
                    <a:pt x="31679" y="20736"/>
                  </a:lnTo>
                  <a:lnTo>
                    <a:pt x="31616" y="20694"/>
                  </a:lnTo>
                  <a:lnTo>
                    <a:pt x="31679" y="20652"/>
                  </a:lnTo>
                  <a:lnTo>
                    <a:pt x="31763" y="20652"/>
                  </a:lnTo>
                  <a:lnTo>
                    <a:pt x="31826" y="20610"/>
                  </a:lnTo>
                  <a:lnTo>
                    <a:pt x="31784" y="20548"/>
                  </a:lnTo>
                  <a:lnTo>
                    <a:pt x="31700" y="20506"/>
                  </a:lnTo>
                  <a:lnTo>
                    <a:pt x="31784" y="20443"/>
                  </a:lnTo>
                  <a:lnTo>
                    <a:pt x="31826" y="20443"/>
                  </a:lnTo>
                  <a:lnTo>
                    <a:pt x="31826" y="20401"/>
                  </a:lnTo>
                  <a:lnTo>
                    <a:pt x="31784" y="20338"/>
                  </a:lnTo>
                  <a:lnTo>
                    <a:pt x="31574" y="20338"/>
                  </a:lnTo>
                  <a:lnTo>
                    <a:pt x="31595" y="20296"/>
                  </a:lnTo>
                  <a:lnTo>
                    <a:pt x="31721" y="20192"/>
                  </a:lnTo>
                  <a:lnTo>
                    <a:pt x="31826" y="20213"/>
                  </a:lnTo>
                  <a:lnTo>
                    <a:pt x="31846" y="20192"/>
                  </a:lnTo>
                  <a:lnTo>
                    <a:pt x="31888" y="20129"/>
                  </a:lnTo>
                  <a:lnTo>
                    <a:pt x="31930" y="20192"/>
                  </a:lnTo>
                  <a:lnTo>
                    <a:pt x="31972" y="20213"/>
                  </a:lnTo>
                  <a:lnTo>
                    <a:pt x="32014" y="20171"/>
                  </a:lnTo>
                  <a:lnTo>
                    <a:pt x="31993" y="20087"/>
                  </a:lnTo>
                  <a:lnTo>
                    <a:pt x="31972" y="19920"/>
                  </a:lnTo>
                  <a:lnTo>
                    <a:pt x="31909" y="19878"/>
                  </a:lnTo>
                  <a:lnTo>
                    <a:pt x="31826" y="19962"/>
                  </a:lnTo>
                  <a:lnTo>
                    <a:pt x="31846" y="19983"/>
                  </a:lnTo>
                  <a:lnTo>
                    <a:pt x="31846" y="20024"/>
                  </a:lnTo>
                  <a:lnTo>
                    <a:pt x="31763" y="20004"/>
                  </a:lnTo>
                  <a:lnTo>
                    <a:pt x="31595" y="20129"/>
                  </a:lnTo>
                  <a:lnTo>
                    <a:pt x="31512" y="20108"/>
                  </a:lnTo>
                  <a:lnTo>
                    <a:pt x="31512" y="20004"/>
                  </a:lnTo>
                  <a:lnTo>
                    <a:pt x="31679" y="19983"/>
                  </a:lnTo>
                  <a:lnTo>
                    <a:pt x="31930" y="19752"/>
                  </a:lnTo>
                  <a:lnTo>
                    <a:pt x="31909" y="19711"/>
                  </a:lnTo>
                  <a:lnTo>
                    <a:pt x="31805" y="19711"/>
                  </a:lnTo>
                  <a:lnTo>
                    <a:pt x="31763" y="19648"/>
                  </a:lnTo>
                  <a:lnTo>
                    <a:pt x="31721" y="19690"/>
                  </a:lnTo>
                  <a:lnTo>
                    <a:pt x="31553" y="19460"/>
                  </a:lnTo>
                  <a:lnTo>
                    <a:pt x="31386" y="19439"/>
                  </a:lnTo>
                  <a:lnTo>
                    <a:pt x="31240" y="19585"/>
                  </a:lnTo>
                  <a:lnTo>
                    <a:pt x="31135" y="19564"/>
                  </a:lnTo>
                  <a:lnTo>
                    <a:pt x="31030" y="19397"/>
                  </a:lnTo>
                  <a:lnTo>
                    <a:pt x="30884" y="19439"/>
                  </a:lnTo>
                  <a:lnTo>
                    <a:pt x="30779" y="19501"/>
                  </a:lnTo>
                  <a:lnTo>
                    <a:pt x="30737" y="19606"/>
                  </a:lnTo>
                  <a:lnTo>
                    <a:pt x="30758" y="19480"/>
                  </a:lnTo>
                  <a:lnTo>
                    <a:pt x="30884" y="19376"/>
                  </a:lnTo>
                  <a:lnTo>
                    <a:pt x="30968" y="19376"/>
                  </a:lnTo>
                  <a:lnTo>
                    <a:pt x="31051" y="19334"/>
                  </a:lnTo>
                  <a:lnTo>
                    <a:pt x="31177" y="19376"/>
                  </a:lnTo>
                  <a:lnTo>
                    <a:pt x="31281" y="19355"/>
                  </a:lnTo>
                  <a:lnTo>
                    <a:pt x="31281" y="19250"/>
                  </a:lnTo>
                  <a:lnTo>
                    <a:pt x="31323" y="19188"/>
                  </a:lnTo>
                  <a:lnTo>
                    <a:pt x="31407" y="19188"/>
                  </a:lnTo>
                  <a:lnTo>
                    <a:pt x="31553" y="19041"/>
                  </a:lnTo>
                  <a:lnTo>
                    <a:pt x="31700" y="19020"/>
                  </a:lnTo>
                  <a:lnTo>
                    <a:pt x="31700" y="18936"/>
                  </a:lnTo>
                  <a:lnTo>
                    <a:pt x="31574" y="18727"/>
                  </a:lnTo>
                  <a:lnTo>
                    <a:pt x="31281" y="18539"/>
                  </a:lnTo>
                  <a:lnTo>
                    <a:pt x="31072" y="18413"/>
                  </a:lnTo>
                  <a:lnTo>
                    <a:pt x="30842" y="18204"/>
                  </a:lnTo>
                  <a:lnTo>
                    <a:pt x="30737" y="18204"/>
                  </a:lnTo>
                  <a:lnTo>
                    <a:pt x="30549" y="18330"/>
                  </a:lnTo>
                  <a:lnTo>
                    <a:pt x="30445" y="18309"/>
                  </a:lnTo>
                  <a:lnTo>
                    <a:pt x="30319" y="18183"/>
                  </a:lnTo>
                  <a:lnTo>
                    <a:pt x="30319" y="18099"/>
                  </a:lnTo>
                  <a:lnTo>
                    <a:pt x="30235" y="18079"/>
                  </a:lnTo>
                  <a:lnTo>
                    <a:pt x="30110" y="18120"/>
                  </a:lnTo>
                  <a:lnTo>
                    <a:pt x="29984" y="18120"/>
                  </a:lnTo>
                  <a:lnTo>
                    <a:pt x="29838" y="18141"/>
                  </a:lnTo>
                  <a:lnTo>
                    <a:pt x="29691" y="18351"/>
                  </a:lnTo>
                  <a:lnTo>
                    <a:pt x="29817" y="18099"/>
                  </a:lnTo>
                  <a:lnTo>
                    <a:pt x="29921" y="18037"/>
                  </a:lnTo>
                  <a:lnTo>
                    <a:pt x="29984" y="18079"/>
                  </a:lnTo>
                  <a:lnTo>
                    <a:pt x="30047" y="18079"/>
                  </a:lnTo>
                  <a:lnTo>
                    <a:pt x="30089" y="18016"/>
                  </a:lnTo>
                  <a:lnTo>
                    <a:pt x="30193" y="18079"/>
                  </a:lnTo>
                  <a:lnTo>
                    <a:pt x="30340" y="17995"/>
                  </a:lnTo>
                  <a:lnTo>
                    <a:pt x="30403" y="18183"/>
                  </a:lnTo>
                  <a:lnTo>
                    <a:pt x="30465" y="18225"/>
                  </a:lnTo>
                  <a:lnTo>
                    <a:pt x="30570" y="18225"/>
                  </a:lnTo>
                  <a:lnTo>
                    <a:pt x="30654" y="18120"/>
                  </a:lnTo>
                  <a:lnTo>
                    <a:pt x="30842" y="18141"/>
                  </a:lnTo>
                  <a:lnTo>
                    <a:pt x="30968" y="18246"/>
                  </a:lnTo>
                  <a:lnTo>
                    <a:pt x="31051" y="18246"/>
                  </a:lnTo>
                  <a:lnTo>
                    <a:pt x="31177" y="18351"/>
                  </a:lnTo>
                  <a:lnTo>
                    <a:pt x="31323" y="18288"/>
                  </a:lnTo>
                  <a:lnTo>
                    <a:pt x="31574" y="18351"/>
                  </a:lnTo>
                  <a:lnTo>
                    <a:pt x="31658" y="18330"/>
                  </a:lnTo>
                  <a:lnTo>
                    <a:pt x="31553" y="18141"/>
                  </a:lnTo>
                  <a:lnTo>
                    <a:pt x="31491" y="18120"/>
                  </a:lnTo>
                  <a:lnTo>
                    <a:pt x="31323" y="17974"/>
                  </a:lnTo>
                  <a:lnTo>
                    <a:pt x="31323" y="17911"/>
                  </a:lnTo>
                  <a:lnTo>
                    <a:pt x="31281" y="17869"/>
                  </a:lnTo>
                  <a:lnTo>
                    <a:pt x="31177" y="17890"/>
                  </a:lnTo>
                  <a:lnTo>
                    <a:pt x="31051" y="17827"/>
                  </a:lnTo>
                  <a:lnTo>
                    <a:pt x="30884" y="17597"/>
                  </a:lnTo>
                  <a:lnTo>
                    <a:pt x="30884" y="17451"/>
                  </a:lnTo>
                  <a:lnTo>
                    <a:pt x="30675" y="17283"/>
                  </a:lnTo>
                  <a:lnTo>
                    <a:pt x="30675" y="17095"/>
                  </a:lnTo>
                  <a:lnTo>
                    <a:pt x="30549" y="17074"/>
                  </a:lnTo>
                  <a:lnTo>
                    <a:pt x="30612" y="16949"/>
                  </a:lnTo>
                  <a:lnTo>
                    <a:pt x="30570" y="16928"/>
                  </a:lnTo>
                  <a:lnTo>
                    <a:pt x="30403" y="16572"/>
                  </a:lnTo>
                  <a:lnTo>
                    <a:pt x="30089" y="16405"/>
                  </a:lnTo>
                  <a:lnTo>
                    <a:pt x="30005" y="16447"/>
                  </a:lnTo>
                  <a:lnTo>
                    <a:pt x="30005" y="16363"/>
                  </a:lnTo>
                  <a:lnTo>
                    <a:pt x="29712" y="16237"/>
                  </a:lnTo>
                  <a:lnTo>
                    <a:pt x="29670" y="16237"/>
                  </a:lnTo>
                  <a:lnTo>
                    <a:pt x="29670" y="15944"/>
                  </a:lnTo>
                  <a:lnTo>
                    <a:pt x="29712" y="15735"/>
                  </a:lnTo>
                  <a:lnTo>
                    <a:pt x="29670" y="15610"/>
                  </a:lnTo>
                  <a:lnTo>
                    <a:pt x="29691" y="15463"/>
                  </a:lnTo>
                  <a:lnTo>
                    <a:pt x="29712" y="15484"/>
                  </a:lnTo>
                  <a:lnTo>
                    <a:pt x="29817" y="15463"/>
                  </a:lnTo>
                  <a:lnTo>
                    <a:pt x="29921" y="15296"/>
                  </a:lnTo>
                  <a:lnTo>
                    <a:pt x="29984" y="15317"/>
                  </a:lnTo>
                  <a:lnTo>
                    <a:pt x="30089" y="15191"/>
                  </a:lnTo>
                  <a:lnTo>
                    <a:pt x="29984" y="15149"/>
                  </a:lnTo>
                  <a:lnTo>
                    <a:pt x="29921" y="15066"/>
                  </a:lnTo>
                  <a:lnTo>
                    <a:pt x="30005" y="14961"/>
                  </a:lnTo>
                  <a:lnTo>
                    <a:pt x="30193" y="14982"/>
                  </a:lnTo>
                  <a:lnTo>
                    <a:pt x="30193" y="14856"/>
                  </a:lnTo>
                  <a:lnTo>
                    <a:pt x="30319" y="14835"/>
                  </a:lnTo>
                  <a:lnTo>
                    <a:pt x="30319" y="14731"/>
                  </a:lnTo>
                  <a:lnTo>
                    <a:pt x="30193" y="14647"/>
                  </a:lnTo>
                  <a:lnTo>
                    <a:pt x="30319" y="14647"/>
                  </a:lnTo>
                  <a:lnTo>
                    <a:pt x="30424" y="14689"/>
                  </a:lnTo>
                  <a:lnTo>
                    <a:pt x="30445" y="14647"/>
                  </a:lnTo>
                  <a:lnTo>
                    <a:pt x="30549" y="14647"/>
                  </a:lnTo>
                  <a:lnTo>
                    <a:pt x="30654" y="14563"/>
                  </a:lnTo>
                  <a:lnTo>
                    <a:pt x="30717" y="14563"/>
                  </a:lnTo>
                  <a:lnTo>
                    <a:pt x="30842" y="14375"/>
                  </a:lnTo>
                  <a:lnTo>
                    <a:pt x="30884" y="14459"/>
                  </a:lnTo>
                  <a:lnTo>
                    <a:pt x="30947" y="14417"/>
                  </a:lnTo>
                  <a:lnTo>
                    <a:pt x="30947" y="14459"/>
                  </a:lnTo>
                  <a:lnTo>
                    <a:pt x="31093" y="14563"/>
                  </a:lnTo>
                  <a:lnTo>
                    <a:pt x="31240" y="14438"/>
                  </a:lnTo>
                  <a:lnTo>
                    <a:pt x="31240" y="14375"/>
                  </a:lnTo>
                  <a:lnTo>
                    <a:pt x="31156" y="14354"/>
                  </a:lnTo>
                  <a:lnTo>
                    <a:pt x="31135" y="14250"/>
                  </a:lnTo>
                  <a:lnTo>
                    <a:pt x="31198" y="14208"/>
                  </a:lnTo>
                  <a:lnTo>
                    <a:pt x="31261" y="14208"/>
                  </a:lnTo>
                  <a:lnTo>
                    <a:pt x="31177" y="14061"/>
                  </a:lnTo>
                  <a:lnTo>
                    <a:pt x="31177" y="13998"/>
                  </a:lnTo>
                  <a:lnTo>
                    <a:pt x="31302" y="13957"/>
                  </a:lnTo>
                  <a:lnTo>
                    <a:pt x="31240" y="13936"/>
                  </a:lnTo>
                  <a:lnTo>
                    <a:pt x="31093" y="13957"/>
                  </a:lnTo>
                  <a:lnTo>
                    <a:pt x="30947" y="13957"/>
                  </a:lnTo>
                  <a:lnTo>
                    <a:pt x="30947" y="13915"/>
                  </a:lnTo>
                  <a:lnTo>
                    <a:pt x="30800" y="13915"/>
                  </a:lnTo>
                  <a:lnTo>
                    <a:pt x="30758" y="13957"/>
                  </a:lnTo>
                  <a:lnTo>
                    <a:pt x="30403" y="13998"/>
                  </a:lnTo>
                  <a:lnTo>
                    <a:pt x="30319" y="13915"/>
                  </a:lnTo>
                  <a:lnTo>
                    <a:pt x="30256" y="13894"/>
                  </a:lnTo>
                  <a:lnTo>
                    <a:pt x="30193" y="13789"/>
                  </a:lnTo>
                  <a:lnTo>
                    <a:pt x="30131" y="13747"/>
                  </a:lnTo>
                  <a:lnTo>
                    <a:pt x="30089" y="13706"/>
                  </a:lnTo>
                  <a:lnTo>
                    <a:pt x="29817" y="13831"/>
                  </a:lnTo>
                  <a:lnTo>
                    <a:pt x="29691" y="13831"/>
                  </a:lnTo>
                  <a:lnTo>
                    <a:pt x="29733" y="13894"/>
                  </a:lnTo>
                  <a:lnTo>
                    <a:pt x="29733" y="13998"/>
                  </a:lnTo>
                  <a:lnTo>
                    <a:pt x="29670" y="14040"/>
                  </a:lnTo>
                  <a:lnTo>
                    <a:pt x="29503" y="14103"/>
                  </a:lnTo>
                  <a:lnTo>
                    <a:pt x="29524" y="14124"/>
                  </a:lnTo>
                  <a:lnTo>
                    <a:pt x="29587" y="14208"/>
                  </a:lnTo>
                  <a:lnTo>
                    <a:pt x="29524" y="14312"/>
                  </a:lnTo>
                  <a:lnTo>
                    <a:pt x="29482" y="14354"/>
                  </a:lnTo>
                  <a:lnTo>
                    <a:pt x="29357" y="14312"/>
                  </a:lnTo>
                  <a:lnTo>
                    <a:pt x="29231" y="14375"/>
                  </a:lnTo>
                  <a:lnTo>
                    <a:pt x="29085" y="14354"/>
                  </a:lnTo>
                  <a:lnTo>
                    <a:pt x="28938" y="14061"/>
                  </a:lnTo>
                  <a:lnTo>
                    <a:pt x="28938" y="13915"/>
                  </a:lnTo>
                  <a:lnTo>
                    <a:pt x="28896" y="13810"/>
                  </a:lnTo>
                  <a:lnTo>
                    <a:pt x="28750" y="13810"/>
                  </a:lnTo>
                  <a:lnTo>
                    <a:pt x="28687" y="13831"/>
                  </a:lnTo>
                  <a:lnTo>
                    <a:pt x="28687" y="13789"/>
                  </a:lnTo>
                  <a:lnTo>
                    <a:pt x="28624" y="13789"/>
                  </a:lnTo>
                  <a:lnTo>
                    <a:pt x="28561" y="13852"/>
                  </a:lnTo>
                  <a:lnTo>
                    <a:pt x="28540" y="13789"/>
                  </a:lnTo>
                  <a:lnTo>
                    <a:pt x="28540" y="13831"/>
                  </a:lnTo>
                  <a:lnTo>
                    <a:pt x="28436" y="13706"/>
                  </a:lnTo>
                  <a:lnTo>
                    <a:pt x="28436" y="13622"/>
                  </a:lnTo>
                  <a:lnTo>
                    <a:pt x="28227" y="13496"/>
                  </a:lnTo>
                  <a:lnTo>
                    <a:pt x="28122" y="13413"/>
                  </a:lnTo>
                  <a:lnTo>
                    <a:pt x="28101" y="13287"/>
                  </a:lnTo>
                  <a:lnTo>
                    <a:pt x="28038" y="13162"/>
                  </a:lnTo>
                  <a:lnTo>
                    <a:pt x="28101" y="13099"/>
                  </a:lnTo>
                  <a:lnTo>
                    <a:pt x="28101" y="13057"/>
                  </a:lnTo>
                  <a:lnTo>
                    <a:pt x="28101" y="12994"/>
                  </a:lnTo>
                  <a:lnTo>
                    <a:pt x="28122" y="12869"/>
                  </a:lnTo>
                  <a:lnTo>
                    <a:pt x="28164" y="12806"/>
                  </a:lnTo>
                  <a:lnTo>
                    <a:pt x="28185" y="12764"/>
                  </a:lnTo>
                  <a:lnTo>
                    <a:pt x="28415" y="12848"/>
                  </a:lnTo>
                  <a:lnTo>
                    <a:pt x="28750" y="12848"/>
                  </a:lnTo>
                  <a:lnTo>
                    <a:pt x="28792" y="12701"/>
                  </a:lnTo>
                  <a:lnTo>
                    <a:pt x="28771" y="12659"/>
                  </a:lnTo>
                  <a:lnTo>
                    <a:pt x="28854" y="12659"/>
                  </a:lnTo>
                  <a:lnTo>
                    <a:pt x="28833" y="12492"/>
                  </a:lnTo>
                  <a:lnTo>
                    <a:pt x="28792" y="12471"/>
                  </a:lnTo>
                  <a:lnTo>
                    <a:pt x="28854" y="12429"/>
                  </a:lnTo>
                  <a:lnTo>
                    <a:pt x="28896" y="12136"/>
                  </a:lnTo>
                  <a:lnTo>
                    <a:pt x="29105" y="12011"/>
                  </a:lnTo>
                  <a:lnTo>
                    <a:pt x="29210" y="12011"/>
                  </a:lnTo>
                  <a:lnTo>
                    <a:pt x="29315" y="11843"/>
                  </a:lnTo>
                  <a:lnTo>
                    <a:pt x="29377" y="11843"/>
                  </a:lnTo>
                  <a:lnTo>
                    <a:pt x="29398" y="11613"/>
                  </a:lnTo>
                  <a:lnTo>
                    <a:pt x="29503" y="11488"/>
                  </a:lnTo>
                  <a:lnTo>
                    <a:pt x="29524" y="11341"/>
                  </a:lnTo>
                  <a:lnTo>
                    <a:pt x="29587" y="11320"/>
                  </a:lnTo>
                  <a:lnTo>
                    <a:pt x="29670" y="11195"/>
                  </a:lnTo>
                  <a:lnTo>
                    <a:pt x="29796" y="11195"/>
                  </a:lnTo>
                  <a:lnTo>
                    <a:pt x="29838" y="11216"/>
                  </a:lnTo>
                  <a:lnTo>
                    <a:pt x="29942" y="11216"/>
                  </a:lnTo>
                  <a:lnTo>
                    <a:pt x="29984" y="11111"/>
                  </a:lnTo>
                  <a:lnTo>
                    <a:pt x="30152" y="11320"/>
                  </a:lnTo>
                  <a:lnTo>
                    <a:pt x="30424" y="11488"/>
                  </a:lnTo>
                  <a:lnTo>
                    <a:pt x="30424" y="11592"/>
                  </a:lnTo>
                  <a:lnTo>
                    <a:pt x="30361" y="11613"/>
                  </a:lnTo>
                  <a:lnTo>
                    <a:pt x="30340" y="11697"/>
                  </a:lnTo>
                  <a:lnTo>
                    <a:pt x="30214" y="11843"/>
                  </a:lnTo>
                  <a:lnTo>
                    <a:pt x="30193" y="12011"/>
                  </a:lnTo>
                  <a:lnTo>
                    <a:pt x="30089" y="12011"/>
                  </a:lnTo>
                  <a:lnTo>
                    <a:pt x="30110" y="12032"/>
                  </a:lnTo>
                  <a:lnTo>
                    <a:pt x="30089" y="12178"/>
                  </a:lnTo>
                  <a:lnTo>
                    <a:pt x="30214" y="12325"/>
                  </a:lnTo>
                  <a:lnTo>
                    <a:pt x="30193" y="12387"/>
                  </a:lnTo>
                  <a:lnTo>
                    <a:pt x="30131" y="12429"/>
                  </a:lnTo>
                  <a:lnTo>
                    <a:pt x="30131" y="12471"/>
                  </a:lnTo>
                  <a:lnTo>
                    <a:pt x="30193" y="12555"/>
                  </a:lnTo>
                  <a:lnTo>
                    <a:pt x="30319" y="12492"/>
                  </a:lnTo>
                  <a:lnTo>
                    <a:pt x="30445" y="12387"/>
                  </a:lnTo>
                  <a:lnTo>
                    <a:pt x="30403" y="12492"/>
                  </a:lnTo>
                  <a:lnTo>
                    <a:pt x="30277" y="12576"/>
                  </a:lnTo>
                  <a:lnTo>
                    <a:pt x="30319" y="12638"/>
                  </a:lnTo>
                  <a:lnTo>
                    <a:pt x="30361" y="12659"/>
                  </a:lnTo>
                  <a:lnTo>
                    <a:pt x="30361" y="12701"/>
                  </a:lnTo>
                  <a:lnTo>
                    <a:pt x="30319" y="12743"/>
                  </a:lnTo>
                  <a:lnTo>
                    <a:pt x="30193" y="12743"/>
                  </a:lnTo>
                  <a:lnTo>
                    <a:pt x="30131" y="12806"/>
                  </a:lnTo>
                  <a:lnTo>
                    <a:pt x="30026" y="12806"/>
                  </a:lnTo>
                  <a:lnTo>
                    <a:pt x="29984" y="12890"/>
                  </a:lnTo>
                  <a:lnTo>
                    <a:pt x="30089" y="12973"/>
                  </a:lnTo>
                  <a:lnTo>
                    <a:pt x="30089" y="13057"/>
                  </a:lnTo>
                  <a:lnTo>
                    <a:pt x="30152" y="13057"/>
                  </a:lnTo>
                  <a:lnTo>
                    <a:pt x="30235" y="12952"/>
                  </a:lnTo>
                  <a:lnTo>
                    <a:pt x="30277" y="12952"/>
                  </a:lnTo>
                  <a:lnTo>
                    <a:pt x="30403" y="12806"/>
                  </a:lnTo>
                  <a:lnTo>
                    <a:pt x="30549" y="12743"/>
                  </a:lnTo>
                  <a:lnTo>
                    <a:pt x="30570" y="12701"/>
                  </a:lnTo>
                  <a:lnTo>
                    <a:pt x="30528" y="12576"/>
                  </a:lnTo>
                  <a:lnTo>
                    <a:pt x="30654" y="12471"/>
                  </a:lnTo>
                  <a:lnTo>
                    <a:pt x="30926" y="12283"/>
                  </a:lnTo>
                  <a:lnTo>
                    <a:pt x="30989" y="12283"/>
                  </a:lnTo>
                  <a:lnTo>
                    <a:pt x="31030" y="12178"/>
                  </a:lnTo>
                  <a:lnTo>
                    <a:pt x="31156" y="12178"/>
                  </a:lnTo>
                  <a:lnTo>
                    <a:pt x="31302" y="12053"/>
                  </a:lnTo>
                  <a:lnTo>
                    <a:pt x="31365" y="12115"/>
                  </a:lnTo>
                  <a:lnTo>
                    <a:pt x="31407" y="12115"/>
                  </a:lnTo>
                  <a:lnTo>
                    <a:pt x="31553" y="12073"/>
                  </a:lnTo>
                  <a:lnTo>
                    <a:pt x="31721" y="11906"/>
                  </a:lnTo>
                  <a:lnTo>
                    <a:pt x="31763" y="12011"/>
                  </a:lnTo>
                  <a:lnTo>
                    <a:pt x="31763" y="11655"/>
                  </a:lnTo>
                  <a:lnTo>
                    <a:pt x="31909" y="11550"/>
                  </a:lnTo>
                  <a:lnTo>
                    <a:pt x="31972" y="11404"/>
                  </a:lnTo>
                  <a:lnTo>
                    <a:pt x="31972" y="11299"/>
                  </a:lnTo>
                  <a:lnTo>
                    <a:pt x="32118" y="11195"/>
                  </a:lnTo>
                  <a:lnTo>
                    <a:pt x="32223" y="11006"/>
                  </a:lnTo>
                  <a:lnTo>
                    <a:pt x="32328" y="10965"/>
                  </a:lnTo>
                  <a:lnTo>
                    <a:pt x="32411" y="10672"/>
                  </a:lnTo>
                  <a:lnTo>
                    <a:pt x="32453" y="10567"/>
                  </a:lnTo>
                  <a:lnTo>
                    <a:pt x="32453" y="10504"/>
                  </a:lnTo>
                  <a:lnTo>
                    <a:pt x="32453" y="10337"/>
                  </a:lnTo>
                  <a:lnTo>
                    <a:pt x="32600" y="10190"/>
                  </a:lnTo>
                  <a:lnTo>
                    <a:pt x="32704" y="10358"/>
                  </a:lnTo>
                  <a:lnTo>
                    <a:pt x="32767" y="10400"/>
                  </a:lnTo>
                  <a:lnTo>
                    <a:pt x="32851" y="10483"/>
                  </a:lnTo>
                  <a:lnTo>
                    <a:pt x="32955" y="10441"/>
                  </a:lnTo>
                  <a:lnTo>
                    <a:pt x="33081" y="10483"/>
                  </a:lnTo>
                  <a:lnTo>
                    <a:pt x="33332" y="10462"/>
                  </a:lnTo>
                  <a:lnTo>
                    <a:pt x="33478" y="10483"/>
                  </a:lnTo>
                  <a:lnTo>
                    <a:pt x="33541" y="10337"/>
                  </a:lnTo>
                  <a:lnTo>
                    <a:pt x="33541" y="10253"/>
                  </a:lnTo>
                  <a:lnTo>
                    <a:pt x="33395" y="10128"/>
                  </a:lnTo>
                  <a:lnTo>
                    <a:pt x="33290" y="10044"/>
                  </a:lnTo>
                  <a:lnTo>
                    <a:pt x="33374" y="9960"/>
                  </a:lnTo>
                  <a:lnTo>
                    <a:pt x="33499" y="9960"/>
                  </a:lnTo>
                  <a:lnTo>
                    <a:pt x="33750" y="9772"/>
                  </a:lnTo>
                  <a:lnTo>
                    <a:pt x="33750" y="9646"/>
                  </a:lnTo>
                  <a:lnTo>
                    <a:pt x="33855" y="9521"/>
                  </a:lnTo>
                  <a:lnTo>
                    <a:pt x="33939" y="9521"/>
                  </a:lnTo>
                  <a:lnTo>
                    <a:pt x="34002" y="9416"/>
                  </a:lnTo>
                  <a:lnTo>
                    <a:pt x="33939" y="9312"/>
                  </a:lnTo>
                  <a:lnTo>
                    <a:pt x="33939" y="9207"/>
                  </a:lnTo>
                  <a:lnTo>
                    <a:pt x="33939" y="9081"/>
                  </a:lnTo>
                  <a:lnTo>
                    <a:pt x="34022" y="9040"/>
                  </a:lnTo>
                  <a:lnTo>
                    <a:pt x="34127" y="9123"/>
                  </a:lnTo>
                  <a:lnTo>
                    <a:pt x="34127" y="9228"/>
                  </a:lnTo>
                  <a:lnTo>
                    <a:pt x="34190" y="9312"/>
                  </a:lnTo>
                  <a:lnTo>
                    <a:pt x="34378" y="9332"/>
                  </a:lnTo>
                  <a:lnTo>
                    <a:pt x="34399" y="9395"/>
                  </a:lnTo>
                  <a:lnTo>
                    <a:pt x="34399" y="9353"/>
                  </a:lnTo>
                  <a:lnTo>
                    <a:pt x="34399" y="9291"/>
                  </a:lnTo>
                  <a:lnTo>
                    <a:pt x="34378" y="9249"/>
                  </a:lnTo>
                  <a:lnTo>
                    <a:pt x="34336" y="9144"/>
                  </a:lnTo>
                  <a:lnTo>
                    <a:pt x="34336" y="9123"/>
                  </a:lnTo>
                  <a:lnTo>
                    <a:pt x="34420" y="9081"/>
                  </a:lnTo>
                  <a:lnTo>
                    <a:pt x="34546" y="9102"/>
                  </a:lnTo>
                  <a:lnTo>
                    <a:pt x="34608" y="9081"/>
                  </a:lnTo>
                  <a:lnTo>
                    <a:pt x="34608" y="8977"/>
                  </a:lnTo>
                  <a:lnTo>
                    <a:pt x="34587" y="8914"/>
                  </a:lnTo>
                  <a:lnTo>
                    <a:pt x="34587" y="8830"/>
                  </a:lnTo>
                  <a:lnTo>
                    <a:pt x="34608" y="8788"/>
                  </a:lnTo>
                  <a:lnTo>
                    <a:pt x="34608" y="8684"/>
                  </a:lnTo>
                  <a:lnTo>
                    <a:pt x="34608" y="8579"/>
                  </a:lnTo>
                  <a:lnTo>
                    <a:pt x="34525" y="8516"/>
                  </a:lnTo>
                  <a:lnTo>
                    <a:pt x="34525" y="8349"/>
                  </a:lnTo>
                  <a:lnTo>
                    <a:pt x="34525" y="8244"/>
                  </a:lnTo>
                  <a:lnTo>
                    <a:pt x="34504" y="8098"/>
                  </a:lnTo>
                  <a:lnTo>
                    <a:pt x="34504" y="7993"/>
                  </a:lnTo>
                  <a:lnTo>
                    <a:pt x="34441" y="7889"/>
                  </a:lnTo>
                  <a:lnTo>
                    <a:pt x="34399" y="7826"/>
                  </a:lnTo>
                  <a:lnTo>
                    <a:pt x="34378" y="7742"/>
                  </a:lnTo>
                  <a:lnTo>
                    <a:pt x="34232" y="7533"/>
                  </a:lnTo>
                  <a:lnTo>
                    <a:pt x="34190" y="7428"/>
                  </a:lnTo>
                  <a:lnTo>
                    <a:pt x="34211" y="7366"/>
                  </a:lnTo>
                  <a:lnTo>
                    <a:pt x="34294" y="7345"/>
                  </a:lnTo>
                  <a:lnTo>
                    <a:pt x="34378" y="7324"/>
                  </a:lnTo>
                  <a:lnTo>
                    <a:pt x="34420" y="7261"/>
                  </a:lnTo>
                  <a:lnTo>
                    <a:pt x="34441" y="7198"/>
                  </a:lnTo>
                  <a:lnTo>
                    <a:pt x="34546" y="7010"/>
                  </a:lnTo>
                  <a:lnTo>
                    <a:pt x="34587" y="7010"/>
                  </a:lnTo>
                  <a:lnTo>
                    <a:pt x="34692" y="7031"/>
                  </a:lnTo>
                  <a:lnTo>
                    <a:pt x="34755" y="7052"/>
                  </a:lnTo>
                  <a:lnTo>
                    <a:pt x="35131" y="7115"/>
                  </a:lnTo>
                  <a:lnTo>
                    <a:pt x="35173" y="7136"/>
                  </a:lnTo>
                  <a:lnTo>
                    <a:pt x="35236" y="7136"/>
                  </a:lnTo>
                  <a:lnTo>
                    <a:pt x="35278" y="7094"/>
                  </a:lnTo>
                  <a:lnTo>
                    <a:pt x="35257" y="7010"/>
                  </a:lnTo>
                  <a:lnTo>
                    <a:pt x="35236" y="6926"/>
                  </a:lnTo>
                  <a:lnTo>
                    <a:pt x="35236" y="6884"/>
                  </a:lnTo>
                  <a:lnTo>
                    <a:pt x="35257" y="6822"/>
                  </a:lnTo>
                  <a:lnTo>
                    <a:pt x="35236" y="6780"/>
                  </a:lnTo>
                  <a:lnTo>
                    <a:pt x="35215" y="6696"/>
                  </a:lnTo>
                  <a:lnTo>
                    <a:pt x="35257" y="6591"/>
                  </a:lnTo>
                  <a:lnTo>
                    <a:pt x="35320" y="6571"/>
                  </a:lnTo>
                  <a:lnTo>
                    <a:pt x="35278" y="6466"/>
                  </a:lnTo>
                  <a:lnTo>
                    <a:pt x="35257" y="6403"/>
                  </a:lnTo>
                  <a:lnTo>
                    <a:pt x="35257" y="6382"/>
                  </a:lnTo>
                  <a:lnTo>
                    <a:pt x="35341" y="6319"/>
                  </a:lnTo>
                  <a:lnTo>
                    <a:pt x="35320" y="6278"/>
                  </a:lnTo>
                  <a:lnTo>
                    <a:pt x="35320" y="6215"/>
                  </a:lnTo>
                  <a:lnTo>
                    <a:pt x="35278" y="6152"/>
                  </a:lnTo>
                  <a:lnTo>
                    <a:pt x="35320" y="6068"/>
                  </a:lnTo>
                  <a:lnTo>
                    <a:pt x="35362" y="6047"/>
                  </a:lnTo>
                  <a:lnTo>
                    <a:pt x="35362" y="5985"/>
                  </a:lnTo>
                  <a:lnTo>
                    <a:pt x="35341" y="5943"/>
                  </a:lnTo>
                  <a:lnTo>
                    <a:pt x="35278" y="5796"/>
                  </a:lnTo>
                  <a:lnTo>
                    <a:pt x="35278" y="5671"/>
                  </a:lnTo>
                  <a:lnTo>
                    <a:pt x="35320" y="5650"/>
                  </a:lnTo>
                  <a:lnTo>
                    <a:pt x="35341" y="5629"/>
                  </a:lnTo>
                  <a:lnTo>
                    <a:pt x="35341" y="5587"/>
                  </a:lnTo>
                  <a:lnTo>
                    <a:pt x="35320" y="5545"/>
                  </a:lnTo>
                  <a:lnTo>
                    <a:pt x="35320" y="5483"/>
                  </a:lnTo>
                  <a:lnTo>
                    <a:pt x="35257" y="5441"/>
                  </a:lnTo>
                  <a:lnTo>
                    <a:pt x="35236" y="5378"/>
                  </a:lnTo>
                  <a:lnTo>
                    <a:pt x="35257" y="5315"/>
                  </a:lnTo>
                  <a:lnTo>
                    <a:pt x="35257" y="5231"/>
                  </a:lnTo>
                  <a:lnTo>
                    <a:pt x="35236" y="5169"/>
                  </a:lnTo>
                  <a:lnTo>
                    <a:pt x="35173" y="5127"/>
                  </a:lnTo>
                  <a:lnTo>
                    <a:pt x="35173" y="5064"/>
                  </a:lnTo>
                  <a:lnTo>
                    <a:pt x="35257" y="4959"/>
                  </a:lnTo>
                  <a:lnTo>
                    <a:pt x="35362" y="4939"/>
                  </a:lnTo>
                  <a:lnTo>
                    <a:pt x="35383" y="4918"/>
                  </a:lnTo>
                  <a:lnTo>
                    <a:pt x="35383" y="4813"/>
                  </a:lnTo>
                  <a:lnTo>
                    <a:pt x="35424" y="4687"/>
                  </a:lnTo>
                  <a:lnTo>
                    <a:pt x="35341" y="4646"/>
                  </a:lnTo>
                  <a:lnTo>
                    <a:pt x="35278" y="4583"/>
                  </a:lnTo>
                  <a:lnTo>
                    <a:pt x="35257" y="4499"/>
                  </a:lnTo>
                  <a:lnTo>
                    <a:pt x="35173" y="4395"/>
                  </a:lnTo>
                  <a:lnTo>
                    <a:pt x="35152" y="4332"/>
                  </a:lnTo>
                  <a:lnTo>
                    <a:pt x="35215" y="4290"/>
                  </a:lnTo>
                  <a:lnTo>
                    <a:pt x="35152" y="4185"/>
                  </a:lnTo>
                  <a:lnTo>
                    <a:pt x="35131" y="4123"/>
                  </a:lnTo>
                  <a:lnTo>
                    <a:pt x="35027" y="4102"/>
                  </a:lnTo>
                  <a:lnTo>
                    <a:pt x="34964" y="4081"/>
                  </a:lnTo>
                  <a:lnTo>
                    <a:pt x="34859" y="4018"/>
                  </a:lnTo>
                  <a:lnTo>
                    <a:pt x="34797" y="4081"/>
                  </a:lnTo>
                  <a:lnTo>
                    <a:pt x="34713" y="4102"/>
                  </a:lnTo>
                  <a:lnTo>
                    <a:pt x="34629" y="4143"/>
                  </a:lnTo>
                  <a:lnTo>
                    <a:pt x="34629" y="4227"/>
                  </a:lnTo>
                  <a:lnTo>
                    <a:pt x="34587" y="4269"/>
                  </a:lnTo>
                  <a:lnTo>
                    <a:pt x="34504" y="4269"/>
                  </a:lnTo>
                  <a:lnTo>
                    <a:pt x="34483" y="4395"/>
                  </a:lnTo>
                  <a:lnTo>
                    <a:pt x="34294" y="4395"/>
                  </a:lnTo>
                  <a:lnTo>
                    <a:pt x="34232" y="4478"/>
                  </a:lnTo>
                  <a:lnTo>
                    <a:pt x="34232" y="4583"/>
                  </a:lnTo>
                  <a:lnTo>
                    <a:pt x="34190" y="4604"/>
                  </a:lnTo>
                  <a:lnTo>
                    <a:pt x="34169" y="4729"/>
                  </a:lnTo>
                  <a:lnTo>
                    <a:pt x="34169" y="4792"/>
                  </a:lnTo>
                  <a:lnTo>
                    <a:pt x="34106" y="4813"/>
                  </a:lnTo>
                  <a:lnTo>
                    <a:pt x="34022" y="4897"/>
                  </a:lnTo>
                  <a:lnTo>
                    <a:pt x="33876" y="4918"/>
                  </a:lnTo>
                  <a:lnTo>
                    <a:pt x="33709" y="4918"/>
                  </a:lnTo>
                  <a:lnTo>
                    <a:pt x="33667" y="4939"/>
                  </a:lnTo>
                  <a:lnTo>
                    <a:pt x="33604" y="5001"/>
                  </a:lnTo>
                  <a:lnTo>
                    <a:pt x="33583" y="4918"/>
                  </a:lnTo>
                  <a:lnTo>
                    <a:pt x="33541" y="4834"/>
                  </a:lnTo>
                  <a:lnTo>
                    <a:pt x="33458" y="4834"/>
                  </a:lnTo>
                  <a:lnTo>
                    <a:pt x="33374" y="4897"/>
                  </a:lnTo>
                  <a:lnTo>
                    <a:pt x="33269" y="4918"/>
                  </a:lnTo>
                  <a:lnTo>
                    <a:pt x="33248" y="4834"/>
                  </a:lnTo>
                  <a:lnTo>
                    <a:pt x="33165" y="4729"/>
                  </a:lnTo>
                  <a:lnTo>
                    <a:pt x="33123" y="4708"/>
                  </a:lnTo>
                  <a:lnTo>
                    <a:pt x="32976" y="4583"/>
                  </a:lnTo>
                  <a:lnTo>
                    <a:pt x="32976" y="4478"/>
                  </a:lnTo>
                  <a:lnTo>
                    <a:pt x="33018" y="4436"/>
                  </a:lnTo>
                  <a:lnTo>
                    <a:pt x="33039" y="4332"/>
                  </a:lnTo>
                  <a:lnTo>
                    <a:pt x="33018" y="4227"/>
                  </a:lnTo>
                  <a:lnTo>
                    <a:pt x="32976" y="4123"/>
                  </a:lnTo>
                  <a:lnTo>
                    <a:pt x="32872" y="4143"/>
                  </a:lnTo>
                  <a:lnTo>
                    <a:pt x="32872" y="4081"/>
                  </a:lnTo>
                  <a:lnTo>
                    <a:pt x="32872" y="3997"/>
                  </a:lnTo>
                  <a:lnTo>
                    <a:pt x="32934" y="3913"/>
                  </a:lnTo>
                  <a:lnTo>
                    <a:pt x="32934" y="3871"/>
                  </a:lnTo>
                  <a:lnTo>
                    <a:pt x="32872" y="3851"/>
                  </a:lnTo>
                  <a:lnTo>
                    <a:pt x="32851" y="3851"/>
                  </a:lnTo>
                  <a:lnTo>
                    <a:pt x="32767" y="3892"/>
                  </a:lnTo>
                  <a:lnTo>
                    <a:pt x="32725" y="3892"/>
                  </a:lnTo>
                  <a:lnTo>
                    <a:pt x="32642" y="3913"/>
                  </a:lnTo>
                  <a:lnTo>
                    <a:pt x="32558" y="3892"/>
                  </a:lnTo>
                  <a:lnTo>
                    <a:pt x="32516" y="3871"/>
                  </a:lnTo>
                  <a:lnTo>
                    <a:pt x="32453" y="3851"/>
                  </a:lnTo>
                  <a:lnTo>
                    <a:pt x="32432" y="3809"/>
                  </a:lnTo>
                  <a:lnTo>
                    <a:pt x="32307" y="3767"/>
                  </a:lnTo>
                  <a:lnTo>
                    <a:pt x="32307" y="3704"/>
                  </a:lnTo>
                  <a:lnTo>
                    <a:pt x="32244" y="3662"/>
                  </a:lnTo>
                  <a:lnTo>
                    <a:pt x="32202" y="3662"/>
                  </a:lnTo>
                  <a:lnTo>
                    <a:pt x="32139" y="3599"/>
                  </a:lnTo>
                  <a:lnTo>
                    <a:pt x="32139" y="3558"/>
                  </a:lnTo>
                  <a:lnTo>
                    <a:pt x="32077" y="3558"/>
                  </a:lnTo>
                  <a:lnTo>
                    <a:pt x="32014" y="3474"/>
                  </a:lnTo>
                  <a:lnTo>
                    <a:pt x="31993" y="3432"/>
                  </a:lnTo>
                  <a:lnTo>
                    <a:pt x="31930" y="3369"/>
                  </a:lnTo>
                  <a:lnTo>
                    <a:pt x="31888" y="3369"/>
                  </a:lnTo>
                  <a:lnTo>
                    <a:pt x="31846" y="3453"/>
                  </a:lnTo>
                  <a:lnTo>
                    <a:pt x="31805" y="3432"/>
                  </a:lnTo>
                  <a:lnTo>
                    <a:pt x="31763" y="3453"/>
                  </a:lnTo>
                  <a:lnTo>
                    <a:pt x="31721" y="3495"/>
                  </a:lnTo>
                  <a:lnTo>
                    <a:pt x="31658" y="3453"/>
                  </a:lnTo>
                  <a:lnTo>
                    <a:pt x="31616" y="3390"/>
                  </a:lnTo>
                  <a:lnTo>
                    <a:pt x="31574" y="3369"/>
                  </a:lnTo>
                  <a:lnTo>
                    <a:pt x="31449" y="3369"/>
                  </a:lnTo>
                  <a:lnTo>
                    <a:pt x="31386" y="3348"/>
                  </a:lnTo>
                  <a:lnTo>
                    <a:pt x="31449" y="3286"/>
                  </a:lnTo>
                  <a:lnTo>
                    <a:pt x="31449" y="3244"/>
                  </a:lnTo>
                  <a:lnTo>
                    <a:pt x="31365" y="3244"/>
                  </a:lnTo>
                  <a:lnTo>
                    <a:pt x="31302" y="3286"/>
                  </a:lnTo>
                  <a:lnTo>
                    <a:pt x="31177" y="3286"/>
                  </a:lnTo>
                  <a:lnTo>
                    <a:pt x="31135" y="3327"/>
                  </a:lnTo>
                  <a:lnTo>
                    <a:pt x="31072" y="3265"/>
                  </a:lnTo>
                  <a:lnTo>
                    <a:pt x="31030" y="3286"/>
                  </a:lnTo>
                  <a:lnTo>
                    <a:pt x="30947" y="3286"/>
                  </a:lnTo>
                  <a:lnTo>
                    <a:pt x="30884" y="3223"/>
                  </a:lnTo>
                  <a:lnTo>
                    <a:pt x="30800" y="3181"/>
                  </a:lnTo>
                  <a:lnTo>
                    <a:pt x="30675" y="3055"/>
                  </a:lnTo>
                  <a:lnTo>
                    <a:pt x="30633" y="2930"/>
                  </a:lnTo>
                  <a:lnTo>
                    <a:pt x="30633" y="2846"/>
                  </a:lnTo>
                  <a:lnTo>
                    <a:pt x="30612" y="2742"/>
                  </a:lnTo>
                  <a:lnTo>
                    <a:pt x="30549" y="2742"/>
                  </a:lnTo>
                  <a:lnTo>
                    <a:pt x="30465" y="2721"/>
                  </a:lnTo>
                  <a:lnTo>
                    <a:pt x="30465" y="2574"/>
                  </a:lnTo>
                  <a:lnTo>
                    <a:pt x="30424" y="2553"/>
                  </a:lnTo>
                  <a:lnTo>
                    <a:pt x="30403" y="2428"/>
                  </a:lnTo>
                  <a:lnTo>
                    <a:pt x="30361" y="2323"/>
                  </a:lnTo>
                  <a:lnTo>
                    <a:pt x="30152" y="2198"/>
                  </a:lnTo>
                  <a:lnTo>
                    <a:pt x="30047" y="2030"/>
                  </a:lnTo>
                  <a:lnTo>
                    <a:pt x="30026" y="1988"/>
                  </a:lnTo>
                  <a:lnTo>
                    <a:pt x="29984" y="1884"/>
                  </a:lnTo>
                  <a:lnTo>
                    <a:pt x="29921" y="1905"/>
                  </a:lnTo>
                  <a:lnTo>
                    <a:pt x="29901" y="1905"/>
                  </a:lnTo>
                  <a:lnTo>
                    <a:pt x="29901" y="1821"/>
                  </a:lnTo>
                  <a:lnTo>
                    <a:pt x="29921" y="1779"/>
                  </a:lnTo>
                  <a:lnTo>
                    <a:pt x="29838" y="1716"/>
                  </a:lnTo>
                  <a:lnTo>
                    <a:pt x="29796" y="1612"/>
                  </a:lnTo>
                  <a:lnTo>
                    <a:pt x="29733" y="1591"/>
                  </a:lnTo>
                  <a:lnTo>
                    <a:pt x="29712" y="1507"/>
                  </a:lnTo>
                  <a:lnTo>
                    <a:pt x="29670" y="1444"/>
                  </a:lnTo>
                  <a:lnTo>
                    <a:pt x="29608" y="1340"/>
                  </a:lnTo>
                  <a:lnTo>
                    <a:pt x="29482" y="1256"/>
                  </a:lnTo>
                  <a:lnTo>
                    <a:pt x="29461" y="1193"/>
                  </a:lnTo>
                  <a:lnTo>
                    <a:pt x="29503" y="1130"/>
                  </a:lnTo>
                  <a:lnTo>
                    <a:pt x="29482" y="1047"/>
                  </a:lnTo>
                  <a:lnTo>
                    <a:pt x="29315" y="1047"/>
                  </a:lnTo>
                  <a:lnTo>
                    <a:pt x="29294" y="984"/>
                  </a:lnTo>
                  <a:lnTo>
                    <a:pt x="29294" y="942"/>
                  </a:lnTo>
                  <a:lnTo>
                    <a:pt x="29273" y="879"/>
                  </a:lnTo>
                  <a:lnTo>
                    <a:pt x="29273" y="817"/>
                  </a:lnTo>
                  <a:lnTo>
                    <a:pt x="29231" y="733"/>
                  </a:lnTo>
                  <a:lnTo>
                    <a:pt x="29168" y="712"/>
                  </a:lnTo>
                  <a:lnTo>
                    <a:pt x="29168" y="649"/>
                  </a:lnTo>
                  <a:lnTo>
                    <a:pt x="29147" y="607"/>
                  </a:lnTo>
                  <a:lnTo>
                    <a:pt x="29085" y="628"/>
                  </a:lnTo>
                  <a:lnTo>
                    <a:pt x="28980" y="607"/>
                  </a:lnTo>
                  <a:lnTo>
                    <a:pt x="28959" y="545"/>
                  </a:lnTo>
                  <a:lnTo>
                    <a:pt x="28980" y="482"/>
                  </a:lnTo>
                  <a:lnTo>
                    <a:pt x="28959" y="440"/>
                  </a:lnTo>
                  <a:lnTo>
                    <a:pt x="28875" y="419"/>
                  </a:lnTo>
                  <a:lnTo>
                    <a:pt x="28833" y="461"/>
                  </a:lnTo>
                  <a:lnTo>
                    <a:pt x="28792" y="419"/>
                  </a:lnTo>
                  <a:lnTo>
                    <a:pt x="28750" y="419"/>
                  </a:lnTo>
                  <a:lnTo>
                    <a:pt x="28708" y="356"/>
                  </a:lnTo>
                  <a:lnTo>
                    <a:pt x="28750" y="293"/>
                  </a:lnTo>
                  <a:lnTo>
                    <a:pt x="28687" y="231"/>
                  </a:lnTo>
                  <a:lnTo>
                    <a:pt x="28624" y="210"/>
                  </a:lnTo>
                  <a:lnTo>
                    <a:pt x="28561" y="231"/>
                  </a:lnTo>
                  <a:lnTo>
                    <a:pt x="28520" y="147"/>
                  </a:lnTo>
                  <a:lnTo>
                    <a:pt x="28457" y="189"/>
                  </a:lnTo>
                  <a:lnTo>
                    <a:pt x="28373" y="189"/>
                  </a:lnTo>
                  <a:lnTo>
                    <a:pt x="28331" y="147"/>
                  </a:lnTo>
                  <a:lnTo>
                    <a:pt x="28268" y="189"/>
                  </a:lnTo>
                  <a:lnTo>
                    <a:pt x="28268" y="252"/>
                  </a:lnTo>
                  <a:lnTo>
                    <a:pt x="28248" y="293"/>
                  </a:lnTo>
                  <a:lnTo>
                    <a:pt x="28143" y="231"/>
                  </a:lnTo>
                  <a:lnTo>
                    <a:pt x="28101" y="189"/>
                  </a:lnTo>
                  <a:lnTo>
                    <a:pt x="28017" y="210"/>
                  </a:lnTo>
                  <a:lnTo>
                    <a:pt x="27892" y="210"/>
                  </a:lnTo>
                  <a:lnTo>
                    <a:pt x="27892" y="189"/>
                  </a:lnTo>
                  <a:lnTo>
                    <a:pt x="27808" y="105"/>
                  </a:lnTo>
                  <a:lnTo>
                    <a:pt x="27620" y="84"/>
                  </a:lnTo>
                  <a:lnTo>
                    <a:pt x="27536" y="21"/>
                  </a:lnTo>
                  <a:lnTo>
                    <a:pt x="27432" y="21"/>
                  </a:lnTo>
                  <a:lnTo>
                    <a:pt x="2739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7" name="Google Shape;2497;p46"/>
            <p:cNvSpPr/>
            <p:nvPr/>
          </p:nvSpPr>
          <p:spPr>
            <a:xfrm>
              <a:off x="5150925" y="2903250"/>
              <a:ext cx="1600" cy="2125"/>
            </a:xfrm>
            <a:custGeom>
              <a:avLst/>
              <a:gdLst/>
              <a:ahLst/>
              <a:cxnLst/>
              <a:rect l="l" t="t" r="r" b="b"/>
              <a:pathLst>
                <a:path w="64" h="85" extrusionOk="0">
                  <a:moveTo>
                    <a:pt x="63" y="85"/>
                  </a:moveTo>
                  <a:lnTo>
                    <a:pt x="1" y="1"/>
                  </a:lnTo>
                  <a:lnTo>
                    <a:pt x="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8" name="Google Shape;2498;p46"/>
            <p:cNvSpPr/>
            <p:nvPr/>
          </p:nvSpPr>
          <p:spPr>
            <a:xfrm>
              <a:off x="5134200" y="2918425"/>
              <a:ext cx="2625" cy="2650"/>
            </a:xfrm>
            <a:custGeom>
              <a:avLst/>
              <a:gdLst/>
              <a:ahLst/>
              <a:cxnLst/>
              <a:rect l="l" t="t" r="r" b="b"/>
              <a:pathLst>
                <a:path w="105" h="106" extrusionOk="0">
                  <a:moveTo>
                    <a:pt x="0" y="105"/>
                  </a:moveTo>
                  <a:lnTo>
                    <a:pt x="105" y="1"/>
                  </a:lnTo>
                  <a:lnTo>
                    <a:pt x="10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9" name="Google Shape;2499;p46"/>
            <p:cNvSpPr/>
            <p:nvPr/>
          </p:nvSpPr>
          <p:spPr>
            <a:xfrm>
              <a:off x="4608475" y="2660550"/>
              <a:ext cx="5275" cy="1600"/>
            </a:xfrm>
            <a:custGeom>
              <a:avLst/>
              <a:gdLst/>
              <a:ahLst/>
              <a:cxnLst/>
              <a:rect l="l" t="t" r="r" b="b"/>
              <a:pathLst>
                <a:path w="211" h="64" extrusionOk="0">
                  <a:moveTo>
                    <a:pt x="210" y="0"/>
                  </a:moveTo>
                  <a:lnTo>
                    <a:pt x="1" y="63"/>
                  </a:lnTo>
                  <a:lnTo>
                    <a:pt x="22" y="63"/>
                  </a:lnTo>
                  <a:lnTo>
                    <a:pt x="21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0" name="Google Shape;2500;p46"/>
            <p:cNvSpPr/>
            <p:nvPr/>
          </p:nvSpPr>
          <p:spPr>
            <a:xfrm>
              <a:off x="4302475" y="2310075"/>
              <a:ext cx="547700" cy="287725"/>
            </a:xfrm>
            <a:custGeom>
              <a:avLst/>
              <a:gdLst/>
              <a:ahLst/>
              <a:cxnLst/>
              <a:rect l="l" t="t" r="r" b="b"/>
              <a:pathLst>
                <a:path w="21908" h="11509" extrusionOk="0">
                  <a:moveTo>
                    <a:pt x="10860" y="0"/>
                  </a:moveTo>
                  <a:lnTo>
                    <a:pt x="10755" y="84"/>
                  </a:lnTo>
                  <a:lnTo>
                    <a:pt x="10713" y="189"/>
                  </a:lnTo>
                  <a:lnTo>
                    <a:pt x="10567" y="189"/>
                  </a:lnTo>
                  <a:lnTo>
                    <a:pt x="10483" y="252"/>
                  </a:lnTo>
                  <a:lnTo>
                    <a:pt x="10546" y="314"/>
                  </a:lnTo>
                  <a:lnTo>
                    <a:pt x="10546" y="398"/>
                  </a:lnTo>
                  <a:lnTo>
                    <a:pt x="10400" y="419"/>
                  </a:lnTo>
                  <a:lnTo>
                    <a:pt x="10337" y="419"/>
                  </a:lnTo>
                  <a:lnTo>
                    <a:pt x="10253" y="524"/>
                  </a:lnTo>
                  <a:lnTo>
                    <a:pt x="10128" y="524"/>
                  </a:lnTo>
                  <a:lnTo>
                    <a:pt x="10044" y="586"/>
                  </a:lnTo>
                  <a:lnTo>
                    <a:pt x="9981" y="586"/>
                  </a:lnTo>
                  <a:lnTo>
                    <a:pt x="9751" y="733"/>
                  </a:lnTo>
                  <a:lnTo>
                    <a:pt x="9625" y="796"/>
                  </a:lnTo>
                  <a:lnTo>
                    <a:pt x="9521" y="837"/>
                  </a:lnTo>
                  <a:lnTo>
                    <a:pt x="9437" y="837"/>
                  </a:lnTo>
                  <a:lnTo>
                    <a:pt x="9353" y="775"/>
                  </a:lnTo>
                  <a:lnTo>
                    <a:pt x="9312" y="837"/>
                  </a:lnTo>
                  <a:lnTo>
                    <a:pt x="9291" y="921"/>
                  </a:lnTo>
                  <a:lnTo>
                    <a:pt x="9144" y="921"/>
                  </a:lnTo>
                  <a:lnTo>
                    <a:pt x="9102" y="984"/>
                  </a:lnTo>
                  <a:lnTo>
                    <a:pt x="9102" y="1088"/>
                  </a:lnTo>
                  <a:lnTo>
                    <a:pt x="9040" y="1130"/>
                  </a:lnTo>
                  <a:lnTo>
                    <a:pt x="8977" y="1109"/>
                  </a:lnTo>
                  <a:lnTo>
                    <a:pt x="8893" y="1109"/>
                  </a:lnTo>
                  <a:lnTo>
                    <a:pt x="8789" y="1151"/>
                  </a:lnTo>
                  <a:lnTo>
                    <a:pt x="8663" y="1172"/>
                  </a:lnTo>
                  <a:lnTo>
                    <a:pt x="8496" y="1256"/>
                  </a:lnTo>
                  <a:lnTo>
                    <a:pt x="8475" y="1319"/>
                  </a:lnTo>
                  <a:lnTo>
                    <a:pt x="8307" y="1340"/>
                  </a:lnTo>
                  <a:lnTo>
                    <a:pt x="8182" y="1402"/>
                  </a:lnTo>
                  <a:lnTo>
                    <a:pt x="8035" y="1423"/>
                  </a:lnTo>
                  <a:lnTo>
                    <a:pt x="7847" y="1465"/>
                  </a:lnTo>
                  <a:lnTo>
                    <a:pt x="7826" y="1549"/>
                  </a:lnTo>
                  <a:lnTo>
                    <a:pt x="7763" y="1632"/>
                  </a:lnTo>
                  <a:lnTo>
                    <a:pt x="7721" y="1528"/>
                  </a:lnTo>
                  <a:lnTo>
                    <a:pt x="7617" y="1528"/>
                  </a:lnTo>
                  <a:lnTo>
                    <a:pt x="7512" y="1570"/>
                  </a:lnTo>
                  <a:lnTo>
                    <a:pt x="7512" y="1653"/>
                  </a:lnTo>
                  <a:lnTo>
                    <a:pt x="7449" y="1695"/>
                  </a:lnTo>
                  <a:lnTo>
                    <a:pt x="7345" y="1653"/>
                  </a:lnTo>
                  <a:lnTo>
                    <a:pt x="7219" y="1653"/>
                  </a:lnTo>
                  <a:lnTo>
                    <a:pt x="7198" y="1612"/>
                  </a:lnTo>
                  <a:lnTo>
                    <a:pt x="7115" y="1612"/>
                  </a:lnTo>
                  <a:lnTo>
                    <a:pt x="7031" y="1653"/>
                  </a:lnTo>
                  <a:lnTo>
                    <a:pt x="6926" y="1674"/>
                  </a:lnTo>
                  <a:lnTo>
                    <a:pt x="6884" y="1695"/>
                  </a:lnTo>
                  <a:lnTo>
                    <a:pt x="6926" y="1842"/>
                  </a:lnTo>
                  <a:lnTo>
                    <a:pt x="6884" y="1925"/>
                  </a:lnTo>
                  <a:lnTo>
                    <a:pt x="6989" y="1946"/>
                  </a:lnTo>
                  <a:lnTo>
                    <a:pt x="7136" y="1925"/>
                  </a:lnTo>
                  <a:lnTo>
                    <a:pt x="7198" y="2051"/>
                  </a:lnTo>
                  <a:lnTo>
                    <a:pt x="7031" y="2051"/>
                  </a:lnTo>
                  <a:lnTo>
                    <a:pt x="6989" y="2093"/>
                  </a:lnTo>
                  <a:lnTo>
                    <a:pt x="6989" y="2156"/>
                  </a:lnTo>
                  <a:lnTo>
                    <a:pt x="7136" y="2176"/>
                  </a:lnTo>
                  <a:lnTo>
                    <a:pt x="7240" y="2197"/>
                  </a:lnTo>
                  <a:lnTo>
                    <a:pt x="7324" y="2156"/>
                  </a:lnTo>
                  <a:lnTo>
                    <a:pt x="7408" y="2156"/>
                  </a:lnTo>
                  <a:lnTo>
                    <a:pt x="7512" y="2260"/>
                  </a:lnTo>
                  <a:lnTo>
                    <a:pt x="7617" y="2281"/>
                  </a:lnTo>
                  <a:lnTo>
                    <a:pt x="7617" y="2386"/>
                  </a:lnTo>
                  <a:lnTo>
                    <a:pt x="7554" y="2449"/>
                  </a:lnTo>
                  <a:lnTo>
                    <a:pt x="7449" y="2407"/>
                  </a:lnTo>
                  <a:lnTo>
                    <a:pt x="7219" y="2449"/>
                  </a:lnTo>
                  <a:lnTo>
                    <a:pt x="7094" y="2553"/>
                  </a:lnTo>
                  <a:lnTo>
                    <a:pt x="6947" y="2741"/>
                  </a:lnTo>
                  <a:lnTo>
                    <a:pt x="6947" y="2867"/>
                  </a:lnTo>
                  <a:lnTo>
                    <a:pt x="7031" y="2888"/>
                  </a:lnTo>
                  <a:lnTo>
                    <a:pt x="7052" y="3013"/>
                  </a:lnTo>
                  <a:lnTo>
                    <a:pt x="6989" y="3118"/>
                  </a:lnTo>
                  <a:lnTo>
                    <a:pt x="6947" y="3244"/>
                  </a:lnTo>
                  <a:lnTo>
                    <a:pt x="6843" y="3244"/>
                  </a:lnTo>
                  <a:lnTo>
                    <a:pt x="6843" y="3306"/>
                  </a:lnTo>
                  <a:lnTo>
                    <a:pt x="6884" y="3390"/>
                  </a:lnTo>
                  <a:lnTo>
                    <a:pt x="6884" y="3453"/>
                  </a:lnTo>
                  <a:lnTo>
                    <a:pt x="7031" y="3453"/>
                  </a:lnTo>
                  <a:lnTo>
                    <a:pt x="7115" y="3537"/>
                  </a:lnTo>
                  <a:lnTo>
                    <a:pt x="7240" y="3557"/>
                  </a:lnTo>
                  <a:lnTo>
                    <a:pt x="7240" y="3620"/>
                  </a:lnTo>
                  <a:lnTo>
                    <a:pt x="7366" y="3704"/>
                  </a:lnTo>
                  <a:lnTo>
                    <a:pt x="7533" y="3725"/>
                  </a:lnTo>
                  <a:lnTo>
                    <a:pt x="7575" y="3746"/>
                  </a:lnTo>
                  <a:lnTo>
                    <a:pt x="7617" y="4227"/>
                  </a:lnTo>
                  <a:lnTo>
                    <a:pt x="7554" y="4290"/>
                  </a:lnTo>
                  <a:lnTo>
                    <a:pt x="7366" y="4373"/>
                  </a:lnTo>
                  <a:lnTo>
                    <a:pt x="7219" y="4353"/>
                  </a:lnTo>
                  <a:lnTo>
                    <a:pt x="7031" y="4248"/>
                  </a:lnTo>
                  <a:lnTo>
                    <a:pt x="6947" y="4290"/>
                  </a:lnTo>
                  <a:lnTo>
                    <a:pt x="6947" y="4394"/>
                  </a:lnTo>
                  <a:lnTo>
                    <a:pt x="6905" y="4541"/>
                  </a:lnTo>
                  <a:lnTo>
                    <a:pt x="6780" y="4562"/>
                  </a:lnTo>
                  <a:lnTo>
                    <a:pt x="6571" y="4457"/>
                  </a:lnTo>
                  <a:lnTo>
                    <a:pt x="6403" y="4457"/>
                  </a:lnTo>
                  <a:lnTo>
                    <a:pt x="6320" y="4394"/>
                  </a:lnTo>
                  <a:lnTo>
                    <a:pt x="6278" y="4436"/>
                  </a:lnTo>
                  <a:lnTo>
                    <a:pt x="6173" y="4394"/>
                  </a:lnTo>
                  <a:lnTo>
                    <a:pt x="6048" y="4269"/>
                  </a:lnTo>
                  <a:lnTo>
                    <a:pt x="6152" y="4227"/>
                  </a:lnTo>
                  <a:lnTo>
                    <a:pt x="6173" y="4143"/>
                  </a:lnTo>
                  <a:lnTo>
                    <a:pt x="6089" y="4122"/>
                  </a:lnTo>
                  <a:lnTo>
                    <a:pt x="5964" y="4039"/>
                  </a:lnTo>
                  <a:lnTo>
                    <a:pt x="5880" y="4122"/>
                  </a:lnTo>
                  <a:lnTo>
                    <a:pt x="5755" y="4081"/>
                  </a:lnTo>
                  <a:lnTo>
                    <a:pt x="5671" y="4122"/>
                  </a:lnTo>
                  <a:lnTo>
                    <a:pt x="5692" y="4269"/>
                  </a:lnTo>
                  <a:lnTo>
                    <a:pt x="5545" y="4290"/>
                  </a:lnTo>
                  <a:lnTo>
                    <a:pt x="5483" y="4227"/>
                  </a:lnTo>
                  <a:lnTo>
                    <a:pt x="5336" y="4060"/>
                  </a:lnTo>
                  <a:lnTo>
                    <a:pt x="5211" y="4081"/>
                  </a:lnTo>
                  <a:lnTo>
                    <a:pt x="5148" y="4185"/>
                  </a:lnTo>
                  <a:lnTo>
                    <a:pt x="5064" y="4081"/>
                  </a:lnTo>
                  <a:lnTo>
                    <a:pt x="5001" y="4122"/>
                  </a:lnTo>
                  <a:lnTo>
                    <a:pt x="5001" y="4248"/>
                  </a:lnTo>
                  <a:lnTo>
                    <a:pt x="4855" y="4248"/>
                  </a:lnTo>
                  <a:lnTo>
                    <a:pt x="4834" y="4457"/>
                  </a:lnTo>
                  <a:lnTo>
                    <a:pt x="4708" y="4562"/>
                  </a:lnTo>
                  <a:lnTo>
                    <a:pt x="4625" y="4541"/>
                  </a:lnTo>
                  <a:lnTo>
                    <a:pt x="4541" y="4436"/>
                  </a:lnTo>
                  <a:lnTo>
                    <a:pt x="4332" y="4394"/>
                  </a:lnTo>
                  <a:lnTo>
                    <a:pt x="4269" y="4269"/>
                  </a:lnTo>
                  <a:lnTo>
                    <a:pt x="4123" y="4353"/>
                  </a:lnTo>
                  <a:lnTo>
                    <a:pt x="4164" y="4478"/>
                  </a:lnTo>
                  <a:lnTo>
                    <a:pt x="4081" y="4604"/>
                  </a:lnTo>
                  <a:lnTo>
                    <a:pt x="3997" y="4583"/>
                  </a:lnTo>
                  <a:lnTo>
                    <a:pt x="3997" y="4457"/>
                  </a:lnTo>
                  <a:lnTo>
                    <a:pt x="3955" y="4373"/>
                  </a:lnTo>
                  <a:lnTo>
                    <a:pt x="3871" y="4373"/>
                  </a:lnTo>
                  <a:lnTo>
                    <a:pt x="3704" y="4248"/>
                  </a:lnTo>
                  <a:lnTo>
                    <a:pt x="3599" y="4122"/>
                  </a:lnTo>
                  <a:lnTo>
                    <a:pt x="3474" y="4122"/>
                  </a:lnTo>
                  <a:lnTo>
                    <a:pt x="3369" y="3976"/>
                  </a:lnTo>
                  <a:lnTo>
                    <a:pt x="3286" y="3955"/>
                  </a:lnTo>
                  <a:lnTo>
                    <a:pt x="3244" y="3871"/>
                  </a:lnTo>
                  <a:lnTo>
                    <a:pt x="3160" y="3871"/>
                  </a:lnTo>
                  <a:lnTo>
                    <a:pt x="2951" y="3955"/>
                  </a:lnTo>
                  <a:lnTo>
                    <a:pt x="2825" y="3850"/>
                  </a:lnTo>
                  <a:lnTo>
                    <a:pt x="2742" y="3704"/>
                  </a:lnTo>
                  <a:lnTo>
                    <a:pt x="2637" y="3704"/>
                  </a:lnTo>
                  <a:lnTo>
                    <a:pt x="2532" y="3809"/>
                  </a:lnTo>
                  <a:lnTo>
                    <a:pt x="2407" y="3809"/>
                  </a:lnTo>
                  <a:lnTo>
                    <a:pt x="2407" y="3871"/>
                  </a:lnTo>
                  <a:lnTo>
                    <a:pt x="2323" y="3955"/>
                  </a:lnTo>
                  <a:lnTo>
                    <a:pt x="2323" y="3850"/>
                  </a:lnTo>
                  <a:lnTo>
                    <a:pt x="2239" y="3913"/>
                  </a:lnTo>
                  <a:lnTo>
                    <a:pt x="2218" y="3976"/>
                  </a:lnTo>
                  <a:lnTo>
                    <a:pt x="2114" y="4060"/>
                  </a:lnTo>
                  <a:lnTo>
                    <a:pt x="2030" y="3976"/>
                  </a:lnTo>
                  <a:lnTo>
                    <a:pt x="2114" y="3913"/>
                  </a:lnTo>
                  <a:lnTo>
                    <a:pt x="2135" y="3829"/>
                  </a:lnTo>
                  <a:lnTo>
                    <a:pt x="2009" y="3767"/>
                  </a:lnTo>
                  <a:lnTo>
                    <a:pt x="1821" y="3662"/>
                  </a:lnTo>
                  <a:lnTo>
                    <a:pt x="1800" y="3746"/>
                  </a:lnTo>
                  <a:lnTo>
                    <a:pt x="1821" y="3850"/>
                  </a:lnTo>
                  <a:lnTo>
                    <a:pt x="1821" y="3955"/>
                  </a:lnTo>
                  <a:lnTo>
                    <a:pt x="1695" y="3913"/>
                  </a:lnTo>
                  <a:lnTo>
                    <a:pt x="1612" y="3976"/>
                  </a:lnTo>
                  <a:lnTo>
                    <a:pt x="1570" y="4143"/>
                  </a:lnTo>
                  <a:lnTo>
                    <a:pt x="1486" y="4143"/>
                  </a:lnTo>
                  <a:lnTo>
                    <a:pt x="1298" y="4248"/>
                  </a:lnTo>
                  <a:lnTo>
                    <a:pt x="1277" y="4373"/>
                  </a:lnTo>
                  <a:lnTo>
                    <a:pt x="1361" y="4478"/>
                  </a:lnTo>
                  <a:lnTo>
                    <a:pt x="1361" y="4604"/>
                  </a:lnTo>
                  <a:lnTo>
                    <a:pt x="1172" y="4604"/>
                  </a:lnTo>
                  <a:lnTo>
                    <a:pt x="984" y="4645"/>
                  </a:lnTo>
                  <a:lnTo>
                    <a:pt x="1130" y="5106"/>
                  </a:lnTo>
                  <a:lnTo>
                    <a:pt x="1047" y="5169"/>
                  </a:lnTo>
                  <a:lnTo>
                    <a:pt x="1068" y="5336"/>
                  </a:lnTo>
                  <a:lnTo>
                    <a:pt x="879" y="5336"/>
                  </a:lnTo>
                  <a:lnTo>
                    <a:pt x="733" y="5231"/>
                  </a:lnTo>
                  <a:lnTo>
                    <a:pt x="670" y="5127"/>
                  </a:lnTo>
                  <a:lnTo>
                    <a:pt x="356" y="4876"/>
                  </a:lnTo>
                  <a:lnTo>
                    <a:pt x="294" y="4980"/>
                  </a:lnTo>
                  <a:lnTo>
                    <a:pt x="294" y="5106"/>
                  </a:lnTo>
                  <a:lnTo>
                    <a:pt x="126" y="5315"/>
                  </a:lnTo>
                  <a:lnTo>
                    <a:pt x="22" y="5378"/>
                  </a:lnTo>
                  <a:lnTo>
                    <a:pt x="42" y="5629"/>
                  </a:lnTo>
                  <a:lnTo>
                    <a:pt x="126" y="5734"/>
                  </a:lnTo>
                  <a:lnTo>
                    <a:pt x="105" y="6068"/>
                  </a:lnTo>
                  <a:lnTo>
                    <a:pt x="1" y="6278"/>
                  </a:lnTo>
                  <a:lnTo>
                    <a:pt x="231" y="6382"/>
                  </a:lnTo>
                  <a:lnTo>
                    <a:pt x="335" y="6550"/>
                  </a:lnTo>
                  <a:lnTo>
                    <a:pt x="314" y="6633"/>
                  </a:lnTo>
                  <a:lnTo>
                    <a:pt x="503" y="6780"/>
                  </a:lnTo>
                  <a:lnTo>
                    <a:pt x="545" y="6696"/>
                  </a:lnTo>
                  <a:lnTo>
                    <a:pt x="921" y="6801"/>
                  </a:lnTo>
                  <a:lnTo>
                    <a:pt x="1172" y="7052"/>
                  </a:lnTo>
                  <a:lnTo>
                    <a:pt x="1402" y="7428"/>
                  </a:lnTo>
                  <a:lnTo>
                    <a:pt x="1172" y="7428"/>
                  </a:lnTo>
                  <a:lnTo>
                    <a:pt x="1172" y="7533"/>
                  </a:lnTo>
                  <a:lnTo>
                    <a:pt x="1382" y="7679"/>
                  </a:lnTo>
                  <a:lnTo>
                    <a:pt x="1549" y="7617"/>
                  </a:lnTo>
                  <a:lnTo>
                    <a:pt x="1674" y="7721"/>
                  </a:lnTo>
                  <a:lnTo>
                    <a:pt x="1716" y="7721"/>
                  </a:lnTo>
                  <a:lnTo>
                    <a:pt x="1758" y="7784"/>
                  </a:lnTo>
                  <a:lnTo>
                    <a:pt x="1821" y="7784"/>
                  </a:lnTo>
                  <a:lnTo>
                    <a:pt x="1863" y="7721"/>
                  </a:lnTo>
                  <a:lnTo>
                    <a:pt x="1905" y="7721"/>
                  </a:lnTo>
                  <a:lnTo>
                    <a:pt x="1967" y="7784"/>
                  </a:lnTo>
                  <a:lnTo>
                    <a:pt x="2009" y="7721"/>
                  </a:lnTo>
                  <a:lnTo>
                    <a:pt x="2009" y="7638"/>
                  </a:lnTo>
                  <a:lnTo>
                    <a:pt x="2072" y="7679"/>
                  </a:lnTo>
                  <a:lnTo>
                    <a:pt x="2177" y="7596"/>
                  </a:lnTo>
                  <a:lnTo>
                    <a:pt x="2218" y="7512"/>
                  </a:lnTo>
                  <a:lnTo>
                    <a:pt x="2281" y="7512"/>
                  </a:lnTo>
                  <a:lnTo>
                    <a:pt x="2344" y="7428"/>
                  </a:lnTo>
                  <a:lnTo>
                    <a:pt x="2407" y="7428"/>
                  </a:lnTo>
                  <a:lnTo>
                    <a:pt x="2428" y="7470"/>
                  </a:lnTo>
                  <a:lnTo>
                    <a:pt x="2491" y="7428"/>
                  </a:lnTo>
                  <a:lnTo>
                    <a:pt x="2511" y="7366"/>
                  </a:lnTo>
                  <a:lnTo>
                    <a:pt x="2595" y="7282"/>
                  </a:lnTo>
                  <a:lnTo>
                    <a:pt x="2721" y="7282"/>
                  </a:lnTo>
                  <a:lnTo>
                    <a:pt x="2763" y="7303"/>
                  </a:lnTo>
                  <a:lnTo>
                    <a:pt x="2846" y="7303"/>
                  </a:lnTo>
                  <a:lnTo>
                    <a:pt x="2909" y="7282"/>
                  </a:lnTo>
                  <a:lnTo>
                    <a:pt x="2930" y="7303"/>
                  </a:lnTo>
                  <a:lnTo>
                    <a:pt x="2930" y="7386"/>
                  </a:lnTo>
                  <a:lnTo>
                    <a:pt x="2972" y="7470"/>
                  </a:lnTo>
                  <a:lnTo>
                    <a:pt x="3014" y="7407"/>
                  </a:lnTo>
                  <a:lnTo>
                    <a:pt x="3076" y="7407"/>
                  </a:lnTo>
                  <a:lnTo>
                    <a:pt x="3076" y="7470"/>
                  </a:lnTo>
                  <a:lnTo>
                    <a:pt x="3160" y="7491"/>
                  </a:lnTo>
                  <a:lnTo>
                    <a:pt x="3223" y="7470"/>
                  </a:lnTo>
                  <a:lnTo>
                    <a:pt x="3244" y="7407"/>
                  </a:lnTo>
                  <a:lnTo>
                    <a:pt x="3286" y="7386"/>
                  </a:lnTo>
                  <a:lnTo>
                    <a:pt x="3286" y="7324"/>
                  </a:lnTo>
                  <a:lnTo>
                    <a:pt x="3369" y="7303"/>
                  </a:lnTo>
                  <a:lnTo>
                    <a:pt x="3453" y="7324"/>
                  </a:lnTo>
                  <a:lnTo>
                    <a:pt x="3662" y="7324"/>
                  </a:lnTo>
                  <a:lnTo>
                    <a:pt x="3662" y="7386"/>
                  </a:lnTo>
                  <a:lnTo>
                    <a:pt x="3704" y="7470"/>
                  </a:lnTo>
                  <a:lnTo>
                    <a:pt x="3788" y="7491"/>
                  </a:lnTo>
                  <a:lnTo>
                    <a:pt x="3788" y="7512"/>
                  </a:lnTo>
                  <a:lnTo>
                    <a:pt x="3746" y="7596"/>
                  </a:lnTo>
                  <a:lnTo>
                    <a:pt x="3767" y="7638"/>
                  </a:lnTo>
                  <a:lnTo>
                    <a:pt x="3871" y="7742"/>
                  </a:lnTo>
                  <a:lnTo>
                    <a:pt x="3851" y="7826"/>
                  </a:lnTo>
                  <a:lnTo>
                    <a:pt x="3788" y="7951"/>
                  </a:lnTo>
                  <a:lnTo>
                    <a:pt x="3809" y="8014"/>
                  </a:lnTo>
                  <a:lnTo>
                    <a:pt x="3851" y="8056"/>
                  </a:lnTo>
                  <a:lnTo>
                    <a:pt x="3871" y="8098"/>
                  </a:lnTo>
                  <a:lnTo>
                    <a:pt x="3851" y="8140"/>
                  </a:lnTo>
                  <a:lnTo>
                    <a:pt x="3767" y="8161"/>
                  </a:lnTo>
                  <a:lnTo>
                    <a:pt x="3746" y="8307"/>
                  </a:lnTo>
                  <a:lnTo>
                    <a:pt x="3809" y="8454"/>
                  </a:lnTo>
                  <a:lnTo>
                    <a:pt x="3913" y="8475"/>
                  </a:lnTo>
                  <a:lnTo>
                    <a:pt x="3997" y="8516"/>
                  </a:lnTo>
                  <a:lnTo>
                    <a:pt x="3997" y="8558"/>
                  </a:lnTo>
                  <a:lnTo>
                    <a:pt x="3871" y="8621"/>
                  </a:lnTo>
                  <a:lnTo>
                    <a:pt x="3788" y="8621"/>
                  </a:lnTo>
                  <a:lnTo>
                    <a:pt x="3683" y="8516"/>
                  </a:lnTo>
                  <a:lnTo>
                    <a:pt x="3599" y="8516"/>
                  </a:lnTo>
                  <a:lnTo>
                    <a:pt x="3558" y="8558"/>
                  </a:lnTo>
                  <a:lnTo>
                    <a:pt x="3495" y="8516"/>
                  </a:lnTo>
                  <a:lnTo>
                    <a:pt x="3432" y="8516"/>
                  </a:lnTo>
                  <a:lnTo>
                    <a:pt x="3286" y="8558"/>
                  </a:lnTo>
                  <a:lnTo>
                    <a:pt x="3223" y="8516"/>
                  </a:lnTo>
                  <a:lnTo>
                    <a:pt x="3118" y="8537"/>
                  </a:lnTo>
                  <a:lnTo>
                    <a:pt x="2972" y="8579"/>
                  </a:lnTo>
                  <a:lnTo>
                    <a:pt x="2930" y="8663"/>
                  </a:lnTo>
                  <a:lnTo>
                    <a:pt x="2930" y="8726"/>
                  </a:lnTo>
                  <a:lnTo>
                    <a:pt x="2930" y="8788"/>
                  </a:lnTo>
                  <a:lnTo>
                    <a:pt x="2867" y="8830"/>
                  </a:lnTo>
                  <a:lnTo>
                    <a:pt x="2867" y="8893"/>
                  </a:lnTo>
                  <a:lnTo>
                    <a:pt x="3014" y="9039"/>
                  </a:lnTo>
                  <a:lnTo>
                    <a:pt x="3014" y="9102"/>
                  </a:lnTo>
                  <a:lnTo>
                    <a:pt x="3035" y="9144"/>
                  </a:lnTo>
                  <a:lnTo>
                    <a:pt x="3139" y="9102"/>
                  </a:lnTo>
                  <a:lnTo>
                    <a:pt x="3160" y="9186"/>
                  </a:lnTo>
                  <a:lnTo>
                    <a:pt x="3139" y="9207"/>
                  </a:lnTo>
                  <a:lnTo>
                    <a:pt x="3055" y="9165"/>
                  </a:lnTo>
                  <a:lnTo>
                    <a:pt x="3014" y="9186"/>
                  </a:lnTo>
                  <a:lnTo>
                    <a:pt x="2930" y="9249"/>
                  </a:lnTo>
                  <a:lnTo>
                    <a:pt x="2867" y="9207"/>
                  </a:lnTo>
                  <a:lnTo>
                    <a:pt x="2825" y="9207"/>
                  </a:lnTo>
                  <a:lnTo>
                    <a:pt x="2763" y="9186"/>
                  </a:lnTo>
                  <a:lnTo>
                    <a:pt x="2616" y="9207"/>
                  </a:lnTo>
                  <a:lnTo>
                    <a:pt x="2532" y="9186"/>
                  </a:lnTo>
                  <a:lnTo>
                    <a:pt x="2491" y="9249"/>
                  </a:lnTo>
                  <a:lnTo>
                    <a:pt x="2491" y="9291"/>
                  </a:lnTo>
                  <a:lnTo>
                    <a:pt x="2553" y="9395"/>
                  </a:lnTo>
                  <a:lnTo>
                    <a:pt x="2637" y="9395"/>
                  </a:lnTo>
                  <a:lnTo>
                    <a:pt x="2742" y="9416"/>
                  </a:lnTo>
                  <a:lnTo>
                    <a:pt x="2804" y="9521"/>
                  </a:lnTo>
                  <a:lnTo>
                    <a:pt x="2846" y="9563"/>
                  </a:lnTo>
                  <a:lnTo>
                    <a:pt x="2909" y="9688"/>
                  </a:lnTo>
                  <a:lnTo>
                    <a:pt x="2951" y="9709"/>
                  </a:lnTo>
                  <a:lnTo>
                    <a:pt x="2972" y="9772"/>
                  </a:lnTo>
                  <a:lnTo>
                    <a:pt x="3139" y="9939"/>
                  </a:lnTo>
                  <a:lnTo>
                    <a:pt x="3139" y="10086"/>
                  </a:lnTo>
                  <a:lnTo>
                    <a:pt x="3139" y="10211"/>
                  </a:lnTo>
                  <a:lnTo>
                    <a:pt x="3181" y="10211"/>
                  </a:lnTo>
                  <a:lnTo>
                    <a:pt x="3286" y="10190"/>
                  </a:lnTo>
                  <a:lnTo>
                    <a:pt x="3327" y="10190"/>
                  </a:lnTo>
                  <a:lnTo>
                    <a:pt x="3369" y="10211"/>
                  </a:lnTo>
                  <a:lnTo>
                    <a:pt x="3432" y="10295"/>
                  </a:lnTo>
                  <a:lnTo>
                    <a:pt x="3474" y="10337"/>
                  </a:lnTo>
                  <a:lnTo>
                    <a:pt x="3537" y="10441"/>
                  </a:lnTo>
                  <a:lnTo>
                    <a:pt x="3579" y="10441"/>
                  </a:lnTo>
                  <a:lnTo>
                    <a:pt x="3662" y="10420"/>
                  </a:lnTo>
                  <a:lnTo>
                    <a:pt x="3767" y="10441"/>
                  </a:lnTo>
                  <a:lnTo>
                    <a:pt x="3871" y="10462"/>
                  </a:lnTo>
                  <a:lnTo>
                    <a:pt x="3976" y="10462"/>
                  </a:lnTo>
                  <a:lnTo>
                    <a:pt x="4018" y="10504"/>
                  </a:lnTo>
                  <a:lnTo>
                    <a:pt x="3997" y="10546"/>
                  </a:lnTo>
                  <a:lnTo>
                    <a:pt x="3997" y="10609"/>
                  </a:lnTo>
                  <a:lnTo>
                    <a:pt x="3997" y="10755"/>
                  </a:lnTo>
                  <a:lnTo>
                    <a:pt x="3913" y="10923"/>
                  </a:lnTo>
                  <a:lnTo>
                    <a:pt x="3955" y="11048"/>
                  </a:lnTo>
                  <a:lnTo>
                    <a:pt x="3976" y="11195"/>
                  </a:lnTo>
                  <a:lnTo>
                    <a:pt x="4311" y="10881"/>
                  </a:lnTo>
                  <a:lnTo>
                    <a:pt x="4604" y="10776"/>
                  </a:lnTo>
                  <a:lnTo>
                    <a:pt x="4959" y="10839"/>
                  </a:lnTo>
                  <a:lnTo>
                    <a:pt x="5378" y="11069"/>
                  </a:lnTo>
                  <a:lnTo>
                    <a:pt x="5755" y="11508"/>
                  </a:lnTo>
                  <a:lnTo>
                    <a:pt x="5985" y="11467"/>
                  </a:lnTo>
                  <a:lnTo>
                    <a:pt x="6068" y="11446"/>
                  </a:lnTo>
                  <a:lnTo>
                    <a:pt x="5629" y="8726"/>
                  </a:lnTo>
                  <a:lnTo>
                    <a:pt x="7136" y="8433"/>
                  </a:lnTo>
                  <a:lnTo>
                    <a:pt x="8056" y="9060"/>
                  </a:lnTo>
                  <a:lnTo>
                    <a:pt x="8391" y="9186"/>
                  </a:lnTo>
                  <a:lnTo>
                    <a:pt x="8893" y="9479"/>
                  </a:lnTo>
                  <a:lnTo>
                    <a:pt x="9751" y="9395"/>
                  </a:lnTo>
                  <a:lnTo>
                    <a:pt x="10693" y="9395"/>
                  </a:lnTo>
                  <a:lnTo>
                    <a:pt x="10985" y="9604"/>
                  </a:lnTo>
                  <a:lnTo>
                    <a:pt x="11132" y="9981"/>
                  </a:lnTo>
                  <a:lnTo>
                    <a:pt x="11320" y="9897"/>
                  </a:lnTo>
                  <a:lnTo>
                    <a:pt x="11341" y="10713"/>
                  </a:lnTo>
                  <a:lnTo>
                    <a:pt x="11760" y="10755"/>
                  </a:lnTo>
                  <a:lnTo>
                    <a:pt x="11990" y="11446"/>
                  </a:lnTo>
                  <a:lnTo>
                    <a:pt x="12115" y="11446"/>
                  </a:lnTo>
                  <a:lnTo>
                    <a:pt x="12366" y="11299"/>
                  </a:lnTo>
                  <a:lnTo>
                    <a:pt x="12555" y="11278"/>
                  </a:lnTo>
                  <a:lnTo>
                    <a:pt x="12743" y="11299"/>
                  </a:lnTo>
                  <a:lnTo>
                    <a:pt x="12994" y="11446"/>
                  </a:lnTo>
                  <a:lnTo>
                    <a:pt x="13078" y="11467"/>
                  </a:lnTo>
                  <a:lnTo>
                    <a:pt x="13287" y="11257"/>
                  </a:lnTo>
                  <a:lnTo>
                    <a:pt x="13413" y="11048"/>
                  </a:lnTo>
                  <a:lnTo>
                    <a:pt x="13475" y="10964"/>
                  </a:lnTo>
                  <a:lnTo>
                    <a:pt x="13538" y="10818"/>
                  </a:lnTo>
                  <a:lnTo>
                    <a:pt x="13789" y="10525"/>
                  </a:lnTo>
                  <a:lnTo>
                    <a:pt x="13894" y="10504"/>
                  </a:lnTo>
                  <a:lnTo>
                    <a:pt x="13998" y="10337"/>
                  </a:lnTo>
                  <a:lnTo>
                    <a:pt x="14040" y="10337"/>
                  </a:lnTo>
                  <a:lnTo>
                    <a:pt x="14040" y="10295"/>
                  </a:lnTo>
                  <a:lnTo>
                    <a:pt x="14166" y="10211"/>
                  </a:lnTo>
                  <a:lnTo>
                    <a:pt x="14145" y="10148"/>
                  </a:lnTo>
                  <a:lnTo>
                    <a:pt x="14250" y="10023"/>
                  </a:lnTo>
                  <a:lnTo>
                    <a:pt x="14438" y="10044"/>
                  </a:lnTo>
                  <a:lnTo>
                    <a:pt x="14543" y="10107"/>
                  </a:lnTo>
                  <a:lnTo>
                    <a:pt x="14961" y="10148"/>
                  </a:lnTo>
                  <a:lnTo>
                    <a:pt x="15317" y="10148"/>
                  </a:lnTo>
                  <a:lnTo>
                    <a:pt x="15505" y="10107"/>
                  </a:lnTo>
                  <a:lnTo>
                    <a:pt x="15484" y="9981"/>
                  </a:lnTo>
                  <a:lnTo>
                    <a:pt x="15463" y="9835"/>
                  </a:lnTo>
                  <a:lnTo>
                    <a:pt x="15463" y="9709"/>
                  </a:lnTo>
                  <a:lnTo>
                    <a:pt x="15505" y="9667"/>
                  </a:lnTo>
                  <a:lnTo>
                    <a:pt x="15610" y="9688"/>
                  </a:lnTo>
                  <a:lnTo>
                    <a:pt x="15777" y="9709"/>
                  </a:lnTo>
                  <a:lnTo>
                    <a:pt x="15819" y="9667"/>
                  </a:lnTo>
                  <a:lnTo>
                    <a:pt x="16007" y="9667"/>
                  </a:lnTo>
                  <a:lnTo>
                    <a:pt x="16133" y="9730"/>
                  </a:lnTo>
                  <a:lnTo>
                    <a:pt x="16342" y="9793"/>
                  </a:lnTo>
                  <a:lnTo>
                    <a:pt x="16677" y="9835"/>
                  </a:lnTo>
                  <a:lnTo>
                    <a:pt x="16781" y="9793"/>
                  </a:lnTo>
                  <a:lnTo>
                    <a:pt x="16886" y="9709"/>
                  </a:lnTo>
                  <a:lnTo>
                    <a:pt x="17032" y="9730"/>
                  </a:lnTo>
                  <a:lnTo>
                    <a:pt x="17158" y="9730"/>
                  </a:lnTo>
                  <a:lnTo>
                    <a:pt x="17451" y="9667"/>
                  </a:lnTo>
                  <a:lnTo>
                    <a:pt x="17723" y="9730"/>
                  </a:lnTo>
                  <a:lnTo>
                    <a:pt x="17911" y="9688"/>
                  </a:lnTo>
                  <a:lnTo>
                    <a:pt x="18246" y="9688"/>
                  </a:lnTo>
                  <a:lnTo>
                    <a:pt x="18497" y="9793"/>
                  </a:lnTo>
                  <a:lnTo>
                    <a:pt x="18602" y="9772"/>
                  </a:lnTo>
                  <a:lnTo>
                    <a:pt x="18853" y="10044"/>
                  </a:lnTo>
                  <a:lnTo>
                    <a:pt x="19083" y="10107"/>
                  </a:lnTo>
                  <a:lnTo>
                    <a:pt x="19229" y="10044"/>
                  </a:lnTo>
                  <a:lnTo>
                    <a:pt x="19188" y="9897"/>
                  </a:lnTo>
                  <a:lnTo>
                    <a:pt x="19313" y="9814"/>
                  </a:lnTo>
                  <a:lnTo>
                    <a:pt x="19313" y="9772"/>
                  </a:lnTo>
                  <a:lnTo>
                    <a:pt x="19376" y="9730"/>
                  </a:lnTo>
                  <a:lnTo>
                    <a:pt x="19271" y="9625"/>
                  </a:lnTo>
                  <a:lnTo>
                    <a:pt x="19313" y="9521"/>
                  </a:lnTo>
                  <a:lnTo>
                    <a:pt x="19397" y="9458"/>
                  </a:lnTo>
                  <a:lnTo>
                    <a:pt x="19355" y="9207"/>
                  </a:lnTo>
                  <a:lnTo>
                    <a:pt x="19229" y="9144"/>
                  </a:lnTo>
                  <a:lnTo>
                    <a:pt x="19188" y="9039"/>
                  </a:lnTo>
                  <a:lnTo>
                    <a:pt x="19083" y="8851"/>
                  </a:lnTo>
                  <a:lnTo>
                    <a:pt x="19062" y="8747"/>
                  </a:lnTo>
                  <a:lnTo>
                    <a:pt x="19020" y="8663"/>
                  </a:lnTo>
                  <a:lnTo>
                    <a:pt x="19020" y="8579"/>
                  </a:lnTo>
                  <a:lnTo>
                    <a:pt x="18957" y="8412"/>
                  </a:lnTo>
                  <a:lnTo>
                    <a:pt x="19041" y="8328"/>
                  </a:lnTo>
                  <a:lnTo>
                    <a:pt x="19041" y="8265"/>
                  </a:lnTo>
                  <a:lnTo>
                    <a:pt x="18916" y="8244"/>
                  </a:lnTo>
                  <a:lnTo>
                    <a:pt x="18748" y="8265"/>
                  </a:lnTo>
                  <a:lnTo>
                    <a:pt x="18644" y="8202"/>
                  </a:lnTo>
                  <a:lnTo>
                    <a:pt x="18644" y="8119"/>
                  </a:lnTo>
                  <a:lnTo>
                    <a:pt x="18748" y="8014"/>
                  </a:lnTo>
                  <a:lnTo>
                    <a:pt x="18853" y="7951"/>
                  </a:lnTo>
                  <a:lnTo>
                    <a:pt x="18916" y="8014"/>
                  </a:lnTo>
                  <a:lnTo>
                    <a:pt x="19020" y="8014"/>
                  </a:lnTo>
                  <a:lnTo>
                    <a:pt x="19167" y="7930"/>
                  </a:lnTo>
                  <a:lnTo>
                    <a:pt x="19439" y="7889"/>
                  </a:lnTo>
                  <a:lnTo>
                    <a:pt x="19564" y="7847"/>
                  </a:lnTo>
                  <a:lnTo>
                    <a:pt x="19648" y="7826"/>
                  </a:lnTo>
                  <a:lnTo>
                    <a:pt x="19711" y="7889"/>
                  </a:lnTo>
                  <a:lnTo>
                    <a:pt x="19794" y="7889"/>
                  </a:lnTo>
                  <a:lnTo>
                    <a:pt x="19878" y="7826"/>
                  </a:lnTo>
                  <a:lnTo>
                    <a:pt x="19962" y="7826"/>
                  </a:lnTo>
                  <a:lnTo>
                    <a:pt x="19962" y="7742"/>
                  </a:lnTo>
                  <a:lnTo>
                    <a:pt x="20004" y="7617"/>
                  </a:lnTo>
                  <a:lnTo>
                    <a:pt x="19878" y="7575"/>
                  </a:lnTo>
                  <a:lnTo>
                    <a:pt x="19815" y="7512"/>
                  </a:lnTo>
                  <a:lnTo>
                    <a:pt x="19836" y="7428"/>
                  </a:lnTo>
                  <a:lnTo>
                    <a:pt x="19836" y="7177"/>
                  </a:lnTo>
                  <a:lnTo>
                    <a:pt x="19899" y="6842"/>
                  </a:lnTo>
                  <a:lnTo>
                    <a:pt x="19899" y="6696"/>
                  </a:lnTo>
                  <a:lnTo>
                    <a:pt x="19962" y="6550"/>
                  </a:lnTo>
                  <a:lnTo>
                    <a:pt x="20004" y="6278"/>
                  </a:lnTo>
                  <a:lnTo>
                    <a:pt x="20213" y="6278"/>
                  </a:lnTo>
                  <a:lnTo>
                    <a:pt x="20422" y="6361"/>
                  </a:lnTo>
                  <a:lnTo>
                    <a:pt x="20589" y="6382"/>
                  </a:lnTo>
                  <a:lnTo>
                    <a:pt x="20820" y="6340"/>
                  </a:lnTo>
                  <a:lnTo>
                    <a:pt x="20882" y="6340"/>
                  </a:lnTo>
                  <a:lnTo>
                    <a:pt x="20924" y="6424"/>
                  </a:lnTo>
                  <a:lnTo>
                    <a:pt x="21008" y="6424"/>
                  </a:lnTo>
                  <a:lnTo>
                    <a:pt x="21071" y="6382"/>
                  </a:lnTo>
                  <a:lnTo>
                    <a:pt x="21154" y="6278"/>
                  </a:lnTo>
                  <a:lnTo>
                    <a:pt x="21280" y="6236"/>
                  </a:lnTo>
                  <a:lnTo>
                    <a:pt x="21447" y="6068"/>
                  </a:lnTo>
                  <a:lnTo>
                    <a:pt x="21447" y="6006"/>
                  </a:lnTo>
                  <a:lnTo>
                    <a:pt x="21343" y="5838"/>
                  </a:lnTo>
                  <a:lnTo>
                    <a:pt x="21238" y="5608"/>
                  </a:lnTo>
                  <a:lnTo>
                    <a:pt x="21238" y="5378"/>
                  </a:lnTo>
                  <a:lnTo>
                    <a:pt x="21259" y="5231"/>
                  </a:lnTo>
                  <a:lnTo>
                    <a:pt x="21343" y="5169"/>
                  </a:lnTo>
                  <a:lnTo>
                    <a:pt x="21531" y="5106"/>
                  </a:lnTo>
                  <a:lnTo>
                    <a:pt x="21594" y="4980"/>
                  </a:lnTo>
                  <a:lnTo>
                    <a:pt x="21552" y="4917"/>
                  </a:lnTo>
                  <a:lnTo>
                    <a:pt x="21573" y="4813"/>
                  </a:lnTo>
                  <a:lnTo>
                    <a:pt x="21698" y="4666"/>
                  </a:lnTo>
                  <a:lnTo>
                    <a:pt x="21803" y="4604"/>
                  </a:lnTo>
                  <a:lnTo>
                    <a:pt x="21908" y="4499"/>
                  </a:lnTo>
                  <a:lnTo>
                    <a:pt x="21887" y="4478"/>
                  </a:lnTo>
                  <a:lnTo>
                    <a:pt x="21866" y="4457"/>
                  </a:lnTo>
                  <a:lnTo>
                    <a:pt x="21698" y="4394"/>
                  </a:lnTo>
                  <a:lnTo>
                    <a:pt x="21573" y="4269"/>
                  </a:lnTo>
                  <a:lnTo>
                    <a:pt x="21489" y="4269"/>
                  </a:lnTo>
                  <a:lnTo>
                    <a:pt x="21447" y="4164"/>
                  </a:lnTo>
                  <a:lnTo>
                    <a:pt x="21489" y="4039"/>
                  </a:lnTo>
                  <a:lnTo>
                    <a:pt x="21447" y="3976"/>
                  </a:lnTo>
                  <a:lnTo>
                    <a:pt x="21343" y="4060"/>
                  </a:lnTo>
                  <a:lnTo>
                    <a:pt x="21259" y="4164"/>
                  </a:lnTo>
                  <a:lnTo>
                    <a:pt x="21154" y="4185"/>
                  </a:lnTo>
                  <a:lnTo>
                    <a:pt x="20861" y="4227"/>
                  </a:lnTo>
                  <a:lnTo>
                    <a:pt x="20799" y="4269"/>
                  </a:lnTo>
                  <a:lnTo>
                    <a:pt x="20757" y="4332"/>
                  </a:lnTo>
                  <a:lnTo>
                    <a:pt x="20652" y="4269"/>
                  </a:lnTo>
                  <a:lnTo>
                    <a:pt x="20548" y="4227"/>
                  </a:lnTo>
                  <a:lnTo>
                    <a:pt x="20506" y="4227"/>
                  </a:lnTo>
                  <a:lnTo>
                    <a:pt x="20485" y="4185"/>
                  </a:lnTo>
                  <a:lnTo>
                    <a:pt x="20422" y="4143"/>
                  </a:lnTo>
                  <a:lnTo>
                    <a:pt x="20401" y="4060"/>
                  </a:lnTo>
                  <a:lnTo>
                    <a:pt x="20359" y="3976"/>
                  </a:lnTo>
                  <a:lnTo>
                    <a:pt x="20401" y="3934"/>
                  </a:lnTo>
                  <a:lnTo>
                    <a:pt x="20401" y="3850"/>
                  </a:lnTo>
                  <a:lnTo>
                    <a:pt x="20317" y="3809"/>
                  </a:lnTo>
                  <a:lnTo>
                    <a:pt x="20276" y="3809"/>
                  </a:lnTo>
                  <a:lnTo>
                    <a:pt x="20129" y="3725"/>
                  </a:lnTo>
                  <a:lnTo>
                    <a:pt x="20004" y="3704"/>
                  </a:lnTo>
                  <a:lnTo>
                    <a:pt x="19962" y="3704"/>
                  </a:lnTo>
                  <a:lnTo>
                    <a:pt x="19899" y="3557"/>
                  </a:lnTo>
                  <a:lnTo>
                    <a:pt x="19794" y="3390"/>
                  </a:lnTo>
                  <a:lnTo>
                    <a:pt x="19648" y="3244"/>
                  </a:lnTo>
                  <a:lnTo>
                    <a:pt x="19460" y="3223"/>
                  </a:lnTo>
                  <a:lnTo>
                    <a:pt x="19250" y="3223"/>
                  </a:lnTo>
                  <a:lnTo>
                    <a:pt x="19062" y="3244"/>
                  </a:lnTo>
                  <a:lnTo>
                    <a:pt x="19041" y="3306"/>
                  </a:lnTo>
                  <a:lnTo>
                    <a:pt x="19083" y="3348"/>
                  </a:lnTo>
                  <a:lnTo>
                    <a:pt x="19062" y="3411"/>
                  </a:lnTo>
                  <a:lnTo>
                    <a:pt x="18936" y="3453"/>
                  </a:lnTo>
                  <a:lnTo>
                    <a:pt x="18853" y="3432"/>
                  </a:lnTo>
                  <a:lnTo>
                    <a:pt x="18727" y="3495"/>
                  </a:lnTo>
                  <a:lnTo>
                    <a:pt x="18560" y="3411"/>
                  </a:lnTo>
                  <a:lnTo>
                    <a:pt x="18497" y="3432"/>
                  </a:lnTo>
                  <a:lnTo>
                    <a:pt x="18413" y="3495"/>
                  </a:lnTo>
                  <a:lnTo>
                    <a:pt x="18309" y="3495"/>
                  </a:lnTo>
                  <a:lnTo>
                    <a:pt x="18204" y="3411"/>
                  </a:lnTo>
                  <a:lnTo>
                    <a:pt x="18079" y="3348"/>
                  </a:lnTo>
                  <a:lnTo>
                    <a:pt x="18079" y="3285"/>
                  </a:lnTo>
                  <a:lnTo>
                    <a:pt x="18100" y="3202"/>
                  </a:lnTo>
                  <a:lnTo>
                    <a:pt x="17911" y="3118"/>
                  </a:lnTo>
                  <a:lnTo>
                    <a:pt x="17828" y="3181"/>
                  </a:lnTo>
                  <a:lnTo>
                    <a:pt x="17828" y="3306"/>
                  </a:lnTo>
                  <a:lnTo>
                    <a:pt x="17869" y="3327"/>
                  </a:lnTo>
                  <a:lnTo>
                    <a:pt x="17828" y="3390"/>
                  </a:lnTo>
                  <a:lnTo>
                    <a:pt x="17744" y="3453"/>
                  </a:lnTo>
                  <a:lnTo>
                    <a:pt x="17597" y="3453"/>
                  </a:lnTo>
                  <a:lnTo>
                    <a:pt x="16175" y="1695"/>
                  </a:lnTo>
                  <a:lnTo>
                    <a:pt x="15170" y="921"/>
                  </a:lnTo>
                  <a:lnTo>
                    <a:pt x="15107" y="837"/>
                  </a:lnTo>
                  <a:lnTo>
                    <a:pt x="15191" y="816"/>
                  </a:lnTo>
                  <a:lnTo>
                    <a:pt x="15296" y="712"/>
                  </a:lnTo>
                  <a:lnTo>
                    <a:pt x="15296" y="607"/>
                  </a:lnTo>
                  <a:lnTo>
                    <a:pt x="15254" y="565"/>
                  </a:lnTo>
                  <a:lnTo>
                    <a:pt x="15087" y="607"/>
                  </a:lnTo>
                  <a:lnTo>
                    <a:pt x="14961" y="628"/>
                  </a:lnTo>
                  <a:lnTo>
                    <a:pt x="14877" y="733"/>
                  </a:lnTo>
                  <a:lnTo>
                    <a:pt x="14773" y="775"/>
                  </a:lnTo>
                  <a:lnTo>
                    <a:pt x="14647" y="900"/>
                  </a:lnTo>
                  <a:lnTo>
                    <a:pt x="14647" y="984"/>
                  </a:lnTo>
                  <a:lnTo>
                    <a:pt x="14563" y="1047"/>
                  </a:lnTo>
                  <a:lnTo>
                    <a:pt x="14522" y="1151"/>
                  </a:lnTo>
                  <a:lnTo>
                    <a:pt x="14417" y="1235"/>
                  </a:lnTo>
                  <a:lnTo>
                    <a:pt x="14229" y="1235"/>
                  </a:lnTo>
                  <a:lnTo>
                    <a:pt x="14124" y="1298"/>
                  </a:lnTo>
                  <a:lnTo>
                    <a:pt x="14145" y="1423"/>
                  </a:lnTo>
                  <a:lnTo>
                    <a:pt x="14061" y="1465"/>
                  </a:lnTo>
                  <a:lnTo>
                    <a:pt x="14019" y="1423"/>
                  </a:lnTo>
                  <a:lnTo>
                    <a:pt x="13789" y="1360"/>
                  </a:lnTo>
                  <a:lnTo>
                    <a:pt x="13643" y="1423"/>
                  </a:lnTo>
                  <a:lnTo>
                    <a:pt x="13601" y="1507"/>
                  </a:lnTo>
                  <a:lnTo>
                    <a:pt x="13517" y="1507"/>
                  </a:lnTo>
                  <a:lnTo>
                    <a:pt x="13434" y="1402"/>
                  </a:lnTo>
                  <a:lnTo>
                    <a:pt x="13434" y="1235"/>
                  </a:lnTo>
                  <a:lnTo>
                    <a:pt x="13517" y="1172"/>
                  </a:lnTo>
                  <a:lnTo>
                    <a:pt x="13538" y="1088"/>
                  </a:lnTo>
                  <a:lnTo>
                    <a:pt x="13496" y="1026"/>
                  </a:lnTo>
                  <a:lnTo>
                    <a:pt x="13413" y="1109"/>
                  </a:lnTo>
                  <a:lnTo>
                    <a:pt x="13329" y="1109"/>
                  </a:lnTo>
                  <a:lnTo>
                    <a:pt x="13120" y="1005"/>
                  </a:lnTo>
                  <a:lnTo>
                    <a:pt x="12994" y="1026"/>
                  </a:lnTo>
                  <a:lnTo>
                    <a:pt x="13015" y="1109"/>
                  </a:lnTo>
                  <a:lnTo>
                    <a:pt x="13078" y="1130"/>
                  </a:lnTo>
                  <a:lnTo>
                    <a:pt x="12994" y="1214"/>
                  </a:lnTo>
                  <a:lnTo>
                    <a:pt x="12952" y="1214"/>
                  </a:lnTo>
                  <a:lnTo>
                    <a:pt x="12869" y="1088"/>
                  </a:lnTo>
                  <a:lnTo>
                    <a:pt x="12848" y="900"/>
                  </a:lnTo>
                  <a:lnTo>
                    <a:pt x="12638" y="733"/>
                  </a:lnTo>
                  <a:lnTo>
                    <a:pt x="12597" y="775"/>
                  </a:lnTo>
                  <a:lnTo>
                    <a:pt x="12638" y="900"/>
                  </a:lnTo>
                  <a:lnTo>
                    <a:pt x="12638" y="984"/>
                  </a:lnTo>
                  <a:lnTo>
                    <a:pt x="12555" y="984"/>
                  </a:lnTo>
                  <a:lnTo>
                    <a:pt x="12513" y="879"/>
                  </a:lnTo>
                  <a:lnTo>
                    <a:pt x="12450" y="900"/>
                  </a:lnTo>
                  <a:lnTo>
                    <a:pt x="12429" y="1005"/>
                  </a:lnTo>
                  <a:lnTo>
                    <a:pt x="12366" y="1026"/>
                  </a:lnTo>
                  <a:lnTo>
                    <a:pt x="12262" y="942"/>
                  </a:lnTo>
                  <a:lnTo>
                    <a:pt x="12136" y="1026"/>
                  </a:lnTo>
                  <a:lnTo>
                    <a:pt x="12074" y="984"/>
                  </a:lnTo>
                  <a:lnTo>
                    <a:pt x="12032" y="879"/>
                  </a:lnTo>
                  <a:lnTo>
                    <a:pt x="12115" y="837"/>
                  </a:lnTo>
                  <a:lnTo>
                    <a:pt x="12136" y="796"/>
                  </a:lnTo>
                  <a:lnTo>
                    <a:pt x="12115" y="691"/>
                  </a:lnTo>
                  <a:lnTo>
                    <a:pt x="12136" y="586"/>
                  </a:lnTo>
                  <a:lnTo>
                    <a:pt x="12115" y="524"/>
                  </a:lnTo>
                  <a:lnTo>
                    <a:pt x="12032" y="482"/>
                  </a:lnTo>
                  <a:lnTo>
                    <a:pt x="11948" y="398"/>
                  </a:lnTo>
                  <a:lnTo>
                    <a:pt x="11927" y="272"/>
                  </a:lnTo>
                  <a:lnTo>
                    <a:pt x="11864" y="252"/>
                  </a:lnTo>
                  <a:lnTo>
                    <a:pt x="11822" y="84"/>
                  </a:lnTo>
                  <a:lnTo>
                    <a:pt x="11718" y="84"/>
                  </a:lnTo>
                  <a:lnTo>
                    <a:pt x="11592" y="126"/>
                  </a:lnTo>
                  <a:lnTo>
                    <a:pt x="11446" y="126"/>
                  </a:lnTo>
                  <a:lnTo>
                    <a:pt x="11299" y="42"/>
                  </a:lnTo>
                  <a:lnTo>
                    <a:pt x="11132" y="63"/>
                  </a:lnTo>
                  <a:lnTo>
                    <a:pt x="11006" y="0"/>
                  </a:lnTo>
                  <a:lnTo>
                    <a:pt x="10902" y="42"/>
                  </a:lnTo>
                  <a:lnTo>
                    <a:pt x="1086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1" name="Google Shape;2501;p46"/>
            <p:cNvSpPr/>
            <p:nvPr/>
          </p:nvSpPr>
          <p:spPr>
            <a:xfrm>
              <a:off x="4443200" y="2520875"/>
              <a:ext cx="231750" cy="144400"/>
            </a:xfrm>
            <a:custGeom>
              <a:avLst/>
              <a:gdLst/>
              <a:ahLst/>
              <a:cxnLst/>
              <a:rect l="l" t="t" r="r" b="b"/>
              <a:pathLst>
                <a:path w="9270" h="5776" extrusionOk="0">
                  <a:moveTo>
                    <a:pt x="1507" y="1"/>
                  </a:moveTo>
                  <a:lnTo>
                    <a:pt x="0" y="294"/>
                  </a:lnTo>
                  <a:lnTo>
                    <a:pt x="439" y="3014"/>
                  </a:lnTo>
                  <a:lnTo>
                    <a:pt x="732" y="3014"/>
                  </a:lnTo>
                  <a:lnTo>
                    <a:pt x="963" y="3035"/>
                  </a:lnTo>
                  <a:lnTo>
                    <a:pt x="1004" y="2909"/>
                  </a:lnTo>
                  <a:lnTo>
                    <a:pt x="900" y="2804"/>
                  </a:lnTo>
                  <a:lnTo>
                    <a:pt x="879" y="2595"/>
                  </a:lnTo>
                  <a:lnTo>
                    <a:pt x="983" y="2344"/>
                  </a:lnTo>
                  <a:lnTo>
                    <a:pt x="1172" y="2323"/>
                  </a:lnTo>
                  <a:lnTo>
                    <a:pt x="1276" y="2198"/>
                  </a:lnTo>
                  <a:lnTo>
                    <a:pt x="1402" y="2114"/>
                  </a:lnTo>
                  <a:lnTo>
                    <a:pt x="1527" y="2198"/>
                  </a:lnTo>
                  <a:lnTo>
                    <a:pt x="1611" y="2135"/>
                  </a:lnTo>
                  <a:lnTo>
                    <a:pt x="1507" y="2009"/>
                  </a:lnTo>
                  <a:lnTo>
                    <a:pt x="1779" y="2030"/>
                  </a:lnTo>
                  <a:lnTo>
                    <a:pt x="2155" y="2219"/>
                  </a:lnTo>
                  <a:lnTo>
                    <a:pt x="2511" y="2428"/>
                  </a:lnTo>
                  <a:lnTo>
                    <a:pt x="2532" y="2553"/>
                  </a:lnTo>
                  <a:lnTo>
                    <a:pt x="2971" y="2804"/>
                  </a:lnTo>
                  <a:lnTo>
                    <a:pt x="3306" y="2951"/>
                  </a:lnTo>
                  <a:lnTo>
                    <a:pt x="3390" y="2909"/>
                  </a:lnTo>
                  <a:lnTo>
                    <a:pt x="3515" y="2930"/>
                  </a:lnTo>
                  <a:lnTo>
                    <a:pt x="3766" y="3076"/>
                  </a:lnTo>
                  <a:lnTo>
                    <a:pt x="3871" y="3432"/>
                  </a:lnTo>
                  <a:lnTo>
                    <a:pt x="3976" y="3537"/>
                  </a:lnTo>
                  <a:lnTo>
                    <a:pt x="4017" y="3662"/>
                  </a:lnTo>
                  <a:lnTo>
                    <a:pt x="4143" y="3913"/>
                  </a:lnTo>
                  <a:lnTo>
                    <a:pt x="4352" y="3997"/>
                  </a:lnTo>
                  <a:lnTo>
                    <a:pt x="4729" y="4227"/>
                  </a:lnTo>
                  <a:lnTo>
                    <a:pt x="5126" y="4520"/>
                  </a:lnTo>
                  <a:lnTo>
                    <a:pt x="5545" y="4708"/>
                  </a:lnTo>
                  <a:lnTo>
                    <a:pt x="5921" y="5001"/>
                  </a:lnTo>
                  <a:lnTo>
                    <a:pt x="6235" y="5022"/>
                  </a:lnTo>
                  <a:lnTo>
                    <a:pt x="6319" y="5106"/>
                  </a:lnTo>
                  <a:lnTo>
                    <a:pt x="6403" y="5106"/>
                  </a:lnTo>
                  <a:lnTo>
                    <a:pt x="6612" y="5232"/>
                  </a:lnTo>
                  <a:lnTo>
                    <a:pt x="6612" y="5378"/>
                  </a:lnTo>
                  <a:lnTo>
                    <a:pt x="6633" y="5650"/>
                  </a:lnTo>
                  <a:lnTo>
                    <a:pt x="6821" y="5587"/>
                  </a:lnTo>
                  <a:lnTo>
                    <a:pt x="6926" y="5671"/>
                  </a:lnTo>
                  <a:lnTo>
                    <a:pt x="7009" y="5776"/>
                  </a:lnTo>
                  <a:lnTo>
                    <a:pt x="7072" y="5776"/>
                  </a:lnTo>
                  <a:lnTo>
                    <a:pt x="7177" y="5671"/>
                  </a:lnTo>
                  <a:lnTo>
                    <a:pt x="7281" y="5692"/>
                  </a:lnTo>
                  <a:lnTo>
                    <a:pt x="7323" y="5755"/>
                  </a:lnTo>
                  <a:lnTo>
                    <a:pt x="7365" y="5378"/>
                  </a:lnTo>
                  <a:lnTo>
                    <a:pt x="7491" y="5106"/>
                  </a:lnTo>
                  <a:lnTo>
                    <a:pt x="7553" y="5043"/>
                  </a:lnTo>
                  <a:lnTo>
                    <a:pt x="7533" y="4897"/>
                  </a:lnTo>
                  <a:lnTo>
                    <a:pt x="7407" y="4834"/>
                  </a:lnTo>
                  <a:lnTo>
                    <a:pt x="7344" y="4688"/>
                  </a:lnTo>
                  <a:lnTo>
                    <a:pt x="7386" y="4541"/>
                  </a:lnTo>
                  <a:lnTo>
                    <a:pt x="7365" y="4416"/>
                  </a:lnTo>
                  <a:lnTo>
                    <a:pt x="7219" y="4436"/>
                  </a:lnTo>
                  <a:lnTo>
                    <a:pt x="7114" y="4499"/>
                  </a:lnTo>
                  <a:lnTo>
                    <a:pt x="6947" y="4269"/>
                  </a:lnTo>
                  <a:lnTo>
                    <a:pt x="6947" y="4102"/>
                  </a:lnTo>
                  <a:lnTo>
                    <a:pt x="7072" y="3997"/>
                  </a:lnTo>
                  <a:lnTo>
                    <a:pt x="7344" y="4018"/>
                  </a:lnTo>
                  <a:lnTo>
                    <a:pt x="7449" y="3997"/>
                  </a:lnTo>
                  <a:lnTo>
                    <a:pt x="7449" y="3872"/>
                  </a:lnTo>
                  <a:lnTo>
                    <a:pt x="7679" y="3788"/>
                  </a:lnTo>
                  <a:lnTo>
                    <a:pt x="7637" y="3704"/>
                  </a:lnTo>
                  <a:lnTo>
                    <a:pt x="7574" y="3662"/>
                  </a:lnTo>
                  <a:lnTo>
                    <a:pt x="7846" y="3600"/>
                  </a:lnTo>
                  <a:lnTo>
                    <a:pt x="8014" y="3537"/>
                  </a:lnTo>
                  <a:lnTo>
                    <a:pt x="8056" y="3390"/>
                  </a:lnTo>
                  <a:lnTo>
                    <a:pt x="7867" y="3328"/>
                  </a:lnTo>
                  <a:lnTo>
                    <a:pt x="7867" y="3181"/>
                  </a:lnTo>
                  <a:lnTo>
                    <a:pt x="8014" y="3139"/>
                  </a:lnTo>
                  <a:lnTo>
                    <a:pt x="8181" y="3014"/>
                  </a:lnTo>
                  <a:lnTo>
                    <a:pt x="8286" y="3035"/>
                  </a:lnTo>
                  <a:lnTo>
                    <a:pt x="8453" y="2825"/>
                  </a:lnTo>
                  <a:lnTo>
                    <a:pt x="8600" y="2951"/>
                  </a:lnTo>
                  <a:lnTo>
                    <a:pt x="8621" y="3056"/>
                  </a:lnTo>
                  <a:lnTo>
                    <a:pt x="8914" y="3014"/>
                  </a:lnTo>
                  <a:lnTo>
                    <a:pt x="9123" y="3014"/>
                  </a:lnTo>
                  <a:lnTo>
                    <a:pt x="9269" y="2825"/>
                  </a:lnTo>
                  <a:lnTo>
                    <a:pt x="9248" y="2721"/>
                  </a:lnTo>
                  <a:lnTo>
                    <a:pt x="8955" y="2491"/>
                  </a:lnTo>
                  <a:lnTo>
                    <a:pt x="8893" y="2491"/>
                  </a:lnTo>
                  <a:lnTo>
                    <a:pt x="8893" y="2637"/>
                  </a:lnTo>
                  <a:lnTo>
                    <a:pt x="8788" y="2742"/>
                  </a:lnTo>
                  <a:lnTo>
                    <a:pt x="8683" y="2721"/>
                  </a:lnTo>
                  <a:lnTo>
                    <a:pt x="8579" y="2616"/>
                  </a:lnTo>
                  <a:lnTo>
                    <a:pt x="8307" y="2532"/>
                  </a:lnTo>
                  <a:lnTo>
                    <a:pt x="8202" y="2449"/>
                  </a:lnTo>
                  <a:lnTo>
                    <a:pt x="8286" y="2323"/>
                  </a:lnTo>
                  <a:lnTo>
                    <a:pt x="8453" y="2030"/>
                  </a:lnTo>
                  <a:lnTo>
                    <a:pt x="8453" y="1905"/>
                  </a:lnTo>
                  <a:lnTo>
                    <a:pt x="8369" y="1905"/>
                  </a:lnTo>
                  <a:lnTo>
                    <a:pt x="8265" y="2072"/>
                  </a:lnTo>
                  <a:lnTo>
                    <a:pt x="8160" y="2093"/>
                  </a:lnTo>
                  <a:lnTo>
                    <a:pt x="7909" y="2386"/>
                  </a:lnTo>
                  <a:lnTo>
                    <a:pt x="7846" y="2532"/>
                  </a:lnTo>
                  <a:lnTo>
                    <a:pt x="7784" y="2616"/>
                  </a:lnTo>
                  <a:lnTo>
                    <a:pt x="7658" y="2825"/>
                  </a:lnTo>
                  <a:lnTo>
                    <a:pt x="7449" y="3035"/>
                  </a:lnTo>
                  <a:lnTo>
                    <a:pt x="7365" y="3014"/>
                  </a:lnTo>
                  <a:lnTo>
                    <a:pt x="7114" y="2867"/>
                  </a:lnTo>
                  <a:lnTo>
                    <a:pt x="6926" y="2846"/>
                  </a:lnTo>
                  <a:lnTo>
                    <a:pt x="6737" y="2867"/>
                  </a:lnTo>
                  <a:lnTo>
                    <a:pt x="6486" y="3014"/>
                  </a:lnTo>
                  <a:lnTo>
                    <a:pt x="6361" y="3014"/>
                  </a:lnTo>
                  <a:lnTo>
                    <a:pt x="6131" y="2323"/>
                  </a:lnTo>
                  <a:lnTo>
                    <a:pt x="5712" y="2281"/>
                  </a:lnTo>
                  <a:lnTo>
                    <a:pt x="5691" y="1465"/>
                  </a:lnTo>
                  <a:lnTo>
                    <a:pt x="5503" y="1549"/>
                  </a:lnTo>
                  <a:lnTo>
                    <a:pt x="5356" y="1172"/>
                  </a:lnTo>
                  <a:lnTo>
                    <a:pt x="5064" y="963"/>
                  </a:lnTo>
                  <a:lnTo>
                    <a:pt x="4122" y="963"/>
                  </a:lnTo>
                  <a:lnTo>
                    <a:pt x="3264" y="1047"/>
                  </a:lnTo>
                  <a:lnTo>
                    <a:pt x="2762" y="754"/>
                  </a:lnTo>
                  <a:lnTo>
                    <a:pt x="2427" y="628"/>
                  </a:lnTo>
                  <a:lnTo>
                    <a:pt x="15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2" name="Google Shape;2502;p46"/>
            <p:cNvSpPr/>
            <p:nvPr/>
          </p:nvSpPr>
          <p:spPr>
            <a:xfrm>
              <a:off x="4401875" y="2571100"/>
              <a:ext cx="207150" cy="130275"/>
            </a:xfrm>
            <a:custGeom>
              <a:avLst/>
              <a:gdLst/>
              <a:ahLst/>
              <a:cxnLst/>
              <a:rect l="l" t="t" r="r" b="b"/>
              <a:pathLst>
                <a:path w="8286" h="5211" extrusionOk="0">
                  <a:moveTo>
                    <a:pt x="3160" y="0"/>
                  </a:moveTo>
                  <a:lnTo>
                    <a:pt x="3264" y="126"/>
                  </a:lnTo>
                  <a:lnTo>
                    <a:pt x="3180" y="189"/>
                  </a:lnTo>
                  <a:lnTo>
                    <a:pt x="3055" y="105"/>
                  </a:lnTo>
                  <a:lnTo>
                    <a:pt x="2929" y="189"/>
                  </a:lnTo>
                  <a:lnTo>
                    <a:pt x="2825" y="314"/>
                  </a:lnTo>
                  <a:lnTo>
                    <a:pt x="2636" y="335"/>
                  </a:lnTo>
                  <a:lnTo>
                    <a:pt x="2532" y="586"/>
                  </a:lnTo>
                  <a:lnTo>
                    <a:pt x="2553" y="795"/>
                  </a:lnTo>
                  <a:lnTo>
                    <a:pt x="2657" y="900"/>
                  </a:lnTo>
                  <a:lnTo>
                    <a:pt x="2616" y="1026"/>
                  </a:lnTo>
                  <a:lnTo>
                    <a:pt x="2385" y="1005"/>
                  </a:lnTo>
                  <a:lnTo>
                    <a:pt x="2092" y="1005"/>
                  </a:lnTo>
                  <a:lnTo>
                    <a:pt x="2009" y="1026"/>
                  </a:lnTo>
                  <a:lnTo>
                    <a:pt x="1779" y="1067"/>
                  </a:lnTo>
                  <a:lnTo>
                    <a:pt x="1402" y="628"/>
                  </a:lnTo>
                  <a:lnTo>
                    <a:pt x="983" y="398"/>
                  </a:lnTo>
                  <a:lnTo>
                    <a:pt x="628" y="335"/>
                  </a:lnTo>
                  <a:lnTo>
                    <a:pt x="335" y="440"/>
                  </a:lnTo>
                  <a:lnTo>
                    <a:pt x="0" y="754"/>
                  </a:lnTo>
                  <a:lnTo>
                    <a:pt x="0" y="816"/>
                  </a:lnTo>
                  <a:lnTo>
                    <a:pt x="84" y="900"/>
                  </a:lnTo>
                  <a:lnTo>
                    <a:pt x="126" y="963"/>
                  </a:lnTo>
                  <a:lnTo>
                    <a:pt x="209" y="1047"/>
                  </a:lnTo>
                  <a:lnTo>
                    <a:pt x="251" y="1151"/>
                  </a:lnTo>
                  <a:lnTo>
                    <a:pt x="356" y="1360"/>
                  </a:lnTo>
                  <a:lnTo>
                    <a:pt x="335" y="1528"/>
                  </a:lnTo>
                  <a:lnTo>
                    <a:pt x="293" y="1653"/>
                  </a:lnTo>
                  <a:lnTo>
                    <a:pt x="314" y="1946"/>
                  </a:lnTo>
                  <a:lnTo>
                    <a:pt x="356" y="2009"/>
                  </a:lnTo>
                  <a:lnTo>
                    <a:pt x="398" y="2093"/>
                  </a:lnTo>
                  <a:lnTo>
                    <a:pt x="607" y="2302"/>
                  </a:lnTo>
                  <a:lnTo>
                    <a:pt x="565" y="2218"/>
                  </a:lnTo>
                  <a:lnTo>
                    <a:pt x="523" y="2155"/>
                  </a:lnTo>
                  <a:lnTo>
                    <a:pt x="544" y="2114"/>
                  </a:lnTo>
                  <a:lnTo>
                    <a:pt x="732" y="2155"/>
                  </a:lnTo>
                  <a:lnTo>
                    <a:pt x="816" y="2093"/>
                  </a:lnTo>
                  <a:lnTo>
                    <a:pt x="858" y="2114"/>
                  </a:lnTo>
                  <a:lnTo>
                    <a:pt x="837" y="2260"/>
                  </a:lnTo>
                  <a:lnTo>
                    <a:pt x="858" y="2365"/>
                  </a:lnTo>
                  <a:lnTo>
                    <a:pt x="942" y="2323"/>
                  </a:lnTo>
                  <a:lnTo>
                    <a:pt x="983" y="2427"/>
                  </a:lnTo>
                  <a:lnTo>
                    <a:pt x="963" y="2490"/>
                  </a:lnTo>
                  <a:lnTo>
                    <a:pt x="858" y="2469"/>
                  </a:lnTo>
                  <a:lnTo>
                    <a:pt x="816" y="2469"/>
                  </a:lnTo>
                  <a:lnTo>
                    <a:pt x="753" y="2427"/>
                  </a:lnTo>
                  <a:lnTo>
                    <a:pt x="649" y="2511"/>
                  </a:lnTo>
                  <a:lnTo>
                    <a:pt x="649" y="2616"/>
                  </a:lnTo>
                  <a:lnTo>
                    <a:pt x="732" y="2699"/>
                  </a:lnTo>
                  <a:lnTo>
                    <a:pt x="711" y="2574"/>
                  </a:lnTo>
                  <a:lnTo>
                    <a:pt x="774" y="2574"/>
                  </a:lnTo>
                  <a:lnTo>
                    <a:pt x="837" y="2595"/>
                  </a:lnTo>
                  <a:lnTo>
                    <a:pt x="921" y="2616"/>
                  </a:lnTo>
                  <a:lnTo>
                    <a:pt x="963" y="2720"/>
                  </a:lnTo>
                  <a:lnTo>
                    <a:pt x="1130" y="2804"/>
                  </a:lnTo>
                  <a:lnTo>
                    <a:pt x="1172" y="2909"/>
                  </a:lnTo>
                  <a:lnTo>
                    <a:pt x="1151" y="3097"/>
                  </a:lnTo>
                  <a:lnTo>
                    <a:pt x="1172" y="3160"/>
                  </a:lnTo>
                  <a:lnTo>
                    <a:pt x="1172" y="3453"/>
                  </a:lnTo>
                  <a:lnTo>
                    <a:pt x="1235" y="3662"/>
                  </a:lnTo>
                  <a:lnTo>
                    <a:pt x="1339" y="3955"/>
                  </a:lnTo>
                  <a:lnTo>
                    <a:pt x="1444" y="3871"/>
                  </a:lnTo>
                  <a:lnTo>
                    <a:pt x="1716" y="3871"/>
                  </a:lnTo>
                  <a:lnTo>
                    <a:pt x="1779" y="3725"/>
                  </a:lnTo>
                  <a:lnTo>
                    <a:pt x="1862" y="3620"/>
                  </a:lnTo>
                  <a:lnTo>
                    <a:pt x="1967" y="3620"/>
                  </a:lnTo>
                  <a:lnTo>
                    <a:pt x="2197" y="3411"/>
                  </a:lnTo>
                  <a:lnTo>
                    <a:pt x="2427" y="3348"/>
                  </a:lnTo>
                  <a:lnTo>
                    <a:pt x="2636" y="3411"/>
                  </a:lnTo>
                  <a:lnTo>
                    <a:pt x="2699" y="3264"/>
                  </a:lnTo>
                  <a:lnTo>
                    <a:pt x="2804" y="3243"/>
                  </a:lnTo>
                  <a:lnTo>
                    <a:pt x="2929" y="3306"/>
                  </a:lnTo>
                  <a:lnTo>
                    <a:pt x="3055" y="3264"/>
                  </a:lnTo>
                  <a:lnTo>
                    <a:pt x="3264" y="3453"/>
                  </a:lnTo>
                  <a:lnTo>
                    <a:pt x="3432" y="3515"/>
                  </a:lnTo>
                  <a:lnTo>
                    <a:pt x="3766" y="3725"/>
                  </a:lnTo>
                  <a:lnTo>
                    <a:pt x="3871" y="3725"/>
                  </a:lnTo>
                  <a:lnTo>
                    <a:pt x="3955" y="3641"/>
                  </a:lnTo>
                  <a:lnTo>
                    <a:pt x="4185" y="3746"/>
                  </a:lnTo>
                  <a:lnTo>
                    <a:pt x="4310" y="3767"/>
                  </a:lnTo>
                  <a:lnTo>
                    <a:pt x="4331" y="3934"/>
                  </a:lnTo>
                  <a:lnTo>
                    <a:pt x="4394" y="3976"/>
                  </a:lnTo>
                  <a:lnTo>
                    <a:pt x="4520" y="3955"/>
                  </a:lnTo>
                  <a:lnTo>
                    <a:pt x="4729" y="3997"/>
                  </a:lnTo>
                  <a:lnTo>
                    <a:pt x="4959" y="4311"/>
                  </a:lnTo>
                  <a:lnTo>
                    <a:pt x="5231" y="4352"/>
                  </a:lnTo>
                  <a:lnTo>
                    <a:pt x="5357" y="4394"/>
                  </a:lnTo>
                  <a:lnTo>
                    <a:pt x="5461" y="4562"/>
                  </a:lnTo>
                  <a:lnTo>
                    <a:pt x="5419" y="4666"/>
                  </a:lnTo>
                  <a:lnTo>
                    <a:pt x="5461" y="4792"/>
                  </a:lnTo>
                  <a:lnTo>
                    <a:pt x="5461" y="4876"/>
                  </a:lnTo>
                  <a:lnTo>
                    <a:pt x="5524" y="4980"/>
                  </a:lnTo>
                  <a:lnTo>
                    <a:pt x="5566" y="4938"/>
                  </a:lnTo>
                  <a:lnTo>
                    <a:pt x="5691" y="4980"/>
                  </a:lnTo>
                  <a:lnTo>
                    <a:pt x="5775" y="5043"/>
                  </a:lnTo>
                  <a:lnTo>
                    <a:pt x="5880" y="5043"/>
                  </a:lnTo>
                  <a:lnTo>
                    <a:pt x="5963" y="4980"/>
                  </a:lnTo>
                  <a:lnTo>
                    <a:pt x="6047" y="4980"/>
                  </a:lnTo>
                  <a:lnTo>
                    <a:pt x="6173" y="5085"/>
                  </a:lnTo>
                  <a:lnTo>
                    <a:pt x="6214" y="5148"/>
                  </a:lnTo>
                  <a:lnTo>
                    <a:pt x="6277" y="5210"/>
                  </a:lnTo>
                  <a:lnTo>
                    <a:pt x="6319" y="5148"/>
                  </a:lnTo>
                  <a:lnTo>
                    <a:pt x="6486" y="5127"/>
                  </a:lnTo>
                  <a:lnTo>
                    <a:pt x="6570" y="5022"/>
                  </a:lnTo>
                  <a:lnTo>
                    <a:pt x="6591" y="4938"/>
                  </a:lnTo>
                  <a:lnTo>
                    <a:pt x="6675" y="4896"/>
                  </a:lnTo>
                  <a:lnTo>
                    <a:pt x="6633" y="4813"/>
                  </a:lnTo>
                  <a:lnTo>
                    <a:pt x="6821" y="4708"/>
                  </a:lnTo>
                  <a:lnTo>
                    <a:pt x="7030" y="4666"/>
                  </a:lnTo>
                  <a:lnTo>
                    <a:pt x="7051" y="4604"/>
                  </a:lnTo>
                  <a:lnTo>
                    <a:pt x="7135" y="4520"/>
                  </a:lnTo>
                  <a:lnTo>
                    <a:pt x="7240" y="4499"/>
                  </a:lnTo>
                  <a:lnTo>
                    <a:pt x="7261" y="4373"/>
                  </a:lnTo>
                  <a:lnTo>
                    <a:pt x="7261" y="4206"/>
                  </a:lnTo>
                  <a:lnTo>
                    <a:pt x="7407" y="4080"/>
                  </a:lnTo>
                  <a:lnTo>
                    <a:pt x="7407" y="3955"/>
                  </a:lnTo>
                  <a:lnTo>
                    <a:pt x="7344" y="3892"/>
                  </a:lnTo>
                  <a:lnTo>
                    <a:pt x="7365" y="3850"/>
                  </a:lnTo>
                  <a:lnTo>
                    <a:pt x="7428" y="3829"/>
                  </a:lnTo>
                  <a:lnTo>
                    <a:pt x="7470" y="3767"/>
                  </a:lnTo>
                  <a:lnTo>
                    <a:pt x="7637" y="3725"/>
                  </a:lnTo>
                  <a:lnTo>
                    <a:pt x="7679" y="3725"/>
                  </a:lnTo>
                  <a:lnTo>
                    <a:pt x="7846" y="3620"/>
                  </a:lnTo>
                  <a:lnTo>
                    <a:pt x="7993" y="3557"/>
                  </a:lnTo>
                  <a:lnTo>
                    <a:pt x="8098" y="3641"/>
                  </a:lnTo>
                  <a:lnTo>
                    <a:pt x="8244" y="3620"/>
                  </a:lnTo>
                  <a:lnTo>
                    <a:pt x="8265" y="3641"/>
                  </a:lnTo>
                  <a:lnTo>
                    <a:pt x="8286" y="3641"/>
                  </a:lnTo>
                  <a:lnTo>
                    <a:pt x="8265" y="3369"/>
                  </a:lnTo>
                  <a:lnTo>
                    <a:pt x="8265" y="3223"/>
                  </a:lnTo>
                  <a:lnTo>
                    <a:pt x="8056" y="3097"/>
                  </a:lnTo>
                  <a:lnTo>
                    <a:pt x="7972" y="3097"/>
                  </a:lnTo>
                  <a:lnTo>
                    <a:pt x="7888" y="3013"/>
                  </a:lnTo>
                  <a:lnTo>
                    <a:pt x="7574" y="2992"/>
                  </a:lnTo>
                  <a:lnTo>
                    <a:pt x="7198" y="2699"/>
                  </a:lnTo>
                  <a:lnTo>
                    <a:pt x="6779" y="2511"/>
                  </a:lnTo>
                  <a:lnTo>
                    <a:pt x="6382" y="2218"/>
                  </a:lnTo>
                  <a:lnTo>
                    <a:pt x="6005" y="1988"/>
                  </a:lnTo>
                  <a:lnTo>
                    <a:pt x="5796" y="1904"/>
                  </a:lnTo>
                  <a:lnTo>
                    <a:pt x="5670" y="1653"/>
                  </a:lnTo>
                  <a:lnTo>
                    <a:pt x="5629" y="1528"/>
                  </a:lnTo>
                  <a:lnTo>
                    <a:pt x="5524" y="1423"/>
                  </a:lnTo>
                  <a:lnTo>
                    <a:pt x="5419" y="1067"/>
                  </a:lnTo>
                  <a:lnTo>
                    <a:pt x="5168" y="921"/>
                  </a:lnTo>
                  <a:lnTo>
                    <a:pt x="5043" y="900"/>
                  </a:lnTo>
                  <a:lnTo>
                    <a:pt x="4959" y="942"/>
                  </a:lnTo>
                  <a:lnTo>
                    <a:pt x="4624" y="795"/>
                  </a:lnTo>
                  <a:lnTo>
                    <a:pt x="4185" y="544"/>
                  </a:lnTo>
                  <a:lnTo>
                    <a:pt x="4164" y="419"/>
                  </a:lnTo>
                  <a:lnTo>
                    <a:pt x="3808" y="210"/>
                  </a:lnTo>
                  <a:lnTo>
                    <a:pt x="3432" y="21"/>
                  </a:lnTo>
                  <a:lnTo>
                    <a:pt x="316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03" name="Google Shape;2503;p46"/>
            <p:cNvGrpSpPr/>
            <p:nvPr/>
          </p:nvGrpSpPr>
          <p:grpSpPr>
            <a:xfrm>
              <a:off x="4842300" y="3099950"/>
              <a:ext cx="31425" cy="59650"/>
              <a:chOff x="4842300" y="3099950"/>
              <a:chExt cx="31425" cy="59650"/>
            </a:xfrm>
          </p:grpSpPr>
          <p:sp>
            <p:nvSpPr>
              <p:cNvPr id="2504" name="Google Shape;2504;p46"/>
              <p:cNvSpPr/>
              <p:nvPr/>
            </p:nvSpPr>
            <p:spPr>
              <a:xfrm>
                <a:off x="4842300" y="3122950"/>
                <a:ext cx="2125" cy="6825"/>
              </a:xfrm>
              <a:custGeom>
                <a:avLst/>
                <a:gdLst/>
                <a:ahLst/>
                <a:cxnLst/>
                <a:rect l="l" t="t" r="r" b="b"/>
                <a:pathLst>
                  <a:path w="85" h="273" extrusionOk="0">
                    <a:moveTo>
                      <a:pt x="84" y="1"/>
                    </a:moveTo>
                    <a:lnTo>
                      <a:pt x="1" y="22"/>
                    </a:lnTo>
                    <a:lnTo>
                      <a:pt x="43" y="126"/>
                    </a:lnTo>
                    <a:lnTo>
                      <a:pt x="1" y="273"/>
                    </a:lnTo>
                    <a:lnTo>
                      <a:pt x="64" y="126"/>
                    </a:lnTo>
                    <a:lnTo>
                      <a:pt x="43" y="22"/>
                    </a:lnTo>
                    <a:lnTo>
                      <a:pt x="84" y="22"/>
                    </a:lnTo>
                    <a:lnTo>
                      <a:pt x="8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5" name="Google Shape;2505;p46"/>
              <p:cNvSpPr/>
              <p:nvPr/>
            </p:nvSpPr>
            <p:spPr>
              <a:xfrm>
                <a:off x="4842300" y="3106225"/>
                <a:ext cx="31425" cy="53375"/>
              </a:xfrm>
              <a:custGeom>
                <a:avLst/>
                <a:gdLst/>
                <a:ahLst/>
                <a:cxnLst/>
                <a:rect l="l" t="t" r="r" b="b"/>
                <a:pathLst>
                  <a:path w="1257" h="2135" extrusionOk="0">
                    <a:moveTo>
                      <a:pt x="273" y="0"/>
                    </a:moveTo>
                    <a:lnTo>
                      <a:pt x="273" y="21"/>
                    </a:lnTo>
                    <a:lnTo>
                      <a:pt x="294" y="42"/>
                    </a:lnTo>
                    <a:lnTo>
                      <a:pt x="273" y="63"/>
                    </a:lnTo>
                    <a:lnTo>
                      <a:pt x="252" y="105"/>
                    </a:lnTo>
                    <a:lnTo>
                      <a:pt x="252" y="126"/>
                    </a:lnTo>
                    <a:lnTo>
                      <a:pt x="252" y="209"/>
                    </a:lnTo>
                    <a:lnTo>
                      <a:pt x="189" y="314"/>
                    </a:lnTo>
                    <a:lnTo>
                      <a:pt x="147" y="272"/>
                    </a:lnTo>
                    <a:lnTo>
                      <a:pt x="84" y="230"/>
                    </a:lnTo>
                    <a:lnTo>
                      <a:pt x="1" y="230"/>
                    </a:lnTo>
                    <a:lnTo>
                      <a:pt x="1" y="251"/>
                    </a:lnTo>
                    <a:lnTo>
                      <a:pt x="84" y="272"/>
                    </a:lnTo>
                    <a:lnTo>
                      <a:pt x="105" y="335"/>
                    </a:lnTo>
                    <a:lnTo>
                      <a:pt x="84" y="356"/>
                    </a:lnTo>
                    <a:lnTo>
                      <a:pt x="147" y="461"/>
                    </a:lnTo>
                    <a:lnTo>
                      <a:pt x="147" y="628"/>
                    </a:lnTo>
                    <a:lnTo>
                      <a:pt x="84" y="691"/>
                    </a:lnTo>
                    <a:lnTo>
                      <a:pt x="64" y="942"/>
                    </a:lnTo>
                    <a:lnTo>
                      <a:pt x="84" y="1005"/>
                    </a:lnTo>
                    <a:lnTo>
                      <a:pt x="43" y="1046"/>
                    </a:lnTo>
                    <a:lnTo>
                      <a:pt x="84" y="1277"/>
                    </a:lnTo>
                    <a:lnTo>
                      <a:pt x="84" y="1360"/>
                    </a:lnTo>
                    <a:lnTo>
                      <a:pt x="168" y="1611"/>
                    </a:lnTo>
                    <a:lnTo>
                      <a:pt x="252" y="1925"/>
                    </a:lnTo>
                    <a:lnTo>
                      <a:pt x="315" y="2051"/>
                    </a:lnTo>
                    <a:lnTo>
                      <a:pt x="461" y="2134"/>
                    </a:lnTo>
                    <a:lnTo>
                      <a:pt x="587" y="2113"/>
                    </a:lnTo>
                    <a:lnTo>
                      <a:pt x="775" y="2093"/>
                    </a:lnTo>
                    <a:lnTo>
                      <a:pt x="942" y="2030"/>
                    </a:lnTo>
                    <a:lnTo>
                      <a:pt x="1131" y="1821"/>
                    </a:lnTo>
                    <a:lnTo>
                      <a:pt x="1214" y="1674"/>
                    </a:lnTo>
                    <a:lnTo>
                      <a:pt x="1256" y="1569"/>
                    </a:lnTo>
                    <a:lnTo>
                      <a:pt x="1235" y="1486"/>
                    </a:lnTo>
                    <a:lnTo>
                      <a:pt x="1256" y="1423"/>
                    </a:lnTo>
                    <a:lnTo>
                      <a:pt x="1256" y="1277"/>
                    </a:lnTo>
                    <a:lnTo>
                      <a:pt x="1235" y="1214"/>
                    </a:lnTo>
                    <a:lnTo>
                      <a:pt x="1256" y="1109"/>
                    </a:lnTo>
                    <a:lnTo>
                      <a:pt x="1152" y="1046"/>
                    </a:lnTo>
                    <a:lnTo>
                      <a:pt x="1089" y="795"/>
                    </a:lnTo>
                    <a:lnTo>
                      <a:pt x="1005" y="628"/>
                    </a:lnTo>
                    <a:lnTo>
                      <a:pt x="900" y="628"/>
                    </a:lnTo>
                    <a:lnTo>
                      <a:pt x="900" y="586"/>
                    </a:lnTo>
                    <a:lnTo>
                      <a:pt x="796" y="586"/>
                    </a:lnTo>
                    <a:lnTo>
                      <a:pt x="921" y="544"/>
                    </a:lnTo>
                    <a:lnTo>
                      <a:pt x="900" y="481"/>
                    </a:lnTo>
                    <a:lnTo>
                      <a:pt x="838" y="461"/>
                    </a:lnTo>
                    <a:lnTo>
                      <a:pt x="775" y="335"/>
                    </a:lnTo>
                    <a:lnTo>
                      <a:pt x="712" y="335"/>
                    </a:lnTo>
                    <a:lnTo>
                      <a:pt x="691" y="230"/>
                    </a:lnTo>
                    <a:lnTo>
                      <a:pt x="670" y="168"/>
                    </a:lnTo>
                    <a:lnTo>
                      <a:pt x="670" y="126"/>
                    </a:lnTo>
                    <a:lnTo>
                      <a:pt x="482" y="42"/>
                    </a:lnTo>
                    <a:lnTo>
                      <a:pt x="461" y="105"/>
                    </a:lnTo>
                    <a:lnTo>
                      <a:pt x="377" y="63"/>
                    </a:lnTo>
                    <a:lnTo>
                      <a:pt x="398" y="21"/>
                    </a:lnTo>
                    <a:lnTo>
                      <a:pt x="27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6" name="Google Shape;2506;p46"/>
              <p:cNvSpPr/>
              <p:nvPr/>
            </p:nvSpPr>
            <p:spPr>
              <a:xfrm>
                <a:off x="4844400" y="3099950"/>
                <a:ext cx="5250" cy="4725"/>
              </a:xfrm>
              <a:custGeom>
                <a:avLst/>
                <a:gdLst/>
                <a:ahLst/>
                <a:cxnLst/>
                <a:rect l="l" t="t" r="r" b="b"/>
                <a:pathLst>
                  <a:path w="210" h="189" extrusionOk="0">
                    <a:moveTo>
                      <a:pt x="189" y="0"/>
                    </a:moveTo>
                    <a:lnTo>
                      <a:pt x="0" y="42"/>
                    </a:lnTo>
                    <a:lnTo>
                      <a:pt x="0" y="105"/>
                    </a:lnTo>
                    <a:lnTo>
                      <a:pt x="126" y="188"/>
                    </a:lnTo>
                    <a:lnTo>
                      <a:pt x="126" y="147"/>
                    </a:lnTo>
                    <a:lnTo>
                      <a:pt x="168" y="147"/>
                    </a:lnTo>
                    <a:lnTo>
                      <a:pt x="210" y="42"/>
                    </a:lnTo>
                    <a:lnTo>
                      <a:pt x="18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7" name="Google Shape;2507;p46"/>
              <p:cNvSpPr/>
              <p:nvPr/>
            </p:nvSpPr>
            <p:spPr>
              <a:xfrm>
                <a:off x="4849625" y="3101500"/>
                <a:ext cx="7875" cy="6300"/>
              </a:xfrm>
              <a:custGeom>
                <a:avLst/>
                <a:gdLst/>
                <a:ahLst/>
                <a:cxnLst/>
                <a:rect l="l" t="t" r="r" b="b"/>
                <a:pathLst>
                  <a:path w="315" h="252" extrusionOk="0">
                    <a:moveTo>
                      <a:pt x="43" y="1"/>
                    </a:moveTo>
                    <a:lnTo>
                      <a:pt x="43" y="43"/>
                    </a:lnTo>
                    <a:lnTo>
                      <a:pt x="84" y="85"/>
                    </a:lnTo>
                    <a:lnTo>
                      <a:pt x="1" y="85"/>
                    </a:lnTo>
                    <a:lnTo>
                      <a:pt x="1" y="105"/>
                    </a:lnTo>
                    <a:lnTo>
                      <a:pt x="126" y="147"/>
                    </a:lnTo>
                    <a:lnTo>
                      <a:pt x="189" y="210"/>
                    </a:lnTo>
                    <a:lnTo>
                      <a:pt x="273" y="210"/>
                    </a:lnTo>
                    <a:lnTo>
                      <a:pt x="315" y="252"/>
                    </a:lnTo>
                    <a:lnTo>
                      <a:pt x="294" y="210"/>
                    </a:lnTo>
                    <a:lnTo>
                      <a:pt x="168" y="105"/>
                    </a:lnTo>
                    <a:lnTo>
                      <a:pt x="168" y="22"/>
                    </a:lnTo>
                    <a:lnTo>
                      <a:pt x="4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08" name="Google Shape;2508;p46"/>
            <p:cNvSpPr/>
            <p:nvPr/>
          </p:nvSpPr>
          <p:spPr>
            <a:xfrm>
              <a:off x="4663400" y="2731150"/>
              <a:ext cx="405425" cy="396025"/>
            </a:xfrm>
            <a:custGeom>
              <a:avLst/>
              <a:gdLst/>
              <a:ahLst/>
              <a:cxnLst/>
              <a:rect l="l" t="t" r="r" b="b"/>
              <a:pathLst>
                <a:path w="16217" h="15841" extrusionOk="0">
                  <a:moveTo>
                    <a:pt x="6906" y="15150"/>
                  </a:moveTo>
                  <a:lnTo>
                    <a:pt x="6927" y="15212"/>
                  </a:lnTo>
                  <a:lnTo>
                    <a:pt x="6927" y="15171"/>
                  </a:lnTo>
                  <a:lnTo>
                    <a:pt x="6906" y="15150"/>
                  </a:lnTo>
                  <a:close/>
                  <a:moveTo>
                    <a:pt x="3997" y="1"/>
                  </a:moveTo>
                  <a:lnTo>
                    <a:pt x="3914" y="147"/>
                  </a:lnTo>
                  <a:lnTo>
                    <a:pt x="3788" y="147"/>
                  </a:lnTo>
                  <a:lnTo>
                    <a:pt x="3600" y="294"/>
                  </a:lnTo>
                  <a:lnTo>
                    <a:pt x="3453" y="587"/>
                  </a:lnTo>
                  <a:lnTo>
                    <a:pt x="3391" y="629"/>
                  </a:lnTo>
                  <a:lnTo>
                    <a:pt x="3286" y="733"/>
                  </a:lnTo>
                  <a:lnTo>
                    <a:pt x="3223" y="733"/>
                  </a:lnTo>
                  <a:lnTo>
                    <a:pt x="3119" y="817"/>
                  </a:lnTo>
                  <a:lnTo>
                    <a:pt x="3014" y="838"/>
                  </a:lnTo>
                  <a:lnTo>
                    <a:pt x="2826" y="1026"/>
                  </a:lnTo>
                  <a:lnTo>
                    <a:pt x="2846" y="1089"/>
                  </a:lnTo>
                  <a:lnTo>
                    <a:pt x="2930" y="1298"/>
                  </a:lnTo>
                  <a:lnTo>
                    <a:pt x="2867" y="1570"/>
                  </a:lnTo>
                  <a:lnTo>
                    <a:pt x="2867" y="1717"/>
                  </a:lnTo>
                  <a:lnTo>
                    <a:pt x="2763" y="1779"/>
                  </a:lnTo>
                  <a:lnTo>
                    <a:pt x="2616" y="1968"/>
                  </a:lnTo>
                  <a:lnTo>
                    <a:pt x="2700" y="2031"/>
                  </a:lnTo>
                  <a:lnTo>
                    <a:pt x="2700" y="2135"/>
                  </a:lnTo>
                  <a:lnTo>
                    <a:pt x="2637" y="2261"/>
                  </a:lnTo>
                  <a:lnTo>
                    <a:pt x="2428" y="2365"/>
                  </a:lnTo>
                  <a:lnTo>
                    <a:pt x="2323" y="2554"/>
                  </a:lnTo>
                  <a:lnTo>
                    <a:pt x="2302" y="2721"/>
                  </a:lnTo>
                  <a:lnTo>
                    <a:pt x="2219" y="2867"/>
                  </a:lnTo>
                  <a:lnTo>
                    <a:pt x="1968" y="3035"/>
                  </a:lnTo>
                  <a:lnTo>
                    <a:pt x="1863" y="3391"/>
                  </a:lnTo>
                  <a:lnTo>
                    <a:pt x="1675" y="3600"/>
                  </a:lnTo>
                  <a:lnTo>
                    <a:pt x="1361" y="3600"/>
                  </a:lnTo>
                  <a:lnTo>
                    <a:pt x="1152" y="3725"/>
                  </a:lnTo>
                  <a:lnTo>
                    <a:pt x="1068" y="3704"/>
                  </a:lnTo>
                  <a:lnTo>
                    <a:pt x="1047" y="3600"/>
                  </a:lnTo>
                  <a:lnTo>
                    <a:pt x="922" y="3537"/>
                  </a:lnTo>
                  <a:lnTo>
                    <a:pt x="838" y="3600"/>
                  </a:lnTo>
                  <a:lnTo>
                    <a:pt x="733" y="3642"/>
                  </a:lnTo>
                  <a:lnTo>
                    <a:pt x="691" y="3746"/>
                  </a:lnTo>
                  <a:lnTo>
                    <a:pt x="545" y="3956"/>
                  </a:lnTo>
                  <a:lnTo>
                    <a:pt x="461" y="3976"/>
                  </a:lnTo>
                  <a:lnTo>
                    <a:pt x="357" y="4228"/>
                  </a:lnTo>
                  <a:lnTo>
                    <a:pt x="357" y="4374"/>
                  </a:lnTo>
                  <a:lnTo>
                    <a:pt x="461" y="4353"/>
                  </a:lnTo>
                  <a:lnTo>
                    <a:pt x="608" y="4395"/>
                  </a:lnTo>
                  <a:lnTo>
                    <a:pt x="670" y="4374"/>
                  </a:lnTo>
                  <a:lnTo>
                    <a:pt x="775" y="4374"/>
                  </a:lnTo>
                  <a:lnTo>
                    <a:pt x="859" y="4562"/>
                  </a:lnTo>
                  <a:lnTo>
                    <a:pt x="838" y="4688"/>
                  </a:lnTo>
                  <a:lnTo>
                    <a:pt x="859" y="4897"/>
                  </a:lnTo>
                  <a:lnTo>
                    <a:pt x="1068" y="5023"/>
                  </a:lnTo>
                  <a:lnTo>
                    <a:pt x="1173" y="5023"/>
                  </a:lnTo>
                  <a:lnTo>
                    <a:pt x="1256" y="5085"/>
                  </a:lnTo>
                  <a:lnTo>
                    <a:pt x="1214" y="5169"/>
                  </a:lnTo>
                  <a:lnTo>
                    <a:pt x="1340" y="5316"/>
                  </a:lnTo>
                  <a:lnTo>
                    <a:pt x="1466" y="5692"/>
                  </a:lnTo>
                  <a:lnTo>
                    <a:pt x="1445" y="5755"/>
                  </a:lnTo>
                  <a:lnTo>
                    <a:pt x="1486" y="5818"/>
                  </a:lnTo>
                  <a:lnTo>
                    <a:pt x="1382" y="5860"/>
                  </a:lnTo>
                  <a:lnTo>
                    <a:pt x="1256" y="5943"/>
                  </a:lnTo>
                  <a:lnTo>
                    <a:pt x="1194" y="5860"/>
                  </a:lnTo>
                  <a:lnTo>
                    <a:pt x="1256" y="5797"/>
                  </a:lnTo>
                  <a:lnTo>
                    <a:pt x="1256" y="5797"/>
                  </a:lnTo>
                  <a:lnTo>
                    <a:pt x="1131" y="5818"/>
                  </a:lnTo>
                  <a:lnTo>
                    <a:pt x="1068" y="5860"/>
                  </a:lnTo>
                  <a:lnTo>
                    <a:pt x="838" y="5964"/>
                  </a:lnTo>
                  <a:lnTo>
                    <a:pt x="440" y="5943"/>
                  </a:lnTo>
                  <a:lnTo>
                    <a:pt x="336" y="6006"/>
                  </a:lnTo>
                  <a:lnTo>
                    <a:pt x="252" y="5964"/>
                  </a:lnTo>
                  <a:lnTo>
                    <a:pt x="210" y="6111"/>
                  </a:lnTo>
                  <a:lnTo>
                    <a:pt x="126" y="6132"/>
                  </a:lnTo>
                  <a:lnTo>
                    <a:pt x="22" y="6215"/>
                  </a:lnTo>
                  <a:lnTo>
                    <a:pt x="1" y="6362"/>
                  </a:lnTo>
                  <a:lnTo>
                    <a:pt x="168" y="6257"/>
                  </a:lnTo>
                  <a:lnTo>
                    <a:pt x="336" y="6236"/>
                  </a:lnTo>
                  <a:lnTo>
                    <a:pt x="210" y="6320"/>
                  </a:lnTo>
                  <a:lnTo>
                    <a:pt x="106" y="6445"/>
                  </a:lnTo>
                  <a:lnTo>
                    <a:pt x="85" y="6571"/>
                  </a:lnTo>
                  <a:lnTo>
                    <a:pt x="147" y="6592"/>
                  </a:lnTo>
                  <a:lnTo>
                    <a:pt x="336" y="6780"/>
                  </a:lnTo>
                  <a:lnTo>
                    <a:pt x="691" y="6906"/>
                  </a:lnTo>
                  <a:lnTo>
                    <a:pt x="817" y="6885"/>
                  </a:lnTo>
                  <a:lnTo>
                    <a:pt x="963" y="6885"/>
                  </a:lnTo>
                  <a:lnTo>
                    <a:pt x="1194" y="6780"/>
                  </a:lnTo>
                  <a:lnTo>
                    <a:pt x="1194" y="6738"/>
                  </a:lnTo>
                  <a:lnTo>
                    <a:pt x="1194" y="6697"/>
                  </a:lnTo>
                  <a:lnTo>
                    <a:pt x="1214" y="6697"/>
                  </a:lnTo>
                  <a:lnTo>
                    <a:pt x="1340" y="6738"/>
                  </a:lnTo>
                  <a:lnTo>
                    <a:pt x="1298" y="6843"/>
                  </a:lnTo>
                  <a:lnTo>
                    <a:pt x="1256" y="6843"/>
                  </a:lnTo>
                  <a:lnTo>
                    <a:pt x="1152" y="6989"/>
                  </a:lnTo>
                  <a:lnTo>
                    <a:pt x="1068" y="6989"/>
                  </a:lnTo>
                  <a:lnTo>
                    <a:pt x="838" y="7178"/>
                  </a:lnTo>
                  <a:lnTo>
                    <a:pt x="838" y="7220"/>
                  </a:lnTo>
                  <a:lnTo>
                    <a:pt x="754" y="7199"/>
                  </a:lnTo>
                  <a:lnTo>
                    <a:pt x="733" y="7199"/>
                  </a:lnTo>
                  <a:lnTo>
                    <a:pt x="650" y="7261"/>
                  </a:lnTo>
                  <a:lnTo>
                    <a:pt x="566" y="7220"/>
                  </a:lnTo>
                  <a:lnTo>
                    <a:pt x="566" y="7115"/>
                  </a:lnTo>
                  <a:lnTo>
                    <a:pt x="503" y="7115"/>
                  </a:lnTo>
                  <a:lnTo>
                    <a:pt x="461" y="7094"/>
                  </a:lnTo>
                  <a:lnTo>
                    <a:pt x="419" y="7094"/>
                  </a:lnTo>
                  <a:lnTo>
                    <a:pt x="398" y="7178"/>
                  </a:lnTo>
                  <a:lnTo>
                    <a:pt x="419" y="7261"/>
                  </a:lnTo>
                  <a:lnTo>
                    <a:pt x="650" y="7492"/>
                  </a:lnTo>
                  <a:lnTo>
                    <a:pt x="733" y="7533"/>
                  </a:lnTo>
                  <a:lnTo>
                    <a:pt x="775" y="7533"/>
                  </a:lnTo>
                  <a:lnTo>
                    <a:pt x="817" y="7575"/>
                  </a:lnTo>
                  <a:lnTo>
                    <a:pt x="984" y="7826"/>
                  </a:lnTo>
                  <a:lnTo>
                    <a:pt x="1403" y="8161"/>
                  </a:lnTo>
                  <a:lnTo>
                    <a:pt x="1612" y="8224"/>
                  </a:lnTo>
                  <a:lnTo>
                    <a:pt x="1779" y="8161"/>
                  </a:lnTo>
                  <a:lnTo>
                    <a:pt x="2072" y="7994"/>
                  </a:lnTo>
                  <a:lnTo>
                    <a:pt x="2261" y="7889"/>
                  </a:lnTo>
                  <a:lnTo>
                    <a:pt x="2261" y="7826"/>
                  </a:lnTo>
                  <a:lnTo>
                    <a:pt x="2344" y="7722"/>
                  </a:lnTo>
                  <a:lnTo>
                    <a:pt x="2386" y="7513"/>
                  </a:lnTo>
                  <a:lnTo>
                    <a:pt x="2302" y="7408"/>
                  </a:lnTo>
                  <a:lnTo>
                    <a:pt x="2386" y="7199"/>
                  </a:lnTo>
                  <a:lnTo>
                    <a:pt x="2386" y="7094"/>
                  </a:lnTo>
                  <a:lnTo>
                    <a:pt x="2407" y="7010"/>
                  </a:lnTo>
                  <a:lnTo>
                    <a:pt x="2428" y="7094"/>
                  </a:lnTo>
                  <a:lnTo>
                    <a:pt x="2595" y="7094"/>
                  </a:lnTo>
                  <a:lnTo>
                    <a:pt x="2637" y="7115"/>
                  </a:lnTo>
                  <a:lnTo>
                    <a:pt x="2742" y="7073"/>
                  </a:lnTo>
                  <a:lnTo>
                    <a:pt x="2721" y="7115"/>
                  </a:lnTo>
                  <a:lnTo>
                    <a:pt x="2616" y="7220"/>
                  </a:lnTo>
                  <a:lnTo>
                    <a:pt x="2533" y="7199"/>
                  </a:lnTo>
                  <a:lnTo>
                    <a:pt x="2512" y="7220"/>
                  </a:lnTo>
                  <a:lnTo>
                    <a:pt x="2491" y="7366"/>
                  </a:lnTo>
                  <a:lnTo>
                    <a:pt x="2533" y="7429"/>
                  </a:lnTo>
                  <a:lnTo>
                    <a:pt x="2533" y="7533"/>
                  </a:lnTo>
                  <a:lnTo>
                    <a:pt x="2595" y="7575"/>
                  </a:lnTo>
                  <a:lnTo>
                    <a:pt x="2742" y="7533"/>
                  </a:lnTo>
                  <a:lnTo>
                    <a:pt x="2826" y="7575"/>
                  </a:lnTo>
                  <a:lnTo>
                    <a:pt x="2742" y="7575"/>
                  </a:lnTo>
                  <a:lnTo>
                    <a:pt x="2700" y="7617"/>
                  </a:lnTo>
                  <a:lnTo>
                    <a:pt x="2554" y="7701"/>
                  </a:lnTo>
                  <a:lnTo>
                    <a:pt x="2616" y="7952"/>
                  </a:lnTo>
                  <a:lnTo>
                    <a:pt x="2700" y="8015"/>
                  </a:lnTo>
                  <a:lnTo>
                    <a:pt x="2742" y="8203"/>
                  </a:lnTo>
                  <a:lnTo>
                    <a:pt x="2742" y="8349"/>
                  </a:lnTo>
                  <a:lnTo>
                    <a:pt x="2700" y="8475"/>
                  </a:lnTo>
                  <a:lnTo>
                    <a:pt x="2700" y="8580"/>
                  </a:lnTo>
                  <a:lnTo>
                    <a:pt x="2784" y="8642"/>
                  </a:lnTo>
                  <a:lnTo>
                    <a:pt x="2700" y="8684"/>
                  </a:lnTo>
                  <a:lnTo>
                    <a:pt x="2721" y="8873"/>
                  </a:lnTo>
                  <a:lnTo>
                    <a:pt x="2867" y="9186"/>
                  </a:lnTo>
                  <a:lnTo>
                    <a:pt x="2909" y="9291"/>
                  </a:lnTo>
                  <a:lnTo>
                    <a:pt x="2951" y="9375"/>
                  </a:lnTo>
                  <a:lnTo>
                    <a:pt x="2867" y="9396"/>
                  </a:lnTo>
                  <a:lnTo>
                    <a:pt x="2867" y="9521"/>
                  </a:lnTo>
                  <a:lnTo>
                    <a:pt x="3035" y="9730"/>
                  </a:lnTo>
                  <a:lnTo>
                    <a:pt x="2909" y="9730"/>
                  </a:lnTo>
                  <a:lnTo>
                    <a:pt x="3035" y="9919"/>
                  </a:lnTo>
                  <a:lnTo>
                    <a:pt x="3035" y="10086"/>
                  </a:lnTo>
                  <a:lnTo>
                    <a:pt x="3265" y="10546"/>
                  </a:lnTo>
                  <a:lnTo>
                    <a:pt x="3265" y="10860"/>
                  </a:lnTo>
                  <a:lnTo>
                    <a:pt x="3370" y="11132"/>
                  </a:lnTo>
                  <a:lnTo>
                    <a:pt x="3453" y="11174"/>
                  </a:lnTo>
                  <a:lnTo>
                    <a:pt x="3495" y="11342"/>
                  </a:lnTo>
                  <a:lnTo>
                    <a:pt x="3579" y="11383"/>
                  </a:lnTo>
                  <a:lnTo>
                    <a:pt x="3579" y="11467"/>
                  </a:lnTo>
                  <a:lnTo>
                    <a:pt x="3704" y="11697"/>
                  </a:lnTo>
                  <a:lnTo>
                    <a:pt x="3767" y="11718"/>
                  </a:lnTo>
                  <a:lnTo>
                    <a:pt x="3767" y="11781"/>
                  </a:lnTo>
                  <a:lnTo>
                    <a:pt x="3893" y="11969"/>
                  </a:lnTo>
                  <a:lnTo>
                    <a:pt x="3955" y="11969"/>
                  </a:lnTo>
                  <a:lnTo>
                    <a:pt x="3955" y="12178"/>
                  </a:lnTo>
                  <a:lnTo>
                    <a:pt x="3997" y="12241"/>
                  </a:lnTo>
                  <a:lnTo>
                    <a:pt x="4081" y="12388"/>
                  </a:lnTo>
                  <a:lnTo>
                    <a:pt x="4102" y="12555"/>
                  </a:lnTo>
                  <a:lnTo>
                    <a:pt x="4207" y="12827"/>
                  </a:lnTo>
                  <a:lnTo>
                    <a:pt x="4269" y="12932"/>
                  </a:lnTo>
                  <a:lnTo>
                    <a:pt x="4290" y="13162"/>
                  </a:lnTo>
                  <a:lnTo>
                    <a:pt x="4332" y="13225"/>
                  </a:lnTo>
                  <a:lnTo>
                    <a:pt x="4416" y="13371"/>
                  </a:lnTo>
                  <a:lnTo>
                    <a:pt x="4583" y="13539"/>
                  </a:lnTo>
                  <a:lnTo>
                    <a:pt x="4604" y="13539"/>
                  </a:lnTo>
                  <a:lnTo>
                    <a:pt x="4709" y="13685"/>
                  </a:lnTo>
                  <a:lnTo>
                    <a:pt x="4876" y="13894"/>
                  </a:lnTo>
                  <a:lnTo>
                    <a:pt x="4939" y="14083"/>
                  </a:lnTo>
                  <a:lnTo>
                    <a:pt x="5002" y="14229"/>
                  </a:lnTo>
                  <a:lnTo>
                    <a:pt x="5043" y="14271"/>
                  </a:lnTo>
                  <a:lnTo>
                    <a:pt x="5043" y="14375"/>
                  </a:lnTo>
                  <a:lnTo>
                    <a:pt x="5169" y="14606"/>
                  </a:lnTo>
                  <a:lnTo>
                    <a:pt x="5232" y="14815"/>
                  </a:lnTo>
                  <a:lnTo>
                    <a:pt x="5232" y="15045"/>
                  </a:lnTo>
                  <a:lnTo>
                    <a:pt x="5441" y="15484"/>
                  </a:lnTo>
                  <a:lnTo>
                    <a:pt x="5629" y="15673"/>
                  </a:lnTo>
                  <a:lnTo>
                    <a:pt x="5776" y="15798"/>
                  </a:lnTo>
                  <a:lnTo>
                    <a:pt x="5985" y="15840"/>
                  </a:lnTo>
                  <a:lnTo>
                    <a:pt x="6194" y="15673"/>
                  </a:lnTo>
                  <a:lnTo>
                    <a:pt x="6257" y="15547"/>
                  </a:lnTo>
                  <a:lnTo>
                    <a:pt x="6215" y="15484"/>
                  </a:lnTo>
                  <a:lnTo>
                    <a:pt x="6257" y="15464"/>
                  </a:lnTo>
                  <a:lnTo>
                    <a:pt x="6278" y="15422"/>
                  </a:lnTo>
                  <a:lnTo>
                    <a:pt x="6320" y="15317"/>
                  </a:lnTo>
                  <a:lnTo>
                    <a:pt x="6529" y="15212"/>
                  </a:lnTo>
                  <a:lnTo>
                    <a:pt x="6571" y="15212"/>
                  </a:lnTo>
                  <a:lnTo>
                    <a:pt x="6822" y="15129"/>
                  </a:lnTo>
                  <a:lnTo>
                    <a:pt x="6906" y="15150"/>
                  </a:lnTo>
                  <a:lnTo>
                    <a:pt x="6717" y="15045"/>
                  </a:lnTo>
                  <a:lnTo>
                    <a:pt x="6696" y="14961"/>
                  </a:lnTo>
                  <a:lnTo>
                    <a:pt x="6738" y="14919"/>
                  </a:lnTo>
                  <a:lnTo>
                    <a:pt x="6906" y="14710"/>
                  </a:lnTo>
                  <a:lnTo>
                    <a:pt x="6885" y="14647"/>
                  </a:lnTo>
                  <a:lnTo>
                    <a:pt x="6927" y="14543"/>
                  </a:lnTo>
                  <a:lnTo>
                    <a:pt x="7094" y="14522"/>
                  </a:lnTo>
                  <a:lnTo>
                    <a:pt x="7136" y="14543"/>
                  </a:lnTo>
                  <a:lnTo>
                    <a:pt x="7261" y="14522"/>
                  </a:lnTo>
                  <a:lnTo>
                    <a:pt x="7261" y="14375"/>
                  </a:lnTo>
                  <a:lnTo>
                    <a:pt x="7220" y="13894"/>
                  </a:lnTo>
                  <a:lnTo>
                    <a:pt x="7157" y="13811"/>
                  </a:lnTo>
                  <a:lnTo>
                    <a:pt x="7157" y="13580"/>
                  </a:lnTo>
                  <a:lnTo>
                    <a:pt x="7303" y="13329"/>
                  </a:lnTo>
                  <a:lnTo>
                    <a:pt x="7429" y="12953"/>
                  </a:lnTo>
                  <a:lnTo>
                    <a:pt x="7429" y="12660"/>
                  </a:lnTo>
                  <a:lnTo>
                    <a:pt x="7261" y="12618"/>
                  </a:lnTo>
                  <a:lnTo>
                    <a:pt x="7261" y="12178"/>
                  </a:lnTo>
                  <a:lnTo>
                    <a:pt x="7240" y="12011"/>
                  </a:lnTo>
                  <a:lnTo>
                    <a:pt x="7345" y="11906"/>
                  </a:lnTo>
                  <a:lnTo>
                    <a:pt x="7240" y="11614"/>
                  </a:lnTo>
                  <a:lnTo>
                    <a:pt x="7240" y="11404"/>
                  </a:lnTo>
                  <a:lnTo>
                    <a:pt x="7303" y="11300"/>
                  </a:lnTo>
                  <a:lnTo>
                    <a:pt x="7492" y="11132"/>
                  </a:lnTo>
                  <a:lnTo>
                    <a:pt x="7533" y="11132"/>
                  </a:lnTo>
                  <a:lnTo>
                    <a:pt x="7617" y="11195"/>
                  </a:lnTo>
                  <a:lnTo>
                    <a:pt x="7680" y="11237"/>
                  </a:lnTo>
                  <a:lnTo>
                    <a:pt x="7847" y="11028"/>
                  </a:lnTo>
                  <a:lnTo>
                    <a:pt x="7847" y="10881"/>
                  </a:lnTo>
                  <a:lnTo>
                    <a:pt x="7952" y="10818"/>
                  </a:lnTo>
                  <a:lnTo>
                    <a:pt x="8203" y="10839"/>
                  </a:lnTo>
                  <a:lnTo>
                    <a:pt x="8349" y="10756"/>
                  </a:lnTo>
                  <a:lnTo>
                    <a:pt x="8454" y="10609"/>
                  </a:lnTo>
                  <a:lnTo>
                    <a:pt x="8412" y="10463"/>
                  </a:lnTo>
                  <a:lnTo>
                    <a:pt x="8454" y="10358"/>
                  </a:lnTo>
                  <a:lnTo>
                    <a:pt x="8600" y="10212"/>
                  </a:lnTo>
                  <a:lnTo>
                    <a:pt x="8810" y="10149"/>
                  </a:lnTo>
                  <a:lnTo>
                    <a:pt x="8935" y="10023"/>
                  </a:lnTo>
                  <a:lnTo>
                    <a:pt x="9019" y="9877"/>
                  </a:lnTo>
                  <a:lnTo>
                    <a:pt x="9542" y="9479"/>
                  </a:lnTo>
                  <a:lnTo>
                    <a:pt x="9626" y="9186"/>
                  </a:lnTo>
                  <a:lnTo>
                    <a:pt x="10023" y="8852"/>
                  </a:lnTo>
                  <a:lnTo>
                    <a:pt x="9961" y="8831"/>
                  </a:lnTo>
                  <a:lnTo>
                    <a:pt x="9940" y="8852"/>
                  </a:lnTo>
                  <a:lnTo>
                    <a:pt x="9856" y="8893"/>
                  </a:lnTo>
                  <a:lnTo>
                    <a:pt x="9877" y="8747"/>
                  </a:lnTo>
                  <a:lnTo>
                    <a:pt x="9940" y="8747"/>
                  </a:lnTo>
                  <a:lnTo>
                    <a:pt x="10044" y="8663"/>
                  </a:lnTo>
                  <a:lnTo>
                    <a:pt x="10065" y="8663"/>
                  </a:lnTo>
                  <a:lnTo>
                    <a:pt x="10086" y="8684"/>
                  </a:lnTo>
                  <a:lnTo>
                    <a:pt x="10086" y="8747"/>
                  </a:lnTo>
                  <a:lnTo>
                    <a:pt x="10149" y="8789"/>
                  </a:lnTo>
                  <a:lnTo>
                    <a:pt x="10463" y="8621"/>
                  </a:lnTo>
                  <a:lnTo>
                    <a:pt x="10463" y="8559"/>
                  </a:lnTo>
                  <a:lnTo>
                    <a:pt x="10672" y="8412"/>
                  </a:lnTo>
                  <a:lnTo>
                    <a:pt x="10630" y="8329"/>
                  </a:lnTo>
                  <a:lnTo>
                    <a:pt x="10714" y="8329"/>
                  </a:lnTo>
                  <a:lnTo>
                    <a:pt x="10756" y="8224"/>
                  </a:lnTo>
                  <a:lnTo>
                    <a:pt x="10881" y="8119"/>
                  </a:lnTo>
                  <a:lnTo>
                    <a:pt x="10818" y="8098"/>
                  </a:lnTo>
                  <a:lnTo>
                    <a:pt x="10860" y="8057"/>
                  </a:lnTo>
                  <a:lnTo>
                    <a:pt x="10777" y="7931"/>
                  </a:lnTo>
                  <a:lnTo>
                    <a:pt x="10777" y="7847"/>
                  </a:lnTo>
                  <a:lnTo>
                    <a:pt x="10818" y="7743"/>
                  </a:lnTo>
                  <a:lnTo>
                    <a:pt x="10860" y="7680"/>
                  </a:lnTo>
                  <a:lnTo>
                    <a:pt x="10902" y="7617"/>
                  </a:lnTo>
                  <a:lnTo>
                    <a:pt x="11279" y="7492"/>
                  </a:lnTo>
                  <a:lnTo>
                    <a:pt x="11341" y="7387"/>
                  </a:lnTo>
                  <a:lnTo>
                    <a:pt x="11341" y="7303"/>
                  </a:lnTo>
                  <a:lnTo>
                    <a:pt x="11404" y="7220"/>
                  </a:lnTo>
                  <a:lnTo>
                    <a:pt x="11425" y="7178"/>
                  </a:lnTo>
                  <a:lnTo>
                    <a:pt x="11383" y="7115"/>
                  </a:lnTo>
                  <a:lnTo>
                    <a:pt x="11321" y="7115"/>
                  </a:lnTo>
                  <a:lnTo>
                    <a:pt x="11300" y="7073"/>
                  </a:lnTo>
                  <a:lnTo>
                    <a:pt x="11404" y="7073"/>
                  </a:lnTo>
                  <a:lnTo>
                    <a:pt x="11488" y="7157"/>
                  </a:lnTo>
                  <a:lnTo>
                    <a:pt x="11488" y="7261"/>
                  </a:lnTo>
                  <a:lnTo>
                    <a:pt x="11509" y="7387"/>
                  </a:lnTo>
                  <a:lnTo>
                    <a:pt x="11593" y="7408"/>
                  </a:lnTo>
                  <a:lnTo>
                    <a:pt x="11676" y="7408"/>
                  </a:lnTo>
                  <a:lnTo>
                    <a:pt x="11718" y="7366"/>
                  </a:lnTo>
                  <a:lnTo>
                    <a:pt x="11739" y="7387"/>
                  </a:lnTo>
                  <a:lnTo>
                    <a:pt x="11739" y="7324"/>
                  </a:lnTo>
                  <a:lnTo>
                    <a:pt x="11760" y="7282"/>
                  </a:lnTo>
                  <a:lnTo>
                    <a:pt x="11802" y="7324"/>
                  </a:lnTo>
                  <a:lnTo>
                    <a:pt x="11823" y="7492"/>
                  </a:lnTo>
                  <a:lnTo>
                    <a:pt x="11906" y="7513"/>
                  </a:lnTo>
                  <a:lnTo>
                    <a:pt x="11906" y="7429"/>
                  </a:lnTo>
                  <a:lnTo>
                    <a:pt x="11969" y="7533"/>
                  </a:lnTo>
                  <a:lnTo>
                    <a:pt x="12032" y="7429"/>
                  </a:lnTo>
                  <a:lnTo>
                    <a:pt x="11969" y="7303"/>
                  </a:lnTo>
                  <a:lnTo>
                    <a:pt x="12011" y="7303"/>
                  </a:lnTo>
                  <a:lnTo>
                    <a:pt x="11969" y="7115"/>
                  </a:lnTo>
                  <a:lnTo>
                    <a:pt x="11948" y="7010"/>
                  </a:lnTo>
                  <a:lnTo>
                    <a:pt x="11948" y="6864"/>
                  </a:lnTo>
                  <a:lnTo>
                    <a:pt x="11760" y="6634"/>
                  </a:lnTo>
                  <a:lnTo>
                    <a:pt x="11739" y="6445"/>
                  </a:lnTo>
                  <a:lnTo>
                    <a:pt x="11760" y="6341"/>
                  </a:lnTo>
                  <a:lnTo>
                    <a:pt x="11718" y="6215"/>
                  </a:lnTo>
                  <a:lnTo>
                    <a:pt x="11718" y="6027"/>
                  </a:lnTo>
                  <a:lnTo>
                    <a:pt x="11551" y="5839"/>
                  </a:lnTo>
                  <a:lnTo>
                    <a:pt x="11425" y="5797"/>
                  </a:lnTo>
                  <a:lnTo>
                    <a:pt x="11300" y="5629"/>
                  </a:lnTo>
                  <a:lnTo>
                    <a:pt x="11300" y="5399"/>
                  </a:lnTo>
                  <a:lnTo>
                    <a:pt x="11404" y="5378"/>
                  </a:lnTo>
                  <a:lnTo>
                    <a:pt x="11446" y="5211"/>
                  </a:lnTo>
                  <a:lnTo>
                    <a:pt x="11530" y="5169"/>
                  </a:lnTo>
                  <a:lnTo>
                    <a:pt x="11613" y="5190"/>
                  </a:lnTo>
                  <a:lnTo>
                    <a:pt x="11676" y="5127"/>
                  </a:lnTo>
                  <a:lnTo>
                    <a:pt x="11634" y="4981"/>
                  </a:lnTo>
                  <a:lnTo>
                    <a:pt x="11655" y="4918"/>
                  </a:lnTo>
                  <a:lnTo>
                    <a:pt x="11530" y="4897"/>
                  </a:lnTo>
                  <a:lnTo>
                    <a:pt x="11425" y="4960"/>
                  </a:lnTo>
                  <a:lnTo>
                    <a:pt x="11132" y="4855"/>
                  </a:lnTo>
                  <a:lnTo>
                    <a:pt x="11153" y="4709"/>
                  </a:lnTo>
                  <a:lnTo>
                    <a:pt x="11279" y="4583"/>
                  </a:lnTo>
                  <a:lnTo>
                    <a:pt x="11321" y="4437"/>
                  </a:lnTo>
                  <a:lnTo>
                    <a:pt x="11279" y="4374"/>
                  </a:lnTo>
                  <a:lnTo>
                    <a:pt x="11279" y="4290"/>
                  </a:lnTo>
                  <a:lnTo>
                    <a:pt x="11321" y="4290"/>
                  </a:lnTo>
                  <a:lnTo>
                    <a:pt x="11341" y="4228"/>
                  </a:lnTo>
                  <a:lnTo>
                    <a:pt x="11404" y="4269"/>
                  </a:lnTo>
                  <a:lnTo>
                    <a:pt x="11488" y="4374"/>
                  </a:lnTo>
                  <a:lnTo>
                    <a:pt x="11488" y="4437"/>
                  </a:lnTo>
                  <a:lnTo>
                    <a:pt x="11551" y="4541"/>
                  </a:lnTo>
                  <a:lnTo>
                    <a:pt x="11676" y="4562"/>
                  </a:lnTo>
                  <a:lnTo>
                    <a:pt x="11739" y="4541"/>
                  </a:lnTo>
                  <a:lnTo>
                    <a:pt x="11655" y="4479"/>
                  </a:lnTo>
                  <a:lnTo>
                    <a:pt x="11676" y="4395"/>
                  </a:lnTo>
                  <a:lnTo>
                    <a:pt x="11739" y="4395"/>
                  </a:lnTo>
                  <a:lnTo>
                    <a:pt x="11823" y="4479"/>
                  </a:lnTo>
                  <a:lnTo>
                    <a:pt x="11865" y="4541"/>
                  </a:lnTo>
                  <a:lnTo>
                    <a:pt x="11969" y="4583"/>
                  </a:lnTo>
                  <a:lnTo>
                    <a:pt x="12011" y="4541"/>
                  </a:lnTo>
                  <a:lnTo>
                    <a:pt x="12053" y="4541"/>
                  </a:lnTo>
                  <a:lnTo>
                    <a:pt x="12137" y="4667"/>
                  </a:lnTo>
                  <a:lnTo>
                    <a:pt x="12158" y="4792"/>
                  </a:lnTo>
                  <a:lnTo>
                    <a:pt x="12158" y="4876"/>
                  </a:lnTo>
                  <a:lnTo>
                    <a:pt x="12199" y="5002"/>
                  </a:lnTo>
                  <a:lnTo>
                    <a:pt x="12199" y="5085"/>
                  </a:lnTo>
                  <a:lnTo>
                    <a:pt x="12325" y="5127"/>
                  </a:lnTo>
                  <a:lnTo>
                    <a:pt x="12430" y="5106"/>
                  </a:lnTo>
                  <a:lnTo>
                    <a:pt x="12555" y="5169"/>
                  </a:lnTo>
                  <a:lnTo>
                    <a:pt x="12911" y="5169"/>
                  </a:lnTo>
                  <a:lnTo>
                    <a:pt x="13099" y="5190"/>
                  </a:lnTo>
                  <a:lnTo>
                    <a:pt x="13308" y="5169"/>
                  </a:lnTo>
                  <a:lnTo>
                    <a:pt x="13392" y="5169"/>
                  </a:lnTo>
                  <a:lnTo>
                    <a:pt x="13434" y="5190"/>
                  </a:lnTo>
                  <a:lnTo>
                    <a:pt x="13497" y="5169"/>
                  </a:lnTo>
                  <a:lnTo>
                    <a:pt x="13601" y="5274"/>
                  </a:lnTo>
                  <a:lnTo>
                    <a:pt x="13643" y="5295"/>
                  </a:lnTo>
                  <a:lnTo>
                    <a:pt x="13601" y="5420"/>
                  </a:lnTo>
                  <a:lnTo>
                    <a:pt x="13580" y="5546"/>
                  </a:lnTo>
                  <a:lnTo>
                    <a:pt x="13497" y="5755"/>
                  </a:lnTo>
                  <a:lnTo>
                    <a:pt x="13434" y="5797"/>
                  </a:lnTo>
                  <a:lnTo>
                    <a:pt x="13434" y="5860"/>
                  </a:lnTo>
                  <a:lnTo>
                    <a:pt x="13392" y="5922"/>
                  </a:lnTo>
                  <a:lnTo>
                    <a:pt x="13308" y="5922"/>
                  </a:lnTo>
                  <a:lnTo>
                    <a:pt x="13287" y="5860"/>
                  </a:lnTo>
                  <a:lnTo>
                    <a:pt x="13183" y="5943"/>
                  </a:lnTo>
                  <a:lnTo>
                    <a:pt x="13162" y="6027"/>
                  </a:lnTo>
                  <a:lnTo>
                    <a:pt x="13099" y="6048"/>
                  </a:lnTo>
                  <a:lnTo>
                    <a:pt x="13099" y="6132"/>
                  </a:lnTo>
                  <a:lnTo>
                    <a:pt x="13162" y="6278"/>
                  </a:lnTo>
                  <a:lnTo>
                    <a:pt x="13225" y="6341"/>
                  </a:lnTo>
                  <a:lnTo>
                    <a:pt x="13225" y="6383"/>
                  </a:lnTo>
                  <a:lnTo>
                    <a:pt x="13329" y="6487"/>
                  </a:lnTo>
                  <a:lnTo>
                    <a:pt x="13413" y="6592"/>
                  </a:lnTo>
                  <a:lnTo>
                    <a:pt x="13497" y="6592"/>
                  </a:lnTo>
                  <a:lnTo>
                    <a:pt x="13497" y="6529"/>
                  </a:lnTo>
                  <a:lnTo>
                    <a:pt x="13476" y="6466"/>
                  </a:lnTo>
                  <a:lnTo>
                    <a:pt x="13518" y="6383"/>
                  </a:lnTo>
                  <a:lnTo>
                    <a:pt x="13518" y="6341"/>
                  </a:lnTo>
                  <a:lnTo>
                    <a:pt x="13538" y="6278"/>
                  </a:lnTo>
                  <a:lnTo>
                    <a:pt x="13518" y="6236"/>
                  </a:lnTo>
                  <a:lnTo>
                    <a:pt x="13580" y="6173"/>
                  </a:lnTo>
                  <a:lnTo>
                    <a:pt x="13643" y="6236"/>
                  </a:lnTo>
                  <a:lnTo>
                    <a:pt x="13727" y="6236"/>
                  </a:lnTo>
                  <a:lnTo>
                    <a:pt x="13769" y="6278"/>
                  </a:lnTo>
                  <a:lnTo>
                    <a:pt x="13831" y="6362"/>
                  </a:lnTo>
                  <a:lnTo>
                    <a:pt x="13852" y="6529"/>
                  </a:lnTo>
                  <a:lnTo>
                    <a:pt x="13852" y="6655"/>
                  </a:lnTo>
                  <a:lnTo>
                    <a:pt x="13915" y="6738"/>
                  </a:lnTo>
                  <a:lnTo>
                    <a:pt x="13936" y="6969"/>
                  </a:lnTo>
                  <a:lnTo>
                    <a:pt x="13999" y="7115"/>
                  </a:lnTo>
                  <a:lnTo>
                    <a:pt x="14020" y="7199"/>
                  </a:lnTo>
                  <a:lnTo>
                    <a:pt x="14041" y="7261"/>
                  </a:lnTo>
                  <a:lnTo>
                    <a:pt x="14041" y="7303"/>
                  </a:lnTo>
                  <a:lnTo>
                    <a:pt x="14062" y="7366"/>
                  </a:lnTo>
                  <a:lnTo>
                    <a:pt x="14103" y="7387"/>
                  </a:lnTo>
                  <a:lnTo>
                    <a:pt x="14103" y="7303"/>
                  </a:lnTo>
                  <a:lnTo>
                    <a:pt x="14124" y="7199"/>
                  </a:lnTo>
                  <a:lnTo>
                    <a:pt x="14166" y="7220"/>
                  </a:lnTo>
                  <a:lnTo>
                    <a:pt x="14250" y="7199"/>
                  </a:lnTo>
                  <a:lnTo>
                    <a:pt x="14292" y="6989"/>
                  </a:lnTo>
                  <a:lnTo>
                    <a:pt x="14271" y="6885"/>
                  </a:lnTo>
                  <a:lnTo>
                    <a:pt x="14292" y="6759"/>
                  </a:lnTo>
                  <a:lnTo>
                    <a:pt x="14271" y="6592"/>
                  </a:lnTo>
                  <a:lnTo>
                    <a:pt x="14417" y="6592"/>
                  </a:lnTo>
                  <a:lnTo>
                    <a:pt x="14417" y="6383"/>
                  </a:lnTo>
                  <a:lnTo>
                    <a:pt x="14417" y="6257"/>
                  </a:lnTo>
                  <a:lnTo>
                    <a:pt x="14354" y="5964"/>
                  </a:lnTo>
                  <a:lnTo>
                    <a:pt x="14459" y="5964"/>
                  </a:lnTo>
                  <a:lnTo>
                    <a:pt x="14564" y="6006"/>
                  </a:lnTo>
                  <a:lnTo>
                    <a:pt x="14731" y="6006"/>
                  </a:lnTo>
                  <a:lnTo>
                    <a:pt x="14794" y="5797"/>
                  </a:lnTo>
                  <a:lnTo>
                    <a:pt x="14857" y="5546"/>
                  </a:lnTo>
                  <a:lnTo>
                    <a:pt x="14982" y="5232"/>
                  </a:lnTo>
                  <a:lnTo>
                    <a:pt x="14857" y="5190"/>
                  </a:lnTo>
                  <a:lnTo>
                    <a:pt x="14857" y="5085"/>
                  </a:lnTo>
                  <a:lnTo>
                    <a:pt x="15003" y="4813"/>
                  </a:lnTo>
                  <a:lnTo>
                    <a:pt x="15087" y="4583"/>
                  </a:lnTo>
                  <a:lnTo>
                    <a:pt x="15045" y="4541"/>
                  </a:lnTo>
                  <a:lnTo>
                    <a:pt x="15066" y="4374"/>
                  </a:lnTo>
                  <a:lnTo>
                    <a:pt x="15254" y="4081"/>
                  </a:lnTo>
                  <a:lnTo>
                    <a:pt x="15380" y="4039"/>
                  </a:lnTo>
                  <a:lnTo>
                    <a:pt x="15505" y="3872"/>
                  </a:lnTo>
                  <a:lnTo>
                    <a:pt x="15568" y="3725"/>
                  </a:lnTo>
                  <a:lnTo>
                    <a:pt x="15777" y="3663"/>
                  </a:lnTo>
                  <a:lnTo>
                    <a:pt x="15924" y="3558"/>
                  </a:lnTo>
                  <a:lnTo>
                    <a:pt x="16007" y="3642"/>
                  </a:lnTo>
                  <a:lnTo>
                    <a:pt x="16133" y="3704"/>
                  </a:lnTo>
                  <a:lnTo>
                    <a:pt x="16112" y="3600"/>
                  </a:lnTo>
                  <a:lnTo>
                    <a:pt x="16112" y="3432"/>
                  </a:lnTo>
                  <a:lnTo>
                    <a:pt x="16217" y="3328"/>
                  </a:lnTo>
                  <a:lnTo>
                    <a:pt x="16196" y="3244"/>
                  </a:lnTo>
                  <a:lnTo>
                    <a:pt x="16154" y="3223"/>
                  </a:lnTo>
                  <a:lnTo>
                    <a:pt x="16091" y="3119"/>
                  </a:lnTo>
                  <a:lnTo>
                    <a:pt x="15987" y="3077"/>
                  </a:lnTo>
                  <a:lnTo>
                    <a:pt x="15903" y="3119"/>
                  </a:lnTo>
                  <a:lnTo>
                    <a:pt x="15777" y="3098"/>
                  </a:lnTo>
                  <a:lnTo>
                    <a:pt x="15735" y="2993"/>
                  </a:lnTo>
                  <a:lnTo>
                    <a:pt x="15840" y="2888"/>
                  </a:lnTo>
                  <a:lnTo>
                    <a:pt x="15840" y="2805"/>
                  </a:lnTo>
                  <a:lnTo>
                    <a:pt x="15777" y="2700"/>
                  </a:lnTo>
                  <a:lnTo>
                    <a:pt x="15735" y="2616"/>
                  </a:lnTo>
                  <a:lnTo>
                    <a:pt x="15673" y="2658"/>
                  </a:lnTo>
                  <a:lnTo>
                    <a:pt x="15589" y="2658"/>
                  </a:lnTo>
                  <a:lnTo>
                    <a:pt x="15526" y="2575"/>
                  </a:lnTo>
                  <a:lnTo>
                    <a:pt x="15610" y="2407"/>
                  </a:lnTo>
                  <a:lnTo>
                    <a:pt x="15589" y="2365"/>
                  </a:lnTo>
                  <a:lnTo>
                    <a:pt x="15505" y="2365"/>
                  </a:lnTo>
                  <a:lnTo>
                    <a:pt x="15463" y="2282"/>
                  </a:lnTo>
                  <a:lnTo>
                    <a:pt x="15380" y="2261"/>
                  </a:lnTo>
                  <a:lnTo>
                    <a:pt x="15108" y="2407"/>
                  </a:lnTo>
                  <a:lnTo>
                    <a:pt x="15150" y="2512"/>
                  </a:lnTo>
                  <a:lnTo>
                    <a:pt x="15066" y="2575"/>
                  </a:lnTo>
                  <a:lnTo>
                    <a:pt x="14857" y="2491"/>
                  </a:lnTo>
                  <a:lnTo>
                    <a:pt x="14689" y="2554"/>
                  </a:lnTo>
                  <a:lnTo>
                    <a:pt x="14585" y="2386"/>
                  </a:lnTo>
                  <a:lnTo>
                    <a:pt x="14459" y="2491"/>
                  </a:lnTo>
                  <a:lnTo>
                    <a:pt x="14375" y="2491"/>
                  </a:lnTo>
                  <a:lnTo>
                    <a:pt x="14375" y="2616"/>
                  </a:lnTo>
                  <a:lnTo>
                    <a:pt x="14271" y="2784"/>
                  </a:lnTo>
                  <a:lnTo>
                    <a:pt x="14041" y="2826"/>
                  </a:lnTo>
                  <a:lnTo>
                    <a:pt x="13936" y="2867"/>
                  </a:lnTo>
                  <a:lnTo>
                    <a:pt x="13831" y="2972"/>
                  </a:lnTo>
                  <a:lnTo>
                    <a:pt x="13769" y="3098"/>
                  </a:lnTo>
                  <a:lnTo>
                    <a:pt x="13685" y="3119"/>
                  </a:lnTo>
                  <a:lnTo>
                    <a:pt x="13685" y="3202"/>
                  </a:lnTo>
                  <a:lnTo>
                    <a:pt x="13580" y="3181"/>
                  </a:lnTo>
                  <a:lnTo>
                    <a:pt x="13497" y="3223"/>
                  </a:lnTo>
                  <a:lnTo>
                    <a:pt x="13434" y="3391"/>
                  </a:lnTo>
                  <a:lnTo>
                    <a:pt x="13329" y="3391"/>
                  </a:lnTo>
                  <a:lnTo>
                    <a:pt x="13120" y="3432"/>
                  </a:lnTo>
                  <a:lnTo>
                    <a:pt x="13057" y="3432"/>
                  </a:lnTo>
                  <a:lnTo>
                    <a:pt x="13015" y="3600"/>
                  </a:lnTo>
                  <a:lnTo>
                    <a:pt x="13015" y="3704"/>
                  </a:lnTo>
                  <a:lnTo>
                    <a:pt x="13204" y="3767"/>
                  </a:lnTo>
                  <a:lnTo>
                    <a:pt x="13204" y="3935"/>
                  </a:lnTo>
                  <a:lnTo>
                    <a:pt x="13204" y="4039"/>
                  </a:lnTo>
                  <a:lnTo>
                    <a:pt x="12974" y="4123"/>
                  </a:lnTo>
                  <a:lnTo>
                    <a:pt x="12806" y="4081"/>
                  </a:lnTo>
                  <a:lnTo>
                    <a:pt x="12597" y="4144"/>
                  </a:lnTo>
                  <a:lnTo>
                    <a:pt x="12492" y="4081"/>
                  </a:lnTo>
                  <a:lnTo>
                    <a:pt x="12367" y="4123"/>
                  </a:lnTo>
                  <a:lnTo>
                    <a:pt x="12262" y="4248"/>
                  </a:lnTo>
                  <a:lnTo>
                    <a:pt x="12116" y="4248"/>
                  </a:lnTo>
                  <a:lnTo>
                    <a:pt x="11823" y="4081"/>
                  </a:lnTo>
                  <a:lnTo>
                    <a:pt x="11739" y="4144"/>
                  </a:lnTo>
                  <a:lnTo>
                    <a:pt x="11530" y="4123"/>
                  </a:lnTo>
                  <a:lnTo>
                    <a:pt x="11425" y="3935"/>
                  </a:lnTo>
                  <a:lnTo>
                    <a:pt x="11488" y="3830"/>
                  </a:lnTo>
                  <a:lnTo>
                    <a:pt x="11488" y="3704"/>
                  </a:lnTo>
                  <a:lnTo>
                    <a:pt x="11383" y="3621"/>
                  </a:lnTo>
                  <a:lnTo>
                    <a:pt x="11341" y="3453"/>
                  </a:lnTo>
                  <a:lnTo>
                    <a:pt x="11300" y="3349"/>
                  </a:lnTo>
                  <a:lnTo>
                    <a:pt x="11153" y="3349"/>
                  </a:lnTo>
                  <a:lnTo>
                    <a:pt x="11069" y="3453"/>
                  </a:lnTo>
                  <a:lnTo>
                    <a:pt x="11028" y="3453"/>
                  </a:lnTo>
                  <a:lnTo>
                    <a:pt x="11090" y="3600"/>
                  </a:lnTo>
                  <a:lnTo>
                    <a:pt x="11028" y="3851"/>
                  </a:lnTo>
                  <a:lnTo>
                    <a:pt x="11132" y="4081"/>
                  </a:lnTo>
                  <a:lnTo>
                    <a:pt x="11090" y="4353"/>
                  </a:lnTo>
                  <a:lnTo>
                    <a:pt x="10756" y="4437"/>
                  </a:lnTo>
                  <a:lnTo>
                    <a:pt x="10505" y="4290"/>
                  </a:lnTo>
                  <a:lnTo>
                    <a:pt x="10400" y="4374"/>
                  </a:lnTo>
                  <a:lnTo>
                    <a:pt x="9919" y="4186"/>
                  </a:lnTo>
                  <a:lnTo>
                    <a:pt x="9709" y="4186"/>
                  </a:lnTo>
                  <a:lnTo>
                    <a:pt x="9584" y="4248"/>
                  </a:lnTo>
                  <a:lnTo>
                    <a:pt x="9291" y="4165"/>
                  </a:lnTo>
                  <a:lnTo>
                    <a:pt x="9124" y="4039"/>
                  </a:lnTo>
                  <a:lnTo>
                    <a:pt x="9103" y="3872"/>
                  </a:lnTo>
                  <a:lnTo>
                    <a:pt x="8810" y="3830"/>
                  </a:lnTo>
                  <a:lnTo>
                    <a:pt x="8517" y="3914"/>
                  </a:lnTo>
                  <a:lnTo>
                    <a:pt x="8412" y="3830"/>
                  </a:lnTo>
                  <a:lnTo>
                    <a:pt x="8140" y="3830"/>
                  </a:lnTo>
                  <a:lnTo>
                    <a:pt x="7952" y="3725"/>
                  </a:lnTo>
                  <a:lnTo>
                    <a:pt x="7784" y="3725"/>
                  </a:lnTo>
                  <a:lnTo>
                    <a:pt x="7680" y="3642"/>
                  </a:lnTo>
                  <a:lnTo>
                    <a:pt x="7450" y="3600"/>
                  </a:lnTo>
                  <a:lnTo>
                    <a:pt x="7261" y="3391"/>
                  </a:lnTo>
                  <a:lnTo>
                    <a:pt x="7010" y="3202"/>
                  </a:lnTo>
                  <a:lnTo>
                    <a:pt x="6801" y="3139"/>
                  </a:lnTo>
                  <a:lnTo>
                    <a:pt x="6717" y="3077"/>
                  </a:lnTo>
                  <a:lnTo>
                    <a:pt x="6613" y="3077"/>
                  </a:lnTo>
                  <a:lnTo>
                    <a:pt x="6508" y="2993"/>
                  </a:lnTo>
                  <a:lnTo>
                    <a:pt x="6383" y="2972"/>
                  </a:lnTo>
                  <a:lnTo>
                    <a:pt x="6362" y="2826"/>
                  </a:lnTo>
                  <a:lnTo>
                    <a:pt x="6487" y="2616"/>
                  </a:lnTo>
                  <a:lnTo>
                    <a:pt x="6487" y="2449"/>
                  </a:lnTo>
                  <a:lnTo>
                    <a:pt x="6571" y="2135"/>
                  </a:lnTo>
                  <a:lnTo>
                    <a:pt x="6571" y="1926"/>
                  </a:lnTo>
                  <a:lnTo>
                    <a:pt x="6529" y="1947"/>
                  </a:lnTo>
                  <a:lnTo>
                    <a:pt x="6508" y="1842"/>
                  </a:lnTo>
                  <a:lnTo>
                    <a:pt x="6404" y="1842"/>
                  </a:lnTo>
                  <a:lnTo>
                    <a:pt x="6320" y="1675"/>
                  </a:lnTo>
                  <a:lnTo>
                    <a:pt x="6257" y="1654"/>
                  </a:lnTo>
                  <a:lnTo>
                    <a:pt x="6152" y="1549"/>
                  </a:lnTo>
                  <a:lnTo>
                    <a:pt x="6006" y="1528"/>
                  </a:lnTo>
                  <a:lnTo>
                    <a:pt x="5964" y="1445"/>
                  </a:lnTo>
                  <a:lnTo>
                    <a:pt x="5839" y="1445"/>
                  </a:lnTo>
                  <a:lnTo>
                    <a:pt x="5755" y="1549"/>
                  </a:lnTo>
                  <a:lnTo>
                    <a:pt x="5629" y="1507"/>
                  </a:lnTo>
                  <a:lnTo>
                    <a:pt x="5587" y="1361"/>
                  </a:lnTo>
                  <a:lnTo>
                    <a:pt x="5546" y="1361"/>
                  </a:lnTo>
                  <a:lnTo>
                    <a:pt x="5546" y="1256"/>
                  </a:lnTo>
                  <a:lnTo>
                    <a:pt x="5462" y="1152"/>
                  </a:lnTo>
                  <a:lnTo>
                    <a:pt x="5399" y="1131"/>
                  </a:lnTo>
                  <a:lnTo>
                    <a:pt x="5441" y="1047"/>
                  </a:lnTo>
                  <a:lnTo>
                    <a:pt x="5378" y="943"/>
                  </a:lnTo>
                  <a:lnTo>
                    <a:pt x="5399" y="712"/>
                  </a:lnTo>
                  <a:lnTo>
                    <a:pt x="5253" y="629"/>
                  </a:lnTo>
                  <a:lnTo>
                    <a:pt x="5232" y="566"/>
                  </a:lnTo>
                  <a:lnTo>
                    <a:pt x="5211" y="482"/>
                  </a:lnTo>
                  <a:lnTo>
                    <a:pt x="4960" y="357"/>
                  </a:lnTo>
                  <a:lnTo>
                    <a:pt x="4813" y="357"/>
                  </a:lnTo>
                  <a:lnTo>
                    <a:pt x="4751" y="189"/>
                  </a:lnTo>
                  <a:lnTo>
                    <a:pt x="4604" y="106"/>
                  </a:lnTo>
                  <a:lnTo>
                    <a:pt x="4437" y="210"/>
                  </a:lnTo>
                  <a:lnTo>
                    <a:pt x="412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9" name="Google Shape;2509;p46"/>
            <p:cNvSpPr/>
            <p:nvPr/>
          </p:nvSpPr>
          <p:spPr>
            <a:xfrm>
              <a:off x="4822425" y="2778250"/>
              <a:ext cx="119300" cy="63825"/>
            </a:xfrm>
            <a:custGeom>
              <a:avLst/>
              <a:gdLst/>
              <a:ahLst/>
              <a:cxnLst/>
              <a:rect l="l" t="t" r="r" b="b"/>
              <a:pathLst>
                <a:path w="4772" h="2553" extrusionOk="0">
                  <a:moveTo>
                    <a:pt x="231" y="0"/>
                  </a:moveTo>
                  <a:lnTo>
                    <a:pt x="210" y="42"/>
                  </a:lnTo>
                  <a:lnTo>
                    <a:pt x="210" y="251"/>
                  </a:lnTo>
                  <a:lnTo>
                    <a:pt x="126" y="565"/>
                  </a:lnTo>
                  <a:lnTo>
                    <a:pt x="126" y="732"/>
                  </a:lnTo>
                  <a:lnTo>
                    <a:pt x="1" y="942"/>
                  </a:lnTo>
                  <a:lnTo>
                    <a:pt x="22" y="1088"/>
                  </a:lnTo>
                  <a:lnTo>
                    <a:pt x="147" y="1109"/>
                  </a:lnTo>
                  <a:lnTo>
                    <a:pt x="252" y="1193"/>
                  </a:lnTo>
                  <a:lnTo>
                    <a:pt x="356" y="1193"/>
                  </a:lnTo>
                  <a:lnTo>
                    <a:pt x="440" y="1255"/>
                  </a:lnTo>
                  <a:lnTo>
                    <a:pt x="649" y="1318"/>
                  </a:lnTo>
                  <a:lnTo>
                    <a:pt x="900" y="1507"/>
                  </a:lnTo>
                  <a:lnTo>
                    <a:pt x="1089" y="1716"/>
                  </a:lnTo>
                  <a:lnTo>
                    <a:pt x="1319" y="1758"/>
                  </a:lnTo>
                  <a:lnTo>
                    <a:pt x="1423" y="1841"/>
                  </a:lnTo>
                  <a:lnTo>
                    <a:pt x="1591" y="1841"/>
                  </a:lnTo>
                  <a:lnTo>
                    <a:pt x="1779" y="1946"/>
                  </a:lnTo>
                  <a:lnTo>
                    <a:pt x="2051" y="1946"/>
                  </a:lnTo>
                  <a:lnTo>
                    <a:pt x="2156" y="2030"/>
                  </a:lnTo>
                  <a:lnTo>
                    <a:pt x="2449" y="1946"/>
                  </a:lnTo>
                  <a:lnTo>
                    <a:pt x="2742" y="1988"/>
                  </a:lnTo>
                  <a:lnTo>
                    <a:pt x="2763" y="2155"/>
                  </a:lnTo>
                  <a:lnTo>
                    <a:pt x="2930" y="2281"/>
                  </a:lnTo>
                  <a:lnTo>
                    <a:pt x="3223" y="2364"/>
                  </a:lnTo>
                  <a:lnTo>
                    <a:pt x="3348" y="2302"/>
                  </a:lnTo>
                  <a:lnTo>
                    <a:pt x="3558" y="2302"/>
                  </a:lnTo>
                  <a:lnTo>
                    <a:pt x="4039" y="2490"/>
                  </a:lnTo>
                  <a:lnTo>
                    <a:pt x="4144" y="2406"/>
                  </a:lnTo>
                  <a:lnTo>
                    <a:pt x="4395" y="2553"/>
                  </a:lnTo>
                  <a:lnTo>
                    <a:pt x="4729" y="2469"/>
                  </a:lnTo>
                  <a:lnTo>
                    <a:pt x="4771" y="2197"/>
                  </a:lnTo>
                  <a:lnTo>
                    <a:pt x="4667" y="1967"/>
                  </a:lnTo>
                  <a:lnTo>
                    <a:pt x="4729" y="1716"/>
                  </a:lnTo>
                  <a:lnTo>
                    <a:pt x="4667" y="1569"/>
                  </a:lnTo>
                  <a:lnTo>
                    <a:pt x="4562" y="1569"/>
                  </a:lnTo>
                  <a:lnTo>
                    <a:pt x="4416" y="1632"/>
                  </a:lnTo>
                  <a:lnTo>
                    <a:pt x="4353" y="1611"/>
                  </a:lnTo>
                  <a:lnTo>
                    <a:pt x="4206" y="1653"/>
                  </a:lnTo>
                  <a:lnTo>
                    <a:pt x="4123" y="1632"/>
                  </a:lnTo>
                  <a:lnTo>
                    <a:pt x="3997" y="1465"/>
                  </a:lnTo>
                  <a:lnTo>
                    <a:pt x="3830" y="1402"/>
                  </a:lnTo>
                  <a:lnTo>
                    <a:pt x="3788" y="1255"/>
                  </a:lnTo>
                  <a:lnTo>
                    <a:pt x="3662" y="1193"/>
                  </a:lnTo>
                  <a:lnTo>
                    <a:pt x="3453" y="1193"/>
                  </a:lnTo>
                  <a:lnTo>
                    <a:pt x="3348" y="1297"/>
                  </a:lnTo>
                  <a:lnTo>
                    <a:pt x="3202" y="1318"/>
                  </a:lnTo>
                  <a:lnTo>
                    <a:pt x="3139" y="1402"/>
                  </a:lnTo>
                  <a:lnTo>
                    <a:pt x="2972" y="1318"/>
                  </a:lnTo>
                  <a:lnTo>
                    <a:pt x="2867" y="1339"/>
                  </a:lnTo>
                  <a:lnTo>
                    <a:pt x="2825" y="1193"/>
                  </a:lnTo>
                  <a:lnTo>
                    <a:pt x="2846" y="942"/>
                  </a:lnTo>
                  <a:lnTo>
                    <a:pt x="2700" y="942"/>
                  </a:lnTo>
                  <a:lnTo>
                    <a:pt x="2532" y="1004"/>
                  </a:lnTo>
                  <a:lnTo>
                    <a:pt x="2365" y="879"/>
                  </a:lnTo>
                  <a:lnTo>
                    <a:pt x="2365" y="711"/>
                  </a:lnTo>
                  <a:lnTo>
                    <a:pt x="2239" y="628"/>
                  </a:lnTo>
                  <a:lnTo>
                    <a:pt x="2114" y="628"/>
                  </a:lnTo>
                  <a:lnTo>
                    <a:pt x="2093" y="586"/>
                  </a:lnTo>
                  <a:lnTo>
                    <a:pt x="2009" y="628"/>
                  </a:lnTo>
                  <a:lnTo>
                    <a:pt x="2009" y="816"/>
                  </a:lnTo>
                  <a:lnTo>
                    <a:pt x="1947" y="837"/>
                  </a:lnTo>
                  <a:lnTo>
                    <a:pt x="1905" y="711"/>
                  </a:lnTo>
                  <a:lnTo>
                    <a:pt x="1800" y="586"/>
                  </a:lnTo>
                  <a:lnTo>
                    <a:pt x="1737" y="523"/>
                  </a:lnTo>
                  <a:lnTo>
                    <a:pt x="1612" y="460"/>
                  </a:lnTo>
                  <a:lnTo>
                    <a:pt x="1486" y="460"/>
                  </a:lnTo>
                  <a:lnTo>
                    <a:pt x="1319" y="272"/>
                  </a:lnTo>
                  <a:lnTo>
                    <a:pt x="1214" y="209"/>
                  </a:lnTo>
                  <a:lnTo>
                    <a:pt x="1089" y="209"/>
                  </a:lnTo>
                  <a:lnTo>
                    <a:pt x="1047" y="147"/>
                  </a:lnTo>
                  <a:lnTo>
                    <a:pt x="838" y="63"/>
                  </a:lnTo>
                  <a:lnTo>
                    <a:pt x="670" y="84"/>
                  </a:lnTo>
                  <a:lnTo>
                    <a:pt x="607" y="188"/>
                  </a:lnTo>
                  <a:lnTo>
                    <a:pt x="545" y="167"/>
                  </a:lnTo>
                  <a:lnTo>
                    <a:pt x="440" y="167"/>
                  </a:lnTo>
                  <a:lnTo>
                    <a:pt x="377" y="84"/>
                  </a:lnTo>
                  <a:lnTo>
                    <a:pt x="2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0" name="Google Shape;2510;p46"/>
            <p:cNvSpPr/>
            <p:nvPr/>
          </p:nvSpPr>
          <p:spPr>
            <a:xfrm>
              <a:off x="4547800" y="2671000"/>
              <a:ext cx="200375" cy="220775"/>
            </a:xfrm>
            <a:custGeom>
              <a:avLst/>
              <a:gdLst/>
              <a:ahLst/>
              <a:cxnLst/>
              <a:rect l="l" t="t" r="r" b="b"/>
              <a:pathLst>
                <a:path w="8015" h="8831" extrusionOk="0">
                  <a:moveTo>
                    <a:pt x="5901" y="1"/>
                  </a:moveTo>
                  <a:lnTo>
                    <a:pt x="5713" y="105"/>
                  </a:lnTo>
                  <a:lnTo>
                    <a:pt x="5587" y="252"/>
                  </a:lnTo>
                  <a:lnTo>
                    <a:pt x="5441" y="252"/>
                  </a:lnTo>
                  <a:lnTo>
                    <a:pt x="5315" y="377"/>
                  </a:lnTo>
                  <a:lnTo>
                    <a:pt x="5232" y="482"/>
                  </a:lnTo>
                  <a:lnTo>
                    <a:pt x="5462" y="838"/>
                  </a:lnTo>
                  <a:lnTo>
                    <a:pt x="5483" y="1110"/>
                  </a:lnTo>
                  <a:lnTo>
                    <a:pt x="5232" y="1444"/>
                  </a:lnTo>
                  <a:lnTo>
                    <a:pt x="5357" y="1570"/>
                  </a:lnTo>
                  <a:lnTo>
                    <a:pt x="5357" y="1737"/>
                  </a:lnTo>
                  <a:lnTo>
                    <a:pt x="5190" y="1968"/>
                  </a:lnTo>
                  <a:lnTo>
                    <a:pt x="4981" y="1968"/>
                  </a:lnTo>
                  <a:lnTo>
                    <a:pt x="4771" y="1884"/>
                  </a:lnTo>
                  <a:lnTo>
                    <a:pt x="4646" y="1968"/>
                  </a:lnTo>
                  <a:lnTo>
                    <a:pt x="4709" y="2135"/>
                  </a:lnTo>
                  <a:lnTo>
                    <a:pt x="4834" y="2198"/>
                  </a:lnTo>
                  <a:lnTo>
                    <a:pt x="4876" y="2365"/>
                  </a:lnTo>
                  <a:lnTo>
                    <a:pt x="4855" y="2449"/>
                  </a:lnTo>
                  <a:lnTo>
                    <a:pt x="4730" y="2512"/>
                  </a:lnTo>
                  <a:lnTo>
                    <a:pt x="4604" y="2553"/>
                  </a:lnTo>
                  <a:lnTo>
                    <a:pt x="4562" y="2616"/>
                  </a:lnTo>
                  <a:lnTo>
                    <a:pt x="4541" y="2825"/>
                  </a:lnTo>
                  <a:lnTo>
                    <a:pt x="4499" y="2972"/>
                  </a:lnTo>
                  <a:lnTo>
                    <a:pt x="4499" y="3035"/>
                  </a:lnTo>
                  <a:lnTo>
                    <a:pt x="4457" y="3097"/>
                  </a:lnTo>
                  <a:lnTo>
                    <a:pt x="4499" y="3328"/>
                  </a:lnTo>
                  <a:lnTo>
                    <a:pt x="4395" y="3537"/>
                  </a:lnTo>
                  <a:lnTo>
                    <a:pt x="4248" y="3390"/>
                  </a:lnTo>
                  <a:lnTo>
                    <a:pt x="4206" y="3390"/>
                  </a:lnTo>
                  <a:lnTo>
                    <a:pt x="4185" y="3453"/>
                  </a:lnTo>
                  <a:lnTo>
                    <a:pt x="4039" y="3453"/>
                  </a:lnTo>
                  <a:lnTo>
                    <a:pt x="3997" y="3411"/>
                  </a:lnTo>
                  <a:lnTo>
                    <a:pt x="3830" y="3432"/>
                  </a:lnTo>
                  <a:lnTo>
                    <a:pt x="3809" y="3495"/>
                  </a:lnTo>
                  <a:lnTo>
                    <a:pt x="3600" y="3662"/>
                  </a:lnTo>
                  <a:lnTo>
                    <a:pt x="3683" y="3704"/>
                  </a:lnTo>
                  <a:lnTo>
                    <a:pt x="3621" y="3767"/>
                  </a:lnTo>
                  <a:lnTo>
                    <a:pt x="3411" y="3872"/>
                  </a:lnTo>
                  <a:lnTo>
                    <a:pt x="3349" y="3830"/>
                  </a:lnTo>
                  <a:lnTo>
                    <a:pt x="3202" y="3851"/>
                  </a:lnTo>
                  <a:lnTo>
                    <a:pt x="3160" y="3934"/>
                  </a:lnTo>
                  <a:lnTo>
                    <a:pt x="3139" y="4039"/>
                  </a:lnTo>
                  <a:lnTo>
                    <a:pt x="3035" y="4060"/>
                  </a:lnTo>
                  <a:lnTo>
                    <a:pt x="2951" y="4165"/>
                  </a:lnTo>
                  <a:lnTo>
                    <a:pt x="2951" y="4332"/>
                  </a:lnTo>
                  <a:lnTo>
                    <a:pt x="2993" y="4499"/>
                  </a:lnTo>
                  <a:lnTo>
                    <a:pt x="2993" y="4646"/>
                  </a:lnTo>
                  <a:lnTo>
                    <a:pt x="3035" y="4750"/>
                  </a:lnTo>
                  <a:lnTo>
                    <a:pt x="3035" y="4855"/>
                  </a:lnTo>
                  <a:lnTo>
                    <a:pt x="2784" y="4960"/>
                  </a:lnTo>
                  <a:lnTo>
                    <a:pt x="2574" y="4960"/>
                  </a:lnTo>
                  <a:lnTo>
                    <a:pt x="2407" y="4981"/>
                  </a:lnTo>
                  <a:lnTo>
                    <a:pt x="2093" y="4981"/>
                  </a:lnTo>
                  <a:lnTo>
                    <a:pt x="1905" y="5022"/>
                  </a:lnTo>
                  <a:lnTo>
                    <a:pt x="1821" y="5106"/>
                  </a:lnTo>
                  <a:lnTo>
                    <a:pt x="1633" y="5085"/>
                  </a:lnTo>
                  <a:lnTo>
                    <a:pt x="1465" y="5127"/>
                  </a:lnTo>
                  <a:lnTo>
                    <a:pt x="775" y="5169"/>
                  </a:lnTo>
                  <a:lnTo>
                    <a:pt x="1" y="4918"/>
                  </a:lnTo>
                  <a:lnTo>
                    <a:pt x="273" y="5336"/>
                  </a:lnTo>
                  <a:lnTo>
                    <a:pt x="356" y="5483"/>
                  </a:lnTo>
                  <a:lnTo>
                    <a:pt x="524" y="5629"/>
                  </a:lnTo>
                  <a:lnTo>
                    <a:pt x="649" y="5713"/>
                  </a:lnTo>
                  <a:lnTo>
                    <a:pt x="691" y="5755"/>
                  </a:lnTo>
                  <a:lnTo>
                    <a:pt x="880" y="5797"/>
                  </a:lnTo>
                  <a:lnTo>
                    <a:pt x="984" y="5818"/>
                  </a:lnTo>
                  <a:lnTo>
                    <a:pt x="1005" y="5901"/>
                  </a:lnTo>
                  <a:lnTo>
                    <a:pt x="1172" y="5901"/>
                  </a:lnTo>
                  <a:lnTo>
                    <a:pt x="1172" y="6110"/>
                  </a:lnTo>
                  <a:lnTo>
                    <a:pt x="1214" y="6236"/>
                  </a:lnTo>
                  <a:lnTo>
                    <a:pt x="1214" y="6382"/>
                  </a:lnTo>
                  <a:lnTo>
                    <a:pt x="1256" y="6487"/>
                  </a:lnTo>
                  <a:lnTo>
                    <a:pt x="1403" y="6466"/>
                  </a:lnTo>
                  <a:lnTo>
                    <a:pt x="1528" y="6571"/>
                  </a:lnTo>
                  <a:lnTo>
                    <a:pt x="1570" y="6801"/>
                  </a:lnTo>
                  <a:lnTo>
                    <a:pt x="1486" y="6885"/>
                  </a:lnTo>
                  <a:lnTo>
                    <a:pt x="1319" y="6843"/>
                  </a:lnTo>
                  <a:lnTo>
                    <a:pt x="1068" y="6906"/>
                  </a:lnTo>
                  <a:lnTo>
                    <a:pt x="984" y="6968"/>
                  </a:lnTo>
                  <a:lnTo>
                    <a:pt x="838" y="7052"/>
                  </a:lnTo>
                  <a:lnTo>
                    <a:pt x="754" y="7157"/>
                  </a:lnTo>
                  <a:lnTo>
                    <a:pt x="796" y="7261"/>
                  </a:lnTo>
                  <a:lnTo>
                    <a:pt x="691" y="7387"/>
                  </a:lnTo>
                  <a:lnTo>
                    <a:pt x="754" y="7512"/>
                  </a:lnTo>
                  <a:lnTo>
                    <a:pt x="733" y="7722"/>
                  </a:lnTo>
                  <a:lnTo>
                    <a:pt x="733" y="7805"/>
                  </a:lnTo>
                  <a:lnTo>
                    <a:pt x="796" y="7805"/>
                  </a:lnTo>
                  <a:lnTo>
                    <a:pt x="796" y="7889"/>
                  </a:lnTo>
                  <a:lnTo>
                    <a:pt x="859" y="7910"/>
                  </a:lnTo>
                  <a:lnTo>
                    <a:pt x="1005" y="7805"/>
                  </a:lnTo>
                  <a:lnTo>
                    <a:pt x="1131" y="7805"/>
                  </a:lnTo>
                  <a:lnTo>
                    <a:pt x="1172" y="7847"/>
                  </a:lnTo>
                  <a:lnTo>
                    <a:pt x="1193" y="7826"/>
                  </a:lnTo>
                  <a:lnTo>
                    <a:pt x="1298" y="7784"/>
                  </a:lnTo>
                  <a:lnTo>
                    <a:pt x="1403" y="7784"/>
                  </a:lnTo>
                  <a:lnTo>
                    <a:pt x="1465" y="7805"/>
                  </a:lnTo>
                  <a:lnTo>
                    <a:pt x="1570" y="7784"/>
                  </a:lnTo>
                  <a:lnTo>
                    <a:pt x="1696" y="7784"/>
                  </a:lnTo>
                  <a:lnTo>
                    <a:pt x="1717" y="7722"/>
                  </a:lnTo>
                  <a:lnTo>
                    <a:pt x="1779" y="7638"/>
                  </a:lnTo>
                  <a:lnTo>
                    <a:pt x="1884" y="7722"/>
                  </a:lnTo>
                  <a:lnTo>
                    <a:pt x="1947" y="7722"/>
                  </a:lnTo>
                  <a:lnTo>
                    <a:pt x="1989" y="7701"/>
                  </a:lnTo>
                  <a:lnTo>
                    <a:pt x="2030" y="7701"/>
                  </a:lnTo>
                  <a:lnTo>
                    <a:pt x="2051" y="7784"/>
                  </a:lnTo>
                  <a:lnTo>
                    <a:pt x="2156" y="7784"/>
                  </a:lnTo>
                  <a:lnTo>
                    <a:pt x="2240" y="7826"/>
                  </a:lnTo>
                  <a:lnTo>
                    <a:pt x="2323" y="7826"/>
                  </a:lnTo>
                  <a:lnTo>
                    <a:pt x="2449" y="7701"/>
                  </a:lnTo>
                  <a:lnTo>
                    <a:pt x="2616" y="7701"/>
                  </a:lnTo>
                  <a:lnTo>
                    <a:pt x="2700" y="7722"/>
                  </a:lnTo>
                  <a:lnTo>
                    <a:pt x="2784" y="7680"/>
                  </a:lnTo>
                  <a:lnTo>
                    <a:pt x="2867" y="7680"/>
                  </a:lnTo>
                  <a:lnTo>
                    <a:pt x="2888" y="7617"/>
                  </a:lnTo>
                  <a:lnTo>
                    <a:pt x="2951" y="7638"/>
                  </a:lnTo>
                  <a:lnTo>
                    <a:pt x="3097" y="7680"/>
                  </a:lnTo>
                  <a:lnTo>
                    <a:pt x="3223" y="7617"/>
                  </a:lnTo>
                  <a:lnTo>
                    <a:pt x="3411" y="7617"/>
                  </a:lnTo>
                  <a:lnTo>
                    <a:pt x="3558" y="7722"/>
                  </a:lnTo>
                  <a:lnTo>
                    <a:pt x="3579" y="7847"/>
                  </a:lnTo>
                  <a:lnTo>
                    <a:pt x="3579" y="7931"/>
                  </a:lnTo>
                  <a:lnTo>
                    <a:pt x="3579" y="7952"/>
                  </a:lnTo>
                  <a:lnTo>
                    <a:pt x="3558" y="7952"/>
                  </a:lnTo>
                  <a:lnTo>
                    <a:pt x="3558" y="8014"/>
                  </a:lnTo>
                  <a:lnTo>
                    <a:pt x="3662" y="8014"/>
                  </a:lnTo>
                  <a:lnTo>
                    <a:pt x="3809" y="7931"/>
                  </a:lnTo>
                  <a:lnTo>
                    <a:pt x="3809" y="8056"/>
                  </a:lnTo>
                  <a:lnTo>
                    <a:pt x="3934" y="8203"/>
                  </a:lnTo>
                  <a:lnTo>
                    <a:pt x="3997" y="8412"/>
                  </a:lnTo>
                  <a:lnTo>
                    <a:pt x="3997" y="8433"/>
                  </a:lnTo>
                  <a:lnTo>
                    <a:pt x="3997" y="8517"/>
                  </a:lnTo>
                  <a:lnTo>
                    <a:pt x="3934" y="8538"/>
                  </a:lnTo>
                  <a:lnTo>
                    <a:pt x="4039" y="8538"/>
                  </a:lnTo>
                  <a:lnTo>
                    <a:pt x="4081" y="8663"/>
                  </a:lnTo>
                  <a:lnTo>
                    <a:pt x="4353" y="8663"/>
                  </a:lnTo>
                  <a:lnTo>
                    <a:pt x="4541" y="8747"/>
                  </a:lnTo>
                  <a:lnTo>
                    <a:pt x="4541" y="8831"/>
                  </a:lnTo>
                  <a:lnTo>
                    <a:pt x="4625" y="8768"/>
                  </a:lnTo>
                  <a:lnTo>
                    <a:pt x="4646" y="8621"/>
                  </a:lnTo>
                  <a:lnTo>
                    <a:pt x="4750" y="8538"/>
                  </a:lnTo>
                  <a:lnTo>
                    <a:pt x="4834" y="8517"/>
                  </a:lnTo>
                  <a:lnTo>
                    <a:pt x="4876" y="8370"/>
                  </a:lnTo>
                  <a:lnTo>
                    <a:pt x="4960" y="8412"/>
                  </a:lnTo>
                  <a:lnTo>
                    <a:pt x="5064" y="8349"/>
                  </a:lnTo>
                  <a:lnTo>
                    <a:pt x="5462" y="8370"/>
                  </a:lnTo>
                  <a:lnTo>
                    <a:pt x="5692" y="8266"/>
                  </a:lnTo>
                  <a:lnTo>
                    <a:pt x="5755" y="8224"/>
                  </a:lnTo>
                  <a:lnTo>
                    <a:pt x="5880" y="8203"/>
                  </a:lnTo>
                  <a:lnTo>
                    <a:pt x="5880" y="8203"/>
                  </a:lnTo>
                  <a:lnTo>
                    <a:pt x="5818" y="8266"/>
                  </a:lnTo>
                  <a:lnTo>
                    <a:pt x="5880" y="8349"/>
                  </a:lnTo>
                  <a:lnTo>
                    <a:pt x="6006" y="8266"/>
                  </a:lnTo>
                  <a:lnTo>
                    <a:pt x="6110" y="8224"/>
                  </a:lnTo>
                  <a:lnTo>
                    <a:pt x="6069" y="8161"/>
                  </a:lnTo>
                  <a:lnTo>
                    <a:pt x="6090" y="8098"/>
                  </a:lnTo>
                  <a:lnTo>
                    <a:pt x="5964" y="7722"/>
                  </a:lnTo>
                  <a:lnTo>
                    <a:pt x="5838" y="7575"/>
                  </a:lnTo>
                  <a:lnTo>
                    <a:pt x="5880" y="7491"/>
                  </a:lnTo>
                  <a:lnTo>
                    <a:pt x="5797" y="7429"/>
                  </a:lnTo>
                  <a:lnTo>
                    <a:pt x="5692" y="7429"/>
                  </a:lnTo>
                  <a:lnTo>
                    <a:pt x="5483" y="7303"/>
                  </a:lnTo>
                  <a:lnTo>
                    <a:pt x="5462" y="7094"/>
                  </a:lnTo>
                  <a:lnTo>
                    <a:pt x="5483" y="6968"/>
                  </a:lnTo>
                  <a:lnTo>
                    <a:pt x="5399" y="6780"/>
                  </a:lnTo>
                  <a:lnTo>
                    <a:pt x="5294" y="6780"/>
                  </a:lnTo>
                  <a:lnTo>
                    <a:pt x="5232" y="6801"/>
                  </a:lnTo>
                  <a:lnTo>
                    <a:pt x="5085" y="6759"/>
                  </a:lnTo>
                  <a:lnTo>
                    <a:pt x="4981" y="6780"/>
                  </a:lnTo>
                  <a:lnTo>
                    <a:pt x="4981" y="6634"/>
                  </a:lnTo>
                  <a:lnTo>
                    <a:pt x="5085" y="6382"/>
                  </a:lnTo>
                  <a:lnTo>
                    <a:pt x="5169" y="6362"/>
                  </a:lnTo>
                  <a:lnTo>
                    <a:pt x="5315" y="6152"/>
                  </a:lnTo>
                  <a:lnTo>
                    <a:pt x="5357" y="6048"/>
                  </a:lnTo>
                  <a:lnTo>
                    <a:pt x="5462" y="6006"/>
                  </a:lnTo>
                  <a:lnTo>
                    <a:pt x="5546" y="5943"/>
                  </a:lnTo>
                  <a:lnTo>
                    <a:pt x="5671" y="6006"/>
                  </a:lnTo>
                  <a:lnTo>
                    <a:pt x="5692" y="6110"/>
                  </a:lnTo>
                  <a:lnTo>
                    <a:pt x="5776" y="6131"/>
                  </a:lnTo>
                  <a:lnTo>
                    <a:pt x="5985" y="6006"/>
                  </a:lnTo>
                  <a:lnTo>
                    <a:pt x="6299" y="6006"/>
                  </a:lnTo>
                  <a:lnTo>
                    <a:pt x="6487" y="5797"/>
                  </a:lnTo>
                  <a:lnTo>
                    <a:pt x="6592" y="5441"/>
                  </a:lnTo>
                  <a:lnTo>
                    <a:pt x="6843" y="5273"/>
                  </a:lnTo>
                  <a:lnTo>
                    <a:pt x="6926" y="5127"/>
                  </a:lnTo>
                  <a:lnTo>
                    <a:pt x="6947" y="4960"/>
                  </a:lnTo>
                  <a:lnTo>
                    <a:pt x="7052" y="4771"/>
                  </a:lnTo>
                  <a:lnTo>
                    <a:pt x="7261" y="4667"/>
                  </a:lnTo>
                  <a:lnTo>
                    <a:pt x="7324" y="4541"/>
                  </a:lnTo>
                  <a:lnTo>
                    <a:pt x="7324" y="4437"/>
                  </a:lnTo>
                  <a:lnTo>
                    <a:pt x="7240" y="4374"/>
                  </a:lnTo>
                  <a:lnTo>
                    <a:pt x="7387" y="4185"/>
                  </a:lnTo>
                  <a:lnTo>
                    <a:pt x="7491" y="4123"/>
                  </a:lnTo>
                  <a:lnTo>
                    <a:pt x="7491" y="3976"/>
                  </a:lnTo>
                  <a:lnTo>
                    <a:pt x="7554" y="3704"/>
                  </a:lnTo>
                  <a:lnTo>
                    <a:pt x="7470" y="3495"/>
                  </a:lnTo>
                  <a:lnTo>
                    <a:pt x="7450" y="3432"/>
                  </a:lnTo>
                  <a:lnTo>
                    <a:pt x="7638" y="3244"/>
                  </a:lnTo>
                  <a:lnTo>
                    <a:pt x="7743" y="3223"/>
                  </a:lnTo>
                  <a:lnTo>
                    <a:pt x="7847" y="3139"/>
                  </a:lnTo>
                  <a:lnTo>
                    <a:pt x="7910" y="3139"/>
                  </a:lnTo>
                  <a:lnTo>
                    <a:pt x="8015" y="3035"/>
                  </a:lnTo>
                  <a:lnTo>
                    <a:pt x="8015" y="2909"/>
                  </a:lnTo>
                  <a:lnTo>
                    <a:pt x="7868" y="2867"/>
                  </a:lnTo>
                  <a:lnTo>
                    <a:pt x="7743" y="2909"/>
                  </a:lnTo>
                  <a:lnTo>
                    <a:pt x="7554" y="2888"/>
                  </a:lnTo>
                  <a:lnTo>
                    <a:pt x="7491" y="2721"/>
                  </a:lnTo>
                  <a:lnTo>
                    <a:pt x="7282" y="2658"/>
                  </a:lnTo>
                  <a:lnTo>
                    <a:pt x="7073" y="2595"/>
                  </a:lnTo>
                  <a:lnTo>
                    <a:pt x="6864" y="2407"/>
                  </a:lnTo>
                  <a:lnTo>
                    <a:pt x="6843" y="2240"/>
                  </a:lnTo>
                  <a:lnTo>
                    <a:pt x="6738" y="1863"/>
                  </a:lnTo>
                  <a:lnTo>
                    <a:pt x="6634" y="1675"/>
                  </a:lnTo>
                  <a:lnTo>
                    <a:pt x="6634" y="1507"/>
                  </a:lnTo>
                  <a:lnTo>
                    <a:pt x="6738" y="1465"/>
                  </a:lnTo>
                  <a:lnTo>
                    <a:pt x="6738" y="1340"/>
                  </a:lnTo>
                  <a:lnTo>
                    <a:pt x="6885" y="1235"/>
                  </a:lnTo>
                  <a:lnTo>
                    <a:pt x="6885" y="1110"/>
                  </a:lnTo>
                  <a:lnTo>
                    <a:pt x="6738" y="1047"/>
                  </a:lnTo>
                  <a:lnTo>
                    <a:pt x="6717" y="921"/>
                  </a:lnTo>
                  <a:lnTo>
                    <a:pt x="6550" y="838"/>
                  </a:lnTo>
                  <a:lnTo>
                    <a:pt x="6403" y="712"/>
                  </a:lnTo>
                  <a:lnTo>
                    <a:pt x="6278" y="566"/>
                  </a:lnTo>
                  <a:lnTo>
                    <a:pt x="6173" y="608"/>
                  </a:lnTo>
                  <a:lnTo>
                    <a:pt x="6090" y="628"/>
                  </a:lnTo>
                  <a:lnTo>
                    <a:pt x="6006" y="566"/>
                  </a:lnTo>
                  <a:lnTo>
                    <a:pt x="5985" y="315"/>
                  </a:lnTo>
                  <a:lnTo>
                    <a:pt x="6236" y="147"/>
                  </a:lnTo>
                  <a:lnTo>
                    <a:pt x="6215" y="64"/>
                  </a:lnTo>
                  <a:lnTo>
                    <a:pt x="6027" y="84"/>
                  </a:lnTo>
                  <a:lnTo>
                    <a:pt x="590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1" name="Google Shape;2511;p46"/>
            <p:cNvSpPr/>
            <p:nvPr/>
          </p:nvSpPr>
          <p:spPr>
            <a:xfrm>
              <a:off x="4533150" y="2640675"/>
              <a:ext cx="191475" cy="159550"/>
            </a:xfrm>
            <a:custGeom>
              <a:avLst/>
              <a:gdLst/>
              <a:ahLst/>
              <a:cxnLst/>
              <a:rect l="l" t="t" r="r" b="b"/>
              <a:pathLst>
                <a:path w="7659" h="6382" extrusionOk="0">
                  <a:moveTo>
                    <a:pt x="5295" y="0"/>
                  </a:moveTo>
                  <a:lnTo>
                    <a:pt x="5232" y="105"/>
                  </a:lnTo>
                  <a:lnTo>
                    <a:pt x="5211" y="272"/>
                  </a:lnTo>
                  <a:lnTo>
                    <a:pt x="5127" y="335"/>
                  </a:lnTo>
                  <a:lnTo>
                    <a:pt x="5106" y="419"/>
                  </a:lnTo>
                  <a:lnTo>
                    <a:pt x="5127" y="565"/>
                  </a:lnTo>
                  <a:lnTo>
                    <a:pt x="5043" y="691"/>
                  </a:lnTo>
                  <a:lnTo>
                    <a:pt x="4918" y="691"/>
                  </a:lnTo>
                  <a:lnTo>
                    <a:pt x="4897" y="649"/>
                  </a:lnTo>
                  <a:lnTo>
                    <a:pt x="4834" y="649"/>
                  </a:lnTo>
                  <a:lnTo>
                    <a:pt x="4792" y="691"/>
                  </a:lnTo>
                  <a:lnTo>
                    <a:pt x="4667" y="732"/>
                  </a:lnTo>
                  <a:lnTo>
                    <a:pt x="4667" y="837"/>
                  </a:lnTo>
                  <a:lnTo>
                    <a:pt x="4709" y="879"/>
                  </a:lnTo>
                  <a:lnTo>
                    <a:pt x="4709" y="963"/>
                  </a:lnTo>
                  <a:lnTo>
                    <a:pt x="4520" y="942"/>
                  </a:lnTo>
                  <a:lnTo>
                    <a:pt x="4458" y="858"/>
                  </a:lnTo>
                  <a:lnTo>
                    <a:pt x="4395" y="837"/>
                  </a:lnTo>
                  <a:lnTo>
                    <a:pt x="4332" y="879"/>
                  </a:lnTo>
                  <a:lnTo>
                    <a:pt x="4269" y="900"/>
                  </a:lnTo>
                  <a:lnTo>
                    <a:pt x="4207" y="984"/>
                  </a:lnTo>
                  <a:lnTo>
                    <a:pt x="4081" y="1067"/>
                  </a:lnTo>
                  <a:lnTo>
                    <a:pt x="3893" y="1088"/>
                  </a:lnTo>
                  <a:lnTo>
                    <a:pt x="3788" y="1067"/>
                  </a:lnTo>
                  <a:lnTo>
                    <a:pt x="3683" y="900"/>
                  </a:lnTo>
                  <a:lnTo>
                    <a:pt x="3579" y="879"/>
                  </a:lnTo>
                  <a:lnTo>
                    <a:pt x="3474" y="984"/>
                  </a:lnTo>
                  <a:lnTo>
                    <a:pt x="3411" y="984"/>
                  </a:lnTo>
                  <a:lnTo>
                    <a:pt x="3328" y="879"/>
                  </a:lnTo>
                  <a:lnTo>
                    <a:pt x="3223" y="795"/>
                  </a:lnTo>
                  <a:lnTo>
                    <a:pt x="3014" y="858"/>
                  </a:lnTo>
                  <a:lnTo>
                    <a:pt x="2993" y="837"/>
                  </a:lnTo>
                  <a:lnTo>
                    <a:pt x="2847" y="858"/>
                  </a:lnTo>
                  <a:lnTo>
                    <a:pt x="2742" y="774"/>
                  </a:lnTo>
                  <a:lnTo>
                    <a:pt x="2595" y="837"/>
                  </a:lnTo>
                  <a:lnTo>
                    <a:pt x="2428" y="942"/>
                  </a:lnTo>
                  <a:lnTo>
                    <a:pt x="2386" y="942"/>
                  </a:lnTo>
                  <a:lnTo>
                    <a:pt x="2219" y="984"/>
                  </a:lnTo>
                  <a:lnTo>
                    <a:pt x="2177" y="1046"/>
                  </a:lnTo>
                  <a:lnTo>
                    <a:pt x="2114" y="1067"/>
                  </a:lnTo>
                  <a:lnTo>
                    <a:pt x="2093" y="1109"/>
                  </a:lnTo>
                  <a:lnTo>
                    <a:pt x="2156" y="1172"/>
                  </a:lnTo>
                  <a:lnTo>
                    <a:pt x="2156" y="1297"/>
                  </a:lnTo>
                  <a:lnTo>
                    <a:pt x="2010" y="1423"/>
                  </a:lnTo>
                  <a:lnTo>
                    <a:pt x="2010" y="1590"/>
                  </a:lnTo>
                  <a:lnTo>
                    <a:pt x="1989" y="1716"/>
                  </a:lnTo>
                  <a:lnTo>
                    <a:pt x="1884" y="1737"/>
                  </a:lnTo>
                  <a:lnTo>
                    <a:pt x="1800" y="1821"/>
                  </a:lnTo>
                  <a:lnTo>
                    <a:pt x="1779" y="1883"/>
                  </a:lnTo>
                  <a:lnTo>
                    <a:pt x="1570" y="1925"/>
                  </a:lnTo>
                  <a:lnTo>
                    <a:pt x="1382" y="2030"/>
                  </a:lnTo>
                  <a:lnTo>
                    <a:pt x="1424" y="2113"/>
                  </a:lnTo>
                  <a:lnTo>
                    <a:pt x="1340" y="2155"/>
                  </a:lnTo>
                  <a:lnTo>
                    <a:pt x="1319" y="2239"/>
                  </a:lnTo>
                  <a:lnTo>
                    <a:pt x="1235" y="2344"/>
                  </a:lnTo>
                  <a:lnTo>
                    <a:pt x="1068" y="2365"/>
                  </a:lnTo>
                  <a:lnTo>
                    <a:pt x="1026" y="2427"/>
                  </a:lnTo>
                  <a:lnTo>
                    <a:pt x="963" y="2365"/>
                  </a:lnTo>
                  <a:lnTo>
                    <a:pt x="922" y="2302"/>
                  </a:lnTo>
                  <a:lnTo>
                    <a:pt x="796" y="2197"/>
                  </a:lnTo>
                  <a:lnTo>
                    <a:pt x="712" y="2197"/>
                  </a:lnTo>
                  <a:lnTo>
                    <a:pt x="629" y="2260"/>
                  </a:lnTo>
                  <a:lnTo>
                    <a:pt x="524" y="2260"/>
                  </a:lnTo>
                  <a:lnTo>
                    <a:pt x="440" y="2197"/>
                  </a:lnTo>
                  <a:lnTo>
                    <a:pt x="315" y="2155"/>
                  </a:lnTo>
                  <a:lnTo>
                    <a:pt x="273" y="2197"/>
                  </a:lnTo>
                  <a:lnTo>
                    <a:pt x="273" y="2365"/>
                  </a:lnTo>
                  <a:lnTo>
                    <a:pt x="273" y="2448"/>
                  </a:lnTo>
                  <a:lnTo>
                    <a:pt x="210" y="2532"/>
                  </a:lnTo>
                  <a:lnTo>
                    <a:pt x="294" y="2637"/>
                  </a:lnTo>
                  <a:lnTo>
                    <a:pt x="273" y="2657"/>
                  </a:lnTo>
                  <a:lnTo>
                    <a:pt x="273" y="2741"/>
                  </a:lnTo>
                  <a:lnTo>
                    <a:pt x="126" y="2846"/>
                  </a:lnTo>
                  <a:lnTo>
                    <a:pt x="1" y="2867"/>
                  </a:lnTo>
                  <a:lnTo>
                    <a:pt x="64" y="2950"/>
                  </a:lnTo>
                  <a:lnTo>
                    <a:pt x="168" y="3034"/>
                  </a:lnTo>
                  <a:lnTo>
                    <a:pt x="22" y="3181"/>
                  </a:lnTo>
                  <a:lnTo>
                    <a:pt x="85" y="3181"/>
                  </a:lnTo>
                  <a:lnTo>
                    <a:pt x="106" y="3390"/>
                  </a:lnTo>
                  <a:lnTo>
                    <a:pt x="106" y="3515"/>
                  </a:lnTo>
                  <a:lnTo>
                    <a:pt x="294" y="3557"/>
                  </a:lnTo>
                  <a:lnTo>
                    <a:pt x="336" y="3557"/>
                  </a:lnTo>
                  <a:lnTo>
                    <a:pt x="189" y="3787"/>
                  </a:lnTo>
                  <a:lnTo>
                    <a:pt x="126" y="3934"/>
                  </a:lnTo>
                  <a:lnTo>
                    <a:pt x="294" y="4227"/>
                  </a:lnTo>
                  <a:lnTo>
                    <a:pt x="378" y="4499"/>
                  </a:lnTo>
                  <a:lnTo>
                    <a:pt x="336" y="4562"/>
                  </a:lnTo>
                  <a:lnTo>
                    <a:pt x="398" y="4666"/>
                  </a:lnTo>
                  <a:lnTo>
                    <a:pt x="419" y="4875"/>
                  </a:lnTo>
                  <a:lnTo>
                    <a:pt x="922" y="4917"/>
                  </a:lnTo>
                  <a:lnTo>
                    <a:pt x="1005" y="5085"/>
                  </a:lnTo>
                  <a:lnTo>
                    <a:pt x="1005" y="5252"/>
                  </a:lnTo>
                  <a:lnTo>
                    <a:pt x="1047" y="5482"/>
                  </a:lnTo>
                  <a:lnTo>
                    <a:pt x="1005" y="5566"/>
                  </a:lnTo>
                  <a:lnTo>
                    <a:pt x="587" y="6131"/>
                  </a:lnTo>
                  <a:lnTo>
                    <a:pt x="1361" y="6382"/>
                  </a:lnTo>
                  <a:lnTo>
                    <a:pt x="2051" y="6340"/>
                  </a:lnTo>
                  <a:lnTo>
                    <a:pt x="2219" y="6298"/>
                  </a:lnTo>
                  <a:lnTo>
                    <a:pt x="2407" y="6319"/>
                  </a:lnTo>
                  <a:lnTo>
                    <a:pt x="2491" y="6235"/>
                  </a:lnTo>
                  <a:lnTo>
                    <a:pt x="2679" y="6194"/>
                  </a:lnTo>
                  <a:lnTo>
                    <a:pt x="2993" y="6194"/>
                  </a:lnTo>
                  <a:lnTo>
                    <a:pt x="3160" y="6173"/>
                  </a:lnTo>
                  <a:lnTo>
                    <a:pt x="3370" y="6173"/>
                  </a:lnTo>
                  <a:lnTo>
                    <a:pt x="3621" y="6068"/>
                  </a:lnTo>
                  <a:lnTo>
                    <a:pt x="3621" y="5963"/>
                  </a:lnTo>
                  <a:lnTo>
                    <a:pt x="3579" y="5859"/>
                  </a:lnTo>
                  <a:lnTo>
                    <a:pt x="3579" y="5712"/>
                  </a:lnTo>
                  <a:lnTo>
                    <a:pt x="3537" y="5545"/>
                  </a:lnTo>
                  <a:lnTo>
                    <a:pt x="3537" y="5378"/>
                  </a:lnTo>
                  <a:lnTo>
                    <a:pt x="3621" y="5273"/>
                  </a:lnTo>
                  <a:lnTo>
                    <a:pt x="3725" y="5252"/>
                  </a:lnTo>
                  <a:lnTo>
                    <a:pt x="3746" y="5147"/>
                  </a:lnTo>
                  <a:lnTo>
                    <a:pt x="3788" y="5064"/>
                  </a:lnTo>
                  <a:lnTo>
                    <a:pt x="3935" y="5043"/>
                  </a:lnTo>
                  <a:lnTo>
                    <a:pt x="3997" y="5085"/>
                  </a:lnTo>
                  <a:lnTo>
                    <a:pt x="4207" y="4980"/>
                  </a:lnTo>
                  <a:lnTo>
                    <a:pt x="4269" y="4917"/>
                  </a:lnTo>
                  <a:lnTo>
                    <a:pt x="4186" y="4875"/>
                  </a:lnTo>
                  <a:lnTo>
                    <a:pt x="4395" y="4708"/>
                  </a:lnTo>
                  <a:lnTo>
                    <a:pt x="4416" y="4645"/>
                  </a:lnTo>
                  <a:lnTo>
                    <a:pt x="4583" y="4624"/>
                  </a:lnTo>
                  <a:lnTo>
                    <a:pt x="4625" y="4666"/>
                  </a:lnTo>
                  <a:lnTo>
                    <a:pt x="4771" y="4666"/>
                  </a:lnTo>
                  <a:lnTo>
                    <a:pt x="4792" y="4603"/>
                  </a:lnTo>
                  <a:lnTo>
                    <a:pt x="4834" y="4603"/>
                  </a:lnTo>
                  <a:lnTo>
                    <a:pt x="4981" y="4750"/>
                  </a:lnTo>
                  <a:lnTo>
                    <a:pt x="5085" y="4541"/>
                  </a:lnTo>
                  <a:lnTo>
                    <a:pt x="5043" y="4310"/>
                  </a:lnTo>
                  <a:lnTo>
                    <a:pt x="5085" y="4248"/>
                  </a:lnTo>
                  <a:lnTo>
                    <a:pt x="5085" y="4185"/>
                  </a:lnTo>
                  <a:lnTo>
                    <a:pt x="5127" y="4038"/>
                  </a:lnTo>
                  <a:lnTo>
                    <a:pt x="5148" y="3829"/>
                  </a:lnTo>
                  <a:lnTo>
                    <a:pt x="5190" y="3766"/>
                  </a:lnTo>
                  <a:lnTo>
                    <a:pt x="5316" y="3725"/>
                  </a:lnTo>
                  <a:lnTo>
                    <a:pt x="5441" y="3662"/>
                  </a:lnTo>
                  <a:lnTo>
                    <a:pt x="5462" y="3578"/>
                  </a:lnTo>
                  <a:lnTo>
                    <a:pt x="5420" y="3411"/>
                  </a:lnTo>
                  <a:lnTo>
                    <a:pt x="5295" y="3348"/>
                  </a:lnTo>
                  <a:lnTo>
                    <a:pt x="5232" y="3181"/>
                  </a:lnTo>
                  <a:lnTo>
                    <a:pt x="5357" y="3097"/>
                  </a:lnTo>
                  <a:lnTo>
                    <a:pt x="5567" y="3181"/>
                  </a:lnTo>
                  <a:lnTo>
                    <a:pt x="5776" y="3181"/>
                  </a:lnTo>
                  <a:lnTo>
                    <a:pt x="5943" y="2950"/>
                  </a:lnTo>
                  <a:lnTo>
                    <a:pt x="5943" y="2783"/>
                  </a:lnTo>
                  <a:lnTo>
                    <a:pt x="5818" y="2657"/>
                  </a:lnTo>
                  <a:lnTo>
                    <a:pt x="6069" y="2323"/>
                  </a:lnTo>
                  <a:lnTo>
                    <a:pt x="6048" y="2051"/>
                  </a:lnTo>
                  <a:lnTo>
                    <a:pt x="5818" y="1695"/>
                  </a:lnTo>
                  <a:lnTo>
                    <a:pt x="5901" y="1590"/>
                  </a:lnTo>
                  <a:lnTo>
                    <a:pt x="6027" y="1465"/>
                  </a:lnTo>
                  <a:lnTo>
                    <a:pt x="6173" y="1465"/>
                  </a:lnTo>
                  <a:lnTo>
                    <a:pt x="6299" y="1318"/>
                  </a:lnTo>
                  <a:lnTo>
                    <a:pt x="6487" y="1214"/>
                  </a:lnTo>
                  <a:lnTo>
                    <a:pt x="6613" y="1297"/>
                  </a:lnTo>
                  <a:lnTo>
                    <a:pt x="6801" y="1277"/>
                  </a:lnTo>
                  <a:lnTo>
                    <a:pt x="7199" y="1172"/>
                  </a:lnTo>
                  <a:lnTo>
                    <a:pt x="7450" y="1067"/>
                  </a:lnTo>
                  <a:lnTo>
                    <a:pt x="7596" y="879"/>
                  </a:lnTo>
                  <a:lnTo>
                    <a:pt x="7471" y="858"/>
                  </a:lnTo>
                  <a:lnTo>
                    <a:pt x="7659" y="691"/>
                  </a:lnTo>
                  <a:lnTo>
                    <a:pt x="7638" y="586"/>
                  </a:lnTo>
                  <a:lnTo>
                    <a:pt x="7387" y="586"/>
                  </a:lnTo>
                  <a:lnTo>
                    <a:pt x="7324" y="691"/>
                  </a:lnTo>
                  <a:lnTo>
                    <a:pt x="7094" y="732"/>
                  </a:lnTo>
                  <a:lnTo>
                    <a:pt x="7073" y="586"/>
                  </a:lnTo>
                  <a:lnTo>
                    <a:pt x="6906" y="649"/>
                  </a:lnTo>
                  <a:lnTo>
                    <a:pt x="6655" y="795"/>
                  </a:lnTo>
                  <a:lnTo>
                    <a:pt x="6571" y="858"/>
                  </a:lnTo>
                  <a:lnTo>
                    <a:pt x="6550" y="984"/>
                  </a:lnTo>
                  <a:lnTo>
                    <a:pt x="6424" y="1067"/>
                  </a:lnTo>
                  <a:lnTo>
                    <a:pt x="6257" y="1151"/>
                  </a:lnTo>
                  <a:lnTo>
                    <a:pt x="6236" y="1193"/>
                  </a:lnTo>
                  <a:lnTo>
                    <a:pt x="6132" y="1277"/>
                  </a:lnTo>
                  <a:lnTo>
                    <a:pt x="5985" y="1277"/>
                  </a:lnTo>
                  <a:lnTo>
                    <a:pt x="5880" y="1256"/>
                  </a:lnTo>
                  <a:lnTo>
                    <a:pt x="5880" y="1172"/>
                  </a:lnTo>
                  <a:lnTo>
                    <a:pt x="5776" y="1046"/>
                  </a:lnTo>
                  <a:lnTo>
                    <a:pt x="5776" y="837"/>
                  </a:lnTo>
                  <a:lnTo>
                    <a:pt x="5755" y="691"/>
                  </a:lnTo>
                  <a:lnTo>
                    <a:pt x="5776" y="565"/>
                  </a:lnTo>
                  <a:lnTo>
                    <a:pt x="5734" y="460"/>
                  </a:lnTo>
                  <a:lnTo>
                    <a:pt x="5629" y="460"/>
                  </a:lnTo>
                  <a:lnTo>
                    <a:pt x="5608" y="356"/>
                  </a:lnTo>
                  <a:lnTo>
                    <a:pt x="5629" y="209"/>
                  </a:lnTo>
                  <a:lnTo>
                    <a:pt x="5629" y="126"/>
                  </a:lnTo>
                  <a:lnTo>
                    <a:pt x="5525" y="63"/>
                  </a:lnTo>
                  <a:lnTo>
                    <a:pt x="542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2" name="Google Shape;2512;p46"/>
            <p:cNvSpPr/>
            <p:nvPr/>
          </p:nvSpPr>
          <p:spPr>
            <a:xfrm>
              <a:off x="3978150" y="2401100"/>
              <a:ext cx="237525" cy="148050"/>
            </a:xfrm>
            <a:custGeom>
              <a:avLst/>
              <a:gdLst/>
              <a:ahLst/>
              <a:cxnLst/>
              <a:rect l="l" t="t" r="r" b="b"/>
              <a:pathLst>
                <a:path w="9501" h="5922" extrusionOk="0">
                  <a:moveTo>
                    <a:pt x="5064" y="0"/>
                  </a:moveTo>
                  <a:lnTo>
                    <a:pt x="4960" y="84"/>
                  </a:lnTo>
                  <a:lnTo>
                    <a:pt x="5002" y="209"/>
                  </a:lnTo>
                  <a:lnTo>
                    <a:pt x="4855" y="230"/>
                  </a:lnTo>
                  <a:lnTo>
                    <a:pt x="4751" y="209"/>
                  </a:lnTo>
                  <a:lnTo>
                    <a:pt x="4730" y="209"/>
                  </a:lnTo>
                  <a:lnTo>
                    <a:pt x="4500" y="272"/>
                  </a:lnTo>
                  <a:lnTo>
                    <a:pt x="4332" y="293"/>
                  </a:lnTo>
                  <a:lnTo>
                    <a:pt x="4228" y="502"/>
                  </a:lnTo>
                  <a:lnTo>
                    <a:pt x="4228" y="712"/>
                  </a:lnTo>
                  <a:lnTo>
                    <a:pt x="4102" y="712"/>
                  </a:lnTo>
                  <a:lnTo>
                    <a:pt x="3997" y="628"/>
                  </a:lnTo>
                  <a:lnTo>
                    <a:pt x="3851" y="691"/>
                  </a:lnTo>
                  <a:lnTo>
                    <a:pt x="3746" y="607"/>
                  </a:lnTo>
                  <a:lnTo>
                    <a:pt x="3642" y="628"/>
                  </a:lnTo>
                  <a:lnTo>
                    <a:pt x="3537" y="753"/>
                  </a:lnTo>
                  <a:lnTo>
                    <a:pt x="3432" y="732"/>
                  </a:lnTo>
                  <a:lnTo>
                    <a:pt x="3391" y="607"/>
                  </a:lnTo>
                  <a:lnTo>
                    <a:pt x="3244" y="607"/>
                  </a:lnTo>
                  <a:lnTo>
                    <a:pt x="3056" y="712"/>
                  </a:lnTo>
                  <a:lnTo>
                    <a:pt x="2972" y="649"/>
                  </a:lnTo>
                  <a:lnTo>
                    <a:pt x="2805" y="628"/>
                  </a:lnTo>
                  <a:lnTo>
                    <a:pt x="2763" y="691"/>
                  </a:lnTo>
                  <a:lnTo>
                    <a:pt x="2700" y="691"/>
                  </a:lnTo>
                  <a:lnTo>
                    <a:pt x="2595" y="607"/>
                  </a:lnTo>
                  <a:lnTo>
                    <a:pt x="2386" y="691"/>
                  </a:lnTo>
                  <a:lnTo>
                    <a:pt x="2344" y="628"/>
                  </a:lnTo>
                  <a:lnTo>
                    <a:pt x="2219" y="544"/>
                  </a:lnTo>
                  <a:lnTo>
                    <a:pt x="1884" y="502"/>
                  </a:lnTo>
                  <a:lnTo>
                    <a:pt x="1759" y="419"/>
                  </a:lnTo>
                  <a:lnTo>
                    <a:pt x="1675" y="419"/>
                  </a:lnTo>
                  <a:lnTo>
                    <a:pt x="1570" y="523"/>
                  </a:lnTo>
                  <a:lnTo>
                    <a:pt x="1382" y="523"/>
                  </a:lnTo>
                  <a:lnTo>
                    <a:pt x="963" y="586"/>
                  </a:lnTo>
                  <a:lnTo>
                    <a:pt x="859" y="628"/>
                  </a:lnTo>
                  <a:lnTo>
                    <a:pt x="671" y="544"/>
                  </a:lnTo>
                  <a:lnTo>
                    <a:pt x="608" y="544"/>
                  </a:lnTo>
                  <a:lnTo>
                    <a:pt x="566" y="649"/>
                  </a:lnTo>
                  <a:lnTo>
                    <a:pt x="608" y="921"/>
                  </a:lnTo>
                  <a:lnTo>
                    <a:pt x="650" y="1004"/>
                  </a:lnTo>
                  <a:lnTo>
                    <a:pt x="733" y="1151"/>
                  </a:lnTo>
                  <a:lnTo>
                    <a:pt x="859" y="1235"/>
                  </a:lnTo>
                  <a:lnTo>
                    <a:pt x="817" y="1318"/>
                  </a:lnTo>
                  <a:lnTo>
                    <a:pt x="838" y="1381"/>
                  </a:lnTo>
                  <a:lnTo>
                    <a:pt x="880" y="1465"/>
                  </a:lnTo>
                  <a:lnTo>
                    <a:pt x="838" y="1653"/>
                  </a:lnTo>
                  <a:lnTo>
                    <a:pt x="754" y="1653"/>
                  </a:lnTo>
                  <a:lnTo>
                    <a:pt x="650" y="1737"/>
                  </a:lnTo>
                  <a:lnTo>
                    <a:pt x="629" y="1904"/>
                  </a:lnTo>
                  <a:lnTo>
                    <a:pt x="252" y="2302"/>
                  </a:lnTo>
                  <a:lnTo>
                    <a:pt x="294" y="2469"/>
                  </a:lnTo>
                  <a:lnTo>
                    <a:pt x="294" y="2637"/>
                  </a:lnTo>
                  <a:lnTo>
                    <a:pt x="147" y="2616"/>
                  </a:lnTo>
                  <a:lnTo>
                    <a:pt x="43" y="2888"/>
                  </a:lnTo>
                  <a:lnTo>
                    <a:pt x="22" y="3097"/>
                  </a:lnTo>
                  <a:lnTo>
                    <a:pt x="1" y="3097"/>
                  </a:lnTo>
                  <a:lnTo>
                    <a:pt x="126" y="3222"/>
                  </a:lnTo>
                  <a:lnTo>
                    <a:pt x="294" y="3327"/>
                  </a:lnTo>
                  <a:lnTo>
                    <a:pt x="315" y="3432"/>
                  </a:lnTo>
                  <a:lnTo>
                    <a:pt x="440" y="3432"/>
                  </a:lnTo>
                  <a:lnTo>
                    <a:pt x="524" y="3348"/>
                  </a:lnTo>
                  <a:lnTo>
                    <a:pt x="629" y="3348"/>
                  </a:lnTo>
                  <a:lnTo>
                    <a:pt x="838" y="3453"/>
                  </a:lnTo>
                  <a:lnTo>
                    <a:pt x="984" y="3473"/>
                  </a:lnTo>
                  <a:lnTo>
                    <a:pt x="1152" y="3536"/>
                  </a:lnTo>
                  <a:lnTo>
                    <a:pt x="1194" y="3641"/>
                  </a:lnTo>
                  <a:lnTo>
                    <a:pt x="1340" y="3683"/>
                  </a:lnTo>
                  <a:lnTo>
                    <a:pt x="1487" y="3641"/>
                  </a:lnTo>
                  <a:lnTo>
                    <a:pt x="1612" y="3641"/>
                  </a:lnTo>
                  <a:lnTo>
                    <a:pt x="1717" y="3515"/>
                  </a:lnTo>
                  <a:lnTo>
                    <a:pt x="2114" y="3453"/>
                  </a:lnTo>
                  <a:lnTo>
                    <a:pt x="2240" y="3369"/>
                  </a:lnTo>
                  <a:lnTo>
                    <a:pt x="2386" y="3348"/>
                  </a:lnTo>
                  <a:lnTo>
                    <a:pt x="2344" y="3201"/>
                  </a:lnTo>
                  <a:lnTo>
                    <a:pt x="2386" y="3139"/>
                  </a:lnTo>
                  <a:lnTo>
                    <a:pt x="2344" y="2992"/>
                  </a:lnTo>
                  <a:lnTo>
                    <a:pt x="2428" y="3013"/>
                  </a:lnTo>
                  <a:lnTo>
                    <a:pt x="2449" y="2992"/>
                  </a:lnTo>
                  <a:lnTo>
                    <a:pt x="2554" y="3034"/>
                  </a:lnTo>
                  <a:lnTo>
                    <a:pt x="2616" y="2992"/>
                  </a:lnTo>
                  <a:lnTo>
                    <a:pt x="2742" y="2992"/>
                  </a:lnTo>
                  <a:lnTo>
                    <a:pt x="2763" y="2929"/>
                  </a:lnTo>
                  <a:lnTo>
                    <a:pt x="2867" y="3055"/>
                  </a:lnTo>
                  <a:lnTo>
                    <a:pt x="3014" y="3055"/>
                  </a:lnTo>
                  <a:lnTo>
                    <a:pt x="3181" y="3243"/>
                  </a:lnTo>
                  <a:lnTo>
                    <a:pt x="3370" y="3243"/>
                  </a:lnTo>
                  <a:lnTo>
                    <a:pt x="3391" y="3201"/>
                  </a:lnTo>
                  <a:lnTo>
                    <a:pt x="3453" y="3201"/>
                  </a:lnTo>
                  <a:lnTo>
                    <a:pt x="3642" y="3369"/>
                  </a:lnTo>
                  <a:lnTo>
                    <a:pt x="3788" y="3453"/>
                  </a:lnTo>
                  <a:lnTo>
                    <a:pt x="3809" y="3641"/>
                  </a:lnTo>
                  <a:lnTo>
                    <a:pt x="3809" y="3787"/>
                  </a:lnTo>
                  <a:lnTo>
                    <a:pt x="3956" y="3850"/>
                  </a:lnTo>
                  <a:lnTo>
                    <a:pt x="3956" y="3892"/>
                  </a:lnTo>
                  <a:lnTo>
                    <a:pt x="4102" y="4038"/>
                  </a:lnTo>
                  <a:lnTo>
                    <a:pt x="4269" y="4143"/>
                  </a:lnTo>
                  <a:lnTo>
                    <a:pt x="4290" y="4248"/>
                  </a:lnTo>
                  <a:lnTo>
                    <a:pt x="4269" y="4352"/>
                  </a:lnTo>
                  <a:lnTo>
                    <a:pt x="4332" y="4457"/>
                  </a:lnTo>
                  <a:lnTo>
                    <a:pt x="4311" y="4499"/>
                  </a:lnTo>
                  <a:lnTo>
                    <a:pt x="4123" y="4499"/>
                  </a:lnTo>
                  <a:lnTo>
                    <a:pt x="4060" y="4415"/>
                  </a:lnTo>
                  <a:lnTo>
                    <a:pt x="3893" y="4478"/>
                  </a:lnTo>
                  <a:lnTo>
                    <a:pt x="3788" y="4478"/>
                  </a:lnTo>
                  <a:lnTo>
                    <a:pt x="3767" y="4687"/>
                  </a:lnTo>
                  <a:lnTo>
                    <a:pt x="3767" y="4834"/>
                  </a:lnTo>
                  <a:lnTo>
                    <a:pt x="3704" y="4813"/>
                  </a:lnTo>
                  <a:lnTo>
                    <a:pt x="3600" y="5022"/>
                  </a:lnTo>
                  <a:lnTo>
                    <a:pt x="3600" y="5126"/>
                  </a:lnTo>
                  <a:lnTo>
                    <a:pt x="3495" y="5106"/>
                  </a:lnTo>
                  <a:lnTo>
                    <a:pt x="3432" y="5147"/>
                  </a:lnTo>
                  <a:lnTo>
                    <a:pt x="3537" y="5315"/>
                  </a:lnTo>
                  <a:lnTo>
                    <a:pt x="3684" y="5357"/>
                  </a:lnTo>
                  <a:lnTo>
                    <a:pt x="3893" y="5357"/>
                  </a:lnTo>
                  <a:lnTo>
                    <a:pt x="3976" y="5294"/>
                  </a:lnTo>
                  <a:lnTo>
                    <a:pt x="4165" y="5294"/>
                  </a:lnTo>
                  <a:lnTo>
                    <a:pt x="4269" y="5357"/>
                  </a:lnTo>
                  <a:lnTo>
                    <a:pt x="4290" y="5252"/>
                  </a:lnTo>
                  <a:lnTo>
                    <a:pt x="4228" y="5189"/>
                  </a:lnTo>
                  <a:lnTo>
                    <a:pt x="4228" y="5106"/>
                  </a:lnTo>
                  <a:lnTo>
                    <a:pt x="4228" y="5022"/>
                  </a:lnTo>
                  <a:lnTo>
                    <a:pt x="4290" y="5106"/>
                  </a:lnTo>
                  <a:lnTo>
                    <a:pt x="4374" y="5106"/>
                  </a:lnTo>
                  <a:lnTo>
                    <a:pt x="4583" y="4834"/>
                  </a:lnTo>
                  <a:lnTo>
                    <a:pt x="4541" y="4771"/>
                  </a:lnTo>
                  <a:lnTo>
                    <a:pt x="4604" y="4771"/>
                  </a:lnTo>
                  <a:lnTo>
                    <a:pt x="4730" y="4603"/>
                  </a:lnTo>
                  <a:lnTo>
                    <a:pt x="4730" y="4478"/>
                  </a:lnTo>
                  <a:lnTo>
                    <a:pt x="4813" y="4394"/>
                  </a:lnTo>
                  <a:lnTo>
                    <a:pt x="4939" y="4394"/>
                  </a:lnTo>
                  <a:lnTo>
                    <a:pt x="5064" y="4269"/>
                  </a:lnTo>
                  <a:lnTo>
                    <a:pt x="5127" y="4310"/>
                  </a:lnTo>
                  <a:lnTo>
                    <a:pt x="5127" y="4352"/>
                  </a:lnTo>
                  <a:lnTo>
                    <a:pt x="5232" y="4352"/>
                  </a:lnTo>
                  <a:lnTo>
                    <a:pt x="5274" y="4289"/>
                  </a:lnTo>
                  <a:lnTo>
                    <a:pt x="5336" y="4206"/>
                  </a:lnTo>
                  <a:lnTo>
                    <a:pt x="5357" y="4269"/>
                  </a:lnTo>
                  <a:lnTo>
                    <a:pt x="5441" y="4310"/>
                  </a:lnTo>
                  <a:lnTo>
                    <a:pt x="5525" y="4352"/>
                  </a:lnTo>
                  <a:lnTo>
                    <a:pt x="5692" y="4310"/>
                  </a:lnTo>
                  <a:lnTo>
                    <a:pt x="5567" y="4373"/>
                  </a:lnTo>
                  <a:lnTo>
                    <a:pt x="5483" y="4415"/>
                  </a:lnTo>
                  <a:lnTo>
                    <a:pt x="5378" y="4394"/>
                  </a:lnTo>
                  <a:lnTo>
                    <a:pt x="5211" y="4415"/>
                  </a:lnTo>
                  <a:lnTo>
                    <a:pt x="5064" y="4415"/>
                  </a:lnTo>
                  <a:lnTo>
                    <a:pt x="5127" y="4478"/>
                  </a:lnTo>
                  <a:lnTo>
                    <a:pt x="5336" y="4478"/>
                  </a:lnTo>
                  <a:lnTo>
                    <a:pt x="5483" y="4561"/>
                  </a:lnTo>
                  <a:lnTo>
                    <a:pt x="5462" y="4582"/>
                  </a:lnTo>
                  <a:lnTo>
                    <a:pt x="5420" y="4624"/>
                  </a:lnTo>
                  <a:lnTo>
                    <a:pt x="5483" y="4708"/>
                  </a:lnTo>
                  <a:lnTo>
                    <a:pt x="5567" y="4708"/>
                  </a:lnTo>
                  <a:lnTo>
                    <a:pt x="5671" y="4771"/>
                  </a:lnTo>
                  <a:lnTo>
                    <a:pt x="5797" y="4708"/>
                  </a:lnTo>
                  <a:lnTo>
                    <a:pt x="5943" y="4687"/>
                  </a:lnTo>
                  <a:lnTo>
                    <a:pt x="6069" y="4729"/>
                  </a:lnTo>
                  <a:lnTo>
                    <a:pt x="6173" y="4792"/>
                  </a:lnTo>
                  <a:lnTo>
                    <a:pt x="6194" y="4708"/>
                  </a:lnTo>
                  <a:lnTo>
                    <a:pt x="6257" y="4729"/>
                  </a:lnTo>
                  <a:lnTo>
                    <a:pt x="6278" y="4875"/>
                  </a:lnTo>
                  <a:lnTo>
                    <a:pt x="6362" y="4938"/>
                  </a:lnTo>
                  <a:lnTo>
                    <a:pt x="6299" y="4980"/>
                  </a:lnTo>
                  <a:lnTo>
                    <a:pt x="6111" y="5022"/>
                  </a:lnTo>
                  <a:lnTo>
                    <a:pt x="5943" y="5126"/>
                  </a:lnTo>
                  <a:lnTo>
                    <a:pt x="5797" y="5315"/>
                  </a:lnTo>
                  <a:lnTo>
                    <a:pt x="5901" y="5357"/>
                  </a:lnTo>
                  <a:lnTo>
                    <a:pt x="5985" y="5294"/>
                  </a:lnTo>
                  <a:lnTo>
                    <a:pt x="6111" y="5357"/>
                  </a:lnTo>
                  <a:lnTo>
                    <a:pt x="6173" y="5336"/>
                  </a:lnTo>
                  <a:lnTo>
                    <a:pt x="6362" y="5503"/>
                  </a:lnTo>
                  <a:lnTo>
                    <a:pt x="6383" y="5566"/>
                  </a:lnTo>
                  <a:lnTo>
                    <a:pt x="6299" y="5775"/>
                  </a:lnTo>
                  <a:lnTo>
                    <a:pt x="6278" y="5838"/>
                  </a:lnTo>
                  <a:lnTo>
                    <a:pt x="6383" y="5922"/>
                  </a:lnTo>
                  <a:lnTo>
                    <a:pt x="6592" y="5922"/>
                  </a:lnTo>
                  <a:lnTo>
                    <a:pt x="6780" y="5817"/>
                  </a:lnTo>
                  <a:lnTo>
                    <a:pt x="7031" y="5629"/>
                  </a:lnTo>
                  <a:lnTo>
                    <a:pt x="7220" y="5629"/>
                  </a:lnTo>
                  <a:lnTo>
                    <a:pt x="7324" y="5503"/>
                  </a:lnTo>
                  <a:lnTo>
                    <a:pt x="7450" y="5419"/>
                  </a:lnTo>
                  <a:lnTo>
                    <a:pt x="7680" y="5440"/>
                  </a:lnTo>
                  <a:lnTo>
                    <a:pt x="7889" y="5440"/>
                  </a:lnTo>
                  <a:lnTo>
                    <a:pt x="7952" y="5336"/>
                  </a:lnTo>
                  <a:lnTo>
                    <a:pt x="7889" y="5231"/>
                  </a:lnTo>
                  <a:lnTo>
                    <a:pt x="7952" y="5210"/>
                  </a:lnTo>
                  <a:lnTo>
                    <a:pt x="7994" y="5126"/>
                  </a:lnTo>
                  <a:lnTo>
                    <a:pt x="7847" y="5106"/>
                  </a:lnTo>
                  <a:lnTo>
                    <a:pt x="7659" y="5126"/>
                  </a:lnTo>
                  <a:lnTo>
                    <a:pt x="7638" y="5252"/>
                  </a:lnTo>
                  <a:lnTo>
                    <a:pt x="7513" y="5189"/>
                  </a:lnTo>
                  <a:lnTo>
                    <a:pt x="7450" y="5189"/>
                  </a:lnTo>
                  <a:lnTo>
                    <a:pt x="7345" y="5294"/>
                  </a:lnTo>
                  <a:lnTo>
                    <a:pt x="7303" y="5252"/>
                  </a:lnTo>
                  <a:lnTo>
                    <a:pt x="7010" y="4938"/>
                  </a:lnTo>
                  <a:lnTo>
                    <a:pt x="6948" y="4813"/>
                  </a:lnTo>
                  <a:lnTo>
                    <a:pt x="6885" y="4687"/>
                  </a:lnTo>
                  <a:lnTo>
                    <a:pt x="6822" y="4708"/>
                  </a:lnTo>
                  <a:lnTo>
                    <a:pt x="6885" y="4875"/>
                  </a:lnTo>
                  <a:lnTo>
                    <a:pt x="7094" y="5106"/>
                  </a:lnTo>
                  <a:lnTo>
                    <a:pt x="7261" y="5294"/>
                  </a:lnTo>
                  <a:lnTo>
                    <a:pt x="7220" y="5315"/>
                  </a:lnTo>
                  <a:lnTo>
                    <a:pt x="7094" y="5294"/>
                  </a:lnTo>
                  <a:lnTo>
                    <a:pt x="7031" y="5210"/>
                  </a:lnTo>
                  <a:lnTo>
                    <a:pt x="7010" y="5085"/>
                  </a:lnTo>
                  <a:lnTo>
                    <a:pt x="6927" y="5043"/>
                  </a:lnTo>
                  <a:lnTo>
                    <a:pt x="6885" y="5106"/>
                  </a:lnTo>
                  <a:lnTo>
                    <a:pt x="6885" y="5022"/>
                  </a:lnTo>
                  <a:lnTo>
                    <a:pt x="6822" y="5022"/>
                  </a:lnTo>
                  <a:lnTo>
                    <a:pt x="6780" y="5043"/>
                  </a:lnTo>
                  <a:lnTo>
                    <a:pt x="6780" y="5001"/>
                  </a:lnTo>
                  <a:lnTo>
                    <a:pt x="6822" y="4917"/>
                  </a:lnTo>
                  <a:lnTo>
                    <a:pt x="6801" y="4875"/>
                  </a:lnTo>
                  <a:lnTo>
                    <a:pt x="6717" y="4896"/>
                  </a:lnTo>
                  <a:lnTo>
                    <a:pt x="6676" y="4834"/>
                  </a:lnTo>
                  <a:lnTo>
                    <a:pt x="6592" y="4771"/>
                  </a:lnTo>
                  <a:lnTo>
                    <a:pt x="6404" y="4792"/>
                  </a:lnTo>
                  <a:lnTo>
                    <a:pt x="6320" y="4729"/>
                  </a:lnTo>
                  <a:lnTo>
                    <a:pt x="6362" y="4687"/>
                  </a:lnTo>
                  <a:lnTo>
                    <a:pt x="6487" y="4708"/>
                  </a:lnTo>
                  <a:lnTo>
                    <a:pt x="6529" y="4624"/>
                  </a:lnTo>
                  <a:lnTo>
                    <a:pt x="6634" y="4708"/>
                  </a:lnTo>
                  <a:lnTo>
                    <a:pt x="6738" y="4708"/>
                  </a:lnTo>
                  <a:lnTo>
                    <a:pt x="6780" y="4624"/>
                  </a:lnTo>
                  <a:lnTo>
                    <a:pt x="6885" y="4603"/>
                  </a:lnTo>
                  <a:lnTo>
                    <a:pt x="7052" y="4415"/>
                  </a:lnTo>
                  <a:lnTo>
                    <a:pt x="7052" y="4373"/>
                  </a:lnTo>
                  <a:lnTo>
                    <a:pt x="7136" y="4394"/>
                  </a:lnTo>
                  <a:lnTo>
                    <a:pt x="7136" y="4457"/>
                  </a:lnTo>
                  <a:lnTo>
                    <a:pt x="7031" y="4582"/>
                  </a:lnTo>
                  <a:lnTo>
                    <a:pt x="6989" y="4603"/>
                  </a:lnTo>
                  <a:lnTo>
                    <a:pt x="7010" y="4666"/>
                  </a:lnTo>
                  <a:lnTo>
                    <a:pt x="7094" y="4624"/>
                  </a:lnTo>
                  <a:lnTo>
                    <a:pt x="7220" y="4457"/>
                  </a:lnTo>
                  <a:lnTo>
                    <a:pt x="7241" y="4373"/>
                  </a:lnTo>
                  <a:lnTo>
                    <a:pt x="7157" y="4289"/>
                  </a:lnTo>
                  <a:lnTo>
                    <a:pt x="7136" y="4248"/>
                  </a:lnTo>
                  <a:lnTo>
                    <a:pt x="7199" y="4206"/>
                  </a:lnTo>
                  <a:lnTo>
                    <a:pt x="7261" y="4352"/>
                  </a:lnTo>
                  <a:lnTo>
                    <a:pt x="7345" y="4373"/>
                  </a:lnTo>
                  <a:lnTo>
                    <a:pt x="7450" y="4289"/>
                  </a:lnTo>
                  <a:lnTo>
                    <a:pt x="7617" y="4310"/>
                  </a:lnTo>
                  <a:lnTo>
                    <a:pt x="7722" y="4248"/>
                  </a:lnTo>
                  <a:lnTo>
                    <a:pt x="7868" y="4248"/>
                  </a:lnTo>
                  <a:lnTo>
                    <a:pt x="7973" y="4101"/>
                  </a:lnTo>
                  <a:lnTo>
                    <a:pt x="8057" y="4038"/>
                  </a:lnTo>
                  <a:lnTo>
                    <a:pt x="8182" y="4038"/>
                  </a:lnTo>
                  <a:lnTo>
                    <a:pt x="8203" y="3934"/>
                  </a:lnTo>
                  <a:lnTo>
                    <a:pt x="8287" y="3871"/>
                  </a:lnTo>
                  <a:lnTo>
                    <a:pt x="8454" y="3871"/>
                  </a:lnTo>
                  <a:lnTo>
                    <a:pt x="8580" y="3829"/>
                  </a:lnTo>
                  <a:lnTo>
                    <a:pt x="8663" y="3829"/>
                  </a:lnTo>
                  <a:lnTo>
                    <a:pt x="8663" y="3892"/>
                  </a:lnTo>
                  <a:lnTo>
                    <a:pt x="8768" y="3850"/>
                  </a:lnTo>
                  <a:lnTo>
                    <a:pt x="8789" y="3578"/>
                  </a:lnTo>
                  <a:lnTo>
                    <a:pt x="8873" y="3557"/>
                  </a:lnTo>
                  <a:lnTo>
                    <a:pt x="8998" y="3348"/>
                  </a:lnTo>
                  <a:lnTo>
                    <a:pt x="9291" y="3327"/>
                  </a:lnTo>
                  <a:lnTo>
                    <a:pt x="9396" y="3243"/>
                  </a:lnTo>
                  <a:lnTo>
                    <a:pt x="9354" y="3118"/>
                  </a:lnTo>
                  <a:lnTo>
                    <a:pt x="9438" y="2909"/>
                  </a:lnTo>
                  <a:lnTo>
                    <a:pt x="9417" y="2720"/>
                  </a:lnTo>
                  <a:lnTo>
                    <a:pt x="9228" y="2616"/>
                  </a:lnTo>
                  <a:lnTo>
                    <a:pt x="9291" y="2365"/>
                  </a:lnTo>
                  <a:lnTo>
                    <a:pt x="9396" y="2323"/>
                  </a:lnTo>
                  <a:lnTo>
                    <a:pt x="9500" y="2197"/>
                  </a:lnTo>
                  <a:lnTo>
                    <a:pt x="9500" y="2072"/>
                  </a:lnTo>
                  <a:lnTo>
                    <a:pt x="9417" y="2009"/>
                  </a:lnTo>
                  <a:lnTo>
                    <a:pt x="9354" y="1883"/>
                  </a:lnTo>
                  <a:lnTo>
                    <a:pt x="9291" y="1967"/>
                  </a:lnTo>
                  <a:lnTo>
                    <a:pt x="9103" y="1946"/>
                  </a:lnTo>
                  <a:lnTo>
                    <a:pt x="8935" y="1841"/>
                  </a:lnTo>
                  <a:lnTo>
                    <a:pt x="8810" y="1862"/>
                  </a:lnTo>
                  <a:lnTo>
                    <a:pt x="8705" y="1800"/>
                  </a:lnTo>
                  <a:lnTo>
                    <a:pt x="8559" y="1779"/>
                  </a:lnTo>
                  <a:lnTo>
                    <a:pt x="8349" y="1758"/>
                  </a:lnTo>
                  <a:lnTo>
                    <a:pt x="8266" y="1841"/>
                  </a:lnTo>
                  <a:lnTo>
                    <a:pt x="8203" y="1695"/>
                  </a:lnTo>
                  <a:lnTo>
                    <a:pt x="8057" y="1590"/>
                  </a:lnTo>
                  <a:lnTo>
                    <a:pt x="7931" y="1318"/>
                  </a:lnTo>
                  <a:lnTo>
                    <a:pt x="7826" y="1339"/>
                  </a:lnTo>
                  <a:lnTo>
                    <a:pt x="7638" y="1465"/>
                  </a:lnTo>
                  <a:lnTo>
                    <a:pt x="7513" y="1444"/>
                  </a:lnTo>
                  <a:lnTo>
                    <a:pt x="7366" y="1486"/>
                  </a:lnTo>
                  <a:lnTo>
                    <a:pt x="7220" y="1423"/>
                  </a:lnTo>
                  <a:lnTo>
                    <a:pt x="7115" y="1528"/>
                  </a:lnTo>
                  <a:lnTo>
                    <a:pt x="6843" y="1256"/>
                  </a:lnTo>
                  <a:lnTo>
                    <a:pt x="6780" y="1067"/>
                  </a:lnTo>
                  <a:lnTo>
                    <a:pt x="6780" y="921"/>
                  </a:lnTo>
                  <a:lnTo>
                    <a:pt x="6676" y="921"/>
                  </a:lnTo>
                  <a:lnTo>
                    <a:pt x="6676" y="795"/>
                  </a:lnTo>
                  <a:lnTo>
                    <a:pt x="6529" y="691"/>
                  </a:lnTo>
                  <a:lnTo>
                    <a:pt x="6215" y="732"/>
                  </a:lnTo>
                  <a:lnTo>
                    <a:pt x="6069" y="523"/>
                  </a:lnTo>
                  <a:lnTo>
                    <a:pt x="6111" y="398"/>
                  </a:lnTo>
                  <a:lnTo>
                    <a:pt x="6006" y="293"/>
                  </a:lnTo>
                  <a:lnTo>
                    <a:pt x="5901" y="21"/>
                  </a:lnTo>
                  <a:lnTo>
                    <a:pt x="5776" y="21"/>
                  </a:lnTo>
                  <a:lnTo>
                    <a:pt x="5650" y="105"/>
                  </a:lnTo>
                  <a:lnTo>
                    <a:pt x="5357" y="105"/>
                  </a:lnTo>
                  <a:lnTo>
                    <a:pt x="506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3" name="Google Shape;2513;p46"/>
            <p:cNvSpPr/>
            <p:nvPr/>
          </p:nvSpPr>
          <p:spPr>
            <a:xfrm>
              <a:off x="4036750" y="2474325"/>
              <a:ext cx="49725" cy="55475"/>
            </a:xfrm>
            <a:custGeom>
              <a:avLst/>
              <a:gdLst/>
              <a:ahLst/>
              <a:cxnLst/>
              <a:rect l="l" t="t" r="r" b="b"/>
              <a:pathLst>
                <a:path w="1989" h="2219" extrusionOk="0">
                  <a:moveTo>
                    <a:pt x="419" y="0"/>
                  </a:moveTo>
                  <a:lnTo>
                    <a:pt x="398" y="63"/>
                  </a:lnTo>
                  <a:lnTo>
                    <a:pt x="272" y="63"/>
                  </a:lnTo>
                  <a:lnTo>
                    <a:pt x="210" y="105"/>
                  </a:lnTo>
                  <a:lnTo>
                    <a:pt x="105" y="63"/>
                  </a:lnTo>
                  <a:lnTo>
                    <a:pt x="84" y="84"/>
                  </a:lnTo>
                  <a:lnTo>
                    <a:pt x="0" y="63"/>
                  </a:lnTo>
                  <a:lnTo>
                    <a:pt x="42" y="210"/>
                  </a:lnTo>
                  <a:lnTo>
                    <a:pt x="0" y="272"/>
                  </a:lnTo>
                  <a:lnTo>
                    <a:pt x="42" y="419"/>
                  </a:lnTo>
                  <a:lnTo>
                    <a:pt x="251" y="377"/>
                  </a:lnTo>
                  <a:lnTo>
                    <a:pt x="314" y="628"/>
                  </a:lnTo>
                  <a:lnTo>
                    <a:pt x="565" y="837"/>
                  </a:lnTo>
                  <a:lnTo>
                    <a:pt x="586" y="942"/>
                  </a:lnTo>
                  <a:lnTo>
                    <a:pt x="900" y="1214"/>
                  </a:lnTo>
                  <a:lnTo>
                    <a:pt x="921" y="1360"/>
                  </a:lnTo>
                  <a:lnTo>
                    <a:pt x="1026" y="1528"/>
                  </a:lnTo>
                  <a:lnTo>
                    <a:pt x="1005" y="2072"/>
                  </a:lnTo>
                  <a:lnTo>
                    <a:pt x="1088" y="2218"/>
                  </a:lnTo>
                  <a:lnTo>
                    <a:pt x="1151" y="2177"/>
                  </a:lnTo>
                  <a:lnTo>
                    <a:pt x="1256" y="2197"/>
                  </a:lnTo>
                  <a:lnTo>
                    <a:pt x="1256" y="2093"/>
                  </a:lnTo>
                  <a:lnTo>
                    <a:pt x="1360" y="1884"/>
                  </a:lnTo>
                  <a:lnTo>
                    <a:pt x="1423" y="1905"/>
                  </a:lnTo>
                  <a:lnTo>
                    <a:pt x="1423" y="1758"/>
                  </a:lnTo>
                  <a:lnTo>
                    <a:pt x="1444" y="1549"/>
                  </a:lnTo>
                  <a:lnTo>
                    <a:pt x="1549" y="1549"/>
                  </a:lnTo>
                  <a:lnTo>
                    <a:pt x="1716" y="1486"/>
                  </a:lnTo>
                  <a:lnTo>
                    <a:pt x="1779" y="1570"/>
                  </a:lnTo>
                  <a:lnTo>
                    <a:pt x="1967" y="1570"/>
                  </a:lnTo>
                  <a:lnTo>
                    <a:pt x="1988" y="1528"/>
                  </a:lnTo>
                  <a:lnTo>
                    <a:pt x="1925" y="1423"/>
                  </a:lnTo>
                  <a:lnTo>
                    <a:pt x="1946" y="1319"/>
                  </a:lnTo>
                  <a:lnTo>
                    <a:pt x="1925" y="1214"/>
                  </a:lnTo>
                  <a:lnTo>
                    <a:pt x="1758" y="1109"/>
                  </a:lnTo>
                  <a:lnTo>
                    <a:pt x="1612" y="963"/>
                  </a:lnTo>
                  <a:lnTo>
                    <a:pt x="1612" y="921"/>
                  </a:lnTo>
                  <a:lnTo>
                    <a:pt x="1465" y="858"/>
                  </a:lnTo>
                  <a:lnTo>
                    <a:pt x="1465" y="712"/>
                  </a:lnTo>
                  <a:lnTo>
                    <a:pt x="1444" y="524"/>
                  </a:lnTo>
                  <a:lnTo>
                    <a:pt x="1298" y="440"/>
                  </a:lnTo>
                  <a:lnTo>
                    <a:pt x="1109" y="272"/>
                  </a:lnTo>
                  <a:lnTo>
                    <a:pt x="1047" y="272"/>
                  </a:lnTo>
                  <a:lnTo>
                    <a:pt x="1026" y="314"/>
                  </a:lnTo>
                  <a:lnTo>
                    <a:pt x="837" y="314"/>
                  </a:lnTo>
                  <a:lnTo>
                    <a:pt x="670" y="126"/>
                  </a:lnTo>
                  <a:lnTo>
                    <a:pt x="523" y="126"/>
                  </a:lnTo>
                  <a:lnTo>
                    <a:pt x="41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4" name="Google Shape;2514;p46"/>
            <p:cNvSpPr/>
            <p:nvPr/>
          </p:nvSpPr>
          <p:spPr>
            <a:xfrm>
              <a:off x="3957250" y="2483750"/>
              <a:ext cx="127650" cy="81625"/>
            </a:xfrm>
            <a:custGeom>
              <a:avLst/>
              <a:gdLst/>
              <a:ahLst/>
              <a:cxnLst/>
              <a:rect l="l" t="t" r="r" b="b"/>
              <a:pathLst>
                <a:path w="5106" h="3265" extrusionOk="0">
                  <a:moveTo>
                    <a:pt x="3431" y="0"/>
                  </a:moveTo>
                  <a:lnTo>
                    <a:pt x="3076" y="63"/>
                  </a:lnTo>
                  <a:lnTo>
                    <a:pt x="2950" y="147"/>
                  </a:lnTo>
                  <a:lnTo>
                    <a:pt x="2553" y="209"/>
                  </a:lnTo>
                  <a:lnTo>
                    <a:pt x="2448" y="335"/>
                  </a:lnTo>
                  <a:lnTo>
                    <a:pt x="2323" y="335"/>
                  </a:lnTo>
                  <a:lnTo>
                    <a:pt x="2176" y="377"/>
                  </a:lnTo>
                  <a:lnTo>
                    <a:pt x="2030" y="335"/>
                  </a:lnTo>
                  <a:lnTo>
                    <a:pt x="1988" y="230"/>
                  </a:lnTo>
                  <a:lnTo>
                    <a:pt x="1820" y="167"/>
                  </a:lnTo>
                  <a:lnTo>
                    <a:pt x="1674" y="147"/>
                  </a:lnTo>
                  <a:lnTo>
                    <a:pt x="1465" y="42"/>
                  </a:lnTo>
                  <a:lnTo>
                    <a:pt x="1360" y="42"/>
                  </a:lnTo>
                  <a:lnTo>
                    <a:pt x="1276" y="126"/>
                  </a:lnTo>
                  <a:lnTo>
                    <a:pt x="1151" y="126"/>
                  </a:lnTo>
                  <a:lnTo>
                    <a:pt x="1172" y="147"/>
                  </a:lnTo>
                  <a:lnTo>
                    <a:pt x="1130" y="272"/>
                  </a:lnTo>
                  <a:lnTo>
                    <a:pt x="962" y="314"/>
                  </a:lnTo>
                  <a:lnTo>
                    <a:pt x="858" y="544"/>
                  </a:lnTo>
                  <a:lnTo>
                    <a:pt x="732" y="879"/>
                  </a:lnTo>
                  <a:lnTo>
                    <a:pt x="523" y="1193"/>
                  </a:lnTo>
                  <a:lnTo>
                    <a:pt x="544" y="1297"/>
                  </a:lnTo>
                  <a:lnTo>
                    <a:pt x="439" y="1402"/>
                  </a:lnTo>
                  <a:lnTo>
                    <a:pt x="293" y="1381"/>
                  </a:lnTo>
                  <a:lnTo>
                    <a:pt x="230" y="1486"/>
                  </a:lnTo>
                  <a:lnTo>
                    <a:pt x="126" y="1507"/>
                  </a:lnTo>
                  <a:lnTo>
                    <a:pt x="0" y="1632"/>
                  </a:lnTo>
                  <a:lnTo>
                    <a:pt x="126" y="1674"/>
                  </a:lnTo>
                  <a:lnTo>
                    <a:pt x="146" y="1737"/>
                  </a:lnTo>
                  <a:lnTo>
                    <a:pt x="335" y="1946"/>
                  </a:lnTo>
                  <a:lnTo>
                    <a:pt x="356" y="2051"/>
                  </a:lnTo>
                  <a:lnTo>
                    <a:pt x="523" y="2134"/>
                  </a:lnTo>
                  <a:lnTo>
                    <a:pt x="670" y="2260"/>
                  </a:lnTo>
                  <a:lnTo>
                    <a:pt x="607" y="2406"/>
                  </a:lnTo>
                  <a:lnTo>
                    <a:pt x="628" y="2448"/>
                  </a:lnTo>
                  <a:lnTo>
                    <a:pt x="837" y="2532"/>
                  </a:lnTo>
                  <a:lnTo>
                    <a:pt x="879" y="2616"/>
                  </a:lnTo>
                  <a:lnTo>
                    <a:pt x="983" y="2574"/>
                  </a:lnTo>
                  <a:lnTo>
                    <a:pt x="1088" y="2657"/>
                  </a:lnTo>
                  <a:lnTo>
                    <a:pt x="1172" y="2532"/>
                  </a:lnTo>
                  <a:lnTo>
                    <a:pt x="1381" y="2553"/>
                  </a:lnTo>
                  <a:lnTo>
                    <a:pt x="1276" y="2678"/>
                  </a:lnTo>
                  <a:lnTo>
                    <a:pt x="1297" y="2762"/>
                  </a:lnTo>
                  <a:lnTo>
                    <a:pt x="1339" y="2888"/>
                  </a:lnTo>
                  <a:lnTo>
                    <a:pt x="1486" y="2888"/>
                  </a:lnTo>
                  <a:lnTo>
                    <a:pt x="1569" y="2971"/>
                  </a:lnTo>
                  <a:lnTo>
                    <a:pt x="1569" y="3055"/>
                  </a:lnTo>
                  <a:lnTo>
                    <a:pt x="1507" y="3097"/>
                  </a:lnTo>
                  <a:lnTo>
                    <a:pt x="1590" y="3201"/>
                  </a:lnTo>
                  <a:lnTo>
                    <a:pt x="1716" y="3139"/>
                  </a:lnTo>
                  <a:lnTo>
                    <a:pt x="1883" y="3139"/>
                  </a:lnTo>
                  <a:lnTo>
                    <a:pt x="1925" y="3201"/>
                  </a:lnTo>
                  <a:lnTo>
                    <a:pt x="1988" y="3180"/>
                  </a:lnTo>
                  <a:lnTo>
                    <a:pt x="2197" y="3264"/>
                  </a:lnTo>
                  <a:lnTo>
                    <a:pt x="2343" y="3180"/>
                  </a:lnTo>
                  <a:lnTo>
                    <a:pt x="2490" y="3201"/>
                  </a:lnTo>
                  <a:lnTo>
                    <a:pt x="2553" y="3160"/>
                  </a:lnTo>
                  <a:lnTo>
                    <a:pt x="2699" y="3201"/>
                  </a:lnTo>
                  <a:lnTo>
                    <a:pt x="2804" y="3201"/>
                  </a:lnTo>
                  <a:lnTo>
                    <a:pt x="3013" y="3243"/>
                  </a:lnTo>
                  <a:lnTo>
                    <a:pt x="3076" y="3180"/>
                  </a:lnTo>
                  <a:lnTo>
                    <a:pt x="3222" y="3139"/>
                  </a:lnTo>
                  <a:lnTo>
                    <a:pt x="3264" y="3055"/>
                  </a:lnTo>
                  <a:lnTo>
                    <a:pt x="3599" y="2888"/>
                  </a:lnTo>
                  <a:lnTo>
                    <a:pt x="3766" y="2867"/>
                  </a:lnTo>
                  <a:lnTo>
                    <a:pt x="3955" y="2888"/>
                  </a:lnTo>
                  <a:lnTo>
                    <a:pt x="4122" y="2971"/>
                  </a:lnTo>
                  <a:lnTo>
                    <a:pt x="4185" y="3034"/>
                  </a:lnTo>
                  <a:lnTo>
                    <a:pt x="4289" y="2992"/>
                  </a:lnTo>
                  <a:lnTo>
                    <a:pt x="4436" y="3055"/>
                  </a:lnTo>
                  <a:lnTo>
                    <a:pt x="4478" y="3139"/>
                  </a:lnTo>
                  <a:lnTo>
                    <a:pt x="4603" y="3139"/>
                  </a:lnTo>
                  <a:lnTo>
                    <a:pt x="4582" y="2992"/>
                  </a:lnTo>
                  <a:lnTo>
                    <a:pt x="4624" y="2888"/>
                  </a:lnTo>
                  <a:lnTo>
                    <a:pt x="4624" y="2720"/>
                  </a:lnTo>
                  <a:lnTo>
                    <a:pt x="4603" y="2636"/>
                  </a:lnTo>
                  <a:lnTo>
                    <a:pt x="4645" y="2553"/>
                  </a:lnTo>
                  <a:lnTo>
                    <a:pt x="4708" y="2427"/>
                  </a:lnTo>
                  <a:lnTo>
                    <a:pt x="4896" y="2427"/>
                  </a:lnTo>
                  <a:lnTo>
                    <a:pt x="5022" y="2406"/>
                  </a:lnTo>
                  <a:lnTo>
                    <a:pt x="5105" y="2239"/>
                  </a:lnTo>
                  <a:lnTo>
                    <a:pt x="5105" y="2155"/>
                  </a:lnTo>
                  <a:lnTo>
                    <a:pt x="5043" y="2113"/>
                  </a:lnTo>
                  <a:lnTo>
                    <a:pt x="5105" y="2051"/>
                  </a:lnTo>
                  <a:lnTo>
                    <a:pt x="5001" y="1988"/>
                  </a:lnTo>
                  <a:lnTo>
                    <a:pt x="4812" y="1988"/>
                  </a:lnTo>
                  <a:lnTo>
                    <a:pt x="4729" y="2051"/>
                  </a:lnTo>
                  <a:lnTo>
                    <a:pt x="4520" y="2051"/>
                  </a:lnTo>
                  <a:lnTo>
                    <a:pt x="4373" y="2009"/>
                  </a:lnTo>
                  <a:lnTo>
                    <a:pt x="4268" y="1841"/>
                  </a:lnTo>
                  <a:lnTo>
                    <a:pt x="4185" y="1695"/>
                  </a:lnTo>
                  <a:lnTo>
                    <a:pt x="4206" y="1151"/>
                  </a:lnTo>
                  <a:lnTo>
                    <a:pt x="4101" y="983"/>
                  </a:lnTo>
                  <a:lnTo>
                    <a:pt x="4080" y="837"/>
                  </a:lnTo>
                  <a:lnTo>
                    <a:pt x="3766" y="565"/>
                  </a:lnTo>
                  <a:lnTo>
                    <a:pt x="3745" y="460"/>
                  </a:lnTo>
                  <a:lnTo>
                    <a:pt x="3494" y="251"/>
                  </a:lnTo>
                  <a:lnTo>
                    <a:pt x="34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5" name="Google Shape;2515;p46"/>
            <p:cNvSpPr/>
            <p:nvPr/>
          </p:nvSpPr>
          <p:spPr>
            <a:xfrm>
              <a:off x="3989150" y="2555400"/>
              <a:ext cx="83725" cy="52850"/>
            </a:xfrm>
            <a:custGeom>
              <a:avLst/>
              <a:gdLst/>
              <a:ahLst/>
              <a:cxnLst/>
              <a:rect l="l" t="t" r="r" b="b"/>
              <a:pathLst>
                <a:path w="3349" h="2114" extrusionOk="0">
                  <a:moveTo>
                    <a:pt x="2490" y="1"/>
                  </a:moveTo>
                  <a:lnTo>
                    <a:pt x="2323" y="22"/>
                  </a:lnTo>
                  <a:lnTo>
                    <a:pt x="1988" y="189"/>
                  </a:lnTo>
                  <a:lnTo>
                    <a:pt x="1946" y="273"/>
                  </a:lnTo>
                  <a:lnTo>
                    <a:pt x="1800" y="314"/>
                  </a:lnTo>
                  <a:lnTo>
                    <a:pt x="1737" y="377"/>
                  </a:lnTo>
                  <a:lnTo>
                    <a:pt x="1528" y="335"/>
                  </a:lnTo>
                  <a:lnTo>
                    <a:pt x="1423" y="335"/>
                  </a:lnTo>
                  <a:lnTo>
                    <a:pt x="1277" y="294"/>
                  </a:lnTo>
                  <a:lnTo>
                    <a:pt x="1214" y="335"/>
                  </a:lnTo>
                  <a:lnTo>
                    <a:pt x="1067" y="314"/>
                  </a:lnTo>
                  <a:lnTo>
                    <a:pt x="921" y="398"/>
                  </a:lnTo>
                  <a:lnTo>
                    <a:pt x="712" y="314"/>
                  </a:lnTo>
                  <a:lnTo>
                    <a:pt x="649" y="335"/>
                  </a:lnTo>
                  <a:lnTo>
                    <a:pt x="607" y="273"/>
                  </a:lnTo>
                  <a:lnTo>
                    <a:pt x="440" y="273"/>
                  </a:lnTo>
                  <a:lnTo>
                    <a:pt x="314" y="335"/>
                  </a:lnTo>
                  <a:lnTo>
                    <a:pt x="231" y="231"/>
                  </a:lnTo>
                  <a:lnTo>
                    <a:pt x="293" y="189"/>
                  </a:lnTo>
                  <a:lnTo>
                    <a:pt x="293" y="105"/>
                  </a:lnTo>
                  <a:lnTo>
                    <a:pt x="210" y="22"/>
                  </a:lnTo>
                  <a:lnTo>
                    <a:pt x="63" y="22"/>
                  </a:lnTo>
                  <a:lnTo>
                    <a:pt x="84" y="126"/>
                  </a:lnTo>
                  <a:lnTo>
                    <a:pt x="0" y="210"/>
                  </a:lnTo>
                  <a:lnTo>
                    <a:pt x="63" y="440"/>
                  </a:lnTo>
                  <a:lnTo>
                    <a:pt x="231" y="628"/>
                  </a:lnTo>
                  <a:lnTo>
                    <a:pt x="314" y="754"/>
                  </a:lnTo>
                  <a:lnTo>
                    <a:pt x="272" y="900"/>
                  </a:lnTo>
                  <a:lnTo>
                    <a:pt x="63" y="1068"/>
                  </a:lnTo>
                  <a:lnTo>
                    <a:pt x="84" y="1172"/>
                  </a:lnTo>
                  <a:lnTo>
                    <a:pt x="168" y="1277"/>
                  </a:lnTo>
                  <a:lnTo>
                    <a:pt x="105" y="1382"/>
                  </a:lnTo>
                  <a:lnTo>
                    <a:pt x="335" y="1570"/>
                  </a:lnTo>
                  <a:lnTo>
                    <a:pt x="503" y="1842"/>
                  </a:lnTo>
                  <a:lnTo>
                    <a:pt x="523" y="1988"/>
                  </a:lnTo>
                  <a:lnTo>
                    <a:pt x="523" y="2093"/>
                  </a:lnTo>
                  <a:lnTo>
                    <a:pt x="607" y="2114"/>
                  </a:lnTo>
                  <a:lnTo>
                    <a:pt x="795" y="2114"/>
                  </a:lnTo>
                  <a:lnTo>
                    <a:pt x="942" y="2093"/>
                  </a:lnTo>
                  <a:lnTo>
                    <a:pt x="1026" y="1988"/>
                  </a:lnTo>
                  <a:lnTo>
                    <a:pt x="1172" y="2009"/>
                  </a:lnTo>
                  <a:lnTo>
                    <a:pt x="1319" y="2009"/>
                  </a:lnTo>
                  <a:lnTo>
                    <a:pt x="1339" y="2114"/>
                  </a:lnTo>
                  <a:lnTo>
                    <a:pt x="1444" y="2114"/>
                  </a:lnTo>
                  <a:lnTo>
                    <a:pt x="1528" y="2051"/>
                  </a:lnTo>
                  <a:lnTo>
                    <a:pt x="1653" y="2051"/>
                  </a:lnTo>
                  <a:lnTo>
                    <a:pt x="1737" y="2114"/>
                  </a:lnTo>
                  <a:lnTo>
                    <a:pt x="1863" y="2072"/>
                  </a:lnTo>
                  <a:lnTo>
                    <a:pt x="2093" y="2072"/>
                  </a:lnTo>
                  <a:lnTo>
                    <a:pt x="2176" y="2009"/>
                  </a:lnTo>
                  <a:lnTo>
                    <a:pt x="2114" y="1905"/>
                  </a:lnTo>
                  <a:lnTo>
                    <a:pt x="2114" y="1779"/>
                  </a:lnTo>
                  <a:lnTo>
                    <a:pt x="2281" y="1675"/>
                  </a:lnTo>
                  <a:lnTo>
                    <a:pt x="2323" y="1675"/>
                  </a:lnTo>
                  <a:lnTo>
                    <a:pt x="2427" y="1570"/>
                  </a:lnTo>
                  <a:lnTo>
                    <a:pt x="2511" y="1570"/>
                  </a:lnTo>
                  <a:lnTo>
                    <a:pt x="2595" y="1486"/>
                  </a:lnTo>
                  <a:lnTo>
                    <a:pt x="2741" y="1486"/>
                  </a:lnTo>
                  <a:lnTo>
                    <a:pt x="2909" y="1633"/>
                  </a:lnTo>
                  <a:lnTo>
                    <a:pt x="3013" y="1549"/>
                  </a:lnTo>
                  <a:lnTo>
                    <a:pt x="3118" y="1570"/>
                  </a:lnTo>
                  <a:lnTo>
                    <a:pt x="3034" y="1444"/>
                  </a:lnTo>
                  <a:lnTo>
                    <a:pt x="2930" y="1256"/>
                  </a:lnTo>
                  <a:lnTo>
                    <a:pt x="2825" y="1256"/>
                  </a:lnTo>
                  <a:lnTo>
                    <a:pt x="2804" y="1172"/>
                  </a:lnTo>
                  <a:lnTo>
                    <a:pt x="2951" y="1068"/>
                  </a:lnTo>
                  <a:lnTo>
                    <a:pt x="3013" y="942"/>
                  </a:lnTo>
                  <a:lnTo>
                    <a:pt x="2992" y="712"/>
                  </a:lnTo>
                  <a:lnTo>
                    <a:pt x="3139" y="545"/>
                  </a:lnTo>
                  <a:lnTo>
                    <a:pt x="3244" y="586"/>
                  </a:lnTo>
                  <a:lnTo>
                    <a:pt x="3327" y="503"/>
                  </a:lnTo>
                  <a:lnTo>
                    <a:pt x="3348" y="294"/>
                  </a:lnTo>
                  <a:lnTo>
                    <a:pt x="3327" y="273"/>
                  </a:lnTo>
                  <a:lnTo>
                    <a:pt x="3202" y="273"/>
                  </a:lnTo>
                  <a:lnTo>
                    <a:pt x="3160" y="189"/>
                  </a:lnTo>
                  <a:lnTo>
                    <a:pt x="3013" y="126"/>
                  </a:lnTo>
                  <a:lnTo>
                    <a:pt x="2909" y="168"/>
                  </a:lnTo>
                  <a:lnTo>
                    <a:pt x="2846" y="105"/>
                  </a:lnTo>
                  <a:lnTo>
                    <a:pt x="2679" y="22"/>
                  </a:lnTo>
                  <a:lnTo>
                    <a:pt x="249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16" name="Google Shape;2516;p46"/>
            <p:cNvGrpSpPr/>
            <p:nvPr/>
          </p:nvGrpSpPr>
          <p:grpSpPr>
            <a:xfrm>
              <a:off x="3866750" y="2520350"/>
              <a:ext cx="78475" cy="60700"/>
              <a:chOff x="3866750" y="2520350"/>
              <a:chExt cx="78475" cy="60700"/>
            </a:xfrm>
          </p:grpSpPr>
          <p:sp>
            <p:nvSpPr>
              <p:cNvPr id="2517" name="Google Shape;2517;p46"/>
              <p:cNvSpPr/>
              <p:nvPr/>
            </p:nvSpPr>
            <p:spPr>
              <a:xfrm>
                <a:off x="3877200" y="2546500"/>
                <a:ext cx="4725" cy="6300"/>
              </a:xfrm>
              <a:custGeom>
                <a:avLst/>
                <a:gdLst/>
                <a:ahLst/>
                <a:cxnLst/>
                <a:rect l="l" t="t" r="r" b="b"/>
                <a:pathLst>
                  <a:path w="189" h="252" extrusionOk="0">
                    <a:moveTo>
                      <a:pt x="1" y="1"/>
                    </a:moveTo>
                    <a:lnTo>
                      <a:pt x="84" y="126"/>
                    </a:lnTo>
                    <a:lnTo>
                      <a:pt x="63" y="147"/>
                    </a:lnTo>
                    <a:lnTo>
                      <a:pt x="168" y="252"/>
                    </a:lnTo>
                    <a:lnTo>
                      <a:pt x="189" y="252"/>
                    </a:lnTo>
                    <a:lnTo>
                      <a:pt x="168" y="106"/>
                    </a:lnTo>
                    <a:lnTo>
                      <a:pt x="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8" name="Google Shape;2518;p46"/>
              <p:cNvSpPr/>
              <p:nvPr/>
            </p:nvSpPr>
            <p:spPr>
              <a:xfrm>
                <a:off x="3882425" y="2554350"/>
                <a:ext cx="2650" cy="3175"/>
              </a:xfrm>
              <a:custGeom>
                <a:avLst/>
                <a:gdLst/>
                <a:ahLst/>
                <a:cxnLst/>
                <a:rect l="l" t="t" r="r" b="b"/>
                <a:pathLst>
                  <a:path w="106" h="127" extrusionOk="0">
                    <a:moveTo>
                      <a:pt x="1" y="1"/>
                    </a:moveTo>
                    <a:lnTo>
                      <a:pt x="106" y="126"/>
                    </a:lnTo>
                    <a:lnTo>
                      <a:pt x="85" y="43"/>
                    </a:lnTo>
                    <a:lnTo>
                      <a:pt x="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9" name="Google Shape;2519;p46"/>
              <p:cNvSpPr/>
              <p:nvPr/>
            </p:nvSpPr>
            <p:spPr>
              <a:xfrm>
                <a:off x="3866750" y="2520350"/>
                <a:ext cx="78475" cy="60700"/>
              </a:xfrm>
              <a:custGeom>
                <a:avLst/>
                <a:gdLst/>
                <a:ahLst/>
                <a:cxnLst/>
                <a:rect l="l" t="t" r="r" b="b"/>
                <a:pathLst>
                  <a:path w="3139" h="2428" extrusionOk="0">
                    <a:moveTo>
                      <a:pt x="1653" y="1"/>
                    </a:moveTo>
                    <a:lnTo>
                      <a:pt x="1653" y="22"/>
                    </a:lnTo>
                    <a:lnTo>
                      <a:pt x="1402" y="22"/>
                    </a:lnTo>
                    <a:lnTo>
                      <a:pt x="1046" y="210"/>
                    </a:lnTo>
                    <a:lnTo>
                      <a:pt x="1025" y="356"/>
                    </a:lnTo>
                    <a:lnTo>
                      <a:pt x="837" y="440"/>
                    </a:lnTo>
                    <a:lnTo>
                      <a:pt x="816" y="649"/>
                    </a:lnTo>
                    <a:lnTo>
                      <a:pt x="691" y="649"/>
                    </a:lnTo>
                    <a:lnTo>
                      <a:pt x="481" y="545"/>
                    </a:lnTo>
                    <a:lnTo>
                      <a:pt x="356" y="587"/>
                    </a:lnTo>
                    <a:lnTo>
                      <a:pt x="209" y="691"/>
                    </a:lnTo>
                    <a:lnTo>
                      <a:pt x="0" y="691"/>
                    </a:lnTo>
                    <a:lnTo>
                      <a:pt x="0" y="733"/>
                    </a:lnTo>
                    <a:lnTo>
                      <a:pt x="42" y="942"/>
                    </a:lnTo>
                    <a:lnTo>
                      <a:pt x="168" y="1068"/>
                    </a:lnTo>
                    <a:lnTo>
                      <a:pt x="168" y="1110"/>
                    </a:lnTo>
                    <a:lnTo>
                      <a:pt x="209" y="1152"/>
                    </a:lnTo>
                    <a:lnTo>
                      <a:pt x="356" y="942"/>
                    </a:lnTo>
                    <a:lnTo>
                      <a:pt x="377" y="796"/>
                    </a:lnTo>
                    <a:lnTo>
                      <a:pt x="461" y="691"/>
                    </a:lnTo>
                    <a:lnTo>
                      <a:pt x="607" y="691"/>
                    </a:lnTo>
                    <a:lnTo>
                      <a:pt x="628" y="796"/>
                    </a:lnTo>
                    <a:lnTo>
                      <a:pt x="733" y="900"/>
                    </a:lnTo>
                    <a:lnTo>
                      <a:pt x="774" y="1068"/>
                    </a:lnTo>
                    <a:lnTo>
                      <a:pt x="879" y="1256"/>
                    </a:lnTo>
                    <a:lnTo>
                      <a:pt x="1025" y="1403"/>
                    </a:lnTo>
                    <a:lnTo>
                      <a:pt x="1088" y="1403"/>
                    </a:lnTo>
                    <a:lnTo>
                      <a:pt x="1193" y="1507"/>
                    </a:lnTo>
                    <a:lnTo>
                      <a:pt x="1088" y="1486"/>
                    </a:lnTo>
                    <a:lnTo>
                      <a:pt x="1005" y="1507"/>
                    </a:lnTo>
                    <a:lnTo>
                      <a:pt x="942" y="1591"/>
                    </a:lnTo>
                    <a:lnTo>
                      <a:pt x="1005" y="1696"/>
                    </a:lnTo>
                    <a:lnTo>
                      <a:pt x="1130" y="1696"/>
                    </a:lnTo>
                    <a:lnTo>
                      <a:pt x="1256" y="1821"/>
                    </a:lnTo>
                    <a:lnTo>
                      <a:pt x="1360" y="1842"/>
                    </a:lnTo>
                    <a:lnTo>
                      <a:pt x="1423" y="1947"/>
                    </a:lnTo>
                    <a:lnTo>
                      <a:pt x="1465" y="2030"/>
                    </a:lnTo>
                    <a:lnTo>
                      <a:pt x="1611" y="2009"/>
                    </a:lnTo>
                    <a:lnTo>
                      <a:pt x="1862" y="2030"/>
                    </a:lnTo>
                    <a:lnTo>
                      <a:pt x="1988" y="2093"/>
                    </a:lnTo>
                    <a:lnTo>
                      <a:pt x="2281" y="2365"/>
                    </a:lnTo>
                    <a:lnTo>
                      <a:pt x="2197" y="2407"/>
                    </a:lnTo>
                    <a:lnTo>
                      <a:pt x="2072" y="2323"/>
                    </a:lnTo>
                    <a:lnTo>
                      <a:pt x="2155" y="2407"/>
                    </a:lnTo>
                    <a:lnTo>
                      <a:pt x="2260" y="2428"/>
                    </a:lnTo>
                    <a:lnTo>
                      <a:pt x="2302" y="2344"/>
                    </a:lnTo>
                    <a:lnTo>
                      <a:pt x="1925" y="1884"/>
                    </a:lnTo>
                    <a:lnTo>
                      <a:pt x="1444" y="1486"/>
                    </a:lnTo>
                    <a:lnTo>
                      <a:pt x="1423" y="1403"/>
                    </a:lnTo>
                    <a:lnTo>
                      <a:pt x="1465" y="1382"/>
                    </a:lnTo>
                    <a:lnTo>
                      <a:pt x="1402" y="1277"/>
                    </a:lnTo>
                    <a:lnTo>
                      <a:pt x="1360" y="1172"/>
                    </a:lnTo>
                    <a:lnTo>
                      <a:pt x="1235" y="1047"/>
                    </a:lnTo>
                    <a:lnTo>
                      <a:pt x="1193" y="1047"/>
                    </a:lnTo>
                    <a:lnTo>
                      <a:pt x="1151" y="963"/>
                    </a:lnTo>
                    <a:lnTo>
                      <a:pt x="1214" y="900"/>
                    </a:lnTo>
                    <a:lnTo>
                      <a:pt x="1214" y="775"/>
                    </a:lnTo>
                    <a:lnTo>
                      <a:pt x="1256" y="733"/>
                    </a:lnTo>
                    <a:lnTo>
                      <a:pt x="1402" y="838"/>
                    </a:lnTo>
                    <a:lnTo>
                      <a:pt x="1444" y="900"/>
                    </a:lnTo>
                    <a:lnTo>
                      <a:pt x="1528" y="880"/>
                    </a:lnTo>
                    <a:lnTo>
                      <a:pt x="1528" y="796"/>
                    </a:lnTo>
                    <a:lnTo>
                      <a:pt x="1632" y="775"/>
                    </a:lnTo>
                    <a:lnTo>
                      <a:pt x="1716" y="796"/>
                    </a:lnTo>
                    <a:lnTo>
                      <a:pt x="1758" y="733"/>
                    </a:lnTo>
                    <a:lnTo>
                      <a:pt x="1841" y="775"/>
                    </a:lnTo>
                    <a:lnTo>
                      <a:pt x="1883" y="733"/>
                    </a:lnTo>
                    <a:lnTo>
                      <a:pt x="1988" y="754"/>
                    </a:lnTo>
                    <a:lnTo>
                      <a:pt x="2051" y="859"/>
                    </a:lnTo>
                    <a:lnTo>
                      <a:pt x="2093" y="796"/>
                    </a:lnTo>
                    <a:lnTo>
                      <a:pt x="2239" y="859"/>
                    </a:lnTo>
                    <a:lnTo>
                      <a:pt x="2344" y="796"/>
                    </a:lnTo>
                    <a:lnTo>
                      <a:pt x="2365" y="859"/>
                    </a:lnTo>
                    <a:lnTo>
                      <a:pt x="2490" y="838"/>
                    </a:lnTo>
                    <a:lnTo>
                      <a:pt x="2616" y="880"/>
                    </a:lnTo>
                    <a:lnTo>
                      <a:pt x="2699" y="859"/>
                    </a:lnTo>
                    <a:lnTo>
                      <a:pt x="2804" y="963"/>
                    </a:lnTo>
                    <a:lnTo>
                      <a:pt x="2971" y="963"/>
                    </a:lnTo>
                    <a:lnTo>
                      <a:pt x="2992" y="984"/>
                    </a:lnTo>
                    <a:lnTo>
                      <a:pt x="2971" y="880"/>
                    </a:lnTo>
                    <a:lnTo>
                      <a:pt x="3097" y="859"/>
                    </a:lnTo>
                    <a:lnTo>
                      <a:pt x="3139" y="859"/>
                    </a:lnTo>
                    <a:lnTo>
                      <a:pt x="3139" y="796"/>
                    </a:lnTo>
                    <a:lnTo>
                      <a:pt x="3034" y="775"/>
                    </a:lnTo>
                    <a:lnTo>
                      <a:pt x="2971" y="733"/>
                    </a:lnTo>
                    <a:lnTo>
                      <a:pt x="2930" y="566"/>
                    </a:lnTo>
                    <a:lnTo>
                      <a:pt x="2888" y="419"/>
                    </a:lnTo>
                    <a:lnTo>
                      <a:pt x="2804" y="356"/>
                    </a:lnTo>
                    <a:lnTo>
                      <a:pt x="2699" y="482"/>
                    </a:lnTo>
                    <a:lnTo>
                      <a:pt x="2490" y="419"/>
                    </a:lnTo>
                    <a:lnTo>
                      <a:pt x="2197" y="356"/>
                    </a:lnTo>
                    <a:lnTo>
                      <a:pt x="2093" y="273"/>
                    </a:lnTo>
                    <a:lnTo>
                      <a:pt x="1988" y="231"/>
                    </a:lnTo>
                    <a:lnTo>
                      <a:pt x="1737" y="22"/>
                    </a:lnTo>
                    <a:lnTo>
                      <a:pt x="165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0" name="Google Shape;2520;p46"/>
              <p:cNvSpPr/>
              <p:nvPr/>
            </p:nvSpPr>
            <p:spPr>
              <a:xfrm>
                <a:off x="3886100" y="2558550"/>
                <a:ext cx="3675" cy="5250"/>
              </a:xfrm>
              <a:custGeom>
                <a:avLst/>
                <a:gdLst/>
                <a:ahLst/>
                <a:cxnLst/>
                <a:rect l="l" t="t" r="r" b="b"/>
                <a:pathLst>
                  <a:path w="147" h="210" extrusionOk="0">
                    <a:moveTo>
                      <a:pt x="0" y="0"/>
                    </a:moveTo>
                    <a:lnTo>
                      <a:pt x="147" y="209"/>
                    </a:lnTo>
                    <a:lnTo>
                      <a:pt x="126" y="105"/>
                    </a:lnTo>
                    <a:lnTo>
                      <a:pt x="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21" name="Google Shape;2521;p46"/>
            <p:cNvSpPr/>
            <p:nvPr/>
          </p:nvSpPr>
          <p:spPr>
            <a:xfrm>
              <a:off x="3799775" y="2577900"/>
              <a:ext cx="14675" cy="29325"/>
            </a:xfrm>
            <a:custGeom>
              <a:avLst/>
              <a:gdLst/>
              <a:ahLst/>
              <a:cxnLst/>
              <a:rect l="l" t="t" r="r" b="b"/>
              <a:pathLst>
                <a:path w="587" h="1173" extrusionOk="0">
                  <a:moveTo>
                    <a:pt x="461" y="0"/>
                  </a:moveTo>
                  <a:lnTo>
                    <a:pt x="440" y="105"/>
                  </a:lnTo>
                  <a:lnTo>
                    <a:pt x="482" y="147"/>
                  </a:lnTo>
                  <a:lnTo>
                    <a:pt x="461" y="251"/>
                  </a:lnTo>
                  <a:lnTo>
                    <a:pt x="419" y="251"/>
                  </a:lnTo>
                  <a:lnTo>
                    <a:pt x="357" y="210"/>
                  </a:lnTo>
                  <a:lnTo>
                    <a:pt x="273" y="251"/>
                  </a:lnTo>
                  <a:lnTo>
                    <a:pt x="106" y="335"/>
                  </a:lnTo>
                  <a:lnTo>
                    <a:pt x="22" y="461"/>
                  </a:lnTo>
                  <a:lnTo>
                    <a:pt x="106" y="523"/>
                  </a:lnTo>
                  <a:lnTo>
                    <a:pt x="64" y="565"/>
                  </a:lnTo>
                  <a:lnTo>
                    <a:pt x="1" y="565"/>
                  </a:lnTo>
                  <a:lnTo>
                    <a:pt x="22" y="649"/>
                  </a:lnTo>
                  <a:lnTo>
                    <a:pt x="106" y="691"/>
                  </a:lnTo>
                  <a:lnTo>
                    <a:pt x="106" y="754"/>
                  </a:lnTo>
                  <a:lnTo>
                    <a:pt x="64" y="775"/>
                  </a:lnTo>
                  <a:lnTo>
                    <a:pt x="106" y="837"/>
                  </a:lnTo>
                  <a:lnTo>
                    <a:pt x="168" y="879"/>
                  </a:lnTo>
                  <a:lnTo>
                    <a:pt x="168" y="963"/>
                  </a:lnTo>
                  <a:lnTo>
                    <a:pt x="210" y="963"/>
                  </a:lnTo>
                  <a:lnTo>
                    <a:pt x="252" y="1005"/>
                  </a:lnTo>
                  <a:lnTo>
                    <a:pt x="210" y="984"/>
                  </a:lnTo>
                  <a:lnTo>
                    <a:pt x="147" y="1067"/>
                  </a:lnTo>
                  <a:lnTo>
                    <a:pt x="210" y="1109"/>
                  </a:lnTo>
                  <a:lnTo>
                    <a:pt x="357" y="1172"/>
                  </a:lnTo>
                  <a:lnTo>
                    <a:pt x="461" y="1109"/>
                  </a:lnTo>
                  <a:lnTo>
                    <a:pt x="545" y="942"/>
                  </a:lnTo>
                  <a:lnTo>
                    <a:pt x="545" y="795"/>
                  </a:lnTo>
                  <a:lnTo>
                    <a:pt x="587" y="544"/>
                  </a:lnTo>
                  <a:lnTo>
                    <a:pt x="545" y="314"/>
                  </a:lnTo>
                  <a:lnTo>
                    <a:pt x="545" y="147"/>
                  </a:lnTo>
                  <a:lnTo>
                    <a:pt x="52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2" name="Google Shape;2522;p46"/>
            <p:cNvSpPr/>
            <p:nvPr/>
          </p:nvSpPr>
          <p:spPr>
            <a:xfrm>
              <a:off x="3567525" y="2564825"/>
              <a:ext cx="160625" cy="134450"/>
            </a:xfrm>
            <a:custGeom>
              <a:avLst/>
              <a:gdLst/>
              <a:ahLst/>
              <a:cxnLst/>
              <a:rect l="l" t="t" r="r" b="b"/>
              <a:pathLst>
                <a:path w="6425" h="5378" extrusionOk="0">
                  <a:moveTo>
                    <a:pt x="817" y="0"/>
                  </a:moveTo>
                  <a:lnTo>
                    <a:pt x="733" y="42"/>
                  </a:lnTo>
                  <a:lnTo>
                    <a:pt x="712" y="21"/>
                  </a:lnTo>
                  <a:lnTo>
                    <a:pt x="503" y="126"/>
                  </a:lnTo>
                  <a:lnTo>
                    <a:pt x="524" y="209"/>
                  </a:lnTo>
                  <a:lnTo>
                    <a:pt x="608" y="251"/>
                  </a:lnTo>
                  <a:lnTo>
                    <a:pt x="524" y="335"/>
                  </a:lnTo>
                  <a:lnTo>
                    <a:pt x="336" y="356"/>
                  </a:lnTo>
                  <a:lnTo>
                    <a:pt x="252" y="335"/>
                  </a:lnTo>
                  <a:lnTo>
                    <a:pt x="43" y="419"/>
                  </a:lnTo>
                  <a:lnTo>
                    <a:pt x="1" y="544"/>
                  </a:lnTo>
                  <a:lnTo>
                    <a:pt x="43" y="670"/>
                  </a:lnTo>
                  <a:lnTo>
                    <a:pt x="126" y="649"/>
                  </a:lnTo>
                  <a:lnTo>
                    <a:pt x="126" y="691"/>
                  </a:lnTo>
                  <a:lnTo>
                    <a:pt x="189" y="733"/>
                  </a:lnTo>
                  <a:lnTo>
                    <a:pt x="147" y="879"/>
                  </a:lnTo>
                  <a:lnTo>
                    <a:pt x="210" y="900"/>
                  </a:lnTo>
                  <a:lnTo>
                    <a:pt x="294" y="837"/>
                  </a:lnTo>
                  <a:lnTo>
                    <a:pt x="252" y="963"/>
                  </a:lnTo>
                  <a:lnTo>
                    <a:pt x="315" y="1005"/>
                  </a:lnTo>
                  <a:lnTo>
                    <a:pt x="252" y="1088"/>
                  </a:lnTo>
                  <a:lnTo>
                    <a:pt x="357" y="1109"/>
                  </a:lnTo>
                  <a:lnTo>
                    <a:pt x="231" y="1256"/>
                  </a:lnTo>
                  <a:lnTo>
                    <a:pt x="231" y="1277"/>
                  </a:lnTo>
                  <a:lnTo>
                    <a:pt x="482" y="1214"/>
                  </a:lnTo>
                  <a:lnTo>
                    <a:pt x="587" y="1256"/>
                  </a:lnTo>
                  <a:lnTo>
                    <a:pt x="566" y="1381"/>
                  </a:lnTo>
                  <a:lnTo>
                    <a:pt x="629" y="1465"/>
                  </a:lnTo>
                  <a:lnTo>
                    <a:pt x="796" y="1360"/>
                  </a:lnTo>
                  <a:lnTo>
                    <a:pt x="1110" y="1423"/>
                  </a:lnTo>
                  <a:lnTo>
                    <a:pt x="1214" y="1318"/>
                  </a:lnTo>
                  <a:lnTo>
                    <a:pt x="1486" y="1360"/>
                  </a:lnTo>
                  <a:lnTo>
                    <a:pt x="1507" y="1486"/>
                  </a:lnTo>
                  <a:lnTo>
                    <a:pt x="1612" y="1632"/>
                  </a:lnTo>
                  <a:lnTo>
                    <a:pt x="1591" y="1737"/>
                  </a:lnTo>
                  <a:lnTo>
                    <a:pt x="1445" y="1737"/>
                  </a:lnTo>
                  <a:lnTo>
                    <a:pt x="1235" y="1946"/>
                  </a:lnTo>
                  <a:lnTo>
                    <a:pt x="1256" y="2114"/>
                  </a:lnTo>
                  <a:lnTo>
                    <a:pt x="1235" y="2469"/>
                  </a:lnTo>
                  <a:lnTo>
                    <a:pt x="1089" y="2616"/>
                  </a:lnTo>
                  <a:lnTo>
                    <a:pt x="1194" y="2720"/>
                  </a:lnTo>
                  <a:lnTo>
                    <a:pt x="1047" y="2930"/>
                  </a:lnTo>
                  <a:lnTo>
                    <a:pt x="942" y="2888"/>
                  </a:lnTo>
                  <a:lnTo>
                    <a:pt x="817" y="2930"/>
                  </a:lnTo>
                  <a:lnTo>
                    <a:pt x="963" y="3202"/>
                  </a:lnTo>
                  <a:lnTo>
                    <a:pt x="1089" y="3285"/>
                  </a:lnTo>
                  <a:lnTo>
                    <a:pt x="1089" y="3515"/>
                  </a:lnTo>
                  <a:lnTo>
                    <a:pt x="922" y="3704"/>
                  </a:lnTo>
                  <a:lnTo>
                    <a:pt x="984" y="3871"/>
                  </a:lnTo>
                  <a:lnTo>
                    <a:pt x="1131" y="3871"/>
                  </a:lnTo>
                  <a:lnTo>
                    <a:pt x="1089" y="3976"/>
                  </a:lnTo>
                  <a:lnTo>
                    <a:pt x="963" y="4080"/>
                  </a:lnTo>
                  <a:lnTo>
                    <a:pt x="838" y="4331"/>
                  </a:lnTo>
                  <a:lnTo>
                    <a:pt x="922" y="4457"/>
                  </a:lnTo>
                  <a:lnTo>
                    <a:pt x="922" y="4603"/>
                  </a:lnTo>
                  <a:lnTo>
                    <a:pt x="1026" y="4624"/>
                  </a:lnTo>
                  <a:lnTo>
                    <a:pt x="1173" y="4645"/>
                  </a:lnTo>
                  <a:lnTo>
                    <a:pt x="1403" y="4875"/>
                  </a:lnTo>
                  <a:lnTo>
                    <a:pt x="1382" y="4917"/>
                  </a:lnTo>
                  <a:lnTo>
                    <a:pt x="1486" y="5168"/>
                  </a:lnTo>
                  <a:lnTo>
                    <a:pt x="1675" y="5357"/>
                  </a:lnTo>
                  <a:lnTo>
                    <a:pt x="1842" y="5378"/>
                  </a:lnTo>
                  <a:lnTo>
                    <a:pt x="2010" y="5273"/>
                  </a:lnTo>
                  <a:lnTo>
                    <a:pt x="2010" y="5168"/>
                  </a:lnTo>
                  <a:lnTo>
                    <a:pt x="2093" y="5085"/>
                  </a:lnTo>
                  <a:lnTo>
                    <a:pt x="2303" y="5064"/>
                  </a:lnTo>
                  <a:lnTo>
                    <a:pt x="2470" y="4875"/>
                  </a:lnTo>
                  <a:lnTo>
                    <a:pt x="2679" y="4855"/>
                  </a:lnTo>
                  <a:lnTo>
                    <a:pt x="2784" y="4813"/>
                  </a:lnTo>
                  <a:lnTo>
                    <a:pt x="3035" y="4875"/>
                  </a:lnTo>
                  <a:lnTo>
                    <a:pt x="3181" y="4917"/>
                  </a:lnTo>
                  <a:lnTo>
                    <a:pt x="3202" y="4855"/>
                  </a:lnTo>
                  <a:lnTo>
                    <a:pt x="3307" y="4855"/>
                  </a:lnTo>
                  <a:lnTo>
                    <a:pt x="3411" y="4938"/>
                  </a:lnTo>
                  <a:lnTo>
                    <a:pt x="3495" y="4855"/>
                  </a:lnTo>
                  <a:lnTo>
                    <a:pt x="3558" y="4750"/>
                  </a:lnTo>
                  <a:lnTo>
                    <a:pt x="3663" y="4855"/>
                  </a:lnTo>
                  <a:lnTo>
                    <a:pt x="3788" y="4917"/>
                  </a:lnTo>
                  <a:lnTo>
                    <a:pt x="3914" y="4708"/>
                  </a:lnTo>
                  <a:lnTo>
                    <a:pt x="3914" y="4603"/>
                  </a:lnTo>
                  <a:lnTo>
                    <a:pt x="4248" y="4436"/>
                  </a:lnTo>
                  <a:lnTo>
                    <a:pt x="4458" y="4436"/>
                  </a:lnTo>
                  <a:lnTo>
                    <a:pt x="4520" y="4352"/>
                  </a:lnTo>
                  <a:lnTo>
                    <a:pt x="4458" y="4311"/>
                  </a:lnTo>
                  <a:lnTo>
                    <a:pt x="4499" y="4143"/>
                  </a:lnTo>
                  <a:lnTo>
                    <a:pt x="4667" y="3892"/>
                  </a:lnTo>
                  <a:lnTo>
                    <a:pt x="4667" y="3766"/>
                  </a:lnTo>
                  <a:lnTo>
                    <a:pt x="4855" y="3704"/>
                  </a:lnTo>
                  <a:lnTo>
                    <a:pt x="4981" y="3578"/>
                  </a:lnTo>
                  <a:lnTo>
                    <a:pt x="4855" y="3390"/>
                  </a:lnTo>
                  <a:lnTo>
                    <a:pt x="4771" y="3348"/>
                  </a:lnTo>
                  <a:lnTo>
                    <a:pt x="4751" y="3243"/>
                  </a:lnTo>
                  <a:lnTo>
                    <a:pt x="4646" y="3076"/>
                  </a:lnTo>
                  <a:lnTo>
                    <a:pt x="4730" y="2992"/>
                  </a:lnTo>
                  <a:lnTo>
                    <a:pt x="4960" y="2637"/>
                  </a:lnTo>
                  <a:lnTo>
                    <a:pt x="5064" y="2574"/>
                  </a:lnTo>
                  <a:lnTo>
                    <a:pt x="5232" y="2302"/>
                  </a:lnTo>
                  <a:lnTo>
                    <a:pt x="5274" y="2323"/>
                  </a:lnTo>
                  <a:lnTo>
                    <a:pt x="5253" y="2344"/>
                  </a:lnTo>
                  <a:lnTo>
                    <a:pt x="5253" y="2365"/>
                  </a:lnTo>
                  <a:lnTo>
                    <a:pt x="5336" y="2323"/>
                  </a:lnTo>
                  <a:lnTo>
                    <a:pt x="5357" y="2197"/>
                  </a:lnTo>
                  <a:lnTo>
                    <a:pt x="5295" y="2134"/>
                  </a:lnTo>
                  <a:lnTo>
                    <a:pt x="5441" y="2051"/>
                  </a:lnTo>
                  <a:lnTo>
                    <a:pt x="5567" y="1946"/>
                  </a:lnTo>
                  <a:lnTo>
                    <a:pt x="5776" y="1946"/>
                  </a:lnTo>
                  <a:lnTo>
                    <a:pt x="5964" y="1883"/>
                  </a:lnTo>
                  <a:lnTo>
                    <a:pt x="6069" y="1737"/>
                  </a:lnTo>
                  <a:lnTo>
                    <a:pt x="6278" y="1611"/>
                  </a:lnTo>
                  <a:lnTo>
                    <a:pt x="6320" y="1507"/>
                  </a:lnTo>
                  <a:lnTo>
                    <a:pt x="6341" y="1381"/>
                  </a:lnTo>
                  <a:lnTo>
                    <a:pt x="6320" y="1193"/>
                  </a:lnTo>
                  <a:lnTo>
                    <a:pt x="6424" y="1151"/>
                  </a:lnTo>
                  <a:lnTo>
                    <a:pt x="6424" y="1088"/>
                  </a:lnTo>
                  <a:lnTo>
                    <a:pt x="6341" y="1067"/>
                  </a:lnTo>
                  <a:lnTo>
                    <a:pt x="6215" y="879"/>
                  </a:lnTo>
                  <a:lnTo>
                    <a:pt x="5964" y="900"/>
                  </a:lnTo>
                  <a:lnTo>
                    <a:pt x="5797" y="837"/>
                  </a:lnTo>
                  <a:lnTo>
                    <a:pt x="5629" y="837"/>
                  </a:lnTo>
                  <a:lnTo>
                    <a:pt x="5525" y="774"/>
                  </a:lnTo>
                  <a:lnTo>
                    <a:pt x="5253" y="774"/>
                  </a:lnTo>
                  <a:lnTo>
                    <a:pt x="5148" y="879"/>
                  </a:lnTo>
                  <a:lnTo>
                    <a:pt x="5064" y="837"/>
                  </a:lnTo>
                  <a:lnTo>
                    <a:pt x="4918" y="837"/>
                  </a:lnTo>
                  <a:lnTo>
                    <a:pt x="4792" y="691"/>
                  </a:lnTo>
                  <a:lnTo>
                    <a:pt x="4688" y="753"/>
                  </a:lnTo>
                  <a:lnTo>
                    <a:pt x="4583" y="649"/>
                  </a:lnTo>
                  <a:lnTo>
                    <a:pt x="4332" y="565"/>
                  </a:lnTo>
                  <a:lnTo>
                    <a:pt x="4186" y="586"/>
                  </a:lnTo>
                  <a:lnTo>
                    <a:pt x="4207" y="523"/>
                  </a:lnTo>
                  <a:lnTo>
                    <a:pt x="4186" y="377"/>
                  </a:lnTo>
                  <a:lnTo>
                    <a:pt x="4102" y="377"/>
                  </a:lnTo>
                  <a:lnTo>
                    <a:pt x="4102" y="356"/>
                  </a:lnTo>
                  <a:lnTo>
                    <a:pt x="3997" y="314"/>
                  </a:lnTo>
                  <a:lnTo>
                    <a:pt x="3955" y="335"/>
                  </a:lnTo>
                  <a:lnTo>
                    <a:pt x="3872" y="335"/>
                  </a:lnTo>
                  <a:lnTo>
                    <a:pt x="3809" y="419"/>
                  </a:lnTo>
                  <a:lnTo>
                    <a:pt x="3495" y="230"/>
                  </a:lnTo>
                  <a:lnTo>
                    <a:pt x="3391" y="230"/>
                  </a:lnTo>
                  <a:lnTo>
                    <a:pt x="3286" y="335"/>
                  </a:lnTo>
                  <a:lnTo>
                    <a:pt x="3077" y="272"/>
                  </a:lnTo>
                  <a:lnTo>
                    <a:pt x="3035" y="168"/>
                  </a:lnTo>
                  <a:lnTo>
                    <a:pt x="2826" y="147"/>
                  </a:lnTo>
                  <a:lnTo>
                    <a:pt x="2533" y="272"/>
                  </a:lnTo>
                  <a:lnTo>
                    <a:pt x="2344" y="230"/>
                  </a:lnTo>
                  <a:lnTo>
                    <a:pt x="1926" y="168"/>
                  </a:lnTo>
                  <a:lnTo>
                    <a:pt x="1779" y="105"/>
                  </a:lnTo>
                  <a:lnTo>
                    <a:pt x="1758" y="42"/>
                  </a:lnTo>
                  <a:lnTo>
                    <a:pt x="1570" y="105"/>
                  </a:lnTo>
                  <a:lnTo>
                    <a:pt x="1403" y="147"/>
                  </a:lnTo>
                  <a:lnTo>
                    <a:pt x="1277" y="105"/>
                  </a:lnTo>
                  <a:lnTo>
                    <a:pt x="1173" y="105"/>
                  </a:lnTo>
                  <a:lnTo>
                    <a:pt x="1068" y="168"/>
                  </a:lnTo>
                  <a:lnTo>
                    <a:pt x="942" y="21"/>
                  </a:lnTo>
                  <a:lnTo>
                    <a:pt x="81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3" name="Google Shape;2523;p46"/>
            <p:cNvSpPr/>
            <p:nvPr/>
          </p:nvSpPr>
          <p:spPr>
            <a:xfrm>
              <a:off x="4298300" y="2628625"/>
              <a:ext cx="25125" cy="19925"/>
            </a:xfrm>
            <a:custGeom>
              <a:avLst/>
              <a:gdLst/>
              <a:ahLst/>
              <a:cxnLst/>
              <a:rect l="l" t="t" r="r" b="b"/>
              <a:pathLst>
                <a:path w="1005" h="797" extrusionOk="0">
                  <a:moveTo>
                    <a:pt x="189" y="1"/>
                  </a:moveTo>
                  <a:lnTo>
                    <a:pt x="84" y="64"/>
                  </a:lnTo>
                  <a:lnTo>
                    <a:pt x="0" y="64"/>
                  </a:lnTo>
                  <a:lnTo>
                    <a:pt x="0" y="106"/>
                  </a:lnTo>
                  <a:lnTo>
                    <a:pt x="42" y="106"/>
                  </a:lnTo>
                  <a:lnTo>
                    <a:pt x="105" y="189"/>
                  </a:lnTo>
                  <a:lnTo>
                    <a:pt x="189" y="189"/>
                  </a:lnTo>
                  <a:lnTo>
                    <a:pt x="251" y="294"/>
                  </a:lnTo>
                  <a:lnTo>
                    <a:pt x="209" y="378"/>
                  </a:lnTo>
                  <a:lnTo>
                    <a:pt x="481" y="503"/>
                  </a:lnTo>
                  <a:lnTo>
                    <a:pt x="502" y="629"/>
                  </a:lnTo>
                  <a:lnTo>
                    <a:pt x="670" y="712"/>
                  </a:lnTo>
                  <a:lnTo>
                    <a:pt x="795" y="712"/>
                  </a:lnTo>
                  <a:lnTo>
                    <a:pt x="984" y="796"/>
                  </a:lnTo>
                  <a:lnTo>
                    <a:pt x="1005" y="712"/>
                  </a:lnTo>
                  <a:lnTo>
                    <a:pt x="733" y="315"/>
                  </a:lnTo>
                  <a:lnTo>
                    <a:pt x="586" y="273"/>
                  </a:lnTo>
                  <a:lnTo>
                    <a:pt x="502" y="85"/>
                  </a:lnTo>
                  <a:lnTo>
                    <a:pt x="398" y="85"/>
                  </a:lnTo>
                  <a:lnTo>
                    <a:pt x="356" y="126"/>
                  </a:lnTo>
                  <a:lnTo>
                    <a:pt x="18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4" name="Google Shape;2524;p46"/>
            <p:cNvSpPr/>
            <p:nvPr/>
          </p:nvSpPr>
          <p:spPr>
            <a:xfrm>
              <a:off x="4292025" y="2631250"/>
              <a:ext cx="295050" cy="237500"/>
            </a:xfrm>
            <a:custGeom>
              <a:avLst/>
              <a:gdLst/>
              <a:ahLst/>
              <a:cxnLst/>
              <a:rect l="l" t="t" r="r" b="b"/>
              <a:pathLst>
                <a:path w="11802" h="9500" extrusionOk="0">
                  <a:moveTo>
                    <a:pt x="502" y="1863"/>
                  </a:moveTo>
                  <a:lnTo>
                    <a:pt x="502" y="1884"/>
                  </a:lnTo>
                  <a:lnTo>
                    <a:pt x="506" y="1864"/>
                  </a:lnTo>
                  <a:lnTo>
                    <a:pt x="506" y="1864"/>
                  </a:lnTo>
                  <a:lnTo>
                    <a:pt x="502" y="1863"/>
                  </a:lnTo>
                  <a:close/>
                  <a:moveTo>
                    <a:pt x="251" y="1"/>
                  </a:moveTo>
                  <a:lnTo>
                    <a:pt x="209" y="63"/>
                  </a:lnTo>
                  <a:lnTo>
                    <a:pt x="147" y="210"/>
                  </a:lnTo>
                  <a:lnTo>
                    <a:pt x="0" y="210"/>
                  </a:lnTo>
                  <a:lnTo>
                    <a:pt x="0" y="273"/>
                  </a:lnTo>
                  <a:lnTo>
                    <a:pt x="42" y="398"/>
                  </a:lnTo>
                  <a:lnTo>
                    <a:pt x="105" y="607"/>
                  </a:lnTo>
                  <a:lnTo>
                    <a:pt x="105" y="712"/>
                  </a:lnTo>
                  <a:lnTo>
                    <a:pt x="105" y="858"/>
                  </a:lnTo>
                  <a:lnTo>
                    <a:pt x="230" y="900"/>
                  </a:lnTo>
                  <a:lnTo>
                    <a:pt x="251" y="942"/>
                  </a:lnTo>
                  <a:lnTo>
                    <a:pt x="188" y="1130"/>
                  </a:lnTo>
                  <a:lnTo>
                    <a:pt x="209" y="1277"/>
                  </a:lnTo>
                  <a:lnTo>
                    <a:pt x="188" y="1361"/>
                  </a:lnTo>
                  <a:lnTo>
                    <a:pt x="335" y="1423"/>
                  </a:lnTo>
                  <a:lnTo>
                    <a:pt x="460" y="1654"/>
                  </a:lnTo>
                  <a:lnTo>
                    <a:pt x="523" y="1779"/>
                  </a:lnTo>
                  <a:lnTo>
                    <a:pt x="506" y="1864"/>
                  </a:lnTo>
                  <a:lnTo>
                    <a:pt x="506" y="1864"/>
                  </a:lnTo>
                  <a:lnTo>
                    <a:pt x="607" y="1884"/>
                  </a:lnTo>
                  <a:lnTo>
                    <a:pt x="670" y="2009"/>
                  </a:lnTo>
                  <a:lnTo>
                    <a:pt x="649" y="2114"/>
                  </a:lnTo>
                  <a:lnTo>
                    <a:pt x="712" y="2260"/>
                  </a:lnTo>
                  <a:lnTo>
                    <a:pt x="816" y="2260"/>
                  </a:lnTo>
                  <a:lnTo>
                    <a:pt x="858" y="2365"/>
                  </a:lnTo>
                  <a:lnTo>
                    <a:pt x="921" y="2490"/>
                  </a:lnTo>
                  <a:lnTo>
                    <a:pt x="1025" y="2532"/>
                  </a:lnTo>
                  <a:lnTo>
                    <a:pt x="1088" y="2574"/>
                  </a:lnTo>
                  <a:lnTo>
                    <a:pt x="1297" y="2679"/>
                  </a:lnTo>
                  <a:lnTo>
                    <a:pt x="1381" y="2700"/>
                  </a:lnTo>
                  <a:lnTo>
                    <a:pt x="1507" y="2679"/>
                  </a:lnTo>
                  <a:lnTo>
                    <a:pt x="1590" y="2721"/>
                  </a:lnTo>
                  <a:lnTo>
                    <a:pt x="1653" y="2742"/>
                  </a:lnTo>
                  <a:lnTo>
                    <a:pt x="1590" y="2783"/>
                  </a:lnTo>
                  <a:lnTo>
                    <a:pt x="1486" y="2825"/>
                  </a:lnTo>
                  <a:lnTo>
                    <a:pt x="1402" y="2825"/>
                  </a:lnTo>
                  <a:lnTo>
                    <a:pt x="1444" y="2993"/>
                  </a:lnTo>
                  <a:lnTo>
                    <a:pt x="1486" y="3014"/>
                  </a:lnTo>
                  <a:lnTo>
                    <a:pt x="1486" y="3223"/>
                  </a:lnTo>
                  <a:lnTo>
                    <a:pt x="1402" y="3244"/>
                  </a:lnTo>
                  <a:lnTo>
                    <a:pt x="1339" y="3244"/>
                  </a:lnTo>
                  <a:lnTo>
                    <a:pt x="1297" y="3432"/>
                  </a:lnTo>
                  <a:lnTo>
                    <a:pt x="1256" y="3474"/>
                  </a:lnTo>
                  <a:lnTo>
                    <a:pt x="1256" y="3683"/>
                  </a:lnTo>
                  <a:lnTo>
                    <a:pt x="1235" y="3767"/>
                  </a:lnTo>
                  <a:lnTo>
                    <a:pt x="1256" y="3830"/>
                  </a:lnTo>
                  <a:lnTo>
                    <a:pt x="1193" y="3871"/>
                  </a:lnTo>
                  <a:lnTo>
                    <a:pt x="1193" y="3955"/>
                  </a:lnTo>
                  <a:lnTo>
                    <a:pt x="1276" y="3976"/>
                  </a:lnTo>
                  <a:lnTo>
                    <a:pt x="1360" y="4060"/>
                  </a:lnTo>
                  <a:lnTo>
                    <a:pt x="1465" y="4081"/>
                  </a:lnTo>
                  <a:lnTo>
                    <a:pt x="1486" y="4164"/>
                  </a:lnTo>
                  <a:lnTo>
                    <a:pt x="1611" y="4269"/>
                  </a:lnTo>
                  <a:lnTo>
                    <a:pt x="1569" y="4394"/>
                  </a:lnTo>
                  <a:lnTo>
                    <a:pt x="1590" y="4415"/>
                  </a:lnTo>
                  <a:lnTo>
                    <a:pt x="1590" y="4499"/>
                  </a:lnTo>
                  <a:lnTo>
                    <a:pt x="1695" y="4583"/>
                  </a:lnTo>
                  <a:lnTo>
                    <a:pt x="1758" y="4562"/>
                  </a:lnTo>
                  <a:lnTo>
                    <a:pt x="1862" y="4520"/>
                  </a:lnTo>
                  <a:lnTo>
                    <a:pt x="2302" y="4813"/>
                  </a:lnTo>
                  <a:lnTo>
                    <a:pt x="2344" y="4792"/>
                  </a:lnTo>
                  <a:lnTo>
                    <a:pt x="2427" y="4834"/>
                  </a:lnTo>
                  <a:lnTo>
                    <a:pt x="2532" y="5043"/>
                  </a:lnTo>
                  <a:lnTo>
                    <a:pt x="2636" y="5106"/>
                  </a:lnTo>
                  <a:lnTo>
                    <a:pt x="2762" y="5357"/>
                  </a:lnTo>
                  <a:lnTo>
                    <a:pt x="2636" y="5462"/>
                  </a:lnTo>
                  <a:lnTo>
                    <a:pt x="2636" y="5650"/>
                  </a:lnTo>
                  <a:lnTo>
                    <a:pt x="2657" y="5817"/>
                  </a:lnTo>
                  <a:lnTo>
                    <a:pt x="2846" y="5817"/>
                  </a:lnTo>
                  <a:lnTo>
                    <a:pt x="2909" y="6152"/>
                  </a:lnTo>
                  <a:lnTo>
                    <a:pt x="3013" y="6236"/>
                  </a:lnTo>
                  <a:lnTo>
                    <a:pt x="3118" y="6278"/>
                  </a:lnTo>
                  <a:lnTo>
                    <a:pt x="3160" y="6299"/>
                  </a:lnTo>
                  <a:lnTo>
                    <a:pt x="3222" y="6278"/>
                  </a:lnTo>
                  <a:lnTo>
                    <a:pt x="3222" y="6340"/>
                  </a:lnTo>
                  <a:lnTo>
                    <a:pt x="3285" y="6445"/>
                  </a:lnTo>
                  <a:lnTo>
                    <a:pt x="3369" y="6445"/>
                  </a:lnTo>
                  <a:lnTo>
                    <a:pt x="3432" y="6382"/>
                  </a:lnTo>
                  <a:lnTo>
                    <a:pt x="3453" y="6257"/>
                  </a:lnTo>
                  <a:lnTo>
                    <a:pt x="3348" y="6194"/>
                  </a:lnTo>
                  <a:lnTo>
                    <a:pt x="3494" y="6194"/>
                  </a:lnTo>
                  <a:lnTo>
                    <a:pt x="3536" y="6173"/>
                  </a:lnTo>
                  <a:lnTo>
                    <a:pt x="3494" y="6236"/>
                  </a:lnTo>
                  <a:lnTo>
                    <a:pt x="3494" y="6299"/>
                  </a:lnTo>
                  <a:lnTo>
                    <a:pt x="3641" y="6361"/>
                  </a:lnTo>
                  <a:lnTo>
                    <a:pt x="3683" y="6340"/>
                  </a:lnTo>
                  <a:lnTo>
                    <a:pt x="3745" y="6445"/>
                  </a:lnTo>
                  <a:lnTo>
                    <a:pt x="3787" y="6445"/>
                  </a:lnTo>
                  <a:lnTo>
                    <a:pt x="3976" y="6299"/>
                  </a:lnTo>
                  <a:lnTo>
                    <a:pt x="4017" y="6340"/>
                  </a:lnTo>
                  <a:lnTo>
                    <a:pt x="4164" y="6487"/>
                  </a:lnTo>
                  <a:lnTo>
                    <a:pt x="4164" y="6591"/>
                  </a:lnTo>
                  <a:lnTo>
                    <a:pt x="4373" y="6863"/>
                  </a:lnTo>
                  <a:lnTo>
                    <a:pt x="4394" y="7031"/>
                  </a:lnTo>
                  <a:lnTo>
                    <a:pt x="4436" y="7073"/>
                  </a:lnTo>
                  <a:lnTo>
                    <a:pt x="4541" y="7073"/>
                  </a:lnTo>
                  <a:lnTo>
                    <a:pt x="4603" y="7177"/>
                  </a:lnTo>
                  <a:lnTo>
                    <a:pt x="4541" y="7177"/>
                  </a:lnTo>
                  <a:lnTo>
                    <a:pt x="4520" y="7135"/>
                  </a:lnTo>
                  <a:lnTo>
                    <a:pt x="4499" y="7177"/>
                  </a:lnTo>
                  <a:lnTo>
                    <a:pt x="4603" y="7240"/>
                  </a:lnTo>
                  <a:lnTo>
                    <a:pt x="4645" y="7219"/>
                  </a:lnTo>
                  <a:lnTo>
                    <a:pt x="4687" y="7324"/>
                  </a:lnTo>
                  <a:lnTo>
                    <a:pt x="4833" y="7721"/>
                  </a:lnTo>
                  <a:lnTo>
                    <a:pt x="4959" y="7763"/>
                  </a:lnTo>
                  <a:lnTo>
                    <a:pt x="5168" y="7763"/>
                  </a:lnTo>
                  <a:lnTo>
                    <a:pt x="5315" y="7805"/>
                  </a:lnTo>
                  <a:lnTo>
                    <a:pt x="5377" y="7868"/>
                  </a:lnTo>
                  <a:lnTo>
                    <a:pt x="5566" y="7868"/>
                  </a:lnTo>
                  <a:lnTo>
                    <a:pt x="5587" y="7931"/>
                  </a:lnTo>
                  <a:lnTo>
                    <a:pt x="5691" y="7931"/>
                  </a:lnTo>
                  <a:lnTo>
                    <a:pt x="5733" y="7972"/>
                  </a:lnTo>
                  <a:lnTo>
                    <a:pt x="5649" y="8035"/>
                  </a:lnTo>
                  <a:lnTo>
                    <a:pt x="5796" y="8224"/>
                  </a:lnTo>
                  <a:lnTo>
                    <a:pt x="5963" y="8244"/>
                  </a:lnTo>
                  <a:lnTo>
                    <a:pt x="6047" y="8328"/>
                  </a:lnTo>
                  <a:lnTo>
                    <a:pt x="6152" y="8328"/>
                  </a:lnTo>
                  <a:lnTo>
                    <a:pt x="6319" y="8496"/>
                  </a:lnTo>
                  <a:lnTo>
                    <a:pt x="6403" y="8475"/>
                  </a:lnTo>
                  <a:lnTo>
                    <a:pt x="6528" y="8454"/>
                  </a:lnTo>
                  <a:lnTo>
                    <a:pt x="6717" y="8496"/>
                  </a:lnTo>
                  <a:lnTo>
                    <a:pt x="6947" y="8663"/>
                  </a:lnTo>
                  <a:lnTo>
                    <a:pt x="7135" y="8475"/>
                  </a:lnTo>
                  <a:lnTo>
                    <a:pt x="7407" y="8349"/>
                  </a:lnTo>
                  <a:lnTo>
                    <a:pt x="7407" y="8328"/>
                  </a:lnTo>
                  <a:lnTo>
                    <a:pt x="7533" y="8328"/>
                  </a:lnTo>
                  <a:lnTo>
                    <a:pt x="7679" y="8224"/>
                  </a:lnTo>
                  <a:lnTo>
                    <a:pt x="7784" y="8161"/>
                  </a:lnTo>
                  <a:lnTo>
                    <a:pt x="7993" y="8182"/>
                  </a:lnTo>
                  <a:lnTo>
                    <a:pt x="7993" y="8244"/>
                  </a:lnTo>
                  <a:lnTo>
                    <a:pt x="8056" y="8244"/>
                  </a:lnTo>
                  <a:lnTo>
                    <a:pt x="8056" y="8286"/>
                  </a:lnTo>
                  <a:lnTo>
                    <a:pt x="8160" y="8454"/>
                  </a:lnTo>
                  <a:lnTo>
                    <a:pt x="8244" y="8663"/>
                  </a:lnTo>
                  <a:lnTo>
                    <a:pt x="8349" y="8872"/>
                  </a:lnTo>
                  <a:lnTo>
                    <a:pt x="8349" y="9019"/>
                  </a:lnTo>
                  <a:lnTo>
                    <a:pt x="8411" y="9081"/>
                  </a:lnTo>
                  <a:lnTo>
                    <a:pt x="8453" y="9123"/>
                  </a:lnTo>
                  <a:lnTo>
                    <a:pt x="8872" y="9123"/>
                  </a:lnTo>
                  <a:lnTo>
                    <a:pt x="8976" y="9207"/>
                  </a:lnTo>
                  <a:lnTo>
                    <a:pt x="9102" y="9081"/>
                  </a:lnTo>
                  <a:lnTo>
                    <a:pt x="9144" y="9102"/>
                  </a:lnTo>
                  <a:lnTo>
                    <a:pt x="9311" y="9228"/>
                  </a:lnTo>
                  <a:lnTo>
                    <a:pt x="9625" y="9207"/>
                  </a:lnTo>
                  <a:lnTo>
                    <a:pt x="9813" y="9291"/>
                  </a:lnTo>
                  <a:lnTo>
                    <a:pt x="10064" y="9312"/>
                  </a:lnTo>
                  <a:lnTo>
                    <a:pt x="10169" y="9332"/>
                  </a:lnTo>
                  <a:lnTo>
                    <a:pt x="10232" y="9312"/>
                  </a:lnTo>
                  <a:lnTo>
                    <a:pt x="10295" y="9395"/>
                  </a:lnTo>
                  <a:lnTo>
                    <a:pt x="10315" y="9395"/>
                  </a:lnTo>
                  <a:lnTo>
                    <a:pt x="10357" y="9291"/>
                  </a:lnTo>
                  <a:lnTo>
                    <a:pt x="10441" y="9291"/>
                  </a:lnTo>
                  <a:lnTo>
                    <a:pt x="10483" y="9374"/>
                  </a:lnTo>
                  <a:lnTo>
                    <a:pt x="10608" y="9416"/>
                  </a:lnTo>
                  <a:lnTo>
                    <a:pt x="10818" y="9500"/>
                  </a:lnTo>
                  <a:lnTo>
                    <a:pt x="10901" y="9437"/>
                  </a:lnTo>
                  <a:lnTo>
                    <a:pt x="10922" y="9395"/>
                  </a:lnTo>
                  <a:lnTo>
                    <a:pt x="10964" y="9395"/>
                  </a:lnTo>
                  <a:lnTo>
                    <a:pt x="10964" y="9312"/>
                  </a:lnTo>
                  <a:lnTo>
                    <a:pt x="10985" y="9102"/>
                  </a:lnTo>
                  <a:lnTo>
                    <a:pt x="10922" y="8977"/>
                  </a:lnTo>
                  <a:lnTo>
                    <a:pt x="11027" y="8851"/>
                  </a:lnTo>
                  <a:lnTo>
                    <a:pt x="10985" y="8747"/>
                  </a:lnTo>
                  <a:lnTo>
                    <a:pt x="11069" y="8642"/>
                  </a:lnTo>
                  <a:lnTo>
                    <a:pt x="11215" y="8558"/>
                  </a:lnTo>
                  <a:lnTo>
                    <a:pt x="11299" y="8496"/>
                  </a:lnTo>
                  <a:lnTo>
                    <a:pt x="11550" y="8433"/>
                  </a:lnTo>
                  <a:lnTo>
                    <a:pt x="11717" y="8475"/>
                  </a:lnTo>
                  <a:lnTo>
                    <a:pt x="11801" y="8391"/>
                  </a:lnTo>
                  <a:lnTo>
                    <a:pt x="11759" y="8161"/>
                  </a:lnTo>
                  <a:lnTo>
                    <a:pt x="11634" y="8056"/>
                  </a:lnTo>
                  <a:lnTo>
                    <a:pt x="11487" y="8077"/>
                  </a:lnTo>
                  <a:lnTo>
                    <a:pt x="11445" y="7972"/>
                  </a:lnTo>
                  <a:lnTo>
                    <a:pt x="11445" y="7826"/>
                  </a:lnTo>
                  <a:lnTo>
                    <a:pt x="11403" y="7700"/>
                  </a:lnTo>
                  <a:lnTo>
                    <a:pt x="11403" y="7491"/>
                  </a:lnTo>
                  <a:lnTo>
                    <a:pt x="11236" y="7491"/>
                  </a:lnTo>
                  <a:lnTo>
                    <a:pt x="11215" y="7408"/>
                  </a:lnTo>
                  <a:lnTo>
                    <a:pt x="11111" y="7387"/>
                  </a:lnTo>
                  <a:lnTo>
                    <a:pt x="10922" y="7345"/>
                  </a:lnTo>
                  <a:lnTo>
                    <a:pt x="10880" y="7303"/>
                  </a:lnTo>
                  <a:lnTo>
                    <a:pt x="10755" y="7219"/>
                  </a:lnTo>
                  <a:lnTo>
                    <a:pt x="10587" y="7073"/>
                  </a:lnTo>
                  <a:lnTo>
                    <a:pt x="10504" y="6926"/>
                  </a:lnTo>
                  <a:lnTo>
                    <a:pt x="10232" y="6508"/>
                  </a:lnTo>
                  <a:lnTo>
                    <a:pt x="10650" y="5943"/>
                  </a:lnTo>
                  <a:lnTo>
                    <a:pt x="10692" y="5859"/>
                  </a:lnTo>
                  <a:lnTo>
                    <a:pt x="10650" y="5629"/>
                  </a:lnTo>
                  <a:lnTo>
                    <a:pt x="10650" y="5462"/>
                  </a:lnTo>
                  <a:lnTo>
                    <a:pt x="10567" y="5294"/>
                  </a:lnTo>
                  <a:lnTo>
                    <a:pt x="10064" y="5252"/>
                  </a:lnTo>
                  <a:lnTo>
                    <a:pt x="10043" y="5043"/>
                  </a:lnTo>
                  <a:lnTo>
                    <a:pt x="9981" y="4939"/>
                  </a:lnTo>
                  <a:lnTo>
                    <a:pt x="10023" y="4876"/>
                  </a:lnTo>
                  <a:lnTo>
                    <a:pt x="9939" y="4604"/>
                  </a:lnTo>
                  <a:lnTo>
                    <a:pt x="9771" y="4311"/>
                  </a:lnTo>
                  <a:lnTo>
                    <a:pt x="9834" y="4164"/>
                  </a:lnTo>
                  <a:lnTo>
                    <a:pt x="9981" y="3934"/>
                  </a:lnTo>
                  <a:lnTo>
                    <a:pt x="9939" y="3934"/>
                  </a:lnTo>
                  <a:lnTo>
                    <a:pt x="9751" y="3892"/>
                  </a:lnTo>
                  <a:lnTo>
                    <a:pt x="9751" y="3767"/>
                  </a:lnTo>
                  <a:lnTo>
                    <a:pt x="9730" y="3558"/>
                  </a:lnTo>
                  <a:lnTo>
                    <a:pt x="9667" y="3558"/>
                  </a:lnTo>
                  <a:lnTo>
                    <a:pt x="9813" y="3411"/>
                  </a:lnTo>
                  <a:lnTo>
                    <a:pt x="9709" y="3327"/>
                  </a:lnTo>
                  <a:lnTo>
                    <a:pt x="9646" y="3244"/>
                  </a:lnTo>
                  <a:lnTo>
                    <a:pt x="9771" y="3223"/>
                  </a:lnTo>
                  <a:lnTo>
                    <a:pt x="9918" y="3118"/>
                  </a:lnTo>
                  <a:lnTo>
                    <a:pt x="9918" y="3034"/>
                  </a:lnTo>
                  <a:lnTo>
                    <a:pt x="9939" y="3014"/>
                  </a:lnTo>
                  <a:lnTo>
                    <a:pt x="9855" y="2909"/>
                  </a:lnTo>
                  <a:lnTo>
                    <a:pt x="9918" y="2825"/>
                  </a:lnTo>
                  <a:lnTo>
                    <a:pt x="9918" y="2742"/>
                  </a:lnTo>
                  <a:lnTo>
                    <a:pt x="9918" y="2574"/>
                  </a:lnTo>
                  <a:lnTo>
                    <a:pt x="9855" y="2470"/>
                  </a:lnTo>
                  <a:lnTo>
                    <a:pt x="9855" y="2386"/>
                  </a:lnTo>
                  <a:lnTo>
                    <a:pt x="9813" y="2260"/>
                  </a:lnTo>
                  <a:lnTo>
                    <a:pt x="9855" y="2156"/>
                  </a:lnTo>
                  <a:lnTo>
                    <a:pt x="9751" y="1988"/>
                  </a:lnTo>
                  <a:lnTo>
                    <a:pt x="9625" y="1946"/>
                  </a:lnTo>
                  <a:lnTo>
                    <a:pt x="9353" y="1905"/>
                  </a:lnTo>
                  <a:lnTo>
                    <a:pt x="9123" y="1591"/>
                  </a:lnTo>
                  <a:lnTo>
                    <a:pt x="8914" y="1549"/>
                  </a:lnTo>
                  <a:lnTo>
                    <a:pt x="8788" y="1570"/>
                  </a:lnTo>
                  <a:lnTo>
                    <a:pt x="8725" y="1528"/>
                  </a:lnTo>
                  <a:lnTo>
                    <a:pt x="8704" y="1361"/>
                  </a:lnTo>
                  <a:lnTo>
                    <a:pt x="8579" y="1340"/>
                  </a:lnTo>
                  <a:lnTo>
                    <a:pt x="8349" y="1235"/>
                  </a:lnTo>
                  <a:lnTo>
                    <a:pt x="8265" y="1319"/>
                  </a:lnTo>
                  <a:lnTo>
                    <a:pt x="8160" y="1319"/>
                  </a:lnTo>
                  <a:lnTo>
                    <a:pt x="7826" y="1109"/>
                  </a:lnTo>
                  <a:lnTo>
                    <a:pt x="7658" y="1047"/>
                  </a:lnTo>
                  <a:lnTo>
                    <a:pt x="7449" y="858"/>
                  </a:lnTo>
                  <a:lnTo>
                    <a:pt x="7323" y="900"/>
                  </a:lnTo>
                  <a:lnTo>
                    <a:pt x="7198" y="837"/>
                  </a:lnTo>
                  <a:lnTo>
                    <a:pt x="7093" y="858"/>
                  </a:lnTo>
                  <a:lnTo>
                    <a:pt x="7030" y="1005"/>
                  </a:lnTo>
                  <a:lnTo>
                    <a:pt x="6821" y="942"/>
                  </a:lnTo>
                  <a:lnTo>
                    <a:pt x="6591" y="1005"/>
                  </a:lnTo>
                  <a:lnTo>
                    <a:pt x="6361" y="1214"/>
                  </a:lnTo>
                  <a:lnTo>
                    <a:pt x="6256" y="1214"/>
                  </a:lnTo>
                  <a:lnTo>
                    <a:pt x="6173" y="1319"/>
                  </a:lnTo>
                  <a:lnTo>
                    <a:pt x="6110" y="1465"/>
                  </a:lnTo>
                  <a:lnTo>
                    <a:pt x="5838" y="1465"/>
                  </a:lnTo>
                  <a:lnTo>
                    <a:pt x="5733" y="1549"/>
                  </a:lnTo>
                  <a:lnTo>
                    <a:pt x="5775" y="1695"/>
                  </a:lnTo>
                  <a:lnTo>
                    <a:pt x="5859" y="1842"/>
                  </a:lnTo>
                  <a:lnTo>
                    <a:pt x="5838" y="1967"/>
                  </a:lnTo>
                  <a:lnTo>
                    <a:pt x="5691" y="1967"/>
                  </a:lnTo>
                  <a:lnTo>
                    <a:pt x="5357" y="1905"/>
                  </a:lnTo>
                  <a:lnTo>
                    <a:pt x="5064" y="1967"/>
                  </a:lnTo>
                  <a:lnTo>
                    <a:pt x="4708" y="2072"/>
                  </a:lnTo>
                  <a:lnTo>
                    <a:pt x="4520" y="2072"/>
                  </a:lnTo>
                  <a:lnTo>
                    <a:pt x="4185" y="1967"/>
                  </a:lnTo>
                  <a:lnTo>
                    <a:pt x="4059" y="1967"/>
                  </a:lnTo>
                  <a:lnTo>
                    <a:pt x="3766" y="1842"/>
                  </a:lnTo>
                  <a:lnTo>
                    <a:pt x="3662" y="1737"/>
                  </a:lnTo>
                  <a:lnTo>
                    <a:pt x="3641" y="1591"/>
                  </a:lnTo>
                  <a:lnTo>
                    <a:pt x="3557" y="1591"/>
                  </a:lnTo>
                  <a:lnTo>
                    <a:pt x="3432" y="1528"/>
                  </a:lnTo>
                  <a:lnTo>
                    <a:pt x="3264" y="1570"/>
                  </a:lnTo>
                  <a:lnTo>
                    <a:pt x="3181" y="1528"/>
                  </a:lnTo>
                  <a:lnTo>
                    <a:pt x="3055" y="1528"/>
                  </a:lnTo>
                  <a:lnTo>
                    <a:pt x="2929" y="1423"/>
                  </a:lnTo>
                  <a:lnTo>
                    <a:pt x="2846" y="1381"/>
                  </a:lnTo>
                  <a:lnTo>
                    <a:pt x="2804" y="1340"/>
                  </a:lnTo>
                  <a:lnTo>
                    <a:pt x="2825" y="1214"/>
                  </a:lnTo>
                  <a:lnTo>
                    <a:pt x="2825" y="1068"/>
                  </a:lnTo>
                  <a:lnTo>
                    <a:pt x="2741" y="942"/>
                  </a:lnTo>
                  <a:lnTo>
                    <a:pt x="2741" y="921"/>
                  </a:lnTo>
                  <a:lnTo>
                    <a:pt x="2699" y="942"/>
                  </a:lnTo>
                  <a:lnTo>
                    <a:pt x="2595" y="921"/>
                  </a:lnTo>
                  <a:lnTo>
                    <a:pt x="2553" y="858"/>
                  </a:lnTo>
                  <a:lnTo>
                    <a:pt x="2448" y="817"/>
                  </a:lnTo>
                  <a:lnTo>
                    <a:pt x="2281" y="607"/>
                  </a:lnTo>
                  <a:lnTo>
                    <a:pt x="2448" y="482"/>
                  </a:lnTo>
                  <a:lnTo>
                    <a:pt x="2323" y="398"/>
                  </a:lnTo>
                  <a:lnTo>
                    <a:pt x="2302" y="335"/>
                  </a:lnTo>
                  <a:lnTo>
                    <a:pt x="2344" y="293"/>
                  </a:lnTo>
                  <a:lnTo>
                    <a:pt x="2281" y="210"/>
                  </a:lnTo>
                  <a:lnTo>
                    <a:pt x="2218" y="105"/>
                  </a:lnTo>
                  <a:lnTo>
                    <a:pt x="2176" y="105"/>
                  </a:lnTo>
                  <a:lnTo>
                    <a:pt x="2176" y="84"/>
                  </a:lnTo>
                  <a:lnTo>
                    <a:pt x="2113" y="84"/>
                  </a:lnTo>
                  <a:lnTo>
                    <a:pt x="1988" y="168"/>
                  </a:lnTo>
                  <a:lnTo>
                    <a:pt x="1904" y="168"/>
                  </a:lnTo>
                  <a:lnTo>
                    <a:pt x="1862" y="273"/>
                  </a:lnTo>
                  <a:lnTo>
                    <a:pt x="1779" y="293"/>
                  </a:lnTo>
                  <a:lnTo>
                    <a:pt x="1674" y="419"/>
                  </a:lnTo>
                  <a:lnTo>
                    <a:pt x="1611" y="440"/>
                  </a:lnTo>
                  <a:lnTo>
                    <a:pt x="1569" y="503"/>
                  </a:lnTo>
                  <a:lnTo>
                    <a:pt x="1569" y="545"/>
                  </a:lnTo>
                  <a:lnTo>
                    <a:pt x="1465" y="607"/>
                  </a:lnTo>
                  <a:lnTo>
                    <a:pt x="1381" y="586"/>
                  </a:lnTo>
                  <a:lnTo>
                    <a:pt x="1256" y="607"/>
                  </a:lnTo>
                  <a:lnTo>
                    <a:pt x="1235" y="691"/>
                  </a:lnTo>
                  <a:lnTo>
                    <a:pt x="1046" y="607"/>
                  </a:lnTo>
                  <a:lnTo>
                    <a:pt x="921" y="607"/>
                  </a:lnTo>
                  <a:lnTo>
                    <a:pt x="753" y="524"/>
                  </a:lnTo>
                  <a:lnTo>
                    <a:pt x="732" y="398"/>
                  </a:lnTo>
                  <a:lnTo>
                    <a:pt x="460" y="273"/>
                  </a:lnTo>
                  <a:lnTo>
                    <a:pt x="502" y="189"/>
                  </a:lnTo>
                  <a:lnTo>
                    <a:pt x="440" y="84"/>
                  </a:lnTo>
                  <a:lnTo>
                    <a:pt x="356" y="84"/>
                  </a:lnTo>
                  <a:lnTo>
                    <a:pt x="2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5" name="Google Shape;2525;p46"/>
            <p:cNvSpPr/>
            <p:nvPr/>
          </p:nvSpPr>
          <p:spPr>
            <a:xfrm>
              <a:off x="4277375" y="2602475"/>
              <a:ext cx="51800" cy="43975"/>
            </a:xfrm>
            <a:custGeom>
              <a:avLst/>
              <a:gdLst/>
              <a:ahLst/>
              <a:cxnLst/>
              <a:rect l="l" t="t" r="r" b="b"/>
              <a:pathLst>
                <a:path w="2072" h="1759" extrusionOk="0">
                  <a:moveTo>
                    <a:pt x="419" y="1"/>
                  </a:moveTo>
                  <a:lnTo>
                    <a:pt x="168" y="64"/>
                  </a:lnTo>
                  <a:lnTo>
                    <a:pt x="0" y="105"/>
                  </a:lnTo>
                  <a:lnTo>
                    <a:pt x="84" y="210"/>
                  </a:lnTo>
                  <a:lnTo>
                    <a:pt x="84" y="294"/>
                  </a:lnTo>
                  <a:lnTo>
                    <a:pt x="189" y="315"/>
                  </a:lnTo>
                  <a:lnTo>
                    <a:pt x="272" y="419"/>
                  </a:lnTo>
                  <a:lnTo>
                    <a:pt x="209" y="608"/>
                  </a:lnTo>
                  <a:lnTo>
                    <a:pt x="251" y="838"/>
                  </a:lnTo>
                  <a:lnTo>
                    <a:pt x="398" y="942"/>
                  </a:lnTo>
                  <a:lnTo>
                    <a:pt x="691" y="942"/>
                  </a:lnTo>
                  <a:lnTo>
                    <a:pt x="795" y="1026"/>
                  </a:lnTo>
                  <a:lnTo>
                    <a:pt x="837" y="1110"/>
                  </a:lnTo>
                  <a:lnTo>
                    <a:pt x="921" y="1110"/>
                  </a:lnTo>
                  <a:lnTo>
                    <a:pt x="1026" y="1047"/>
                  </a:lnTo>
                  <a:lnTo>
                    <a:pt x="1193" y="1172"/>
                  </a:lnTo>
                  <a:lnTo>
                    <a:pt x="1235" y="1131"/>
                  </a:lnTo>
                  <a:lnTo>
                    <a:pt x="1339" y="1131"/>
                  </a:lnTo>
                  <a:lnTo>
                    <a:pt x="1423" y="1319"/>
                  </a:lnTo>
                  <a:lnTo>
                    <a:pt x="1570" y="1361"/>
                  </a:lnTo>
                  <a:lnTo>
                    <a:pt x="1842" y="1758"/>
                  </a:lnTo>
                  <a:lnTo>
                    <a:pt x="1967" y="1737"/>
                  </a:lnTo>
                  <a:lnTo>
                    <a:pt x="1967" y="1591"/>
                  </a:lnTo>
                  <a:lnTo>
                    <a:pt x="1988" y="1549"/>
                  </a:lnTo>
                  <a:lnTo>
                    <a:pt x="1925" y="1382"/>
                  </a:lnTo>
                  <a:lnTo>
                    <a:pt x="2072" y="1361"/>
                  </a:lnTo>
                  <a:lnTo>
                    <a:pt x="1946" y="1235"/>
                  </a:lnTo>
                  <a:lnTo>
                    <a:pt x="1758" y="1235"/>
                  </a:lnTo>
                  <a:lnTo>
                    <a:pt x="1507" y="1110"/>
                  </a:lnTo>
                  <a:lnTo>
                    <a:pt x="1423" y="921"/>
                  </a:lnTo>
                  <a:lnTo>
                    <a:pt x="1507" y="838"/>
                  </a:lnTo>
                  <a:lnTo>
                    <a:pt x="1507" y="712"/>
                  </a:lnTo>
                  <a:lnTo>
                    <a:pt x="1256" y="524"/>
                  </a:lnTo>
                  <a:lnTo>
                    <a:pt x="1256" y="419"/>
                  </a:lnTo>
                  <a:lnTo>
                    <a:pt x="1298" y="294"/>
                  </a:lnTo>
                  <a:lnTo>
                    <a:pt x="1193" y="168"/>
                  </a:lnTo>
                  <a:lnTo>
                    <a:pt x="984" y="126"/>
                  </a:lnTo>
                  <a:lnTo>
                    <a:pt x="83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6" name="Google Shape;2526;p46"/>
            <p:cNvSpPr/>
            <p:nvPr/>
          </p:nvSpPr>
          <p:spPr>
            <a:xfrm>
              <a:off x="4044600" y="2592025"/>
              <a:ext cx="260525" cy="107250"/>
            </a:xfrm>
            <a:custGeom>
              <a:avLst/>
              <a:gdLst/>
              <a:ahLst/>
              <a:cxnLst/>
              <a:rect l="l" t="t" r="r" b="b"/>
              <a:pathLst>
                <a:path w="10421" h="4290" extrusionOk="0">
                  <a:moveTo>
                    <a:pt x="4708" y="0"/>
                  </a:moveTo>
                  <a:lnTo>
                    <a:pt x="4562" y="63"/>
                  </a:lnTo>
                  <a:lnTo>
                    <a:pt x="4373" y="63"/>
                  </a:lnTo>
                  <a:lnTo>
                    <a:pt x="4290" y="21"/>
                  </a:lnTo>
                  <a:lnTo>
                    <a:pt x="4185" y="63"/>
                  </a:lnTo>
                  <a:lnTo>
                    <a:pt x="3913" y="63"/>
                  </a:lnTo>
                  <a:lnTo>
                    <a:pt x="3766" y="84"/>
                  </a:lnTo>
                  <a:lnTo>
                    <a:pt x="3494" y="189"/>
                  </a:lnTo>
                  <a:lnTo>
                    <a:pt x="3390" y="210"/>
                  </a:lnTo>
                  <a:lnTo>
                    <a:pt x="3181" y="230"/>
                  </a:lnTo>
                  <a:lnTo>
                    <a:pt x="3097" y="335"/>
                  </a:lnTo>
                  <a:lnTo>
                    <a:pt x="2992" y="377"/>
                  </a:lnTo>
                  <a:lnTo>
                    <a:pt x="2909" y="440"/>
                  </a:lnTo>
                  <a:lnTo>
                    <a:pt x="2867" y="502"/>
                  </a:lnTo>
                  <a:lnTo>
                    <a:pt x="2804" y="628"/>
                  </a:lnTo>
                  <a:lnTo>
                    <a:pt x="2762" y="649"/>
                  </a:lnTo>
                  <a:lnTo>
                    <a:pt x="2762" y="733"/>
                  </a:lnTo>
                  <a:lnTo>
                    <a:pt x="2553" y="733"/>
                  </a:lnTo>
                  <a:lnTo>
                    <a:pt x="2239" y="628"/>
                  </a:lnTo>
                  <a:lnTo>
                    <a:pt x="2155" y="628"/>
                  </a:lnTo>
                  <a:lnTo>
                    <a:pt x="2072" y="691"/>
                  </a:lnTo>
                  <a:lnTo>
                    <a:pt x="1946" y="649"/>
                  </a:lnTo>
                  <a:lnTo>
                    <a:pt x="1779" y="691"/>
                  </a:lnTo>
                  <a:lnTo>
                    <a:pt x="1674" y="649"/>
                  </a:lnTo>
                  <a:lnTo>
                    <a:pt x="1549" y="712"/>
                  </a:lnTo>
                  <a:lnTo>
                    <a:pt x="1528" y="795"/>
                  </a:lnTo>
                  <a:lnTo>
                    <a:pt x="1632" y="942"/>
                  </a:lnTo>
                  <a:lnTo>
                    <a:pt x="1779" y="963"/>
                  </a:lnTo>
                  <a:lnTo>
                    <a:pt x="1925" y="963"/>
                  </a:lnTo>
                  <a:lnTo>
                    <a:pt x="1883" y="1046"/>
                  </a:lnTo>
                  <a:lnTo>
                    <a:pt x="1653" y="1046"/>
                  </a:lnTo>
                  <a:lnTo>
                    <a:pt x="1444" y="1109"/>
                  </a:lnTo>
                  <a:lnTo>
                    <a:pt x="1402" y="1214"/>
                  </a:lnTo>
                  <a:lnTo>
                    <a:pt x="1423" y="1256"/>
                  </a:lnTo>
                  <a:lnTo>
                    <a:pt x="1528" y="1235"/>
                  </a:lnTo>
                  <a:lnTo>
                    <a:pt x="1570" y="1277"/>
                  </a:lnTo>
                  <a:lnTo>
                    <a:pt x="1507" y="1318"/>
                  </a:lnTo>
                  <a:lnTo>
                    <a:pt x="1214" y="1339"/>
                  </a:lnTo>
                  <a:lnTo>
                    <a:pt x="1109" y="1256"/>
                  </a:lnTo>
                  <a:lnTo>
                    <a:pt x="984" y="1339"/>
                  </a:lnTo>
                  <a:lnTo>
                    <a:pt x="900" y="1235"/>
                  </a:lnTo>
                  <a:lnTo>
                    <a:pt x="837" y="1235"/>
                  </a:lnTo>
                  <a:lnTo>
                    <a:pt x="733" y="1339"/>
                  </a:lnTo>
                  <a:lnTo>
                    <a:pt x="628" y="1339"/>
                  </a:lnTo>
                  <a:lnTo>
                    <a:pt x="502" y="1235"/>
                  </a:lnTo>
                  <a:lnTo>
                    <a:pt x="377" y="1235"/>
                  </a:lnTo>
                  <a:lnTo>
                    <a:pt x="105" y="1444"/>
                  </a:lnTo>
                  <a:lnTo>
                    <a:pt x="63" y="1549"/>
                  </a:lnTo>
                  <a:lnTo>
                    <a:pt x="0" y="1653"/>
                  </a:lnTo>
                  <a:lnTo>
                    <a:pt x="63" y="1695"/>
                  </a:lnTo>
                  <a:lnTo>
                    <a:pt x="63" y="1842"/>
                  </a:lnTo>
                  <a:lnTo>
                    <a:pt x="0" y="1883"/>
                  </a:lnTo>
                  <a:lnTo>
                    <a:pt x="63" y="1946"/>
                  </a:lnTo>
                  <a:lnTo>
                    <a:pt x="209" y="1883"/>
                  </a:lnTo>
                  <a:lnTo>
                    <a:pt x="251" y="1904"/>
                  </a:lnTo>
                  <a:lnTo>
                    <a:pt x="377" y="1883"/>
                  </a:lnTo>
                  <a:lnTo>
                    <a:pt x="502" y="1883"/>
                  </a:lnTo>
                  <a:lnTo>
                    <a:pt x="377" y="2009"/>
                  </a:lnTo>
                  <a:lnTo>
                    <a:pt x="398" y="2093"/>
                  </a:lnTo>
                  <a:lnTo>
                    <a:pt x="461" y="2197"/>
                  </a:lnTo>
                  <a:lnTo>
                    <a:pt x="461" y="2281"/>
                  </a:lnTo>
                  <a:lnTo>
                    <a:pt x="419" y="2302"/>
                  </a:lnTo>
                  <a:lnTo>
                    <a:pt x="481" y="2323"/>
                  </a:lnTo>
                  <a:lnTo>
                    <a:pt x="586" y="2281"/>
                  </a:lnTo>
                  <a:lnTo>
                    <a:pt x="586" y="2323"/>
                  </a:lnTo>
                  <a:lnTo>
                    <a:pt x="502" y="2406"/>
                  </a:lnTo>
                  <a:lnTo>
                    <a:pt x="377" y="2490"/>
                  </a:lnTo>
                  <a:lnTo>
                    <a:pt x="419" y="2532"/>
                  </a:lnTo>
                  <a:lnTo>
                    <a:pt x="502" y="2532"/>
                  </a:lnTo>
                  <a:lnTo>
                    <a:pt x="419" y="2595"/>
                  </a:lnTo>
                  <a:lnTo>
                    <a:pt x="377" y="2699"/>
                  </a:lnTo>
                  <a:lnTo>
                    <a:pt x="293" y="2699"/>
                  </a:lnTo>
                  <a:lnTo>
                    <a:pt x="251" y="2532"/>
                  </a:lnTo>
                  <a:lnTo>
                    <a:pt x="189" y="2511"/>
                  </a:lnTo>
                  <a:lnTo>
                    <a:pt x="189" y="2616"/>
                  </a:lnTo>
                  <a:lnTo>
                    <a:pt x="209" y="2720"/>
                  </a:lnTo>
                  <a:lnTo>
                    <a:pt x="168" y="2783"/>
                  </a:lnTo>
                  <a:lnTo>
                    <a:pt x="189" y="2846"/>
                  </a:lnTo>
                  <a:lnTo>
                    <a:pt x="293" y="2930"/>
                  </a:lnTo>
                  <a:lnTo>
                    <a:pt x="293" y="2888"/>
                  </a:lnTo>
                  <a:lnTo>
                    <a:pt x="419" y="2950"/>
                  </a:lnTo>
                  <a:lnTo>
                    <a:pt x="502" y="2950"/>
                  </a:lnTo>
                  <a:lnTo>
                    <a:pt x="628" y="3034"/>
                  </a:lnTo>
                  <a:lnTo>
                    <a:pt x="670" y="3160"/>
                  </a:lnTo>
                  <a:lnTo>
                    <a:pt x="586" y="3243"/>
                  </a:lnTo>
                  <a:lnTo>
                    <a:pt x="670" y="3327"/>
                  </a:lnTo>
                  <a:lnTo>
                    <a:pt x="670" y="3411"/>
                  </a:lnTo>
                  <a:lnTo>
                    <a:pt x="733" y="3411"/>
                  </a:lnTo>
                  <a:lnTo>
                    <a:pt x="879" y="3536"/>
                  </a:lnTo>
                  <a:lnTo>
                    <a:pt x="816" y="3641"/>
                  </a:lnTo>
                  <a:lnTo>
                    <a:pt x="733" y="3620"/>
                  </a:lnTo>
                  <a:lnTo>
                    <a:pt x="712" y="3662"/>
                  </a:lnTo>
                  <a:lnTo>
                    <a:pt x="795" y="3683"/>
                  </a:lnTo>
                  <a:lnTo>
                    <a:pt x="942" y="3662"/>
                  </a:lnTo>
                  <a:lnTo>
                    <a:pt x="1214" y="3662"/>
                  </a:lnTo>
                  <a:lnTo>
                    <a:pt x="1193" y="3725"/>
                  </a:lnTo>
                  <a:lnTo>
                    <a:pt x="1130" y="3767"/>
                  </a:lnTo>
                  <a:lnTo>
                    <a:pt x="1005" y="3829"/>
                  </a:lnTo>
                  <a:lnTo>
                    <a:pt x="816" y="3829"/>
                  </a:lnTo>
                  <a:lnTo>
                    <a:pt x="774" y="3871"/>
                  </a:lnTo>
                  <a:lnTo>
                    <a:pt x="837" y="3892"/>
                  </a:lnTo>
                  <a:lnTo>
                    <a:pt x="942" y="3871"/>
                  </a:lnTo>
                  <a:lnTo>
                    <a:pt x="1088" y="3871"/>
                  </a:lnTo>
                  <a:lnTo>
                    <a:pt x="1130" y="3829"/>
                  </a:lnTo>
                  <a:lnTo>
                    <a:pt x="1130" y="3934"/>
                  </a:lnTo>
                  <a:lnTo>
                    <a:pt x="1151" y="3955"/>
                  </a:lnTo>
                  <a:lnTo>
                    <a:pt x="1235" y="3871"/>
                  </a:lnTo>
                  <a:lnTo>
                    <a:pt x="1318" y="3767"/>
                  </a:lnTo>
                  <a:lnTo>
                    <a:pt x="1402" y="3767"/>
                  </a:lnTo>
                  <a:lnTo>
                    <a:pt x="1444" y="3829"/>
                  </a:lnTo>
                  <a:lnTo>
                    <a:pt x="1528" y="3829"/>
                  </a:lnTo>
                  <a:lnTo>
                    <a:pt x="1632" y="3892"/>
                  </a:lnTo>
                  <a:lnTo>
                    <a:pt x="1674" y="3829"/>
                  </a:lnTo>
                  <a:lnTo>
                    <a:pt x="1758" y="3850"/>
                  </a:lnTo>
                  <a:lnTo>
                    <a:pt x="1758" y="3892"/>
                  </a:lnTo>
                  <a:lnTo>
                    <a:pt x="1716" y="3934"/>
                  </a:lnTo>
                  <a:lnTo>
                    <a:pt x="1758" y="3997"/>
                  </a:lnTo>
                  <a:lnTo>
                    <a:pt x="1779" y="4080"/>
                  </a:lnTo>
                  <a:lnTo>
                    <a:pt x="1883" y="4185"/>
                  </a:lnTo>
                  <a:lnTo>
                    <a:pt x="1946" y="4164"/>
                  </a:lnTo>
                  <a:lnTo>
                    <a:pt x="2072" y="4206"/>
                  </a:lnTo>
                  <a:lnTo>
                    <a:pt x="2197" y="4185"/>
                  </a:lnTo>
                  <a:lnTo>
                    <a:pt x="2281" y="4143"/>
                  </a:lnTo>
                  <a:lnTo>
                    <a:pt x="2386" y="4143"/>
                  </a:lnTo>
                  <a:lnTo>
                    <a:pt x="2469" y="4080"/>
                  </a:lnTo>
                  <a:lnTo>
                    <a:pt x="2574" y="4143"/>
                  </a:lnTo>
                  <a:lnTo>
                    <a:pt x="2616" y="4080"/>
                  </a:lnTo>
                  <a:lnTo>
                    <a:pt x="2616" y="3955"/>
                  </a:lnTo>
                  <a:lnTo>
                    <a:pt x="2658" y="3871"/>
                  </a:lnTo>
                  <a:lnTo>
                    <a:pt x="2616" y="3767"/>
                  </a:lnTo>
                  <a:lnTo>
                    <a:pt x="2867" y="3746"/>
                  </a:lnTo>
                  <a:lnTo>
                    <a:pt x="3076" y="3746"/>
                  </a:lnTo>
                  <a:lnTo>
                    <a:pt x="3348" y="3892"/>
                  </a:lnTo>
                  <a:lnTo>
                    <a:pt x="3453" y="3892"/>
                  </a:lnTo>
                  <a:lnTo>
                    <a:pt x="3641" y="4143"/>
                  </a:lnTo>
                  <a:lnTo>
                    <a:pt x="3808" y="4248"/>
                  </a:lnTo>
                  <a:lnTo>
                    <a:pt x="4331" y="4185"/>
                  </a:lnTo>
                  <a:lnTo>
                    <a:pt x="4478" y="4101"/>
                  </a:lnTo>
                  <a:lnTo>
                    <a:pt x="4541" y="4101"/>
                  </a:lnTo>
                  <a:lnTo>
                    <a:pt x="4562" y="4143"/>
                  </a:lnTo>
                  <a:lnTo>
                    <a:pt x="4603" y="4080"/>
                  </a:lnTo>
                  <a:lnTo>
                    <a:pt x="4645" y="3976"/>
                  </a:lnTo>
                  <a:lnTo>
                    <a:pt x="4896" y="3725"/>
                  </a:lnTo>
                  <a:lnTo>
                    <a:pt x="4959" y="3683"/>
                  </a:lnTo>
                  <a:lnTo>
                    <a:pt x="5189" y="3767"/>
                  </a:lnTo>
                  <a:lnTo>
                    <a:pt x="5336" y="3850"/>
                  </a:lnTo>
                  <a:lnTo>
                    <a:pt x="5524" y="3787"/>
                  </a:lnTo>
                  <a:lnTo>
                    <a:pt x="5524" y="3746"/>
                  </a:lnTo>
                  <a:lnTo>
                    <a:pt x="5650" y="3662"/>
                  </a:lnTo>
                  <a:lnTo>
                    <a:pt x="5754" y="3683"/>
                  </a:lnTo>
                  <a:lnTo>
                    <a:pt x="5754" y="3767"/>
                  </a:lnTo>
                  <a:lnTo>
                    <a:pt x="5691" y="3934"/>
                  </a:lnTo>
                  <a:lnTo>
                    <a:pt x="5545" y="3997"/>
                  </a:lnTo>
                  <a:lnTo>
                    <a:pt x="5587" y="4059"/>
                  </a:lnTo>
                  <a:lnTo>
                    <a:pt x="5691" y="4185"/>
                  </a:lnTo>
                  <a:lnTo>
                    <a:pt x="5650" y="4269"/>
                  </a:lnTo>
                  <a:lnTo>
                    <a:pt x="5754" y="4290"/>
                  </a:lnTo>
                  <a:lnTo>
                    <a:pt x="5901" y="4269"/>
                  </a:lnTo>
                  <a:lnTo>
                    <a:pt x="6005" y="4206"/>
                  </a:lnTo>
                  <a:lnTo>
                    <a:pt x="5963" y="4080"/>
                  </a:lnTo>
                  <a:lnTo>
                    <a:pt x="6047" y="4059"/>
                  </a:lnTo>
                  <a:lnTo>
                    <a:pt x="6047" y="3829"/>
                  </a:lnTo>
                  <a:lnTo>
                    <a:pt x="6110" y="3746"/>
                  </a:lnTo>
                  <a:lnTo>
                    <a:pt x="6256" y="3787"/>
                  </a:lnTo>
                  <a:lnTo>
                    <a:pt x="6361" y="3829"/>
                  </a:lnTo>
                  <a:lnTo>
                    <a:pt x="6654" y="3683"/>
                  </a:lnTo>
                  <a:lnTo>
                    <a:pt x="6696" y="3683"/>
                  </a:lnTo>
                  <a:lnTo>
                    <a:pt x="6780" y="3641"/>
                  </a:lnTo>
                  <a:lnTo>
                    <a:pt x="7093" y="3620"/>
                  </a:lnTo>
                  <a:lnTo>
                    <a:pt x="7198" y="3641"/>
                  </a:lnTo>
                  <a:lnTo>
                    <a:pt x="7261" y="3683"/>
                  </a:lnTo>
                  <a:lnTo>
                    <a:pt x="7428" y="3746"/>
                  </a:lnTo>
                  <a:lnTo>
                    <a:pt x="7700" y="3746"/>
                  </a:lnTo>
                  <a:lnTo>
                    <a:pt x="7721" y="3683"/>
                  </a:lnTo>
                  <a:lnTo>
                    <a:pt x="7888" y="3641"/>
                  </a:lnTo>
                  <a:lnTo>
                    <a:pt x="7951" y="3557"/>
                  </a:lnTo>
                  <a:lnTo>
                    <a:pt x="8160" y="3474"/>
                  </a:lnTo>
                  <a:lnTo>
                    <a:pt x="8307" y="3474"/>
                  </a:lnTo>
                  <a:lnTo>
                    <a:pt x="8432" y="3453"/>
                  </a:lnTo>
                  <a:lnTo>
                    <a:pt x="8725" y="3474"/>
                  </a:lnTo>
                  <a:lnTo>
                    <a:pt x="8956" y="3411"/>
                  </a:lnTo>
                  <a:lnTo>
                    <a:pt x="9102" y="3411"/>
                  </a:lnTo>
                  <a:lnTo>
                    <a:pt x="9165" y="3432"/>
                  </a:lnTo>
                  <a:lnTo>
                    <a:pt x="9311" y="3306"/>
                  </a:lnTo>
                  <a:lnTo>
                    <a:pt x="9458" y="3306"/>
                  </a:lnTo>
                  <a:lnTo>
                    <a:pt x="9500" y="3264"/>
                  </a:lnTo>
                  <a:lnTo>
                    <a:pt x="9730" y="3264"/>
                  </a:lnTo>
                  <a:lnTo>
                    <a:pt x="9939" y="3327"/>
                  </a:lnTo>
                  <a:lnTo>
                    <a:pt x="10085" y="3264"/>
                  </a:lnTo>
                  <a:lnTo>
                    <a:pt x="10148" y="3327"/>
                  </a:lnTo>
                  <a:lnTo>
                    <a:pt x="10148" y="3432"/>
                  </a:lnTo>
                  <a:lnTo>
                    <a:pt x="10253" y="3474"/>
                  </a:lnTo>
                  <a:lnTo>
                    <a:pt x="10399" y="3453"/>
                  </a:lnTo>
                  <a:lnTo>
                    <a:pt x="10420" y="3348"/>
                  </a:lnTo>
                  <a:lnTo>
                    <a:pt x="10357" y="3223"/>
                  </a:lnTo>
                  <a:lnTo>
                    <a:pt x="10232" y="2992"/>
                  </a:lnTo>
                  <a:lnTo>
                    <a:pt x="10085" y="2930"/>
                  </a:lnTo>
                  <a:lnTo>
                    <a:pt x="10106" y="2846"/>
                  </a:lnTo>
                  <a:lnTo>
                    <a:pt x="10085" y="2699"/>
                  </a:lnTo>
                  <a:lnTo>
                    <a:pt x="10148" y="2511"/>
                  </a:lnTo>
                  <a:lnTo>
                    <a:pt x="10127" y="2469"/>
                  </a:lnTo>
                  <a:lnTo>
                    <a:pt x="10002" y="2427"/>
                  </a:lnTo>
                  <a:lnTo>
                    <a:pt x="10002" y="2281"/>
                  </a:lnTo>
                  <a:lnTo>
                    <a:pt x="10002" y="2176"/>
                  </a:lnTo>
                  <a:lnTo>
                    <a:pt x="9939" y="1967"/>
                  </a:lnTo>
                  <a:lnTo>
                    <a:pt x="9897" y="1842"/>
                  </a:lnTo>
                  <a:lnTo>
                    <a:pt x="9897" y="1779"/>
                  </a:lnTo>
                  <a:lnTo>
                    <a:pt x="10044" y="1779"/>
                  </a:lnTo>
                  <a:lnTo>
                    <a:pt x="10106" y="1632"/>
                  </a:lnTo>
                  <a:lnTo>
                    <a:pt x="10148" y="1570"/>
                  </a:lnTo>
                  <a:lnTo>
                    <a:pt x="10148" y="1528"/>
                  </a:lnTo>
                  <a:lnTo>
                    <a:pt x="10106" y="1444"/>
                  </a:lnTo>
                  <a:lnTo>
                    <a:pt x="10002" y="1360"/>
                  </a:lnTo>
                  <a:lnTo>
                    <a:pt x="9709" y="1360"/>
                  </a:lnTo>
                  <a:lnTo>
                    <a:pt x="9562" y="1256"/>
                  </a:lnTo>
                  <a:lnTo>
                    <a:pt x="9520" y="1026"/>
                  </a:lnTo>
                  <a:lnTo>
                    <a:pt x="9583" y="837"/>
                  </a:lnTo>
                  <a:lnTo>
                    <a:pt x="9500" y="733"/>
                  </a:lnTo>
                  <a:lnTo>
                    <a:pt x="9395" y="712"/>
                  </a:lnTo>
                  <a:lnTo>
                    <a:pt x="9395" y="628"/>
                  </a:lnTo>
                  <a:lnTo>
                    <a:pt x="9290" y="523"/>
                  </a:lnTo>
                  <a:lnTo>
                    <a:pt x="9186" y="502"/>
                  </a:lnTo>
                  <a:lnTo>
                    <a:pt x="8956" y="293"/>
                  </a:lnTo>
                  <a:lnTo>
                    <a:pt x="8851" y="272"/>
                  </a:lnTo>
                  <a:lnTo>
                    <a:pt x="8767" y="335"/>
                  </a:lnTo>
                  <a:lnTo>
                    <a:pt x="8725" y="335"/>
                  </a:lnTo>
                  <a:lnTo>
                    <a:pt x="8558" y="293"/>
                  </a:lnTo>
                  <a:lnTo>
                    <a:pt x="8516" y="377"/>
                  </a:lnTo>
                  <a:lnTo>
                    <a:pt x="8432" y="335"/>
                  </a:lnTo>
                  <a:lnTo>
                    <a:pt x="8412" y="230"/>
                  </a:lnTo>
                  <a:lnTo>
                    <a:pt x="8349" y="230"/>
                  </a:lnTo>
                  <a:lnTo>
                    <a:pt x="8328" y="272"/>
                  </a:lnTo>
                  <a:lnTo>
                    <a:pt x="8244" y="419"/>
                  </a:lnTo>
                  <a:lnTo>
                    <a:pt x="8098" y="502"/>
                  </a:lnTo>
                  <a:lnTo>
                    <a:pt x="7909" y="607"/>
                  </a:lnTo>
                  <a:lnTo>
                    <a:pt x="7888" y="691"/>
                  </a:lnTo>
                  <a:lnTo>
                    <a:pt x="7700" y="712"/>
                  </a:lnTo>
                  <a:lnTo>
                    <a:pt x="7616" y="754"/>
                  </a:lnTo>
                  <a:lnTo>
                    <a:pt x="7386" y="712"/>
                  </a:lnTo>
                  <a:lnTo>
                    <a:pt x="7324" y="649"/>
                  </a:lnTo>
                  <a:lnTo>
                    <a:pt x="7219" y="649"/>
                  </a:lnTo>
                  <a:lnTo>
                    <a:pt x="7198" y="628"/>
                  </a:lnTo>
                  <a:lnTo>
                    <a:pt x="7093" y="691"/>
                  </a:lnTo>
                  <a:lnTo>
                    <a:pt x="6884" y="691"/>
                  </a:lnTo>
                  <a:lnTo>
                    <a:pt x="6633" y="795"/>
                  </a:lnTo>
                  <a:lnTo>
                    <a:pt x="6445" y="754"/>
                  </a:lnTo>
                  <a:lnTo>
                    <a:pt x="6319" y="649"/>
                  </a:lnTo>
                  <a:lnTo>
                    <a:pt x="6235" y="712"/>
                  </a:lnTo>
                  <a:lnTo>
                    <a:pt x="6026" y="607"/>
                  </a:lnTo>
                  <a:lnTo>
                    <a:pt x="5901" y="586"/>
                  </a:lnTo>
                  <a:lnTo>
                    <a:pt x="5712" y="440"/>
                  </a:lnTo>
                  <a:lnTo>
                    <a:pt x="5629" y="440"/>
                  </a:lnTo>
                  <a:lnTo>
                    <a:pt x="5587" y="523"/>
                  </a:lnTo>
                  <a:lnTo>
                    <a:pt x="5503" y="502"/>
                  </a:lnTo>
                  <a:lnTo>
                    <a:pt x="5399" y="377"/>
                  </a:lnTo>
                  <a:lnTo>
                    <a:pt x="5378" y="210"/>
                  </a:lnTo>
                  <a:lnTo>
                    <a:pt x="5273" y="126"/>
                  </a:lnTo>
                  <a:lnTo>
                    <a:pt x="5210" y="168"/>
                  </a:lnTo>
                  <a:lnTo>
                    <a:pt x="5085" y="293"/>
                  </a:lnTo>
                  <a:lnTo>
                    <a:pt x="5022" y="272"/>
                  </a:lnTo>
                  <a:lnTo>
                    <a:pt x="4980" y="314"/>
                  </a:lnTo>
                  <a:lnTo>
                    <a:pt x="4771" y="105"/>
                  </a:lnTo>
                  <a:lnTo>
                    <a:pt x="475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7" name="Google Shape;2527;p46"/>
            <p:cNvSpPr/>
            <p:nvPr/>
          </p:nvSpPr>
          <p:spPr>
            <a:xfrm>
              <a:off x="4041450" y="2592550"/>
              <a:ext cx="39775" cy="35075"/>
            </a:xfrm>
            <a:custGeom>
              <a:avLst/>
              <a:gdLst/>
              <a:ahLst/>
              <a:cxnLst/>
              <a:rect l="l" t="t" r="r" b="b"/>
              <a:pathLst>
                <a:path w="1591" h="1403" extrusionOk="0">
                  <a:moveTo>
                    <a:pt x="503" y="0"/>
                  </a:moveTo>
                  <a:lnTo>
                    <a:pt x="419" y="84"/>
                  </a:lnTo>
                  <a:lnTo>
                    <a:pt x="335" y="84"/>
                  </a:lnTo>
                  <a:lnTo>
                    <a:pt x="231" y="189"/>
                  </a:lnTo>
                  <a:lnTo>
                    <a:pt x="210" y="356"/>
                  </a:lnTo>
                  <a:lnTo>
                    <a:pt x="335" y="398"/>
                  </a:lnTo>
                  <a:lnTo>
                    <a:pt x="335" y="523"/>
                  </a:lnTo>
                  <a:lnTo>
                    <a:pt x="189" y="628"/>
                  </a:lnTo>
                  <a:lnTo>
                    <a:pt x="210" y="733"/>
                  </a:lnTo>
                  <a:lnTo>
                    <a:pt x="126" y="879"/>
                  </a:lnTo>
                  <a:lnTo>
                    <a:pt x="1" y="921"/>
                  </a:lnTo>
                  <a:lnTo>
                    <a:pt x="22" y="921"/>
                  </a:lnTo>
                  <a:lnTo>
                    <a:pt x="84" y="1025"/>
                  </a:lnTo>
                  <a:lnTo>
                    <a:pt x="168" y="1088"/>
                  </a:lnTo>
                  <a:lnTo>
                    <a:pt x="231" y="1046"/>
                  </a:lnTo>
                  <a:lnTo>
                    <a:pt x="294" y="1088"/>
                  </a:lnTo>
                  <a:lnTo>
                    <a:pt x="398" y="1046"/>
                  </a:lnTo>
                  <a:lnTo>
                    <a:pt x="294" y="1130"/>
                  </a:lnTo>
                  <a:lnTo>
                    <a:pt x="231" y="1130"/>
                  </a:lnTo>
                  <a:lnTo>
                    <a:pt x="168" y="1318"/>
                  </a:lnTo>
                  <a:lnTo>
                    <a:pt x="189" y="1402"/>
                  </a:lnTo>
                  <a:lnTo>
                    <a:pt x="419" y="1193"/>
                  </a:lnTo>
                  <a:lnTo>
                    <a:pt x="712" y="1025"/>
                  </a:lnTo>
                  <a:lnTo>
                    <a:pt x="796" y="879"/>
                  </a:lnTo>
                  <a:lnTo>
                    <a:pt x="900" y="816"/>
                  </a:lnTo>
                  <a:lnTo>
                    <a:pt x="1110" y="837"/>
                  </a:lnTo>
                  <a:lnTo>
                    <a:pt x="1152" y="795"/>
                  </a:lnTo>
                  <a:lnTo>
                    <a:pt x="1277" y="795"/>
                  </a:lnTo>
                  <a:lnTo>
                    <a:pt x="1361" y="816"/>
                  </a:lnTo>
                  <a:lnTo>
                    <a:pt x="1486" y="837"/>
                  </a:lnTo>
                  <a:lnTo>
                    <a:pt x="1591" y="733"/>
                  </a:lnTo>
                  <a:lnTo>
                    <a:pt x="1591" y="670"/>
                  </a:lnTo>
                  <a:lnTo>
                    <a:pt x="1486" y="607"/>
                  </a:lnTo>
                  <a:lnTo>
                    <a:pt x="1361" y="481"/>
                  </a:lnTo>
                  <a:lnTo>
                    <a:pt x="1235" y="461"/>
                  </a:lnTo>
                  <a:lnTo>
                    <a:pt x="1047" y="293"/>
                  </a:lnTo>
                  <a:lnTo>
                    <a:pt x="1026" y="84"/>
                  </a:lnTo>
                  <a:lnTo>
                    <a:pt x="921" y="63"/>
                  </a:lnTo>
                  <a:lnTo>
                    <a:pt x="817" y="147"/>
                  </a:lnTo>
                  <a:lnTo>
                    <a:pt x="64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8" name="Google Shape;2528;p46"/>
            <p:cNvSpPr/>
            <p:nvPr/>
          </p:nvSpPr>
          <p:spPr>
            <a:xfrm>
              <a:off x="4231325" y="2673625"/>
              <a:ext cx="139700" cy="134450"/>
            </a:xfrm>
            <a:custGeom>
              <a:avLst/>
              <a:gdLst/>
              <a:ahLst/>
              <a:cxnLst/>
              <a:rect l="l" t="t" r="r" b="b"/>
              <a:pathLst>
                <a:path w="5588" h="5378" extrusionOk="0">
                  <a:moveTo>
                    <a:pt x="2031" y="0"/>
                  </a:moveTo>
                  <a:lnTo>
                    <a:pt x="1989" y="42"/>
                  </a:lnTo>
                  <a:lnTo>
                    <a:pt x="1842" y="42"/>
                  </a:lnTo>
                  <a:lnTo>
                    <a:pt x="1696" y="168"/>
                  </a:lnTo>
                  <a:lnTo>
                    <a:pt x="1717" y="189"/>
                  </a:lnTo>
                  <a:lnTo>
                    <a:pt x="1633" y="314"/>
                  </a:lnTo>
                  <a:lnTo>
                    <a:pt x="1591" y="314"/>
                  </a:lnTo>
                  <a:lnTo>
                    <a:pt x="1466" y="419"/>
                  </a:lnTo>
                  <a:lnTo>
                    <a:pt x="1215" y="482"/>
                  </a:lnTo>
                  <a:lnTo>
                    <a:pt x="1110" y="670"/>
                  </a:lnTo>
                  <a:lnTo>
                    <a:pt x="1110" y="837"/>
                  </a:lnTo>
                  <a:lnTo>
                    <a:pt x="1215" y="1047"/>
                  </a:lnTo>
                  <a:lnTo>
                    <a:pt x="1215" y="1235"/>
                  </a:lnTo>
                  <a:lnTo>
                    <a:pt x="1110" y="1444"/>
                  </a:lnTo>
                  <a:lnTo>
                    <a:pt x="1173" y="1549"/>
                  </a:lnTo>
                  <a:lnTo>
                    <a:pt x="1152" y="1716"/>
                  </a:lnTo>
                  <a:lnTo>
                    <a:pt x="1068" y="1842"/>
                  </a:lnTo>
                  <a:lnTo>
                    <a:pt x="1005" y="1925"/>
                  </a:lnTo>
                  <a:lnTo>
                    <a:pt x="1" y="2658"/>
                  </a:lnTo>
                  <a:lnTo>
                    <a:pt x="273" y="3411"/>
                  </a:lnTo>
                  <a:lnTo>
                    <a:pt x="775" y="3453"/>
                  </a:lnTo>
                  <a:lnTo>
                    <a:pt x="3474" y="5336"/>
                  </a:lnTo>
                  <a:lnTo>
                    <a:pt x="4562" y="5378"/>
                  </a:lnTo>
                  <a:lnTo>
                    <a:pt x="4709" y="5106"/>
                  </a:lnTo>
                  <a:lnTo>
                    <a:pt x="4834" y="4855"/>
                  </a:lnTo>
                  <a:lnTo>
                    <a:pt x="5085" y="4708"/>
                  </a:lnTo>
                  <a:lnTo>
                    <a:pt x="5274" y="4792"/>
                  </a:lnTo>
                  <a:lnTo>
                    <a:pt x="5399" y="4750"/>
                  </a:lnTo>
                  <a:lnTo>
                    <a:pt x="5462" y="4771"/>
                  </a:lnTo>
                  <a:lnTo>
                    <a:pt x="5546" y="4645"/>
                  </a:lnTo>
                  <a:lnTo>
                    <a:pt x="5588" y="4604"/>
                  </a:lnTo>
                  <a:lnTo>
                    <a:pt x="5546" y="4583"/>
                  </a:lnTo>
                  <a:lnTo>
                    <a:pt x="5441" y="4541"/>
                  </a:lnTo>
                  <a:lnTo>
                    <a:pt x="5337" y="4457"/>
                  </a:lnTo>
                  <a:lnTo>
                    <a:pt x="5274" y="4122"/>
                  </a:lnTo>
                  <a:lnTo>
                    <a:pt x="5085" y="4122"/>
                  </a:lnTo>
                  <a:lnTo>
                    <a:pt x="5064" y="3955"/>
                  </a:lnTo>
                  <a:lnTo>
                    <a:pt x="5064" y="3767"/>
                  </a:lnTo>
                  <a:lnTo>
                    <a:pt x="5190" y="3662"/>
                  </a:lnTo>
                  <a:lnTo>
                    <a:pt x="5064" y="3411"/>
                  </a:lnTo>
                  <a:lnTo>
                    <a:pt x="4960" y="3348"/>
                  </a:lnTo>
                  <a:lnTo>
                    <a:pt x="4855" y="3139"/>
                  </a:lnTo>
                  <a:lnTo>
                    <a:pt x="4772" y="3097"/>
                  </a:lnTo>
                  <a:lnTo>
                    <a:pt x="4730" y="3118"/>
                  </a:lnTo>
                  <a:lnTo>
                    <a:pt x="4290" y="2825"/>
                  </a:lnTo>
                  <a:lnTo>
                    <a:pt x="4186" y="2867"/>
                  </a:lnTo>
                  <a:lnTo>
                    <a:pt x="4123" y="2888"/>
                  </a:lnTo>
                  <a:lnTo>
                    <a:pt x="4018" y="2804"/>
                  </a:lnTo>
                  <a:lnTo>
                    <a:pt x="4018" y="2720"/>
                  </a:lnTo>
                  <a:lnTo>
                    <a:pt x="3997" y="2699"/>
                  </a:lnTo>
                  <a:lnTo>
                    <a:pt x="4039" y="2574"/>
                  </a:lnTo>
                  <a:lnTo>
                    <a:pt x="3914" y="2469"/>
                  </a:lnTo>
                  <a:lnTo>
                    <a:pt x="3893" y="2386"/>
                  </a:lnTo>
                  <a:lnTo>
                    <a:pt x="3788" y="2365"/>
                  </a:lnTo>
                  <a:lnTo>
                    <a:pt x="3704" y="2281"/>
                  </a:lnTo>
                  <a:lnTo>
                    <a:pt x="3621" y="2260"/>
                  </a:lnTo>
                  <a:lnTo>
                    <a:pt x="3621" y="2176"/>
                  </a:lnTo>
                  <a:lnTo>
                    <a:pt x="3684" y="2135"/>
                  </a:lnTo>
                  <a:lnTo>
                    <a:pt x="3663" y="2072"/>
                  </a:lnTo>
                  <a:lnTo>
                    <a:pt x="3684" y="1988"/>
                  </a:lnTo>
                  <a:lnTo>
                    <a:pt x="3684" y="1779"/>
                  </a:lnTo>
                  <a:lnTo>
                    <a:pt x="3725" y="1737"/>
                  </a:lnTo>
                  <a:lnTo>
                    <a:pt x="3767" y="1549"/>
                  </a:lnTo>
                  <a:lnTo>
                    <a:pt x="3830" y="1549"/>
                  </a:lnTo>
                  <a:lnTo>
                    <a:pt x="3914" y="1528"/>
                  </a:lnTo>
                  <a:lnTo>
                    <a:pt x="3914" y="1319"/>
                  </a:lnTo>
                  <a:lnTo>
                    <a:pt x="3872" y="1298"/>
                  </a:lnTo>
                  <a:lnTo>
                    <a:pt x="3830" y="1130"/>
                  </a:lnTo>
                  <a:lnTo>
                    <a:pt x="3914" y="1130"/>
                  </a:lnTo>
                  <a:lnTo>
                    <a:pt x="4018" y="1088"/>
                  </a:lnTo>
                  <a:lnTo>
                    <a:pt x="4081" y="1047"/>
                  </a:lnTo>
                  <a:lnTo>
                    <a:pt x="4018" y="1026"/>
                  </a:lnTo>
                  <a:lnTo>
                    <a:pt x="3935" y="984"/>
                  </a:lnTo>
                  <a:lnTo>
                    <a:pt x="3809" y="1005"/>
                  </a:lnTo>
                  <a:lnTo>
                    <a:pt x="3725" y="984"/>
                  </a:lnTo>
                  <a:lnTo>
                    <a:pt x="3516" y="879"/>
                  </a:lnTo>
                  <a:lnTo>
                    <a:pt x="3453" y="837"/>
                  </a:lnTo>
                  <a:lnTo>
                    <a:pt x="3349" y="795"/>
                  </a:lnTo>
                  <a:lnTo>
                    <a:pt x="3286" y="670"/>
                  </a:lnTo>
                  <a:lnTo>
                    <a:pt x="3244" y="565"/>
                  </a:lnTo>
                  <a:lnTo>
                    <a:pt x="3140" y="565"/>
                  </a:lnTo>
                  <a:lnTo>
                    <a:pt x="3077" y="419"/>
                  </a:lnTo>
                  <a:lnTo>
                    <a:pt x="3098" y="314"/>
                  </a:lnTo>
                  <a:lnTo>
                    <a:pt x="3035" y="189"/>
                  </a:lnTo>
                  <a:lnTo>
                    <a:pt x="2930" y="168"/>
                  </a:lnTo>
                  <a:lnTo>
                    <a:pt x="2784" y="210"/>
                  </a:lnTo>
                  <a:lnTo>
                    <a:pt x="2679" y="168"/>
                  </a:lnTo>
                  <a:lnTo>
                    <a:pt x="2679" y="63"/>
                  </a:lnTo>
                  <a:lnTo>
                    <a:pt x="2616" y="0"/>
                  </a:lnTo>
                  <a:lnTo>
                    <a:pt x="2470" y="63"/>
                  </a:lnTo>
                  <a:lnTo>
                    <a:pt x="226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9" name="Google Shape;2529;p46"/>
            <p:cNvSpPr/>
            <p:nvPr/>
          </p:nvSpPr>
          <p:spPr>
            <a:xfrm>
              <a:off x="4345375" y="2791325"/>
              <a:ext cx="25125" cy="25650"/>
            </a:xfrm>
            <a:custGeom>
              <a:avLst/>
              <a:gdLst/>
              <a:ahLst/>
              <a:cxnLst/>
              <a:rect l="l" t="t" r="r" b="b"/>
              <a:pathLst>
                <a:path w="1005" h="1026" extrusionOk="0">
                  <a:moveTo>
                    <a:pt x="523" y="0"/>
                  </a:moveTo>
                  <a:lnTo>
                    <a:pt x="272" y="147"/>
                  </a:lnTo>
                  <a:lnTo>
                    <a:pt x="147" y="398"/>
                  </a:lnTo>
                  <a:lnTo>
                    <a:pt x="0" y="670"/>
                  </a:lnTo>
                  <a:lnTo>
                    <a:pt x="84" y="670"/>
                  </a:lnTo>
                  <a:lnTo>
                    <a:pt x="607" y="816"/>
                  </a:lnTo>
                  <a:lnTo>
                    <a:pt x="628" y="1025"/>
                  </a:lnTo>
                  <a:lnTo>
                    <a:pt x="1005" y="879"/>
                  </a:lnTo>
                  <a:lnTo>
                    <a:pt x="942" y="795"/>
                  </a:lnTo>
                  <a:lnTo>
                    <a:pt x="942" y="774"/>
                  </a:lnTo>
                  <a:lnTo>
                    <a:pt x="984" y="774"/>
                  </a:lnTo>
                  <a:lnTo>
                    <a:pt x="921" y="691"/>
                  </a:lnTo>
                  <a:lnTo>
                    <a:pt x="921" y="607"/>
                  </a:lnTo>
                  <a:lnTo>
                    <a:pt x="879" y="502"/>
                  </a:lnTo>
                  <a:lnTo>
                    <a:pt x="837" y="565"/>
                  </a:lnTo>
                  <a:lnTo>
                    <a:pt x="607" y="419"/>
                  </a:lnTo>
                  <a:lnTo>
                    <a:pt x="942" y="356"/>
                  </a:lnTo>
                  <a:lnTo>
                    <a:pt x="900" y="84"/>
                  </a:lnTo>
                  <a:lnTo>
                    <a:pt x="900" y="63"/>
                  </a:lnTo>
                  <a:lnTo>
                    <a:pt x="837" y="42"/>
                  </a:lnTo>
                  <a:lnTo>
                    <a:pt x="712" y="84"/>
                  </a:lnTo>
                  <a:lnTo>
                    <a:pt x="52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0" name="Google Shape;2530;p46"/>
            <p:cNvSpPr/>
            <p:nvPr/>
          </p:nvSpPr>
          <p:spPr>
            <a:xfrm>
              <a:off x="4136125" y="2704475"/>
              <a:ext cx="32475" cy="18350"/>
            </a:xfrm>
            <a:custGeom>
              <a:avLst/>
              <a:gdLst/>
              <a:ahLst/>
              <a:cxnLst/>
              <a:rect l="l" t="t" r="r" b="b"/>
              <a:pathLst>
                <a:path w="1299" h="734" extrusionOk="0">
                  <a:moveTo>
                    <a:pt x="1194" y="1"/>
                  </a:moveTo>
                  <a:lnTo>
                    <a:pt x="1005" y="105"/>
                  </a:lnTo>
                  <a:lnTo>
                    <a:pt x="775" y="210"/>
                  </a:lnTo>
                  <a:lnTo>
                    <a:pt x="608" y="210"/>
                  </a:lnTo>
                  <a:lnTo>
                    <a:pt x="482" y="168"/>
                  </a:lnTo>
                  <a:lnTo>
                    <a:pt x="378" y="168"/>
                  </a:lnTo>
                  <a:lnTo>
                    <a:pt x="378" y="231"/>
                  </a:lnTo>
                  <a:lnTo>
                    <a:pt x="357" y="315"/>
                  </a:lnTo>
                  <a:lnTo>
                    <a:pt x="273" y="336"/>
                  </a:lnTo>
                  <a:lnTo>
                    <a:pt x="147" y="294"/>
                  </a:lnTo>
                  <a:lnTo>
                    <a:pt x="85" y="377"/>
                  </a:lnTo>
                  <a:lnTo>
                    <a:pt x="1" y="398"/>
                  </a:lnTo>
                  <a:lnTo>
                    <a:pt x="1" y="524"/>
                  </a:lnTo>
                  <a:lnTo>
                    <a:pt x="85" y="629"/>
                  </a:lnTo>
                  <a:lnTo>
                    <a:pt x="210" y="712"/>
                  </a:lnTo>
                  <a:lnTo>
                    <a:pt x="378" y="691"/>
                  </a:lnTo>
                  <a:lnTo>
                    <a:pt x="461" y="733"/>
                  </a:lnTo>
                  <a:lnTo>
                    <a:pt x="503" y="691"/>
                  </a:lnTo>
                  <a:lnTo>
                    <a:pt x="629" y="649"/>
                  </a:lnTo>
                  <a:lnTo>
                    <a:pt x="775" y="545"/>
                  </a:lnTo>
                  <a:lnTo>
                    <a:pt x="838" y="503"/>
                  </a:lnTo>
                  <a:lnTo>
                    <a:pt x="1005" y="524"/>
                  </a:lnTo>
                  <a:lnTo>
                    <a:pt x="1005" y="419"/>
                  </a:lnTo>
                  <a:lnTo>
                    <a:pt x="984" y="315"/>
                  </a:lnTo>
                  <a:lnTo>
                    <a:pt x="1110" y="168"/>
                  </a:lnTo>
                  <a:lnTo>
                    <a:pt x="1235" y="85"/>
                  </a:lnTo>
                  <a:lnTo>
                    <a:pt x="1298" y="22"/>
                  </a:lnTo>
                  <a:lnTo>
                    <a:pt x="125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1" name="Google Shape;2531;p46"/>
            <p:cNvSpPr/>
            <p:nvPr/>
          </p:nvSpPr>
          <p:spPr>
            <a:xfrm>
              <a:off x="4184250" y="2677275"/>
              <a:ext cx="90000" cy="80075"/>
            </a:xfrm>
            <a:custGeom>
              <a:avLst/>
              <a:gdLst/>
              <a:ahLst/>
              <a:cxnLst/>
              <a:rect l="l" t="t" r="r" b="b"/>
              <a:pathLst>
                <a:path w="3600" h="3203" extrusionOk="0">
                  <a:moveTo>
                    <a:pt x="3370" y="1"/>
                  </a:moveTo>
                  <a:lnTo>
                    <a:pt x="3139" y="64"/>
                  </a:lnTo>
                  <a:lnTo>
                    <a:pt x="2846" y="43"/>
                  </a:lnTo>
                  <a:lnTo>
                    <a:pt x="2721" y="64"/>
                  </a:lnTo>
                  <a:lnTo>
                    <a:pt x="2574" y="64"/>
                  </a:lnTo>
                  <a:lnTo>
                    <a:pt x="2365" y="147"/>
                  </a:lnTo>
                  <a:lnTo>
                    <a:pt x="2302" y="231"/>
                  </a:lnTo>
                  <a:lnTo>
                    <a:pt x="2135" y="273"/>
                  </a:lnTo>
                  <a:lnTo>
                    <a:pt x="2114" y="336"/>
                  </a:lnTo>
                  <a:lnTo>
                    <a:pt x="1842" y="336"/>
                  </a:lnTo>
                  <a:lnTo>
                    <a:pt x="1675" y="273"/>
                  </a:lnTo>
                  <a:lnTo>
                    <a:pt x="1612" y="231"/>
                  </a:lnTo>
                  <a:lnTo>
                    <a:pt x="1507" y="210"/>
                  </a:lnTo>
                  <a:lnTo>
                    <a:pt x="1194" y="231"/>
                  </a:lnTo>
                  <a:lnTo>
                    <a:pt x="1110" y="273"/>
                  </a:lnTo>
                  <a:lnTo>
                    <a:pt x="1068" y="273"/>
                  </a:lnTo>
                  <a:lnTo>
                    <a:pt x="775" y="419"/>
                  </a:lnTo>
                  <a:lnTo>
                    <a:pt x="670" y="377"/>
                  </a:lnTo>
                  <a:lnTo>
                    <a:pt x="524" y="336"/>
                  </a:lnTo>
                  <a:lnTo>
                    <a:pt x="461" y="419"/>
                  </a:lnTo>
                  <a:lnTo>
                    <a:pt x="461" y="649"/>
                  </a:lnTo>
                  <a:lnTo>
                    <a:pt x="377" y="670"/>
                  </a:lnTo>
                  <a:lnTo>
                    <a:pt x="419" y="796"/>
                  </a:lnTo>
                  <a:lnTo>
                    <a:pt x="315" y="859"/>
                  </a:lnTo>
                  <a:lnTo>
                    <a:pt x="168" y="880"/>
                  </a:lnTo>
                  <a:lnTo>
                    <a:pt x="64" y="859"/>
                  </a:lnTo>
                  <a:lnTo>
                    <a:pt x="1" y="901"/>
                  </a:lnTo>
                  <a:lnTo>
                    <a:pt x="22" y="1068"/>
                  </a:lnTo>
                  <a:lnTo>
                    <a:pt x="105" y="1277"/>
                  </a:lnTo>
                  <a:lnTo>
                    <a:pt x="147" y="1403"/>
                  </a:lnTo>
                  <a:lnTo>
                    <a:pt x="126" y="1528"/>
                  </a:lnTo>
                  <a:lnTo>
                    <a:pt x="105" y="1779"/>
                  </a:lnTo>
                  <a:lnTo>
                    <a:pt x="336" y="1779"/>
                  </a:lnTo>
                  <a:lnTo>
                    <a:pt x="377" y="1905"/>
                  </a:lnTo>
                  <a:lnTo>
                    <a:pt x="482" y="1947"/>
                  </a:lnTo>
                  <a:lnTo>
                    <a:pt x="482" y="2114"/>
                  </a:lnTo>
                  <a:lnTo>
                    <a:pt x="545" y="2198"/>
                  </a:lnTo>
                  <a:lnTo>
                    <a:pt x="461" y="2219"/>
                  </a:lnTo>
                  <a:lnTo>
                    <a:pt x="419" y="2219"/>
                  </a:lnTo>
                  <a:lnTo>
                    <a:pt x="315" y="2302"/>
                  </a:lnTo>
                  <a:lnTo>
                    <a:pt x="252" y="2449"/>
                  </a:lnTo>
                  <a:lnTo>
                    <a:pt x="168" y="2574"/>
                  </a:lnTo>
                  <a:lnTo>
                    <a:pt x="147" y="2574"/>
                  </a:lnTo>
                  <a:lnTo>
                    <a:pt x="168" y="2616"/>
                  </a:lnTo>
                  <a:lnTo>
                    <a:pt x="252" y="2679"/>
                  </a:lnTo>
                  <a:lnTo>
                    <a:pt x="273" y="2888"/>
                  </a:lnTo>
                  <a:lnTo>
                    <a:pt x="252" y="2993"/>
                  </a:lnTo>
                  <a:lnTo>
                    <a:pt x="315" y="2993"/>
                  </a:lnTo>
                  <a:lnTo>
                    <a:pt x="482" y="3077"/>
                  </a:lnTo>
                  <a:lnTo>
                    <a:pt x="629" y="3181"/>
                  </a:lnTo>
                  <a:lnTo>
                    <a:pt x="649" y="3181"/>
                  </a:lnTo>
                  <a:lnTo>
                    <a:pt x="733" y="3202"/>
                  </a:lnTo>
                  <a:lnTo>
                    <a:pt x="1884" y="2512"/>
                  </a:lnTo>
                  <a:lnTo>
                    <a:pt x="2888" y="1779"/>
                  </a:lnTo>
                  <a:lnTo>
                    <a:pt x="2951" y="1696"/>
                  </a:lnTo>
                  <a:lnTo>
                    <a:pt x="3035" y="1570"/>
                  </a:lnTo>
                  <a:lnTo>
                    <a:pt x="3056" y="1403"/>
                  </a:lnTo>
                  <a:lnTo>
                    <a:pt x="2993" y="1298"/>
                  </a:lnTo>
                  <a:lnTo>
                    <a:pt x="3098" y="1089"/>
                  </a:lnTo>
                  <a:lnTo>
                    <a:pt x="3098" y="901"/>
                  </a:lnTo>
                  <a:lnTo>
                    <a:pt x="2993" y="691"/>
                  </a:lnTo>
                  <a:lnTo>
                    <a:pt x="2993" y="524"/>
                  </a:lnTo>
                  <a:lnTo>
                    <a:pt x="3098" y="336"/>
                  </a:lnTo>
                  <a:lnTo>
                    <a:pt x="3349" y="273"/>
                  </a:lnTo>
                  <a:lnTo>
                    <a:pt x="3474" y="168"/>
                  </a:lnTo>
                  <a:lnTo>
                    <a:pt x="3516" y="168"/>
                  </a:lnTo>
                  <a:lnTo>
                    <a:pt x="3600" y="43"/>
                  </a:lnTo>
                  <a:lnTo>
                    <a:pt x="3579" y="22"/>
                  </a:lnTo>
                  <a:lnTo>
                    <a:pt x="351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2" name="Google Shape;2532;p46"/>
            <p:cNvSpPr/>
            <p:nvPr/>
          </p:nvSpPr>
          <p:spPr>
            <a:xfrm>
              <a:off x="4165950" y="2741625"/>
              <a:ext cx="22000" cy="63850"/>
            </a:xfrm>
            <a:custGeom>
              <a:avLst/>
              <a:gdLst/>
              <a:ahLst/>
              <a:cxnLst/>
              <a:rect l="l" t="t" r="r" b="b"/>
              <a:pathLst>
                <a:path w="880" h="2554" extrusionOk="0">
                  <a:moveTo>
                    <a:pt x="837" y="0"/>
                  </a:moveTo>
                  <a:lnTo>
                    <a:pt x="754" y="105"/>
                  </a:lnTo>
                  <a:lnTo>
                    <a:pt x="565" y="147"/>
                  </a:lnTo>
                  <a:lnTo>
                    <a:pt x="524" y="105"/>
                  </a:lnTo>
                  <a:lnTo>
                    <a:pt x="377" y="252"/>
                  </a:lnTo>
                  <a:lnTo>
                    <a:pt x="335" y="670"/>
                  </a:lnTo>
                  <a:lnTo>
                    <a:pt x="168" y="1005"/>
                  </a:lnTo>
                  <a:lnTo>
                    <a:pt x="1" y="1235"/>
                  </a:lnTo>
                  <a:lnTo>
                    <a:pt x="63" y="1256"/>
                  </a:lnTo>
                  <a:lnTo>
                    <a:pt x="168" y="1444"/>
                  </a:lnTo>
                  <a:lnTo>
                    <a:pt x="231" y="1653"/>
                  </a:lnTo>
                  <a:lnTo>
                    <a:pt x="377" y="1884"/>
                  </a:lnTo>
                  <a:lnTo>
                    <a:pt x="524" y="2197"/>
                  </a:lnTo>
                  <a:lnTo>
                    <a:pt x="461" y="2344"/>
                  </a:lnTo>
                  <a:lnTo>
                    <a:pt x="545" y="2553"/>
                  </a:lnTo>
                  <a:lnTo>
                    <a:pt x="628" y="2448"/>
                  </a:lnTo>
                  <a:lnTo>
                    <a:pt x="628" y="2407"/>
                  </a:lnTo>
                  <a:lnTo>
                    <a:pt x="628" y="2344"/>
                  </a:lnTo>
                  <a:lnTo>
                    <a:pt x="670" y="2281"/>
                  </a:lnTo>
                  <a:lnTo>
                    <a:pt x="670" y="2156"/>
                  </a:lnTo>
                  <a:lnTo>
                    <a:pt x="733" y="1988"/>
                  </a:lnTo>
                  <a:lnTo>
                    <a:pt x="691" y="1842"/>
                  </a:lnTo>
                  <a:lnTo>
                    <a:pt x="754" y="1821"/>
                  </a:lnTo>
                  <a:lnTo>
                    <a:pt x="754" y="1674"/>
                  </a:lnTo>
                  <a:lnTo>
                    <a:pt x="775" y="1549"/>
                  </a:lnTo>
                  <a:lnTo>
                    <a:pt x="775" y="1465"/>
                  </a:lnTo>
                  <a:lnTo>
                    <a:pt x="775" y="1214"/>
                  </a:lnTo>
                  <a:lnTo>
                    <a:pt x="754" y="1235"/>
                  </a:lnTo>
                  <a:lnTo>
                    <a:pt x="670" y="1235"/>
                  </a:lnTo>
                  <a:lnTo>
                    <a:pt x="565" y="1298"/>
                  </a:lnTo>
                  <a:lnTo>
                    <a:pt x="524" y="1235"/>
                  </a:lnTo>
                  <a:lnTo>
                    <a:pt x="545" y="1047"/>
                  </a:lnTo>
                  <a:lnTo>
                    <a:pt x="545" y="796"/>
                  </a:lnTo>
                  <a:lnTo>
                    <a:pt x="524" y="712"/>
                  </a:lnTo>
                  <a:lnTo>
                    <a:pt x="545" y="565"/>
                  </a:lnTo>
                  <a:lnTo>
                    <a:pt x="670" y="565"/>
                  </a:lnTo>
                  <a:lnTo>
                    <a:pt x="691" y="670"/>
                  </a:lnTo>
                  <a:lnTo>
                    <a:pt x="754" y="670"/>
                  </a:lnTo>
                  <a:lnTo>
                    <a:pt x="837" y="607"/>
                  </a:lnTo>
                  <a:lnTo>
                    <a:pt x="837" y="524"/>
                  </a:lnTo>
                  <a:lnTo>
                    <a:pt x="796" y="482"/>
                  </a:lnTo>
                  <a:lnTo>
                    <a:pt x="775" y="377"/>
                  </a:lnTo>
                  <a:lnTo>
                    <a:pt x="837" y="210"/>
                  </a:lnTo>
                  <a:lnTo>
                    <a:pt x="858" y="63"/>
                  </a:lnTo>
                  <a:lnTo>
                    <a:pt x="87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3" name="Google Shape;2533;p46"/>
            <p:cNvSpPr/>
            <p:nvPr/>
          </p:nvSpPr>
          <p:spPr>
            <a:xfrm>
              <a:off x="4185300" y="2741625"/>
              <a:ext cx="5775" cy="13100"/>
            </a:xfrm>
            <a:custGeom>
              <a:avLst/>
              <a:gdLst/>
              <a:ahLst/>
              <a:cxnLst/>
              <a:rect l="l" t="t" r="r" b="b"/>
              <a:pathLst>
                <a:path w="231" h="524" extrusionOk="0">
                  <a:moveTo>
                    <a:pt x="105" y="0"/>
                  </a:moveTo>
                  <a:lnTo>
                    <a:pt x="84" y="63"/>
                  </a:lnTo>
                  <a:lnTo>
                    <a:pt x="63" y="210"/>
                  </a:lnTo>
                  <a:lnTo>
                    <a:pt x="1" y="377"/>
                  </a:lnTo>
                  <a:lnTo>
                    <a:pt x="22" y="482"/>
                  </a:lnTo>
                  <a:lnTo>
                    <a:pt x="63" y="524"/>
                  </a:lnTo>
                  <a:lnTo>
                    <a:pt x="84" y="524"/>
                  </a:lnTo>
                  <a:lnTo>
                    <a:pt x="126" y="482"/>
                  </a:lnTo>
                  <a:lnTo>
                    <a:pt x="210" y="419"/>
                  </a:lnTo>
                  <a:lnTo>
                    <a:pt x="231" y="314"/>
                  </a:lnTo>
                  <a:lnTo>
                    <a:pt x="210" y="105"/>
                  </a:lnTo>
                  <a:lnTo>
                    <a:pt x="126" y="42"/>
                  </a:lnTo>
                  <a:lnTo>
                    <a:pt x="10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4" name="Google Shape;2534;p46"/>
            <p:cNvSpPr/>
            <p:nvPr/>
          </p:nvSpPr>
          <p:spPr>
            <a:xfrm>
              <a:off x="4179025" y="2755750"/>
              <a:ext cx="7875" cy="18325"/>
            </a:xfrm>
            <a:custGeom>
              <a:avLst/>
              <a:gdLst/>
              <a:ahLst/>
              <a:cxnLst/>
              <a:rect l="l" t="t" r="r" b="b"/>
              <a:pathLst>
                <a:path w="315" h="733" extrusionOk="0">
                  <a:moveTo>
                    <a:pt x="22" y="0"/>
                  </a:moveTo>
                  <a:lnTo>
                    <a:pt x="1" y="147"/>
                  </a:lnTo>
                  <a:lnTo>
                    <a:pt x="22" y="231"/>
                  </a:lnTo>
                  <a:lnTo>
                    <a:pt x="22" y="482"/>
                  </a:lnTo>
                  <a:lnTo>
                    <a:pt x="1" y="670"/>
                  </a:lnTo>
                  <a:lnTo>
                    <a:pt x="42" y="733"/>
                  </a:lnTo>
                  <a:lnTo>
                    <a:pt x="147" y="670"/>
                  </a:lnTo>
                  <a:lnTo>
                    <a:pt x="231" y="670"/>
                  </a:lnTo>
                  <a:lnTo>
                    <a:pt x="252" y="649"/>
                  </a:lnTo>
                  <a:lnTo>
                    <a:pt x="273" y="440"/>
                  </a:lnTo>
                  <a:lnTo>
                    <a:pt x="273" y="356"/>
                  </a:lnTo>
                  <a:lnTo>
                    <a:pt x="314" y="210"/>
                  </a:lnTo>
                  <a:lnTo>
                    <a:pt x="314" y="147"/>
                  </a:lnTo>
                  <a:lnTo>
                    <a:pt x="314" y="63"/>
                  </a:lnTo>
                  <a:lnTo>
                    <a:pt x="314" y="42"/>
                  </a:lnTo>
                  <a:lnTo>
                    <a:pt x="231" y="105"/>
                  </a:lnTo>
                  <a:lnTo>
                    <a:pt x="168" y="105"/>
                  </a:lnTo>
                  <a:lnTo>
                    <a:pt x="14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5" name="Google Shape;2535;p46"/>
            <p:cNvSpPr/>
            <p:nvPr/>
          </p:nvSpPr>
          <p:spPr>
            <a:xfrm>
              <a:off x="4179025" y="2721750"/>
              <a:ext cx="18850" cy="23550"/>
            </a:xfrm>
            <a:custGeom>
              <a:avLst/>
              <a:gdLst/>
              <a:ahLst/>
              <a:cxnLst/>
              <a:rect l="l" t="t" r="r" b="b"/>
              <a:pathLst>
                <a:path w="754" h="942" extrusionOk="0">
                  <a:moveTo>
                    <a:pt x="314" y="0"/>
                  </a:moveTo>
                  <a:lnTo>
                    <a:pt x="314" y="21"/>
                  </a:lnTo>
                  <a:lnTo>
                    <a:pt x="231" y="21"/>
                  </a:lnTo>
                  <a:lnTo>
                    <a:pt x="210" y="440"/>
                  </a:lnTo>
                  <a:lnTo>
                    <a:pt x="105" y="586"/>
                  </a:lnTo>
                  <a:lnTo>
                    <a:pt x="1" y="733"/>
                  </a:lnTo>
                  <a:lnTo>
                    <a:pt x="1" y="879"/>
                  </a:lnTo>
                  <a:lnTo>
                    <a:pt x="1" y="900"/>
                  </a:lnTo>
                  <a:lnTo>
                    <a:pt x="42" y="942"/>
                  </a:lnTo>
                  <a:lnTo>
                    <a:pt x="231" y="900"/>
                  </a:lnTo>
                  <a:lnTo>
                    <a:pt x="314" y="795"/>
                  </a:lnTo>
                  <a:lnTo>
                    <a:pt x="377" y="795"/>
                  </a:lnTo>
                  <a:lnTo>
                    <a:pt x="461" y="670"/>
                  </a:lnTo>
                  <a:lnTo>
                    <a:pt x="524" y="523"/>
                  </a:lnTo>
                  <a:lnTo>
                    <a:pt x="628" y="440"/>
                  </a:lnTo>
                  <a:lnTo>
                    <a:pt x="670" y="440"/>
                  </a:lnTo>
                  <a:lnTo>
                    <a:pt x="754" y="419"/>
                  </a:lnTo>
                  <a:lnTo>
                    <a:pt x="691" y="335"/>
                  </a:lnTo>
                  <a:lnTo>
                    <a:pt x="691" y="168"/>
                  </a:lnTo>
                  <a:lnTo>
                    <a:pt x="586" y="126"/>
                  </a:lnTo>
                  <a:lnTo>
                    <a:pt x="54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6" name="Google Shape;2536;p46"/>
            <p:cNvSpPr/>
            <p:nvPr/>
          </p:nvSpPr>
          <p:spPr>
            <a:xfrm>
              <a:off x="4180075" y="2740050"/>
              <a:ext cx="58075" cy="71700"/>
            </a:xfrm>
            <a:custGeom>
              <a:avLst/>
              <a:gdLst/>
              <a:ahLst/>
              <a:cxnLst/>
              <a:rect l="l" t="t" r="r" b="b"/>
              <a:pathLst>
                <a:path w="2323" h="2868" extrusionOk="0">
                  <a:moveTo>
                    <a:pt x="2051" y="1"/>
                  </a:moveTo>
                  <a:lnTo>
                    <a:pt x="900" y="691"/>
                  </a:lnTo>
                  <a:lnTo>
                    <a:pt x="816" y="670"/>
                  </a:lnTo>
                  <a:lnTo>
                    <a:pt x="796" y="670"/>
                  </a:lnTo>
                  <a:lnTo>
                    <a:pt x="649" y="566"/>
                  </a:lnTo>
                  <a:lnTo>
                    <a:pt x="482" y="482"/>
                  </a:lnTo>
                  <a:lnTo>
                    <a:pt x="419" y="482"/>
                  </a:lnTo>
                  <a:lnTo>
                    <a:pt x="335" y="545"/>
                  </a:lnTo>
                  <a:lnTo>
                    <a:pt x="293" y="587"/>
                  </a:lnTo>
                  <a:lnTo>
                    <a:pt x="272" y="587"/>
                  </a:lnTo>
                  <a:lnTo>
                    <a:pt x="272" y="670"/>
                  </a:lnTo>
                  <a:lnTo>
                    <a:pt x="272" y="691"/>
                  </a:lnTo>
                  <a:lnTo>
                    <a:pt x="272" y="775"/>
                  </a:lnTo>
                  <a:lnTo>
                    <a:pt x="272" y="838"/>
                  </a:lnTo>
                  <a:lnTo>
                    <a:pt x="231" y="984"/>
                  </a:lnTo>
                  <a:lnTo>
                    <a:pt x="231" y="1068"/>
                  </a:lnTo>
                  <a:lnTo>
                    <a:pt x="210" y="1528"/>
                  </a:lnTo>
                  <a:lnTo>
                    <a:pt x="210" y="1612"/>
                  </a:lnTo>
                  <a:lnTo>
                    <a:pt x="189" y="1737"/>
                  </a:lnTo>
                  <a:lnTo>
                    <a:pt x="189" y="1884"/>
                  </a:lnTo>
                  <a:lnTo>
                    <a:pt x="126" y="1905"/>
                  </a:lnTo>
                  <a:lnTo>
                    <a:pt x="168" y="2051"/>
                  </a:lnTo>
                  <a:lnTo>
                    <a:pt x="105" y="2219"/>
                  </a:lnTo>
                  <a:lnTo>
                    <a:pt x="105" y="2344"/>
                  </a:lnTo>
                  <a:lnTo>
                    <a:pt x="63" y="2407"/>
                  </a:lnTo>
                  <a:lnTo>
                    <a:pt x="63" y="2470"/>
                  </a:lnTo>
                  <a:lnTo>
                    <a:pt x="63" y="2553"/>
                  </a:lnTo>
                  <a:lnTo>
                    <a:pt x="0" y="2679"/>
                  </a:lnTo>
                  <a:lnTo>
                    <a:pt x="0" y="2721"/>
                  </a:lnTo>
                  <a:lnTo>
                    <a:pt x="189" y="2721"/>
                  </a:lnTo>
                  <a:lnTo>
                    <a:pt x="754" y="2867"/>
                  </a:lnTo>
                  <a:lnTo>
                    <a:pt x="1172" y="2449"/>
                  </a:lnTo>
                  <a:lnTo>
                    <a:pt x="1633" y="2407"/>
                  </a:lnTo>
                  <a:lnTo>
                    <a:pt x="1653" y="2219"/>
                  </a:lnTo>
                  <a:lnTo>
                    <a:pt x="1884" y="1926"/>
                  </a:lnTo>
                  <a:lnTo>
                    <a:pt x="1235" y="1214"/>
                  </a:lnTo>
                  <a:lnTo>
                    <a:pt x="2093" y="963"/>
                  </a:lnTo>
                  <a:lnTo>
                    <a:pt x="2302" y="754"/>
                  </a:lnTo>
                  <a:lnTo>
                    <a:pt x="2323" y="754"/>
                  </a:lnTo>
                  <a:lnTo>
                    <a:pt x="20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7" name="Google Shape;2537;p46"/>
            <p:cNvSpPr/>
            <p:nvPr/>
          </p:nvSpPr>
          <p:spPr>
            <a:xfrm>
              <a:off x="4179025" y="2758875"/>
              <a:ext cx="299225" cy="252175"/>
            </a:xfrm>
            <a:custGeom>
              <a:avLst/>
              <a:gdLst/>
              <a:ahLst/>
              <a:cxnLst/>
              <a:rect l="l" t="t" r="r" b="b"/>
              <a:pathLst>
                <a:path w="11969" h="10087" extrusionOk="0">
                  <a:moveTo>
                    <a:pt x="2344" y="1"/>
                  </a:moveTo>
                  <a:lnTo>
                    <a:pt x="2135" y="210"/>
                  </a:lnTo>
                  <a:lnTo>
                    <a:pt x="1277" y="461"/>
                  </a:lnTo>
                  <a:lnTo>
                    <a:pt x="1926" y="1173"/>
                  </a:lnTo>
                  <a:lnTo>
                    <a:pt x="1695" y="1466"/>
                  </a:lnTo>
                  <a:lnTo>
                    <a:pt x="1675" y="1654"/>
                  </a:lnTo>
                  <a:lnTo>
                    <a:pt x="1214" y="1696"/>
                  </a:lnTo>
                  <a:lnTo>
                    <a:pt x="796" y="2114"/>
                  </a:lnTo>
                  <a:lnTo>
                    <a:pt x="231" y="1968"/>
                  </a:lnTo>
                  <a:lnTo>
                    <a:pt x="42" y="1968"/>
                  </a:lnTo>
                  <a:lnTo>
                    <a:pt x="42" y="2177"/>
                  </a:lnTo>
                  <a:lnTo>
                    <a:pt x="42" y="2407"/>
                  </a:lnTo>
                  <a:lnTo>
                    <a:pt x="1" y="2595"/>
                  </a:lnTo>
                  <a:lnTo>
                    <a:pt x="1" y="2637"/>
                  </a:lnTo>
                  <a:lnTo>
                    <a:pt x="63" y="2616"/>
                  </a:lnTo>
                  <a:lnTo>
                    <a:pt x="105" y="2637"/>
                  </a:lnTo>
                  <a:lnTo>
                    <a:pt x="168" y="2595"/>
                  </a:lnTo>
                  <a:lnTo>
                    <a:pt x="314" y="2658"/>
                  </a:lnTo>
                  <a:lnTo>
                    <a:pt x="273" y="2700"/>
                  </a:lnTo>
                  <a:lnTo>
                    <a:pt x="524" y="2972"/>
                  </a:lnTo>
                  <a:lnTo>
                    <a:pt x="545" y="3119"/>
                  </a:lnTo>
                  <a:lnTo>
                    <a:pt x="628" y="3139"/>
                  </a:lnTo>
                  <a:lnTo>
                    <a:pt x="628" y="3244"/>
                  </a:lnTo>
                  <a:lnTo>
                    <a:pt x="754" y="3349"/>
                  </a:lnTo>
                  <a:lnTo>
                    <a:pt x="838" y="3370"/>
                  </a:lnTo>
                  <a:lnTo>
                    <a:pt x="984" y="3663"/>
                  </a:lnTo>
                  <a:lnTo>
                    <a:pt x="984" y="3746"/>
                  </a:lnTo>
                  <a:lnTo>
                    <a:pt x="1047" y="3851"/>
                  </a:lnTo>
                  <a:lnTo>
                    <a:pt x="1110" y="3851"/>
                  </a:lnTo>
                  <a:lnTo>
                    <a:pt x="1151" y="3997"/>
                  </a:lnTo>
                  <a:lnTo>
                    <a:pt x="1193" y="4081"/>
                  </a:lnTo>
                  <a:lnTo>
                    <a:pt x="1319" y="4123"/>
                  </a:lnTo>
                  <a:lnTo>
                    <a:pt x="1423" y="4416"/>
                  </a:lnTo>
                  <a:lnTo>
                    <a:pt x="1528" y="4479"/>
                  </a:lnTo>
                  <a:lnTo>
                    <a:pt x="1570" y="4625"/>
                  </a:lnTo>
                  <a:lnTo>
                    <a:pt x="1528" y="4709"/>
                  </a:lnTo>
                  <a:lnTo>
                    <a:pt x="1528" y="4792"/>
                  </a:lnTo>
                  <a:lnTo>
                    <a:pt x="1633" y="4897"/>
                  </a:lnTo>
                  <a:lnTo>
                    <a:pt x="1633" y="4960"/>
                  </a:lnTo>
                  <a:lnTo>
                    <a:pt x="1716" y="5023"/>
                  </a:lnTo>
                  <a:lnTo>
                    <a:pt x="1821" y="4939"/>
                  </a:lnTo>
                  <a:lnTo>
                    <a:pt x="1926" y="5043"/>
                  </a:lnTo>
                  <a:lnTo>
                    <a:pt x="2114" y="5127"/>
                  </a:lnTo>
                  <a:lnTo>
                    <a:pt x="2260" y="5274"/>
                  </a:lnTo>
                  <a:lnTo>
                    <a:pt x="2323" y="5378"/>
                  </a:lnTo>
                  <a:lnTo>
                    <a:pt x="2344" y="5420"/>
                  </a:lnTo>
                  <a:lnTo>
                    <a:pt x="2365" y="5546"/>
                  </a:lnTo>
                  <a:lnTo>
                    <a:pt x="2428" y="5588"/>
                  </a:lnTo>
                  <a:lnTo>
                    <a:pt x="2470" y="5797"/>
                  </a:lnTo>
                  <a:lnTo>
                    <a:pt x="2574" y="5880"/>
                  </a:lnTo>
                  <a:lnTo>
                    <a:pt x="2637" y="6090"/>
                  </a:lnTo>
                  <a:lnTo>
                    <a:pt x="2658" y="6173"/>
                  </a:lnTo>
                  <a:lnTo>
                    <a:pt x="2616" y="6362"/>
                  </a:lnTo>
                  <a:lnTo>
                    <a:pt x="2574" y="6383"/>
                  </a:lnTo>
                  <a:lnTo>
                    <a:pt x="2616" y="6487"/>
                  </a:lnTo>
                  <a:lnTo>
                    <a:pt x="2658" y="6696"/>
                  </a:lnTo>
                  <a:lnTo>
                    <a:pt x="2679" y="6906"/>
                  </a:lnTo>
                  <a:lnTo>
                    <a:pt x="2783" y="7010"/>
                  </a:lnTo>
                  <a:lnTo>
                    <a:pt x="2825" y="7094"/>
                  </a:lnTo>
                  <a:lnTo>
                    <a:pt x="3097" y="7408"/>
                  </a:lnTo>
                  <a:lnTo>
                    <a:pt x="3202" y="7429"/>
                  </a:lnTo>
                  <a:lnTo>
                    <a:pt x="3307" y="7450"/>
                  </a:lnTo>
                  <a:lnTo>
                    <a:pt x="3390" y="7554"/>
                  </a:lnTo>
                  <a:lnTo>
                    <a:pt x="3474" y="7554"/>
                  </a:lnTo>
                  <a:lnTo>
                    <a:pt x="3620" y="7680"/>
                  </a:lnTo>
                  <a:lnTo>
                    <a:pt x="3620" y="7784"/>
                  </a:lnTo>
                  <a:lnTo>
                    <a:pt x="3788" y="7826"/>
                  </a:lnTo>
                  <a:lnTo>
                    <a:pt x="3767" y="7889"/>
                  </a:lnTo>
                  <a:lnTo>
                    <a:pt x="3830" y="7931"/>
                  </a:lnTo>
                  <a:lnTo>
                    <a:pt x="3976" y="8412"/>
                  </a:lnTo>
                  <a:lnTo>
                    <a:pt x="4102" y="8496"/>
                  </a:lnTo>
                  <a:lnTo>
                    <a:pt x="4102" y="8663"/>
                  </a:lnTo>
                  <a:lnTo>
                    <a:pt x="4541" y="9082"/>
                  </a:lnTo>
                  <a:lnTo>
                    <a:pt x="4604" y="9082"/>
                  </a:lnTo>
                  <a:lnTo>
                    <a:pt x="4646" y="9333"/>
                  </a:lnTo>
                  <a:lnTo>
                    <a:pt x="4834" y="9396"/>
                  </a:lnTo>
                  <a:lnTo>
                    <a:pt x="4939" y="9668"/>
                  </a:lnTo>
                  <a:lnTo>
                    <a:pt x="5043" y="9709"/>
                  </a:lnTo>
                  <a:lnTo>
                    <a:pt x="5127" y="9730"/>
                  </a:lnTo>
                  <a:lnTo>
                    <a:pt x="5169" y="9626"/>
                  </a:lnTo>
                  <a:lnTo>
                    <a:pt x="5336" y="9521"/>
                  </a:lnTo>
                  <a:lnTo>
                    <a:pt x="5232" y="9312"/>
                  </a:lnTo>
                  <a:lnTo>
                    <a:pt x="5294" y="9040"/>
                  </a:lnTo>
                  <a:lnTo>
                    <a:pt x="5462" y="8977"/>
                  </a:lnTo>
                  <a:lnTo>
                    <a:pt x="5650" y="9124"/>
                  </a:lnTo>
                  <a:lnTo>
                    <a:pt x="5985" y="9124"/>
                  </a:lnTo>
                  <a:lnTo>
                    <a:pt x="6487" y="9333"/>
                  </a:lnTo>
                  <a:lnTo>
                    <a:pt x="7010" y="9563"/>
                  </a:lnTo>
                  <a:lnTo>
                    <a:pt x="7031" y="10086"/>
                  </a:lnTo>
                  <a:lnTo>
                    <a:pt x="8077" y="8684"/>
                  </a:lnTo>
                  <a:lnTo>
                    <a:pt x="10253" y="8036"/>
                  </a:lnTo>
                  <a:lnTo>
                    <a:pt x="11885" y="7554"/>
                  </a:lnTo>
                  <a:lnTo>
                    <a:pt x="11969" y="6299"/>
                  </a:lnTo>
                  <a:lnTo>
                    <a:pt x="11843" y="5839"/>
                  </a:lnTo>
                  <a:lnTo>
                    <a:pt x="11655" y="5985"/>
                  </a:lnTo>
                  <a:lnTo>
                    <a:pt x="9960" y="5755"/>
                  </a:lnTo>
                  <a:lnTo>
                    <a:pt x="9835" y="5274"/>
                  </a:lnTo>
                  <a:lnTo>
                    <a:pt x="9688" y="5127"/>
                  </a:lnTo>
                  <a:lnTo>
                    <a:pt x="9688" y="4939"/>
                  </a:lnTo>
                  <a:lnTo>
                    <a:pt x="9688" y="4918"/>
                  </a:lnTo>
                  <a:lnTo>
                    <a:pt x="9667" y="4939"/>
                  </a:lnTo>
                  <a:lnTo>
                    <a:pt x="9625" y="4855"/>
                  </a:lnTo>
                  <a:lnTo>
                    <a:pt x="9625" y="4792"/>
                  </a:lnTo>
                  <a:lnTo>
                    <a:pt x="9667" y="4730"/>
                  </a:lnTo>
                  <a:lnTo>
                    <a:pt x="9563" y="4730"/>
                  </a:lnTo>
                  <a:lnTo>
                    <a:pt x="9563" y="4709"/>
                  </a:lnTo>
                  <a:lnTo>
                    <a:pt x="9458" y="4709"/>
                  </a:lnTo>
                  <a:lnTo>
                    <a:pt x="9270" y="4604"/>
                  </a:lnTo>
                  <a:lnTo>
                    <a:pt x="9249" y="4541"/>
                  </a:lnTo>
                  <a:lnTo>
                    <a:pt x="9228" y="4583"/>
                  </a:lnTo>
                  <a:lnTo>
                    <a:pt x="9123" y="4437"/>
                  </a:lnTo>
                  <a:lnTo>
                    <a:pt x="9102" y="4290"/>
                  </a:lnTo>
                  <a:lnTo>
                    <a:pt x="8809" y="3914"/>
                  </a:lnTo>
                  <a:lnTo>
                    <a:pt x="8726" y="3788"/>
                  </a:lnTo>
                  <a:lnTo>
                    <a:pt x="8809" y="3788"/>
                  </a:lnTo>
                  <a:lnTo>
                    <a:pt x="8809" y="3746"/>
                  </a:lnTo>
                  <a:lnTo>
                    <a:pt x="8705" y="3453"/>
                  </a:lnTo>
                  <a:lnTo>
                    <a:pt x="8705" y="3391"/>
                  </a:lnTo>
                  <a:lnTo>
                    <a:pt x="8621" y="3265"/>
                  </a:lnTo>
                  <a:lnTo>
                    <a:pt x="8579" y="3265"/>
                  </a:lnTo>
                  <a:lnTo>
                    <a:pt x="8391" y="3014"/>
                  </a:lnTo>
                  <a:lnTo>
                    <a:pt x="8307" y="3014"/>
                  </a:lnTo>
                  <a:lnTo>
                    <a:pt x="8224" y="2909"/>
                  </a:lnTo>
                  <a:lnTo>
                    <a:pt x="8224" y="2867"/>
                  </a:lnTo>
                  <a:lnTo>
                    <a:pt x="8286" y="2867"/>
                  </a:lnTo>
                  <a:lnTo>
                    <a:pt x="8307" y="2909"/>
                  </a:lnTo>
                  <a:lnTo>
                    <a:pt x="8286" y="2826"/>
                  </a:lnTo>
                  <a:lnTo>
                    <a:pt x="8182" y="2805"/>
                  </a:lnTo>
                  <a:lnTo>
                    <a:pt x="7973" y="2763"/>
                  </a:lnTo>
                  <a:lnTo>
                    <a:pt x="7868" y="2449"/>
                  </a:lnTo>
                  <a:lnTo>
                    <a:pt x="7805" y="2323"/>
                  </a:lnTo>
                  <a:lnTo>
                    <a:pt x="7742" y="2303"/>
                  </a:lnTo>
                  <a:lnTo>
                    <a:pt x="7742" y="2198"/>
                  </a:lnTo>
                  <a:lnTo>
                    <a:pt x="7701" y="2219"/>
                  </a:lnTo>
                  <a:lnTo>
                    <a:pt x="7659" y="2177"/>
                  </a:lnTo>
                  <a:lnTo>
                    <a:pt x="7282" y="2323"/>
                  </a:lnTo>
                  <a:lnTo>
                    <a:pt x="7261" y="2114"/>
                  </a:lnTo>
                  <a:lnTo>
                    <a:pt x="6738" y="1968"/>
                  </a:lnTo>
                  <a:lnTo>
                    <a:pt x="6654" y="1968"/>
                  </a:lnTo>
                  <a:lnTo>
                    <a:pt x="5566" y="1926"/>
                  </a:lnTo>
                  <a:lnTo>
                    <a:pt x="2867" y="43"/>
                  </a:lnTo>
                  <a:lnTo>
                    <a:pt x="234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8" name="Google Shape;2538;p46"/>
            <p:cNvSpPr/>
            <p:nvPr/>
          </p:nvSpPr>
          <p:spPr>
            <a:xfrm>
              <a:off x="4409700" y="2852525"/>
              <a:ext cx="11025" cy="24075"/>
            </a:xfrm>
            <a:custGeom>
              <a:avLst/>
              <a:gdLst/>
              <a:ahLst/>
              <a:cxnLst/>
              <a:rect l="l" t="t" r="r" b="b"/>
              <a:pathLst>
                <a:path w="441" h="963" extrusionOk="0">
                  <a:moveTo>
                    <a:pt x="147" y="0"/>
                  </a:moveTo>
                  <a:lnTo>
                    <a:pt x="147" y="42"/>
                  </a:lnTo>
                  <a:lnTo>
                    <a:pt x="106" y="42"/>
                  </a:lnTo>
                  <a:lnTo>
                    <a:pt x="106" y="105"/>
                  </a:lnTo>
                  <a:lnTo>
                    <a:pt x="43" y="126"/>
                  </a:lnTo>
                  <a:lnTo>
                    <a:pt x="85" y="209"/>
                  </a:lnTo>
                  <a:lnTo>
                    <a:pt x="43" y="209"/>
                  </a:lnTo>
                  <a:lnTo>
                    <a:pt x="85" y="377"/>
                  </a:lnTo>
                  <a:lnTo>
                    <a:pt x="43" y="356"/>
                  </a:lnTo>
                  <a:lnTo>
                    <a:pt x="1" y="356"/>
                  </a:lnTo>
                  <a:lnTo>
                    <a:pt x="1" y="544"/>
                  </a:lnTo>
                  <a:lnTo>
                    <a:pt x="22" y="628"/>
                  </a:lnTo>
                  <a:lnTo>
                    <a:pt x="43" y="670"/>
                  </a:lnTo>
                  <a:lnTo>
                    <a:pt x="43" y="795"/>
                  </a:lnTo>
                  <a:lnTo>
                    <a:pt x="22" y="795"/>
                  </a:lnTo>
                  <a:lnTo>
                    <a:pt x="43" y="858"/>
                  </a:lnTo>
                  <a:lnTo>
                    <a:pt x="231" y="963"/>
                  </a:lnTo>
                  <a:lnTo>
                    <a:pt x="336" y="963"/>
                  </a:lnTo>
                  <a:lnTo>
                    <a:pt x="398" y="942"/>
                  </a:lnTo>
                  <a:lnTo>
                    <a:pt x="440" y="670"/>
                  </a:lnTo>
                  <a:lnTo>
                    <a:pt x="398" y="544"/>
                  </a:lnTo>
                  <a:lnTo>
                    <a:pt x="336" y="544"/>
                  </a:lnTo>
                  <a:lnTo>
                    <a:pt x="315" y="356"/>
                  </a:lnTo>
                  <a:lnTo>
                    <a:pt x="336" y="356"/>
                  </a:lnTo>
                  <a:lnTo>
                    <a:pt x="398" y="168"/>
                  </a:lnTo>
                  <a:lnTo>
                    <a:pt x="357" y="126"/>
                  </a:lnTo>
                  <a:lnTo>
                    <a:pt x="315" y="126"/>
                  </a:lnTo>
                  <a:lnTo>
                    <a:pt x="315" y="63"/>
                  </a:lnTo>
                  <a:lnTo>
                    <a:pt x="21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9" name="Google Shape;2539;p46"/>
            <p:cNvSpPr/>
            <p:nvPr/>
          </p:nvSpPr>
          <p:spPr>
            <a:xfrm>
              <a:off x="4421225" y="2854100"/>
              <a:ext cx="69075" cy="54425"/>
            </a:xfrm>
            <a:custGeom>
              <a:avLst/>
              <a:gdLst/>
              <a:ahLst/>
              <a:cxnLst/>
              <a:rect l="l" t="t" r="r" b="b"/>
              <a:pathLst>
                <a:path w="2763" h="2177" extrusionOk="0">
                  <a:moveTo>
                    <a:pt x="2490" y="0"/>
                  </a:moveTo>
                  <a:lnTo>
                    <a:pt x="2490" y="84"/>
                  </a:lnTo>
                  <a:lnTo>
                    <a:pt x="2469" y="146"/>
                  </a:lnTo>
                  <a:lnTo>
                    <a:pt x="2093" y="356"/>
                  </a:lnTo>
                  <a:lnTo>
                    <a:pt x="2093" y="502"/>
                  </a:lnTo>
                  <a:lnTo>
                    <a:pt x="1779" y="795"/>
                  </a:lnTo>
                  <a:lnTo>
                    <a:pt x="1737" y="879"/>
                  </a:lnTo>
                  <a:lnTo>
                    <a:pt x="1779" y="900"/>
                  </a:lnTo>
                  <a:lnTo>
                    <a:pt x="1821" y="983"/>
                  </a:lnTo>
                  <a:lnTo>
                    <a:pt x="1653" y="1130"/>
                  </a:lnTo>
                  <a:lnTo>
                    <a:pt x="1611" y="1046"/>
                  </a:lnTo>
                  <a:lnTo>
                    <a:pt x="1549" y="1088"/>
                  </a:lnTo>
                  <a:lnTo>
                    <a:pt x="1465" y="1088"/>
                  </a:lnTo>
                  <a:lnTo>
                    <a:pt x="1507" y="1193"/>
                  </a:lnTo>
                  <a:lnTo>
                    <a:pt x="1444" y="1193"/>
                  </a:lnTo>
                  <a:lnTo>
                    <a:pt x="1423" y="1234"/>
                  </a:lnTo>
                  <a:lnTo>
                    <a:pt x="1256" y="1255"/>
                  </a:lnTo>
                  <a:lnTo>
                    <a:pt x="1130" y="1297"/>
                  </a:lnTo>
                  <a:lnTo>
                    <a:pt x="1088" y="1214"/>
                  </a:lnTo>
                  <a:lnTo>
                    <a:pt x="837" y="1214"/>
                  </a:lnTo>
                  <a:lnTo>
                    <a:pt x="628" y="1151"/>
                  </a:lnTo>
                  <a:lnTo>
                    <a:pt x="398" y="1339"/>
                  </a:lnTo>
                  <a:lnTo>
                    <a:pt x="314" y="1318"/>
                  </a:lnTo>
                  <a:lnTo>
                    <a:pt x="251" y="1318"/>
                  </a:lnTo>
                  <a:lnTo>
                    <a:pt x="147" y="1360"/>
                  </a:lnTo>
                  <a:lnTo>
                    <a:pt x="105" y="1109"/>
                  </a:lnTo>
                  <a:lnTo>
                    <a:pt x="63" y="1151"/>
                  </a:lnTo>
                  <a:lnTo>
                    <a:pt x="0" y="1130"/>
                  </a:lnTo>
                  <a:lnTo>
                    <a:pt x="0" y="1318"/>
                  </a:lnTo>
                  <a:lnTo>
                    <a:pt x="147" y="1465"/>
                  </a:lnTo>
                  <a:lnTo>
                    <a:pt x="272" y="1946"/>
                  </a:lnTo>
                  <a:lnTo>
                    <a:pt x="1967" y="2176"/>
                  </a:lnTo>
                  <a:lnTo>
                    <a:pt x="2155" y="2030"/>
                  </a:lnTo>
                  <a:lnTo>
                    <a:pt x="2658" y="502"/>
                  </a:lnTo>
                  <a:lnTo>
                    <a:pt x="2762" y="481"/>
                  </a:lnTo>
                  <a:lnTo>
                    <a:pt x="2762" y="314"/>
                  </a:lnTo>
                  <a:lnTo>
                    <a:pt x="2720" y="251"/>
                  </a:lnTo>
                  <a:lnTo>
                    <a:pt x="2678" y="272"/>
                  </a:lnTo>
                  <a:lnTo>
                    <a:pt x="2658" y="251"/>
                  </a:lnTo>
                  <a:lnTo>
                    <a:pt x="2595" y="209"/>
                  </a:lnTo>
                  <a:lnTo>
                    <a:pt x="2574" y="42"/>
                  </a:lnTo>
                  <a:lnTo>
                    <a:pt x="249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0" name="Google Shape;2540;p46"/>
            <p:cNvSpPr/>
            <p:nvPr/>
          </p:nvSpPr>
          <p:spPr>
            <a:xfrm>
              <a:off x="4434300" y="2866125"/>
              <a:ext cx="108300" cy="133400"/>
            </a:xfrm>
            <a:custGeom>
              <a:avLst/>
              <a:gdLst/>
              <a:ahLst/>
              <a:cxnLst/>
              <a:rect l="l" t="t" r="r" b="b"/>
              <a:pathLst>
                <a:path w="4332" h="5336" extrusionOk="0">
                  <a:moveTo>
                    <a:pt x="2239" y="0"/>
                  </a:moveTo>
                  <a:lnTo>
                    <a:pt x="2135" y="21"/>
                  </a:lnTo>
                  <a:lnTo>
                    <a:pt x="1632" y="1549"/>
                  </a:lnTo>
                  <a:lnTo>
                    <a:pt x="1758" y="2009"/>
                  </a:lnTo>
                  <a:lnTo>
                    <a:pt x="1674" y="3264"/>
                  </a:lnTo>
                  <a:lnTo>
                    <a:pt x="42" y="3746"/>
                  </a:lnTo>
                  <a:lnTo>
                    <a:pt x="0" y="4018"/>
                  </a:lnTo>
                  <a:lnTo>
                    <a:pt x="523" y="4708"/>
                  </a:lnTo>
                  <a:lnTo>
                    <a:pt x="461" y="4938"/>
                  </a:lnTo>
                  <a:lnTo>
                    <a:pt x="795" y="5336"/>
                  </a:lnTo>
                  <a:lnTo>
                    <a:pt x="879" y="5315"/>
                  </a:lnTo>
                  <a:lnTo>
                    <a:pt x="900" y="5336"/>
                  </a:lnTo>
                  <a:lnTo>
                    <a:pt x="1005" y="5336"/>
                  </a:lnTo>
                  <a:lnTo>
                    <a:pt x="1088" y="5231"/>
                  </a:lnTo>
                  <a:lnTo>
                    <a:pt x="1214" y="5231"/>
                  </a:lnTo>
                  <a:lnTo>
                    <a:pt x="1423" y="5127"/>
                  </a:lnTo>
                  <a:lnTo>
                    <a:pt x="1528" y="5127"/>
                  </a:lnTo>
                  <a:lnTo>
                    <a:pt x="1632" y="5106"/>
                  </a:lnTo>
                  <a:lnTo>
                    <a:pt x="1716" y="5147"/>
                  </a:lnTo>
                  <a:lnTo>
                    <a:pt x="1779" y="5147"/>
                  </a:lnTo>
                  <a:lnTo>
                    <a:pt x="1925" y="4938"/>
                  </a:lnTo>
                  <a:lnTo>
                    <a:pt x="1925" y="4917"/>
                  </a:lnTo>
                  <a:lnTo>
                    <a:pt x="1946" y="4917"/>
                  </a:lnTo>
                  <a:lnTo>
                    <a:pt x="1946" y="4834"/>
                  </a:lnTo>
                  <a:lnTo>
                    <a:pt x="1883" y="4813"/>
                  </a:lnTo>
                  <a:lnTo>
                    <a:pt x="1925" y="4750"/>
                  </a:lnTo>
                  <a:lnTo>
                    <a:pt x="1883" y="4687"/>
                  </a:lnTo>
                  <a:lnTo>
                    <a:pt x="1967" y="4603"/>
                  </a:lnTo>
                  <a:lnTo>
                    <a:pt x="2030" y="4541"/>
                  </a:lnTo>
                  <a:lnTo>
                    <a:pt x="2239" y="4541"/>
                  </a:lnTo>
                  <a:lnTo>
                    <a:pt x="2365" y="4520"/>
                  </a:lnTo>
                  <a:lnTo>
                    <a:pt x="2448" y="4583"/>
                  </a:lnTo>
                  <a:lnTo>
                    <a:pt x="2553" y="4436"/>
                  </a:lnTo>
                  <a:lnTo>
                    <a:pt x="2595" y="4415"/>
                  </a:lnTo>
                  <a:lnTo>
                    <a:pt x="2595" y="4227"/>
                  </a:lnTo>
                  <a:lnTo>
                    <a:pt x="2804" y="3976"/>
                  </a:lnTo>
                  <a:lnTo>
                    <a:pt x="2930" y="3955"/>
                  </a:lnTo>
                  <a:lnTo>
                    <a:pt x="3013" y="3976"/>
                  </a:lnTo>
                  <a:lnTo>
                    <a:pt x="3076" y="3913"/>
                  </a:lnTo>
                  <a:lnTo>
                    <a:pt x="3348" y="3913"/>
                  </a:lnTo>
                  <a:lnTo>
                    <a:pt x="3390" y="3850"/>
                  </a:lnTo>
                  <a:lnTo>
                    <a:pt x="3327" y="3808"/>
                  </a:lnTo>
                  <a:lnTo>
                    <a:pt x="3285" y="3599"/>
                  </a:lnTo>
                  <a:lnTo>
                    <a:pt x="3306" y="3599"/>
                  </a:lnTo>
                  <a:lnTo>
                    <a:pt x="3244" y="3494"/>
                  </a:lnTo>
                  <a:lnTo>
                    <a:pt x="3223" y="3474"/>
                  </a:lnTo>
                  <a:lnTo>
                    <a:pt x="3244" y="3390"/>
                  </a:lnTo>
                  <a:lnTo>
                    <a:pt x="3244" y="3285"/>
                  </a:lnTo>
                  <a:lnTo>
                    <a:pt x="3348" y="3118"/>
                  </a:lnTo>
                  <a:lnTo>
                    <a:pt x="3432" y="3076"/>
                  </a:lnTo>
                  <a:lnTo>
                    <a:pt x="3390" y="3013"/>
                  </a:lnTo>
                  <a:lnTo>
                    <a:pt x="3411" y="3013"/>
                  </a:lnTo>
                  <a:lnTo>
                    <a:pt x="3495" y="2867"/>
                  </a:lnTo>
                  <a:lnTo>
                    <a:pt x="3536" y="2846"/>
                  </a:lnTo>
                  <a:lnTo>
                    <a:pt x="3599" y="2846"/>
                  </a:lnTo>
                  <a:lnTo>
                    <a:pt x="3557" y="2909"/>
                  </a:lnTo>
                  <a:lnTo>
                    <a:pt x="3536" y="2971"/>
                  </a:lnTo>
                  <a:lnTo>
                    <a:pt x="3620" y="3013"/>
                  </a:lnTo>
                  <a:lnTo>
                    <a:pt x="3662" y="3013"/>
                  </a:lnTo>
                  <a:lnTo>
                    <a:pt x="3746" y="2804"/>
                  </a:lnTo>
                  <a:lnTo>
                    <a:pt x="3808" y="2741"/>
                  </a:lnTo>
                  <a:lnTo>
                    <a:pt x="3871" y="2616"/>
                  </a:lnTo>
                  <a:lnTo>
                    <a:pt x="4018" y="2490"/>
                  </a:lnTo>
                  <a:lnTo>
                    <a:pt x="4227" y="2134"/>
                  </a:lnTo>
                  <a:lnTo>
                    <a:pt x="4248" y="2072"/>
                  </a:lnTo>
                  <a:lnTo>
                    <a:pt x="4248" y="1988"/>
                  </a:lnTo>
                  <a:lnTo>
                    <a:pt x="4290" y="1862"/>
                  </a:lnTo>
                  <a:lnTo>
                    <a:pt x="4332" y="1758"/>
                  </a:lnTo>
                  <a:lnTo>
                    <a:pt x="4269" y="1695"/>
                  </a:lnTo>
                  <a:lnTo>
                    <a:pt x="4164" y="1674"/>
                  </a:lnTo>
                  <a:lnTo>
                    <a:pt x="3955" y="1507"/>
                  </a:lnTo>
                  <a:lnTo>
                    <a:pt x="3913" y="1402"/>
                  </a:lnTo>
                  <a:lnTo>
                    <a:pt x="3808" y="1298"/>
                  </a:lnTo>
                  <a:lnTo>
                    <a:pt x="3767" y="1151"/>
                  </a:lnTo>
                  <a:lnTo>
                    <a:pt x="3599" y="942"/>
                  </a:lnTo>
                  <a:lnTo>
                    <a:pt x="3516" y="942"/>
                  </a:lnTo>
                  <a:lnTo>
                    <a:pt x="3390" y="963"/>
                  </a:lnTo>
                  <a:lnTo>
                    <a:pt x="3118" y="921"/>
                  </a:lnTo>
                  <a:lnTo>
                    <a:pt x="3013" y="942"/>
                  </a:lnTo>
                  <a:lnTo>
                    <a:pt x="2930" y="963"/>
                  </a:lnTo>
                  <a:lnTo>
                    <a:pt x="2804" y="921"/>
                  </a:lnTo>
                  <a:lnTo>
                    <a:pt x="2469" y="649"/>
                  </a:lnTo>
                  <a:lnTo>
                    <a:pt x="2469" y="565"/>
                  </a:lnTo>
                  <a:lnTo>
                    <a:pt x="2260" y="335"/>
                  </a:lnTo>
                  <a:lnTo>
                    <a:pt x="223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1" name="Google Shape;2541;p46"/>
            <p:cNvSpPr/>
            <p:nvPr/>
          </p:nvSpPr>
          <p:spPr>
            <a:xfrm>
              <a:off x="4483475" y="2847275"/>
              <a:ext cx="5775" cy="13125"/>
            </a:xfrm>
            <a:custGeom>
              <a:avLst/>
              <a:gdLst/>
              <a:ahLst/>
              <a:cxnLst/>
              <a:rect l="l" t="t" r="r" b="b"/>
              <a:pathLst>
                <a:path w="231" h="525" extrusionOk="0">
                  <a:moveTo>
                    <a:pt x="209" y="1"/>
                  </a:moveTo>
                  <a:lnTo>
                    <a:pt x="168" y="22"/>
                  </a:lnTo>
                  <a:lnTo>
                    <a:pt x="105" y="22"/>
                  </a:lnTo>
                  <a:lnTo>
                    <a:pt x="84" y="168"/>
                  </a:lnTo>
                  <a:lnTo>
                    <a:pt x="63" y="210"/>
                  </a:lnTo>
                  <a:lnTo>
                    <a:pt x="21" y="168"/>
                  </a:lnTo>
                  <a:lnTo>
                    <a:pt x="0" y="231"/>
                  </a:lnTo>
                  <a:lnTo>
                    <a:pt x="0" y="273"/>
                  </a:lnTo>
                  <a:lnTo>
                    <a:pt x="84" y="315"/>
                  </a:lnTo>
                  <a:lnTo>
                    <a:pt x="105" y="482"/>
                  </a:lnTo>
                  <a:lnTo>
                    <a:pt x="168" y="524"/>
                  </a:lnTo>
                  <a:lnTo>
                    <a:pt x="168" y="440"/>
                  </a:lnTo>
                  <a:lnTo>
                    <a:pt x="209" y="336"/>
                  </a:lnTo>
                  <a:lnTo>
                    <a:pt x="209" y="168"/>
                  </a:lnTo>
                  <a:lnTo>
                    <a:pt x="188" y="168"/>
                  </a:lnTo>
                  <a:lnTo>
                    <a:pt x="209" y="106"/>
                  </a:lnTo>
                  <a:lnTo>
                    <a:pt x="188" y="64"/>
                  </a:lnTo>
                  <a:lnTo>
                    <a:pt x="209" y="43"/>
                  </a:lnTo>
                  <a:lnTo>
                    <a:pt x="230" y="43"/>
                  </a:lnTo>
                  <a:lnTo>
                    <a:pt x="20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2" name="Google Shape;2542;p46"/>
            <p:cNvSpPr/>
            <p:nvPr/>
          </p:nvSpPr>
          <p:spPr>
            <a:xfrm>
              <a:off x="4300375" y="2959750"/>
              <a:ext cx="153825" cy="99925"/>
            </a:xfrm>
            <a:custGeom>
              <a:avLst/>
              <a:gdLst/>
              <a:ahLst/>
              <a:cxnLst/>
              <a:rect l="l" t="t" r="r" b="b"/>
              <a:pathLst>
                <a:path w="6153" h="3997" extrusionOk="0">
                  <a:moveTo>
                    <a:pt x="5399" y="1"/>
                  </a:moveTo>
                  <a:lnTo>
                    <a:pt x="3223" y="649"/>
                  </a:lnTo>
                  <a:lnTo>
                    <a:pt x="2177" y="2051"/>
                  </a:lnTo>
                  <a:lnTo>
                    <a:pt x="2156" y="1528"/>
                  </a:lnTo>
                  <a:lnTo>
                    <a:pt x="1633" y="1298"/>
                  </a:lnTo>
                  <a:lnTo>
                    <a:pt x="1131" y="1089"/>
                  </a:lnTo>
                  <a:lnTo>
                    <a:pt x="796" y="1089"/>
                  </a:lnTo>
                  <a:lnTo>
                    <a:pt x="608" y="942"/>
                  </a:lnTo>
                  <a:lnTo>
                    <a:pt x="440" y="1005"/>
                  </a:lnTo>
                  <a:lnTo>
                    <a:pt x="378" y="1277"/>
                  </a:lnTo>
                  <a:lnTo>
                    <a:pt x="482" y="1486"/>
                  </a:lnTo>
                  <a:lnTo>
                    <a:pt x="315" y="1591"/>
                  </a:lnTo>
                  <a:lnTo>
                    <a:pt x="273" y="1695"/>
                  </a:lnTo>
                  <a:lnTo>
                    <a:pt x="189" y="1674"/>
                  </a:lnTo>
                  <a:lnTo>
                    <a:pt x="85" y="1633"/>
                  </a:lnTo>
                  <a:lnTo>
                    <a:pt x="106" y="1737"/>
                  </a:lnTo>
                  <a:lnTo>
                    <a:pt x="168" y="2030"/>
                  </a:lnTo>
                  <a:lnTo>
                    <a:pt x="168" y="2218"/>
                  </a:lnTo>
                  <a:lnTo>
                    <a:pt x="85" y="2218"/>
                  </a:lnTo>
                  <a:lnTo>
                    <a:pt x="85" y="2260"/>
                  </a:lnTo>
                  <a:lnTo>
                    <a:pt x="1" y="2239"/>
                  </a:lnTo>
                  <a:lnTo>
                    <a:pt x="1" y="2239"/>
                  </a:lnTo>
                  <a:lnTo>
                    <a:pt x="22" y="2344"/>
                  </a:lnTo>
                  <a:lnTo>
                    <a:pt x="106" y="2344"/>
                  </a:lnTo>
                  <a:lnTo>
                    <a:pt x="106" y="2428"/>
                  </a:lnTo>
                  <a:lnTo>
                    <a:pt x="231" y="2616"/>
                  </a:lnTo>
                  <a:lnTo>
                    <a:pt x="315" y="3139"/>
                  </a:lnTo>
                  <a:lnTo>
                    <a:pt x="482" y="3265"/>
                  </a:lnTo>
                  <a:lnTo>
                    <a:pt x="482" y="3453"/>
                  </a:lnTo>
                  <a:lnTo>
                    <a:pt x="419" y="3474"/>
                  </a:lnTo>
                  <a:lnTo>
                    <a:pt x="482" y="3620"/>
                  </a:lnTo>
                  <a:lnTo>
                    <a:pt x="608" y="3767"/>
                  </a:lnTo>
                  <a:lnTo>
                    <a:pt x="608" y="3913"/>
                  </a:lnTo>
                  <a:lnTo>
                    <a:pt x="650" y="3997"/>
                  </a:lnTo>
                  <a:lnTo>
                    <a:pt x="796" y="3997"/>
                  </a:lnTo>
                  <a:lnTo>
                    <a:pt x="817" y="3934"/>
                  </a:lnTo>
                  <a:lnTo>
                    <a:pt x="963" y="3997"/>
                  </a:lnTo>
                  <a:lnTo>
                    <a:pt x="1068" y="3976"/>
                  </a:lnTo>
                  <a:lnTo>
                    <a:pt x="1173" y="3871"/>
                  </a:lnTo>
                  <a:lnTo>
                    <a:pt x="1319" y="3871"/>
                  </a:lnTo>
                  <a:lnTo>
                    <a:pt x="1361" y="3934"/>
                  </a:lnTo>
                  <a:lnTo>
                    <a:pt x="1466" y="3892"/>
                  </a:lnTo>
                  <a:lnTo>
                    <a:pt x="1570" y="3725"/>
                  </a:lnTo>
                  <a:lnTo>
                    <a:pt x="1633" y="3725"/>
                  </a:lnTo>
                  <a:lnTo>
                    <a:pt x="1696" y="3579"/>
                  </a:lnTo>
                  <a:lnTo>
                    <a:pt x="1842" y="3495"/>
                  </a:lnTo>
                  <a:lnTo>
                    <a:pt x="1905" y="3474"/>
                  </a:lnTo>
                  <a:lnTo>
                    <a:pt x="2010" y="3474"/>
                  </a:lnTo>
                  <a:lnTo>
                    <a:pt x="2051" y="3495"/>
                  </a:lnTo>
                  <a:lnTo>
                    <a:pt x="2198" y="3495"/>
                  </a:lnTo>
                  <a:lnTo>
                    <a:pt x="2219" y="3558"/>
                  </a:lnTo>
                  <a:lnTo>
                    <a:pt x="2365" y="3579"/>
                  </a:lnTo>
                  <a:lnTo>
                    <a:pt x="2616" y="3474"/>
                  </a:lnTo>
                  <a:lnTo>
                    <a:pt x="2826" y="3453"/>
                  </a:lnTo>
                  <a:lnTo>
                    <a:pt x="2909" y="3369"/>
                  </a:lnTo>
                  <a:lnTo>
                    <a:pt x="2930" y="3307"/>
                  </a:lnTo>
                  <a:lnTo>
                    <a:pt x="3119" y="3160"/>
                  </a:lnTo>
                  <a:lnTo>
                    <a:pt x="3223" y="3160"/>
                  </a:lnTo>
                  <a:lnTo>
                    <a:pt x="3307" y="3202"/>
                  </a:lnTo>
                  <a:lnTo>
                    <a:pt x="3370" y="3181"/>
                  </a:lnTo>
                  <a:lnTo>
                    <a:pt x="3432" y="3139"/>
                  </a:lnTo>
                  <a:lnTo>
                    <a:pt x="3453" y="3181"/>
                  </a:lnTo>
                  <a:lnTo>
                    <a:pt x="3537" y="3181"/>
                  </a:lnTo>
                  <a:lnTo>
                    <a:pt x="3725" y="3034"/>
                  </a:lnTo>
                  <a:lnTo>
                    <a:pt x="3830" y="2846"/>
                  </a:lnTo>
                  <a:lnTo>
                    <a:pt x="3935" y="2783"/>
                  </a:lnTo>
                  <a:lnTo>
                    <a:pt x="3997" y="2783"/>
                  </a:lnTo>
                  <a:lnTo>
                    <a:pt x="4625" y="2616"/>
                  </a:lnTo>
                  <a:lnTo>
                    <a:pt x="4688" y="2532"/>
                  </a:lnTo>
                  <a:lnTo>
                    <a:pt x="5043" y="2470"/>
                  </a:lnTo>
                  <a:lnTo>
                    <a:pt x="5253" y="2365"/>
                  </a:lnTo>
                  <a:lnTo>
                    <a:pt x="5399" y="2260"/>
                  </a:lnTo>
                  <a:lnTo>
                    <a:pt x="5629" y="2218"/>
                  </a:lnTo>
                  <a:lnTo>
                    <a:pt x="5608" y="2135"/>
                  </a:lnTo>
                  <a:lnTo>
                    <a:pt x="5629" y="2114"/>
                  </a:lnTo>
                  <a:lnTo>
                    <a:pt x="5567" y="2051"/>
                  </a:lnTo>
                  <a:lnTo>
                    <a:pt x="5608" y="1905"/>
                  </a:lnTo>
                  <a:lnTo>
                    <a:pt x="5776" y="1674"/>
                  </a:lnTo>
                  <a:lnTo>
                    <a:pt x="6027" y="1612"/>
                  </a:lnTo>
                  <a:lnTo>
                    <a:pt x="6152" y="1591"/>
                  </a:lnTo>
                  <a:lnTo>
                    <a:pt x="5818" y="1193"/>
                  </a:lnTo>
                  <a:lnTo>
                    <a:pt x="5880" y="963"/>
                  </a:lnTo>
                  <a:lnTo>
                    <a:pt x="5357" y="273"/>
                  </a:lnTo>
                  <a:lnTo>
                    <a:pt x="539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3" name="Google Shape;2543;p46"/>
            <p:cNvSpPr/>
            <p:nvPr/>
          </p:nvSpPr>
          <p:spPr>
            <a:xfrm>
              <a:off x="4035700" y="2769350"/>
              <a:ext cx="180500" cy="151725"/>
            </a:xfrm>
            <a:custGeom>
              <a:avLst/>
              <a:gdLst/>
              <a:ahLst/>
              <a:cxnLst/>
              <a:rect l="l" t="t" r="r" b="b"/>
              <a:pathLst>
                <a:path w="7220" h="6069" extrusionOk="0">
                  <a:moveTo>
                    <a:pt x="503" y="0"/>
                  </a:moveTo>
                  <a:lnTo>
                    <a:pt x="210" y="21"/>
                  </a:lnTo>
                  <a:lnTo>
                    <a:pt x="147" y="21"/>
                  </a:lnTo>
                  <a:lnTo>
                    <a:pt x="126" y="126"/>
                  </a:lnTo>
                  <a:lnTo>
                    <a:pt x="84" y="356"/>
                  </a:lnTo>
                  <a:lnTo>
                    <a:pt x="126" y="523"/>
                  </a:lnTo>
                  <a:lnTo>
                    <a:pt x="126" y="649"/>
                  </a:lnTo>
                  <a:lnTo>
                    <a:pt x="42" y="858"/>
                  </a:lnTo>
                  <a:lnTo>
                    <a:pt x="1" y="1047"/>
                  </a:lnTo>
                  <a:lnTo>
                    <a:pt x="42" y="1193"/>
                  </a:lnTo>
                  <a:lnTo>
                    <a:pt x="126" y="1486"/>
                  </a:lnTo>
                  <a:lnTo>
                    <a:pt x="314" y="6068"/>
                  </a:lnTo>
                  <a:lnTo>
                    <a:pt x="7219" y="6005"/>
                  </a:lnTo>
                  <a:lnTo>
                    <a:pt x="7219" y="5985"/>
                  </a:lnTo>
                  <a:lnTo>
                    <a:pt x="7115" y="5964"/>
                  </a:lnTo>
                  <a:lnTo>
                    <a:pt x="6989" y="5796"/>
                  </a:lnTo>
                  <a:lnTo>
                    <a:pt x="6947" y="5754"/>
                  </a:lnTo>
                  <a:lnTo>
                    <a:pt x="6822" y="5692"/>
                  </a:lnTo>
                  <a:lnTo>
                    <a:pt x="6738" y="5566"/>
                  </a:lnTo>
                  <a:lnTo>
                    <a:pt x="6675" y="5587"/>
                  </a:lnTo>
                  <a:lnTo>
                    <a:pt x="6571" y="5587"/>
                  </a:lnTo>
                  <a:lnTo>
                    <a:pt x="6403" y="5461"/>
                  </a:lnTo>
                  <a:lnTo>
                    <a:pt x="6299" y="5169"/>
                  </a:lnTo>
                  <a:lnTo>
                    <a:pt x="6319" y="5106"/>
                  </a:lnTo>
                  <a:lnTo>
                    <a:pt x="6319" y="4938"/>
                  </a:lnTo>
                  <a:lnTo>
                    <a:pt x="6278" y="4855"/>
                  </a:lnTo>
                  <a:lnTo>
                    <a:pt x="6299" y="4813"/>
                  </a:lnTo>
                  <a:lnTo>
                    <a:pt x="6319" y="4855"/>
                  </a:lnTo>
                  <a:lnTo>
                    <a:pt x="6508" y="4855"/>
                  </a:lnTo>
                  <a:lnTo>
                    <a:pt x="6424" y="4792"/>
                  </a:lnTo>
                  <a:lnTo>
                    <a:pt x="6382" y="4792"/>
                  </a:lnTo>
                  <a:lnTo>
                    <a:pt x="6299" y="4624"/>
                  </a:lnTo>
                  <a:lnTo>
                    <a:pt x="6257" y="4604"/>
                  </a:lnTo>
                  <a:lnTo>
                    <a:pt x="6257" y="4645"/>
                  </a:lnTo>
                  <a:lnTo>
                    <a:pt x="6173" y="4583"/>
                  </a:lnTo>
                  <a:lnTo>
                    <a:pt x="6110" y="4415"/>
                  </a:lnTo>
                  <a:lnTo>
                    <a:pt x="5901" y="4080"/>
                  </a:lnTo>
                  <a:lnTo>
                    <a:pt x="5796" y="4018"/>
                  </a:lnTo>
                  <a:lnTo>
                    <a:pt x="5775" y="3871"/>
                  </a:lnTo>
                  <a:lnTo>
                    <a:pt x="5420" y="3327"/>
                  </a:lnTo>
                  <a:lnTo>
                    <a:pt x="5420" y="3223"/>
                  </a:lnTo>
                  <a:lnTo>
                    <a:pt x="5357" y="3118"/>
                  </a:lnTo>
                  <a:lnTo>
                    <a:pt x="5336" y="2867"/>
                  </a:lnTo>
                  <a:lnTo>
                    <a:pt x="5273" y="2825"/>
                  </a:lnTo>
                  <a:lnTo>
                    <a:pt x="5273" y="2741"/>
                  </a:lnTo>
                  <a:lnTo>
                    <a:pt x="5064" y="2532"/>
                  </a:lnTo>
                  <a:lnTo>
                    <a:pt x="5064" y="2448"/>
                  </a:lnTo>
                  <a:lnTo>
                    <a:pt x="5106" y="2344"/>
                  </a:lnTo>
                  <a:lnTo>
                    <a:pt x="5043" y="2281"/>
                  </a:lnTo>
                  <a:lnTo>
                    <a:pt x="4708" y="1988"/>
                  </a:lnTo>
                  <a:lnTo>
                    <a:pt x="4687" y="1884"/>
                  </a:lnTo>
                  <a:lnTo>
                    <a:pt x="4478" y="1653"/>
                  </a:lnTo>
                  <a:lnTo>
                    <a:pt x="4478" y="1507"/>
                  </a:lnTo>
                  <a:lnTo>
                    <a:pt x="4332" y="1360"/>
                  </a:lnTo>
                  <a:lnTo>
                    <a:pt x="4374" y="1277"/>
                  </a:lnTo>
                  <a:lnTo>
                    <a:pt x="4374" y="1193"/>
                  </a:lnTo>
                  <a:lnTo>
                    <a:pt x="4395" y="1151"/>
                  </a:lnTo>
                  <a:lnTo>
                    <a:pt x="4395" y="1193"/>
                  </a:lnTo>
                  <a:lnTo>
                    <a:pt x="4478" y="1193"/>
                  </a:lnTo>
                  <a:lnTo>
                    <a:pt x="4499" y="1339"/>
                  </a:lnTo>
                  <a:lnTo>
                    <a:pt x="4541" y="1402"/>
                  </a:lnTo>
                  <a:lnTo>
                    <a:pt x="4583" y="1465"/>
                  </a:lnTo>
                  <a:lnTo>
                    <a:pt x="4792" y="1674"/>
                  </a:lnTo>
                  <a:lnTo>
                    <a:pt x="4792" y="1779"/>
                  </a:lnTo>
                  <a:lnTo>
                    <a:pt x="4834" y="1884"/>
                  </a:lnTo>
                  <a:lnTo>
                    <a:pt x="5001" y="1967"/>
                  </a:lnTo>
                  <a:lnTo>
                    <a:pt x="5022" y="2072"/>
                  </a:lnTo>
                  <a:lnTo>
                    <a:pt x="5315" y="2344"/>
                  </a:lnTo>
                  <a:lnTo>
                    <a:pt x="5462" y="2428"/>
                  </a:lnTo>
                  <a:lnTo>
                    <a:pt x="5462" y="2490"/>
                  </a:lnTo>
                  <a:lnTo>
                    <a:pt x="5483" y="2407"/>
                  </a:lnTo>
                  <a:lnTo>
                    <a:pt x="5566" y="2323"/>
                  </a:lnTo>
                  <a:lnTo>
                    <a:pt x="5629" y="2114"/>
                  </a:lnTo>
                  <a:lnTo>
                    <a:pt x="5566" y="2072"/>
                  </a:lnTo>
                  <a:lnTo>
                    <a:pt x="5650" y="1904"/>
                  </a:lnTo>
                  <a:lnTo>
                    <a:pt x="5650" y="1779"/>
                  </a:lnTo>
                  <a:lnTo>
                    <a:pt x="5734" y="1465"/>
                  </a:lnTo>
                  <a:lnTo>
                    <a:pt x="5755" y="1444"/>
                  </a:lnTo>
                  <a:lnTo>
                    <a:pt x="5671" y="1235"/>
                  </a:lnTo>
                  <a:lnTo>
                    <a:pt x="5734" y="1088"/>
                  </a:lnTo>
                  <a:lnTo>
                    <a:pt x="5587" y="775"/>
                  </a:lnTo>
                  <a:lnTo>
                    <a:pt x="5441" y="544"/>
                  </a:lnTo>
                  <a:lnTo>
                    <a:pt x="5378" y="335"/>
                  </a:lnTo>
                  <a:lnTo>
                    <a:pt x="5273" y="147"/>
                  </a:lnTo>
                  <a:lnTo>
                    <a:pt x="5211" y="126"/>
                  </a:lnTo>
                  <a:lnTo>
                    <a:pt x="5127" y="231"/>
                  </a:lnTo>
                  <a:lnTo>
                    <a:pt x="4959" y="293"/>
                  </a:lnTo>
                  <a:lnTo>
                    <a:pt x="4604" y="231"/>
                  </a:lnTo>
                  <a:lnTo>
                    <a:pt x="4311" y="314"/>
                  </a:lnTo>
                  <a:lnTo>
                    <a:pt x="4102" y="147"/>
                  </a:lnTo>
                  <a:lnTo>
                    <a:pt x="4081" y="251"/>
                  </a:lnTo>
                  <a:lnTo>
                    <a:pt x="4164" y="398"/>
                  </a:lnTo>
                  <a:lnTo>
                    <a:pt x="4164" y="461"/>
                  </a:lnTo>
                  <a:lnTo>
                    <a:pt x="4081" y="335"/>
                  </a:lnTo>
                  <a:lnTo>
                    <a:pt x="3976" y="293"/>
                  </a:lnTo>
                  <a:lnTo>
                    <a:pt x="3955" y="189"/>
                  </a:lnTo>
                  <a:lnTo>
                    <a:pt x="3997" y="147"/>
                  </a:lnTo>
                  <a:lnTo>
                    <a:pt x="3955" y="105"/>
                  </a:lnTo>
                  <a:lnTo>
                    <a:pt x="3850" y="105"/>
                  </a:lnTo>
                  <a:lnTo>
                    <a:pt x="3746" y="84"/>
                  </a:lnTo>
                  <a:lnTo>
                    <a:pt x="3537" y="21"/>
                  </a:lnTo>
                  <a:lnTo>
                    <a:pt x="3495" y="42"/>
                  </a:lnTo>
                  <a:lnTo>
                    <a:pt x="3578" y="84"/>
                  </a:lnTo>
                  <a:lnTo>
                    <a:pt x="3599" y="105"/>
                  </a:lnTo>
                  <a:lnTo>
                    <a:pt x="3495" y="126"/>
                  </a:lnTo>
                  <a:lnTo>
                    <a:pt x="3390" y="105"/>
                  </a:lnTo>
                  <a:lnTo>
                    <a:pt x="3265" y="147"/>
                  </a:lnTo>
                  <a:lnTo>
                    <a:pt x="3223" y="126"/>
                  </a:lnTo>
                  <a:lnTo>
                    <a:pt x="3223" y="105"/>
                  </a:lnTo>
                  <a:lnTo>
                    <a:pt x="3348" y="84"/>
                  </a:lnTo>
                  <a:lnTo>
                    <a:pt x="3432" y="42"/>
                  </a:lnTo>
                  <a:lnTo>
                    <a:pt x="3327" y="42"/>
                  </a:lnTo>
                  <a:lnTo>
                    <a:pt x="3139" y="84"/>
                  </a:lnTo>
                  <a:lnTo>
                    <a:pt x="3076" y="126"/>
                  </a:lnTo>
                  <a:lnTo>
                    <a:pt x="2930" y="210"/>
                  </a:lnTo>
                  <a:lnTo>
                    <a:pt x="2846" y="231"/>
                  </a:lnTo>
                  <a:lnTo>
                    <a:pt x="2700" y="293"/>
                  </a:lnTo>
                  <a:lnTo>
                    <a:pt x="2595" y="419"/>
                  </a:lnTo>
                  <a:lnTo>
                    <a:pt x="2553" y="461"/>
                  </a:lnTo>
                  <a:lnTo>
                    <a:pt x="2386" y="461"/>
                  </a:lnTo>
                  <a:lnTo>
                    <a:pt x="2177" y="335"/>
                  </a:lnTo>
                  <a:lnTo>
                    <a:pt x="2009" y="314"/>
                  </a:lnTo>
                  <a:lnTo>
                    <a:pt x="1821" y="335"/>
                  </a:lnTo>
                  <a:lnTo>
                    <a:pt x="1674" y="231"/>
                  </a:lnTo>
                  <a:lnTo>
                    <a:pt x="1591" y="231"/>
                  </a:lnTo>
                  <a:lnTo>
                    <a:pt x="1507" y="251"/>
                  </a:lnTo>
                  <a:lnTo>
                    <a:pt x="1361" y="147"/>
                  </a:lnTo>
                  <a:lnTo>
                    <a:pt x="1172" y="105"/>
                  </a:lnTo>
                  <a:lnTo>
                    <a:pt x="733" y="84"/>
                  </a:lnTo>
                  <a:lnTo>
                    <a:pt x="50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4" name="Google Shape;2544;p46"/>
            <p:cNvSpPr/>
            <p:nvPr/>
          </p:nvSpPr>
          <p:spPr>
            <a:xfrm>
              <a:off x="4003800" y="2919475"/>
              <a:ext cx="238550" cy="273600"/>
            </a:xfrm>
            <a:custGeom>
              <a:avLst/>
              <a:gdLst/>
              <a:ahLst/>
              <a:cxnLst/>
              <a:rect l="l" t="t" r="r" b="b"/>
              <a:pathLst>
                <a:path w="9542" h="10944" extrusionOk="0">
                  <a:moveTo>
                    <a:pt x="8495" y="0"/>
                  </a:moveTo>
                  <a:lnTo>
                    <a:pt x="1590" y="63"/>
                  </a:lnTo>
                  <a:lnTo>
                    <a:pt x="1632" y="1193"/>
                  </a:lnTo>
                  <a:lnTo>
                    <a:pt x="1088" y="1235"/>
                  </a:lnTo>
                  <a:lnTo>
                    <a:pt x="1088" y="1444"/>
                  </a:lnTo>
                  <a:lnTo>
                    <a:pt x="1151" y="3725"/>
                  </a:lnTo>
                  <a:lnTo>
                    <a:pt x="1046" y="3746"/>
                  </a:lnTo>
                  <a:lnTo>
                    <a:pt x="942" y="3829"/>
                  </a:lnTo>
                  <a:lnTo>
                    <a:pt x="837" y="3767"/>
                  </a:lnTo>
                  <a:lnTo>
                    <a:pt x="691" y="3767"/>
                  </a:lnTo>
                  <a:lnTo>
                    <a:pt x="586" y="3850"/>
                  </a:lnTo>
                  <a:lnTo>
                    <a:pt x="586" y="3976"/>
                  </a:lnTo>
                  <a:lnTo>
                    <a:pt x="649" y="4060"/>
                  </a:lnTo>
                  <a:lnTo>
                    <a:pt x="586" y="4185"/>
                  </a:lnTo>
                  <a:lnTo>
                    <a:pt x="377" y="4457"/>
                  </a:lnTo>
                  <a:lnTo>
                    <a:pt x="335" y="4457"/>
                  </a:lnTo>
                  <a:lnTo>
                    <a:pt x="230" y="4541"/>
                  </a:lnTo>
                  <a:lnTo>
                    <a:pt x="251" y="4645"/>
                  </a:lnTo>
                  <a:lnTo>
                    <a:pt x="314" y="4687"/>
                  </a:lnTo>
                  <a:lnTo>
                    <a:pt x="251" y="4813"/>
                  </a:lnTo>
                  <a:lnTo>
                    <a:pt x="126" y="4897"/>
                  </a:lnTo>
                  <a:lnTo>
                    <a:pt x="105" y="4980"/>
                  </a:lnTo>
                  <a:lnTo>
                    <a:pt x="209" y="5022"/>
                  </a:lnTo>
                  <a:lnTo>
                    <a:pt x="230" y="5127"/>
                  </a:lnTo>
                  <a:lnTo>
                    <a:pt x="168" y="5231"/>
                  </a:lnTo>
                  <a:lnTo>
                    <a:pt x="0" y="5420"/>
                  </a:lnTo>
                  <a:lnTo>
                    <a:pt x="0" y="5545"/>
                  </a:lnTo>
                  <a:lnTo>
                    <a:pt x="63" y="5629"/>
                  </a:lnTo>
                  <a:lnTo>
                    <a:pt x="209" y="5524"/>
                  </a:lnTo>
                  <a:lnTo>
                    <a:pt x="251" y="5545"/>
                  </a:lnTo>
                  <a:lnTo>
                    <a:pt x="251" y="5629"/>
                  </a:lnTo>
                  <a:lnTo>
                    <a:pt x="209" y="5692"/>
                  </a:lnTo>
                  <a:lnTo>
                    <a:pt x="272" y="5734"/>
                  </a:lnTo>
                  <a:lnTo>
                    <a:pt x="230" y="5817"/>
                  </a:lnTo>
                  <a:lnTo>
                    <a:pt x="272" y="5922"/>
                  </a:lnTo>
                  <a:lnTo>
                    <a:pt x="272" y="6047"/>
                  </a:lnTo>
                  <a:lnTo>
                    <a:pt x="314" y="6152"/>
                  </a:lnTo>
                  <a:lnTo>
                    <a:pt x="544" y="6236"/>
                  </a:lnTo>
                  <a:lnTo>
                    <a:pt x="586" y="6319"/>
                  </a:lnTo>
                  <a:lnTo>
                    <a:pt x="544" y="6382"/>
                  </a:lnTo>
                  <a:lnTo>
                    <a:pt x="544" y="6466"/>
                  </a:lnTo>
                  <a:lnTo>
                    <a:pt x="523" y="6487"/>
                  </a:lnTo>
                  <a:lnTo>
                    <a:pt x="586" y="6570"/>
                  </a:lnTo>
                  <a:lnTo>
                    <a:pt x="586" y="6654"/>
                  </a:lnTo>
                  <a:lnTo>
                    <a:pt x="544" y="6675"/>
                  </a:lnTo>
                  <a:lnTo>
                    <a:pt x="670" y="6780"/>
                  </a:lnTo>
                  <a:lnTo>
                    <a:pt x="691" y="6863"/>
                  </a:lnTo>
                  <a:lnTo>
                    <a:pt x="858" y="7052"/>
                  </a:lnTo>
                  <a:lnTo>
                    <a:pt x="963" y="7282"/>
                  </a:lnTo>
                  <a:lnTo>
                    <a:pt x="984" y="7366"/>
                  </a:lnTo>
                  <a:lnTo>
                    <a:pt x="963" y="7491"/>
                  </a:lnTo>
                  <a:lnTo>
                    <a:pt x="942" y="7533"/>
                  </a:lnTo>
                  <a:lnTo>
                    <a:pt x="879" y="7638"/>
                  </a:lnTo>
                  <a:lnTo>
                    <a:pt x="879" y="7826"/>
                  </a:lnTo>
                  <a:lnTo>
                    <a:pt x="984" y="7910"/>
                  </a:lnTo>
                  <a:lnTo>
                    <a:pt x="1109" y="7910"/>
                  </a:lnTo>
                  <a:lnTo>
                    <a:pt x="1172" y="7847"/>
                  </a:lnTo>
                  <a:lnTo>
                    <a:pt x="1318" y="7847"/>
                  </a:lnTo>
                  <a:lnTo>
                    <a:pt x="1402" y="7889"/>
                  </a:lnTo>
                  <a:lnTo>
                    <a:pt x="1360" y="7951"/>
                  </a:lnTo>
                  <a:lnTo>
                    <a:pt x="1381" y="8098"/>
                  </a:lnTo>
                  <a:lnTo>
                    <a:pt x="1465" y="8140"/>
                  </a:lnTo>
                  <a:lnTo>
                    <a:pt x="1590" y="8223"/>
                  </a:lnTo>
                  <a:lnTo>
                    <a:pt x="1695" y="8223"/>
                  </a:lnTo>
                  <a:lnTo>
                    <a:pt x="1779" y="8265"/>
                  </a:lnTo>
                  <a:lnTo>
                    <a:pt x="1821" y="8349"/>
                  </a:lnTo>
                  <a:lnTo>
                    <a:pt x="1925" y="8412"/>
                  </a:lnTo>
                  <a:lnTo>
                    <a:pt x="2030" y="8412"/>
                  </a:lnTo>
                  <a:lnTo>
                    <a:pt x="2093" y="8475"/>
                  </a:lnTo>
                  <a:lnTo>
                    <a:pt x="2051" y="8558"/>
                  </a:lnTo>
                  <a:lnTo>
                    <a:pt x="1988" y="8621"/>
                  </a:lnTo>
                  <a:lnTo>
                    <a:pt x="1946" y="8663"/>
                  </a:lnTo>
                  <a:lnTo>
                    <a:pt x="1904" y="8726"/>
                  </a:lnTo>
                  <a:lnTo>
                    <a:pt x="2030" y="8830"/>
                  </a:lnTo>
                  <a:lnTo>
                    <a:pt x="2134" y="8851"/>
                  </a:lnTo>
                  <a:lnTo>
                    <a:pt x="2155" y="8830"/>
                  </a:lnTo>
                  <a:lnTo>
                    <a:pt x="2260" y="8872"/>
                  </a:lnTo>
                  <a:lnTo>
                    <a:pt x="2323" y="8851"/>
                  </a:lnTo>
                  <a:lnTo>
                    <a:pt x="2511" y="8977"/>
                  </a:lnTo>
                  <a:lnTo>
                    <a:pt x="2532" y="9039"/>
                  </a:lnTo>
                  <a:lnTo>
                    <a:pt x="2553" y="9207"/>
                  </a:lnTo>
                  <a:lnTo>
                    <a:pt x="2616" y="9270"/>
                  </a:lnTo>
                  <a:lnTo>
                    <a:pt x="2720" y="9291"/>
                  </a:lnTo>
                  <a:lnTo>
                    <a:pt x="2762" y="9353"/>
                  </a:lnTo>
                  <a:lnTo>
                    <a:pt x="2741" y="9458"/>
                  </a:lnTo>
                  <a:lnTo>
                    <a:pt x="2783" y="9521"/>
                  </a:lnTo>
                  <a:lnTo>
                    <a:pt x="2992" y="9563"/>
                  </a:lnTo>
                  <a:lnTo>
                    <a:pt x="3076" y="9625"/>
                  </a:lnTo>
                  <a:lnTo>
                    <a:pt x="3076" y="9688"/>
                  </a:lnTo>
                  <a:lnTo>
                    <a:pt x="3076" y="9876"/>
                  </a:lnTo>
                  <a:lnTo>
                    <a:pt x="3160" y="9918"/>
                  </a:lnTo>
                  <a:lnTo>
                    <a:pt x="3264" y="9981"/>
                  </a:lnTo>
                  <a:lnTo>
                    <a:pt x="3306" y="10044"/>
                  </a:lnTo>
                  <a:lnTo>
                    <a:pt x="3306" y="10086"/>
                  </a:lnTo>
                  <a:lnTo>
                    <a:pt x="3348" y="10190"/>
                  </a:lnTo>
                  <a:lnTo>
                    <a:pt x="3390" y="10232"/>
                  </a:lnTo>
                  <a:lnTo>
                    <a:pt x="3474" y="10253"/>
                  </a:lnTo>
                  <a:lnTo>
                    <a:pt x="3515" y="10337"/>
                  </a:lnTo>
                  <a:lnTo>
                    <a:pt x="3662" y="10420"/>
                  </a:lnTo>
                  <a:lnTo>
                    <a:pt x="3766" y="10462"/>
                  </a:lnTo>
                  <a:lnTo>
                    <a:pt x="3829" y="10441"/>
                  </a:lnTo>
                  <a:lnTo>
                    <a:pt x="3871" y="10399"/>
                  </a:lnTo>
                  <a:lnTo>
                    <a:pt x="3934" y="10337"/>
                  </a:lnTo>
                  <a:lnTo>
                    <a:pt x="4143" y="10337"/>
                  </a:lnTo>
                  <a:lnTo>
                    <a:pt x="4185" y="10399"/>
                  </a:lnTo>
                  <a:lnTo>
                    <a:pt x="4227" y="10399"/>
                  </a:lnTo>
                  <a:lnTo>
                    <a:pt x="4331" y="10337"/>
                  </a:lnTo>
                  <a:lnTo>
                    <a:pt x="4394" y="10295"/>
                  </a:lnTo>
                  <a:lnTo>
                    <a:pt x="4436" y="10211"/>
                  </a:lnTo>
                  <a:lnTo>
                    <a:pt x="4562" y="10211"/>
                  </a:lnTo>
                  <a:lnTo>
                    <a:pt x="4624" y="10232"/>
                  </a:lnTo>
                  <a:lnTo>
                    <a:pt x="4708" y="10399"/>
                  </a:lnTo>
                  <a:lnTo>
                    <a:pt x="4750" y="10462"/>
                  </a:lnTo>
                  <a:lnTo>
                    <a:pt x="4813" y="10525"/>
                  </a:lnTo>
                  <a:lnTo>
                    <a:pt x="4938" y="10567"/>
                  </a:lnTo>
                  <a:lnTo>
                    <a:pt x="5022" y="10630"/>
                  </a:lnTo>
                  <a:lnTo>
                    <a:pt x="5043" y="10734"/>
                  </a:lnTo>
                  <a:lnTo>
                    <a:pt x="5085" y="10755"/>
                  </a:lnTo>
                  <a:lnTo>
                    <a:pt x="5126" y="10839"/>
                  </a:lnTo>
                  <a:lnTo>
                    <a:pt x="5126" y="10923"/>
                  </a:lnTo>
                  <a:lnTo>
                    <a:pt x="5294" y="10923"/>
                  </a:lnTo>
                  <a:lnTo>
                    <a:pt x="5336" y="10944"/>
                  </a:lnTo>
                  <a:lnTo>
                    <a:pt x="5357" y="10923"/>
                  </a:lnTo>
                  <a:lnTo>
                    <a:pt x="5336" y="10860"/>
                  </a:lnTo>
                  <a:lnTo>
                    <a:pt x="5336" y="10776"/>
                  </a:lnTo>
                  <a:lnTo>
                    <a:pt x="5398" y="10713"/>
                  </a:lnTo>
                  <a:lnTo>
                    <a:pt x="5503" y="10755"/>
                  </a:lnTo>
                  <a:lnTo>
                    <a:pt x="5671" y="10818"/>
                  </a:lnTo>
                  <a:lnTo>
                    <a:pt x="5754" y="10776"/>
                  </a:lnTo>
                  <a:lnTo>
                    <a:pt x="5859" y="10818"/>
                  </a:lnTo>
                  <a:lnTo>
                    <a:pt x="5859" y="10923"/>
                  </a:lnTo>
                  <a:lnTo>
                    <a:pt x="6005" y="10944"/>
                  </a:lnTo>
                  <a:lnTo>
                    <a:pt x="6068" y="10944"/>
                  </a:lnTo>
                  <a:lnTo>
                    <a:pt x="6068" y="10860"/>
                  </a:lnTo>
                  <a:lnTo>
                    <a:pt x="6131" y="10776"/>
                  </a:lnTo>
                  <a:lnTo>
                    <a:pt x="6215" y="10818"/>
                  </a:lnTo>
                  <a:lnTo>
                    <a:pt x="6235" y="10776"/>
                  </a:lnTo>
                  <a:lnTo>
                    <a:pt x="6340" y="10776"/>
                  </a:lnTo>
                  <a:lnTo>
                    <a:pt x="6487" y="10734"/>
                  </a:lnTo>
                  <a:lnTo>
                    <a:pt x="6696" y="10713"/>
                  </a:lnTo>
                  <a:lnTo>
                    <a:pt x="6821" y="10755"/>
                  </a:lnTo>
                  <a:lnTo>
                    <a:pt x="6947" y="10713"/>
                  </a:lnTo>
                  <a:lnTo>
                    <a:pt x="7010" y="10609"/>
                  </a:lnTo>
                  <a:lnTo>
                    <a:pt x="7135" y="10525"/>
                  </a:lnTo>
                  <a:lnTo>
                    <a:pt x="7219" y="10420"/>
                  </a:lnTo>
                  <a:lnTo>
                    <a:pt x="7261" y="10399"/>
                  </a:lnTo>
                  <a:lnTo>
                    <a:pt x="7323" y="10337"/>
                  </a:lnTo>
                  <a:lnTo>
                    <a:pt x="7428" y="10232"/>
                  </a:lnTo>
                  <a:lnTo>
                    <a:pt x="7470" y="10232"/>
                  </a:lnTo>
                  <a:lnTo>
                    <a:pt x="7595" y="10023"/>
                  </a:lnTo>
                  <a:lnTo>
                    <a:pt x="7805" y="9814"/>
                  </a:lnTo>
                  <a:lnTo>
                    <a:pt x="7763" y="9604"/>
                  </a:lnTo>
                  <a:lnTo>
                    <a:pt x="7700" y="9563"/>
                  </a:lnTo>
                  <a:lnTo>
                    <a:pt x="7679" y="9353"/>
                  </a:lnTo>
                  <a:lnTo>
                    <a:pt x="7595" y="9249"/>
                  </a:lnTo>
                  <a:lnTo>
                    <a:pt x="7554" y="9144"/>
                  </a:lnTo>
                  <a:lnTo>
                    <a:pt x="7470" y="9060"/>
                  </a:lnTo>
                  <a:lnTo>
                    <a:pt x="7365" y="9060"/>
                  </a:lnTo>
                  <a:lnTo>
                    <a:pt x="7323" y="8998"/>
                  </a:lnTo>
                  <a:lnTo>
                    <a:pt x="7323" y="8956"/>
                  </a:lnTo>
                  <a:lnTo>
                    <a:pt x="7219" y="8893"/>
                  </a:lnTo>
                  <a:lnTo>
                    <a:pt x="7114" y="8726"/>
                  </a:lnTo>
                  <a:lnTo>
                    <a:pt x="7072" y="8684"/>
                  </a:lnTo>
                  <a:lnTo>
                    <a:pt x="7051" y="8621"/>
                  </a:lnTo>
                  <a:lnTo>
                    <a:pt x="6947" y="8516"/>
                  </a:lnTo>
                  <a:lnTo>
                    <a:pt x="6905" y="8433"/>
                  </a:lnTo>
                  <a:lnTo>
                    <a:pt x="6633" y="8433"/>
                  </a:lnTo>
                  <a:lnTo>
                    <a:pt x="6549" y="8412"/>
                  </a:lnTo>
                  <a:lnTo>
                    <a:pt x="6507" y="8328"/>
                  </a:lnTo>
                  <a:lnTo>
                    <a:pt x="6591" y="8203"/>
                  </a:lnTo>
                  <a:lnTo>
                    <a:pt x="6654" y="8161"/>
                  </a:lnTo>
                  <a:lnTo>
                    <a:pt x="6654" y="8035"/>
                  </a:lnTo>
                  <a:lnTo>
                    <a:pt x="6800" y="8056"/>
                  </a:lnTo>
                  <a:lnTo>
                    <a:pt x="6905" y="8035"/>
                  </a:lnTo>
                  <a:lnTo>
                    <a:pt x="6947" y="8098"/>
                  </a:lnTo>
                  <a:lnTo>
                    <a:pt x="7031" y="8098"/>
                  </a:lnTo>
                  <a:lnTo>
                    <a:pt x="7051" y="8035"/>
                  </a:lnTo>
                  <a:lnTo>
                    <a:pt x="7135" y="7951"/>
                  </a:lnTo>
                  <a:lnTo>
                    <a:pt x="7156" y="7700"/>
                  </a:lnTo>
                  <a:lnTo>
                    <a:pt x="7135" y="7470"/>
                  </a:lnTo>
                  <a:lnTo>
                    <a:pt x="7177" y="7303"/>
                  </a:lnTo>
                  <a:lnTo>
                    <a:pt x="7282" y="7177"/>
                  </a:lnTo>
                  <a:lnTo>
                    <a:pt x="7282" y="7052"/>
                  </a:lnTo>
                  <a:lnTo>
                    <a:pt x="7240" y="6968"/>
                  </a:lnTo>
                  <a:lnTo>
                    <a:pt x="7282" y="6863"/>
                  </a:lnTo>
                  <a:lnTo>
                    <a:pt x="7386" y="6696"/>
                  </a:lnTo>
                  <a:lnTo>
                    <a:pt x="7428" y="6633"/>
                  </a:lnTo>
                  <a:lnTo>
                    <a:pt x="7470" y="6633"/>
                  </a:lnTo>
                  <a:lnTo>
                    <a:pt x="7533" y="6654"/>
                  </a:lnTo>
                  <a:lnTo>
                    <a:pt x="7658" y="6215"/>
                  </a:lnTo>
                  <a:lnTo>
                    <a:pt x="7700" y="6026"/>
                  </a:lnTo>
                  <a:lnTo>
                    <a:pt x="7888" y="5922"/>
                  </a:lnTo>
                  <a:lnTo>
                    <a:pt x="7888" y="5817"/>
                  </a:lnTo>
                  <a:lnTo>
                    <a:pt x="8014" y="5608"/>
                  </a:lnTo>
                  <a:lnTo>
                    <a:pt x="8056" y="5503"/>
                  </a:lnTo>
                  <a:lnTo>
                    <a:pt x="8160" y="5482"/>
                  </a:lnTo>
                  <a:lnTo>
                    <a:pt x="8202" y="5482"/>
                  </a:lnTo>
                  <a:lnTo>
                    <a:pt x="8265" y="5294"/>
                  </a:lnTo>
                  <a:lnTo>
                    <a:pt x="8412" y="5022"/>
                  </a:lnTo>
                  <a:lnTo>
                    <a:pt x="8412" y="4813"/>
                  </a:lnTo>
                  <a:lnTo>
                    <a:pt x="8495" y="4666"/>
                  </a:lnTo>
                  <a:lnTo>
                    <a:pt x="8516" y="4604"/>
                  </a:lnTo>
                  <a:lnTo>
                    <a:pt x="8495" y="4604"/>
                  </a:lnTo>
                  <a:lnTo>
                    <a:pt x="8474" y="4478"/>
                  </a:lnTo>
                  <a:lnTo>
                    <a:pt x="8391" y="4248"/>
                  </a:lnTo>
                  <a:lnTo>
                    <a:pt x="8412" y="4122"/>
                  </a:lnTo>
                  <a:lnTo>
                    <a:pt x="8474" y="4039"/>
                  </a:lnTo>
                  <a:lnTo>
                    <a:pt x="8474" y="3934"/>
                  </a:lnTo>
                  <a:lnTo>
                    <a:pt x="8579" y="3809"/>
                  </a:lnTo>
                  <a:lnTo>
                    <a:pt x="8621" y="3516"/>
                  </a:lnTo>
                  <a:lnTo>
                    <a:pt x="8684" y="3327"/>
                  </a:lnTo>
                  <a:lnTo>
                    <a:pt x="8725" y="3285"/>
                  </a:lnTo>
                  <a:lnTo>
                    <a:pt x="8684" y="3223"/>
                  </a:lnTo>
                  <a:lnTo>
                    <a:pt x="8621" y="3202"/>
                  </a:lnTo>
                  <a:lnTo>
                    <a:pt x="8704" y="3076"/>
                  </a:lnTo>
                  <a:lnTo>
                    <a:pt x="8704" y="2930"/>
                  </a:lnTo>
                  <a:lnTo>
                    <a:pt x="8746" y="2909"/>
                  </a:lnTo>
                  <a:lnTo>
                    <a:pt x="8914" y="2909"/>
                  </a:lnTo>
                  <a:lnTo>
                    <a:pt x="8914" y="2825"/>
                  </a:lnTo>
                  <a:lnTo>
                    <a:pt x="8914" y="2783"/>
                  </a:lnTo>
                  <a:lnTo>
                    <a:pt x="8914" y="2721"/>
                  </a:lnTo>
                  <a:lnTo>
                    <a:pt x="9018" y="2700"/>
                  </a:lnTo>
                  <a:lnTo>
                    <a:pt x="9102" y="2658"/>
                  </a:lnTo>
                  <a:lnTo>
                    <a:pt x="9228" y="2658"/>
                  </a:lnTo>
                  <a:lnTo>
                    <a:pt x="9248" y="2574"/>
                  </a:lnTo>
                  <a:lnTo>
                    <a:pt x="9353" y="2553"/>
                  </a:lnTo>
                  <a:lnTo>
                    <a:pt x="9458" y="2490"/>
                  </a:lnTo>
                  <a:lnTo>
                    <a:pt x="9541" y="2386"/>
                  </a:lnTo>
                  <a:lnTo>
                    <a:pt x="9479" y="2386"/>
                  </a:lnTo>
                  <a:lnTo>
                    <a:pt x="9479" y="2302"/>
                  </a:lnTo>
                  <a:lnTo>
                    <a:pt x="9353" y="2239"/>
                  </a:lnTo>
                  <a:lnTo>
                    <a:pt x="9248" y="2239"/>
                  </a:lnTo>
                  <a:lnTo>
                    <a:pt x="9248" y="2135"/>
                  </a:lnTo>
                  <a:lnTo>
                    <a:pt x="8997" y="1946"/>
                  </a:lnTo>
                  <a:lnTo>
                    <a:pt x="8914" y="1946"/>
                  </a:lnTo>
                  <a:lnTo>
                    <a:pt x="8809" y="1737"/>
                  </a:lnTo>
                  <a:lnTo>
                    <a:pt x="8725" y="1507"/>
                  </a:lnTo>
                  <a:lnTo>
                    <a:pt x="8746" y="1256"/>
                  </a:lnTo>
                  <a:lnTo>
                    <a:pt x="8725" y="1047"/>
                  </a:lnTo>
                  <a:lnTo>
                    <a:pt x="8579" y="628"/>
                  </a:lnTo>
                  <a:lnTo>
                    <a:pt x="8579" y="524"/>
                  </a:lnTo>
                  <a:lnTo>
                    <a:pt x="8600" y="503"/>
                  </a:lnTo>
                  <a:lnTo>
                    <a:pt x="8621" y="565"/>
                  </a:lnTo>
                  <a:lnTo>
                    <a:pt x="8642" y="607"/>
                  </a:lnTo>
                  <a:lnTo>
                    <a:pt x="8684" y="607"/>
                  </a:lnTo>
                  <a:lnTo>
                    <a:pt x="8684" y="565"/>
                  </a:lnTo>
                  <a:lnTo>
                    <a:pt x="8579" y="419"/>
                  </a:lnTo>
                  <a:lnTo>
                    <a:pt x="8516" y="252"/>
                  </a:lnTo>
                  <a:lnTo>
                    <a:pt x="8495" y="210"/>
                  </a:lnTo>
                  <a:lnTo>
                    <a:pt x="8495" y="189"/>
                  </a:lnTo>
                  <a:lnTo>
                    <a:pt x="8495" y="168"/>
                  </a:lnTo>
                  <a:lnTo>
                    <a:pt x="8495" y="147"/>
                  </a:lnTo>
                  <a:lnTo>
                    <a:pt x="8474" y="84"/>
                  </a:lnTo>
                  <a:lnTo>
                    <a:pt x="8495" y="42"/>
                  </a:lnTo>
                  <a:lnTo>
                    <a:pt x="84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5" name="Google Shape;2545;p46"/>
            <p:cNvSpPr/>
            <p:nvPr/>
          </p:nvSpPr>
          <p:spPr>
            <a:xfrm>
              <a:off x="4166475" y="3025650"/>
              <a:ext cx="219725" cy="166900"/>
            </a:xfrm>
            <a:custGeom>
              <a:avLst/>
              <a:gdLst/>
              <a:ahLst/>
              <a:cxnLst/>
              <a:rect l="l" t="t" r="r" b="b"/>
              <a:pathLst>
                <a:path w="8789" h="6676" extrusionOk="0">
                  <a:moveTo>
                    <a:pt x="2511" y="1"/>
                  </a:moveTo>
                  <a:lnTo>
                    <a:pt x="2344" y="336"/>
                  </a:lnTo>
                  <a:lnTo>
                    <a:pt x="2239" y="336"/>
                  </a:lnTo>
                  <a:lnTo>
                    <a:pt x="2218" y="419"/>
                  </a:lnTo>
                  <a:lnTo>
                    <a:pt x="2093" y="398"/>
                  </a:lnTo>
                  <a:lnTo>
                    <a:pt x="2009" y="357"/>
                  </a:lnTo>
                  <a:lnTo>
                    <a:pt x="1988" y="419"/>
                  </a:lnTo>
                  <a:lnTo>
                    <a:pt x="1905" y="566"/>
                  </a:lnTo>
                  <a:lnTo>
                    <a:pt x="1905" y="775"/>
                  </a:lnTo>
                  <a:lnTo>
                    <a:pt x="1758" y="1047"/>
                  </a:lnTo>
                  <a:lnTo>
                    <a:pt x="1695" y="1235"/>
                  </a:lnTo>
                  <a:lnTo>
                    <a:pt x="1653" y="1235"/>
                  </a:lnTo>
                  <a:lnTo>
                    <a:pt x="1549" y="1256"/>
                  </a:lnTo>
                  <a:lnTo>
                    <a:pt x="1507" y="1361"/>
                  </a:lnTo>
                  <a:lnTo>
                    <a:pt x="1381" y="1570"/>
                  </a:lnTo>
                  <a:lnTo>
                    <a:pt x="1381" y="1675"/>
                  </a:lnTo>
                  <a:lnTo>
                    <a:pt x="1193" y="1779"/>
                  </a:lnTo>
                  <a:lnTo>
                    <a:pt x="1151" y="1968"/>
                  </a:lnTo>
                  <a:lnTo>
                    <a:pt x="1026" y="2407"/>
                  </a:lnTo>
                  <a:lnTo>
                    <a:pt x="963" y="2386"/>
                  </a:lnTo>
                  <a:lnTo>
                    <a:pt x="921" y="2386"/>
                  </a:lnTo>
                  <a:lnTo>
                    <a:pt x="879" y="2449"/>
                  </a:lnTo>
                  <a:lnTo>
                    <a:pt x="775" y="2616"/>
                  </a:lnTo>
                  <a:lnTo>
                    <a:pt x="733" y="2721"/>
                  </a:lnTo>
                  <a:lnTo>
                    <a:pt x="775" y="2805"/>
                  </a:lnTo>
                  <a:lnTo>
                    <a:pt x="775" y="2930"/>
                  </a:lnTo>
                  <a:lnTo>
                    <a:pt x="670" y="3056"/>
                  </a:lnTo>
                  <a:lnTo>
                    <a:pt x="628" y="3223"/>
                  </a:lnTo>
                  <a:lnTo>
                    <a:pt x="649" y="3453"/>
                  </a:lnTo>
                  <a:lnTo>
                    <a:pt x="628" y="3704"/>
                  </a:lnTo>
                  <a:lnTo>
                    <a:pt x="544" y="3788"/>
                  </a:lnTo>
                  <a:lnTo>
                    <a:pt x="524" y="3851"/>
                  </a:lnTo>
                  <a:lnTo>
                    <a:pt x="440" y="3851"/>
                  </a:lnTo>
                  <a:lnTo>
                    <a:pt x="398" y="3788"/>
                  </a:lnTo>
                  <a:lnTo>
                    <a:pt x="293" y="3809"/>
                  </a:lnTo>
                  <a:lnTo>
                    <a:pt x="147" y="3788"/>
                  </a:lnTo>
                  <a:lnTo>
                    <a:pt x="147" y="3914"/>
                  </a:lnTo>
                  <a:lnTo>
                    <a:pt x="84" y="3956"/>
                  </a:lnTo>
                  <a:lnTo>
                    <a:pt x="0" y="4081"/>
                  </a:lnTo>
                  <a:lnTo>
                    <a:pt x="42" y="4165"/>
                  </a:lnTo>
                  <a:lnTo>
                    <a:pt x="126" y="4186"/>
                  </a:lnTo>
                  <a:lnTo>
                    <a:pt x="398" y="4186"/>
                  </a:lnTo>
                  <a:lnTo>
                    <a:pt x="440" y="4269"/>
                  </a:lnTo>
                  <a:lnTo>
                    <a:pt x="544" y="4374"/>
                  </a:lnTo>
                  <a:lnTo>
                    <a:pt x="565" y="4437"/>
                  </a:lnTo>
                  <a:lnTo>
                    <a:pt x="607" y="4479"/>
                  </a:lnTo>
                  <a:lnTo>
                    <a:pt x="712" y="4646"/>
                  </a:lnTo>
                  <a:lnTo>
                    <a:pt x="816" y="4709"/>
                  </a:lnTo>
                  <a:lnTo>
                    <a:pt x="816" y="4751"/>
                  </a:lnTo>
                  <a:lnTo>
                    <a:pt x="858" y="4813"/>
                  </a:lnTo>
                  <a:lnTo>
                    <a:pt x="963" y="4813"/>
                  </a:lnTo>
                  <a:lnTo>
                    <a:pt x="1047" y="4897"/>
                  </a:lnTo>
                  <a:lnTo>
                    <a:pt x="1088" y="5002"/>
                  </a:lnTo>
                  <a:lnTo>
                    <a:pt x="1172" y="5106"/>
                  </a:lnTo>
                  <a:lnTo>
                    <a:pt x="1193" y="5316"/>
                  </a:lnTo>
                  <a:lnTo>
                    <a:pt x="1256" y="5357"/>
                  </a:lnTo>
                  <a:lnTo>
                    <a:pt x="1298" y="5567"/>
                  </a:lnTo>
                  <a:lnTo>
                    <a:pt x="1340" y="5525"/>
                  </a:lnTo>
                  <a:lnTo>
                    <a:pt x="1402" y="5629"/>
                  </a:lnTo>
                  <a:lnTo>
                    <a:pt x="1507" y="5588"/>
                  </a:lnTo>
                  <a:lnTo>
                    <a:pt x="1612" y="5629"/>
                  </a:lnTo>
                  <a:lnTo>
                    <a:pt x="1612" y="5964"/>
                  </a:lnTo>
                  <a:lnTo>
                    <a:pt x="1695" y="6069"/>
                  </a:lnTo>
                  <a:lnTo>
                    <a:pt x="1821" y="6090"/>
                  </a:lnTo>
                  <a:lnTo>
                    <a:pt x="1967" y="6048"/>
                  </a:lnTo>
                  <a:lnTo>
                    <a:pt x="2093" y="6090"/>
                  </a:lnTo>
                  <a:lnTo>
                    <a:pt x="2386" y="6069"/>
                  </a:lnTo>
                  <a:lnTo>
                    <a:pt x="2490" y="6152"/>
                  </a:lnTo>
                  <a:lnTo>
                    <a:pt x="2721" y="6383"/>
                  </a:lnTo>
                  <a:lnTo>
                    <a:pt x="2867" y="6466"/>
                  </a:lnTo>
                  <a:lnTo>
                    <a:pt x="2951" y="6571"/>
                  </a:lnTo>
                  <a:lnTo>
                    <a:pt x="3055" y="6613"/>
                  </a:lnTo>
                  <a:lnTo>
                    <a:pt x="3244" y="6613"/>
                  </a:lnTo>
                  <a:lnTo>
                    <a:pt x="3369" y="6676"/>
                  </a:lnTo>
                  <a:lnTo>
                    <a:pt x="3537" y="6634"/>
                  </a:lnTo>
                  <a:lnTo>
                    <a:pt x="3641" y="6676"/>
                  </a:lnTo>
                  <a:lnTo>
                    <a:pt x="3850" y="6676"/>
                  </a:lnTo>
                  <a:lnTo>
                    <a:pt x="3997" y="6424"/>
                  </a:lnTo>
                  <a:lnTo>
                    <a:pt x="4060" y="6362"/>
                  </a:lnTo>
                  <a:lnTo>
                    <a:pt x="4164" y="6299"/>
                  </a:lnTo>
                  <a:lnTo>
                    <a:pt x="4269" y="6299"/>
                  </a:lnTo>
                  <a:lnTo>
                    <a:pt x="4311" y="6278"/>
                  </a:lnTo>
                  <a:lnTo>
                    <a:pt x="4583" y="6257"/>
                  </a:lnTo>
                  <a:lnTo>
                    <a:pt x="4645" y="6278"/>
                  </a:lnTo>
                  <a:lnTo>
                    <a:pt x="4729" y="6404"/>
                  </a:lnTo>
                  <a:lnTo>
                    <a:pt x="4834" y="6466"/>
                  </a:lnTo>
                  <a:lnTo>
                    <a:pt x="5043" y="6424"/>
                  </a:lnTo>
                  <a:lnTo>
                    <a:pt x="5210" y="6424"/>
                  </a:lnTo>
                  <a:lnTo>
                    <a:pt x="5252" y="6320"/>
                  </a:lnTo>
                  <a:lnTo>
                    <a:pt x="5441" y="6257"/>
                  </a:lnTo>
                  <a:lnTo>
                    <a:pt x="5629" y="6215"/>
                  </a:lnTo>
                  <a:lnTo>
                    <a:pt x="5775" y="6152"/>
                  </a:lnTo>
                  <a:lnTo>
                    <a:pt x="5880" y="6069"/>
                  </a:lnTo>
                  <a:lnTo>
                    <a:pt x="5943" y="5964"/>
                  </a:lnTo>
                  <a:lnTo>
                    <a:pt x="6068" y="5880"/>
                  </a:lnTo>
                  <a:lnTo>
                    <a:pt x="6173" y="5880"/>
                  </a:lnTo>
                  <a:lnTo>
                    <a:pt x="6278" y="5797"/>
                  </a:lnTo>
                  <a:lnTo>
                    <a:pt x="7010" y="5797"/>
                  </a:lnTo>
                  <a:lnTo>
                    <a:pt x="8788" y="4018"/>
                  </a:lnTo>
                  <a:lnTo>
                    <a:pt x="8056" y="4018"/>
                  </a:lnTo>
                  <a:lnTo>
                    <a:pt x="6361" y="3495"/>
                  </a:lnTo>
                  <a:lnTo>
                    <a:pt x="6215" y="3370"/>
                  </a:lnTo>
                  <a:lnTo>
                    <a:pt x="6006" y="3349"/>
                  </a:lnTo>
                  <a:lnTo>
                    <a:pt x="5943" y="3160"/>
                  </a:lnTo>
                  <a:lnTo>
                    <a:pt x="5964" y="3014"/>
                  </a:lnTo>
                  <a:lnTo>
                    <a:pt x="5796" y="2930"/>
                  </a:lnTo>
                  <a:lnTo>
                    <a:pt x="5692" y="2616"/>
                  </a:lnTo>
                  <a:lnTo>
                    <a:pt x="5650" y="2386"/>
                  </a:lnTo>
                  <a:lnTo>
                    <a:pt x="5692" y="2323"/>
                  </a:lnTo>
                  <a:lnTo>
                    <a:pt x="5587" y="2282"/>
                  </a:lnTo>
                  <a:lnTo>
                    <a:pt x="5441" y="2303"/>
                  </a:lnTo>
                  <a:lnTo>
                    <a:pt x="5315" y="2386"/>
                  </a:lnTo>
                  <a:lnTo>
                    <a:pt x="5106" y="2386"/>
                  </a:lnTo>
                  <a:lnTo>
                    <a:pt x="5022" y="2323"/>
                  </a:lnTo>
                  <a:lnTo>
                    <a:pt x="5127" y="2198"/>
                  </a:lnTo>
                  <a:lnTo>
                    <a:pt x="5127" y="2093"/>
                  </a:lnTo>
                  <a:lnTo>
                    <a:pt x="5169" y="1989"/>
                  </a:lnTo>
                  <a:lnTo>
                    <a:pt x="5169" y="1821"/>
                  </a:lnTo>
                  <a:lnTo>
                    <a:pt x="5210" y="1717"/>
                  </a:lnTo>
                  <a:lnTo>
                    <a:pt x="5252" y="1591"/>
                  </a:lnTo>
                  <a:lnTo>
                    <a:pt x="5357" y="1570"/>
                  </a:lnTo>
                  <a:lnTo>
                    <a:pt x="5210" y="1361"/>
                  </a:lnTo>
                  <a:lnTo>
                    <a:pt x="5127" y="1361"/>
                  </a:lnTo>
                  <a:lnTo>
                    <a:pt x="5106" y="1277"/>
                  </a:lnTo>
                  <a:lnTo>
                    <a:pt x="5064" y="1173"/>
                  </a:lnTo>
                  <a:lnTo>
                    <a:pt x="4959" y="1026"/>
                  </a:lnTo>
                  <a:lnTo>
                    <a:pt x="4855" y="984"/>
                  </a:lnTo>
                  <a:lnTo>
                    <a:pt x="4687" y="838"/>
                  </a:lnTo>
                  <a:lnTo>
                    <a:pt x="4541" y="733"/>
                  </a:lnTo>
                  <a:lnTo>
                    <a:pt x="4520" y="671"/>
                  </a:lnTo>
                  <a:lnTo>
                    <a:pt x="4415" y="671"/>
                  </a:lnTo>
                  <a:lnTo>
                    <a:pt x="4394" y="629"/>
                  </a:lnTo>
                  <a:lnTo>
                    <a:pt x="4227" y="629"/>
                  </a:lnTo>
                  <a:lnTo>
                    <a:pt x="4185" y="524"/>
                  </a:lnTo>
                  <a:lnTo>
                    <a:pt x="3976" y="336"/>
                  </a:lnTo>
                  <a:lnTo>
                    <a:pt x="3871" y="315"/>
                  </a:lnTo>
                  <a:lnTo>
                    <a:pt x="3788" y="231"/>
                  </a:lnTo>
                  <a:lnTo>
                    <a:pt x="3662" y="210"/>
                  </a:lnTo>
                  <a:lnTo>
                    <a:pt x="3578" y="231"/>
                  </a:lnTo>
                  <a:lnTo>
                    <a:pt x="3557" y="252"/>
                  </a:lnTo>
                  <a:lnTo>
                    <a:pt x="3369" y="106"/>
                  </a:lnTo>
                  <a:lnTo>
                    <a:pt x="3265" y="106"/>
                  </a:lnTo>
                  <a:lnTo>
                    <a:pt x="3223" y="147"/>
                  </a:lnTo>
                  <a:lnTo>
                    <a:pt x="3139" y="85"/>
                  </a:lnTo>
                  <a:lnTo>
                    <a:pt x="3034" y="106"/>
                  </a:lnTo>
                  <a:lnTo>
                    <a:pt x="2930" y="189"/>
                  </a:lnTo>
                  <a:lnTo>
                    <a:pt x="2825" y="189"/>
                  </a:lnTo>
                  <a:lnTo>
                    <a:pt x="2595" y="106"/>
                  </a:lnTo>
                  <a:lnTo>
                    <a:pt x="2553" y="43"/>
                  </a:lnTo>
                  <a:lnTo>
                    <a:pt x="251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6" name="Google Shape;2546;p46"/>
            <p:cNvSpPr/>
            <p:nvPr/>
          </p:nvSpPr>
          <p:spPr>
            <a:xfrm>
              <a:off x="4213550" y="2979100"/>
              <a:ext cx="96800" cy="85825"/>
            </a:xfrm>
            <a:custGeom>
              <a:avLst/>
              <a:gdLst/>
              <a:ahLst/>
              <a:cxnLst/>
              <a:rect l="l" t="t" r="r" b="b"/>
              <a:pathLst>
                <a:path w="3872" h="3433" extrusionOk="0">
                  <a:moveTo>
                    <a:pt x="1151" y="1"/>
                  </a:moveTo>
                  <a:lnTo>
                    <a:pt x="1068" y="105"/>
                  </a:lnTo>
                  <a:lnTo>
                    <a:pt x="963" y="168"/>
                  </a:lnTo>
                  <a:lnTo>
                    <a:pt x="858" y="189"/>
                  </a:lnTo>
                  <a:lnTo>
                    <a:pt x="838" y="273"/>
                  </a:lnTo>
                  <a:lnTo>
                    <a:pt x="712" y="273"/>
                  </a:lnTo>
                  <a:lnTo>
                    <a:pt x="628" y="315"/>
                  </a:lnTo>
                  <a:lnTo>
                    <a:pt x="524" y="336"/>
                  </a:lnTo>
                  <a:lnTo>
                    <a:pt x="524" y="398"/>
                  </a:lnTo>
                  <a:lnTo>
                    <a:pt x="524" y="440"/>
                  </a:lnTo>
                  <a:lnTo>
                    <a:pt x="524" y="524"/>
                  </a:lnTo>
                  <a:lnTo>
                    <a:pt x="356" y="524"/>
                  </a:lnTo>
                  <a:lnTo>
                    <a:pt x="314" y="545"/>
                  </a:lnTo>
                  <a:lnTo>
                    <a:pt x="314" y="691"/>
                  </a:lnTo>
                  <a:lnTo>
                    <a:pt x="231" y="817"/>
                  </a:lnTo>
                  <a:lnTo>
                    <a:pt x="294" y="838"/>
                  </a:lnTo>
                  <a:lnTo>
                    <a:pt x="335" y="900"/>
                  </a:lnTo>
                  <a:lnTo>
                    <a:pt x="294" y="942"/>
                  </a:lnTo>
                  <a:lnTo>
                    <a:pt x="231" y="1131"/>
                  </a:lnTo>
                  <a:lnTo>
                    <a:pt x="189" y="1424"/>
                  </a:lnTo>
                  <a:lnTo>
                    <a:pt x="84" y="1549"/>
                  </a:lnTo>
                  <a:lnTo>
                    <a:pt x="84" y="1654"/>
                  </a:lnTo>
                  <a:lnTo>
                    <a:pt x="22" y="1737"/>
                  </a:lnTo>
                  <a:lnTo>
                    <a:pt x="1" y="1863"/>
                  </a:lnTo>
                  <a:lnTo>
                    <a:pt x="84" y="2093"/>
                  </a:lnTo>
                  <a:lnTo>
                    <a:pt x="105" y="2219"/>
                  </a:lnTo>
                  <a:lnTo>
                    <a:pt x="126" y="2219"/>
                  </a:lnTo>
                  <a:lnTo>
                    <a:pt x="210" y="2260"/>
                  </a:lnTo>
                  <a:lnTo>
                    <a:pt x="335" y="2281"/>
                  </a:lnTo>
                  <a:lnTo>
                    <a:pt x="356" y="2198"/>
                  </a:lnTo>
                  <a:lnTo>
                    <a:pt x="461" y="2198"/>
                  </a:lnTo>
                  <a:lnTo>
                    <a:pt x="628" y="1863"/>
                  </a:lnTo>
                  <a:lnTo>
                    <a:pt x="670" y="1905"/>
                  </a:lnTo>
                  <a:lnTo>
                    <a:pt x="712" y="1968"/>
                  </a:lnTo>
                  <a:lnTo>
                    <a:pt x="942" y="2051"/>
                  </a:lnTo>
                  <a:lnTo>
                    <a:pt x="1047" y="2051"/>
                  </a:lnTo>
                  <a:lnTo>
                    <a:pt x="1151" y="1968"/>
                  </a:lnTo>
                  <a:lnTo>
                    <a:pt x="1256" y="1947"/>
                  </a:lnTo>
                  <a:lnTo>
                    <a:pt x="1340" y="2009"/>
                  </a:lnTo>
                  <a:lnTo>
                    <a:pt x="1382" y="1968"/>
                  </a:lnTo>
                  <a:lnTo>
                    <a:pt x="1486" y="1968"/>
                  </a:lnTo>
                  <a:lnTo>
                    <a:pt x="1674" y="2114"/>
                  </a:lnTo>
                  <a:lnTo>
                    <a:pt x="1695" y="2093"/>
                  </a:lnTo>
                  <a:lnTo>
                    <a:pt x="1779" y="2072"/>
                  </a:lnTo>
                  <a:lnTo>
                    <a:pt x="1905" y="2093"/>
                  </a:lnTo>
                  <a:lnTo>
                    <a:pt x="1988" y="2177"/>
                  </a:lnTo>
                  <a:lnTo>
                    <a:pt x="2093" y="2198"/>
                  </a:lnTo>
                  <a:lnTo>
                    <a:pt x="2302" y="2386"/>
                  </a:lnTo>
                  <a:lnTo>
                    <a:pt x="2344" y="2491"/>
                  </a:lnTo>
                  <a:lnTo>
                    <a:pt x="2511" y="2491"/>
                  </a:lnTo>
                  <a:lnTo>
                    <a:pt x="2532" y="2533"/>
                  </a:lnTo>
                  <a:lnTo>
                    <a:pt x="2637" y="2533"/>
                  </a:lnTo>
                  <a:lnTo>
                    <a:pt x="2658" y="2595"/>
                  </a:lnTo>
                  <a:lnTo>
                    <a:pt x="2804" y="2700"/>
                  </a:lnTo>
                  <a:lnTo>
                    <a:pt x="2972" y="2846"/>
                  </a:lnTo>
                  <a:lnTo>
                    <a:pt x="3076" y="2888"/>
                  </a:lnTo>
                  <a:lnTo>
                    <a:pt x="3181" y="3035"/>
                  </a:lnTo>
                  <a:lnTo>
                    <a:pt x="3223" y="3139"/>
                  </a:lnTo>
                  <a:lnTo>
                    <a:pt x="3244" y="3223"/>
                  </a:lnTo>
                  <a:lnTo>
                    <a:pt x="3327" y="3223"/>
                  </a:lnTo>
                  <a:lnTo>
                    <a:pt x="3474" y="3432"/>
                  </a:lnTo>
                  <a:lnTo>
                    <a:pt x="3599" y="3369"/>
                  </a:lnTo>
                  <a:lnTo>
                    <a:pt x="3662" y="3328"/>
                  </a:lnTo>
                  <a:lnTo>
                    <a:pt x="3746" y="3307"/>
                  </a:lnTo>
                  <a:lnTo>
                    <a:pt x="3871" y="3202"/>
                  </a:lnTo>
                  <a:lnTo>
                    <a:pt x="3809" y="3160"/>
                  </a:lnTo>
                  <a:lnTo>
                    <a:pt x="3809" y="3139"/>
                  </a:lnTo>
                  <a:lnTo>
                    <a:pt x="3767" y="3202"/>
                  </a:lnTo>
                  <a:lnTo>
                    <a:pt x="3683" y="3139"/>
                  </a:lnTo>
                  <a:lnTo>
                    <a:pt x="3641" y="3139"/>
                  </a:lnTo>
                  <a:lnTo>
                    <a:pt x="3579" y="3035"/>
                  </a:lnTo>
                  <a:lnTo>
                    <a:pt x="3599" y="3014"/>
                  </a:lnTo>
                  <a:lnTo>
                    <a:pt x="3537" y="2909"/>
                  </a:lnTo>
                  <a:lnTo>
                    <a:pt x="3453" y="2888"/>
                  </a:lnTo>
                  <a:lnTo>
                    <a:pt x="3348" y="2637"/>
                  </a:lnTo>
                  <a:lnTo>
                    <a:pt x="3327" y="2595"/>
                  </a:lnTo>
                  <a:lnTo>
                    <a:pt x="3327" y="2616"/>
                  </a:lnTo>
                  <a:lnTo>
                    <a:pt x="3265" y="2616"/>
                  </a:lnTo>
                  <a:lnTo>
                    <a:pt x="3181" y="2512"/>
                  </a:lnTo>
                  <a:lnTo>
                    <a:pt x="3055" y="2470"/>
                  </a:lnTo>
                  <a:lnTo>
                    <a:pt x="2972" y="2323"/>
                  </a:lnTo>
                  <a:lnTo>
                    <a:pt x="2804" y="2093"/>
                  </a:lnTo>
                  <a:lnTo>
                    <a:pt x="2742" y="2051"/>
                  </a:lnTo>
                  <a:lnTo>
                    <a:pt x="2595" y="2009"/>
                  </a:lnTo>
                  <a:lnTo>
                    <a:pt x="2532" y="1947"/>
                  </a:lnTo>
                  <a:lnTo>
                    <a:pt x="2428" y="1800"/>
                  </a:lnTo>
                  <a:lnTo>
                    <a:pt x="2344" y="1842"/>
                  </a:lnTo>
                  <a:lnTo>
                    <a:pt x="2218" y="1842"/>
                  </a:lnTo>
                  <a:lnTo>
                    <a:pt x="2177" y="1863"/>
                  </a:lnTo>
                  <a:lnTo>
                    <a:pt x="2114" y="1800"/>
                  </a:lnTo>
                  <a:lnTo>
                    <a:pt x="2009" y="1654"/>
                  </a:lnTo>
                  <a:lnTo>
                    <a:pt x="2072" y="1633"/>
                  </a:lnTo>
                  <a:lnTo>
                    <a:pt x="1967" y="1465"/>
                  </a:lnTo>
                  <a:lnTo>
                    <a:pt x="1905" y="1486"/>
                  </a:lnTo>
                  <a:lnTo>
                    <a:pt x="1905" y="1591"/>
                  </a:lnTo>
                  <a:lnTo>
                    <a:pt x="1926" y="1591"/>
                  </a:lnTo>
                  <a:lnTo>
                    <a:pt x="1926" y="1758"/>
                  </a:lnTo>
                  <a:lnTo>
                    <a:pt x="1821" y="1737"/>
                  </a:lnTo>
                  <a:lnTo>
                    <a:pt x="1800" y="1549"/>
                  </a:lnTo>
                  <a:lnTo>
                    <a:pt x="1758" y="1444"/>
                  </a:lnTo>
                  <a:lnTo>
                    <a:pt x="1674" y="1424"/>
                  </a:lnTo>
                  <a:lnTo>
                    <a:pt x="1674" y="1361"/>
                  </a:lnTo>
                  <a:lnTo>
                    <a:pt x="1654" y="1214"/>
                  </a:lnTo>
                  <a:lnTo>
                    <a:pt x="1591" y="1172"/>
                  </a:lnTo>
                  <a:lnTo>
                    <a:pt x="1507" y="754"/>
                  </a:lnTo>
                  <a:lnTo>
                    <a:pt x="1277" y="126"/>
                  </a:lnTo>
                  <a:lnTo>
                    <a:pt x="1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7" name="Google Shape;2547;p46"/>
            <p:cNvSpPr/>
            <p:nvPr/>
          </p:nvSpPr>
          <p:spPr>
            <a:xfrm>
              <a:off x="4292025" y="3059150"/>
              <a:ext cx="21975" cy="26175"/>
            </a:xfrm>
            <a:custGeom>
              <a:avLst/>
              <a:gdLst/>
              <a:ahLst/>
              <a:cxnLst/>
              <a:rect l="l" t="t" r="r" b="b"/>
              <a:pathLst>
                <a:path w="879" h="1047" extrusionOk="0">
                  <a:moveTo>
                    <a:pt x="732" y="0"/>
                  </a:moveTo>
                  <a:lnTo>
                    <a:pt x="607" y="105"/>
                  </a:lnTo>
                  <a:lnTo>
                    <a:pt x="523" y="126"/>
                  </a:lnTo>
                  <a:lnTo>
                    <a:pt x="460" y="167"/>
                  </a:lnTo>
                  <a:lnTo>
                    <a:pt x="230" y="251"/>
                  </a:lnTo>
                  <a:lnTo>
                    <a:pt x="188" y="377"/>
                  </a:lnTo>
                  <a:lnTo>
                    <a:pt x="147" y="481"/>
                  </a:lnTo>
                  <a:lnTo>
                    <a:pt x="147" y="649"/>
                  </a:lnTo>
                  <a:lnTo>
                    <a:pt x="105" y="753"/>
                  </a:lnTo>
                  <a:lnTo>
                    <a:pt x="105" y="858"/>
                  </a:lnTo>
                  <a:lnTo>
                    <a:pt x="0" y="983"/>
                  </a:lnTo>
                  <a:lnTo>
                    <a:pt x="84" y="1046"/>
                  </a:lnTo>
                  <a:lnTo>
                    <a:pt x="293" y="1046"/>
                  </a:lnTo>
                  <a:lnTo>
                    <a:pt x="419" y="963"/>
                  </a:lnTo>
                  <a:lnTo>
                    <a:pt x="565" y="942"/>
                  </a:lnTo>
                  <a:lnTo>
                    <a:pt x="670" y="983"/>
                  </a:lnTo>
                  <a:lnTo>
                    <a:pt x="670" y="963"/>
                  </a:lnTo>
                  <a:lnTo>
                    <a:pt x="837" y="732"/>
                  </a:lnTo>
                  <a:lnTo>
                    <a:pt x="816" y="670"/>
                  </a:lnTo>
                  <a:lnTo>
                    <a:pt x="649" y="670"/>
                  </a:lnTo>
                  <a:lnTo>
                    <a:pt x="565" y="732"/>
                  </a:lnTo>
                  <a:lnTo>
                    <a:pt x="523" y="691"/>
                  </a:lnTo>
                  <a:lnTo>
                    <a:pt x="460" y="628"/>
                  </a:lnTo>
                  <a:lnTo>
                    <a:pt x="565" y="628"/>
                  </a:lnTo>
                  <a:lnTo>
                    <a:pt x="649" y="544"/>
                  </a:lnTo>
                  <a:lnTo>
                    <a:pt x="732" y="544"/>
                  </a:lnTo>
                  <a:lnTo>
                    <a:pt x="837" y="419"/>
                  </a:lnTo>
                  <a:lnTo>
                    <a:pt x="879" y="377"/>
                  </a:lnTo>
                  <a:lnTo>
                    <a:pt x="858" y="230"/>
                  </a:lnTo>
                  <a:lnTo>
                    <a:pt x="879" y="147"/>
                  </a:lnTo>
                  <a:lnTo>
                    <a:pt x="858" y="147"/>
                  </a:lnTo>
                  <a:lnTo>
                    <a:pt x="732" y="21"/>
                  </a:lnTo>
                  <a:lnTo>
                    <a:pt x="73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8" name="Google Shape;2548;p46"/>
            <p:cNvSpPr/>
            <p:nvPr/>
          </p:nvSpPr>
          <p:spPr>
            <a:xfrm>
              <a:off x="4282600" y="3069600"/>
              <a:ext cx="148050" cy="196175"/>
            </a:xfrm>
            <a:custGeom>
              <a:avLst/>
              <a:gdLst/>
              <a:ahLst/>
              <a:cxnLst/>
              <a:rect l="l" t="t" r="r" b="b"/>
              <a:pathLst>
                <a:path w="5922" h="7847" extrusionOk="0">
                  <a:moveTo>
                    <a:pt x="5587" y="1"/>
                  </a:moveTo>
                  <a:lnTo>
                    <a:pt x="5587" y="21"/>
                  </a:lnTo>
                  <a:lnTo>
                    <a:pt x="5545" y="21"/>
                  </a:lnTo>
                  <a:lnTo>
                    <a:pt x="5482" y="105"/>
                  </a:lnTo>
                  <a:lnTo>
                    <a:pt x="5441" y="210"/>
                  </a:lnTo>
                  <a:lnTo>
                    <a:pt x="5420" y="168"/>
                  </a:lnTo>
                  <a:lnTo>
                    <a:pt x="5315" y="273"/>
                  </a:lnTo>
                  <a:lnTo>
                    <a:pt x="5127" y="314"/>
                  </a:lnTo>
                  <a:lnTo>
                    <a:pt x="5127" y="335"/>
                  </a:lnTo>
                  <a:lnTo>
                    <a:pt x="5085" y="314"/>
                  </a:lnTo>
                  <a:lnTo>
                    <a:pt x="4897" y="335"/>
                  </a:lnTo>
                  <a:lnTo>
                    <a:pt x="4792" y="419"/>
                  </a:lnTo>
                  <a:lnTo>
                    <a:pt x="4499" y="461"/>
                  </a:lnTo>
                  <a:lnTo>
                    <a:pt x="4457" y="461"/>
                  </a:lnTo>
                  <a:lnTo>
                    <a:pt x="4394" y="440"/>
                  </a:lnTo>
                  <a:lnTo>
                    <a:pt x="4227" y="440"/>
                  </a:lnTo>
                  <a:lnTo>
                    <a:pt x="4060" y="524"/>
                  </a:lnTo>
                  <a:lnTo>
                    <a:pt x="3913" y="524"/>
                  </a:lnTo>
                  <a:lnTo>
                    <a:pt x="3830" y="545"/>
                  </a:lnTo>
                  <a:lnTo>
                    <a:pt x="3704" y="482"/>
                  </a:lnTo>
                  <a:lnTo>
                    <a:pt x="3599" y="524"/>
                  </a:lnTo>
                  <a:lnTo>
                    <a:pt x="3244" y="733"/>
                  </a:lnTo>
                  <a:lnTo>
                    <a:pt x="3076" y="754"/>
                  </a:lnTo>
                  <a:lnTo>
                    <a:pt x="2972" y="691"/>
                  </a:lnTo>
                  <a:lnTo>
                    <a:pt x="2909" y="733"/>
                  </a:lnTo>
                  <a:lnTo>
                    <a:pt x="2762" y="733"/>
                  </a:lnTo>
                  <a:lnTo>
                    <a:pt x="2700" y="691"/>
                  </a:lnTo>
                  <a:lnTo>
                    <a:pt x="2658" y="691"/>
                  </a:lnTo>
                  <a:lnTo>
                    <a:pt x="2469" y="858"/>
                  </a:lnTo>
                  <a:lnTo>
                    <a:pt x="2365" y="858"/>
                  </a:lnTo>
                  <a:lnTo>
                    <a:pt x="2239" y="942"/>
                  </a:lnTo>
                  <a:lnTo>
                    <a:pt x="2177" y="1005"/>
                  </a:lnTo>
                  <a:lnTo>
                    <a:pt x="1988" y="1047"/>
                  </a:lnTo>
                  <a:lnTo>
                    <a:pt x="1863" y="984"/>
                  </a:lnTo>
                  <a:lnTo>
                    <a:pt x="1716" y="858"/>
                  </a:lnTo>
                  <a:lnTo>
                    <a:pt x="1653" y="858"/>
                  </a:lnTo>
                  <a:lnTo>
                    <a:pt x="1633" y="754"/>
                  </a:lnTo>
                  <a:lnTo>
                    <a:pt x="1256" y="377"/>
                  </a:lnTo>
                  <a:lnTo>
                    <a:pt x="1235" y="356"/>
                  </a:lnTo>
                  <a:lnTo>
                    <a:pt x="1214" y="314"/>
                  </a:lnTo>
                  <a:lnTo>
                    <a:pt x="1047" y="545"/>
                  </a:lnTo>
                  <a:lnTo>
                    <a:pt x="1005" y="628"/>
                  </a:lnTo>
                  <a:lnTo>
                    <a:pt x="1047" y="858"/>
                  </a:lnTo>
                  <a:lnTo>
                    <a:pt x="1151" y="1172"/>
                  </a:lnTo>
                  <a:lnTo>
                    <a:pt x="1319" y="1256"/>
                  </a:lnTo>
                  <a:lnTo>
                    <a:pt x="1298" y="1402"/>
                  </a:lnTo>
                  <a:lnTo>
                    <a:pt x="1361" y="1591"/>
                  </a:lnTo>
                  <a:lnTo>
                    <a:pt x="1570" y="1612"/>
                  </a:lnTo>
                  <a:lnTo>
                    <a:pt x="1716" y="1737"/>
                  </a:lnTo>
                  <a:lnTo>
                    <a:pt x="3411" y="2260"/>
                  </a:lnTo>
                  <a:lnTo>
                    <a:pt x="4143" y="2260"/>
                  </a:lnTo>
                  <a:lnTo>
                    <a:pt x="2365" y="4039"/>
                  </a:lnTo>
                  <a:lnTo>
                    <a:pt x="1633" y="4039"/>
                  </a:lnTo>
                  <a:lnTo>
                    <a:pt x="1528" y="4122"/>
                  </a:lnTo>
                  <a:lnTo>
                    <a:pt x="1423" y="4122"/>
                  </a:lnTo>
                  <a:lnTo>
                    <a:pt x="1298" y="4206"/>
                  </a:lnTo>
                  <a:lnTo>
                    <a:pt x="1235" y="4311"/>
                  </a:lnTo>
                  <a:lnTo>
                    <a:pt x="1130" y="4394"/>
                  </a:lnTo>
                  <a:lnTo>
                    <a:pt x="984" y="4457"/>
                  </a:lnTo>
                  <a:lnTo>
                    <a:pt x="796" y="4499"/>
                  </a:lnTo>
                  <a:lnTo>
                    <a:pt x="607" y="4562"/>
                  </a:lnTo>
                  <a:lnTo>
                    <a:pt x="565" y="4666"/>
                  </a:lnTo>
                  <a:lnTo>
                    <a:pt x="0" y="5169"/>
                  </a:lnTo>
                  <a:lnTo>
                    <a:pt x="0" y="7449"/>
                  </a:lnTo>
                  <a:lnTo>
                    <a:pt x="419" y="7847"/>
                  </a:lnTo>
                  <a:lnTo>
                    <a:pt x="419" y="7805"/>
                  </a:lnTo>
                  <a:lnTo>
                    <a:pt x="900" y="7261"/>
                  </a:lnTo>
                  <a:lnTo>
                    <a:pt x="942" y="7156"/>
                  </a:lnTo>
                  <a:lnTo>
                    <a:pt x="1089" y="7031"/>
                  </a:lnTo>
                  <a:lnTo>
                    <a:pt x="1193" y="7010"/>
                  </a:lnTo>
                  <a:lnTo>
                    <a:pt x="1235" y="6926"/>
                  </a:lnTo>
                  <a:lnTo>
                    <a:pt x="1298" y="6905"/>
                  </a:lnTo>
                  <a:lnTo>
                    <a:pt x="1633" y="6529"/>
                  </a:lnTo>
                  <a:lnTo>
                    <a:pt x="1716" y="6508"/>
                  </a:lnTo>
                  <a:lnTo>
                    <a:pt x="2093" y="6089"/>
                  </a:lnTo>
                  <a:lnTo>
                    <a:pt x="2302" y="5922"/>
                  </a:lnTo>
                  <a:lnTo>
                    <a:pt x="2469" y="5817"/>
                  </a:lnTo>
                  <a:lnTo>
                    <a:pt x="2658" y="5796"/>
                  </a:lnTo>
                  <a:lnTo>
                    <a:pt x="2930" y="5566"/>
                  </a:lnTo>
                  <a:lnTo>
                    <a:pt x="3558" y="4980"/>
                  </a:lnTo>
                  <a:lnTo>
                    <a:pt x="3871" y="4625"/>
                  </a:lnTo>
                  <a:lnTo>
                    <a:pt x="4060" y="4436"/>
                  </a:lnTo>
                  <a:lnTo>
                    <a:pt x="4081" y="4311"/>
                  </a:lnTo>
                  <a:lnTo>
                    <a:pt x="4478" y="3788"/>
                  </a:lnTo>
                  <a:lnTo>
                    <a:pt x="4478" y="3683"/>
                  </a:lnTo>
                  <a:lnTo>
                    <a:pt x="4687" y="3390"/>
                  </a:lnTo>
                  <a:lnTo>
                    <a:pt x="4708" y="3202"/>
                  </a:lnTo>
                  <a:lnTo>
                    <a:pt x="5022" y="2574"/>
                  </a:lnTo>
                  <a:lnTo>
                    <a:pt x="5106" y="2532"/>
                  </a:lnTo>
                  <a:lnTo>
                    <a:pt x="5064" y="2449"/>
                  </a:lnTo>
                  <a:lnTo>
                    <a:pt x="5064" y="2365"/>
                  </a:lnTo>
                  <a:lnTo>
                    <a:pt x="5190" y="2239"/>
                  </a:lnTo>
                  <a:lnTo>
                    <a:pt x="5231" y="2239"/>
                  </a:lnTo>
                  <a:lnTo>
                    <a:pt x="5315" y="2135"/>
                  </a:lnTo>
                  <a:lnTo>
                    <a:pt x="5441" y="1842"/>
                  </a:lnTo>
                  <a:lnTo>
                    <a:pt x="5650" y="1591"/>
                  </a:lnTo>
                  <a:lnTo>
                    <a:pt x="5650" y="1423"/>
                  </a:lnTo>
                  <a:lnTo>
                    <a:pt x="5692" y="1381"/>
                  </a:lnTo>
                  <a:lnTo>
                    <a:pt x="5713" y="1214"/>
                  </a:lnTo>
                  <a:lnTo>
                    <a:pt x="5650" y="1151"/>
                  </a:lnTo>
                  <a:lnTo>
                    <a:pt x="5734" y="1005"/>
                  </a:lnTo>
                  <a:lnTo>
                    <a:pt x="5796" y="984"/>
                  </a:lnTo>
                  <a:lnTo>
                    <a:pt x="5859" y="984"/>
                  </a:lnTo>
                  <a:lnTo>
                    <a:pt x="5901" y="1005"/>
                  </a:lnTo>
                  <a:lnTo>
                    <a:pt x="5922" y="1005"/>
                  </a:lnTo>
                  <a:lnTo>
                    <a:pt x="5901" y="942"/>
                  </a:lnTo>
                  <a:lnTo>
                    <a:pt x="5838" y="942"/>
                  </a:lnTo>
                  <a:lnTo>
                    <a:pt x="5859" y="963"/>
                  </a:lnTo>
                  <a:lnTo>
                    <a:pt x="5796" y="963"/>
                  </a:lnTo>
                  <a:lnTo>
                    <a:pt x="5817" y="879"/>
                  </a:lnTo>
                  <a:lnTo>
                    <a:pt x="5817" y="775"/>
                  </a:lnTo>
                  <a:lnTo>
                    <a:pt x="5754" y="691"/>
                  </a:lnTo>
                  <a:lnTo>
                    <a:pt x="5817" y="586"/>
                  </a:lnTo>
                  <a:lnTo>
                    <a:pt x="5859" y="545"/>
                  </a:lnTo>
                  <a:lnTo>
                    <a:pt x="5859" y="482"/>
                  </a:lnTo>
                  <a:lnTo>
                    <a:pt x="5796" y="482"/>
                  </a:lnTo>
                  <a:lnTo>
                    <a:pt x="5754" y="440"/>
                  </a:lnTo>
                  <a:lnTo>
                    <a:pt x="5796" y="377"/>
                  </a:lnTo>
                  <a:lnTo>
                    <a:pt x="5796" y="314"/>
                  </a:lnTo>
                  <a:lnTo>
                    <a:pt x="5838" y="210"/>
                  </a:lnTo>
                  <a:lnTo>
                    <a:pt x="5901" y="126"/>
                  </a:lnTo>
                  <a:lnTo>
                    <a:pt x="5859" y="105"/>
                  </a:lnTo>
                  <a:lnTo>
                    <a:pt x="5796" y="105"/>
                  </a:lnTo>
                  <a:lnTo>
                    <a:pt x="5650" y="42"/>
                  </a:lnTo>
                  <a:lnTo>
                    <a:pt x="558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9" name="Google Shape;2549;p46"/>
            <p:cNvSpPr/>
            <p:nvPr/>
          </p:nvSpPr>
          <p:spPr>
            <a:xfrm>
              <a:off x="4175375" y="3163750"/>
              <a:ext cx="121375" cy="147025"/>
            </a:xfrm>
            <a:custGeom>
              <a:avLst/>
              <a:gdLst/>
              <a:ahLst/>
              <a:cxnLst/>
              <a:rect l="l" t="t" r="r" b="b"/>
              <a:pathLst>
                <a:path w="4855" h="5881" extrusionOk="0">
                  <a:moveTo>
                    <a:pt x="984" y="1"/>
                  </a:moveTo>
                  <a:lnTo>
                    <a:pt x="942" y="43"/>
                  </a:lnTo>
                  <a:lnTo>
                    <a:pt x="732" y="252"/>
                  </a:lnTo>
                  <a:lnTo>
                    <a:pt x="607" y="461"/>
                  </a:lnTo>
                  <a:lnTo>
                    <a:pt x="565" y="461"/>
                  </a:lnTo>
                  <a:lnTo>
                    <a:pt x="460" y="566"/>
                  </a:lnTo>
                  <a:lnTo>
                    <a:pt x="398" y="628"/>
                  </a:lnTo>
                  <a:lnTo>
                    <a:pt x="356" y="649"/>
                  </a:lnTo>
                  <a:lnTo>
                    <a:pt x="272" y="754"/>
                  </a:lnTo>
                  <a:lnTo>
                    <a:pt x="293" y="733"/>
                  </a:lnTo>
                  <a:lnTo>
                    <a:pt x="356" y="796"/>
                  </a:lnTo>
                  <a:lnTo>
                    <a:pt x="377" y="963"/>
                  </a:lnTo>
                  <a:lnTo>
                    <a:pt x="419" y="984"/>
                  </a:lnTo>
                  <a:lnTo>
                    <a:pt x="419" y="1089"/>
                  </a:lnTo>
                  <a:lnTo>
                    <a:pt x="502" y="1089"/>
                  </a:lnTo>
                  <a:lnTo>
                    <a:pt x="523" y="1214"/>
                  </a:lnTo>
                  <a:lnTo>
                    <a:pt x="523" y="1361"/>
                  </a:lnTo>
                  <a:lnTo>
                    <a:pt x="670" y="1486"/>
                  </a:lnTo>
                  <a:lnTo>
                    <a:pt x="732" y="1633"/>
                  </a:lnTo>
                  <a:lnTo>
                    <a:pt x="816" y="1696"/>
                  </a:lnTo>
                  <a:lnTo>
                    <a:pt x="900" y="1737"/>
                  </a:lnTo>
                  <a:lnTo>
                    <a:pt x="837" y="1800"/>
                  </a:lnTo>
                  <a:lnTo>
                    <a:pt x="921" y="1884"/>
                  </a:lnTo>
                  <a:lnTo>
                    <a:pt x="942" y="2009"/>
                  </a:lnTo>
                  <a:lnTo>
                    <a:pt x="942" y="2114"/>
                  </a:lnTo>
                  <a:lnTo>
                    <a:pt x="816" y="2261"/>
                  </a:lnTo>
                  <a:lnTo>
                    <a:pt x="816" y="2365"/>
                  </a:lnTo>
                  <a:lnTo>
                    <a:pt x="774" y="2512"/>
                  </a:lnTo>
                  <a:lnTo>
                    <a:pt x="565" y="2512"/>
                  </a:lnTo>
                  <a:lnTo>
                    <a:pt x="565" y="2553"/>
                  </a:lnTo>
                  <a:lnTo>
                    <a:pt x="502" y="2616"/>
                  </a:lnTo>
                  <a:lnTo>
                    <a:pt x="460" y="2721"/>
                  </a:lnTo>
                  <a:lnTo>
                    <a:pt x="377" y="2784"/>
                  </a:lnTo>
                  <a:lnTo>
                    <a:pt x="293" y="2930"/>
                  </a:lnTo>
                  <a:lnTo>
                    <a:pt x="188" y="3056"/>
                  </a:lnTo>
                  <a:lnTo>
                    <a:pt x="168" y="3202"/>
                  </a:lnTo>
                  <a:lnTo>
                    <a:pt x="0" y="3767"/>
                  </a:lnTo>
                  <a:lnTo>
                    <a:pt x="188" y="3767"/>
                  </a:lnTo>
                  <a:lnTo>
                    <a:pt x="2281" y="4981"/>
                  </a:lnTo>
                  <a:lnTo>
                    <a:pt x="2406" y="5169"/>
                  </a:lnTo>
                  <a:lnTo>
                    <a:pt x="2385" y="5253"/>
                  </a:lnTo>
                  <a:lnTo>
                    <a:pt x="2406" y="5294"/>
                  </a:lnTo>
                  <a:lnTo>
                    <a:pt x="2469" y="5378"/>
                  </a:lnTo>
                  <a:lnTo>
                    <a:pt x="3181" y="5880"/>
                  </a:lnTo>
                  <a:lnTo>
                    <a:pt x="3222" y="5880"/>
                  </a:lnTo>
                  <a:lnTo>
                    <a:pt x="3327" y="5818"/>
                  </a:lnTo>
                  <a:lnTo>
                    <a:pt x="3536" y="5546"/>
                  </a:lnTo>
                  <a:lnTo>
                    <a:pt x="3641" y="5357"/>
                  </a:lnTo>
                  <a:lnTo>
                    <a:pt x="3641" y="5232"/>
                  </a:lnTo>
                  <a:lnTo>
                    <a:pt x="3725" y="5085"/>
                  </a:lnTo>
                  <a:lnTo>
                    <a:pt x="3829" y="4939"/>
                  </a:lnTo>
                  <a:lnTo>
                    <a:pt x="3808" y="4918"/>
                  </a:lnTo>
                  <a:lnTo>
                    <a:pt x="3808" y="4855"/>
                  </a:lnTo>
                  <a:lnTo>
                    <a:pt x="3871" y="4750"/>
                  </a:lnTo>
                  <a:lnTo>
                    <a:pt x="3871" y="4730"/>
                  </a:lnTo>
                  <a:lnTo>
                    <a:pt x="3955" y="4709"/>
                  </a:lnTo>
                  <a:lnTo>
                    <a:pt x="4122" y="4709"/>
                  </a:lnTo>
                  <a:lnTo>
                    <a:pt x="4227" y="4541"/>
                  </a:lnTo>
                  <a:lnTo>
                    <a:pt x="4436" y="4458"/>
                  </a:lnTo>
                  <a:lnTo>
                    <a:pt x="4394" y="4416"/>
                  </a:lnTo>
                  <a:lnTo>
                    <a:pt x="4457" y="4332"/>
                  </a:lnTo>
                  <a:lnTo>
                    <a:pt x="4499" y="4332"/>
                  </a:lnTo>
                  <a:lnTo>
                    <a:pt x="4687" y="4102"/>
                  </a:lnTo>
                  <a:lnTo>
                    <a:pt x="4708" y="4081"/>
                  </a:lnTo>
                  <a:lnTo>
                    <a:pt x="4289" y="3683"/>
                  </a:lnTo>
                  <a:lnTo>
                    <a:pt x="4289" y="1403"/>
                  </a:lnTo>
                  <a:lnTo>
                    <a:pt x="4854" y="900"/>
                  </a:lnTo>
                  <a:lnTo>
                    <a:pt x="4687" y="900"/>
                  </a:lnTo>
                  <a:lnTo>
                    <a:pt x="4478" y="942"/>
                  </a:lnTo>
                  <a:lnTo>
                    <a:pt x="4373" y="880"/>
                  </a:lnTo>
                  <a:lnTo>
                    <a:pt x="4289" y="754"/>
                  </a:lnTo>
                  <a:lnTo>
                    <a:pt x="4227" y="733"/>
                  </a:lnTo>
                  <a:lnTo>
                    <a:pt x="3955" y="754"/>
                  </a:lnTo>
                  <a:lnTo>
                    <a:pt x="3913" y="775"/>
                  </a:lnTo>
                  <a:lnTo>
                    <a:pt x="3808" y="775"/>
                  </a:lnTo>
                  <a:lnTo>
                    <a:pt x="3704" y="838"/>
                  </a:lnTo>
                  <a:lnTo>
                    <a:pt x="3641" y="900"/>
                  </a:lnTo>
                  <a:lnTo>
                    <a:pt x="3494" y="1152"/>
                  </a:lnTo>
                  <a:lnTo>
                    <a:pt x="3285" y="1152"/>
                  </a:lnTo>
                  <a:lnTo>
                    <a:pt x="3181" y="1110"/>
                  </a:lnTo>
                  <a:lnTo>
                    <a:pt x="3013" y="1152"/>
                  </a:lnTo>
                  <a:lnTo>
                    <a:pt x="2888" y="1089"/>
                  </a:lnTo>
                  <a:lnTo>
                    <a:pt x="2699" y="1089"/>
                  </a:lnTo>
                  <a:lnTo>
                    <a:pt x="2595" y="1047"/>
                  </a:lnTo>
                  <a:lnTo>
                    <a:pt x="2511" y="942"/>
                  </a:lnTo>
                  <a:lnTo>
                    <a:pt x="2365" y="859"/>
                  </a:lnTo>
                  <a:lnTo>
                    <a:pt x="2134" y="628"/>
                  </a:lnTo>
                  <a:lnTo>
                    <a:pt x="2030" y="545"/>
                  </a:lnTo>
                  <a:lnTo>
                    <a:pt x="1737" y="566"/>
                  </a:lnTo>
                  <a:lnTo>
                    <a:pt x="1611" y="524"/>
                  </a:lnTo>
                  <a:lnTo>
                    <a:pt x="1465" y="566"/>
                  </a:lnTo>
                  <a:lnTo>
                    <a:pt x="1339" y="545"/>
                  </a:lnTo>
                  <a:lnTo>
                    <a:pt x="1256" y="440"/>
                  </a:lnTo>
                  <a:lnTo>
                    <a:pt x="1256" y="105"/>
                  </a:lnTo>
                  <a:lnTo>
                    <a:pt x="1151" y="64"/>
                  </a:lnTo>
                  <a:lnTo>
                    <a:pt x="1046" y="105"/>
                  </a:lnTo>
                  <a:lnTo>
                    <a:pt x="98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0" name="Google Shape;2550;p46"/>
            <p:cNvSpPr/>
            <p:nvPr/>
          </p:nvSpPr>
          <p:spPr>
            <a:xfrm>
              <a:off x="4145025" y="3258950"/>
              <a:ext cx="11000" cy="25"/>
            </a:xfrm>
            <a:custGeom>
              <a:avLst/>
              <a:gdLst/>
              <a:ahLst/>
              <a:cxnLst/>
              <a:rect l="l" t="t" r="r" b="b"/>
              <a:pathLst>
                <a:path w="440" h="1" extrusionOk="0">
                  <a:moveTo>
                    <a:pt x="1" y="1"/>
                  </a:moveTo>
                  <a:lnTo>
                    <a:pt x="210" y="1"/>
                  </a:lnTo>
                  <a:lnTo>
                    <a:pt x="440" y="1"/>
                  </a:lnTo>
                  <a:lnTo>
                    <a:pt x="2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1" name="Google Shape;2551;p46"/>
            <p:cNvSpPr/>
            <p:nvPr/>
          </p:nvSpPr>
          <p:spPr>
            <a:xfrm>
              <a:off x="4115200" y="3182075"/>
              <a:ext cx="83725" cy="82675"/>
            </a:xfrm>
            <a:custGeom>
              <a:avLst/>
              <a:gdLst/>
              <a:ahLst/>
              <a:cxnLst/>
              <a:rect l="l" t="t" r="r" b="b"/>
              <a:pathLst>
                <a:path w="3349" h="3307" extrusionOk="0">
                  <a:moveTo>
                    <a:pt x="2700" y="0"/>
                  </a:moveTo>
                  <a:lnTo>
                    <a:pt x="2679" y="21"/>
                  </a:lnTo>
                  <a:lnTo>
                    <a:pt x="2554" y="105"/>
                  </a:lnTo>
                  <a:lnTo>
                    <a:pt x="2491" y="209"/>
                  </a:lnTo>
                  <a:lnTo>
                    <a:pt x="2365" y="251"/>
                  </a:lnTo>
                  <a:lnTo>
                    <a:pt x="2240" y="209"/>
                  </a:lnTo>
                  <a:lnTo>
                    <a:pt x="2031" y="230"/>
                  </a:lnTo>
                  <a:lnTo>
                    <a:pt x="1884" y="272"/>
                  </a:lnTo>
                  <a:lnTo>
                    <a:pt x="1779" y="272"/>
                  </a:lnTo>
                  <a:lnTo>
                    <a:pt x="1759" y="314"/>
                  </a:lnTo>
                  <a:lnTo>
                    <a:pt x="1675" y="272"/>
                  </a:lnTo>
                  <a:lnTo>
                    <a:pt x="1612" y="356"/>
                  </a:lnTo>
                  <a:lnTo>
                    <a:pt x="1612" y="440"/>
                  </a:lnTo>
                  <a:lnTo>
                    <a:pt x="1549" y="440"/>
                  </a:lnTo>
                  <a:lnTo>
                    <a:pt x="1403" y="419"/>
                  </a:lnTo>
                  <a:lnTo>
                    <a:pt x="1403" y="314"/>
                  </a:lnTo>
                  <a:lnTo>
                    <a:pt x="1298" y="272"/>
                  </a:lnTo>
                  <a:lnTo>
                    <a:pt x="1215" y="314"/>
                  </a:lnTo>
                  <a:lnTo>
                    <a:pt x="1047" y="251"/>
                  </a:lnTo>
                  <a:lnTo>
                    <a:pt x="942" y="209"/>
                  </a:lnTo>
                  <a:lnTo>
                    <a:pt x="880" y="272"/>
                  </a:lnTo>
                  <a:lnTo>
                    <a:pt x="880" y="356"/>
                  </a:lnTo>
                  <a:lnTo>
                    <a:pt x="901" y="419"/>
                  </a:lnTo>
                  <a:lnTo>
                    <a:pt x="880" y="440"/>
                  </a:lnTo>
                  <a:lnTo>
                    <a:pt x="838" y="544"/>
                  </a:lnTo>
                  <a:lnTo>
                    <a:pt x="796" y="628"/>
                  </a:lnTo>
                  <a:lnTo>
                    <a:pt x="796" y="774"/>
                  </a:lnTo>
                  <a:lnTo>
                    <a:pt x="775" y="984"/>
                  </a:lnTo>
                  <a:lnTo>
                    <a:pt x="733" y="1109"/>
                  </a:lnTo>
                  <a:lnTo>
                    <a:pt x="817" y="1172"/>
                  </a:lnTo>
                  <a:lnTo>
                    <a:pt x="880" y="1256"/>
                  </a:lnTo>
                  <a:lnTo>
                    <a:pt x="922" y="1318"/>
                  </a:lnTo>
                  <a:lnTo>
                    <a:pt x="901" y="1402"/>
                  </a:lnTo>
                  <a:lnTo>
                    <a:pt x="608" y="1800"/>
                  </a:lnTo>
                  <a:lnTo>
                    <a:pt x="419" y="2009"/>
                  </a:lnTo>
                  <a:lnTo>
                    <a:pt x="378" y="2092"/>
                  </a:lnTo>
                  <a:lnTo>
                    <a:pt x="147" y="2511"/>
                  </a:lnTo>
                  <a:lnTo>
                    <a:pt x="106" y="2553"/>
                  </a:lnTo>
                  <a:lnTo>
                    <a:pt x="106" y="2720"/>
                  </a:lnTo>
                  <a:lnTo>
                    <a:pt x="85" y="2929"/>
                  </a:lnTo>
                  <a:lnTo>
                    <a:pt x="1" y="3139"/>
                  </a:lnTo>
                  <a:lnTo>
                    <a:pt x="43" y="3264"/>
                  </a:lnTo>
                  <a:lnTo>
                    <a:pt x="1" y="3285"/>
                  </a:lnTo>
                  <a:lnTo>
                    <a:pt x="43" y="3306"/>
                  </a:lnTo>
                  <a:lnTo>
                    <a:pt x="106" y="3285"/>
                  </a:lnTo>
                  <a:lnTo>
                    <a:pt x="210" y="3201"/>
                  </a:lnTo>
                  <a:lnTo>
                    <a:pt x="273" y="3243"/>
                  </a:lnTo>
                  <a:lnTo>
                    <a:pt x="315" y="3285"/>
                  </a:lnTo>
                  <a:lnTo>
                    <a:pt x="398" y="3285"/>
                  </a:lnTo>
                  <a:lnTo>
                    <a:pt x="461" y="3243"/>
                  </a:lnTo>
                  <a:lnTo>
                    <a:pt x="461" y="3160"/>
                  </a:lnTo>
                  <a:lnTo>
                    <a:pt x="566" y="3160"/>
                  </a:lnTo>
                  <a:lnTo>
                    <a:pt x="566" y="3180"/>
                  </a:lnTo>
                  <a:lnTo>
                    <a:pt x="608" y="3139"/>
                  </a:lnTo>
                  <a:lnTo>
                    <a:pt x="670" y="3139"/>
                  </a:lnTo>
                  <a:lnTo>
                    <a:pt x="712" y="3076"/>
                  </a:lnTo>
                  <a:lnTo>
                    <a:pt x="1633" y="3076"/>
                  </a:lnTo>
                  <a:lnTo>
                    <a:pt x="2407" y="3034"/>
                  </a:lnTo>
                  <a:lnTo>
                    <a:pt x="2575" y="2469"/>
                  </a:lnTo>
                  <a:lnTo>
                    <a:pt x="2595" y="2323"/>
                  </a:lnTo>
                  <a:lnTo>
                    <a:pt x="2700" y="2197"/>
                  </a:lnTo>
                  <a:lnTo>
                    <a:pt x="2784" y="2051"/>
                  </a:lnTo>
                  <a:lnTo>
                    <a:pt x="2867" y="1988"/>
                  </a:lnTo>
                  <a:lnTo>
                    <a:pt x="2909" y="1883"/>
                  </a:lnTo>
                  <a:lnTo>
                    <a:pt x="2972" y="1820"/>
                  </a:lnTo>
                  <a:lnTo>
                    <a:pt x="2972" y="1779"/>
                  </a:lnTo>
                  <a:lnTo>
                    <a:pt x="3181" y="1779"/>
                  </a:lnTo>
                  <a:lnTo>
                    <a:pt x="3223" y="1632"/>
                  </a:lnTo>
                  <a:lnTo>
                    <a:pt x="3223" y="1528"/>
                  </a:lnTo>
                  <a:lnTo>
                    <a:pt x="3349" y="1381"/>
                  </a:lnTo>
                  <a:lnTo>
                    <a:pt x="3349" y="1276"/>
                  </a:lnTo>
                  <a:lnTo>
                    <a:pt x="3328" y="1151"/>
                  </a:lnTo>
                  <a:lnTo>
                    <a:pt x="3244" y="1067"/>
                  </a:lnTo>
                  <a:lnTo>
                    <a:pt x="3307" y="1004"/>
                  </a:lnTo>
                  <a:lnTo>
                    <a:pt x="3223" y="963"/>
                  </a:lnTo>
                  <a:lnTo>
                    <a:pt x="3139" y="900"/>
                  </a:lnTo>
                  <a:lnTo>
                    <a:pt x="3077" y="753"/>
                  </a:lnTo>
                  <a:lnTo>
                    <a:pt x="2930" y="628"/>
                  </a:lnTo>
                  <a:lnTo>
                    <a:pt x="2930" y="481"/>
                  </a:lnTo>
                  <a:lnTo>
                    <a:pt x="2909" y="356"/>
                  </a:lnTo>
                  <a:lnTo>
                    <a:pt x="2826" y="356"/>
                  </a:lnTo>
                  <a:lnTo>
                    <a:pt x="2826" y="251"/>
                  </a:lnTo>
                  <a:lnTo>
                    <a:pt x="2784" y="230"/>
                  </a:lnTo>
                  <a:lnTo>
                    <a:pt x="2763" y="63"/>
                  </a:lnTo>
                  <a:lnTo>
                    <a:pt x="270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2" name="Google Shape;2552;p46"/>
            <p:cNvSpPr/>
            <p:nvPr/>
          </p:nvSpPr>
          <p:spPr>
            <a:xfrm>
              <a:off x="3898125" y="3081625"/>
              <a:ext cx="188350" cy="127150"/>
            </a:xfrm>
            <a:custGeom>
              <a:avLst/>
              <a:gdLst/>
              <a:ahLst/>
              <a:cxnLst/>
              <a:rect l="l" t="t" r="r" b="b"/>
              <a:pathLst>
                <a:path w="7534" h="5086" extrusionOk="0">
                  <a:moveTo>
                    <a:pt x="4750" y="1"/>
                  </a:moveTo>
                  <a:lnTo>
                    <a:pt x="4708" y="64"/>
                  </a:lnTo>
                  <a:lnTo>
                    <a:pt x="4583" y="147"/>
                  </a:lnTo>
                  <a:lnTo>
                    <a:pt x="4499" y="84"/>
                  </a:lnTo>
                  <a:lnTo>
                    <a:pt x="4374" y="84"/>
                  </a:lnTo>
                  <a:lnTo>
                    <a:pt x="4269" y="168"/>
                  </a:lnTo>
                  <a:lnTo>
                    <a:pt x="4123" y="252"/>
                  </a:lnTo>
                  <a:lnTo>
                    <a:pt x="4081" y="315"/>
                  </a:lnTo>
                  <a:lnTo>
                    <a:pt x="4123" y="398"/>
                  </a:lnTo>
                  <a:lnTo>
                    <a:pt x="4039" y="419"/>
                  </a:lnTo>
                  <a:lnTo>
                    <a:pt x="3934" y="587"/>
                  </a:lnTo>
                  <a:lnTo>
                    <a:pt x="3872" y="587"/>
                  </a:lnTo>
                  <a:lnTo>
                    <a:pt x="3830" y="566"/>
                  </a:lnTo>
                  <a:lnTo>
                    <a:pt x="3746" y="670"/>
                  </a:lnTo>
                  <a:lnTo>
                    <a:pt x="3746" y="733"/>
                  </a:lnTo>
                  <a:lnTo>
                    <a:pt x="3662" y="796"/>
                  </a:lnTo>
                  <a:lnTo>
                    <a:pt x="3641" y="900"/>
                  </a:lnTo>
                  <a:lnTo>
                    <a:pt x="3662" y="984"/>
                  </a:lnTo>
                  <a:lnTo>
                    <a:pt x="3641" y="1089"/>
                  </a:lnTo>
                  <a:lnTo>
                    <a:pt x="3537" y="1131"/>
                  </a:lnTo>
                  <a:lnTo>
                    <a:pt x="3432" y="1214"/>
                  </a:lnTo>
                  <a:lnTo>
                    <a:pt x="3202" y="1235"/>
                  </a:lnTo>
                  <a:lnTo>
                    <a:pt x="3035" y="1256"/>
                  </a:lnTo>
                  <a:lnTo>
                    <a:pt x="2909" y="1235"/>
                  </a:lnTo>
                  <a:lnTo>
                    <a:pt x="2804" y="1193"/>
                  </a:lnTo>
                  <a:lnTo>
                    <a:pt x="2679" y="1214"/>
                  </a:lnTo>
                  <a:lnTo>
                    <a:pt x="2595" y="1193"/>
                  </a:lnTo>
                  <a:lnTo>
                    <a:pt x="2511" y="1235"/>
                  </a:lnTo>
                  <a:lnTo>
                    <a:pt x="2491" y="1340"/>
                  </a:lnTo>
                  <a:lnTo>
                    <a:pt x="2595" y="1445"/>
                  </a:lnTo>
                  <a:lnTo>
                    <a:pt x="2658" y="1445"/>
                  </a:lnTo>
                  <a:lnTo>
                    <a:pt x="2679" y="1528"/>
                  </a:lnTo>
                  <a:lnTo>
                    <a:pt x="2511" y="1633"/>
                  </a:lnTo>
                  <a:lnTo>
                    <a:pt x="2449" y="1737"/>
                  </a:lnTo>
                  <a:lnTo>
                    <a:pt x="2281" y="1737"/>
                  </a:lnTo>
                  <a:lnTo>
                    <a:pt x="1947" y="1821"/>
                  </a:lnTo>
                  <a:lnTo>
                    <a:pt x="1821" y="1926"/>
                  </a:lnTo>
                  <a:lnTo>
                    <a:pt x="1633" y="1968"/>
                  </a:lnTo>
                  <a:lnTo>
                    <a:pt x="1507" y="2072"/>
                  </a:lnTo>
                  <a:lnTo>
                    <a:pt x="1403" y="2093"/>
                  </a:lnTo>
                  <a:lnTo>
                    <a:pt x="1340" y="2051"/>
                  </a:lnTo>
                  <a:lnTo>
                    <a:pt x="1298" y="1926"/>
                  </a:lnTo>
                  <a:lnTo>
                    <a:pt x="1235" y="1863"/>
                  </a:lnTo>
                  <a:lnTo>
                    <a:pt x="1151" y="1926"/>
                  </a:lnTo>
                  <a:lnTo>
                    <a:pt x="1151" y="2051"/>
                  </a:lnTo>
                  <a:lnTo>
                    <a:pt x="1110" y="2177"/>
                  </a:lnTo>
                  <a:lnTo>
                    <a:pt x="942" y="2177"/>
                  </a:lnTo>
                  <a:lnTo>
                    <a:pt x="838" y="2198"/>
                  </a:lnTo>
                  <a:lnTo>
                    <a:pt x="733" y="2198"/>
                  </a:lnTo>
                  <a:lnTo>
                    <a:pt x="712" y="2072"/>
                  </a:lnTo>
                  <a:lnTo>
                    <a:pt x="670" y="2030"/>
                  </a:lnTo>
                  <a:lnTo>
                    <a:pt x="670" y="2051"/>
                  </a:lnTo>
                  <a:lnTo>
                    <a:pt x="566" y="2198"/>
                  </a:lnTo>
                  <a:lnTo>
                    <a:pt x="461" y="2240"/>
                  </a:lnTo>
                  <a:lnTo>
                    <a:pt x="398" y="2365"/>
                  </a:lnTo>
                  <a:lnTo>
                    <a:pt x="294" y="2553"/>
                  </a:lnTo>
                  <a:lnTo>
                    <a:pt x="252" y="2679"/>
                  </a:lnTo>
                  <a:lnTo>
                    <a:pt x="147" y="2867"/>
                  </a:lnTo>
                  <a:lnTo>
                    <a:pt x="63" y="2867"/>
                  </a:lnTo>
                  <a:lnTo>
                    <a:pt x="1" y="2930"/>
                  </a:lnTo>
                  <a:lnTo>
                    <a:pt x="42" y="3077"/>
                  </a:lnTo>
                  <a:lnTo>
                    <a:pt x="84" y="3223"/>
                  </a:lnTo>
                  <a:lnTo>
                    <a:pt x="63" y="3349"/>
                  </a:lnTo>
                  <a:lnTo>
                    <a:pt x="84" y="3516"/>
                  </a:lnTo>
                  <a:lnTo>
                    <a:pt x="105" y="3641"/>
                  </a:lnTo>
                  <a:lnTo>
                    <a:pt x="105" y="3872"/>
                  </a:lnTo>
                  <a:lnTo>
                    <a:pt x="168" y="3934"/>
                  </a:lnTo>
                  <a:lnTo>
                    <a:pt x="314" y="4018"/>
                  </a:lnTo>
                  <a:lnTo>
                    <a:pt x="419" y="4123"/>
                  </a:lnTo>
                  <a:lnTo>
                    <a:pt x="461" y="4248"/>
                  </a:lnTo>
                  <a:lnTo>
                    <a:pt x="607" y="4458"/>
                  </a:lnTo>
                  <a:lnTo>
                    <a:pt x="691" y="4604"/>
                  </a:lnTo>
                  <a:lnTo>
                    <a:pt x="775" y="4688"/>
                  </a:lnTo>
                  <a:lnTo>
                    <a:pt x="942" y="4813"/>
                  </a:lnTo>
                  <a:lnTo>
                    <a:pt x="942" y="4960"/>
                  </a:lnTo>
                  <a:lnTo>
                    <a:pt x="942" y="5022"/>
                  </a:lnTo>
                  <a:lnTo>
                    <a:pt x="984" y="5085"/>
                  </a:lnTo>
                  <a:lnTo>
                    <a:pt x="1005" y="5085"/>
                  </a:lnTo>
                  <a:lnTo>
                    <a:pt x="1256" y="4667"/>
                  </a:lnTo>
                  <a:lnTo>
                    <a:pt x="1403" y="4499"/>
                  </a:lnTo>
                  <a:lnTo>
                    <a:pt x="1507" y="4478"/>
                  </a:lnTo>
                  <a:lnTo>
                    <a:pt x="1549" y="4437"/>
                  </a:lnTo>
                  <a:lnTo>
                    <a:pt x="1779" y="4332"/>
                  </a:lnTo>
                  <a:lnTo>
                    <a:pt x="1884" y="4353"/>
                  </a:lnTo>
                  <a:lnTo>
                    <a:pt x="1947" y="4290"/>
                  </a:lnTo>
                  <a:lnTo>
                    <a:pt x="2135" y="4290"/>
                  </a:lnTo>
                  <a:lnTo>
                    <a:pt x="2156" y="4353"/>
                  </a:lnTo>
                  <a:lnTo>
                    <a:pt x="2260" y="4395"/>
                  </a:lnTo>
                  <a:lnTo>
                    <a:pt x="2302" y="4374"/>
                  </a:lnTo>
                  <a:lnTo>
                    <a:pt x="2386" y="4353"/>
                  </a:lnTo>
                  <a:lnTo>
                    <a:pt x="2386" y="4269"/>
                  </a:lnTo>
                  <a:lnTo>
                    <a:pt x="2407" y="4185"/>
                  </a:lnTo>
                  <a:lnTo>
                    <a:pt x="2470" y="4144"/>
                  </a:lnTo>
                  <a:lnTo>
                    <a:pt x="2365" y="4018"/>
                  </a:lnTo>
                  <a:lnTo>
                    <a:pt x="2365" y="3955"/>
                  </a:lnTo>
                  <a:lnTo>
                    <a:pt x="2449" y="3955"/>
                  </a:lnTo>
                  <a:lnTo>
                    <a:pt x="2491" y="3913"/>
                  </a:lnTo>
                  <a:lnTo>
                    <a:pt x="2491" y="3851"/>
                  </a:lnTo>
                  <a:lnTo>
                    <a:pt x="2553" y="3767"/>
                  </a:lnTo>
                  <a:lnTo>
                    <a:pt x="2553" y="3704"/>
                  </a:lnTo>
                  <a:lnTo>
                    <a:pt x="2595" y="3662"/>
                  </a:lnTo>
                  <a:lnTo>
                    <a:pt x="2679" y="3662"/>
                  </a:lnTo>
                  <a:lnTo>
                    <a:pt x="2763" y="3558"/>
                  </a:lnTo>
                  <a:lnTo>
                    <a:pt x="2867" y="3600"/>
                  </a:lnTo>
                  <a:lnTo>
                    <a:pt x="2867" y="3537"/>
                  </a:lnTo>
                  <a:lnTo>
                    <a:pt x="2930" y="3537"/>
                  </a:lnTo>
                  <a:lnTo>
                    <a:pt x="3014" y="3600"/>
                  </a:lnTo>
                  <a:lnTo>
                    <a:pt x="3076" y="3621"/>
                  </a:lnTo>
                  <a:lnTo>
                    <a:pt x="3244" y="3746"/>
                  </a:lnTo>
                  <a:lnTo>
                    <a:pt x="3327" y="3767"/>
                  </a:lnTo>
                  <a:lnTo>
                    <a:pt x="3495" y="3913"/>
                  </a:lnTo>
                  <a:lnTo>
                    <a:pt x="3516" y="3955"/>
                  </a:lnTo>
                  <a:lnTo>
                    <a:pt x="3641" y="3934"/>
                  </a:lnTo>
                  <a:lnTo>
                    <a:pt x="3767" y="4018"/>
                  </a:lnTo>
                  <a:lnTo>
                    <a:pt x="3913" y="4018"/>
                  </a:lnTo>
                  <a:lnTo>
                    <a:pt x="3976" y="4039"/>
                  </a:lnTo>
                  <a:lnTo>
                    <a:pt x="4060" y="3976"/>
                  </a:lnTo>
                  <a:lnTo>
                    <a:pt x="4144" y="3976"/>
                  </a:lnTo>
                  <a:lnTo>
                    <a:pt x="4248" y="4039"/>
                  </a:lnTo>
                  <a:lnTo>
                    <a:pt x="4374" y="4060"/>
                  </a:lnTo>
                  <a:lnTo>
                    <a:pt x="4436" y="4081"/>
                  </a:lnTo>
                  <a:lnTo>
                    <a:pt x="4562" y="4060"/>
                  </a:lnTo>
                  <a:lnTo>
                    <a:pt x="4583" y="4018"/>
                  </a:lnTo>
                  <a:lnTo>
                    <a:pt x="4541" y="3955"/>
                  </a:lnTo>
                  <a:lnTo>
                    <a:pt x="4499" y="3913"/>
                  </a:lnTo>
                  <a:lnTo>
                    <a:pt x="4604" y="3809"/>
                  </a:lnTo>
                  <a:lnTo>
                    <a:pt x="4688" y="3704"/>
                  </a:lnTo>
                  <a:lnTo>
                    <a:pt x="4792" y="3704"/>
                  </a:lnTo>
                  <a:lnTo>
                    <a:pt x="4897" y="3725"/>
                  </a:lnTo>
                  <a:lnTo>
                    <a:pt x="4980" y="3809"/>
                  </a:lnTo>
                  <a:lnTo>
                    <a:pt x="5064" y="3767"/>
                  </a:lnTo>
                  <a:lnTo>
                    <a:pt x="5294" y="3746"/>
                  </a:lnTo>
                  <a:lnTo>
                    <a:pt x="5336" y="3704"/>
                  </a:lnTo>
                  <a:lnTo>
                    <a:pt x="5420" y="3641"/>
                  </a:lnTo>
                  <a:lnTo>
                    <a:pt x="5650" y="3537"/>
                  </a:lnTo>
                  <a:lnTo>
                    <a:pt x="5734" y="3558"/>
                  </a:lnTo>
                  <a:lnTo>
                    <a:pt x="5755" y="3600"/>
                  </a:lnTo>
                  <a:lnTo>
                    <a:pt x="5796" y="3600"/>
                  </a:lnTo>
                  <a:lnTo>
                    <a:pt x="5817" y="3662"/>
                  </a:lnTo>
                  <a:lnTo>
                    <a:pt x="5859" y="3662"/>
                  </a:lnTo>
                  <a:lnTo>
                    <a:pt x="5943" y="3621"/>
                  </a:lnTo>
                  <a:lnTo>
                    <a:pt x="6068" y="3621"/>
                  </a:lnTo>
                  <a:lnTo>
                    <a:pt x="6152" y="3600"/>
                  </a:lnTo>
                  <a:lnTo>
                    <a:pt x="6236" y="3600"/>
                  </a:lnTo>
                  <a:lnTo>
                    <a:pt x="6320" y="3495"/>
                  </a:lnTo>
                  <a:lnTo>
                    <a:pt x="6278" y="3453"/>
                  </a:lnTo>
                  <a:lnTo>
                    <a:pt x="6278" y="3411"/>
                  </a:lnTo>
                  <a:lnTo>
                    <a:pt x="6361" y="3411"/>
                  </a:lnTo>
                  <a:lnTo>
                    <a:pt x="6445" y="3453"/>
                  </a:lnTo>
                  <a:lnTo>
                    <a:pt x="6633" y="3453"/>
                  </a:lnTo>
                  <a:lnTo>
                    <a:pt x="6675" y="3495"/>
                  </a:lnTo>
                  <a:lnTo>
                    <a:pt x="6759" y="3516"/>
                  </a:lnTo>
                  <a:lnTo>
                    <a:pt x="6843" y="3558"/>
                  </a:lnTo>
                  <a:lnTo>
                    <a:pt x="7073" y="3558"/>
                  </a:lnTo>
                  <a:lnTo>
                    <a:pt x="7094" y="3600"/>
                  </a:lnTo>
                  <a:lnTo>
                    <a:pt x="7282" y="3516"/>
                  </a:lnTo>
                  <a:lnTo>
                    <a:pt x="7408" y="3516"/>
                  </a:lnTo>
                  <a:lnTo>
                    <a:pt x="7512" y="3558"/>
                  </a:lnTo>
                  <a:lnTo>
                    <a:pt x="7533" y="3600"/>
                  </a:lnTo>
                  <a:lnTo>
                    <a:pt x="7533" y="3558"/>
                  </a:lnTo>
                  <a:lnTo>
                    <a:pt x="7491" y="3495"/>
                  </a:lnTo>
                  <a:lnTo>
                    <a:pt x="7387" y="3432"/>
                  </a:lnTo>
                  <a:lnTo>
                    <a:pt x="7303" y="3390"/>
                  </a:lnTo>
                  <a:lnTo>
                    <a:pt x="7303" y="3202"/>
                  </a:lnTo>
                  <a:lnTo>
                    <a:pt x="7303" y="3139"/>
                  </a:lnTo>
                  <a:lnTo>
                    <a:pt x="7219" y="3077"/>
                  </a:lnTo>
                  <a:lnTo>
                    <a:pt x="7010" y="3035"/>
                  </a:lnTo>
                  <a:lnTo>
                    <a:pt x="6968" y="2972"/>
                  </a:lnTo>
                  <a:lnTo>
                    <a:pt x="6989" y="2867"/>
                  </a:lnTo>
                  <a:lnTo>
                    <a:pt x="6947" y="2805"/>
                  </a:lnTo>
                  <a:lnTo>
                    <a:pt x="6843" y="2784"/>
                  </a:lnTo>
                  <a:lnTo>
                    <a:pt x="6780" y="2721"/>
                  </a:lnTo>
                  <a:lnTo>
                    <a:pt x="6759" y="2553"/>
                  </a:lnTo>
                  <a:lnTo>
                    <a:pt x="6738" y="2491"/>
                  </a:lnTo>
                  <a:lnTo>
                    <a:pt x="6550" y="2365"/>
                  </a:lnTo>
                  <a:lnTo>
                    <a:pt x="6487" y="2386"/>
                  </a:lnTo>
                  <a:lnTo>
                    <a:pt x="6382" y="2344"/>
                  </a:lnTo>
                  <a:lnTo>
                    <a:pt x="6361" y="2365"/>
                  </a:lnTo>
                  <a:lnTo>
                    <a:pt x="6257" y="2344"/>
                  </a:lnTo>
                  <a:lnTo>
                    <a:pt x="6131" y="2240"/>
                  </a:lnTo>
                  <a:lnTo>
                    <a:pt x="6173" y="2177"/>
                  </a:lnTo>
                  <a:lnTo>
                    <a:pt x="6215" y="2135"/>
                  </a:lnTo>
                  <a:lnTo>
                    <a:pt x="6278" y="2072"/>
                  </a:lnTo>
                  <a:lnTo>
                    <a:pt x="6320" y="1989"/>
                  </a:lnTo>
                  <a:lnTo>
                    <a:pt x="6257" y="1926"/>
                  </a:lnTo>
                  <a:lnTo>
                    <a:pt x="6152" y="1926"/>
                  </a:lnTo>
                  <a:lnTo>
                    <a:pt x="6048" y="1863"/>
                  </a:lnTo>
                  <a:lnTo>
                    <a:pt x="6006" y="1779"/>
                  </a:lnTo>
                  <a:lnTo>
                    <a:pt x="5922" y="1737"/>
                  </a:lnTo>
                  <a:lnTo>
                    <a:pt x="5817" y="1737"/>
                  </a:lnTo>
                  <a:lnTo>
                    <a:pt x="5692" y="1654"/>
                  </a:lnTo>
                  <a:lnTo>
                    <a:pt x="5608" y="1612"/>
                  </a:lnTo>
                  <a:lnTo>
                    <a:pt x="5587" y="1465"/>
                  </a:lnTo>
                  <a:lnTo>
                    <a:pt x="5629" y="1403"/>
                  </a:lnTo>
                  <a:lnTo>
                    <a:pt x="5545" y="1361"/>
                  </a:lnTo>
                  <a:lnTo>
                    <a:pt x="5399" y="1361"/>
                  </a:lnTo>
                  <a:lnTo>
                    <a:pt x="5336" y="1424"/>
                  </a:lnTo>
                  <a:lnTo>
                    <a:pt x="5211" y="1424"/>
                  </a:lnTo>
                  <a:lnTo>
                    <a:pt x="5106" y="1340"/>
                  </a:lnTo>
                  <a:lnTo>
                    <a:pt x="5106" y="1152"/>
                  </a:lnTo>
                  <a:lnTo>
                    <a:pt x="5169" y="1047"/>
                  </a:lnTo>
                  <a:lnTo>
                    <a:pt x="5190" y="1005"/>
                  </a:lnTo>
                  <a:lnTo>
                    <a:pt x="5211" y="880"/>
                  </a:lnTo>
                  <a:lnTo>
                    <a:pt x="5190" y="796"/>
                  </a:lnTo>
                  <a:lnTo>
                    <a:pt x="5085" y="566"/>
                  </a:lnTo>
                  <a:lnTo>
                    <a:pt x="4918" y="377"/>
                  </a:lnTo>
                  <a:lnTo>
                    <a:pt x="4897" y="294"/>
                  </a:lnTo>
                  <a:lnTo>
                    <a:pt x="4771" y="189"/>
                  </a:lnTo>
                  <a:lnTo>
                    <a:pt x="4813" y="168"/>
                  </a:lnTo>
                  <a:lnTo>
                    <a:pt x="4813" y="84"/>
                  </a:lnTo>
                  <a:lnTo>
                    <a:pt x="47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3" name="Google Shape;2553;p46"/>
            <p:cNvSpPr/>
            <p:nvPr/>
          </p:nvSpPr>
          <p:spPr>
            <a:xfrm>
              <a:off x="3821225" y="2747900"/>
              <a:ext cx="223400" cy="207700"/>
            </a:xfrm>
            <a:custGeom>
              <a:avLst/>
              <a:gdLst/>
              <a:ahLst/>
              <a:cxnLst/>
              <a:rect l="l" t="t" r="r" b="b"/>
              <a:pathLst>
                <a:path w="8936" h="8308" extrusionOk="0">
                  <a:moveTo>
                    <a:pt x="1068" y="1"/>
                  </a:moveTo>
                  <a:lnTo>
                    <a:pt x="1047" y="42"/>
                  </a:lnTo>
                  <a:lnTo>
                    <a:pt x="1089" y="252"/>
                  </a:lnTo>
                  <a:lnTo>
                    <a:pt x="1152" y="314"/>
                  </a:lnTo>
                  <a:lnTo>
                    <a:pt x="1026" y="482"/>
                  </a:lnTo>
                  <a:lnTo>
                    <a:pt x="670" y="691"/>
                  </a:lnTo>
                  <a:lnTo>
                    <a:pt x="670" y="775"/>
                  </a:lnTo>
                  <a:lnTo>
                    <a:pt x="566" y="900"/>
                  </a:lnTo>
                  <a:lnTo>
                    <a:pt x="440" y="900"/>
                  </a:lnTo>
                  <a:lnTo>
                    <a:pt x="357" y="963"/>
                  </a:lnTo>
                  <a:lnTo>
                    <a:pt x="357" y="1047"/>
                  </a:lnTo>
                  <a:lnTo>
                    <a:pt x="336" y="1109"/>
                  </a:lnTo>
                  <a:lnTo>
                    <a:pt x="398" y="1298"/>
                  </a:lnTo>
                  <a:lnTo>
                    <a:pt x="398" y="1423"/>
                  </a:lnTo>
                  <a:lnTo>
                    <a:pt x="357" y="1465"/>
                  </a:lnTo>
                  <a:lnTo>
                    <a:pt x="357" y="1507"/>
                  </a:lnTo>
                  <a:lnTo>
                    <a:pt x="336" y="1570"/>
                  </a:lnTo>
                  <a:lnTo>
                    <a:pt x="294" y="1674"/>
                  </a:lnTo>
                  <a:lnTo>
                    <a:pt x="189" y="1716"/>
                  </a:lnTo>
                  <a:lnTo>
                    <a:pt x="147" y="1737"/>
                  </a:lnTo>
                  <a:lnTo>
                    <a:pt x="85" y="1737"/>
                  </a:lnTo>
                  <a:lnTo>
                    <a:pt x="22" y="1800"/>
                  </a:lnTo>
                  <a:lnTo>
                    <a:pt x="22" y="2009"/>
                  </a:lnTo>
                  <a:lnTo>
                    <a:pt x="85" y="2030"/>
                  </a:lnTo>
                  <a:lnTo>
                    <a:pt x="147" y="2156"/>
                  </a:lnTo>
                  <a:lnTo>
                    <a:pt x="147" y="2553"/>
                  </a:lnTo>
                  <a:lnTo>
                    <a:pt x="189" y="2762"/>
                  </a:lnTo>
                  <a:lnTo>
                    <a:pt x="189" y="2825"/>
                  </a:lnTo>
                  <a:lnTo>
                    <a:pt x="189" y="3139"/>
                  </a:lnTo>
                  <a:lnTo>
                    <a:pt x="252" y="3286"/>
                  </a:lnTo>
                  <a:lnTo>
                    <a:pt x="210" y="3599"/>
                  </a:lnTo>
                  <a:lnTo>
                    <a:pt x="189" y="3662"/>
                  </a:lnTo>
                  <a:lnTo>
                    <a:pt x="231" y="3788"/>
                  </a:lnTo>
                  <a:lnTo>
                    <a:pt x="252" y="3997"/>
                  </a:lnTo>
                  <a:lnTo>
                    <a:pt x="210" y="4081"/>
                  </a:lnTo>
                  <a:lnTo>
                    <a:pt x="85" y="4185"/>
                  </a:lnTo>
                  <a:lnTo>
                    <a:pt x="43" y="4227"/>
                  </a:lnTo>
                  <a:lnTo>
                    <a:pt x="1" y="4290"/>
                  </a:lnTo>
                  <a:lnTo>
                    <a:pt x="85" y="4353"/>
                  </a:lnTo>
                  <a:lnTo>
                    <a:pt x="210" y="4541"/>
                  </a:lnTo>
                  <a:lnTo>
                    <a:pt x="315" y="4771"/>
                  </a:lnTo>
                  <a:lnTo>
                    <a:pt x="357" y="4813"/>
                  </a:lnTo>
                  <a:lnTo>
                    <a:pt x="398" y="4938"/>
                  </a:lnTo>
                  <a:lnTo>
                    <a:pt x="357" y="5022"/>
                  </a:lnTo>
                  <a:lnTo>
                    <a:pt x="398" y="5169"/>
                  </a:lnTo>
                  <a:lnTo>
                    <a:pt x="440" y="5252"/>
                  </a:lnTo>
                  <a:lnTo>
                    <a:pt x="461" y="5357"/>
                  </a:lnTo>
                  <a:lnTo>
                    <a:pt x="545" y="5441"/>
                  </a:lnTo>
                  <a:lnTo>
                    <a:pt x="984" y="5441"/>
                  </a:lnTo>
                  <a:lnTo>
                    <a:pt x="1089" y="5503"/>
                  </a:lnTo>
                  <a:lnTo>
                    <a:pt x="1173" y="5650"/>
                  </a:lnTo>
                  <a:lnTo>
                    <a:pt x="1277" y="5880"/>
                  </a:lnTo>
                  <a:lnTo>
                    <a:pt x="1340" y="5922"/>
                  </a:lnTo>
                  <a:lnTo>
                    <a:pt x="1403" y="6006"/>
                  </a:lnTo>
                  <a:lnTo>
                    <a:pt x="1486" y="6089"/>
                  </a:lnTo>
                  <a:lnTo>
                    <a:pt x="2491" y="6319"/>
                  </a:lnTo>
                  <a:lnTo>
                    <a:pt x="2595" y="6424"/>
                  </a:lnTo>
                  <a:lnTo>
                    <a:pt x="3118" y="6215"/>
                  </a:lnTo>
                  <a:lnTo>
                    <a:pt x="3746" y="5964"/>
                  </a:lnTo>
                  <a:lnTo>
                    <a:pt x="8391" y="8307"/>
                  </a:lnTo>
                  <a:lnTo>
                    <a:pt x="8391" y="8098"/>
                  </a:lnTo>
                  <a:lnTo>
                    <a:pt x="8935" y="8056"/>
                  </a:lnTo>
                  <a:lnTo>
                    <a:pt x="8705" y="2344"/>
                  </a:lnTo>
                  <a:lnTo>
                    <a:pt x="8621" y="2051"/>
                  </a:lnTo>
                  <a:lnTo>
                    <a:pt x="8580" y="1905"/>
                  </a:lnTo>
                  <a:lnTo>
                    <a:pt x="8621" y="1716"/>
                  </a:lnTo>
                  <a:lnTo>
                    <a:pt x="8705" y="1507"/>
                  </a:lnTo>
                  <a:lnTo>
                    <a:pt x="8705" y="1381"/>
                  </a:lnTo>
                  <a:lnTo>
                    <a:pt x="8663" y="1214"/>
                  </a:lnTo>
                  <a:lnTo>
                    <a:pt x="8705" y="984"/>
                  </a:lnTo>
                  <a:lnTo>
                    <a:pt x="8726" y="879"/>
                  </a:lnTo>
                  <a:lnTo>
                    <a:pt x="8684" y="733"/>
                  </a:lnTo>
                  <a:lnTo>
                    <a:pt x="8600" y="649"/>
                  </a:lnTo>
                  <a:lnTo>
                    <a:pt x="8496" y="628"/>
                  </a:lnTo>
                  <a:lnTo>
                    <a:pt x="8391" y="649"/>
                  </a:lnTo>
                  <a:lnTo>
                    <a:pt x="7994" y="586"/>
                  </a:lnTo>
                  <a:lnTo>
                    <a:pt x="7931" y="524"/>
                  </a:lnTo>
                  <a:lnTo>
                    <a:pt x="7764" y="524"/>
                  </a:lnTo>
                  <a:lnTo>
                    <a:pt x="7575" y="461"/>
                  </a:lnTo>
                  <a:lnTo>
                    <a:pt x="7533" y="377"/>
                  </a:lnTo>
                  <a:lnTo>
                    <a:pt x="7575" y="356"/>
                  </a:lnTo>
                  <a:lnTo>
                    <a:pt x="7554" y="314"/>
                  </a:lnTo>
                  <a:lnTo>
                    <a:pt x="7324" y="168"/>
                  </a:lnTo>
                  <a:lnTo>
                    <a:pt x="7199" y="168"/>
                  </a:lnTo>
                  <a:lnTo>
                    <a:pt x="7010" y="126"/>
                  </a:lnTo>
                  <a:lnTo>
                    <a:pt x="6948" y="105"/>
                  </a:lnTo>
                  <a:lnTo>
                    <a:pt x="6885" y="147"/>
                  </a:lnTo>
                  <a:lnTo>
                    <a:pt x="6780" y="63"/>
                  </a:lnTo>
                  <a:lnTo>
                    <a:pt x="6717" y="63"/>
                  </a:lnTo>
                  <a:lnTo>
                    <a:pt x="6529" y="168"/>
                  </a:lnTo>
                  <a:lnTo>
                    <a:pt x="6257" y="210"/>
                  </a:lnTo>
                  <a:lnTo>
                    <a:pt x="6006" y="314"/>
                  </a:lnTo>
                  <a:lnTo>
                    <a:pt x="5880" y="440"/>
                  </a:lnTo>
                  <a:lnTo>
                    <a:pt x="5839" y="586"/>
                  </a:lnTo>
                  <a:lnTo>
                    <a:pt x="5776" y="670"/>
                  </a:lnTo>
                  <a:lnTo>
                    <a:pt x="5755" y="963"/>
                  </a:lnTo>
                  <a:lnTo>
                    <a:pt x="5859" y="1109"/>
                  </a:lnTo>
                  <a:lnTo>
                    <a:pt x="5943" y="1361"/>
                  </a:lnTo>
                  <a:lnTo>
                    <a:pt x="5880" y="1486"/>
                  </a:lnTo>
                  <a:lnTo>
                    <a:pt x="5734" y="1633"/>
                  </a:lnTo>
                  <a:lnTo>
                    <a:pt x="5692" y="1695"/>
                  </a:lnTo>
                  <a:lnTo>
                    <a:pt x="5525" y="1842"/>
                  </a:lnTo>
                  <a:lnTo>
                    <a:pt x="5378" y="1905"/>
                  </a:lnTo>
                  <a:lnTo>
                    <a:pt x="5148" y="1800"/>
                  </a:lnTo>
                  <a:lnTo>
                    <a:pt x="4918" y="1612"/>
                  </a:lnTo>
                  <a:lnTo>
                    <a:pt x="4730" y="1486"/>
                  </a:lnTo>
                  <a:lnTo>
                    <a:pt x="4479" y="1319"/>
                  </a:lnTo>
                  <a:lnTo>
                    <a:pt x="4060" y="1172"/>
                  </a:lnTo>
                  <a:lnTo>
                    <a:pt x="3872" y="1151"/>
                  </a:lnTo>
                  <a:lnTo>
                    <a:pt x="3788" y="1172"/>
                  </a:lnTo>
                  <a:lnTo>
                    <a:pt x="3579" y="1172"/>
                  </a:lnTo>
                  <a:lnTo>
                    <a:pt x="3390" y="1068"/>
                  </a:lnTo>
                  <a:lnTo>
                    <a:pt x="3223" y="733"/>
                  </a:lnTo>
                  <a:lnTo>
                    <a:pt x="3223" y="545"/>
                  </a:lnTo>
                  <a:lnTo>
                    <a:pt x="3056" y="356"/>
                  </a:lnTo>
                  <a:lnTo>
                    <a:pt x="2700" y="314"/>
                  </a:lnTo>
                  <a:lnTo>
                    <a:pt x="2512" y="168"/>
                  </a:lnTo>
                  <a:lnTo>
                    <a:pt x="2198" y="168"/>
                  </a:lnTo>
                  <a:lnTo>
                    <a:pt x="2010" y="105"/>
                  </a:lnTo>
                  <a:lnTo>
                    <a:pt x="1591" y="168"/>
                  </a:lnTo>
                  <a:lnTo>
                    <a:pt x="1298" y="126"/>
                  </a:lnTo>
                  <a:lnTo>
                    <a:pt x="1194" y="21"/>
                  </a:lnTo>
                  <a:lnTo>
                    <a:pt x="106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4" name="Google Shape;2554;p46"/>
            <p:cNvSpPr/>
            <p:nvPr/>
          </p:nvSpPr>
          <p:spPr>
            <a:xfrm>
              <a:off x="3792975" y="2679900"/>
              <a:ext cx="57050" cy="111450"/>
            </a:xfrm>
            <a:custGeom>
              <a:avLst/>
              <a:gdLst/>
              <a:ahLst/>
              <a:cxnLst/>
              <a:rect l="l" t="t" r="r" b="b"/>
              <a:pathLst>
                <a:path w="2282" h="4458" extrusionOk="0">
                  <a:moveTo>
                    <a:pt x="1235" y="0"/>
                  </a:moveTo>
                  <a:lnTo>
                    <a:pt x="1110" y="21"/>
                  </a:lnTo>
                  <a:lnTo>
                    <a:pt x="1110" y="105"/>
                  </a:lnTo>
                  <a:lnTo>
                    <a:pt x="1026" y="21"/>
                  </a:lnTo>
                  <a:lnTo>
                    <a:pt x="859" y="42"/>
                  </a:lnTo>
                  <a:lnTo>
                    <a:pt x="650" y="147"/>
                  </a:lnTo>
                  <a:lnTo>
                    <a:pt x="524" y="272"/>
                  </a:lnTo>
                  <a:lnTo>
                    <a:pt x="503" y="356"/>
                  </a:lnTo>
                  <a:lnTo>
                    <a:pt x="524" y="440"/>
                  </a:lnTo>
                  <a:lnTo>
                    <a:pt x="503" y="586"/>
                  </a:lnTo>
                  <a:lnTo>
                    <a:pt x="503" y="775"/>
                  </a:lnTo>
                  <a:lnTo>
                    <a:pt x="399" y="1047"/>
                  </a:lnTo>
                  <a:lnTo>
                    <a:pt x="440" y="1193"/>
                  </a:lnTo>
                  <a:lnTo>
                    <a:pt x="503" y="1298"/>
                  </a:lnTo>
                  <a:lnTo>
                    <a:pt x="524" y="1319"/>
                  </a:lnTo>
                  <a:lnTo>
                    <a:pt x="482" y="1381"/>
                  </a:lnTo>
                  <a:lnTo>
                    <a:pt x="419" y="1465"/>
                  </a:lnTo>
                  <a:lnTo>
                    <a:pt x="503" y="1528"/>
                  </a:lnTo>
                  <a:lnTo>
                    <a:pt x="440" y="1591"/>
                  </a:lnTo>
                  <a:lnTo>
                    <a:pt x="419" y="1800"/>
                  </a:lnTo>
                  <a:lnTo>
                    <a:pt x="336" y="1842"/>
                  </a:lnTo>
                  <a:lnTo>
                    <a:pt x="294" y="1925"/>
                  </a:lnTo>
                  <a:lnTo>
                    <a:pt x="210" y="1946"/>
                  </a:lnTo>
                  <a:lnTo>
                    <a:pt x="85" y="2114"/>
                  </a:lnTo>
                  <a:lnTo>
                    <a:pt x="1" y="2365"/>
                  </a:lnTo>
                  <a:lnTo>
                    <a:pt x="64" y="2407"/>
                  </a:lnTo>
                  <a:lnTo>
                    <a:pt x="106" y="2553"/>
                  </a:lnTo>
                  <a:lnTo>
                    <a:pt x="85" y="2616"/>
                  </a:lnTo>
                  <a:lnTo>
                    <a:pt x="168" y="2741"/>
                  </a:lnTo>
                  <a:lnTo>
                    <a:pt x="210" y="2741"/>
                  </a:lnTo>
                  <a:lnTo>
                    <a:pt x="399" y="2888"/>
                  </a:lnTo>
                  <a:lnTo>
                    <a:pt x="419" y="3034"/>
                  </a:lnTo>
                  <a:lnTo>
                    <a:pt x="545" y="3076"/>
                  </a:lnTo>
                  <a:lnTo>
                    <a:pt x="608" y="3139"/>
                  </a:lnTo>
                  <a:lnTo>
                    <a:pt x="712" y="3160"/>
                  </a:lnTo>
                  <a:lnTo>
                    <a:pt x="838" y="3306"/>
                  </a:lnTo>
                  <a:lnTo>
                    <a:pt x="1215" y="4457"/>
                  </a:lnTo>
                  <a:lnTo>
                    <a:pt x="1277" y="4457"/>
                  </a:lnTo>
                  <a:lnTo>
                    <a:pt x="1319" y="4436"/>
                  </a:lnTo>
                  <a:lnTo>
                    <a:pt x="1424" y="4394"/>
                  </a:lnTo>
                  <a:lnTo>
                    <a:pt x="1466" y="4290"/>
                  </a:lnTo>
                  <a:lnTo>
                    <a:pt x="1487" y="4227"/>
                  </a:lnTo>
                  <a:lnTo>
                    <a:pt x="1487" y="4185"/>
                  </a:lnTo>
                  <a:lnTo>
                    <a:pt x="1528" y="4143"/>
                  </a:lnTo>
                  <a:lnTo>
                    <a:pt x="1528" y="4018"/>
                  </a:lnTo>
                  <a:lnTo>
                    <a:pt x="1466" y="3829"/>
                  </a:lnTo>
                  <a:lnTo>
                    <a:pt x="1487" y="3767"/>
                  </a:lnTo>
                  <a:lnTo>
                    <a:pt x="1487" y="3683"/>
                  </a:lnTo>
                  <a:lnTo>
                    <a:pt x="1570" y="3620"/>
                  </a:lnTo>
                  <a:lnTo>
                    <a:pt x="1696" y="3620"/>
                  </a:lnTo>
                  <a:lnTo>
                    <a:pt x="1800" y="3495"/>
                  </a:lnTo>
                  <a:lnTo>
                    <a:pt x="1800" y="3411"/>
                  </a:lnTo>
                  <a:lnTo>
                    <a:pt x="2156" y="3202"/>
                  </a:lnTo>
                  <a:lnTo>
                    <a:pt x="2282" y="3034"/>
                  </a:lnTo>
                  <a:lnTo>
                    <a:pt x="2219" y="2972"/>
                  </a:lnTo>
                  <a:lnTo>
                    <a:pt x="2177" y="2762"/>
                  </a:lnTo>
                  <a:lnTo>
                    <a:pt x="2198" y="2721"/>
                  </a:lnTo>
                  <a:lnTo>
                    <a:pt x="2156" y="2679"/>
                  </a:lnTo>
                  <a:lnTo>
                    <a:pt x="1968" y="2574"/>
                  </a:lnTo>
                  <a:lnTo>
                    <a:pt x="1947" y="2532"/>
                  </a:lnTo>
                  <a:lnTo>
                    <a:pt x="1947" y="2448"/>
                  </a:lnTo>
                  <a:lnTo>
                    <a:pt x="1863" y="2407"/>
                  </a:lnTo>
                  <a:lnTo>
                    <a:pt x="1842" y="2428"/>
                  </a:lnTo>
                  <a:lnTo>
                    <a:pt x="1842" y="2469"/>
                  </a:lnTo>
                  <a:lnTo>
                    <a:pt x="1779" y="2511"/>
                  </a:lnTo>
                  <a:lnTo>
                    <a:pt x="1696" y="2469"/>
                  </a:lnTo>
                  <a:lnTo>
                    <a:pt x="1675" y="2365"/>
                  </a:lnTo>
                  <a:lnTo>
                    <a:pt x="1591" y="2407"/>
                  </a:lnTo>
                  <a:lnTo>
                    <a:pt x="1424" y="2260"/>
                  </a:lnTo>
                  <a:lnTo>
                    <a:pt x="1340" y="2114"/>
                  </a:lnTo>
                  <a:lnTo>
                    <a:pt x="1382" y="1925"/>
                  </a:lnTo>
                  <a:lnTo>
                    <a:pt x="1675" y="1737"/>
                  </a:lnTo>
                  <a:lnTo>
                    <a:pt x="1842" y="1570"/>
                  </a:lnTo>
                  <a:lnTo>
                    <a:pt x="1884" y="1507"/>
                  </a:lnTo>
                  <a:lnTo>
                    <a:pt x="1842" y="1465"/>
                  </a:lnTo>
                  <a:lnTo>
                    <a:pt x="1884" y="1381"/>
                  </a:lnTo>
                  <a:lnTo>
                    <a:pt x="1863" y="1298"/>
                  </a:lnTo>
                  <a:lnTo>
                    <a:pt x="1842" y="1277"/>
                  </a:lnTo>
                  <a:lnTo>
                    <a:pt x="1842" y="1088"/>
                  </a:lnTo>
                  <a:lnTo>
                    <a:pt x="1654" y="1005"/>
                  </a:lnTo>
                  <a:lnTo>
                    <a:pt x="1528" y="837"/>
                  </a:lnTo>
                  <a:lnTo>
                    <a:pt x="1549" y="670"/>
                  </a:lnTo>
                  <a:lnTo>
                    <a:pt x="1675" y="586"/>
                  </a:lnTo>
                  <a:lnTo>
                    <a:pt x="1696" y="482"/>
                  </a:lnTo>
                  <a:lnTo>
                    <a:pt x="1800" y="314"/>
                  </a:lnTo>
                  <a:lnTo>
                    <a:pt x="1800" y="210"/>
                  </a:lnTo>
                  <a:lnTo>
                    <a:pt x="1759" y="147"/>
                  </a:lnTo>
                  <a:lnTo>
                    <a:pt x="1549" y="335"/>
                  </a:lnTo>
                  <a:lnTo>
                    <a:pt x="1487" y="419"/>
                  </a:lnTo>
                  <a:lnTo>
                    <a:pt x="1424" y="377"/>
                  </a:lnTo>
                  <a:lnTo>
                    <a:pt x="1340" y="168"/>
                  </a:lnTo>
                  <a:lnTo>
                    <a:pt x="1277" y="168"/>
                  </a:lnTo>
                  <a:lnTo>
                    <a:pt x="1277" y="63"/>
                  </a:lnTo>
                  <a:lnTo>
                    <a:pt x="123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5" name="Google Shape;2555;p46"/>
            <p:cNvSpPr/>
            <p:nvPr/>
          </p:nvSpPr>
          <p:spPr>
            <a:xfrm>
              <a:off x="3568575" y="2683550"/>
              <a:ext cx="289825" cy="280400"/>
            </a:xfrm>
            <a:custGeom>
              <a:avLst/>
              <a:gdLst/>
              <a:ahLst/>
              <a:cxnLst/>
              <a:rect l="l" t="t" r="r" b="b"/>
              <a:pathLst>
                <a:path w="11593" h="11216" extrusionOk="0">
                  <a:moveTo>
                    <a:pt x="8307" y="1"/>
                  </a:moveTo>
                  <a:lnTo>
                    <a:pt x="8161" y="22"/>
                  </a:lnTo>
                  <a:lnTo>
                    <a:pt x="8140" y="106"/>
                  </a:lnTo>
                  <a:lnTo>
                    <a:pt x="8035" y="126"/>
                  </a:lnTo>
                  <a:lnTo>
                    <a:pt x="7994" y="210"/>
                  </a:lnTo>
                  <a:lnTo>
                    <a:pt x="7910" y="189"/>
                  </a:lnTo>
                  <a:lnTo>
                    <a:pt x="7805" y="189"/>
                  </a:lnTo>
                  <a:lnTo>
                    <a:pt x="7701" y="294"/>
                  </a:lnTo>
                  <a:lnTo>
                    <a:pt x="7575" y="294"/>
                  </a:lnTo>
                  <a:lnTo>
                    <a:pt x="7491" y="168"/>
                  </a:lnTo>
                  <a:lnTo>
                    <a:pt x="7324" y="168"/>
                  </a:lnTo>
                  <a:lnTo>
                    <a:pt x="7261" y="126"/>
                  </a:lnTo>
                  <a:lnTo>
                    <a:pt x="7115" y="168"/>
                  </a:lnTo>
                  <a:lnTo>
                    <a:pt x="6989" y="126"/>
                  </a:lnTo>
                  <a:lnTo>
                    <a:pt x="6947" y="168"/>
                  </a:lnTo>
                  <a:lnTo>
                    <a:pt x="6843" y="106"/>
                  </a:lnTo>
                  <a:lnTo>
                    <a:pt x="6759" y="126"/>
                  </a:lnTo>
                  <a:lnTo>
                    <a:pt x="6696" y="273"/>
                  </a:lnTo>
                  <a:lnTo>
                    <a:pt x="6571" y="273"/>
                  </a:lnTo>
                  <a:lnTo>
                    <a:pt x="6466" y="210"/>
                  </a:lnTo>
                  <a:lnTo>
                    <a:pt x="6320" y="336"/>
                  </a:lnTo>
                  <a:lnTo>
                    <a:pt x="6236" y="336"/>
                  </a:lnTo>
                  <a:lnTo>
                    <a:pt x="6110" y="273"/>
                  </a:lnTo>
                  <a:lnTo>
                    <a:pt x="5964" y="315"/>
                  </a:lnTo>
                  <a:lnTo>
                    <a:pt x="5629" y="315"/>
                  </a:lnTo>
                  <a:lnTo>
                    <a:pt x="5336" y="524"/>
                  </a:lnTo>
                  <a:lnTo>
                    <a:pt x="5190" y="545"/>
                  </a:lnTo>
                  <a:lnTo>
                    <a:pt x="5106" y="545"/>
                  </a:lnTo>
                  <a:lnTo>
                    <a:pt x="4981" y="629"/>
                  </a:lnTo>
                  <a:lnTo>
                    <a:pt x="4960" y="712"/>
                  </a:lnTo>
                  <a:lnTo>
                    <a:pt x="4897" y="817"/>
                  </a:lnTo>
                  <a:lnTo>
                    <a:pt x="4813" y="817"/>
                  </a:lnTo>
                  <a:lnTo>
                    <a:pt x="4792" y="796"/>
                  </a:lnTo>
                  <a:lnTo>
                    <a:pt x="4709" y="796"/>
                  </a:lnTo>
                  <a:lnTo>
                    <a:pt x="4646" y="817"/>
                  </a:lnTo>
                  <a:lnTo>
                    <a:pt x="4604" y="859"/>
                  </a:lnTo>
                  <a:lnTo>
                    <a:pt x="4457" y="901"/>
                  </a:lnTo>
                  <a:lnTo>
                    <a:pt x="4332" y="942"/>
                  </a:lnTo>
                  <a:lnTo>
                    <a:pt x="4248" y="1026"/>
                  </a:lnTo>
                  <a:lnTo>
                    <a:pt x="4227" y="1068"/>
                  </a:lnTo>
                  <a:lnTo>
                    <a:pt x="4123" y="1214"/>
                  </a:lnTo>
                  <a:lnTo>
                    <a:pt x="3934" y="1256"/>
                  </a:lnTo>
                  <a:lnTo>
                    <a:pt x="3767" y="1256"/>
                  </a:lnTo>
                  <a:lnTo>
                    <a:pt x="3830" y="1340"/>
                  </a:lnTo>
                  <a:lnTo>
                    <a:pt x="3851" y="1382"/>
                  </a:lnTo>
                  <a:lnTo>
                    <a:pt x="3913" y="1486"/>
                  </a:lnTo>
                  <a:lnTo>
                    <a:pt x="3934" y="1591"/>
                  </a:lnTo>
                  <a:lnTo>
                    <a:pt x="3955" y="1633"/>
                  </a:lnTo>
                  <a:lnTo>
                    <a:pt x="3955" y="1800"/>
                  </a:lnTo>
                  <a:lnTo>
                    <a:pt x="3955" y="2051"/>
                  </a:lnTo>
                  <a:lnTo>
                    <a:pt x="3976" y="2114"/>
                  </a:lnTo>
                  <a:lnTo>
                    <a:pt x="4039" y="2575"/>
                  </a:lnTo>
                  <a:lnTo>
                    <a:pt x="4123" y="2721"/>
                  </a:lnTo>
                  <a:lnTo>
                    <a:pt x="4144" y="2847"/>
                  </a:lnTo>
                  <a:lnTo>
                    <a:pt x="4227" y="2847"/>
                  </a:lnTo>
                  <a:lnTo>
                    <a:pt x="4269" y="2909"/>
                  </a:lnTo>
                  <a:lnTo>
                    <a:pt x="4353" y="2930"/>
                  </a:lnTo>
                  <a:lnTo>
                    <a:pt x="4395" y="2951"/>
                  </a:lnTo>
                  <a:lnTo>
                    <a:pt x="4332" y="3119"/>
                  </a:lnTo>
                  <a:lnTo>
                    <a:pt x="4353" y="3160"/>
                  </a:lnTo>
                  <a:lnTo>
                    <a:pt x="4269" y="3265"/>
                  </a:lnTo>
                  <a:lnTo>
                    <a:pt x="3600" y="3265"/>
                  </a:lnTo>
                  <a:lnTo>
                    <a:pt x="3453" y="3307"/>
                  </a:lnTo>
                  <a:lnTo>
                    <a:pt x="3307" y="3516"/>
                  </a:lnTo>
                  <a:lnTo>
                    <a:pt x="3202" y="3621"/>
                  </a:lnTo>
                  <a:lnTo>
                    <a:pt x="3118" y="3746"/>
                  </a:lnTo>
                  <a:lnTo>
                    <a:pt x="3139" y="3935"/>
                  </a:lnTo>
                  <a:lnTo>
                    <a:pt x="3097" y="4060"/>
                  </a:lnTo>
                  <a:lnTo>
                    <a:pt x="2700" y="4311"/>
                  </a:lnTo>
                  <a:lnTo>
                    <a:pt x="2072" y="4688"/>
                  </a:lnTo>
                  <a:lnTo>
                    <a:pt x="1612" y="4939"/>
                  </a:lnTo>
                  <a:lnTo>
                    <a:pt x="1361" y="5002"/>
                  </a:lnTo>
                  <a:lnTo>
                    <a:pt x="1152" y="5002"/>
                  </a:lnTo>
                  <a:lnTo>
                    <a:pt x="1047" y="5043"/>
                  </a:lnTo>
                  <a:lnTo>
                    <a:pt x="880" y="5043"/>
                  </a:lnTo>
                  <a:lnTo>
                    <a:pt x="587" y="5106"/>
                  </a:lnTo>
                  <a:lnTo>
                    <a:pt x="398" y="5211"/>
                  </a:lnTo>
                  <a:lnTo>
                    <a:pt x="294" y="5357"/>
                  </a:lnTo>
                  <a:lnTo>
                    <a:pt x="43" y="5546"/>
                  </a:lnTo>
                  <a:lnTo>
                    <a:pt x="43" y="6048"/>
                  </a:lnTo>
                  <a:lnTo>
                    <a:pt x="1" y="6194"/>
                  </a:lnTo>
                  <a:lnTo>
                    <a:pt x="2093" y="7617"/>
                  </a:lnTo>
                  <a:lnTo>
                    <a:pt x="5901" y="10128"/>
                  </a:lnTo>
                  <a:lnTo>
                    <a:pt x="5943" y="10379"/>
                  </a:lnTo>
                  <a:lnTo>
                    <a:pt x="6069" y="10484"/>
                  </a:lnTo>
                  <a:lnTo>
                    <a:pt x="6278" y="10484"/>
                  </a:lnTo>
                  <a:lnTo>
                    <a:pt x="6445" y="10546"/>
                  </a:lnTo>
                  <a:lnTo>
                    <a:pt x="6550" y="10672"/>
                  </a:lnTo>
                  <a:lnTo>
                    <a:pt x="6696" y="10735"/>
                  </a:lnTo>
                  <a:lnTo>
                    <a:pt x="6801" y="10797"/>
                  </a:lnTo>
                  <a:lnTo>
                    <a:pt x="6801" y="10902"/>
                  </a:lnTo>
                  <a:lnTo>
                    <a:pt x="6738" y="11090"/>
                  </a:lnTo>
                  <a:lnTo>
                    <a:pt x="6780" y="11174"/>
                  </a:lnTo>
                  <a:lnTo>
                    <a:pt x="6906" y="11216"/>
                  </a:lnTo>
                  <a:lnTo>
                    <a:pt x="7178" y="11195"/>
                  </a:lnTo>
                  <a:lnTo>
                    <a:pt x="7408" y="11111"/>
                  </a:lnTo>
                  <a:lnTo>
                    <a:pt x="8266" y="10902"/>
                  </a:lnTo>
                  <a:lnTo>
                    <a:pt x="8998" y="10253"/>
                  </a:lnTo>
                  <a:lnTo>
                    <a:pt x="11592" y="8663"/>
                  </a:lnTo>
                  <a:lnTo>
                    <a:pt x="11509" y="8580"/>
                  </a:lnTo>
                  <a:lnTo>
                    <a:pt x="11446" y="8496"/>
                  </a:lnTo>
                  <a:lnTo>
                    <a:pt x="11383" y="8454"/>
                  </a:lnTo>
                  <a:lnTo>
                    <a:pt x="11279" y="8224"/>
                  </a:lnTo>
                  <a:lnTo>
                    <a:pt x="11195" y="8077"/>
                  </a:lnTo>
                  <a:lnTo>
                    <a:pt x="11090" y="8015"/>
                  </a:lnTo>
                  <a:lnTo>
                    <a:pt x="10651" y="8015"/>
                  </a:lnTo>
                  <a:lnTo>
                    <a:pt x="10567" y="7931"/>
                  </a:lnTo>
                  <a:lnTo>
                    <a:pt x="10546" y="7826"/>
                  </a:lnTo>
                  <a:lnTo>
                    <a:pt x="10504" y="7743"/>
                  </a:lnTo>
                  <a:lnTo>
                    <a:pt x="10463" y="7596"/>
                  </a:lnTo>
                  <a:lnTo>
                    <a:pt x="10504" y="7512"/>
                  </a:lnTo>
                  <a:lnTo>
                    <a:pt x="10463" y="7387"/>
                  </a:lnTo>
                  <a:lnTo>
                    <a:pt x="10421" y="7345"/>
                  </a:lnTo>
                  <a:lnTo>
                    <a:pt x="10316" y="7115"/>
                  </a:lnTo>
                  <a:lnTo>
                    <a:pt x="10191" y="6927"/>
                  </a:lnTo>
                  <a:lnTo>
                    <a:pt x="10107" y="6864"/>
                  </a:lnTo>
                  <a:lnTo>
                    <a:pt x="10149" y="6801"/>
                  </a:lnTo>
                  <a:lnTo>
                    <a:pt x="10191" y="6759"/>
                  </a:lnTo>
                  <a:lnTo>
                    <a:pt x="10316" y="6655"/>
                  </a:lnTo>
                  <a:lnTo>
                    <a:pt x="10358" y="6571"/>
                  </a:lnTo>
                  <a:lnTo>
                    <a:pt x="10337" y="6362"/>
                  </a:lnTo>
                  <a:lnTo>
                    <a:pt x="10295" y="6236"/>
                  </a:lnTo>
                  <a:lnTo>
                    <a:pt x="10316" y="6173"/>
                  </a:lnTo>
                  <a:lnTo>
                    <a:pt x="10358" y="5860"/>
                  </a:lnTo>
                  <a:lnTo>
                    <a:pt x="10295" y="5713"/>
                  </a:lnTo>
                  <a:lnTo>
                    <a:pt x="10295" y="5399"/>
                  </a:lnTo>
                  <a:lnTo>
                    <a:pt x="10295" y="5336"/>
                  </a:lnTo>
                  <a:lnTo>
                    <a:pt x="10253" y="5127"/>
                  </a:lnTo>
                  <a:lnTo>
                    <a:pt x="10253" y="4730"/>
                  </a:lnTo>
                  <a:lnTo>
                    <a:pt x="10191" y="4604"/>
                  </a:lnTo>
                  <a:lnTo>
                    <a:pt x="10128" y="4583"/>
                  </a:lnTo>
                  <a:lnTo>
                    <a:pt x="10128" y="4374"/>
                  </a:lnTo>
                  <a:lnTo>
                    <a:pt x="10191" y="4311"/>
                  </a:lnTo>
                  <a:lnTo>
                    <a:pt x="9814" y="3160"/>
                  </a:lnTo>
                  <a:lnTo>
                    <a:pt x="9688" y="3014"/>
                  </a:lnTo>
                  <a:lnTo>
                    <a:pt x="9584" y="2993"/>
                  </a:lnTo>
                  <a:lnTo>
                    <a:pt x="9521" y="2930"/>
                  </a:lnTo>
                  <a:lnTo>
                    <a:pt x="9395" y="2888"/>
                  </a:lnTo>
                  <a:lnTo>
                    <a:pt x="9375" y="2742"/>
                  </a:lnTo>
                  <a:lnTo>
                    <a:pt x="9186" y="2595"/>
                  </a:lnTo>
                  <a:lnTo>
                    <a:pt x="9144" y="2595"/>
                  </a:lnTo>
                  <a:lnTo>
                    <a:pt x="9061" y="2470"/>
                  </a:lnTo>
                  <a:lnTo>
                    <a:pt x="9082" y="2407"/>
                  </a:lnTo>
                  <a:lnTo>
                    <a:pt x="9040" y="2261"/>
                  </a:lnTo>
                  <a:lnTo>
                    <a:pt x="8977" y="2219"/>
                  </a:lnTo>
                  <a:lnTo>
                    <a:pt x="9061" y="1968"/>
                  </a:lnTo>
                  <a:lnTo>
                    <a:pt x="9186" y="1800"/>
                  </a:lnTo>
                  <a:lnTo>
                    <a:pt x="9270" y="1779"/>
                  </a:lnTo>
                  <a:lnTo>
                    <a:pt x="9312" y="1696"/>
                  </a:lnTo>
                  <a:lnTo>
                    <a:pt x="9395" y="1654"/>
                  </a:lnTo>
                  <a:lnTo>
                    <a:pt x="9416" y="1445"/>
                  </a:lnTo>
                  <a:lnTo>
                    <a:pt x="9479" y="1382"/>
                  </a:lnTo>
                  <a:lnTo>
                    <a:pt x="9395" y="1319"/>
                  </a:lnTo>
                  <a:lnTo>
                    <a:pt x="9458" y="1235"/>
                  </a:lnTo>
                  <a:lnTo>
                    <a:pt x="9500" y="1173"/>
                  </a:lnTo>
                  <a:lnTo>
                    <a:pt x="9479" y="1152"/>
                  </a:lnTo>
                  <a:lnTo>
                    <a:pt x="9416" y="1047"/>
                  </a:lnTo>
                  <a:lnTo>
                    <a:pt x="9375" y="901"/>
                  </a:lnTo>
                  <a:lnTo>
                    <a:pt x="9479" y="629"/>
                  </a:lnTo>
                  <a:lnTo>
                    <a:pt x="9479" y="440"/>
                  </a:lnTo>
                  <a:lnTo>
                    <a:pt x="9500" y="294"/>
                  </a:lnTo>
                  <a:lnTo>
                    <a:pt x="9479" y="210"/>
                  </a:lnTo>
                  <a:lnTo>
                    <a:pt x="9500" y="126"/>
                  </a:lnTo>
                  <a:lnTo>
                    <a:pt x="9479" y="106"/>
                  </a:lnTo>
                  <a:lnTo>
                    <a:pt x="9291" y="126"/>
                  </a:lnTo>
                  <a:lnTo>
                    <a:pt x="9207" y="106"/>
                  </a:lnTo>
                  <a:lnTo>
                    <a:pt x="8977" y="189"/>
                  </a:lnTo>
                  <a:lnTo>
                    <a:pt x="8851" y="85"/>
                  </a:lnTo>
                  <a:lnTo>
                    <a:pt x="8684" y="22"/>
                  </a:lnTo>
                  <a:lnTo>
                    <a:pt x="8684" y="85"/>
                  </a:lnTo>
                  <a:lnTo>
                    <a:pt x="8579" y="189"/>
                  </a:lnTo>
                  <a:lnTo>
                    <a:pt x="8370" y="168"/>
                  </a:lnTo>
                  <a:lnTo>
                    <a:pt x="8370" y="64"/>
                  </a:lnTo>
                  <a:lnTo>
                    <a:pt x="83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6" name="Google Shape;2556;p46"/>
            <p:cNvSpPr/>
            <p:nvPr/>
          </p:nvSpPr>
          <p:spPr>
            <a:xfrm>
              <a:off x="3511050" y="2702400"/>
              <a:ext cx="167400" cy="132350"/>
            </a:xfrm>
            <a:custGeom>
              <a:avLst/>
              <a:gdLst/>
              <a:ahLst/>
              <a:cxnLst/>
              <a:rect l="l" t="t" r="r" b="b"/>
              <a:pathLst>
                <a:path w="6696" h="5294" extrusionOk="0">
                  <a:moveTo>
                    <a:pt x="4269" y="0"/>
                  </a:moveTo>
                  <a:lnTo>
                    <a:pt x="4164" y="42"/>
                  </a:lnTo>
                  <a:lnTo>
                    <a:pt x="4122" y="84"/>
                  </a:lnTo>
                  <a:lnTo>
                    <a:pt x="4038" y="84"/>
                  </a:lnTo>
                  <a:lnTo>
                    <a:pt x="3913" y="188"/>
                  </a:lnTo>
                  <a:lnTo>
                    <a:pt x="3871" y="502"/>
                  </a:lnTo>
                  <a:lnTo>
                    <a:pt x="3766" y="691"/>
                  </a:lnTo>
                  <a:lnTo>
                    <a:pt x="3745" y="921"/>
                  </a:lnTo>
                  <a:lnTo>
                    <a:pt x="3662" y="1046"/>
                  </a:lnTo>
                  <a:lnTo>
                    <a:pt x="3411" y="1318"/>
                  </a:lnTo>
                  <a:lnTo>
                    <a:pt x="3327" y="1318"/>
                  </a:lnTo>
                  <a:lnTo>
                    <a:pt x="3222" y="1402"/>
                  </a:lnTo>
                  <a:lnTo>
                    <a:pt x="2992" y="1465"/>
                  </a:lnTo>
                  <a:lnTo>
                    <a:pt x="2825" y="1632"/>
                  </a:lnTo>
                  <a:lnTo>
                    <a:pt x="2783" y="1632"/>
                  </a:lnTo>
                  <a:lnTo>
                    <a:pt x="2553" y="1779"/>
                  </a:lnTo>
                  <a:lnTo>
                    <a:pt x="2406" y="1841"/>
                  </a:lnTo>
                  <a:lnTo>
                    <a:pt x="2344" y="1967"/>
                  </a:lnTo>
                  <a:lnTo>
                    <a:pt x="2072" y="2155"/>
                  </a:lnTo>
                  <a:lnTo>
                    <a:pt x="2155" y="2365"/>
                  </a:lnTo>
                  <a:lnTo>
                    <a:pt x="2155" y="2490"/>
                  </a:lnTo>
                  <a:lnTo>
                    <a:pt x="1925" y="2699"/>
                  </a:lnTo>
                  <a:lnTo>
                    <a:pt x="1758" y="3013"/>
                  </a:lnTo>
                  <a:lnTo>
                    <a:pt x="1758" y="3118"/>
                  </a:lnTo>
                  <a:lnTo>
                    <a:pt x="1862" y="3327"/>
                  </a:lnTo>
                  <a:lnTo>
                    <a:pt x="1779" y="3536"/>
                  </a:lnTo>
                  <a:lnTo>
                    <a:pt x="1841" y="3599"/>
                  </a:lnTo>
                  <a:lnTo>
                    <a:pt x="1883" y="3662"/>
                  </a:lnTo>
                  <a:lnTo>
                    <a:pt x="1862" y="3829"/>
                  </a:lnTo>
                  <a:lnTo>
                    <a:pt x="1507" y="4248"/>
                  </a:lnTo>
                  <a:lnTo>
                    <a:pt x="1444" y="4394"/>
                  </a:lnTo>
                  <a:lnTo>
                    <a:pt x="1297" y="4582"/>
                  </a:lnTo>
                  <a:lnTo>
                    <a:pt x="1109" y="4603"/>
                  </a:lnTo>
                  <a:lnTo>
                    <a:pt x="712" y="4959"/>
                  </a:lnTo>
                  <a:lnTo>
                    <a:pt x="147" y="5064"/>
                  </a:lnTo>
                  <a:lnTo>
                    <a:pt x="0" y="5273"/>
                  </a:lnTo>
                  <a:lnTo>
                    <a:pt x="2344" y="5294"/>
                  </a:lnTo>
                  <a:lnTo>
                    <a:pt x="2344" y="4792"/>
                  </a:lnTo>
                  <a:lnTo>
                    <a:pt x="2595" y="4603"/>
                  </a:lnTo>
                  <a:lnTo>
                    <a:pt x="2699" y="4457"/>
                  </a:lnTo>
                  <a:lnTo>
                    <a:pt x="2888" y="4352"/>
                  </a:lnTo>
                  <a:lnTo>
                    <a:pt x="3181" y="4289"/>
                  </a:lnTo>
                  <a:lnTo>
                    <a:pt x="3348" y="4289"/>
                  </a:lnTo>
                  <a:lnTo>
                    <a:pt x="3453" y="4248"/>
                  </a:lnTo>
                  <a:lnTo>
                    <a:pt x="3662" y="4248"/>
                  </a:lnTo>
                  <a:lnTo>
                    <a:pt x="3913" y="4185"/>
                  </a:lnTo>
                  <a:lnTo>
                    <a:pt x="4373" y="3934"/>
                  </a:lnTo>
                  <a:lnTo>
                    <a:pt x="5001" y="3557"/>
                  </a:lnTo>
                  <a:lnTo>
                    <a:pt x="5398" y="3306"/>
                  </a:lnTo>
                  <a:lnTo>
                    <a:pt x="5440" y="3181"/>
                  </a:lnTo>
                  <a:lnTo>
                    <a:pt x="5419" y="2992"/>
                  </a:lnTo>
                  <a:lnTo>
                    <a:pt x="5503" y="2867"/>
                  </a:lnTo>
                  <a:lnTo>
                    <a:pt x="5608" y="2762"/>
                  </a:lnTo>
                  <a:lnTo>
                    <a:pt x="5754" y="2553"/>
                  </a:lnTo>
                  <a:lnTo>
                    <a:pt x="5901" y="2511"/>
                  </a:lnTo>
                  <a:lnTo>
                    <a:pt x="6570" y="2511"/>
                  </a:lnTo>
                  <a:lnTo>
                    <a:pt x="6654" y="2406"/>
                  </a:lnTo>
                  <a:lnTo>
                    <a:pt x="6633" y="2365"/>
                  </a:lnTo>
                  <a:lnTo>
                    <a:pt x="6696" y="2197"/>
                  </a:lnTo>
                  <a:lnTo>
                    <a:pt x="6654" y="2176"/>
                  </a:lnTo>
                  <a:lnTo>
                    <a:pt x="6570" y="2155"/>
                  </a:lnTo>
                  <a:lnTo>
                    <a:pt x="6528" y="2093"/>
                  </a:lnTo>
                  <a:lnTo>
                    <a:pt x="6445" y="2093"/>
                  </a:lnTo>
                  <a:lnTo>
                    <a:pt x="6424" y="1967"/>
                  </a:lnTo>
                  <a:lnTo>
                    <a:pt x="6340" y="1821"/>
                  </a:lnTo>
                  <a:lnTo>
                    <a:pt x="6277" y="1360"/>
                  </a:lnTo>
                  <a:lnTo>
                    <a:pt x="6256" y="1297"/>
                  </a:lnTo>
                  <a:lnTo>
                    <a:pt x="6256" y="1046"/>
                  </a:lnTo>
                  <a:lnTo>
                    <a:pt x="6256" y="879"/>
                  </a:lnTo>
                  <a:lnTo>
                    <a:pt x="6235" y="837"/>
                  </a:lnTo>
                  <a:lnTo>
                    <a:pt x="6214" y="732"/>
                  </a:lnTo>
                  <a:lnTo>
                    <a:pt x="6152" y="628"/>
                  </a:lnTo>
                  <a:lnTo>
                    <a:pt x="6131" y="586"/>
                  </a:lnTo>
                  <a:lnTo>
                    <a:pt x="6068" y="502"/>
                  </a:lnTo>
                  <a:lnTo>
                    <a:pt x="6005" y="523"/>
                  </a:lnTo>
                  <a:lnTo>
                    <a:pt x="5691" y="502"/>
                  </a:lnTo>
                  <a:lnTo>
                    <a:pt x="5608" y="419"/>
                  </a:lnTo>
                  <a:lnTo>
                    <a:pt x="5587" y="314"/>
                  </a:lnTo>
                  <a:lnTo>
                    <a:pt x="5524" y="293"/>
                  </a:lnTo>
                  <a:lnTo>
                    <a:pt x="5419" y="398"/>
                  </a:lnTo>
                  <a:lnTo>
                    <a:pt x="5231" y="460"/>
                  </a:lnTo>
                  <a:lnTo>
                    <a:pt x="5064" y="398"/>
                  </a:lnTo>
                  <a:lnTo>
                    <a:pt x="4959" y="398"/>
                  </a:lnTo>
                  <a:lnTo>
                    <a:pt x="4854" y="460"/>
                  </a:lnTo>
                  <a:lnTo>
                    <a:pt x="4666" y="481"/>
                  </a:lnTo>
                  <a:lnTo>
                    <a:pt x="4541" y="460"/>
                  </a:lnTo>
                  <a:lnTo>
                    <a:pt x="4373" y="293"/>
                  </a:lnTo>
                  <a:lnTo>
                    <a:pt x="4331" y="251"/>
                  </a:lnTo>
                  <a:lnTo>
                    <a:pt x="4290" y="147"/>
                  </a:lnTo>
                  <a:lnTo>
                    <a:pt x="4290" y="84"/>
                  </a:lnTo>
                  <a:lnTo>
                    <a:pt x="4290" y="42"/>
                  </a:lnTo>
                  <a:lnTo>
                    <a:pt x="426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7" name="Google Shape;2557;p46"/>
            <p:cNvSpPr/>
            <p:nvPr/>
          </p:nvSpPr>
          <p:spPr>
            <a:xfrm>
              <a:off x="3450875" y="2834200"/>
              <a:ext cx="118775" cy="95225"/>
            </a:xfrm>
            <a:custGeom>
              <a:avLst/>
              <a:gdLst/>
              <a:ahLst/>
              <a:cxnLst/>
              <a:rect l="l" t="t" r="r" b="b"/>
              <a:pathLst>
                <a:path w="4751" h="3809" extrusionOk="0">
                  <a:moveTo>
                    <a:pt x="2407" y="1"/>
                  </a:moveTo>
                  <a:lnTo>
                    <a:pt x="2177" y="315"/>
                  </a:lnTo>
                  <a:lnTo>
                    <a:pt x="2177" y="524"/>
                  </a:lnTo>
                  <a:lnTo>
                    <a:pt x="2072" y="545"/>
                  </a:lnTo>
                  <a:lnTo>
                    <a:pt x="1675" y="754"/>
                  </a:lnTo>
                  <a:lnTo>
                    <a:pt x="1633" y="859"/>
                  </a:lnTo>
                  <a:lnTo>
                    <a:pt x="1466" y="942"/>
                  </a:lnTo>
                  <a:lnTo>
                    <a:pt x="1528" y="1089"/>
                  </a:lnTo>
                  <a:lnTo>
                    <a:pt x="1194" y="1612"/>
                  </a:lnTo>
                  <a:lnTo>
                    <a:pt x="1152" y="1779"/>
                  </a:lnTo>
                  <a:lnTo>
                    <a:pt x="901" y="2030"/>
                  </a:lnTo>
                  <a:lnTo>
                    <a:pt x="796" y="2093"/>
                  </a:lnTo>
                  <a:lnTo>
                    <a:pt x="671" y="2365"/>
                  </a:lnTo>
                  <a:lnTo>
                    <a:pt x="671" y="2470"/>
                  </a:lnTo>
                  <a:lnTo>
                    <a:pt x="461" y="2763"/>
                  </a:lnTo>
                  <a:lnTo>
                    <a:pt x="419" y="2847"/>
                  </a:lnTo>
                  <a:lnTo>
                    <a:pt x="503" y="2888"/>
                  </a:lnTo>
                  <a:lnTo>
                    <a:pt x="398" y="2930"/>
                  </a:lnTo>
                  <a:lnTo>
                    <a:pt x="210" y="3265"/>
                  </a:lnTo>
                  <a:lnTo>
                    <a:pt x="147" y="3286"/>
                  </a:lnTo>
                  <a:lnTo>
                    <a:pt x="64" y="3370"/>
                  </a:lnTo>
                  <a:lnTo>
                    <a:pt x="85" y="3495"/>
                  </a:lnTo>
                  <a:lnTo>
                    <a:pt x="1" y="3621"/>
                  </a:lnTo>
                  <a:lnTo>
                    <a:pt x="43" y="3809"/>
                  </a:lnTo>
                  <a:lnTo>
                    <a:pt x="2344" y="3809"/>
                  </a:lnTo>
                  <a:lnTo>
                    <a:pt x="2303" y="2742"/>
                  </a:lnTo>
                  <a:lnTo>
                    <a:pt x="2386" y="2575"/>
                  </a:lnTo>
                  <a:lnTo>
                    <a:pt x="2512" y="2512"/>
                  </a:lnTo>
                  <a:lnTo>
                    <a:pt x="2658" y="2470"/>
                  </a:lnTo>
                  <a:lnTo>
                    <a:pt x="2867" y="2470"/>
                  </a:lnTo>
                  <a:lnTo>
                    <a:pt x="2888" y="963"/>
                  </a:lnTo>
                  <a:lnTo>
                    <a:pt x="4709" y="984"/>
                  </a:lnTo>
                  <a:lnTo>
                    <a:pt x="4709" y="168"/>
                  </a:lnTo>
                  <a:lnTo>
                    <a:pt x="4751" y="22"/>
                  </a:lnTo>
                  <a:lnTo>
                    <a:pt x="24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8" name="Google Shape;2558;p46"/>
            <p:cNvSpPr/>
            <p:nvPr/>
          </p:nvSpPr>
          <p:spPr>
            <a:xfrm>
              <a:off x="3450375" y="2838400"/>
              <a:ext cx="170550" cy="187800"/>
            </a:xfrm>
            <a:custGeom>
              <a:avLst/>
              <a:gdLst/>
              <a:ahLst/>
              <a:cxnLst/>
              <a:rect l="l" t="t" r="r" b="b"/>
              <a:pathLst>
                <a:path w="6822" h="7512" extrusionOk="0">
                  <a:moveTo>
                    <a:pt x="4729" y="0"/>
                  </a:moveTo>
                  <a:lnTo>
                    <a:pt x="4729" y="816"/>
                  </a:lnTo>
                  <a:lnTo>
                    <a:pt x="2908" y="795"/>
                  </a:lnTo>
                  <a:lnTo>
                    <a:pt x="2887" y="2302"/>
                  </a:lnTo>
                  <a:lnTo>
                    <a:pt x="2678" y="2302"/>
                  </a:lnTo>
                  <a:lnTo>
                    <a:pt x="2532" y="2344"/>
                  </a:lnTo>
                  <a:lnTo>
                    <a:pt x="2406" y="2407"/>
                  </a:lnTo>
                  <a:lnTo>
                    <a:pt x="2323" y="2574"/>
                  </a:lnTo>
                  <a:lnTo>
                    <a:pt x="2364" y="3641"/>
                  </a:lnTo>
                  <a:lnTo>
                    <a:pt x="63" y="3641"/>
                  </a:lnTo>
                  <a:lnTo>
                    <a:pt x="63" y="3662"/>
                  </a:lnTo>
                  <a:lnTo>
                    <a:pt x="0" y="3808"/>
                  </a:lnTo>
                  <a:lnTo>
                    <a:pt x="0" y="4039"/>
                  </a:lnTo>
                  <a:lnTo>
                    <a:pt x="126" y="3871"/>
                  </a:lnTo>
                  <a:lnTo>
                    <a:pt x="188" y="4018"/>
                  </a:lnTo>
                  <a:lnTo>
                    <a:pt x="209" y="4039"/>
                  </a:lnTo>
                  <a:lnTo>
                    <a:pt x="293" y="3976"/>
                  </a:lnTo>
                  <a:lnTo>
                    <a:pt x="439" y="4248"/>
                  </a:lnTo>
                  <a:lnTo>
                    <a:pt x="398" y="4331"/>
                  </a:lnTo>
                  <a:lnTo>
                    <a:pt x="418" y="4436"/>
                  </a:lnTo>
                  <a:lnTo>
                    <a:pt x="398" y="4645"/>
                  </a:lnTo>
                  <a:lnTo>
                    <a:pt x="314" y="4645"/>
                  </a:lnTo>
                  <a:lnTo>
                    <a:pt x="230" y="4687"/>
                  </a:lnTo>
                  <a:lnTo>
                    <a:pt x="418" y="4917"/>
                  </a:lnTo>
                  <a:lnTo>
                    <a:pt x="523" y="5524"/>
                  </a:lnTo>
                  <a:lnTo>
                    <a:pt x="481" y="5943"/>
                  </a:lnTo>
                  <a:lnTo>
                    <a:pt x="335" y="6131"/>
                  </a:lnTo>
                  <a:lnTo>
                    <a:pt x="272" y="6487"/>
                  </a:lnTo>
                  <a:lnTo>
                    <a:pt x="209" y="6738"/>
                  </a:lnTo>
                  <a:lnTo>
                    <a:pt x="314" y="6654"/>
                  </a:lnTo>
                  <a:lnTo>
                    <a:pt x="398" y="6654"/>
                  </a:lnTo>
                  <a:lnTo>
                    <a:pt x="523" y="6549"/>
                  </a:lnTo>
                  <a:lnTo>
                    <a:pt x="837" y="6487"/>
                  </a:lnTo>
                  <a:lnTo>
                    <a:pt x="1130" y="6382"/>
                  </a:lnTo>
                  <a:lnTo>
                    <a:pt x="1235" y="6382"/>
                  </a:lnTo>
                  <a:lnTo>
                    <a:pt x="1486" y="6466"/>
                  </a:lnTo>
                  <a:lnTo>
                    <a:pt x="1653" y="6487"/>
                  </a:lnTo>
                  <a:lnTo>
                    <a:pt x="1779" y="6654"/>
                  </a:lnTo>
                  <a:lnTo>
                    <a:pt x="1779" y="6738"/>
                  </a:lnTo>
                  <a:lnTo>
                    <a:pt x="1862" y="6759"/>
                  </a:lnTo>
                  <a:lnTo>
                    <a:pt x="1946" y="6696"/>
                  </a:lnTo>
                  <a:lnTo>
                    <a:pt x="1988" y="6738"/>
                  </a:lnTo>
                  <a:lnTo>
                    <a:pt x="2071" y="6738"/>
                  </a:lnTo>
                  <a:lnTo>
                    <a:pt x="2113" y="6780"/>
                  </a:lnTo>
                  <a:lnTo>
                    <a:pt x="2155" y="6905"/>
                  </a:lnTo>
                  <a:lnTo>
                    <a:pt x="2281" y="7010"/>
                  </a:lnTo>
                  <a:lnTo>
                    <a:pt x="2281" y="7156"/>
                  </a:lnTo>
                  <a:lnTo>
                    <a:pt x="2406" y="7177"/>
                  </a:lnTo>
                  <a:lnTo>
                    <a:pt x="2427" y="7303"/>
                  </a:lnTo>
                  <a:lnTo>
                    <a:pt x="2532" y="7324"/>
                  </a:lnTo>
                  <a:lnTo>
                    <a:pt x="2699" y="7428"/>
                  </a:lnTo>
                  <a:lnTo>
                    <a:pt x="2720" y="7512"/>
                  </a:lnTo>
                  <a:lnTo>
                    <a:pt x="2846" y="7407"/>
                  </a:lnTo>
                  <a:lnTo>
                    <a:pt x="3034" y="7407"/>
                  </a:lnTo>
                  <a:lnTo>
                    <a:pt x="3097" y="7261"/>
                  </a:lnTo>
                  <a:lnTo>
                    <a:pt x="3097" y="7177"/>
                  </a:lnTo>
                  <a:lnTo>
                    <a:pt x="3097" y="6947"/>
                  </a:lnTo>
                  <a:lnTo>
                    <a:pt x="3264" y="6884"/>
                  </a:lnTo>
                  <a:lnTo>
                    <a:pt x="3411" y="6884"/>
                  </a:lnTo>
                  <a:lnTo>
                    <a:pt x="3431" y="7052"/>
                  </a:lnTo>
                  <a:lnTo>
                    <a:pt x="3515" y="7219"/>
                  </a:lnTo>
                  <a:lnTo>
                    <a:pt x="3578" y="7282"/>
                  </a:lnTo>
                  <a:lnTo>
                    <a:pt x="3724" y="6989"/>
                  </a:lnTo>
                  <a:lnTo>
                    <a:pt x="3996" y="6863"/>
                  </a:lnTo>
                  <a:lnTo>
                    <a:pt x="4143" y="6905"/>
                  </a:lnTo>
                  <a:lnTo>
                    <a:pt x="4164" y="7093"/>
                  </a:lnTo>
                  <a:lnTo>
                    <a:pt x="4206" y="7156"/>
                  </a:lnTo>
                  <a:lnTo>
                    <a:pt x="4310" y="7052"/>
                  </a:lnTo>
                  <a:lnTo>
                    <a:pt x="4394" y="7052"/>
                  </a:lnTo>
                  <a:lnTo>
                    <a:pt x="4457" y="7114"/>
                  </a:lnTo>
                  <a:lnTo>
                    <a:pt x="4520" y="7156"/>
                  </a:lnTo>
                  <a:lnTo>
                    <a:pt x="6570" y="7156"/>
                  </a:lnTo>
                  <a:lnTo>
                    <a:pt x="6758" y="6633"/>
                  </a:lnTo>
                  <a:lnTo>
                    <a:pt x="6570" y="6528"/>
                  </a:lnTo>
                  <a:lnTo>
                    <a:pt x="6131" y="1423"/>
                  </a:lnTo>
                  <a:lnTo>
                    <a:pt x="6821" y="1423"/>
                  </a:lnTo>
                  <a:lnTo>
                    <a:pt x="472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9" name="Google Shape;2559;p46"/>
            <p:cNvSpPr/>
            <p:nvPr/>
          </p:nvSpPr>
          <p:spPr>
            <a:xfrm>
              <a:off x="3518375" y="2873975"/>
              <a:ext cx="235400" cy="218150"/>
            </a:xfrm>
            <a:custGeom>
              <a:avLst/>
              <a:gdLst/>
              <a:ahLst/>
              <a:cxnLst/>
              <a:rect l="l" t="t" r="r" b="b"/>
              <a:pathLst>
                <a:path w="9416" h="8726" extrusionOk="0">
                  <a:moveTo>
                    <a:pt x="3411" y="0"/>
                  </a:moveTo>
                  <a:lnTo>
                    <a:pt x="3850" y="5105"/>
                  </a:lnTo>
                  <a:lnTo>
                    <a:pt x="4038" y="5210"/>
                  </a:lnTo>
                  <a:lnTo>
                    <a:pt x="3850" y="5733"/>
                  </a:lnTo>
                  <a:lnTo>
                    <a:pt x="1800" y="5733"/>
                  </a:lnTo>
                  <a:lnTo>
                    <a:pt x="1737" y="5691"/>
                  </a:lnTo>
                  <a:lnTo>
                    <a:pt x="1674" y="5629"/>
                  </a:lnTo>
                  <a:lnTo>
                    <a:pt x="1590" y="5629"/>
                  </a:lnTo>
                  <a:lnTo>
                    <a:pt x="1486" y="5733"/>
                  </a:lnTo>
                  <a:lnTo>
                    <a:pt x="1444" y="5670"/>
                  </a:lnTo>
                  <a:lnTo>
                    <a:pt x="1423" y="5482"/>
                  </a:lnTo>
                  <a:lnTo>
                    <a:pt x="1276" y="5440"/>
                  </a:lnTo>
                  <a:lnTo>
                    <a:pt x="1004" y="5566"/>
                  </a:lnTo>
                  <a:lnTo>
                    <a:pt x="858" y="5859"/>
                  </a:lnTo>
                  <a:lnTo>
                    <a:pt x="795" y="5796"/>
                  </a:lnTo>
                  <a:lnTo>
                    <a:pt x="711" y="5629"/>
                  </a:lnTo>
                  <a:lnTo>
                    <a:pt x="691" y="5461"/>
                  </a:lnTo>
                  <a:lnTo>
                    <a:pt x="544" y="5461"/>
                  </a:lnTo>
                  <a:lnTo>
                    <a:pt x="377" y="5524"/>
                  </a:lnTo>
                  <a:lnTo>
                    <a:pt x="377" y="5754"/>
                  </a:lnTo>
                  <a:lnTo>
                    <a:pt x="377" y="5838"/>
                  </a:lnTo>
                  <a:lnTo>
                    <a:pt x="314" y="5984"/>
                  </a:lnTo>
                  <a:lnTo>
                    <a:pt x="126" y="5984"/>
                  </a:lnTo>
                  <a:lnTo>
                    <a:pt x="0" y="6089"/>
                  </a:lnTo>
                  <a:lnTo>
                    <a:pt x="84" y="6173"/>
                  </a:lnTo>
                  <a:lnTo>
                    <a:pt x="84" y="6277"/>
                  </a:lnTo>
                  <a:lnTo>
                    <a:pt x="105" y="6361"/>
                  </a:lnTo>
                  <a:lnTo>
                    <a:pt x="63" y="6591"/>
                  </a:lnTo>
                  <a:lnTo>
                    <a:pt x="84" y="6675"/>
                  </a:lnTo>
                  <a:lnTo>
                    <a:pt x="209" y="6800"/>
                  </a:lnTo>
                  <a:lnTo>
                    <a:pt x="272" y="6926"/>
                  </a:lnTo>
                  <a:lnTo>
                    <a:pt x="335" y="7010"/>
                  </a:lnTo>
                  <a:lnTo>
                    <a:pt x="398" y="6989"/>
                  </a:lnTo>
                  <a:lnTo>
                    <a:pt x="481" y="7030"/>
                  </a:lnTo>
                  <a:lnTo>
                    <a:pt x="502" y="7114"/>
                  </a:lnTo>
                  <a:lnTo>
                    <a:pt x="586" y="7219"/>
                  </a:lnTo>
                  <a:lnTo>
                    <a:pt x="586" y="7261"/>
                  </a:lnTo>
                  <a:lnTo>
                    <a:pt x="523" y="7344"/>
                  </a:lnTo>
                  <a:lnTo>
                    <a:pt x="544" y="7428"/>
                  </a:lnTo>
                  <a:lnTo>
                    <a:pt x="691" y="7512"/>
                  </a:lnTo>
                  <a:lnTo>
                    <a:pt x="691" y="7616"/>
                  </a:lnTo>
                  <a:lnTo>
                    <a:pt x="649" y="7679"/>
                  </a:lnTo>
                  <a:lnTo>
                    <a:pt x="732" y="7721"/>
                  </a:lnTo>
                  <a:lnTo>
                    <a:pt x="837" y="7658"/>
                  </a:lnTo>
                  <a:lnTo>
                    <a:pt x="921" y="7679"/>
                  </a:lnTo>
                  <a:lnTo>
                    <a:pt x="1046" y="7784"/>
                  </a:lnTo>
                  <a:lnTo>
                    <a:pt x="1214" y="7784"/>
                  </a:lnTo>
                  <a:lnTo>
                    <a:pt x="1318" y="7721"/>
                  </a:lnTo>
                  <a:lnTo>
                    <a:pt x="1381" y="7679"/>
                  </a:lnTo>
                  <a:lnTo>
                    <a:pt x="1486" y="7533"/>
                  </a:lnTo>
                  <a:lnTo>
                    <a:pt x="1632" y="7533"/>
                  </a:lnTo>
                  <a:lnTo>
                    <a:pt x="1779" y="7616"/>
                  </a:lnTo>
                  <a:lnTo>
                    <a:pt x="1800" y="7554"/>
                  </a:lnTo>
                  <a:lnTo>
                    <a:pt x="1904" y="7533"/>
                  </a:lnTo>
                  <a:lnTo>
                    <a:pt x="1946" y="7574"/>
                  </a:lnTo>
                  <a:lnTo>
                    <a:pt x="2072" y="7679"/>
                  </a:lnTo>
                  <a:lnTo>
                    <a:pt x="2113" y="7826"/>
                  </a:lnTo>
                  <a:lnTo>
                    <a:pt x="2092" y="7972"/>
                  </a:lnTo>
                  <a:lnTo>
                    <a:pt x="2155" y="8035"/>
                  </a:lnTo>
                  <a:lnTo>
                    <a:pt x="2281" y="8056"/>
                  </a:lnTo>
                  <a:lnTo>
                    <a:pt x="2281" y="8098"/>
                  </a:lnTo>
                  <a:lnTo>
                    <a:pt x="2176" y="8265"/>
                  </a:lnTo>
                  <a:lnTo>
                    <a:pt x="2113" y="8411"/>
                  </a:lnTo>
                  <a:lnTo>
                    <a:pt x="2113" y="8411"/>
                  </a:lnTo>
                  <a:lnTo>
                    <a:pt x="2218" y="8390"/>
                  </a:lnTo>
                  <a:lnTo>
                    <a:pt x="2281" y="8307"/>
                  </a:lnTo>
                  <a:lnTo>
                    <a:pt x="2364" y="8307"/>
                  </a:lnTo>
                  <a:lnTo>
                    <a:pt x="2364" y="8411"/>
                  </a:lnTo>
                  <a:lnTo>
                    <a:pt x="2385" y="8495"/>
                  </a:lnTo>
                  <a:lnTo>
                    <a:pt x="2385" y="8558"/>
                  </a:lnTo>
                  <a:lnTo>
                    <a:pt x="2532" y="8579"/>
                  </a:lnTo>
                  <a:lnTo>
                    <a:pt x="2595" y="8621"/>
                  </a:lnTo>
                  <a:lnTo>
                    <a:pt x="2595" y="8704"/>
                  </a:lnTo>
                  <a:lnTo>
                    <a:pt x="2783" y="8600"/>
                  </a:lnTo>
                  <a:lnTo>
                    <a:pt x="2846" y="8600"/>
                  </a:lnTo>
                  <a:lnTo>
                    <a:pt x="2992" y="8683"/>
                  </a:lnTo>
                  <a:lnTo>
                    <a:pt x="3222" y="8683"/>
                  </a:lnTo>
                  <a:lnTo>
                    <a:pt x="3264" y="8662"/>
                  </a:lnTo>
                  <a:lnTo>
                    <a:pt x="3264" y="8600"/>
                  </a:lnTo>
                  <a:lnTo>
                    <a:pt x="3452" y="8558"/>
                  </a:lnTo>
                  <a:lnTo>
                    <a:pt x="3620" y="8579"/>
                  </a:lnTo>
                  <a:lnTo>
                    <a:pt x="3578" y="8621"/>
                  </a:lnTo>
                  <a:lnTo>
                    <a:pt x="3620" y="8683"/>
                  </a:lnTo>
                  <a:lnTo>
                    <a:pt x="3787" y="8725"/>
                  </a:lnTo>
                  <a:lnTo>
                    <a:pt x="3892" y="8579"/>
                  </a:lnTo>
                  <a:lnTo>
                    <a:pt x="3976" y="8516"/>
                  </a:lnTo>
                  <a:lnTo>
                    <a:pt x="3997" y="8390"/>
                  </a:lnTo>
                  <a:lnTo>
                    <a:pt x="3976" y="8307"/>
                  </a:lnTo>
                  <a:lnTo>
                    <a:pt x="3976" y="8181"/>
                  </a:lnTo>
                  <a:lnTo>
                    <a:pt x="4080" y="8160"/>
                  </a:lnTo>
                  <a:lnTo>
                    <a:pt x="4059" y="7993"/>
                  </a:lnTo>
                  <a:lnTo>
                    <a:pt x="4038" y="7888"/>
                  </a:lnTo>
                  <a:lnTo>
                    <a:pt x="4143" y="7826"/>
                  </a:lnTo>
                  <a:lnTo>
                    <a:pt x="4269" y="7679"/>
                  </a:lnTo>
                  <a:lnTo>
                    <a:pt x="4457" y="7407"/>
                  </a:lnTo>
                  <a:lnTo>
                    <a:pt x="4561" y="7219"/>
                  </a:lnTo>
                  <a:lnTo>
                    <a:pt x="4582" y="7135"/>
                  </a:lnTo>
                  <a:lnTo>
                    <a:pt x="4708" y="6926"/>
                  </a:lnTo>
                  <a:lnTo>
                    <a:pt x="4792" y="6905"/>
                  </a:lnTo>
                  <a:lnTo>
                    <a:pt x="4813" y="6821"/>
                  </a:lnTo>
                  <a:lnTo>
                    <a:pt x="4980" y="6800"/>
                  </a:lnTo>
                  <a:lnTo>
                    <a:pt x="5043" y="6821"/>
                  </a:lnTo>
                  <a:lnTo>
                    <a:pt x="5336" y="6738"/>
                  </a:lnTo>
                  <a:lnTo>
                    <a:pt x="5398" y="6612"/>
                  </a:lnTo>
                  <a:lnTo>
                    <a:pt x="5712" y="6403"/>
                  </a:lnTo>
                  <a:lnTo>
                    <a:pt x="6152" y="6173"/>
                  </a:lnTo>
                  <a:lnTo>
                    <a:pt x="6277" y="6047"/>
                  </a:lnTo>
                  <a:lnTo>
                    <a:pt x="6465" y="5942"/>
                  </a:lnTo>
                  <a:lnTo>
                    <a:pt x="6758" y="5901"/>
                  </a:lnTo>
                  <a:lnTo>
                    <a:pt x="6884" y="5880"/>
                  </a:lnTo>
                  <a:lnTo>
                    <a:pt x="7072" y="5942"/>
                  </a:lnTo>
                  <a:lnTo>
                    <a:pt x="7177" y="5942"/>
                  </a:lnTo>
                  <a:lnTo>
                    <a:pt x="7198" y="5984"/>
                  </a:lnTo>
                  <a:lnTo>
                    <a:pt x="7219" y="5963"/>
                  </a:lnTo>
                  <a:lnTo>
                    <a:pt x="7344" y="5984"/>
                  </a:lnTo>
                  <a:lnTo>
                    <a:pt x="7742" y="5963"/>
                  </a:lnTo>
                  <a:lnTo>
                    <a:pt x="7867" y="5963"/>
                  </a:lnTo>
                  <a:lnTo>
                    <a:pt x="8035" y="5880"/>
                  </a:lnTo>
                  <a:lnTo>
                    <a:pt x="8390" y="5880"/>
                  </a:lnTo>
                  <a:lnTo>
                    <a:pt x="8558" y="5775"/>
                  </a:lnTo>
                  <a:lnTo>
                    <a:pt x="8746" y="5775"/>
                  </a:lnTo>
                  <a:lnTo>
                    <a:pt x="8893" y="5670"/>
                  </a:lnTo>
                  <a:lnTo>
                    <a:pt x="9186" y="5524"/>
                  </a:lnTo>
                  <a:lnTo>
                    <a:pt x="9227" y="5377"/>
                  </a:lnTo>
                  <a:lnTo>
                    <a:pt x="9269" y="5210"/>
                  </a:lnTo>
                  <a:lnTo>
                    <a:pt x="9332" y="5126"/>
                  </a:lnTo>
                  <a:lnTo>
                    <a:pt x="9395" y="4624"/>
                  </a:lnTo>
                  <a:lnTo>
                    <a:pt x="9416" y="3494"/>
                  </a:lnTo>
                  <a:lnTo>
                    <a:pt x="9186" y="3578"/>
                  </a:lnTo>
                  <a:lnTo>
                    <a:pt x="8914" y="3599"/>
                  </a:lnTo>
                  <a:lnTo>
                    <a:pt x="8788" y="3557"/>
                  </a:lnTo>
                  <a:lnTo>
                    <a:pt x="8746" y="3473"/>
                  </a:lnTo>
                  <a:lnTo>
                    <a:pt x="8809" y="3285"/>
                  </a:lnTo>
                  <a:lnTo>
                    <a:pt x="8809" y="3180"/>
                  </a:lnTo>
                  <a:lnTo>
                    <a:pt x="8704" y="3118"/>
                  </a:lnTo>
                  <a:lnTo>
                    <a:pt x="8558" y="3055"/>
                  </a:lnTo>
                  <a:lnTo>
                    <a:pt x="8453" y="2929"/>
                  </a:lnTo>
                  <a:lnTo>
                    <a:pt x="8286" y="2867"/>
                  </a:lnTo>
                  <a:lnTo>
                    <a:pt x="8077" y="2867"/>
                  </a:lnTo>
                  <a:lnTo>
                    <a:pt x="7951" y="2762"/>
                  </a:lnTo>
                  <a:lnTo>
                    <a:pt x="7909" y="2511"/>
                  </a:lnTo>
                  <a:lnTo>
                    <a:pt x="410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0" name="Google Shape;2560;p46"/>
            <p:cNvSpPr/>
            <p:nvPr/>
          </p:nvSpPr>
          <p:spPr>
            <a:xfrm>
              <a:off x="3617750" y="3020950"/>
              <a:ext cx="108825" cy="79025"/>
            </a:xfrm>
            <a:custGeom>
              <a:avLst/>
              <a:gdLst/>
              <a:ahLst/>
              <a:cxnLst/>
              <a:rect l="l" t="t" r="r" b="b"/>
              <a:pathLst>
                <a:path w="4353" h="3161" extrusionOk="0">
                  <a:moveTo>
                    <a:pt x="2909" y="1"/>
                  </a:moveTo>
                  <a:lnTo>
                    <a:pt x="2783" y="22"/>
                  </a:lnTo>
                  <a:lnTo>
                    <a:pt x="2490" y="63"/>
                  </a:lnTo>
                  <a:lnTo>
                    <a:pt x="2302" y="168"/>
                  </a:lnTo>
                  <a:lnTo>
                    <a:pt x="2177" y="294"/>
                  </a:lnTo>
                  <a:lnTo>
                    <a:pt x="1737" y="524"/>
                  </a:lnTo>
                  <a:lnTo>
                    <a:pt x="1423" y="733"/>
                  </a:lnTo>
                  <a:lnTo>
                    <a:pt x="1361" y="859"/>
                  </a:lnTo>
                  <a:lnTo>
                    <a:pt x="1068" y="942"/>
                  </a:lnTo>
                  <a:lnTo>
                    <a:pt x="1005" y="921"/>
                  </a:lnTo>
                  <a:lnTo>
                    <a:pt x="838" y="942"/>
                  </a:lnTo>
                  <a:lnTo>
                    <a:pt x="817" y="1026"/>
                  </a:lnTo>
                  <a:lnTo>
                    <a:pt x="733" y="1047"/>
                  </a:lnTo>
                  <a:lnTo>
                    <a:pt x="607" y="1256"/>
                  </a:lnTo>
                  <a:lnTo>
                    <a:pt x="586" y="1340"/>
                  </a:lnTo>
                  <a:lnTo>
                    <a:pt x="482" y="1528"/>
                  </a:lnTo>
                  <a:lnTo>
                    <a:pt x="294" y="1800"/>
                  </a:lnTo>
                  <a:lnTo>
                    <a:pt x="168" y="1947"/>
                  </a:lnTo>
                  <a:lnTo>
                    <a:pt x="63" y="2009"/>
                  </a:lnTo>
                  <a:lnTo>
                    <a:pt x="84" y="2114"/>
                  </a:lnTo>
                  <a:lnTo>
                    <a:pt x="105" y="2281"/>
                  </a:lnTo>
                  <a:lnTo>
                    <a:pt x="1" y="2302"/>
                  </a:lnTo>
                  <a:lnTo>
                    <a:pt x="1" y="2428"/>
                  </a:lnTo>
                  <a:lnTo>
                    <a:pt x="22" y="2511"/>
                  </a:lnTo>
                  <a:lnTo>
                    <a:pt x="1" y="2637"/>
                  </a:lnTo>
                  <a:lnTo>
                    <a:pt x="22" y="2637"/>
                  </a:lnTo>
                  <a:lnTo>
                    <a:pt x="189" y="2783"/>
                  </a:lnTo>
                  <a:lnTo>
                    <a:pt x="398" y="2888"/>
                  </a:lnTo>
                  <a:lnTo>
                    <a:pt x="503" y="2888"/>
                  </a:lnTo>
                  <a:lnTo>
                    <a:pt x="545" y="2930"/>
                  </a:lnTo>
                  <a:lnTo>
                    <a:pt x="649" y="2930"/>
                  </a:lnTo>
                  <a:lnTo>
                    <a:pt x="754" y="2993"/>
                  </a:lnTo>
                  <a:lnTo>
                    <a:pt x="838" y="3097"/>
                  </a:lnTo>
                  <a:lnTo>
                    <a:pt x="1026" y="3160"/>
                  </a:lnTo>
                  <a:lnTo>
                    <a:pt x="1151" y="3139"/>
                  </a:lnTo>
                  <a:lnTo>
                    <a:pt x="1256" y="3055"/>
                  </a:lnTo>
                  <a:lnTo>
                    <a:pt x="1340" y="3055"/>
                  </a:lnTo>
                  <a:lnTo>
                    <a:pt x="1423" y="3139"/>
                  </a:lnTo>
                  <a:lnTo>
                    <a:pt x="1549" y="3139"/>
                  </a:lnTo>
                  <a:lnTo>
                    <a:pt x="1549" y="2993"/>
                  </a:lnTo>
                  <a:lnTo>
                    <a:pt x="1465" y="2825"/>
                  </a:lnTo>
                  <a:lnTo>
                    <a:pt x="1423" y="2783"/>
                  </a:lnTo>
                  <a:lnTo>
                    <a:pt x="1361" y="2595"/>
                  </a:lnTo>
                  <a:lnTo>
                    <a:pt x="1382" y="2470"/>
                  </a:lnTo>
                  <a:lnTo>
                    <a:pt x="1591" y="2428"/>
                  </a:lnTo>
                  <a:lnTo>
                    <a:pt x="2365" y="2428"/>
                  </a:lnTo>
                  <a:lnTo>
                    <a:pt x="2574" y="2386"/>
                  </a:lnTo>
                  <a:lnTo>
                    <a:pt x="2721" y="2386"/>
                  </a:lnTo>
                  <a:lnTo>
                    <a:pt x="2846" y="2323"/>
                  </a:lnTo>
                  <a:lnTo>
                    <a:pt x="2930" y="2323"/>
                  </a:lnTo>
                  <a:lnTo>
                    <a:pt x="3537" y="2491"/>
                  </a:lnTo>
                  <a:lnTo>
                    <a:pt x="3558" y="2428"/>
                  </a:lnTo>
                  <a:lnTo>
                    <a:pt x="3683" y="2386"/>
                  </a:lnTo>
                  <a:lnTo>
                    <a:pt x="3683" y="2281"/>
                  </a:lnTo>
                  <a:lnTo>
                    <a:pt x="3767" y="2198"/>
                  </a:lnTo>
                  <a:lnTo>
                    <a:pt x="3767" y="2093"/>
                  </a:lnTo>
                  <a:lnTo>
                    <a:pt x="3871" y="2051"/>
                  </a:lnTo>
                  <a:lnTo>
                    <a:pt x="3955" y="2072"/>
                  </a:lnTo>
                  <a:lnTo>
                    <a:pt x="4143" y="1967"/>
                  </a:lnTo>
                  <a:lnTo>
                    <a:pt x="4206" y="1967"/>
                  </a:lnTo>
                  <a:lnTo>
                    <a:pt x="4353" y="1800"/>
                  </a:lnTo>
                  <a:lnTo>
                    <a:pt x="4353" y="1737"/>
                  </a:lnTo>
                  <a:lnTo>
                    <a:pt x="4311" y="1737"/>
                  </a:lnTo>
                  <a:lnTo>
                    <a:pt x="4185" y="1570"/>
                  </a:lnTo>
                  <a:lnTo>
                    <a:pt x="4248" y="1465"/>
                  </a:lnTo>
                  <a:lnTo>
                    <a:pt x="4248" y="1361"/>
                  </a:lnTo>
                  <a:lnTo>
                    <a:pt x="4185" y="1319"/>
                  </a:lnTo>
                  <a:lnTo>
                    <a:pt x="4185" y="1256"/>
                  </a:lnTo>
                  <a:lnTo>
                    <a:pt x="4102" y="1214"/>
                  </a:lnTo>
                  <a:lnTo>
                    <a:pt x="3871" y="1340"/>
                  </a:lnTo>
                  <a:lnTo>
                    <a:pt x="3662" y="1214"/>
                  </a:lnTo>
                  <a:lnTo>
                    <a:pt x="3662" y="963"/>
                  </a:lnTo>
                  <a:lnTo>
                    <a:pt x="3118" y="607"/>
                  </a:lnTo>
                  <a:lnTo>
                    <a:pt x="3118" y="419"/>
                  </a:lnTo>
                  <a:lnTo>
                    <a:pt x="3202" y="314"/>
                  </a:lnTo>
                  <a:lnTo>
                    <a:pt x="3202" y="168"/>
                  </a:lnTo>
                  <a:lnTo>
                    <a:pt x="3223" y="105"/>
                  </a:lnTo>
                  <a:lnTo>
                    <a:pt x="3202" y="63"/>
                  </a:lnTo>
                  <a:lnTo>
                    <a:pt x="3097" y="63"/>
                  </a:lnTo>
                  <a:lnTo>
                    <a:pt x="290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1" name="Google Shape;2561;p46"/>
            <p:cNvSpPr/>
            <p:nvPr/>
          </p:nvSpPr>
          <p:spPr>
            <a:xfrm>
              <a:off x="3442525" y="2997925"/>
              <a:ext cx="93125" cy="68050"/>
            </a:xfrm>
            <a:custGeom>
              <a:avLst/>
              <a:gdLst/>
              <a:ahLst/>
              <a:cxnLst/>
              <a:rect l="l" t="t" r="r" b="b"/>
              <a:pathLst>
                <a:path w="3725" h="2722" extrusionOk="0">
                  <a:moveTo>
                    <a:pt x="1444" y="1"/>
                  </a:moveTo>
                  <a:lnTo>
                    <a:pt x="1151" y="106"/>
                  </a:lnTo>
                  <a:lnTo>
                    <a:pt x="837" y="168"/>
                  </a:lnTo>
                  <a:lnTo>
                    <a:pt x="712" y="273"/>
                  </a:lnTo>
                  <a:lnTo>
                    <a:pt x="628" y="273"/>
                  </a:lnTo>
                  <a:lnTo>
                    <a:pt x="523" y="357"/>
                  </a:lnTo>
                  <a:lnTo>
                    <a:pt x="502" y="524"/>
                  </a:lnTo>
                  <a:lnTo>
                    <a:pt x="377" y="817"/>
                  </a:lnTo>
                  <a:lnTo>
                    <a:pt x="0" y="1131"/>
                  </a:lnTo>
                  <a:lnTo>
                    <a:pt x="188" y="1298"/>
                  </a:lnTo>
                  <a:lnTo>
                    <a:pt x="314" y="1528"/>
                  </a:lnTo>
                  <a:lnTo>
                    <a:pt x="419" y="1528"/>
                  </a:lnTo>
                  <a:lnTo>
                    <a:pt x="419" y="1654"/>
                  </a:lnTo>
                  <a:lnTo>
                    <a:pt x="398" y="1654"/>
                  </a:lnTo>
                  <a:lnTo>
                    <a:pt x="523" y="1759"/>
                  </a:lnTo>
                  <a:lnTo>
                    <a:pt x="440" y="1821"/>
                  </a:lnTo>
                  <a:lnTo>
                    <a:pt x="481" y="1863"/>
                  </a:lnTo>
                  <a:lnTo>
                    <a:pt x="732" y="1863"/>
                  </a:lnTo>
                  <a:lnTo>
                    <a:pt x="795" y="1842"/>
                  </a:lnTo>
                  <a:lnTo>
                    <a:pt x="900" y="1842"/>
                  </a:lnTo>
                  <a:lnTo>
                    <a:pt x="1109" y="1675"/>
                  </a:lnTo>
                  <a:lnTo>
                    <a:pt x="1256" y="1612"/>
                  </a:lnTo>
                  <a:lnTo>
                    <a:pt x="1360" y="1633"/>
                  </a:lnTo>
                  <a:lnTo>
                    <a:pt x="1486" y="1633"/>
                  </a:lnTo>
                  <a:lnTo>
                    <a:pt x="1674" y="1759"/>
                  </a:lnTo>
                  <a:lnTo>
                    <a:pt x="1779" y="1759"/>
                  </a:lnTo>
                  <a:lnTo>
                    <a:pt x="2051" y="1926"/>
                  </a:lnTo>
                  <a:lnTo>
                    <a:pt x="2093" y="1884"/>
                  </a:lnTo>
                  <a:lnTo>
                    <a:pt x="2155" y="1968"/>
                  </a:lnTo>
                  <a:lnTo>
                    <a:pt x="2093" y="2052"/>
                  </a:lnTo>
                  <a:lnTo>
                    <a:pt x="1967" y="2052"/>
                  </a:lnTo>
                  <a:lnTo>
                    <a:pt x="1779" y="1968"/>
                  </a:lnTo>
                  <a:lnTo>
                    <a:pt x="1632" y="1926"/>
                  </a:lnTo>
                  <a:lnTo>
                    <a:pt x="1528" y="1926"/>
                  </a:lnTo>
                  <a:lnTo>
                    <a:pt x="1381" y="1821"/>
                  </a:lnTo>
                  <a:lnTo>
                    <a:pt x="1318" y="1842"/>
                  </a:lnTo>
                  <a:lnTo>
                    <a:pt x="1235" y="1926"/>
                  </a:lnTo>
                  <a:lnTo>
                    <a:pt x="1214" y="1884"/>
                  </a:lnTo>
                  <a:lnTo>
                    <a:pt x="1130" y="1863"/>
                  </a:lnTo>
                  <a:lnTo>
                    <a:pt x="1005" y="1947"/>
                  </a:lnTo>
                  <a:lnTo>
                    <a:pt x="900" y="1968"/>
                  </a:lnTo>
                  <a:lnTo>
                    <a:pt x="795" y="2093"/>
                  </a:lnTo>
                  <a:lnTo>
                    <a:pt x="419" y="2093"/>
                  </a:lnTo>
                  <a:lnTo>
                    <a:pt x="377" y="2156"/>
                  </a:lnTo>
                  <a:lnTo>
                    <a:pt x="377" y="2282"/>
                  </a:lnTo>
                  <a:lnTo>
                    <a:pt x="314" y="2344"/>
                  </a:lnTo>
                  <a:lnTo>
                    <a:pt x="335" y="2386"/>
                  </a:lnTo>
                  <a:lnTo>
                    <a:pt x="481" y="2303"/>
                  </a:lnTo>
                  <a:lnTo>
                    <a:pt x="691" y="2386"/>
                  </a:lnTo>
                  <a:lnTo>
                    <a:pt x="544" y="2470"/>
                  </a:lnTo>
                  <a:lnTo>
                    <a:pt x="502" y="2449"/>
                  </a:lnTo>
                  <a:lnTo>
                    <a:pt x="398" y="2407"/>
                  </a:lnTo>
                  <a:lnTo>
                    <a:pt x="398" y="2407"/>
                  </a:lnTo>
                  <a:lnTo>
                    <a:pt x="440" y="2470"/>
                  </a:lnTo>
                  <a:lnTo>
                    <a:pt x="419" y="2575"/>
                  </a:lnTo>
                  <a:lnTo>
                    <a:pt x="586" y="2616"/>
                  </a:lnTo>
                  <a:lnTo>
                    <a:pt x="753" y="2512"/>
                  </a:lnTo>
                  <a:lnTo>
                    <a:pt x="1151" y="2554"/>
                  </a:lnTo>
                  <a:lnTo>
                    <a:pt x="1256" y="2407"/>
                  </a:lnTo>
                  <a:lnTo>
                    <a:pt x="1465" y="2344"/>
                  </a:lnTo>
                  <a:lnTo>
                    <a:pt x="1988" y="2344"/>
                  </a:lnTo>
                  <a:lnTo>
                    <a:pt x="2113" y="2386"/>
                  </a:lnTo>
                  <a:lnTo>
                    <a:pt x="2113" y="2365"/>
                  </a:lnTo>
                  <a:lnTo>
                    <a:pt x="2260" y="2344"/>
                  </a:lnTo>
                  <a:lnTo>
                    <a:pt x="2595" y="2365"/>
                  </a:lnTo>
                  <a:lnTo>
                    <a:pt x="2825" y="2470"/>
                  </a:lnTo>
                  <a:lnTo>
                    <a:pt x="2929" y="2554"/>
                  </a:lnTo>
                  <a:lnTo>
                    <a:pt x="3118" y="2554"/>
                  </a:lnTo>
                  <a:lnTo>
                    <a:pt x="3306" y="2616"/>
                  </a:lnTo>
                  <a:lnTo>
                    <a:pt x="3411" y="2554"/>
                  </a:lnTo>
                  <a:lnTo>
                    <a:pt x="3515" y="2575"/>
                  </a:lnTo>
                  <a:lnTo>
                    <a:pt x="3557" y="2616"/>
                  </a:lnTo>
                  <a:lnTo>
                    <a:pt x="3683" y="2616"/>
                  </a:lnTo>
                  <a:lnTo>
                    <a:pt x="3683" y="2721"/>
                  </a:lnTo>
                  <a:lnTo>
                    <a:pt x="3725" y="2658"/>
                  </a:lnTo>
                  <a:lnTo>
                    <a:pt x="3725" y="2554"/>
                  </a:lnTo>
                  <a:lnTo>
                    <a:pt x="3578" y="2470"/>
                  </a:lnTo>
                  <a:lnTo>
                    <a:pt x="3557" y="2386"/>
                  </a:lnTo>
                  <a:lnTo>
                    <a:pt x="3620" y="2303"/>
                  </a:lnTo>
                  <a:lnTo>
                    <a:pt x="3620" y="2261"/>
                  </a:lnTo>
                  <a:lnTo>
                    <a:pt x="3536" y="2156"/>
                  </a:lnTo>
                  <a:lnTo>
                    <a:pt x="3515" y="2072"/>
                  </a:lnTo>
                  <a:lnTo>
                    <a:pt x="3432" y="2031"/>
                  </a:lnTo>
                  <a:lnTo>
                    <a:pt x="3369" y="2052"/>
                  </a:lnTo>
                  <a:lnTo>
                    <a:pt x="3306" y="1968"/>
                  </a:lnTo>
                  <a:lnTo>
                    <a:pt x="3243" y="1842"/>
                  </a:lnTo>
                  <a:lnTo>
                    <a:pt x="3118" y="1717"/>
                  </a:lnTo>
                  <a:lnTo>
                    <a:pt x="3097" y="1633"/>
                  </a:lnTo>
                  <a:lnTo>
                    <a:pt x="3139" y="1403"/>
                  </a:lnTo>
                  <a:lnTo>
                    <a:pt x="3118" y="1319"/>
                  </a:lnTo>
                  <a:lnTo>
                    <a:pt x="3118" y="1215"/>
                  </a:lnTo>
                  <a:lnTo>
                    <a:pt x="3034" y="1131"/>
                  </a:lnTo>
                  <a:lnTo>
                    <a:pt x="3013" y="1047"/>
                  </a:lnTo>
                  <a:lnTo>
                    <a:pt x="2846" y="943"/>
                  </a:lnTo>
                  <a:lnTo>
                    <a:pt x="2741" y="922"/>
                  </a:lnTo>
                  <a:lnTo>
                    <a:pt x="2720" y="796"/>
                  </a:lnTo>
                  <a:lnTo>
                    <a:pt x="2595" y="775"/>
                  </a:lnTo>
                  <a:lnTo>
                    <a:pt x="2595" y="629"/>
                  </a:lnTo>
                  <a:lnTo>
                    <a:pt x="2469" y="524"/>
                  </a:lnTo>
                  <a:lnTo>
                    <a:pt x="2427" y="399"/>
                  </a:lnTo>
                  <a:lnTo>
                    <a:pt x="2385" y="357"/>
                  </a:lnTo>
                  <a:lnTo>
                    <a:pt x="2302" y="357"/>
                  </a:lnTo>
                  <a:lnTo>
                    <a:pt x="2260" y="315"/>
                  </a:lnTo>
                  <a:lnTo>
                    <a:pt x="2176" y="378"/>
                  </a:lnTo>
                  <a:lnTo>
                    <a:pt x="2093" y="357"/>
                  </a:lnTo>
                  <a:lnTo>
                    <a:pt x="2093" y="273"/>
                  </a:lnTo>
                  <a:lnTo>
                    <a:pt x="1967" y="106"/>
                  </a:lnTo>
                  <a:lnTo>
                    <a:pt x="1800" y="85"/>
                  </a:lnTo>
                  <a:lnTo>
                    <a:pt x="154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2" name="Google Shape;2562;p46"/>
            <p:cNvSpPr/>
            <p:nvPr/>
          </p:nvSpPr>
          <p:spPr>
            <a:xfrm>
              <a:off x="3452975" y="3056525"/>
              <a:ext cx="44500" cy="26700"/>
            </a:xfrm>
            <a:custGeom>
              <a:avLst/>
              <a:gdLst/>
              <a:ahLst/>
              <a:cxnLst/>
              <a:rect l="l" t="t" r="r" b="b"/>
              <a:pathLst>
                <a:path w="1780" h="1068" extrusionOk="0">
                  <a:moveTo>
                    <a:pt x="1047" y="0"/>
                  </a:moveTo>
                  <a:lnTo>
                    <a:pt x="838" y="63"/>
                  </a:lnTo>
                  <a:lnTo>
                    <a:pt x="733" y="210"/>
                  </a:lnTo>
                  <a:lnTo>
                    <a:pt x="335" y="168"/>
                  </a:lnTo>
                  <a:lnTo>
                    <a:pt x="168" y="272"/>
                  </a:lnTo>
                  <a:lnTo>
                    <a:pt x="1" y="231"/>
                  </a:lnTo>
                  <a:lnTo>
                    <a:pt x="1" y="231"/>
                  </a:lnTo>
                  <a:lnTo>
                    <a:pt x="63" y="314"/>
                  </a:lnTo>
                  <a:lnTo>
                    <a:pt x="273" y="335"/>
                  </a:lnTo>
                  <a:lnTo>
                    <a:pt x="335" y="335"/>
                  </a:lnTo>
                  <a:lnTo>
                    <a:pt x="231" y="419"/>
                  </a:lnTo>
                  <a:lnTo>
                    <a:pt x="335" y="524"/>
                  </a:lnTo>
                  <a:lnTo>
                    <a:pt x="440" y="524"/>
                  </a:lnTo>
                  <a:lnTo>
                    <a:pt x="482" y="586"/>
                  </a:lnTo>
                  <a:lnTo>
                    <a:pt x="545" y="586"/>
                  </a:lnTo>
                  <a:lnTo>
                    <a:pt x="691" y="544"/>
                  </a:lnTo>
                  <a:lnTo>
                    <a:pt x="838" y="524"/>
                  </a:lnTo>
                  <a:lnTo>
                    <a:pt x="1005" y="586"/>
                  </a:lnTo>
                  <a:lnTo>
                    <a:pt x="942" y="649"/>
                  </a:lnTo>
                  <a:lnTo>
                    <a:pt x="649" y="649"/>
                  </a:lnTo>
                  <a:lnTo>
                    <a:pt x="691" y="691"/>
                  </a:lnTo>
                  <a:lnTo>
                    <a:pt x="796" y="691"/>
                  </a:lnTo>
                  <a:lnTo>
                    <a:pt x="838" y="754"/>
                  </a:lnTo>
                  <a:lnTo>
                    <a:pt x="817" y="796"/>
                  </a:lnTo>
                  <a:lnTo>
                    <a:pt x="859" y="796"/>
                  </a:lnTo>
                  <a:lnTo>
                    <a:pt x="733" y="963"/>
                  </a:lnTo>
                  <a:lnTo>
                    <a:pt x="963" y="942"/>
                  </a:lnTo>
                  <a:lnTo>
                    <a:pt x="963" y="1047"/>
                  </a:lnTo>
                  <a:lnTo>
                    <a:pt x="1005" y="1068"/>
                  </a:lnTo>
                  <a:lnTo>
                    <a:pt x="1131" y="1047"/>
                  </a:lnTo>
                  <a:lnTo>
                    <a:pt x="1214" y="879"/>
                  </a:lnTo>
                  <a:lnTo>
                    <a:pt x="1319" y="858"/>
                  </a:lnTo>
                  <a:lnTo>
                    <a:pt x="1465" y="775"/>
                  </a:lnTo>
                  <a:lnTo>
                    <a:pt x="1675" y="733"/>
                  </a:lnTo>
                  <a:lnTo>
                    <a:pt x="1758" y="670"/>
                  </a:lnTo>
                  <a:lnTo>
                    <a:pt x="1779" y="565"/>
                  </a:lnTo>
                  <a:lnTo>
                    <a:pt x="1695" y="482"/>
                  </a:lnTo>
                  <a:lnTo>
                    <a:pt x="1695" y="314"/>
                  </a:lnTo>
                  <a:lnTo>
                    <a:pt x="1737" y="210"/>
                  </a:lnTo>
                  <a:lnTo>
                    <a:pt x="1695" y="42"/>
                  </a:lnTo>
                  <a:lnTo>
                    <a:pt x="157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63" name="Google Shape;2563;p46"/>
            <p:cNvGrpSpPr/>
            <p:nvPr/>
          </p:nvGrpSpPr>
          <p:grpSpPr>
            <a:xfrm>
              <a:off x="3450375" y="3038225"/>
              <a:ext cx="132875" cy="99400"/>
              <a:chOff x="3450375" y="3038225"/>
              <a:chExt cx="132875" cy="99400"/>
            </a:xfrm>
          </p:grpSpPr>
          <p:sp>
            <p:nvSpPr>
              <p:cNvPr id="2564" name="Google Shape;2564;p46"/>
              <p:cNvSpPr/>
              <p:nvPr/>
            </p:nvSpPr>
            <p:spPr>
              <a:xfrm>
                <a:off x="3450375" y="3038225"/>
                <a:ext cx="46050" cy="13625"/>
              </a:xfrm>
              <a:custGeom>
                <a:avLst/>
                <a:gdLst/>
                <a:ahLst/>
                <a:cxnLst/>
                <a:rect l="l" t="t" r="r" b="b"/>
                <a:pathLst>
                  <a:path w="1842" h="545" extrusionOk="0">
                    <a:moveTo>
                      <a:pt x="942" y="0"/>
                    </a:moveTo>
                    <a:lnTo>
                      <a:pt x="795" y="63"/>
                    </a:lnTo>
                    <a:lnTo>
                      <a:pt x="586" y="230"/>
                    </a:lnTo>
                    <a:lnTo>
                      <a:pt x="481" y="230"/>
                    </a:lnTo>
                    <a:lnTo>
                      <a:pt x="418" y="251"/>
                    </a:lnTo>
                    <a:lnTo>
                      <a:pt x="167" y="251"/>
                    </a:lnTo>
                    <a:lnTo>
                      <a:pt x="188" y="335"/>
                    </a:lnTo>
                    <a:lnTo>
                      <a:pt x="314" y="419"/>
                    </a:lnTo>
                    <a:lnTo>
                      <a:pt x="439" y="377"/>
                    </a:lnTo>
                    <a:lnTo>
                      <a:pt x="439" y="377"/>
                    </a:lnTo>
                    <a:lnTo>
                      <a:pt x="377" y="460"/>
                    </a:lnTo>
                    <a:lnTo>
                      <a:pt x="209" y="460"/>
                    </a:lnTo>
                    <a:lnTo>
                      <a:pt x="105" y="314"/>
                    </a:lnTo>
                    <a:lnTo>
                      <a:pt x="0" y="419"/>
                    </a:lnTo>
                    <a:lnTo>
                      <a:pt x="63" y="481"/>
                    </a:lnTo>
                    <a:lnTo>
                      <a:pt x="63" y="544"/>
                    </a:lnTo>
                    <a:lnTo>
                      <a:pt x="105" y="481"/>
                    </a:lnTo>
                    <a:lnTo>
                      <a:pt x="481" y="481"/>
                    </a:lnTo>
                    <a:lnTo>
                      <a:pt x="586" y="356"/>
                    </a:lnTo>
                    <a:lnTo>
                      <a:pt x="691" y="335"/>
                    </a:lnTo>
                    <a:lnTo>
                      <a:pt x="816" y="251"/>
                    </a:lnTo>
                    <a:lnTo>
                      <a:pt x="900" y="272"/>
                    </a:lnTo>
                    <a:lnTo>
                      <a:pt x="921" y="314"/>
                    </a:lnTo>
                    <a:lnTo>
                      <a:pt x="1004" y="230"/>
                    </a:lnTo>
                    <a:lnTo>
                      <a:pt x="1067" y="209"/>
                    </a:lnTo>
                    <a:lnTo>
                      <a:pt x="1214" y="314"/>
                    </a:lnTo>
                    <a:lnTo>
                      <a:pt x="1318" y="314"/>
                    </a:lnTo>
                    <a:lnTo>
                      <a:pt x="1465" y="356"/>
                    </a:lnTo>
                    <a:lnTo>
                      <a:pt x="1653" y="440"/>
                    </a:lnTo>
                    <a:lnTo>
                      <a:pt x="1779" y="440"/>
                    </a:lnTo>
                    <a:lnTo>
                      <a:pt x="1841" y="356"/>
                    </a:lnTo>
                    <a:lnTo>
                      <a:pt x="1779" y="272"/>
                    </a:lnTo>
                    <a:lnTo>
                      <a:pt x="1737" y="314"/>
                    </a:lnTo>
                    <a:lnTo>
                      <a:pt x="1465" y="147"/>
                    </a:lnTo>
                    <a:lnTo>
                      <a:pt x="1360" y="147"/>
                    </a:lnTo>
                    <a:lnTo>
                      <a:pt x="1172" y="21"/>
                    </a:lnTo>
                    <a:lnTo>
                      <a:pt x="1046" y="21"/>
                    </a:lnTo>
                    <a:lnTo>
                      <a:pt x="94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5" name="Google Shape;2565;p46"/>
              <p:cNvSpPr/>
              <p:nvPr/>
            </p:nvSpPr>
            <p:spPr>
              <a:xfrm>
                <a:off x="3481225" y="3056525"/>
                <a:ext cx="102025" cy="81100"/>
              </a:xfrm>
              <a:custGeom>
                <a:avLst/>
                <a:gdLst/>
                <a:ahLst/>
                <a:cxnLst/>
                <a:rect l="l" t="t" r="r" b="b"/>
                <a:pathLst>
                  <a:path w="4081" h="3244" extrusionOk="0">
                    <a:moveTo>
                      <a:pt x="712" y="0"/>
                    </a:moveTo>
                    <a:lnTo>
                      <a:pt x="565" y="21"/>
                    </a:lnTo>
                    <a:lnTo>
                      <a:pt x="565" y="42"/>
                    </a:lnTo>
                    <a:lnTo>
                      <a:pt x="607" y="210"/>
                    </a:lnTo>
                    <a:lnTo>
                      <a:pt x="565" y="314"/>
                    </a:lnTo>
                    <a:lnTo>
                      <a:pt x="565" y="482"/>
                    </a:lnTo>
                    <a:lnTo>
                      <a:pt x="649" y="565"/>
                    </a:lnTo>
                    <a:lnTo>
                      <a:pt x="628" y="670"/>
                    </a:lnTo>
                    <a:lnTo>
                      <a:pt x="545" y="733"/>
                    </a:lnTo>
                    <a:lnTo>
                      <a:pt x="335" y="775"/>
                    </a:lnTo>
                    <a:lnTo>
                      <a:pt x="189" y="858"/>
                    </a:lnTo>
                    <a:lnTo>
                      <a:pt x="84" y="879"/>
                    </a:lnTo>
                    <a:lnTo>
                      <a:pt x="1" y="1046"/>
                    </a:lnTo>
                    <a:lnTo>
                      <a:pt x="21" y="1005"/>
                    </a:lnTo>
                    <a:lnTo>
                      <a:pt x="105" y="1109"/>
                    </a:lnTo>
                    <a:lnTo>
                      <a:pt x="42" y="1319"/>
                    </a:lnTo>
                    <a:lnTo>
                      <a:pt x="189" y="1507"/>
                    </a:lnTo>
                    <a:lnTo>
                      <a:pt x="314" y="1528"/>
                    </a:lnTo>
                    <a:lnTo>
                      <a:pt x="398" y="1570"/>
                    </a:lnTo>
                    <a:lnTo>
                      <a:pt x="440" y="1486"/>
                    </a:lnTo>
                    <a:lnTo>
                      <a:pt x="545" y="1528"/>
                    </a:lnTo>
                    <a:lnTo>
                      <a:pt x="503" y="1570"/>
                    </a:lnTo>
                    <a:lnTo>
                      <a:pt x="503" y="1674"/>
                    </a:lnTo>
                    <a:lnTo>
                      <a:pt x="545" y="1716"/>
                    </a:lnTo>
                    <a:lnTo>
                      <a:pt x="670" y="1716"/>
                    </a:lnTo>
                    <a:lnTo>
                      <a:pt x="733" y="1904"/>
                    </a:lnTo>
                    <a:lnTo>
                      <a:pt x="879" y="1988"/>
                    </a:lnTo>
                    <a:lnTo>
                      <a:pt x="963" y="2051"/>
                    </a:lnTo>
                    <a:lnTo>
                      <a:pt x="1047" y="2030"/>
                    </a:lnTo>
                    <a:lnTo>
                      <a:pt x="1235" y="1946"/>
                    </a:lnTo>
                    <a:lnTo>
                      <a:pt x="1235" y="1884"/>
                    </a:lnTo>
                    <a:lnTo>
                      <a:pt x="1381" y="1716"/>
                    </a:lnTo>
                    <a:lnTo>
                      <a:pt x="1486" y="1632"/>
                    </a:lnTo>
                    <a:lnTo>
                      <a:pt x="1612" y="1570"/>
                    </a:lnTo>
                    <a:lnTo>
                      <a:pt x="2114" y="1570"/>
                    </a:lnTo>
                    <a:lnTo>
                      <a:pt x="2197" y="1716"/>
                    </a:lnTo>
                    <a:lnTo>
                      <a:pt x="2239" y="1821"/>
                    </a:lnTo>
                    <a:lnTo>
                      <a:pt x="2407" y="2093"/>
                    </a:lnTo>
                    <a:lnTo>
                      <a:pt x="2386" y="2156"/>
                    </a:lnTo>
                    <a:lnTo>
                      <a:pt x="2490" y="2260"/>
                    </a:lnTo>
                    <a:lnTo>
                      <a:pt x="2490" y="2365"/>
                    </a:lnTo>
                    <a:lnTo>
                      <a:pt x="2407" y="2407"/>
                    </a:lnTo>
                    <a:lnTo>
                      <a:pt x="2407" y="2511"/>
                    </a:lnTo>
                    <a:lnTo>
                      <a:pt x="2449" y="2532"/>
                    </a:lnTo>
                    <a:lnTo>
                      <a:pt x="2449" y="2574"/>
                    </a:lnTo>
                    <a:lnTo>
                      <a:pt x="2595" y="2532"/>
                    </a:lnTo>
                    <a:lnTo>
                      <a:pt x="2637" y="2532"/>
                    </a:lnTo>
                    <a:lnTo>
                      <a:pt x="2867" y="2449"/>
                    </a:lnTo>
                    <a:lnTo>
                      <a:pt x="3014" y="2511"/>
                    </a:lnTo>
                    <a:lnTo>
                      <a:pt x="3055" y="2637"/>
                    </a:lnTo>
                    <a:lnTo>
                      <a:pt x="3181" y="2721"/>
                    </a:lnTo>
                    <a:lnTo>
                      <a:pt x="3160" y="2930"/>
                    </a:lnTo>
                    <a:lnTo>
                      <a:pt x="3139" y="3055"/>
                    </a:lnTo>
                    <a:lnTo>
                      <a:pt x="3286" y="3202"/>
                    </a:lnTo>
                    <a:lnTo>
                      <a:pt x="3369" y="3202"/>
                    </a:lnTo>
                    <a:lnTo>
                      <a:pt x="3537" y="3076"/>
                    </a:lnTo>
                    <a:lnTo>
                      <a:pt x="3578" y="3076"/>
                    </a:lnTo>
                    <a:lnTo>
                      <a:pt x="3683" y="3181"/>
                    </a:lnTo>
                    <a:lnTo>
                      <a:pt x="3704" y="3244"/>
                    </a:lnTo>
                    <a:lnTo>
                      <a:pt x="3704" y="3202"/>
                    </a:lnTo>
                    <a:lnTo>
                      <a:pt x="3809" y="3181"/>
                    </a:lnTo>
                    <a:lnTo>
                      <a:pt x="3976" y="2846"/>
                    </a:lnTo>
                    <a:lnTo>
                      <a:pt x="3976" y="2721"/>
                    </a:lnTo>
                    <a:lnTo>
                      <a:pt x="3955" y="2658"/>
                    </a:lnTo>
                    <a:lnTo>
                      <a:pt x="3850" y="2553"/>
                    </a:lnTo>
                    <a:lnTo>
                      <a:pt x="3850" y="2469"/>
                    </a:lnTo>
                    <a:lnTo>
                      <a:pt x="3913" y="2428"/>
                    </a:lnTo>
                    <a:lnTo>
                      <a:pt x="3997" y="2449"/>
                    </a:lnTo>
                    <a:lnTo>
                      <a:pt x="4018" y="2365"/>
                    </a:lnTo>
                    <a:lnTo>
                      <a:pt x="3955" y="2239"/>
                    </a:lnTo>
                    <a:lnTo>
                      <a:pt x="3871" y="2218"/>
                    </a:lnTo>
                    <a:lnTo>
                      <a:pt x="3871" y="2009"/>
                    </a:lnTo>
                    <a:lnTo>
                      <a:pt x="3892" y="1925"/>
                    </a:lnTo>
                    <a:lnTo>
                      <a:pt x="3871" y="1674"/>
                    </a:lnTo>
                    <a:lnTo>
                      <a:pt x="3809" y="1612"/>
                    </a:lnTo>
                    <a:lnTo>
                      <a:pt x="3809" y="1507"/>
                    </a:lnTo>
                    <a:lnTo>
                      <a:pt x="4060" y="1423"/>
                    </a:lnTo>
                    <a:lnTo>
                      <a:pt x="4081" y="1402"/>
                    </a:lnTo>
                    <a:lnTo>
                      <a:pt x="4081" y="1319"/>
                    </a:lnTo>
                    <a:lnTo>
                      <a:pt x="4018" y="1277"/>
                    </a:lnTo>
                    <a:lnTo>
                      <a:pt x="3871" y="1256"/>
                    </a:lnTo>
                    <a:lnTo>
                      <a:pt x="3871" y="1193"/>
                    </a:lnTo>
                    <a:lnTo>
                      <a:pt x="3850" y="1109"/>
                    </a:lnTo>
                    <a:lnTo>
                      <a:pt x="3850" y="1005"/>
                    </a:lnTo>
                    <a:lnTo>
                      <a:pt x="3767" y="1005"/>
                    </a:lnTo>
                    <a:lnTo>
                      <a:pt x="3704" y="1088"/>
                    </a:lnTo>
                    <a:lnTo>
                      <a:pt x="3599" y="1109"/>
                    </a:lnTo>
                    <a:lnTo>
                      <a:pt x="3599" y="1109"/>
                    </a:lnTo>
                    <a:lnTo>
                      <a:pt x="3662" y="963"/>
                    </a:lnTo>
                    <a:lnTo>
                      <a:pt x="3767" y="796"/>
                    </a:lnTo>
                    <a:lnTo>
                      <a:pt x="3767" y="754"/>
                    </a:lnTo>
                    <a:lnTo>
                      <a:pt x="3641" y="733"/>
                    </a:lnTo>
                    <a:lnTo>
                      <a:pt x="3578" y="670"/>
                    </a:lnTo>
                    <a:lnTo>
                      <a:pt x="3599" y="524"/>
                    </a:lnTo>
                    <a:lnTo>
                      <a:pt x="3558" y="377"/>
                    </a:lnTo>
                    <a:lnTo>
                      <a:pt x="3432" y="272"/>
                    </a:lnTo>
                    <a:lnTo>
                      <a:pt x="3390" y="231"/>
                    </a:lnTo>
                    <a:lnTo>
                      <a:pt x="3286" y="252"/>
                    </a:lnTo>
                    <a:lnTo>
                      <a:pt x="3265" y="314"/>
                    </a:lnTo>
                    <a:lnTo>
                      <a:pt x="3118" y="231"/>
                    </a:lnTo>
                    <a:lnTo>
                      <a:pt x="2972" y="231"/>
                    </a:lnTo>
                    <a:lnTo>
                      <a:pt x="2867" y="377"/>
                    </a:lnTo>
                    <a:lnTo>
                      <a:pt x="2804" y="419"/>
                    </a:lnTo>
                    <a:lnTo>
                      <a:pt x="2700" y="482"/>
                    </a:lnTo>
                    <a:lnTo>
                      <a:pt x="2532" y="482"/>
                    </a:lnTo>
                    <a:lnTo>
                      <a:pt x="2407" y="377"/>
                    </a:lnTo>
                    <a:lnTo>
                      <a:pt x="2323" y="356"/>
                    </a:lnTo>
                    <a:lnTo>
                      <a:pt x="2218" y="419"/>
                    </a:lnTo>
                    <a:lnTo>
                      <a:pt x="2135" y="377"/>
                    </a:lnTo>
                    <a:lnTo>
                      <a:pt x="2135" y="272"/>
                    </a:lnTo>
                    <a:lnTo>
                      <a:pt x="2009" y="272"/>
                    </a:lnTo>
                    <a:lnTo>
                      <a:pt x="1967" y="231"/>
                    </a:lnTo>
                    <a:lnTo>
                      <a:pt x="1863" y="210"/>
                    </a:lnTo>
                    <a:lnTo>
                      <a:pt x="1758" y="272"/>
                    </a:lnTo>
                    <a:lnTo>
                      <a:pt x="1570" y="210"/>
                    </a:lnTo>
                    <a:lnTo>
                      <a:pt x="1381" y="210"/>
                    </a:lnTo>
                    <a:lnTo>
                      <a:pt x="1277" y="126"/>
                    </a:lnTo>
                    <a:lnTo>
                      <a:pt x="1047" y="21"/>
                    </a:lnTo>
                    <a:lnTo>
                      <a:pt x="71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66" name="Google Shape;2566;p46"/>
            <p:cNvSpPr/>
            <p:nvPr/>
          </p:nvSpPr>
          <p:spPr>
            <a:xfrm>
              <a:off x="3503200" y="3095750"/>
              <a:ext cx="40300" cy="48150"/>
            </a:xfrm>
            <a:custGeom>
              <a:avLst/>
              <a:gdLst/>
              <a:ahLst/>
              <a:cxnLst/>
              <a:rect l="l" t="t" r="r" b="b"/>
              <a:pathLst>
                <a:path w="1612" h="1926" extrusionOk="0">
                  <a:moveTo>
                    <a:pt x="733" y="1"/>
                  </a:moveTo>
                  <a:lnTo>
                    <a:pt x="607" y="63"/>
                  </a:lnTo>
                  <a:lnTo>
                    <a:pt x="502" y="147"/>
                  </a:lnTo>
                  <a:lnTo>
                    <a:pt x="356" y="315"/>
                  </a:lnTo>
                  <a:lnTo>
                    <a:pt x="356" y="377"/>
                  </a:lnTo>
                  <a:lnTo>
                    <a:pt x="168" y="461"/>
                  </a:lnTo>
                  <a:lnTo>
                    <a:pt x="84" y="482"/>
                  </a:lnTo>
                  <a:lnTo>
                    <a:pt x="42" y="587"/>
                  </a:lnTo>
                  <a:lnTo>
                    <a:pt x="0" y="670"/>
                  </a:lnTo>
                  <a:lnTo>
                    <a:pt x="105" y="733"/>
                  </a:lnTo>
                  <a:lnTo>
                    <a:pt x="42" y="880"/>
                  </a:lnTo>
                  <a:lnTo>
                    <a:pt x="63" y="963"/>
                  </a:lnTo>
                  <a:lnTo>
                    <a:pt x="168" y="984"/>
                  </a:lnTo>
                  <a:lnTo>
                    <a:pt x="251" y="1172"/>
                  </a:lnTo>
                  <a:lnTo>
                    <a:pt x="251" y="1298"/>
                  </a:lnTo>
                  <a:lnTo>
                    <a:pt x="377" y="1424"/>
                  </a:lnTo>
                  <a:lnTo>
                    <a:pt x="482" y="1382"/>
                  </a:lnTo>
                  <a:lnTo>
                    <a:pt x="482" y="1403"/>
                  </a:lnTo>
                  <a:lnTo>
                    <a:pt x="419" y="1507"/>
                  </a:lnTo>
                  <a:lnTo>
                    <a:pt x="502" y="1591"/>
                  </a:lnTo>
                  <a:lnTo>
                    <a:pt x="586" y="1675"/>
                  </a:lnTo>
                  <a:lnTo>
                    <a:pt x="565" y="1737"/>
                  </a:lnTo>
                  <a:lnTo>
                    <a:pt x="691" y="1779"/>
                  </a:lnTo>
                  <a:lnTo>
                    <a:pt x="1005" y="1926"/>
                  </a:lnTo>
                  <a:lnTo>
                    <a:pt x="1046" y="1926"/>
                  </a:lnTo>
                  <a:lnTo>
                    <a:pt x="1088" y="1842"/>
                  </a:lnTo>
                  <a:lnTo>
                    <a:pt x="1151" y="1696"/>
                  </a:lnTo>
                  <a:lnTo>
                    <a:pt x="1298" y="1633"/>
                  </a:lnTo>
                  <a:lnTo>
                    <a:pt x="1402" y="1507"/>
                  </a:lnTo>
                  <a:lnTo>
                    <a:pt x="1402" y="1403"/>
                  </a:lnTo>
                  <a:lnTo>
                    <a:pt x="1444" y="1256"/>
                  </a:lnTo>
                  <a:lnTo>
                    <a:pt x="1528" y="1214"/>
                  </a:lnTo>
                  <a:lnTo>
                    <a:pt x="1528" y="1152"/>
                  </a:lnTo>
                  <a:lnTo>
                    <a:pt x="1549" y="1005"/>
                  </a:lnTo>
                  <a:lnTo>
                    <a:pt x="1570" y="1005"/>
                  </a:lnTo>
                  <a:lnTo>
                    <a:pt x="1570" y="963"/>
                  </a:lnTo>
                  <a:lnTo>
                    <a:pt x="1528" y="942"/>
                  </a:lnTo>
                  <a:lnTo>
                    <a:pt x="1528" y="838"/>
                  </a:lnTo>
                  <a:lnTo>
                    <a:pt x="1611" y="796"/>
                  </a:lnTo>
                  <a:lnTo>
                    <a:pt x="1611" y="691"/>
                  </a:lnTo>
                  <a:lnTo>
                    <a:pt x="1507" y="587"/>
                  </a:lnTo>
                  <a:lnTo>
                    <a:pt x="1528" y="524"/>
                  </a:lnTo>
                  <a:lnTo>
                    <a:pt x="1360" y="252"/>
                  </a:lnTo>
                  <a:lnTo>
                    <a:pt x="1318" y="147"/>
                  </a:lnTo>
                  <a:lnTo>
                    <a:pt x="123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7" name="Google Shape;2567;p46"/>
            <p:cNvSpPr/>
            <p:nvPr/>
          </p:nvSpPr>
          <p:spPr>
            <a:xfrm>
              <a:off x="3529350" y="3117725"/>
              <a:ext cx="58600" cy="62800"/>
            </a:xfrm>
            <a:custGeom>
              <a:avLst/>
              <a:gdLst/>
              <a:ahLst/>
              <a:cxnLst/>
              <a:rect l="l" t="t" r="r" b="b"/>
              <a:pathLst>
                <a:path w="2344" h="2512" extrusionOk="0">
                  <a:moveTo>
                    <a:pt x="942" y="1"/>
                  </a:moveTo>
                  <a:lnTo>
                    <a:pt x="712" y="84"/>
                  </a:lnTo>
                  <a:lnTo>
                    <a:pt x="670" y="84"/>
                  </a:lnTo>
                  <a:lnTo>
                    <a:pt x="524" y="126"/>
                  </a:lnTo>
                  <a:lnTo>
                    <a:pt x="503" y="126"/>
                  </a:lnTo>
                  <a:lnTo>
                    <a:pt x="482" y="273"/>
                  </a:lnTo>
                  <a:lnTo>
                    <a:pt x="482" y="335"/>
                  </a:lnTo>
                  <a:lnTo>
                    <a:pt x="398" y="377"/>
                  </a:lnTo>
                  <a:lnTo>
                    <a:pt x="356" y="524"/>
                  </a:lnTo>
                  <a:lnTo>
                    <a:pt x="356" y="628"/>
                  </a:lnTo>
                  <a:lnTo>
                    <a:pt x="252" y="754"/>
                  </a:lnTo>
                  <a:lnTo>
                    <a:pt x="105" y="817"/>
                  </a:lnTo>
                  <a:lnTo>
                    <a:pt x="42" y="963"/>
                  </a:lnTo>
                  <a:lnTo>
                    <a:pt x="0" y="1047"/>
                  </a:lnTo>
                  <a:lnTo>
                    <a:pt x="168" y="1047"/>
                  </a:lnTo>
                  <a:lnTo>
                    <a:pt x="252" y="1109"/>
                  </a:lnTo>
                  <a:lnTo>
                    <a:pt x="210" y="1172"/>
                  </a:lnTo>
                  <a:lnTo>
                    <a:pt x="293" y="1235"/>
                  </a:lnTo>
                  <a:lnTo>
                    <a:pt x="461" y="1444"/>
                  </a:lnTo>
                  <a:lnTo>
                    <a:pt x="524" y="1444"/>
                  </a:lnTo>
                  <a:lnTo>
                    <a:pt x="775" y="1591"/>
                  </a:lnTo>
                  <a:lnTo>
                    <a:pt x="796" y="1591"/>
                  </a:lnTo>
                  <a:lnTo>
                    <a:pt x="1130" y="1967"/>
                  </a:lnTo>
                  <a:lnTo>
                    <a:pt x="1256" y="1988"/>
                  </a:lnTo>
                  <a:lnTo>
                    <a:pt x="1716" y="2302"/>
                  </a:lnTo>
                  <a:lnTo>
                    <a:pt x="2260" y="2511"/>
                  </a:lnTo>
                  <a:lnTo>
                    <a:pt x="2260" y="2386"/>
                  </a:lnTo>
                  <a:lnTo>
                    <a:pt x="2197" y="2281"/>
                  </a:lnTo>
                  <a:lnTo>
                    <a:pt x="2260" y="2156"/>
                  </a:lnTo>
                  <a:lnTo>
                    <a:pt x="2239" y="2072"/>
                  </a:lnTo>
                  <a:lnTo>
                    <a:pt x="2260" y="1967"/>
                  </a:lnTo>
                  <a:lnTo>
                    <a:pt x="2302" y="1884"/>
                  </a:lnTo>
                  <a:lnTo>
                    <a:pt x="2260" y="1800"/>
                  </a:lnTo>
                  <a:lnTo>
                    <a:pt x="2344" y="1758"/>
                  </a:lnTo>
                  <a:lnTo>
                    <a:pt x="2302" y="1653"/>
                  </a:lnTo>
                  <a:lnTo>
                    <a:pt x="2239" y="1633"/>
                  </a:lnTo>
                  <a:lnTo>
                    <a:pt x="2156" y="1570"/>
                  </a:lnTo>
                  <a:lnTo>
                    <a:pt x="2093" y="1465"/>
                  </a:lnTo>
                  <a:lnTo>
                    <a:pt x="2030" y="1444"/>
                  </a:lnTo>
                  <a:lnTo>
                    <a:pt x="1967" y="1444"/>
                  </a:lnTo>
                  <a:lnTo>
                    <a:pt x="1884" y="1361"/>
                  </a:lnTo>
                  <a:lnTo>
                    <a:pt x="1779" y="1361"/>
                  </a:lnTo>
                  <a:lnTo>
                    <a:pt x="1758" y="1381"/>
                  </a:lnTo>
                  <a:lnTo>
                    <a:pt x="1653" y="1361"/>
                  </a:lnTo>
                  <a:lnTo>
                    <a:pt x="1633" y="1256"/>
                  </a:lnTo>
                  <a:lnTo>
                    <a:pt x="1716" y="1151"/>
                  </a:lnTo>
                  <a:lnTo>
                    <a:pt x="1821" y="942"/>
                  </a:lnTo>
                  <a:lnTo>
                    <a:pt x="1758" y="837"/>
                  </a:lnTo>
                  <a:lnTo>
                    <a:pt x="1779" y="796"/>
                  </a:lnTo>
                  <a:lnTo>
                    <a:pt x="1758" y="733"/>
                  </a:lnTo>
                  <a:lnTo>
                    <a:pt x="1653" y="628"/>
                  </a:lnTo>
                  <a:lnTo>
                    <a:pt x="1612" y="628"/>
                  </a:lnTo>
                  <a:lnTo>
                    <a:pt x="1444" y="754"/>
                  </a:lnTo>
                  <a:lnTo>
                    <a:pt x="1361" y="754"/>
                  </a:lnTo>
                  <a:lnTo>
                    <a:pt x="1214" y="607"/>
                  </a:lnTo>
                  <a:lnTo>
                    <a:pt x="1235" y="482"/>
                  </a:lnTo>
                  <a:lnTo>
                    <a:pt x="1256" y="273"/>
                  </a:lnTo>
                  <a:lnTo>
                    <a:pt x="1130" y="189"/>
                  </a:lnTo>
                  <a:lnTo>
                    <a:pt x="1089" y="63"/>
                  </a:lnTo>
                  <a:lnTo>
                    <a:pt x="94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8" name="Google Shape;2568;p46"/>
            <p:cNvSpPr/>
            <p:nvPr/>
          </p:nvSpPr>
          <p:spPr>
            <a:xfrm>
              <a:off x="3570150" y="3086875"/>
              <a:ext cx="89475" cy="94175"/>
            </a:xfrm>
            <a:custGeom>
              <a:avLst/>
              <a:gdLst/>
              <a:ahLst/>
              <a:cxnLst/>
              <a:rect l="l" t="t" r="r" b="b"/>
              <a:pathLst>
                <a:path w="3579" h="3767" extrusionOk="0">
                  <a:moveTo>
                    <a:pt x="1905" y="0"/>
                  </a:moveTo>
                  <a:lnTo>
                    <a:pt x="1821" y="63"/>
                  </a:lnTo>
                  <a:lnTo>
                    <a:pt x="1716" y="209"/>
                  </a:lnTo>
                  <a:lnTo>
                    <a:pt x="1549" y="167"/>
                  </a:lnTo>
                  <a:lnTo>
                    <a:pt x="1507" y="105"/>
                  </a:lnTo>
                  <a:lnTo>
                    <a:pt x="1549" y="63"/>
                  </a:lnTo>
                  <a:lnTo>
                    <a:pt x="1381" y="42"/>
                  </a:lnTo>
                  <a:lnTo>
                    <a:pt x="1193" y="84"/>
                  </a:lnTo>
                  <a:lnTo>
                    <a:pt x="1193" y="146"/>
                  </a:lnTo>
                  <a:lnTo>
                    <a:pt x="1151" y="167"/>
                  </a:lnTo>
                  <a:lnTo>
                    <a:pt x="921" y="167"/>
                  </a:lnTo>
                  <a:lnTo>
                    <a:pt x="775" y="84"/>
                  </a:lnTo>
                  <a:lnTo>
                    <a:pt x="712" y="84"/>
                  </a:lnTo>
                  <a:lnTo>
                    <a:pt x="503" y="209"/>
                  </a:lnTo>
                  <a:lnTo>
                    <a:pt x="252" y="293"/>
                  </a:lnTo>
                  <a:lnTo>
                    <a:pt x="252" y="398"/>
                  </a:lnTo>
                  <a:lnTo>
                    <a:pt x="314" y="460"/>
                  </a:lnTo>
                  <a:lnTo>
                    <a:pt x="335" y="711"/>
                  </a:lnTo>
                  <a:lnTo>
                    <a:pt x="314" y="795"/>
                  </a:lnTo>
                  <a:lnTo>
                    <a:pt x="314" y="1004"/>
                  </a:lnTo>
                  <a:lnTo>
                    <a:pt x="398" y="1025"/>
                  </a:lnTo>
                  <a:lnTo>
                    <a:pt x="461" y="1151"/>
                  </a:lnTo>
                  <a:lnTo>
                    <a:pt x="440" y="1235"/>
                  </a:lnTo>
                  <a:lnTo>
                    <a:pt x="356" y="1214"/>
                  </a:lnTo>
                  <a:lnTo>
                    <a:pt x="293" y="1255"/>
                  </a:lnTo>
                  <a:lnTo>
                    <a:pt x="293" y="1339"/>
                  </a:lnTo>
                  <a:lnTo>
                    <a:pt x="398" y="1444"/>
                  </a:lnTo>
                  <a:lnTo>
                    <a:pt x="419" y="1507"/>
                  </a:lnTo>
                  <a:lnTo>
                    <a:pt x="419" y="1632"/>
                  </a:lnTo>
                  <a:lnTo>
                    <a:pt x="252" y="1967"/>
                  </a:lnTo>
                  <a:lnTo>
                    <a:pt x="147" y="1988"/>
                  </a:lnTo>
                  <a:lnTo>
                    <a:pt x="147" y="2030"/>
                  </a:lnTo>
                  <a:lnTo>
                    <a:pt x="126" y="2071"/>
                  </a:lnTo>
                  <a:lnTo>
                    <a:pt x="189" y="2176"/>
                  </a:lnTo>
                  <a:lnTo>
                    <a:pt x="84" y="2385"/>
                  </a:lnTo>
                  <a:lnTo>
                    <a:pt x="1" y="2490"/>
                  </a:lnTo>
                  <a:lnTo>
                    <a:pt x="21" y="2595"/>
                  </a:lnTo>
                  <a:lnTo>
                    <a:pt x="126" y="2615"/>
                  </a:lnTo>
                  <a:lnTo>
                    <a:pt x="147" y="2595"/>
                  </a:lnTo>
                  <a:lnTo>
                    <a:pt x="252" y="2595"/>
                  </a:lnTo>
                  <a:lnTo>
                    <a:pt x="335" y="2678"/>
                  </a:lnTo>
                  <a:lnTo>
                    <a:pt x="398" y="2678"/>
                  </a:lnTo>
                  <a:lnTo>
                    <a:pt x="461" y="2699"/>
                  </a:lnTo>
                  <a:lnTo>
                    <a:pt x="524" y="2804"/>
                  </a:lnTo>
                  <a:lnTo>
                    <a:pt x="607" y="2867"/>
                  </a:lnTo>
                  <a:lnTo>
                    <a:pt x="670" y="2887"/>
                  </a:lnTo>
                  <a:lnTo>
                    <a:pt x="712" y="2992"/>
                  </a:lnTo>
                  <a:lnTo>
                    <a:pt x="628" y="3034"/>
                  </a:lnTo>
                  <a:lnTo>
                    <a:pt x="670" y="3118"/>
                  </a:lnTo>
                  <a:lnTo>
                    <a:pt x="628" y="3201"/>
                  </a:lnTo>
                  <a:lnTo>
                    <a:pt x="607" y="3306"/>
                  </a:lnTo>
                  <a:lnTo>
                    <a:pt x="628" y="3390"/>
                  </a:lnTo>
                  <a:lnTo>
                    <a:pt x="565" y="3515"/>
                  </a:lnTo>
                  <a:lnTo>
                    <a:pt x="628" y="3620"/>
                  </a:lnTo>
                  <a:lnTo>
                    <a:pt x="628" y="3745"/>
                  </a:lnTo>
                  <a:lnTo>
                    <a:pt x="712" y="3766"/>
                  </a:lnTo>
                  <a:lnTo>
                    <a:pt x="879" y="3599"/>
                  </a:lnTo>
                  <a:lnTo>
                    <a:pt x="1026" y="3599"/>
                  </a:lnTo>
                  <a:lnTo>
                    <a:pt x="1068" y="3536"/>
                  </a:lnTo>
                  <a:lnTo>
                    <a:pt x="1465" y="3390"/>
                  </a:lnTo>
                  <a:lnTo>
                    <a:pt x="1465" y="3327"/>
                  </a:lnTo>
                  <a:lnTo>
                    <a:pt x="1674" y="3306"/>
                  </a:lnTo>
                  <a:lnTo>
                    <a:pt x="2449" y="3306"/>
                  </a:lnTo>
                  <a:lnTo>
                    <a:pt x="2742" y="3201"/>
                  </a:lnTo>
                  <a:lnTo>
                    <a:pt x="3014" y="3327"/>
                  </a:lnTo>
                  <a:lnTo>
                    <a:pt x="3034" y="3201"/>
                  </a:lnTo>
                  <a:lnTo>
                    <a:pt x="3139" y="3180"/>
                  </a:lnTo>
                  <a:lnTo>
                    <a:pt x="3223" y="3306"/>
                  </a:lnTo>
                  <a:lnTo>
                    <a:pt x="3244" y="3285"/>
                  </a:lnTo>
                  <a:lnTo>
                    <a:pt x="3348" y="3285"/>
                  </a:lnTo>
                  <a:lnTo>
                    <a:pt x="3453" y="3243"/>
                  </a:lnTo>
                  <a:lnTo>
                    <a:pt x="3453" y="3097"/>
                  </a:lnTo>
                  <a:lnTo>
                    <a:pt x="3390" y="2992"/>
                  </a:lnTo>
                  <a:lnTo>
                    <a:pt x="3265" y="2971"/>
                  </a:lnTo>
                  <a:lnTo>
                    <a:pt x="3244" y="2804"/>
                  </a:lnTo>
                  <a:lnTo>
                    <a:pt x="3160" y="2595"/>
                  </a:lnTo>
                  <a:lnTo>
                    <a:pt x="3076" y="2511"/>
                  </a:lnTo>
                  <a:lnTo>
                    <a:pt x="3118" y="2469"/>
                  </a:lnTo>
                  <a:lnTo>
                    <a:pt x="3139" y="2448"/>
                  </a:lnTo>
                  <a:lnTo>
                    <a:pt x="3139" y="2176"/>
                  </a:lnTo>
                  <a:lnTo>
                    <a:pt x="3181" y="2092"/>
                  </a:lnTo>
                  <a:lnTo>
                    <a:pt x="3223" y="1967"/>
                  </a:lnTo>
                  <a:lnTo>
                    <a:pt x="3244" y="1883"/>
                  </a:lnTo>
                  <a:lnTo>
                    <a:pt x="3244" y="1758"/>
                  </a:lnTo>
                  <a:lnTo>
                    <a:pt x="3432" y="1507"/>
                  </a:lnTo>
                  <a:lnTo>
                    <a:pt x="3537" y="1423"/>
                  </a:lnTo>
                  <a:lnTo>
                    <a:pt x="3537" y="1318"/>
                  </a:lnTo>
                  <a:lnTo>
                    <a:pt x="3578" y="1193"/>
                  </a:lnTo>
                  <a:lnTo>
                    <a:pt x="3537" y="1025"/>
                  </a:lnTo>
                  <a:lnTo>
                    <a:pt x="3453" y="942"/>
                  </a:lnTo>
                  <a:lnTo>
                    <a:pt x="3453" y="879"/>
                  </a:lnTo>
                  <a:lnTo>
                    <a:pt x="3390" y="732"/>
                  </a:lnTo>
                  <a:lnTo>
                    <a:pt x="3453" y="565"/>
                  </a:lnTo>
                  <a:lnTo>
                    <a:pt x="3453" y="502"/>
                  </a:lnTo>
                  <a:lnTo>
                    <a:pt x="3327" y="502"/>
                  </a:lnTo>
                  <a:lnTo>
                    <a:pt x="3244" y="418"/>
                  </a:lnTo>
                  <a:lnTo>
                    <a:pt x="3160" y="418"/>
                  </a:lnTo>
                  <a:lnTo>
                    <a:pt x="3055" y="502"/>
                  </a:lnTo>
                  <a:lnTo>
                    <a:pt x="2930" y="523"/>
                  </a:lnTo>
                  <a:lnTo>
                    <a:pt x="2742" y="460"/>
                  </a:lnTo>
                  <a:lnTo>
                    <a:pt x="2658" y="356"/>
                  </a:lnTo>
                  <a:lnTo>
                    <a:pt x="2553" y="293"/>
                  </a:lnTo>
                  <a:lnTo>
                    <a:pt x="2449" y="293"/>
                  </a:lnTo>
                  <a:lnTo>
                    <a:pt x="2407" y="251"/>
                  </a:lnTo>
                  <a:lnTo>
                    <a:pt x="2302" y="251"/>
                  </a:lnTo>
                  <a:lnTo>
                    <a:pt x="2093" y="146"/>
                  </a:lnTo>
                  <a:lnTo>
                    <a:pt x="192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9" name="Google Shape;2569;p46"/>
            <p:cNvSpPr/>
            <p:nvPr/>
          </p:nvSpPr>
          <p:spPr>
            <a:xfrm>
              <a:off x="3647050" y="3079025"/>
              <a:ext cx="61225" cy="95750"/>
            </a:xfrm>
            <a:custGeom>
              <a:avLst/>
              <a:gdLst/>
              <a:ahLst/>
              <a:cxnLst/>
              <a:rect l="l" t="t" r="r" b="b"/>
              <a:pathLst>
                <a:path w="2449" h="3830" extrusionOk="0">
                  <a:moveTo>
                    <a:pt x="1674" y="0"/>
                  </a:moveTo>
                  <a:lnTo>
                    <a:pt x="1549" y="63"/>
                  </a:lnTo>
                  <a:lnTo>
                    <a:pt x="1402" y="63"/>
                  </a:lnTo>
                  <a:lnTo>
                    <a:pt x="1193" y="105"/>
                  </a:lnTo>
                  <a:lnTo>
                    <a:pt x="419" y="105"/>
                  </a:lnTo>
                  <a:lnTo>
                    <a:pt x="210" y="147"/>
                  </a:lnTo>
                  <a:lnTo>
                    <a:pt x="189" y="272"/>
                  </a:lnTo>
                  <a:lnTo>
                    <a:pt x="251" y="460"/>
                  </a:lnTo>
                  <a:lnTo>
                    <a:pt x="293" y="502"/>
                  </a:lnTo>
                  <a:lnTo>
                    <a:pt x="377" y="670"/>
                  </a:lnTo>
                  <a:lnTo>
                    <a:pt x="377" y="816"/>
                  </a:lnTo>
                  <a:lnTo>
                    <a:pt x="377" y="879"/>
                  </a:lnTo>
                  <a:lnTo>
                    <a:pt x="314" y="1046"/>
                  </a:lnTo>
                  <a:lnTo>
                    <a:pt x="377" y="1193"/>
                  </a:lnTo>
                  <a:lnTo>
                    <a:pt x="377" y="1256"/>
                  </a:lnTo>
                  <a:lnTo>
                    <a:pt x="461" y="1339"/>
                  </a:lnTo>
                  <a:lnTo>
                    <a:pt x="502" y="1507"/>
                  </a:lnTo>
                  <a:lnTo>
                    <a:pt x="461" y="1632"/>
                  </a:lnTo>
                  <a:lnTo>
                    <a:pt x="461" y="1737"/>
                  </a:lnTo>
                  <a:lnTo>
                    <a:pt x="356" y="1821"/>
                  </a:lnTo>
                  <a:lnTo>
                    <a:pt x="168" y="2072"/>
                  </a:lnTo>
                  <a:lnTo>
                    <a:pt x="168" y="2197"/>
                  </a:lnTo>
                  <a:lnTo>
                    <a:pt x="147" y="2281"/>
                  </a:lnTo>
                  <a:lnTo>
                    <a:pt x="105" y="2406"/>
                  </a:lnTo>
                  <a:lnTo>
                    <a:pt x="63" y="2490"/>
                  </a:lnTo>
                  <a:lnTo>
                    <a:pt x="63" y="2762"/>
                  </a:lnTo>
                  <a:lnTo>
                    <a:pt x="42" y="2783"/>
                  </a:lnTo>
                  <a:lnTo>
                    <a:pt x="0" y="2825"/>
                  </a:lnTo>
                  <a:lnTo>
                    <a:pt x="84" y="2909"/>
                  </a:lnTo>
                  <a:lnTo>
                    <a:pt x="168" y="3118"/>
                  </a:lnTo>
                  <a:lnTo>
                    <a:pt x="189" y="3285"/>
                  </a:lnTo>
                  <a:lnTo>
                    <a:pt x="314" y="3306"/>
                  </a:lnTo>
                  <a:lnTo>
                    <a:pt x="377" y="3411"/>
                  </a:lnTo>
                  <a:lnTo>
                    <a:pt x="377" y="3557"/>
                  </a:lnTo>
                  <a:lnTo>
                    <a:pt x="272" y="3599"/>
                  </a:lnTo>
                  <a:lnTo>
                    <a:pt x="168" y="3599"/>
                  </a:lnTo>
                  <a:lnTo>
                    <a:pt x="147" y="3620"/>
                  </a:lnTo>
                  <a:lnTo>
                    <a:pt x="168" y="3662"/>
                  </a:lnTo>
                  <a:lnTo>
                    <a:pt x="482" y="3725"/>
                  </a:lnTo>
                  <a:lnTo>
                    <a:pt x="712" y="3829"/>
                  </a:lnTo>
                  <a:lnTo>
                    <a:pt x="1214" y="3599"/>
                  </a:lnTo>
                  <a:lnTo>
                    <a:pt x="1549" y="3557"/>
                  </a:lnTo>
                  <a:lnTo>
                    <a:pt x="1863" y="3306"/>
                  </a:lnTo>
                  <a:lnTo>
                    <a:pt x="2135" y="3181"/>
                  </a:lnTo>
                  <a:lnTo>
                    <a:pt x="2448" y="3118"/>
                  </a:lnTo>
                  <a:lnTo>
                    <a:pt x="2386" y="3034"/>
                  </a:lnTo>
                  <a:lnTo>
                    <a:pt x="2302" y="2971"/>
                  </a:lnTo>
                  <a:lnTo>
                    <a:pt x="2260" y="2929"/>
                  </a:lnTo>
                  <a:lnTo>
                    <a:pt x="2197" y="2804"/>
                  </a:lnTo>
                  <a:lnTo>
                    <a:pt x="2176" y="2657"/>
                  </a:lnTo>
                  <a:lnTo>
                    <a:pt x="2197" y="2490"/>
                  </a:lnTo>
                  <a:lnTo>
                    <a:pt x="2197" y="2448"/>
                  </a:lnTo>
                  <a:lnTo>
                    <a:pt x="2260" y="2302"/>
                  </a:lnTo>
                  <a:lnTo>
                    <a:pt x="2260" y="1967"/>
                  </a:lnTo>
                  <a:lnTo>
                    <a:pt x="2197" y="1883"/>
                  </a:lnTo>
                  <a:lnTo>
                    <a:pt x="2239" y="1674"/>
                  </a:lnTo>
                  <a:lnTo>
                    <a:pt x="2176" y="1611"/>
                  </a:lnTo>
                  <a:lnTo>
                    <a:pt x="2239" y="1528"/>
                  </a:lnTo>
                  <a:lnTo>
                    <a:pt x="2197" y="1423"/>
                  </a:lnTo>
                  <a:lnTo>
                    <a:pt x="2155" y="1360"/>
                  </a:lnTo>
                  <a:lnTo>
                    <a:pt x="2176" y="1297"/>
                  </a:lnTo>
                  <a:lnTo>
                    <a:pt x="2197" y="1214"/>
                  </a:lnTo>
                  <a:lnTo>
                    <a:pt x="2197" y="1004"/>
                  </a:lnTo>
                  <a:lnTo>
                    <a:pt x="2155" y="1004"/>
                  </a:lnTo>
                  <a:lnTo>
                    <a:pt x="2093" y="942"/>
                  </a:lnTo>
                  <a:lnTo>
                    <a:pt x="2093" y="732"/>
                  </a:lnTo>
                  <a:lnTo>
                    <a:pt x="2135" y="586"/>
                  </a:lnTo>
                  <a:lnTo>
                    <a:pt x="1988" y="502"/>
                  </a:lnTo>
                  <a:lnTo>
                    <a:pt x="1946" y="419"/>
                  </a:lnTo>
                  <a:lnTo>
                    <a:pt x="1821" y="293"/>
                  </a:lnTo>
                  <a:lnTo>
                    <a:pt x="1821" y="209"/>
                  </a:lnTo>
                  <a:lnTo>
                    <a:pt x="1758" y="168"/>
                  </a:lnTo>
                  <a:lnTo>
                    <a:pt x="171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0" name="Google Shape;2570;p46"/>
            <p:cNvSpPr/>
            <p:nvPr/>
          </p:nvSpPr>
          <p:spPr>
            <a:xfrm>
              <a:off x="3689950" y="3079025"/>
              <a:ext cx="29300" cy="77950"/>
            </a:xfrm>
            <a:custGeom>
              <a:avLst/>
              <a:gdLst/>
              <a:ahLst/>
              <a:cxnLst/>
              <a:rect l="l" t="t" r="r" b="b"/>
              <a:pathLst>
                <a:path w="1172" h="3118" extrusionOk="0">
                  <a:moveTo>
                    <a:pt x="0" y="0"/>
                  </a:moveTo>
                  <a:lnTo>
                    <a:pt x="42" y="168"/>
                  </a:lnTo>
                  <a:lnTo>
                    <a:pt x="105" y="209"/>
                  </a:lnTo>
                  <a:lnTo>
                    <a:pt x="105" y="293"/>
                  </a:lnTo>
                  <a:lnTo>
                    <a:pt x="230" y="419"/>
                  </a:lnTo>
                  <a:lnTo>
                    <a:pt x="272" y="502"/>
                  </a:lnTo>
                  <a:lnTo>
                    <a:pt x="419" y="586"/>
                  </a:lnTo>
                  <a:lnTo>
                    <a:pt x="377" y="732"/>
                  </a:lnTo>
                  <a:lnTo>
                    <a:pt x="377" y="942"/>
                  </a:lnTo>
                  <a:lnTo>
                    <a:pt x="439" y="1004"/>
                  </a:lnTo>
                  <a:lnTo>
                    <a:pt x="481" y="1004"/>
                  </a:lnTo>
                  <a:lnTo>
                    <a:pt x="481" y="1214"/>
                  </a:lnTo>
                  <a:lnTo>
                    <a:pt x="460" y="1297"/>
                  </a:lnTo>
                  <a:lnTo>
                    <a:pt x="439" y="1360"/>
                  </a:lnTo>
                  <a:lnTo>
                    <a:pt x="481" y="1423"/>
                  </a:lnTo>
                  <a:lnTo>
                    <a:pt x="523" y="1528"/>
                  </a:lnTo>
                  <a:lnTo>
                    <a:pt x="460" y="1611"/>
                  </a:lnTo>
                  <a:lnTo>
                    <a:pt x="523" y="1674"/>
                  </a:lnTo>
                  <a:lnTo>
                    <a:pt x="481" y="1883"/>
                  </a:lnTo>
                  <a:lnTo>
                    <a:pt x="544" y="1967"/>
                  </a:lnTo>
                  <a:lnTo>
                    <a:pt x="544" y="2302"/>
                  </a:lnTo>
                  <a:lnTo>
                    <a:pt x="481" y="2448"/>
                  </a:lnTo>
                  <a:lnTo>
                    <a:pt x="481" y="2490"/>
                  </a:lnTo>
                  <a:lnTo>
                    <a:pt x="460" y="2657"/>
                  </a:lnTo>
                  <a:lnTo>
                    <a:pt x="481" y="2804"/>
                  </a:lnTo>
                  <a:lnTo>
                    <a:pt x="544" y="2929"/>
                  </a:lnTo>
                  <a:lnTo>
                    <a:pt x="586" y="2971"/>
                  </a:lnTo>
                  <a:lnTo>
                    <a:pt x="670" y="3034"/>
                  </a:lnTo>
                  <a:lnTo>
                    <a:pt x="732" y="3118"/>
                  </a:lnTo>
                  <a:lnTo>
                    <a:pt x="774" y="3118"/>
                  </a:lnTo>
                  <a:lnTo>
                    <a:pt x="1088" y="2929"/>
                  </a:lnTo>
                  <a:lnTo>
                    <a:pt x="1151" y="2929"/>
                  </a:lnTo>
                  <a:lnTo>
                    <a:pt x="1172" y="2825"/>
                  </a:lnTo>
                  <a:lnTo>
                    <a:pt x="1088" y="2699"/>
                  </a:lnTo>
                  <a:lnTo>
                    <a:pt x="1088" y="2553"/>
                  </a:lnTo>
                  <a:lnTo>
                    <a:pt x="1046" y="2385"/>
                  </a:lnTo>
                  <a:lnTo>
                    <a:pt x="1067" y="1716"/>
                  </a:lnTo>
                  <a:lnTo>
                    <a:pt x="1067" y="1611"/>
                  </a:lnTo>
                  <a:lnTo>
                    <a:pt x="1109" y="1528"/>
                  </a:lnTo>
                  <a:lnTo>
                    <a:pt x="1109" y="1402"/>
                  </a:lnTo>
                  <a:lnTo>
                    <a:pt x="1088" y="1297"/>
                  </a:lnTo>
                  <a:lnTo>
                    <a:pt x="1088" y="1130"/>
                  </a:lnTo>
                  <a:lnTo>
                    <a:pt x="1046" y="900"/>
                  </a:lnTo>
                  <a:lnTo>
                    <a:pt x="900" y="586"/>
                  </a:lnTo>
                  <a:lnTo>
                    <a:pt x="858" y="565"/>
                  </a:lnTo>
                  <a:lnTo>
                    <a:pt x="774" y="481"/>
                  </a:lnTo>
                  <a:lnTo>
                    <a:pt x="649" y="398"/>
                  </a:lnTo>
                  <a:lnTo>
                    <a:pt x="628" y="209"/>
                  </a:lnTo>
                  <a:lnTo>
                    <a:pt x="649" y="168"/>
                  </a:lnTo>
                  <a:lnTo>
                    <a:pt x="4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1" name="Google Shape;2571;p46"/>
            <p:cNvSpPr/>
            <p:nvPr/>
          </p:nvSpPr>
          <p:spPr>
            <a:xfrm>
              <a:off x="3705625" y="3059150"/>
              <a:ext cx="45025" cy="94175"/>
            </a:xfrm>
            <a:custGeom>
              <a:avLst/>
              <a:gdLst/>
              <a:ahLst/>
              <a:cxnLst/>
              <a:rect l="l" t="t" r="r" b="b"/>
              <a:pathLst>
                <a:path w="1801" h="3767" extrusionOk="0">
                  <a:moveTo>
                    <a:pt x="1047" y="0"/>
                  </a:moveTo>
                  <a:lnTo>
                    <a:pt x="984" y="105"/>
                  </a:lnTo>
                  <a:lnTo>
                    <a:pt x="1005" y="147"/>
                  </a:lnTo>
                  <a:lnTo>
                    <a:pt x="900" y="209"/>
                  </a:lnTo>
                  <a:lnTo>
                    <a:pt x="838" y="209"/>
                  </a:lnTo>
                  <a:lnTo>
                    <a:pt x="838" y="272"/>
                  </a:lnTo>
                  <a:lnTo>
                    <a:pt x="691" y="439"/>
                  </a:lnTo>
                  <a:lnTo>
                    <a:pt x="628" y="439"/>
                  </a:lnTo>
                  <a:lnTo>
                    <a:pt x="440" y="544"/>
                  </a:lnTo>
                  <a:lnTo>
                    <a:pt x="356" y="523"/>
                  </a:lnTo>
                  <a:lnTo>
                    <a:pt x="252" y="565"/>
                  </a:lnTo>
                  <a:lnTo>
                    <a:pt x="252" y="670"/>
                  </a:lnTo>
                  <a:lnTo>
                    <a:pt x="168" y="753"/>
                  </a:lnTo>
                  <a:lnTo>
                    <a:pt x="168" y="858"/>
                  </a:lnTo>
                  <a:lnTo>
                    <a:pt x="43" y="900"/>
                  </a:lnTo>
                  <a:lnTo>
                    <a:pt x="22" y="963"/>
                  </a:lnTo>
                  <a:lnTo>
                    <a:pt x="1" y="1004"/>
                  </a:lnTo>
                  <a:lnTo>
                    <a:pt x="22" y="1193"/>
                  </a:lnTo>
                  <a:lnTo>
                    <a:pt x="147" y="1276"/>
                  </a:lnTo>
                  <a:lnTo>
                    <a:pt x="231" y="1360"/>
                  </a:lnTo>
                  <a:lnTo>
                    <a:pt x="273" y="1381"/>
                  </a:lnTo>
                  <a:lnTo>
                    <a:pt x="419" y="1695"/>
                  </a:lnTo>
                  <a:lnTo>
                    <a:pt x="461" y="1925"/>
                  </a:lnTo>
                  <a:lnTo>
                    <a:pt x="461" y="2092"/>
                  </a:lnTo>
                  <a:lnTo>
                    <a:pt x="482" y="2197"/>
                  </a:lnTo>
                  <a:lnTo>
                    <a:pt x="482" y="2323"/>
                  </a:lnTo>
                  <a:lnTo>
                    <a:pt x="440" y="2406"/>
                  </a:lnTo>
                  <a:lnTo>
                    <a:pt x="440" y="2511"/>
                  </a:lnTo>
                  <a:lnTo>
                    <a:pt x="419" y="3180"/>
                  </a:lnTo>
                  <a:lnTo>
                    <a:pt x="461" y="3348"/>
                  </a:lnTo>
                  <a:lnTo>
                    <a:pt x="461" y="3494"/>
                  </a:lnTo>
                  <a:lnTo>
                    <a:pt x="545" y="3620"/>
                  </a:lnTo>
                  <a:lnTo>
                    <a:pt x="524" y="3724"/>
                  </a:lnTo>
                  <a:lnTo>
                    <a:pt x="733" y="3766"/>
                  </a:lnTo>
                  <a:lnTo>
                    <a:pt x="1110" y="3620"/>
                  </a:lnTo>
                  <a:lnTo>
                    <a:pt x="1152" y="3620"/>
                  </a:lnTo>
                  <a:lnTo>
                    <a:pt x="1110" y="3515"/>
                  </a:lnTo>
                  <a:lnTo>
                    <a:pt x="1152" y="3243"/>
                  </a:lnTo>
                  <a:lnTo>
                    <a:pt x="1110" y="3139"/>
                  </a:lnTo>
                  <a:lnTo>
                    <a:pt x="1152" y="3055"/>
                  </a:lnTo>
                  <a:lnTo>
                    <a:pt x="1110" y="2825"/>
                  </a:lnTo>
                  <a:lnTo>
                    <a:pt x="1110" y="2720"/>
                  </a:lnTo>
                  <a:lnTo>
                    <a:pt x="1110" y="2657"/>
                  </a:lnTo>
                  <a:lnTo>
                    <a:pt x="1089" y="2616"/>
                  </a:lnTo>
                  <a:lnTo>
                    <a:pt x="1110" y="2553"/>
                  </a:lnTo>
                  <a:lnTo>
                    <a:pt x="1089" y="2469"/>
                  </a:lnTo>
                  <a:lnTo>
                    <a:pt x="1089" y="2427"/>
                  </a:lnTo>
                  <a:lnTo>
                    <a:pt x="1089" y="2302"/>
                  </a:lnTo>
                  <a:lnTo>
                    <a:pt x="1110" y="2218"/>
                  </a:lnTo>
                  <a:lnTo>
                    <a:pt x="1110" y="2113"/>
                  </a:lnTo>
                  <a:lnTo>
                    <a:pt x="1152" y="2051"/>
                  </a:lnTo>
                  <a:lnTo>
                    <a:pt x="1256" y="2009"/>
                  </a:lnTo>
                  <a:lnTo>
                    <a:pt x="1298" y="2009"/>
                  </a:lnTo>
                  <a:lnTo>
                    <a:pt x="1361" y="1946"/>
                  </a:lnTo>
                  <a:lnTo>
                    <a:pt x="1403" y="1841"/>
                  </a:lnTo>
                  <a:lnTo>
                    <a:pt x="1486" y="1716"/>
                  </a:lnTo>
                  <a:lnTo>
                    <a:pt x="1528" y="1611"/>
                  </a:lnTo>
                  <a:lnTo>
                    <a:pt x="1612" y="1569"/>
                  </a:lnTo>
                  <a:lnTo>
                    <a:pt x="1696" y="1569"/>
                  </a:lnTo>
                  <a:lnTo>
                    <a:pt x="1716" y="1507"/>
                  </a:lnTo>
                  <a:lnTo>
                    <a:pt x="1591" y="1381"/>
                  </a:lnTo>
                  <a:lnTo>
                    <a:pt x="1591" y="1318"/>
                  </a:lnTo>
                  <a:lnTo>
                    <a:pt x="1633" y="1255"/>
                  </a:lnTo>
                  <a:lnTo>
                    <a:pt x="1779" y="1255"/>
                  </a:lnTo>
                  <a:lnTo>
                    <a:pt x="1800" y="1172"/>
                  </a:lnTo>
                  <a:lnTo>
                    <a:pt x="1737" y="963"/>
                  </a:lnTo>
                  <a:lnTo>
                    <a:pt x="1716" y="837"/>
                  </a:lnTo>
                  <a:lnTo>
                    <a:pt x="1570" y="691"/>
                  </a:lnTo>
                  <a:lnTo>
                    <a:pt x="1528" y="628"/>
                  </a:lnTo>
                  <a:lnTo>
                    <a:pt x="1570" y="481"/>
                  </a:lnTo>
                  <a:lnTo>
                    <a:pt x="1591" y="481"/>
                  </a:lnTo>
                  <a:lnTo>
                    <a:pt x="1465" y="314"/>
                  </a:lnTo>
                  <a:lnTo>
                    <a:pt x="1319" y="272"/>
                  </a:lnTo>
                  <a:lnTo>
                    <a:pt x="1214" y="147"/>
                  </a:lnTo>
                  <a:lnTo>
                    <a:pt x="104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2" name="Google Shape;2572;p46"/>
            <p:cNvSpPr/>
            <p:nvPr/>
          </p:nvSpPr>
          <p:spPr>
            <a:xfrm>
              <a:off x="3881925" y="2896975"/>
              <a:ext cx="150650" cy="239600"/>
            </a:xfrm>
            <a:custGeom>
              <a:avLst/>
              <a:gdLst/>
              <a:ahLst/>
              <a:cxnLst/>
              <a:rect l="l" t="t" r="r" b="b"/>
              <a:pathLst>
                <a:path w="6026" h="9584" extrusionOk="0">
                  <a:moveTo>
                    <a:pt x="1318" y="1"/>
                  </a:moveTo>
                  <a:lnTo>
                    <a:pt x="690" y="252"/>
                  </a:lnTo>
                  <a:lnTo>
                    <a:pt x="732" y="336"/>
                  </a:lnTo>
                  <a:lnTo>
                    <a:pt x="1025" y="1110"/>
                  </a:lnTo>
                  <a:lnTo>
                    <a:pt x="1004" y="1277"/>
                  </a:lnTo>
                  <a:lnTo>
                    <a:pt x="962" y="1361"/>
                  </a:lnTo>
                  <a:lnTo>
                    <a:pt x="1360" y="1821"/>
                  </a:lnTo>
                  <a:lnTo>
                    <a:pt x="1339" y="2030"/>
                  </a:lnTo>
                  <a:lnTo>
                    <a:pt x="1255" y="2114"/>
                  </a:lnTo>
                  <a:lnTo>
                    <a:pt x="1109" y="3202"/>
                  </a:lnTo>
                  <a:lnTo>
                    <a:pt x="1130" y="4039"/>
                  </a:lnTo>
                  <a:lnTo>
                    <a:pt x="167" y="5022"/>
                  </a:lnTo>
                  <a:lnTo>
                    <a:pt x="126" y="5085"/>
                  </a:lnTo>
                  <a:lnTo>
                    <a:pt x="0" y="5085"/>
                  </a:lnTo>
                  <a:lnTo>
                    <a:pt x="0" y="5169"/>
                  </a:lnTo>
                  <a:lnTo>
                    <a:pt x="21" y="5901"/>
                  </a:lnTo>
                  <a:lnTo>
                    <a:pt x="105" y="5922"/>
                  </a:lnTo>
                  <a:lnTo>
                    <a:pt x="272" y="6131"/>
                  </a:lnTo>
                  <a:lnTo>
                    <a:pt x="335" y="6278"/>
                  </a:lnTo>
                  <a:lnTo>
                    <a:pt x="628" y="6424"/>
                  </a:lnTo>
                  <a:lnTo>
                    <a:pt x="753" y="6529"/>
                  </a:lnTo>
                  <a:lnTo>
                    <a:pt x="795" y="6717"/>
                  </a:lnTo>
                  <a:lnTo>
                    <a:pt x="837" y="6759"/>
                  </a:lnTo>
                  <a:lnTo>
                    <a:pt x="858" y="6864"/>
                  </a:lnTo>
                  <a:lnTo>
                    <a:pt x="942" y="7031"/>
                  </a:lnTo>
                  <a:lnTo>
                    <a:pt x="942" y="7115"/>
                  </a:lnTo>
                  <a:lnTo>
                    <a:pt x="921" y="7157"/>
                  </a:lnTo>
                  <a:lnTo>
                    <a:pt x="900" y="7219"/>
                  </a:lnTo>
                  <a:lnTo>
                    <a:pt x="962" y="7282"/>
                  </a:lnTo>
                  <a:lnTo>
                    <a:pt x="921" y="7429"/>
                  </a:lnTo>
                  <a:lnTo>
                    <a:pt x="837" y="7491"/>
                  </a:lnTo>
                  <a:lnTo>
                    <a:pt x="858" y="7596"/>
                  </a:lnTo>
                  <a:lnTo>
                    <a:pt x="962" y="7763"/>
                  </a:lnTo>
                  <a:lnTo>
                    <a:pt x="1046" y="7805"/>
                  </a:lnTo>
                  <a:lnTo>
                    <a:pt x="1067" y="7910"/>
                  </a:lnTo>
                  <a:lnTo>
                    <a:pt x="1234" y="8056"/>
                  </a:lnTo>
                  <a:lnTo>
                    <a:pt x="1276" y="8077"/>
                  </a:lnTo>
                  <a:lnTo>
                    <a:pt x="1234" y="8119"/>
                  </a:lnTo>
                  <a:lnTo>
                    <a:pt x="1151" y="8098"/>
                  </a:lnTo>
                  <a:lnTo>
                    <a:pt x="1067" y="8077"/>
                  </a:lnTo>
                  <a:lnTo>
                    <a:pt x="942" y="8056"/>
                  </a:lnTo>
                  <a:lnTo>
                    <a:pt x="900" y="8077"/>
                  </a:lnTo>
                  <a:lnTo>
                    <a:pt x="795" y="8056"/>
                  </a:lnTo>
                  <a:lnTo>
                    <a:pt x="690" y="8077"/>
                  </a:lnTo>
                  <a:lnTo>
                    <a:pt x="628" y="8056"/>
                  </a:lnTo>
                  <a:lnTo>
                    <a:pt x="439" y="8056"/>
                  </a:lnTo>
                  <a:lnTo>
                    <a:pt x="439" y="8161"/>
                  </a:lnTo>
                  <a:lnTo>
                    <a:pt x="418" y="8203"/>
                  </a:lnTo>
                  <a:lnTo>
                    <a:pt x="418" y="8307"/>
                  </a:lnTo>
                  <a:lnTo>
                    <a:pt x="418" y="8370"/>
                  </a:lnTo>
                  <a:lnTo>
                    <a:pt x="502" y="8412"/>
                  </a:lnTo>
                  <a:lnTo>
                    <a:pt x="502" y="8496"/>
                  </a:lnTo>
                  <a:lnTo>
                    <a:pt x="607" y="8517"/>
                  </a:lnTo>
                  <a:lnTo>
                    <a:pt x="816" y="8705"/>
                  </a:lnTo>
                  <a:lnTo>
                    <a:pt x="1025" y="8914"/>
                  </a:lnTo>
                  <a:lnTo>
                    <a:pt x="1109" y="8998"/>
                  </a:lnTo>
                  <a:lnTo>
                    <a:pt x="1214" y="9144"/>
                  </a:lnTo>
                  <a:lnTo>
                    <a:pt x="1276" y="9312"/>
                  </a:lnTo>
                  <a:lnTo>
                    <a:pt x="1318" y="9416"/>
                  </a:lnTo>
                  <a:lnTo>
                    <a:pt x="1360" y="9458"/>
                  </a:lnTo>
                  <a:lnTo>
                    <a:pt x="1381" y="9584"/>
                  </a:lnTo>
                  <a:lnTo>
                    <a:pt x="1486" y="9584"/>
                  </a:lnTo>
                  <a:lnTo>
                    <a:pt x="1590" y="9563"/>
                  </a:lnTo>
                  <a:lnTo>
                    <a:pt x="1758" y="9563"/>
                  </a:lnTo>
                  <a:lnTo>
                    <a:pt x="1799" y="9437"/>
                  </a:lnTo>
                  <a:lnTo>
                    <a:pt x="1799" y="9312"/>
                  </a:lnTo>
                  <a:lnTo>
                    <a:pt x="1883" y="9249"/>
                  </a:lnTo>
                  <a:lnTo>
                    <a:pt x="1946" y="9312"/>
                  </a:lnTo>
                  <a:lnTo>
                    <a:pt x="1988" y="9437"/>
                  </a:lnTo>
                  <a:lnTo>
                    <a:pt x="2051" y="9479"/>
                  </a:lnTo>
                  <a:lnTo>
                    <a:pt x="2155" y="9458"/>
                  </a:lnTo>
                  <a:lnTo>
                    <a:pt x="2281" y="9354"/>
                  </a:lnTo>
                  <a:lnTo>
                    <a:pt x="2469" y="9312"/>
                  </a:lnTo>
                  <a:lnTo>
                    <a:pt x="2595" y="9207"/>
                  </a:lnTo>
                  <a:lnTo>
                    <a:pt x="2929" y="9123"/>
                  </a:lnTo>
                  <a:lnTo>
                    <a:pt x="3097" y="9123"/>
                  </a:lnTo>
                  <a:lnTo>
                    <a:pt x="3159" y="9019"/>
                  </a:lnTo>
                  <a:lnTo>
                    <a:pt x="3327" y="8914"/>
                  </a:lnTo>
                  <a:lnTo>
                    <a:pt x="3306" y="8831"/>
                  </a:lnTo>
                  <a:lnTo>
                    <a:pt x="3243" y="8831"/>
                  </a:lnTo>
                  <a:lnTo>
                    <a:pt x="3139" y="8726"/>
                  </a:lnTo>
                  <a:lnTo>
                    <a:pt x="3159" y="8621"/>
                  </a:lnTo>
                  <a:lnTo>
                    <a:pt x="3243" y="8579"/>
                  </a:lnTo>
                  <a:lnTo>
                    <a:pt x="3327" y="8600"/>
                  </a:lnTo>
                  <a:lnTo>
                    <a:pt x="3452" y="8579"/>
                  </a:lnTo>
                  <a:lnTo>
                    <a:pt x="3557" y="8621"/>
                  </a:lnTo>
                  <a:lnTo>
                    <a:pt x="3683" y="8642"/>
                  </a:lnTo>
                  <a:lnTo>
                    <a:pt x="3850" y="8621"/>
                  </a:lnTo>
                  <a:lnTo>
                    <a:pt x="4080" y="8600"/>
                  </a:lnTo>
                  <a:lnTo>
                    <a:pt x="4185" y="8517"/>
                  </a:lnTo>
                  <a:lnTo>
                    <a:pt x="4289" y="8475"/>
                  </a:lnTo>
                  <a:lnTo>
                    <a:pt x="4310" y="8370"/>
                  </a:lnTo>
                  <a:lnTo>
                    <a:pt x="4289" y="8286"/>
                  </a:lnTo>
                  <a:lnTo>
                    <a:pt x="4310" y="8182"/>
                  </a:lnTo>
                  <a:lnTo>
                    <a:pt x="4394" y="8119"/>
                  </a:lnTo>
                  <a:lnTo>
                    <a:pt x="4394" y="8056"/>
                  </a:lnTo>
                  <a:lnTo>
                    <a:pt x="4478" y="7952"/>
                  </a:lnTo>
                  <a:lnTo>
                    <a:pt x="4520" y="7973"/>
                  </a:lnTo>
                  <a:lnTo>
                    <a:pt x="4582" y="7973"/>
                  </a:lnTo>
                  <a:lnTo>
                    <a:pt x="4687" y="7805"/>
                  </a:lnTo>
                  <a:lnTo>
                    <a:pt x="4771" y="7784"/>
                  </a:lnTo>
                  <a:lnTo>
                    <a:pt x="4729" y="7701"/>
                  </a:lnTo>
                  <a:lnTo>
                    <a:pt x="4771" y="7638"/>
                  </a:lnTo>
                  <a:lnTo>
                    <a:pt x="4917" y="7554"/>
                  </a:lnTo>
                  <a:lnTo>
                    <a:pt x="5022" y="7470"/>
                  </a:lnTo>
                  <a:lnTo>
                    <a:pt x="5147" y="7470"/>
                  </a:lnTo>
                  <a:lnTo>
                    <a:pt x="5231" y="7533"/>
                  </a:lnTo>
                  <a:lnTo>
                    <a:pt x="5356" y="7450"/>
                  </a:lnTo>
                  <a:lnTo>
                    <a:pt x="5398" y="7387"/>
                  </a:lnTo>
                  <a:lnTo>
                    <a:pt x="5419" y="7366"/>
                  </a:lnTo>
                  <a:lnTo>
                    <a:pt x="5419" y="7282"/>
                  </a:lnTo>
                  <a:lnTo>
                    <a:pt x="5461" y="7219"/>
                  </a:lnTo>
                  <a:lnTo>
                    <a:pt x="5419" y="7136"/>
                  </a:lnTo>
                  <a:lnTo>
                    <a:pt x="5189" y="7052"/>
                  </a:lnTo>
                  <a:lnTo>
                    <a:pt x="5147" y="6947"/>
                  </a:lnTo>
                  <a:lnTo>
                    <a:pt x="5147" y="6822"/>
                  </a:lnTo>
                  <a:lnTo>
                    <a:pt x="5105" y="6717"/>
                  </a:lnTo>
                  <a:lnTo>
                    <a:pt x="5147" y="6634"/>
                  </a:lnTo>
                  <a:lnTo>
                    <a:pt x="5084" y="6592"/>
                  </a:lnTo>
                  <a:lnTo>
                    <a:pt x="5126" y="6529"/>
                  </a:lnTo>
                  <a:lnTo>
                    <a:pt x="5126" y="6445"/>
                  </a:lnTo>
                  <a:lnTo>
                    <a:pt x="5084" y="6424"/>
                  </a:lnTo>
                  <a:lnTo>
                    <a:pt x="4938" y="6529"/>
                  </a:lnTo>
                  <a:lnTo>
                    <a:pt x="4875" y="6445"/>
                  </a:lnTo>
                  <a:lnTo>
                    <a:pt x="4875" y="6320"/>
                  </a:lnTo>
                  <a:lnTo>
                    <a:pt x="5043" y="6131"/>
                  </a:lnTo>
                  <a:lnTo>
                    <a:pt x="5105" y="6027"/>
                  </a:lnTo>
                  <a:lnTo>
                    <a:pt x="5084" y="5922"/>
                  </a:lnTo>
                  <a:lnTo>
                    <a:pt x="4980" y="5880"/>
                  </a:lnTo>
                  <a:lnTo>
                    <a:pt x="5001" y="5797"/>
                  </a:lnTo>
                  <a:lnTo>
                    <a:pt x="5126" y="5713"/>
                  </a:lnTo>
                  <a:lnTo>
                    <a:pt x="5189" y="5587"/>
                  </a:lnTo>
                  <a:lnTo>
                    <a:pt x="5126" y="5545"/>
                  </a:lnTo>
                  <a:lnTo>
                    <a:pt x="5105" y="5441"/>
                  </a:lnTo>
                  <a:lnTo>
                    <a:pt x="5210" y="5357"/>
                  </a:lnTo>
                  <a:lnTo>
                    <a:pt x="5252" y="5357"/>
                  </a:lnTo>
                  <a:lnTo>
                    <a:pt x="5461" y="5085"/>
                  </a:lnTo>
                  <a:lnTo>
                    <a:pt x="5524" y="4960"/>
                  </a:lnTo>
                  <a:lnTo>
                    <a:pt x="5461" y="4876"/>
                  </a:lnTo>
                  <a:lnTo>
                    <a:pt x="5461" y="4750"/>
                  </a:lnTo>
                  <a:lnTo>
                    <a:pt x="5566" y="4667"/>
                  </a:lnTo>
                  <a:lnTo>
                    <a:pt x="5712" y="4667"/>
                  </a:lnTo>
                  <a:lnTo>
                    <a:pt x="5817" y="4729"/>
                  </a:lnTo>
                  <a:lnTo>
                    <a:pt x="5921" y="4646"/>
                  </a:lnTo>
                  <a:lnTo>
                    <a:pt x="6026" y="4625"/>
                  </a:lnTo>
                  <a:lnTo>
                    <a:pt x="5963" y="2344"/>
                  </a:lnTo>
                  <a:lnTo>
                    <a:pt x="131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3" name="Google Shape;2573;p46"/>
            <p:cNvSpPr/>
            <p:nvPr/>
          </p:nvSpPr>
          <p:spPr>
            <a:xfrm>
              <a:off x="3863600" y="3051825"/>
              <a:ext cx="4725" cy="2625"/>
            </a:xfrm>
            <a:custGeom>
              <a:avLst/>
              <a:gdLst/>
              <a:ahLst/>
              <a:cxnLst/>
              <a:rect l="l" t="t" r="r" b="b"/>
              <a:pathLst>
                <a:path w="189" h="105" extrusionOk="0">
                  <a:moveTo>
                    <a:pt x="189" y="0"/>
                  </a:moveTo>
                  <a:lnTo>
                    <a:pt x="1" y="42"/>
                  </a:lnTo>
                  <a:lnTo>
                    <a:pt x="63" y="105"/>
                  </a:lnTo>
                  <a:lnTo>
                    <a:pt x="168" y="84"/>
                  </a:lnTo>
                  <a:lnTo>
                    <a:pt x="18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4" name="Google Shape;2574;p46"/>
            <p:cNvSpPr/>
            <p:nvPr/>
          </p:nvSpPr>
          <p:spPr>
            <a:xfrm>
              <a:off x="3695700" y="2900125"/>
              <a:ext cx="220250" cy="171075"/>
            </a:xfrm>
            <a:custGeom>
              <a:avLst/>
              <a:gdLst/>
              <a:ahLst/>
              <a:cxnLst/>
              <a:rect l="l" t="t" r="r" b="b"/>
              <a:pathLst>
                <a:path w="8810" h="6843" extrusionOk="0">
                  <a:moveTo>
                    <a:pt x="6507" y="0"/>
                  </a:moveTo>
                  <a:lnTo>
                    <a:pt x="3913" y="1590"/>
                  </a:lnTo>
                  <a:lnTo>
                    <a:pt x="3181" y="2239"/>
                  </a:lnTo>
                  <a:lnTo>
                    <a:pt x="2323" y="2448"/>
                  </a:lnTo>
                  <a:lnTo>
                    <a:pt x="2302" y="3578"/>
                  </a:lnTo>
                  <a:lnTo>
                    <a:pt x="2239" y="4080"/>
                  </a:lnTo>
                  <a:lnTo>
                    <a:pt x="2176" y="4164"/>
                  </a:lnTo>
                  <a:lnTo>
                    <a:pt x="2134" y="4331"/>
                  </a:lnTo>
                  <a:lnTo>
                    <a:pt x="2093" y="4478"/>
                  </a:lnTo>
                  <a:lnTo>
                    <a:pt x="1800" y="4624"/>
                  </a:lnTo>
                  <a:lnTo>
                    <a:pt x="1653" y="4729"/>
                  </a:lnTo>
                  <a:lnTo>
                    <a:pt x="1465" y="4729"/>
                  </a:lnTo>
                  <a:lnTo>
                    <a:pt x="1297" y="4834"/>
                  </a:lnTo>
                  <a:lnTo>
                    <a:pt x="942" y="4834"/>
                  </a:lnTo>
                  <a:lnTo>
                    <a:pt x="774" y="4917"/>
                  </a:lnTo>
                  <a:lnTo>
                    <a:pt x="649" y="4917"/>
                  </a:lnTo>
                  <a:lnTo>
                    <a:pt x="251" y="4938"/>
                  </a:lnTo>
                  <a:lnTo>
                    <a:pt x="126" y="4917"/>
                  </a:lnTo>
                  <a:lnTo>
                    <a:pt x="84" y="5001"/>
                  </a:lnTo>
                  <a:lnTo>
                    <a:pt x="84" y="5147"/>
                  </a:lnTo>
                  <a:lnTo>
                    <a:pt x="0" y="5252"/>
                  </a:lnTo>
                  <a:lnTo>
                    <a:pt x="0" y="5440"/>
                  </a:lnTo>
                  <a:lnTo>
                    <a:pt x="544" y="5796"/>
                  </a:lnTo>
                  <a:lnTo>
                    <a:pt x="544" y="6047"/>
                  </a:lnTo>
                  <a:lnTo>
                    <a:pt x="753" y="6173"/>
                  </a:lnTo>
                  <a:lnTo>
                    <a:pt x="984" y="6047"/>
                  </a:lnTo>
                  <a:lnTo>
                    <a:pt x="1067" y="6089"/>
                  </a:lnTo>
                  <a:lnTo>
                    <a:pt x="1067" y="6152"/>
                  </a:lnTo>
                  <a:lnTo>
                    <a:pt x="1130" y="6194"/>
                  </a:lnTo>
                  <a:lnTo>
                    <a:pt x="1130" y="6298"/>
                  </a:lnTo>
                  <a:lnTo>
                    <a:pt x="1067" y="6403"/>
                  </a:lnTo>
                  <a:lnTo>
                    <a:pt x="1193" y="6570"/>
                  </a:lnTo>
                  <a:lnTo>
                    <a:pt x="1297" y="6570"/>
                  </a:lnTo>
                  <a:lnTo>
                    <a:pt x="1402" y="6508"/>
                  </a:lnTo>
                  <a:lnTo>
                    <a:pt x="1381" y="6466"/>
                  </a:lnTo>
                  <a:lnTo>
                    <a:pt x="1444" y="6361"/>
                  </a:lnTo>
                  <a:lnTo>
                    <a:pt x="1611" y="6508"/>
                  </a:lnTo>
                  <a:lnTo>
                    <a:pt x="1716" y="6633"/>
                  </a:lnTo>
                  <a:lnTo>
                    <a:pt x="1862" y="6675"/>
                  </a:lnTo>
                  <a:lnTo>
                    <a:pt x="1988" y="6842"/>
                  </a:lnTo>
                  <a:lnTo>
                    <a:pt x="2072" y="6780"/>
                  </a:lnTo>
                  <a:lnTo>
                    <a:pt x="2072" y="6717"/>
                  </a:lnTo>
                  <a:lnTo>
                    <a:pt x="2009" y="6696"/>
                  </a:lnTo>
                  <a:lnTo>
                    <a:pt x="1925" y="6528"/>
                  </a:lnTo>
                  <a:lnTo>
                    <a:pt x="1967" y="6487"/>
                  </a:lnTo>
                  <a:lnTo>
                    <a:pt x="1967" y="6403"/>
                  </a:lnTo>
                  <a:lnTo>
                    <a:pt x="2072" y="6298"/>
                  </a:lnTo>
                  <a:lnTo>
                    <a:pt x="2176" y="6298"/>
                  </a:lnTo>
                  <a:lnTo>
                    <a:pt x="2176" y="6215"/>
                  </a:lnTo>
                  <a:lnTo>
                    <a:pt x="2113" y="6173"/>
                  </a:lnTo>
                  <a:lnTo>
                    <a:pt x="2093" y="6068"/>
                  </a:lnTo>
                  <a:lnTo>
                    <a:pt x="2113" y="6005"/>
                  </a:lnTo>
                  <a:lnTo>
                    <a:pt x="2134" y="5984"/>
                  </a:lnTo>
                  <a:lnTo>
                    <a:pt x="2113" y="5943"/>
                  </a:lnTo>
                  <a:lnTo>
                    <a:pt x="2113" y="5880"/>
                  </a:lnTo>
                  <a:lnTo>
                    <a:pt x="2239" y="5775"/>
                  </a:lnTo>
                  <a:lnTo>
                    <a:pt x="2323" y="5754"/>
                  </a:lnTo>
                  <a:lnTo>
                    <a:pt x="2385" y="5733"/>
                  </a:lnTo>
                  <a:lnTo>
                    <a:pt x="2490" y="5692"/>
                  </a:lnTo>
                  <a:lnTo>
                    <a:pt x="2804" y="5692"/>
                  </a:lnTo>
                  <a:lnTo>
                    <a:pt x="2846" y="5650"/>
                  </a:lnTo>
                  <a:lnTo>
                    <a:pt x="2930" y="5650"/>
                  </a:lnTo>
                  <a:lnTo>
                    <a:pt x="3013" y="5671"/>
                  </a:lnTo>
                  <a:lnTo>
                    <a:pt x="3160" y="5692"/>
                  </a:lnTo>
                  <a:lnTo>
                    <a:pt x="3243" y="5733"/>
                  </a:lnTo>
                  <a:lnTo>
                    <a:pt x="3327" y="5754"/>
                  </a:lnTo>
                  <a:lnTo>
                    <a:pt x="3494" y="5796"/>
                  </a:lnTo>
                  <a:lnTo>
                    <a:pt x="3557" y="5880"/>
                  </a:lnTo>
                  <a:lnTo>
                    <a:pt x="3683" y="6068"/>
                  </a:lnTo>
                  <a:lnTo>
                    <a:pt x="3787" y="6152"/>
                  </a:lnTo>
                  <a:lnTo>
                    <a:pt x="3850" y="6110"/>
                  </a:lnTo>
                  <a:lnTo>
                    <a:pt x="3913" y="6047"/>
                  </a:lnTo>
                  <a:lnTo>
                    <a:pt x="3997" y="6005"/>
                  </a:lnTo>
                  <a:lnTo>
                    <a:pt x="4080" y="5984"/>
                  </a:lnTo>
                  <a:lnTo>
                    <a:pt x="4227" y="5964"/>
                  </a:lnTo>
                  <a:lnTo>
                    <a:pt x="4269" y="5943"/>
                  </a:lnTo>
                  <a:lnTo>
                    <a:pt x="4373" y="5943"/>
                  </a:lnTo>
                  <a:lnTo>
                    <a:pt x="4478" y="6005"/>
                  </a:lnTo>
                  <a:lnTo>
                    <a:pt x="4478" y="6068"/>
                  </a:lnTo>
                  <a:lnTo>
                    <a:pt x="4582" y="6089"/>
                  </a:lnTo>
                  <a:lnTo>
                    <a:pt x="4750" y="6194"/>
                  </a:lnTo>
                  <a:lnTo>
                    <a:pt x="4896" y="6215"/>
                  </a:lnTo>
                  <a:lnTo>
                    <a:pt x="5126" y="6298"/>
                  </a:lnTo>
                  <a:lnTo>
                    <a:pt x="5231" y="6319"/>
                  </a:lnTo>
                  <a:lnTo>
                    <a:pt x="5357" y="6256"/>
                  </a:lnTo>
                  <a:lnTo>
                    <a:pt x="5524" y="6047"/>
                  </a:lnTo>
                  <a:lnTo>
                    <a:pt x="5629" y="5984"/>
                  </a:lnTo>
                  <a:lnTo>
                    <a:pt x="5943" y="6005"/>
                  </a:lnTo>
                  <a:lnTo>
                    <a:pt x="6068" y="5964"/>
                  </a:lnTo>
                  <a:lnTo>
                    <a:pt x="6319" y="5984"/>
                  </a:lnTo>
                  <a:lnTo>
                    <a:pt x="6507" y="6068"/>
                  </a:lnTo>
                  <a:lnTo>
                    <a:pt x="6675" y="6089"/>
                  </a:lnTo>
                  <a:lnTo>
                    <a:pt x="6717" y="6110"/>
                  </a:lnTo>
                  <a:lnTo>
                    <a:pt x="6905" y="6068"/>
                  </a:lnTo>
                  <a:lnTo>
                    <a:pt x="6926" y="6047"/>
                  </a:lnTo>
                  <a:lnTo>
                    <a:pt x="7031" y="5984"/>
                  </a:lnTo>
                  <a:lnTo>
                    <a:pt x="7093" y="5943"/>
                  </a:lnTo>
                  <a:lnTo>
                    <a:pt x="7156" y="5901"/>
                  </a:lnTo>
                  <a:lnTo>
                    <a:pt x="7240" y="5943"/>
                  </a:lnTo>
                  <a:lnTo>
                    <a:pt x="7303" y="5901"/>
                  </a:lnTo>
                  <a:lnTo>
                    <a:pt x="7323" y="5838"/>
                  </a:lnTo>
                  <a:lnTo>
                    <a:pt x="7365" y="5733"/>
                  </a:lnTo>
                  <a:lnTo>
                    <a:pt x="7470" y="5775"/>
                  </a:lnTo>
                  <a:lnTo>
                    <a:pt x="7470" y="5775"/>
                  </a:lnTo>
                  <a:lnTo>
                    <a:pt x="7449" y="5043"/>
                  </a:lnTo>
                  <a:lnTo>
                    <a:pt x="7449" y="4959"/>
                  </a:lnTo>
                  <a:lnTo>
                    <a:pt x="7575" y="4959"/>
                  </a:lnTo>
                  <a:lnTo>
                    <a:pt x="7616" y="4896"/>
                  </a:lnTo>
                  <a:lnTo>
                    <a:pt x="8579" y="3913"/>
                  </a:lnTo>
                  <a:lnTo>
                    <a:pt x="8558" y="3076"/>
                  </a:lnTo>
                  <a:lnTo>
                    <a:pt x="8704" y="1988"/>
                  </a:lnTo>
                  <a:lnTo>
                    <a:pt x="8788" y="1904"/>
                  </a:lnTo>
                  <a:lnTo>
                    <a:pt x="8809" y="1695"/>
                  </a:lnTo>
                  <a:lnTo>
                    <a:pt x="8411" y="1235"/>
                  </a:lnTo>
                  <a:lnTo>
                    <a:pt x="8453" y="1151"/>
                  </a:lnTo>
                  <a:lnTo>
                    <a:pt x="8474" y="984"/>
                  </a:lnTo>
                  <a:lnTo>
                    <a:pt x="8181" y="210"/>
                  </a:lnTo>
                  <a:lnTo>
                    <a:pt x="8139" y="126"/>
                  </a:lnTo>
                  <a:lnTo>
                    <a:pt x="7616" y="335"/>
                  </a:lnTo>
                  <a:lnTo>
                    <a:pt x="7512" y="230"/>
                  </a:lnTo>
                  <a:lnTo>
                    <a:pt x="650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5" name="Google Shape;2575;p46"/>
            <p:cNvSpPr/>
            <p:nvPr/>
          </p:nvSpPr>
          <p:spPr>
            <a:xfrm>
              <a:off x="3732825" y="3041350"/>
              <a:ext cx="165325" cy="141775"/>
            </a:xfrm>
            <a:custGeom>
              <a:avLst/>
              <a:gdLst/>
              <a:ahLst/>
              <a:cxnLst/>
              <a:rect l="l" t="t" r="r" b="b"/>
              <a:pathLst>
                <a:path w="6613" h="5671" extrusionOk="0">
                  <a:moveTo>
                    <a:pt x="1361" y="1"/>
                  </a:moveTo>
                  <a:lnTo>
                    <a:pt x="1319" y="43"/>
                  </a:lnTo>
                  <a:lnTo>
                    <a:pt x="1005" y="43"/>
                  </a:lnTo>
                  <a:lnTo>
                    <a:pt x="900" y="84"/>
                  </a:lnTo>
                  <a:lnTo>
                    <a:pt x="838" y="105"/>
                  </a:lnTo>
                  <a:lnTo>
                    <a:pt x="754" y="126"/>
                  </a:lnTo>
                  <a:lnTo>
                    <a:pt x="628" y="231"/>
                  </a:lnTo>
                  <a:lnTo>
                    <a:pt x="628" y="294"/>
                  </a:lnTo>
                  <a:lnTo>
                    <a:pt x="649" y="335"/>
                  </a:lnTo>
                  <a:lnTo>
                    <a:pt x="628" y="356"/>
                  </a:lnTo>
                  <a:lnTo>
                    <a:pt x="608" y="419"/>
                  </a:lnTo>
                  <a:lnTo>
                    <a:pt x="628" y="524"/>
                  </a:lnTo>
                  <a:lnTo>
                    <a:pt x="691" y="566"/>
                  </a:lnTo>
                  <a:lnTo>
                    <a:pt x="691" y="649"/>
                  </a:lnTo>
                  <a:lnTo>
                    <a:pt x="587" y="649"/>
                  </a:lnTo>
                  <a:lnTo>
                    <a:pt x="482" y="754"/>
                  </a:lnTo>
                  <a:lnTo>
                    <a:pt x="482" y="838"/>
                  </a:lnTo>
                  <a:lnTo>
                    <a:pt x="440" y="879"/>
                  </a:lnTo>
                  <a:lnTo>
                    <a:pt x="524" y="1047"/>
                  </a:lnTo>
                  <a:lnTo>
                    <a:pt x="587" y="1068"/>
                  </a:lnTo>
                  <a:lnTo>
                    <a:pt x="587" y="1131"/>
                  </a:lnTo>
                  <a:lnTo>
                    <a:pt x="503" y="1193"/>
                  </a:lnTo>
                  <a:lnTo>
                    <a:pt x="482" y="1193"/>
                  </a:lnTo>
                  <a:lnTo>
                    <a:pt x="440" y="1340"/>
                  </a:lnTo>
                  <a:lnTo>
                    <a:pt x="482" y="1403"/>
                  </a:lnTo>
                  <a:lnTo>
                    <a:pt x="628" y="1549"/>
                  </a:lnTo>
                  <a:lnTo>
                    <a:pt x="649" y="1675"/>
                  </a:lnTo>
                  <a:lnTo>
                    <a:pt x="712" y="1884"/>
                  </a:lnTo>
                  <a:lnTo>
                    <a:pt x="691" y="1967"/>
                  </a:lnTo>
                  <a:lnTo>
                    <a:pt x="545" y="1967"/>
                  </a:lnTo>
                  <a:lnTo>
                    <a:pt x="503" y="2030"/>
                  </a:lnTo>
                  <a:lnTo>
                    <a:pt x="503" y="2093"/>
                  </a:lnTo>
                  <a:lnTo>
                    <a:pt x="628" y="2219"/>
                  </a:lnTo>
                  <a:lnTo>
                    <a:pt x="608" y="2281"/>
                  </a:lnTo>
                  <a:lnTo>
                    <a:pt x="524" y="2281"/>
                  </a:lnTo>
                  <a:lnTo>
                    <a:pt x="440" y="2323"/>
                  </a:lnTo>
                  <a:lnTo>
                    <a:pt x="398" y="2428"/>
                  </a:lnTo>
                  <a:lnTo>
                    <a:pt x="315" y="2553"/>
                  </a:lnTo>
                  <a:lnTo>
                    <a:pt x="273" y="2658"/>
                  </a:lnTo>
                  <a:lnTo>
                    <a:pt x="210" y="2721"/>
                  </a:lnTo>
                  <a:lnTo>
                    <a:pt x="168" y="2721"/>
                  </a:lnTo>
                  <a:lnTo>
                    <a:pt x="64" y="2763"/>
                  </a:lnTo>
                  <a:lnTo>
                    <a:pt x="22" y="2825"/>
                  </a:lnTo>
                  <a:lnTo>
                    <a:pt x="22" y="2930"/>
                  </a:lnTo>
                  <a:lnTo>
                    <a:pt x="1" y="3014"/>
                  </a:lnTo>
                  <a:lnTo>
                    <a:pt x="1" y="3139"/>
                  </a:lnTo>
                  <a:lnTo>
                    <a:pt x="1" y="3181"/>
                  </a:lnTo>
                  <a:lnTo>
                    <a:pt x="22" y="3265"/>
                  </a:lnTo>
                  <a:lnTo>
                    <a:pt x="1" y="3328"/>
                  </a:lnTo>
                  <a:lnTo>
                    <a:pt x="22" y="3369"/>
                  </a:lnTo>
                  <a:lnTo>
                    <a:pt x="22" y="3432"/>
                  </a:lnTo>
                  <a:lnTo>
                    <a:pt x="22" y="3537"/>
                  </a:lnTo>
                  <a:lnTo>
                    <a:pt x="64" y="3767"/>
                  </a:lnTo>
                  <a:lnTo>
                    <a:pt x="22" y="3851"/>
                  </a:lnTo>
                  <a:lnTo>
                    <a:pt x="64" y="3955"/>
                  </a:lnTo>
                  <a:lnTo>
                    <a:pt x="22" y="4227"/>
                  </a:lnTo>
                  <a:lnTo>
                    <a:pt x="64" y="4332"/>
                  </a:lnTo>
                  <a:lnTo>
                    <a:pt x="294" y="4395"/>
                  </a:lnTo>
                  <a:lnTo>
                    <a:pt x="482" y="4311"/>
                  </a:lnTo>
                  <a:lnTo>
                    <a:pt x="900" y="4541"/>
                  </a:lnTo>
                  <a:lnTo>
                    <a:pt x="1131" y="4750"/>
                  </a:lnTo>
                  <a:lnTo>
                    <a:pt x="1256" y="5043"/>
                  </a:lnTo>
                  <a:lnTo>
                    <a:pt x="1256" y="5232"/>
                  </a:lnTo>
                  <a:lnTo>
                    <a:pt x="1340" y="5273"/>
                  </a:lnTo>
                  <a:lnTo>
                    <a:pt x="1424" y="5462"/>
                  </a:lnTo>
                  <a:lnTo>
                    <a:pt x="1549" y="5587"/>
                  </a:lnTo>
                  <a:lnTo>
                    <a:pt x="1758" y="5671"/>
                  </a:lnTo>
                  <a:lnTo>
                    <a:pt x="2323" y="5629"/>
                  </a:lnTo>
                  <a:lnTo>
                    <a:pt x="2428" y="5566"/>
                  </a:lnTo>
                  <a:lnTo>
                    <a:pt x="2512" y="5587"/>
                  </a:lnTo>
                  <a:lnTo>
                    <a:pt x="2784" y="5483"/>
                  </a:lnTo>
                  <a:lnTo>
                    <a:pt x="2888" y="5545"/>
                  </a:lnTo>
                  <a:lnTo>
                    <a:pt x="3014" y="5524"/>
                  </a:lnTo>
                  <a:lnTo>
                    <a:pt x="3056" y="5357"/>
                  </a:lnTo>
                  <a:lnTo>
                    <a:pt x="3160" y="5462"/>
                  </a:lnTo>
                  <a:lnTo>
                    <a:pt x="3223" y="5441"/>
                  </a:lnTo>
                  <a:lnTo>
                    <a:pt x="3223" y="5357"/>
                  </a:lnTo>
                  <a:lnTo>
                    <a:pt x="3369" y="5211"/>
                  </a:lnTo>
                  <a:lnTo>
                    <a:pt x="3432" y="5043"/>
                  </a:lnTo>
                  <a:lnTo>
                    <a:pt x="3432" y="4918"/>
                  </a:lnTo>
                  <a:lnTo>
                    <a:pt x="3411" y="4792"/>
                  </a:lnTo>
                  <a:lnTo>
                    <a:pt x="3474" y="4729"/>
                  </a:lnTo>
                  <a:lnTo>
                    <a:pt x="3474" y="4646"/>
                  </a:lnTo>
                  <a:lnTo>
                    <a:pt x="3558" y="4583"/>
                  </a:lnTo>
                  <a:lnTo>
                    <a:pt x="3662" y="4499"/>
                  </a:lnTo>
                  <a:lnTo>
                    <a:pt x="3725" y="4436"/>
                  </a:lnTo>
                  <a:lnTo>
                    <a:pt x="3893" y="4311"/>
                  </a:lnTo>
                  <a:lnTo>
                    <a:pt x="3872" y="4206"/>
                  </a:lnTo>
                  <a:lnTo>
                    <a:pt x="3893" y="4123"/>
                  </a:lnTo>
                  <a:lnTo>
                    <a:pt x="4039" y="4123"/>
                  </a:lnTo>
                  <a:lnTo>
                    <a:pt x="4081" y="4060"/>
                  </a:lnTo>
                  <a:lnTo>
                    <a:pt x="4102" y="4081"/>
                  </a:lnTo>
                  <a:lnTo>
                    <a:pt x="4269" y="4123"/>
                  </a:lnTo>
                  <a:lnTo>
                    <a:pt x="4353" y="4123"/>
                  </a:lnTo>
                  <a:lnTo>
                    <a:pt x="4458" y="4185"/>
                  </a:lnTo>
                  <a:lnTo>
                    <a:pt x="4499" y="4311"/>
                  </a:lnTo>
                  <a:lnTo>
                    <a:pt x="4604" y="4374"/>
                  </a:lnTo>
                  <a:lnTo>
                    <a:pt x="4688" y="4395"/>
                  </a:lnTo>
                  <a:lnTo>
                    <a:pt x="4792" y="4332"/>
                  </a:lnTo>
                  <a:lnTo>
                    <a:pt x="4876" y="4206"/>
                  </a:lnTo>
                  <a:lnTo>
                    <a:pt x="4876" y="4164"/>
                  </a:lnTo>
                  <a:lnTo>
                    <a:pt x="4918" y="4081"/>
                  </a:lnTo>
                  <a:lnTo>
                    <a:pt x="5002" y="4060"/>
                  </a:lnTo>
                  <a:lnTo>
                    <a:pt x="5085" y="3955"/>
                  </a:lnTo>
                  <a:lnTo>
                    <a:pt x="5085" y="3872"/>
                  </a:lnTo>
                  <a:lnTo>
                    <a:pt x="5106" y="3746"/>
                  </a:lnTo>
                  <a:lnTo>
                    <a:pt x="5294" y="3558"/>
                  </a:lnTo>
                  <a:lnTo>
                    <a:pt x="5315" y="3453"/>
                  </a:lnTo>
                  <a:lnTo>
                    <a:pt x="5294" y="3369"/>
                  </a:lnTo>
                  <a:lnTo>
                    <a:pt x="5336" y="3286"/>
                  </a:lnTo>
                  <a:lnTo>
                    <a:pt x="5504" y="3139"/>
                  </a:lnTo>
                  <a:lnTo>
                    <a:pt x="5608" y="3056"/>
                  </a:lnTo>
                  <a:lnTo>
                    <a:pt x="5629" y="2930"/>
                  </a:lnTo>
                  <a:lnTo>
                    <a:pt x="5650" y="2846"/>
                  </a:lnTo>
                  <a:lnTo>
                    <a:pt x="5629" y="2658"/>
                  </a:lnTo>
                  <a:lnTo>
                    <a:pt x="5734" y="2595"/>
                  </a:lnTo>
                  <a:lnTo>
                    <a:pt x="5880" y="2553"/>
                  </a:lnTo>
                  <a:lnTo>
                    <a:pt x="5964" y="2428"/>
                  </a:lnTo>
                  <a:lnTo>
                    <a:pt x="5985" y="2302"/>
                  </a:lnTo>
                  <a:lnTo>
                    <a:pt x="5985" y="2135"/>
                  </a:lnTo>
                  <a:lnTo>
                    <a:pt x="5985" y="2030"/>
                  </a:lnTo>
                  <a:lnTo>
                    <a:pt x="6048" y="1926"/>
                  </a:lnTo>
                  <a:lnTo>
                    <a:pt x="6152" y="1758"/>
                  </a:lnTo>
                  <a:lnTo>
                    <a:pt x="6194" y="1695"/>
                  </a:lnTo>
                  <a:lnTo>
                    <a:pt x="6236" y="1654"/>
                  </a:lnTo>
                  <a:lnTo>
                    <a:pt x="6341" y="1570"/>
                  </a:lnTo>
                  <a:lnTo>
                    <a:pt x="6382" y="1570"/>
                  </a:lnTo>
                  <a:lnTo>
                    <a:pt x="6466" y="1465"/>
                  </a:lnTo>
                  <a:lnTo>
                    <a:pt x="6592" y="1403"/>
                  </a:lnTo>
                  <a:lnTo>
                    <a:pt x="6613" y="1340"/>
                  </a:lnTo>
                  <a:lnTo>
                    <a:pt x="6571" y="1193"/>
                  </a:lnTo>
                  <a:lnTo>
                    <a:pt x="6571" y="1131"/>
                  </a:lnTo>
                  <a:lnTo>
                    <a:pt x="6550" y="1047"/>
                  </a:lnTo>
                  <a:lnTo>
                    <a:pt x="6445" y="984"/>
                  </a:lnTo>
                  <a:lnTo>
                    <a:pt x="6382" y="921"/>
                  </a:lnTo>
                  <a:lnTo>
                    <a:pt x="6382" y="733"/>
                  </a:lnTo>
                  <a:lnTo>
                    <a:pt x="6362" y="628"/>
                  </a:lnTo>
                  <a:lnTo>
                    <a:pt x="6299" y="503"/>
                  </a:lnTo>
                  <a:lnTo>
                    <a:pt x="6236" y="356"/>
                  </a:lnTo>
                  <a:lnTo>
                    <a:pt x="6069" y="147"/>
                  </a:lnTo>
                  <a:lnTo>
                    <a:pt x="5985" y="126"/>
                  </a:lnTo>
                  <a:lnTo>
                    <a:pt x="5880" y="84"/>
                  </a:lnTo>
                  <a:lnTo>
                    <a:pt x="5838" y="189"/>
                  </a:lnTo>
                  <a:lnTo>
                    <a:pt x="5818" y="252"/>
                  </a:lnTo>
                  <a:lnTo>
                    <a:pt x="5755" y="294"/>
                  </a:lnTo>
                  <a:lnTo>
                    <a:pt x="5671" y="252"/>
                  </a:lnTo>
                  <a:lnTo>
                    <a:pt x="5608" y="294"/>
                  </a:lnTo>
                  <a:lnTo>
                    <a:pt x="5546" y="335"/>
                  </a:lnTo>
                  <a:lnTo>
                    <a:pt x="5441" y="398"/>
                  </a:lnTo>
                  <a:lnTo>
                    <a:pt x="5399" y="503"/>
                  </a:lnTo>
                  <a:lnTo>
                    <a:pt x="5294" y="524"/>
                  </a:lnTo>
                  <a:lnTo>
                    <a:pt x="5232" y="461"/>
                  </a:lnTo>
                  <a:lnTo>
                    <a:pt x="5190" y="440"/>
                  </a:lnTo>
                  <a:lnTo>
                    <a:pt x="5022" y="419"/>
                  </a:lnTo>
                  <a:lnTo>
                    <a:pt x="4834" y="335"/>
                  </a:lnTo>
                  <a:lnTo>
                    <a:pt x="4583" y="315"/>
                  </a:lnTo>
                  <a:lnTo>
                    <a:pt x="4458" y="356"/>
                  </a:lnTo>
                  <a:lnTo>
                    <a:pt x="4144" y="335"/>
                  </a:lnTo>
                  <a:lnTo>
                    <a:pt x="4039" y="398"/>
                  </a:lnTo>
                  <a:lnTo>
                    <a:pt x="3872" y="607"/>
                  </a:lnTo>
                  <a:lnTo>
                    <a:pt x="3746" y="670"/>
                  </a:lnTo>
                  <a:lnTo>
                    <a:pt x="3641" y="649"/>
                  </a:lnTo>
                  <a:lnTo>
                    <a:pt x="3411" y="566"/>
                  </a:lnTo>
                  <a:lnTo>
                    <a:pt x="3265" y="545"/>
                  </a:lnTo>
                  <a:lnTo>
                    <a:pt x="3097" y="440"/>
                  </a:lnTo>
                  <a:lnTo>
                    <a:pt x="2993" y="419"/>
                  </a:lnTo>
                  <a:lnTo>
                    <a:pt x="2993" y="356"/>
                  </a:lnTo>
                  <a:lnTo>
                    <a:pt x="2888" y="294"/>
                  </a:lnTo>
                  <a:lnTo>
                    <a:pt x="2784" y="294"/>
                  </a:lnTo>
                  <a:lnTo>
                    <a:pt x="2742" y="315"/>
                  </a:lnTo>
                  <a:lnTo>
                    <a:pt x="2595" y="335"/>
                  </a:lnTo>
                  <a:lnTo>
                    <a:pt x="2512" y="356"/>
                  </a:lnTo>
                  <a:lnTo>
                    <a:pt x="2428" y="398"/>
                  </a:lnTo>
                  <a:lnTo>
                    <a:pt x="2365" y="461"/>
                  </a:lnTo>
                  <a:lnTo>
                    <a:pt x="2302" y="503"/>
                  </a:lnTo>
                  <a:lnTo>
                    <a:pt x="2198" y="419"/>
                  </a:lnTo>
                  <a:lnTo>
                    <a:pt x="2072" y="231"/>
                  </a:lnTo>
                  <a:lnTo>
                    <a:pt x="2009" y="147"/>
                  </a:lnTo>
                  <a:lnTo>
                    <a:pt x="1842" y="105"/>
                  </a:lnTo>
                  <a:lnTo>
                    <a:pt x="1758" y="84"/>
                  </a:lnTo>
                  <a:lnTo>
                    <a:pt x="1675" y="43"/>
                  </a:lnTo>
                  <a:lnTo>
                    <a:pt x="1528" y="22"/>
                  </a:lnTo>
                  <a:lnTo>
                    <a:pt x="144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6" name="Google Shape;2576;p46"/>
            <p:cNvSpPr/>
            <p:nvPr/>
          </p:nvSpPr>
          <p:spPr>
            <a:xfrm>
              <a:off x="3813400" y="3053900"/>
              <a:ext cx="109850" cy="164800"/>
            </a:xfrm>
            <a:custGeom>
              <a:avLst/>
              <a:gdLst/>
              <a:ahLst/>
              <a:cxnLst/>
              <a:rect l="l" t="t" r="r" b="b"/>
              <a:pathLst>
                <a:path w="4394" h="6592" extrusionOk="0">
                  <a:moveTo>
                    <a:pt x="3076" y="1"/>
                  </a:moveTo>
                  <a:lnTo>
                    <a:pt x="3139" y="126"/>
                  </a:lnTo>
                  <a:lnTo>
                    <a:pt x="3159" y="231"/>
                  </a:lnTo>
                  <a:lnTo>
                    <a:pt x="3159" y="419"/>
                  </a:lnTo>
                  <a:lnTo>
                    <a:pt x="3222" y="482"/>
                  </a:lnTo>
                  <a:lnTo>
                    <a:pt x="3327" y="545"/>
                  </a:lnTo>
                  <a:lnTo>
                    <a:pt x="3348" y="629"/>
                  </a:lnTo>
                  <a:lnTo>
                    <a:pt x="3348" y="691"/>
                  </a:lnTo>
                  <a:lnTo>
                    <a:pt x="3390" y="838"/>
                  </a:lnTo>
                  <a:lnTo>
                    <a:pt x="3369" y="901"/>
                  </a:lnTo>
                  <a:lnTo>
                    <a:pt x="3243" y="963"/>
                  </a:lnTo>
                  <a:lnTo>
                    <a:pt x="3159" y="1068"/>
                  </a:lnTo>
                  <a:lnTo>
                    <a:pt x="3118" y="1068"/>
                  </a:lnTo>
                  <a:lnTo>
                    <a:pt x="3013" y="1152"/>
                  </a:lnTo>
                  <a:lnTo>
                    <a:pt x="2971" y="1193"/>
                  </a:lnTo>
                  <a:lnTo>
                    <a:pt x="2929" y="1256"/>
                  </a:lnTo>
                  <a:lnTo>
                    <a:pt x="2825" y="1424"/>
                  </a:lnTo>
                  <a:lnTo>
                    <a:pt x="2762" y="1528"/>
                  </a:lnTo>
                  <a:lnTo>
                    <a:pt x="2762" y="1633"/>
                  </a:lnTo>
                  <a:lnTo>
                    <a:pt x="2762" y="1800"/>
                  </a:lnTo>
                  <a:lnTo>
                    <a:pt x="2741" y="1926"/>
                  </a:lnTo>
                  <a:lnTo>
                    <a:pt x="2657" y="2051"/>
                  </a:lnTo>
                  <a:lnTo>
                    <a:pt x="2511" y="2093"/>
                  </a:lnTo>
                  <a:lnTo>
                    <a:pt x="2406" y="2156"/>
                  </a:lnTo>
                  <a:lnTo>
                    <a:pt x="2427" y="2344"/>
                  </a:lnTo>
                  <a:lnTo>
                    <a:pt x="2406" y="2428"/>
                  </a:lnTo>
                  <a:lnTo>
                    <a:pt x="2385" y="2554"/>
                  </a:lnTo>
                  <a:lnTo>
                    <a:pt x="2281" y="2637"/>
                  </a:lnTo>
                  <a:lnTo>
                    <a:pt x="2113" y="2784"/>
                  </a:lnTo>
                  <a:lnTo>
                    <a:pt x="2071" y="2867"/>
                  </a:lnTo>
                  <a:lnTo>
                    <a:pt x="2092" y="2951"/>
                  </a:lnTo>
                  <a:lnTo>
                    <a:pt x="2071" y="3056"/>
                  </a:lnTo>
                  <a:lnTo>
                    <a:pt x="1883" y="3244"/>
                  </a:lnTo>
                  <a:lnTo>
                    <a:pt x="1862" y="3370"/>
                  </a:lnTo>
                  <a:lnTo>
                    <a:pt x="1862" y="3453"/>
                  </a:lnTo>
                  <a:lnTo>
                    <a:pt x="1779" y="3558"/>
                  </a:lnTo>
                  <a:lnTo>
                    <a:pt x="1695" y="3579"/>
                  </a:lnTo>
                  <a:lnTo>
                    <a:pt x="1653" y="3662"/>
                  </a:lnTo>
                  <a:lnTo>
                    <a:pt x="1653" y="3704"/>
                  </a:lnTo>
                  <a:lnTo>
                    <a:pt x="1569" y="3830"/>
                  </a:lnTo>
                  <a:lnTo>
                    <a:pt x="1465" y="3893"/>
                  </a:lnTo>
                  <a:lnTo>
                    <a:pt x="1381" y="3872"/>
                  </a:lnTo>
                  <a:lnTo>
                    <a:pt x="1276" y="3809"/>
                  </a:lnTo>
                  <a:lnTo>
                    <a:pt x="1235" y="3683"/>
                  </a:lnTo>
                  <a:lnTo>
                    <a:pt x="1130" y="3621"/>
                  </a:lnTo>
                  <a:lnTo>
                    <a:pt x="1046" y="3621"/>
                  </a:lnTo>
                  <a:lnTo>
                    <a:pt x="879" y="3579"/>
                  </a:lnTo>
                  <a:lnTo>
                    <a:pt x="858" y="3558"/>
                  </a:lnTo>
                  <a:lnTo>
                    <a:pt x="816" y="3621"/>
                  </a:lnTo>
                  <a:lnTo>
                    <a:pt x="670" y="3621"/>
                  </a:lnTo>
                  <a:lnTo>
                    <a:pt x="649" y="3704"/>
                  </a:lnTo>
                  <a:lnTo>
                    <a:pt x="670" y="3809"/>
                  </a:lnTo>
                  <a:lnTo>
                    <a:pt x="502" y="3934"/>
                  </a:lnTo>
                  <a:lnTo>
                    <a:pt x="439" y="3997"/>
                  </a:lnTo>
                  <a:lnTo>
                    <a:pt x="335" y="4081"/>
                  </a:lnTo>
                  <a:lnTo>
                    <a:pt x="251" y="4144"/>
                  </a:lnTo>
                  <a:lnTo>
                    <a:pt x="251" y="4227"/>
                  </a:lnTo>
                  <a:lnTo>
                    <a:pt x="188" y="4290"/>
                  </a:lnTo>
                  <a:lnTo>
                    <a:pt x="209" y="4416"/>
                  </a:lnTo>
                  <a:lnTo>
                    <a:pt x="209" y="4541"/>
                  </a:lnTo>
                  <a:lnTo>
                    <a:pt x="146" y="4709"/>
                  </a:lnTo>
                  <a:lnTo>
                    <a:pt x="0" y="4855"/>
                  </a:lnTo>
                  <a:lnTo>
                    <a:pt x="0" y="4939"/>
                  </a:lnTo>
                  <a:lnTo>
                    <a:pt x="84" y="4960"/>
                  </a:lnTo>
                  <a:lnTo>
                    <a:pt x="188" y="4918"/>
                  </a:lnTo>
                  <a:lnTo>
                    <a:pt x="230" y="5274"/>
                  </a:lnTo>
                  <a:lnTo>
                    <a:pt x="335" y="5274"/>
                  </a:lnTo>
                  <a:lnTo>
                    <a:pt x="398" y="5357"/>
                  </a:lnTo>
                  <a:lnTo>
                    <a:pt x="565" y="5274"/>
                  </a:lnTo>
                  <a:lnTo>
                    <a:pt x="649" y="5399"/>
                  </a:lnTo>
                  <a:lnTo>
                    <a:pt x="628" y="5483"/>
                  </a:lnTo>
                  <a:lnTo>
                    <a:pt x="628" y="5650"/>
                  </a:lnTo>
                  <a:lnTo>
                    <a:pt x="732" y="5797"/>
                  </a:lnTo>
                  <a:lnTo>
                    <a:pt x="732" y="6006"/>
                  </a:lnTo>
                  <a:lnTo>
                    <a:pt x="649" y="6215"/>
                  </a:lnTo>
                  <a:lnTo>
                    <a:pt x="753" y="6299"/>
                  </a:lnTo>
                  <a:lnTo>
                    <a:pt x="649" y="6403"/>
                  </a:lnTo>
                  <a:lnTo>
                    <a:pt x="649" y="6403"/>
                  </a:lnTo>
                  <a:lnTo>
                    <a:pt x="732" y="6383"/>
                  </a:lnTo>
                  <a:lnTo>
                    <a:pt x="816" y="6383"/>
                  </a:lnTo>
                  <a:lnTo>
                    <a:pt x="837" y="6403"/>
                  </a:lnTo>
                  <a:lnTo>
                    <a:pt x="1507" y="6403"/>
                  </a:lnTo>
                  <a:lnTo>
                    <a:pt x="1548" y="6383"/>
                  </a:lnTo>
                  <a:lnTo>
                    <a:pt x="1590" y="6341"/>
                  </a:lnTo>
                  <a:lnTo>
                    <a:pt x="1653" y="6383"/>
                  </a:lnTo>
                  <a:lnTo>
                    <a:pt x="1695" y="6320"/>
                  </a:lnTo>
                  <a:lnTo>
                    <a:pt x="1862" y="6341"/>
                  </a:lnTo>
                  <a:lnTo>
                    <a:pt x="1904" y="6320"/>
                  </a:lnTo>
                  <a:lnTo>
                    <a:pt x="2092" y="6320"/>
                  </a:lnTo>
                  <a:lnTo>
                    <a:pt x="2134" y="6341"/>
                  </a:lnTo>
                  <a:lnTo>
                    <a:pt x="2239" y="6320"/>
                  </a:lnTo>
                  <a:lnTo>
                    <a:pt x="2323" y="6320"/>
                  </a:lnTo>
                  <a:lnTo>
                    <a:pt x="2323" y="6341"/>
                  </a:lnTo>
                  <a:lnTo>
                    <a:pt x="2490" y="6383"/>
                  </a:lnTo>
                  <a:lnTo>
                    <a:pt x="2511" y="6341"/>
                  </a:lnTo>
                  <a:lnTo>
                    <a:pt x="2553" y="6341"/>
                  </a:lnTo>
                  <a:lnTo>
                    <a:pt x="2595" y="6403"/>
                  </a:lnTo>
                  <a:lnTo>
                    <a:pt x="3327" y="6403"/>
                  </a:lnTo>
                  <a:lnTo>
                    <a:pt x="3390" y="6424"/>
                  </a:lnTo>
                  <a:lnTo>
                    <a:pt x="3431" y="6403"/>
                  </a:lnTo>
                  <a:lnTo>
                    <a:pt x="3452" y="6403"/>
                  </a:lnTo>
                  <a:lnTo>
                    <a:pt x="3536" y="6487"/>
                  </a:lnTo>
                  <a:lnTo>
                    <a:pt x="3578" y="6445"/>
                  </a:lnTo>
                  <a:lnTo>
                    <a:pt x="3662" y="6487"/>
                  </a:lnTo>
                  <a:lnTo>
                    <a:pt x="3683" y="6529"/>
                  </a:lnTo>
                  <a:lnTo>
                    <a:pt x="3745" y="6508"/>
                  </a:lnTo>
                  <a:lnTo>
                    <a:pt x="3766" y="6487"/>
                  </a:lnTo>
                  <a:lnTo>
                    <a:pt x="3808" y="6487"/>
                  </a:lnTo>
                  <a:lnTo>
                    <a:pt x="3892" y="6550"/>
                  </a:lnTo>
                  <a:lnTo>
                    <a:pt x="3955" y="6529"/>
                  </a:lnTo>
                  <a:lnTo>
                    <a:pt x="4059" y="6529"/>
                  </a:lnTo>
                  <a:lnTo>
                    <a:pt x="4101" y="6550"/>
                  </a:lnTo>
                  <a:lnTo>
                    <a:pt x="4206" y="6550"/>
                  </a:lnTo>
                  <a:lnTo>
                    <a:pt x="4206" y="6592"/>
                  </a:lnTo>
                  <a:lnTo>
                    <a:pt x="4289" y="6592"/>
                  </a:lnTo>
                  <a:lnTo>
                    <a:pt x="4310" y="6529"/>
                  </a:lnTo>
                  <a:lnTo>
                    <a:pt x="4268" y="6424"/>
                  </a:lnTo>
                  <a:lnTo>
                    <a:pt x="4268" y="6403"/>
                  </a:lnTo>
                  <a:lnTo>
                    <a:pt x="4331" y="6299"/>
                  </a:lnTo>
                  <a:lnTo>
                    <a:pt x="4373" y="6215"/>
                  </a:lnTo>
                  <a:lnTo>
                    <a:pt x="4394" y="6194"/>
                  </a:lnTo>
                  <a:lnTo>
                    <a:pt x="4373" y="6194"/>
                  </a:lnTo>
                  <a:lnTo>
                    <a:pt x="4331" y="6131"/>
                  </a:lnTo>
                  <a:lnTo>
                    <a:pt x="4331" y="6069"/>
                  </a:lnTo>
                  <a:lnTo>
                    <a:pt x="4331" y="5922"/>
                  </a:lnTo>
                  <a:lnTo>
                    <a:pt x="4164" y="5797"/>
                  </a:lnTo>
                  <a:lnTo>
                    <a:pt x="4080" y="5713"/>
                  </a:lnTo>
                  <a:lnTo>
                    <a:pt x="3996" y="5567"/>
                  </a:lnTo>
                  <a:lnTo>
                    <a:pt x="3850" y="5357"/>
                  </a:lnTo>
                  <a:lnTo>
                    <a:pt x="3808" y="5232"/>
                  </a:lnTo>
                  <a:lnTo>
                    <a:pt x="3703" y="5127"/>
                  </a:lnTo>
                  <a:lnTo>
                    <a:pt x="3557" y="5043"/>
                  </a:lnTo>
                  <a:lnTo>
                    <a:pt x="3494" y="4981"/>
                  </a:lnTo>
                  <a:lnTo>
                    <a:pt x="3494" y="4750"/>
                  </a:lnTo>
                  <a:lnTo>
                    <a:pt x="3473" y="4625"/>
                  </a:lnTo>
                  <a:lnTo>
                    <a:pt x="3452" y="4458"/>
                  </a:lnTo>
                  <a:lnTo>
                    <a:pt x="3473" y="4332"/>
                  </a:lnTo>
                  <a:lnTo>
                    <a:pt x="3431" y="4186"/>
                  </a:lnTo>
                  <a:lnTo>
                    <a:pt x="3390" y="4039"/>
                  </a:lnTo>
                  <a:lnTo>
                    <a:pt x="3452" y="3976"/>
                  </a:lnTo>
                  <a:lnTo>
                    <a:pt x="3536" y="3976"/>
                  </a:lnTo>
                  <a:lnTo>
                    <a:pt x="3641" y="3788"/>
                  </a:lnTo>
                  <a:lnTo>
                    <a:pt x="3683" y="3662"/>
                  </a:lnTo>
                  <a:lnTo>
                    <a:pt x="3787" y="3474"/>
                  </a:lnTo>
                  <a:lnTo>
                    <a:pt x="3850" y="3349"/>
                  </a:lnTo>
                  <a:lnTo>
                    <a:pt x="3955" y="3307"/>
                  </a:lnTo>
                  <a:lnTo>
                    <a:pt x="4059" y="3160"/>
                  </a:lnTo>
                  <a:lnTo>
                    <a:pt x="4059" y="3139"/>
                  </a:lnTo>
                  <a:lnTo>
                    <a:pt x="4017" y="3035"/>
                  </a:lnTo>
                  <a:lnTo>
                    <a:pt x="3955" y="2867"/>
                  </a:lnTo>
                  <a:lnTo>
                    <a:pt x="3850" y="2721"/>
                  </a:lnTo>
                  <a:lnTo>
                    <a:pt x="3766" y="2637"/>
                  </a:lnTo>
                  <a:lnTo>
                    <a:pt x="3557" y="2428"/>
                  </a:lnTo>
                  <a:lnTo>
                    <a:pt x="3348" y="2240"/>
                  </a:lnTo>
                  <a:lnTo>
                    <a:pt x="3243" y="2219"/>
                  </a:lnTo>
                  <a:lnTo>
                    <a:pt x="3243" y="2135"/>
                  </a:lnTo>
                  <a:lnTo>
                    <a:pt x="3159" y="2093"/>
                  </a:lnTo>
                  <a:lnTo>
                    <a:pt x="3159" y="2030"/>
                  </a:lnTo>
                  <a:lnTo>
                    <a:pt x="3159" y="1926"/>
                  </a:lnTo>
                  <a:lnTo>
                    <a:pt x="3180" y="1884"/>
                  </a:lnTo>
                  <a:lnTo>
                    <a:pt x="3180" y="1779"/>
                  </a:lnTo>
                  <a:lnTo>
                    <a:pt x="3369" y="1779"/>
                  </a:lnTo>
                  <a:lnTo>
                    <a:pt x="3431" y="1800"/>
                  </a:lnTo>
                  <a:lnTo>
                    <a:pt x="3536" y="1779"/>
                  </a:lnTo>
                  <a:lnTo>
                    <a:pt x="3641" y="1800"/>
                  </a:lnTo>
                  <a:lnTo>
                    <a:pt x="3683" y="1779"/>
                  </a:lnTo>
                  <a:lnTo>
                    <a:pt x="3808" y="1800"/>
                  </a:lnTo>
                  <a:lnTo>
                    <a:pt x="3892" y="1821"/>
                  </a:lnTo>
                  <a:lnTo>
                    <a:pt x="3975" y="1842"/>
                  </a:lnTo>
                  <a:lnTo>
                    <a:pt x="4017" y="1800"/>
                  </a:lnTo>
                  <a:lnTo>
                    <a:pt x="3975" y="1779"/>
                  </a:lnTo>
                  <a:lnTo>
                    <a:pt x="3808" y="1633"/>
                  </a:lnTo>
                  <a:lnTo>
                    <a:pt x="3787" y="1528"/>
                  </a:lnTo>
                  <a:lnTo>
                    <a:pt x="3703" y="1486"/>
                  </a:lnTo>
                  <a:lnTo>
                    <a:pt x="3599" y="1319"/>
                  </a:lnTo>
                  <a:lnTo>
                    <a:pt x="3578" y="1214"/>
                  </a:lnTo>
                  <a:lnTo>
                    <a:pt x="3662" y="1152"/>
                  </a:lnTo>
                  <a:lnTo>
                    <a:pt x="3703" y="1005"/>
                  </a:lnTo>
                  <a:lnTo>
                    <a:pt x="3641" y="942"/>
                  </a:lnTo>
                  <a:lnTo>
                    <a:pt x="3662" y="880"/>
                  </a:lnTo>
                  <a:lnTo>
                    <a:pt x="3683" y="838"/>
                  </a:lnTo>
                  <a:lnTo>
                    <a:pt x="3683" y="754"/>
                  </a:lnTo>
                  <a:lnTo>
                    <a:pt x="3599" y="587"/>
                  </a:lnTo>
                  <a:lnTo>
                    <a:pt x="3578" y="482"/>
                  </a:lnTo>
                  <a:lnTo>
                    <a:pt x="3536" y="440"/>
                  </a:lnTo>
                  <a:lnTo>
                    <a:pt x="3494" y="252"/>
                  </a:lnTo>
                  <a:lnTo>
                    <a:pt x="3369" y="147"/>
                  </a:lnTo>
                  <a:lnTo>
                    <a:pt x="307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7" name="Google Shape;2577;p46"/>
            <p:cNvSpPr/>
            <p:nvPr/>
          </p:nvSpPr>
          <p:spPr>
            <a:xfrm>
              <a:off x="3813900" y="3211875"/>
              <a:ext cx="82675" cy="89475"/>
            </a:xfrm>
            <a:custGeom>
              <a:avLst/>
              <a:gdLst/>
              <a:ahLst/>
              <a:cxnLst/>
              <a:rect l="l" t="t" r="r" b="b"/>
              <a:pathLst>
                <a:path w="3307" h="3579" extrusionOk="0">
                  <a:moveTo>
                    <a:pt x="1675" y="1"/>
                  </a:moveTo>
                  <a:lnTo>
                    <a:pt x="1633" y="64"/>
                  </a:lnTo>
                  <a:lnTo>
                    <a:pt x="1570" y="22"/>
                  </a:lnTo>
                  <a:lnTo>
                    <a:pt x="1528" y="64"/>
                  </a:lnTo>
                  <a:lnTo>
                    <a:pt x="1487" y="84"/>
                  </a:lnTo>
                  <a:lnTo>
                    <a:pt x="1487" y="754"/>
                  </a:lnTo>
                  <a:lnTo>
                    <a:pt x="712" y="754"/>
                  </a:lnTo>
                  <a:lnTo>
                    <a:pt x="691" y="733"/>
                  </a:lnTo>
                  <a:lnTo>
                    <a:pt x="608" y="754"/>
                  </a:lnTo>
                  <a:lnTo>
                    <a:pt x="524" y="817"/>
                  </a:lnTo>
                  <a:lnTo>
                    <a:pt x="482" y="796"/>
                  </a:lnTo>
                  <a:lnTo>
                    <a:pt x="482" y="921"/>
                  </a:lnTo>
                  <a:lnTo>
                    <a:pt x="336" y="942"/>
                  </a:lnTo>
                  <a:lnTo>
                    <a:pt x="440" y="1131"/>
                  </a:lnTo>
                  <a:lnTo>
                    <a:pt x="629" y="1172"/>
                  </a:lnTo>
                  <a:lnTo>
                    <a:pt x="378" y="1235"/>
                  </a:lnTo>
                  <a:lnTo>
                    <a:pt x="315" y="1152"/>
                  </a:lnTo>
                  <a:lnTo>
                    <a:pt x="294" y="1340"/>
                  </a:lnTo>
                  <a:lnTo>
                    <a:pt x="273" y="1654"/>
                  </a:lnTo>
                  <a:lnTo>
                    <a:pt x="168" y="1737"/>
                  </a:lnTo>
                  <a:lnTo>
                    <a:pt x="22" y="1675"/>
                  </a:lnTo>
                  <a:lnTo>
                    <a:pt x="1" y="1758"/>
                  </a:lnTo>
                  <a:lnTo>
                    <a:pt x="126" y="1988"/>
                  </a:lnTo>
                  <a:lnTo>
                    <a:pt x="210" y="2051"/>
                  </a:lnTo>
                  <a:lnTo>
                    <a:pt x="210" y="2156"/>
                  </a:lnTo>
                  <a:lnTo>
                    <a:pt x="315" y="2281"/>
                  </a:lnTo>
                  <a:lnTo>
                    <a:pt x="315" y="2470"/>
                  </a:lnTo>
                  <a:lnTo>
                    <a:pt x="398" y="2533"/>
                  </a:lnTo>
                  <a:lnTo>
                    <a:pt x="440" y="2679"/>
                  </a:lnTo>
                  <a:lnTo>
                    <a:pt x="608" y="2805"/>
                  </a:lnTo>
                  <a:lnTo>
                    <a:pt x="545" y="2825"/>
                  </a:lnTo>
                  <a:lnTo>
                    <a:pt x="712" y="2993"/>
                  </a:lnTo>
                  <a:lnTo>
                    <a:pt x="963" y="3202"/>
                  </a:lnTo>
                  <a:lnTo>
                    <a:pt x="1026" y="3328"/>
                  </a:lnTo>
                  <a:lnTo>
                    <a:pt x="1235" y="3432"/>
                  </a:lnTo>
                  <a:lnTo>
                    <a:pt x="1256" y="3537"/>
                  </a:lnTo>
                  <a:lnTo>
                    <a:pt x="1361" y="3558"/>
                  </a:lnTo>
                  <a:lnTo>
                    <a:pt x="1382" y="3579"/>
                  </a:lnTo>
                  <a:lnTo>
                    <a:pt x="1466" y="3474"/>
                  </a:lnTo>
                  <a:lnTo>
                    <a:pt x="1466" y="3411"/>
                  </a:lnTo>
                  <a:lnTo>
                    <a:pt x="1528" y="3369"/>
                  </a:lnTo>
                  <a:lnTo>
                    <a:pt x="1633" y="3369"/>
                  </a:lnTo>
                  <a:lnTo>
                    <a:pt x="1675" y="3307"/>
                  </a:lnTo>
                  <a:lnTo>
                    <a:pt x="1696" y="3307"/>
                  </a:lnTo>
                  <a:lnTo>
                    <a:pt x="1884" y="3432"/>
                  </a:lnTo>
                  <a:lnTo>
                    <a:pt x="1884" y="3328"/>
                  </a:lnTo>
                  <a:lnTo>
                    <a:pt x="1863" y="3035"/>
                  </a:lnTo>
                  <a:lnTo>
                    <a:pt x="1779" y="2951"/>
                  </a:lnTo>
                  <a:lnTo>
                    <a:pt x="1696" y="2930"/>
                  </a:lnTo>
                  <a:lnTo>
                    <a:pt x="1633" y="2951"/>
                  </a:lnTo>
                  <a:lnTo>
                    <a:pt x="1549" y="2993"/>
                  </a:lnTo>
                  <a:lnTo>
                    <a:pt x="1549" y="2846"/>
                  </a:lnTo>
                  <a:lnTo>
                    <a:pt x="1528" y="2784"/>
                  </a:lnTo>
                  <a:lnTo>
                    <a:pt x="1570" y="2721"/>
                  </a:lnTo>
                  <a:lnTo>
                    <a:pt x="1675" y="2721"/>
                  </a:lnTo>
                  <a:lnTo>
                    <a:pt x="1800" y="2784"/>
                  </a:lnTo>
                  <a:lnTo>
                    <a:pt x="1863" y="2721"/>
                  </a:lnTo>
                  <a:lnTo>
                    <a:pt x="1884" y="2679"/>
                  </a:lnTo>
                  <a:lnTo>
                    <a:pt x="1968" y="2679"/>
                  </a:lnTo>
                  <a:lnTo>
                    <a:pt x="2177" y="2637"/>
                  </a:lnTo>
                  <a:lnTo>
                    <a:pt x="2198" y="2574"/>
                  </a:lnTo>
                  <a:lnTo>
                    <a:pt x="2177" y="2407"/>
                  </a:lnTo>
                  <a:lnTo>
                    <a:pt x="2219" y="2365"/>
                  </a:lnTo>
                  <a:lnTo>
                    <a:pt x="2365" y="2365"/>
                  </a:lnTo>
                  <a:lnTo>
                    <a:pt x="2428" y="2595"/>
                  </a:lnTo>
                  <a:lnTo>
                    <a:pt x="2512" y="2700"/>
                  </a:lnTo>
                  <a:lnTo>
                    <a:pt x="2637" y="2637"/>
                  </a:lnTo>
                  <a:lnTo>
                    <a:pt x="2721" y="2679"/>
                  </a:lnTo>
                  <a:lnTo>
                    <a:pt x="2805" y="2616"/>
                  </a:lnTo>
                  <a:lnTo>
                    <a:pt x="2909" y="2616"/>
                  </a:lnTo>
                  <a:lnTo>
                    <a:pt x="3035" y="2679"/>
                  </a:lnTo>
                  <a:lnTo>
                    <a:pt x="3056" y="2742"/>
                  </a:lnTo>
                  <a:lnTo>
                    <a:pt x="3119" y="2742"/>
                  </a:lnTo>
                  <a:lnTo>
                    <a:pt x="3119" y="2637"/>
                  </a:lnTo>
                  <a:lnTo>
                    <a:pt x="3098" y="2533"/>
                  </a:lnTo>
                  <a:lnTo>
                    <a:pt x="3244" y="2114"/>
                  </a:lnTo>
                  <a:lnTo>
                    <a:pt x="3307" y="1884"/>
                  </a:lnTo>
                  <a:lnTo>
                    <a:pt x="3307" y="1779"/>
                  </a:lnTo>
                  <a:lnTo>
                    <a:pt x="3244" y="1696"/>
                  </a:lnTo>
                  <a:lnTo>
                    <a:pt x="3223" y="1654"/>
                  </a:lnTo>
                  <a:lnTo>
                    <a:pt x="3139" y="1570"/>
                  </a:lnTo>
                  <a:lnTo>
                    <a:pt x="3119" y="1528"/>
                  </a:lnTo>
                  <a:lnTo>
                    <a:pt x="3035" y="1486"/>
                  </a:lnTo>
                  <a:lnTo>
                    <a:pt x="3014" y="1444"/>
                  </a:lnTo>
                  <a:lnTo>
                    <a:pt x="2993" y="1382"/>
                  </a:lnTo>
                  <a:lnTo>
                    <a:pt x="2993" y="1340"/>
                  </a:lnTo>
                  <a:lnTo>
                    <a:pt x="3035" y="1319"/>
                  </a:lnTo>
                  <a:lnTo>
                    <a:pt x="3056" y="1277"/>
                  </a:lnTo>
                  <a:lnTo>
                    <a:pt x="3119" y="1277"/>
                  </a:lnTo>
                  <a:lnTo>
                    <a:pt x="3098" y="1214"/>
                  </a:lnTo>
                  <a:lnTo>
                    <a:pt x="3056" y="1172"/>
                  </a:lnTo>
                  <a:lnTo>
                    <a:pt x="3056" y="1110"/>
                  </a:lnTo>
                  <a:lnTo>
                    <a:pt x="3202" y="1026"/>
                  </a:lnTo>
                  <a:lnTo>
                    <a:pt x="3307" y="1005"/>
                  </a:lnTo>
                  <a:lnTo>
                    <a:pt x="3307" y="900"/>
                  </a:lnTo>
                  <a:lnTo>
                    <a:pt x="3265" y="838"/>
                  </a:lnTo>
                  <a:lnTo>
                    <a:pt x="3307" y="754"/>
                  </a:lnTo>
                  <a:lnTo>
                    <a:pt x="3307" y="587"/>
                  </a:lnTo>
                  <a:lnTo>
                    <a:pt x="3244" y="545"/>
                  </a:lnTo>
                  <a:lnTo>
                    <a:pt x="3056" y="524"/>
                  </a:lnTo>
                  <a:lnTo>
                    <a:pt x="2930" y="587"/>
                  </a:lnTo>
                  <a:lnTo>
                    <a:pt x="2805" y="628"/>
                  </a:lnTo>
                  <a:lnTo>
                    <a:pt x="2721" y="608"/>
                  </a:lnTo>
                  <a:lnTo>
                    <a:pt x="2616" y="649"/>
                  </a:lnTo>
                  <a:lnTo>
                    <a:pt x="2575" y="608"/>
                  </a:lnTo>
                  <a:lnTo>
                    <a:pt x="2595" y="545"/>
                  </a:lnTo>
                  <a:lnTo>
                    <a:pt x="2575" y="440"/>
                  </a:lnTo>
                  <a:lnTo>
                    <a:pt x="2575" y="315"/>
                  </a:lnTo>
                  <a:lnTo>
                    <a:pt x="2533" y="189"/>
                  </a:lnTo>
                  <a:lnTo>
                    <a:pt x="2575" y="84"/>
                  </a:lnTo>
                  <a:lnTo>
                    <a:pt x="2533" y="22"/>
                  </a:lnTo>
                  <a:lnTo>
                    <a:pt x="2491" y="22"/>
                  </a:lnTo>
                  <a:lnTo>
                    <a:pt x="2470" y="64"/>
                  </a:lnTo>
                  <a:lnTo>
                    <a:pt x="2303" y="22"/>
                  </a:lnTo>
                  <a:lnTo>
                    <a:pt x="2303" y="1"/>
                  </a:lnTo>
                  <a:lnTo>
                    <a:pt x="2219" y="1"/>
                  </a:lnTo>
                  <a:lnTo>
                    <a:pt x="2114" y="22"/>
                  </a:lnTo>
                  <a:lnTo>
                    <a:pt x="2072" y="1"/>
                  </a:lnTo>
                  <a:lnTo>
                    <a:pt x="1884" y="1"/>
                  </a:lnTo>
                  <a:lnTo>
                    <a:pt x="1842" y="22"/>
                  </a:lnTo>
                  <a:lnTo>
                    <a:pt x="167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8" name="Google Shape;2578;p46"/>
            <p:cNvSpPr/>
            <p:nvPr/>
          </p:nvSpPr>
          <p:spPr>
            <a:xfrm>
              <a:off x="3821750" y="3213450"/>
              <a:ext cx="29325" cy="18850"/>
            </a:xfrm>
            <a:custGeom>
              <a:avLst/>
              <a:gdLst/>
              <a:ahLst/>
              <a:cxnLst/>
              <a:rect l="l" t="t" r="r" b="b"/>
              <a:pathLst>
                <a:path w="1173" h="754" extrusionOk="0">
                  <a:moveTo>
                    <a:pt x="398" y="1"/>
                  </a:moveTo>
                  <a:lnTo>
                    <a:pt x="315" y="21"/>
                  </a:lnTo>
                  <a:lnTo>
                    <a:pt x="294" y="42"/>
                  </a:lnTo>
                  <a:lnTo>
                    <a:pt x="336" y="147"/>
                  </a:lnTo>
                  <a:lnTo>
                    <a:pt x="168" y="335"/>
                  </a:lnTo>
                  <a:lnTo>
                    <a:pt x="1" y="628"/>
                  </a:lnTo>
                  <a:lnTo>
                    <a:pt x="168" y="691"/>
                  </a:lnTo>
                  <a:lnTo>
                    <a:pt x="168" y="733"/>
                  </a:lnTo>
                  <a:lnTo>
                    <a:pt x="210" y="754"/>
                  </a:lnTo>
                  <a:lnTo>
                    <a:pt x="294" y="691"/>
                  </a:lnTo>
                  <a:lnTo>
                    <a:pt x="377" y="670"/>
                  </a:lnTo>
                  <a:lnTo>
                    <a:pt x="398" y="691"/>
                  </a:lnTo>
                  <a:lnTo>
                    <a:pt x="1173" y="691"/>
                  </a:lnTo>
                  <a:lnTo>
                    <a:pt x="1173" y="21"/>
                  </a:lnTo>
                  <a:lnTo>
                    <a:pt x="503" y="21"/>
                  </a:lnTo>
                  <a:lnTo>
                    <a:pt x="48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9" name="Google Shape;2579;p46"/>
            <p:cNvSpPr/>
            <p:nvPr/>
          </p:nvSpPr>
          <p:spPr>
            <a:xfrm>
              <a:off x="3848425" y="3188875"/>
              <a:ext cx="110925" cy="129750"/>
            </a:xfrm>
            <a:custGeom>
              <a:avLst/>
              <a:gdLst/>
              <a:ahLst/>
              <a:cxnLst/>
              <a:rect l="l" t="t" r="r" b="b"/>
              <a:pathLst>
                <a:path w="4437" h="5190" extrusionOk="0">
                  <a:moveTo>
                    <a:pt x="3935" y="0"/>
                  </a:moveTo>
                  <a:lnTo>
                    <a:pt x="3872" y="63"/>
                  </a:lnTo>
                  <a:lnTo>
                    <a:pt x="3767" y="42"/>
                  </a:lnTo>
                  <a:lnTo>
                    <a:pt x="3537" y="147"/>
                  </a:lnTo>
                  <a:lnTo>
                    <a:pt x="3495" y="188"/>
                  </a:lnTo>
                  <a:lnTo>
                    <a:pt x="3391" y="209"/>
                  </a:lnTo>
                  <a:lnTo>
                    <a:pt x="3244" y="377"/>
                  </a:lnTo>
                  <a:lnTo>
                    <a:pt x="2972" y="816"/>
                  </a:lnTo>
                  <a:lnTo>
                    <a:pt x="2930" y="900"/>
                  </a:lnTo>
                  <a:lnTo>
                    <a:pt x="2867" y="1004"/>
                  </a:lnTo>
                  <a:lnTo>
                    <a:pt x="2867" y="1025"/>
                  </a:lnTo>
                  <a:lnTo>
                    <a:pt x="2909" y="1130"/>
                  </a:lnTo>
                  <a:lnTo>
                    <a:pt x="2888" y="1193"/>
                  </a:lnTo>
                  <a:lnTo>
                    <a:pt x="2805" y="1193"/>
                  </a:lnTo>
                  <a:lnTo>
                    <a:pt x="2805" y="1151"/>
                  </a:lnTo>
                  <a:lnTo>
                    <a:pt x="2700" y="1151"/>
                  </a:lnTo>
                  <a:lnTo>
                    <a:pt x="2658" y="1130"/>
                  </a:lnTo>
                  <a:lnTo>
                    <a:pt x="2554" y="1130"/>
                  </a:lnTo>
                  <a:lnTo>
                    <a:pt x="2491" y="1151"/>
                  </a:lnTo>
                  <a:lnTo>
                    <a:pt x="2407" y="1088"/>
                  </a:lnTo>
                  <a:lnTo>
                    <a:pt x="2365" y="1088"/>
                  </a:lnTo>
                  <a:lnTo>
                    <a:pt x="2344" y="1109"/>
                  </a:lnTo>
                  <a:lnTo>
                    <a:pt x="2282" y="1130"/>
                  </a:lnTo>
                  <a:lnTo>
                    <a:pt x="2261" y="1088"/>
                  </a:lnTo>
                  <a:lnTo>
                    <a:pt x="2177" y="1046"/>
                  </a:lnTo>
                  <a:lnTo>
                    <a:pt x="2135" y="1088"/>
                  </a:lnTo>
                  <a:lnTo>
                    <a:pt x="2051" y="1004"/>
                  </a:lnTo>
                  <a:lnTo>
                    <a:pt x="2030" y="1004"/>
                  </a:lnTo>
                  <a:lnTo>
                    <a:pt x="1989" y="1025"/>
                  </a:lnTo>
                  <a:lnTo>
                    <a:pt x="1926" y="1004"/>
                  </a:lnTo>
                  <a:lnTo>
                    <a:pt x="1194" y="1004"/>
                  </a:lnTo>
                  <a:lnTo>
                    <a:pt x="1152" y="1109"/>
                  </a:lnTo>
                  <a:lnTo>
                    <a:pt x="1194" y="1235"/>
                  </a:lnTo>
                  <a:lnTo>
                    <a:pt x="1194" y="1360"/>
                  </a:lnTo>
                  <a:lnTo>
                    <a:pt x="1214" y="1465"/>
                  </a:lnTo>
                  <a:lnTo>
                    <a:pt x="1194" y="1528"/>
                  </a:lnTo>
                  <a:lnTo>
                    <a:pt x="1235" y="1569"/>
                  </a:lnTo>
                  <a:lnTo>
                    <a:pt x="1340" y="1528"/>
                  </a:lnTo>
                  <a:lnTo>
                    <a:pt x="1424" y="1548"/>
                  </a:lnTo>
                  <a:lnTo>
                    <a:pt x="1549" y="1507"/>
                  </a:lnTo>
                  <a:lnTo>
                    <a:pt x="1675" y="1444"/>
                  </a:lnTo>
                  <a:lnTo>
                    <a:pt x="1863" y="1465"/>
                  </a:lnTo>
                  <a:lnTo>
                    <a:pt x="1926" y="1507"/>
                  </a:lnTo>
                  <a:lnTo>
                    <a:pt x="1926" y="1674"/>
                  </a:lnTo>
                  <a:lnTo>
                    <a:pt x="1884" y="1758"/>
                  </a:lnTo>
                  <a:lnTo>
                    <a:pt x="1926" y="1820"/>
                  </a:lnTo>
                  <a:lnTo>
                    <a:pt x="1926" y="1925"/>
                  </a:lnTo>
                  <a:lnTo>
                    <a:pt x="1821" y="1946"/>
                  </a:lnTo>
                  <a:lnTo>
                    <a:pt x="1675" y="2030"/>
                  </a:lnTo>
                  <a:lnTo>
                    <a:pt x="1675" y="2092"/>
                  </a:lnTo>
                  <a:lnTo>
                    <a:pt x="1717" y="2134"/>
                  </a:lnTo>
                  <a:lnTo>
                    <a:pt x="1738" y="2197"/>
                  </a:lnTo>
                  <a:lnTo>
                    <a:pt x="1675" y="2197"/>
                  </a:lnTo>
                  <a:lnTo>
                    <a:pt x="1654" y="2239"/>
                  </a:lnTo>
                  <a:lnTo>
                    <a:pt x="1612" y="2260"/>
                  </a:lnTo>
                  <a:lnTo>
                    <a:pt x="1612" y="2302"/>
                  </a:lnTo>
                  <a:lnTo>
                    <a:pt x="1633" y="2364"/>
                  </a:lnTo>
                  <a:lnTo>
                    <a:pt x="1654" y="2406"/>
                  </a:lnTo>
                  <a:lnTo>
                    <a:pt x="1738" y="2448"/>
                  </a:lnTo>
                  <a:lnTo>
                    <a:pt x="1758" y="2490"/>
                  </a:lnTo>
                  <a:lnTo>
                    <a:pt x="1842" y="2574"/>
                  </a:lnTo>
                  <a:lnTo>
                    <a:pt x="1863" y="2616"/>
                  </a:lnTo>
                  <a:lnTo>
                    <a:pt x="1926" y="2699"/>
                  </a:lnTo>
                  <a:lnTo>
                    <a:pt x="1926" y="2804"/>
                  </a:lnTo>
                  <a:lnTo>
                    <a:pt x="1863" y="3034"/>
                  </a:lnTo>
                  <a:lnTo>
                    <a:pt x="1717" y="3453"/>
                  </a:lnTo>
                  <a:lnTo>
                    <a:pt x="1738" y="3557"/>
                  </a:lnTo>
                  <a:lnTo>
                    <a:pt x="1738" y="3662"/>
                  </a:lnTo>
                  <a:lnTo>
                    <a:pt x="1675" y="3662"/>
                  </a:lnTo>
                  <a:lnTo>
                    <a:pt x="1654" y="3599"/>
                  </a:lnTo>
                  <a:lnTo>
                    <a:pt x="1528" y="3536"/>
                  </a:lnTo>
                  <a:lnTo>
                    <a:pt x="1424" y="3536"/>
                  </a:lnTo>
                  <a:lnTo>
                    <a:pt x="1340" y="3599"/>
                  </a:lnTo>
                  <a:lnTo>
                    <a:pt x="1256" y="3557"/>
                  </a:lnTo>
                  <a:lnTo>
                    <a:pt x="1131" y="3620"/>
                  </a:lnTo>
                  <a:lnTo>
                    <a:pt x="1047" y="3515"/>
                  </a:lnTo>
                  <a:lnTo>
                    <a:pt x="984" y="3285"/>
                  </a:lnTo>
                  <a:lnTo>
                    <a:pt x="838" y="3285"/>
                  </a:lnTo>
                  <a:lnTo>
                    <a:pt x="796" y="3327"/>
                  </a:lnTo>
                  <a:lnTo>
                    <a:pt x="817" y="3494"/>
                  </a:lnTo>
                  <a:lnTo>
                    <a:pt x="796" y="3557"/>
                  </a:lnTo>
                  <a:lnTo>
                    <a:pt x="587" y="3599"/>
                  </a:lnTo>
                  <a:lnTo>
                    <a:pt x="503" y="3599"/>
                  </a:lnTo>
                  <a:lnTo>
                    <a:pt x="482" y="3641"/>
                  </a:lnTo>
                  <a:lnTo>
                    <a:pt x="419" y="3704"/>
                  </a:lnTo>
                  <a:lnTo>
                    <a:pt x="294" y="3641"/>
                  </a:lnTo>
                  <a:lnTo>
                    <a:pt x="189" y="3641"/>
                  </a:lnTo>
                  <a:lnTo>
                    <a:pt x="147" y="3704"/>
                  </a:lnTo>
                  <a:lnTo>
                    <a:pt x="168" y="3766"/>
                  </a:lnTo>
                  <a:lnTo>
                    <a:pt x="168" y="3913"/>
                  </a:lnTo>
                  <a:lnTo>
                    <a:pt x="252" y="3871"/>
                  </a:lnTo>
                  <a:lnTo>
                    <a:pt x="315" y="3850"/>
                  </a:lnTo>
                  <a:lnTo>
                    <a:pt x="398" y="3871"/>
                  </a:lnTo>
                  <a:lnTo>
                    <a:pt x="482" y="3955"/>
                  </a:lnTo>
                  <a:lnTo>
                    <a:pt x="503" y="4248"/>
                  </a:lnTo>
                  <a:lnTo>
                    <a:pt x="503" y="4352"/>
                  </a:lnTo>
                  <a:lnTo>
                    <a:pt x="315" y="4227"/>
                  </a:lnTo>
                  <a:lnTo>
                    <a:pt x="294" y="4227"/>
                  </a:lnTo>
                  <a:lnTo>
                    <a:pt x="252" y="4289"/>
                  </a:lnTo>
                  <a:lnTo>
                    <a:pt x="147" y="4289"/>
                  </a:lnTo>
                  <a:lnTo>
                    <a:pt x="85" y="4331"/>
                  </a:lnTo>
                  <a:lnTo>
                    <a:pt x="85" y="4394"/>
                  </a:lnTo>
                  <a:lnTo>
                    <a:pt x="1" y="4499"/>
                  </a:lnTo>
                  <a:lnTo>
                    <a:pt x="106" y="4603"/>
                  </a:lnTo>
                  <a:lnTo>
                    <a:pt x="168" y="4687"/>
                  </a:lnTo>
                  <a:lnTo>
                    <a:pt x="315" y="4792"/>
                  </a:lnTo>
                  <a:lnTo>
                    <a:pt x="315" y="4896"/>
                  </a:lnTo>
                  <a:lnTo>
                    <a:pt x="419" y="5001"/>
                  </a:lnTo>
                  <a:lnTo>
                    <a:pt x="419" y="5126"/>
                  </a:lnTo>
                  <a:lnTo>
                    <a:pt x="482" y="5189"/>
                  </a:lnTo>
                  <a:lnTo>
                    <a:pt x="524" y="5168"/>
                  </a:lnTo>
                  <a:lnTo>
                    <a:pt x="608" y="5022"/>
                  </a:lnTo>
                  <a:lnTo>
                    <a:pt x="629" y="5022"/>
                  </a:lnTo>
                  <a:lnTo>
                    <a:pt x="712" y="4980"/>
                  </a:lnTo>
                  <a:lnTo>
                    <a:pt x="775" y="4875"/>
                  </a:lnTo>
                  <a:lnTo>
                    <a:pt x="838" y="4854"/>
                  </a:lnTo>
                  <a:lnTo>
                    <a:pt x="942" y="4771"/>
                  </a:lnTo>
                  <a:lnTo>
                    <a:pt x="1005" y="4771"/>
                  </a:lnTo>
                  <a:lnTo>
                    <a:pt x="1047" y="4813"/>
                  </a:lnTo>
                  <a:lnTo>
                    <a:pt x="1110" y="4896"/>
                  </a:lnTo>
                  <a:lnTo>
                    <a:pt x="1110" y="5001"/>
                  </a:lnTo>
                  <a:lnTo>
                    <a:pt x="1131" y="4980"/>
                  </a:lnTo>
                  <a:lnTo>
                    <a:pt x="1194" y="5001"/>
                  </a:lnTo>
                  <a:lnTo>
                    <a:pt x="1298" y="4959"/>
                  </a:lnTo>
                  <a:lnTo>
                    <a:pt x="1319" y="5001"/>
                  </a:lnTo>
                  <a:lnTo>
                    <a:pt x="1319" y="5064"/>
                  </a:lnTo>
                  <a:lnTo>
                    <a:pt x="1424" y="5064"/>
                  </a:lnTo>
                  <a:lnTo>
                    <a:pt x="1507" y="4980"/>
                  </a:lnTo>
                  <a:lnTo>
                    <a:pt x="1507" y="4875"/>
                  </a:lnTo>
                  <a:lnTo>
                    <a:pt x="1570" y="4854"/>
                  </a:lnTo>
                  <a:lnTo>
                    <a:pt x="1654" y="4875"/>
                  </a:lnTo>
                  <a:lnTo>
                    <a:pt x="1758" y="4771"/>
                  </a:lnTo>
                  <a:lnTo>
                    <a:pt x="1947" y="4708"/>
                  </a:lnTo>
                  <a:lnTo>
                    <a:pt x="1947" y="4771"/>
                  </a:lnTo>
                  <a:lnTo>
                    <a:pt x="1863" y="4896"/>
                  </a:lnTo>
                  <a:lnTo>
                    <a:pt x="1884" y="4917"/>
                  </a:lnTo>
                  <a:lnTo>
                    <a:pt x="1947" y="5022"/>
                  </a:lnTo>
                  <a:lnTo>
                    <a:pt x="2072" y="5105"/>
                  </a:lnTo>
                  <a:lnTo>
                    <a:pt x="2198" y="5022"/>
                  </a:lnTo>
                  <a:lnTo>
                    <a:pt x="2282" y="4917"/>
                  </a:lnTo>
                  <a:lnTo>
                    <a:pt x="2512" y="4687"/>
                  </a:lnTo>
                  <a:lnTo>
                    <a:pt x="2574" y="4603"/>
                  </a:lnTo>
                  <a:lnTo>
                    <a:pt x="2658" y="4541"/>
                  </a:lnTo>
                  <a:lnTo>
                    <a:pt x="2763" y="4499"/>
                  </a:lnTo>
                  <a:lnTo>
                    <a:pt x="2867" y="4352"/>
                  </a:lnTo>
                  <a:lnTo>
                    <a:pt x="2867" y="4248"/>
                  </a:lnTo>
                  <a:lnTo>
                    <a:pt x="2888" y="4080"/>
                  </a:lnTo>
                  <a:lnTo>
                    <a:pt x="2909" y="3766"/>
                  </a:lnTo>
                  <a:lnTo>
                    <a:pt x="2888" y="3745"/>
                  </a:lnTo>
                  <a:lnTo>
                    <a:pt x="2867" y="3557"/>
                  </a:lnTo>
                  <a:lnTo>
                    <a:pt x="2909" y="3453"/>
                  </a:lnTo>
                  <a:lnTo>
                    <a:pt x="3098" y="3285"/>
                  </a:lnTo>
                  <a:lnTo>
                    <a:pt x="3098" y="3139"/>
                  </a:lnTo>
                  <a:lnTo>
                    <a:pt x="3202" y="3013"/>
                  </a:lnTo>
                  <a:lnTo>
                    <a:pt x="3328" y="2908"/>
                  </a:lnTo>
                  <a:lnTo>
                    <a:pt x="3411" y="2929"/>
                  </a:lnTo>
                  <a:lnTo>
                    <a:pt x="3516" y="2867"/>
                  </a:lnTo>
                  <a:lnTo>
                    <a:pt x="3621" y="2825"/>
                  </a:lnTo>
                  <a:lnTo>
                    <a:pt x="3809" y="2511"/>
                  </a:lnTo>
                  <a:lnTo>
                    <a:pt x="3809" y="2344"/>
                  </a:lnTo>
                  <a:lnTo>
                    <a:pt x="3851" y="2155"/>
                  </a:lnTo>
                  <a:lnTo>
                    <a:pt x="3935" y="2092"/>
                  </a:lnTo>
                  <a:lnTo>
                    <a:pt x="3955" y="1946"/>
                  </a:lnTo>
                  <a:lnTo>
                    <a:pt x="3935" y="1925"/>
                  </a:lnTo>
                  <a:lnTo>
                    <a:pt x="3955" y="1737"/>
                  </a:lnTo>
                  <a:lnTo>
                    <a:pt x="3955" y="1653"/>
                  </a:lnTo>
                  <a:lnTo>
                    <a:pt x="3955" y="1507"/>
                  </a:lnTo>
                  <a:lnTo>
                    <a:pt x="4060" y="1402"/>
                  </a:lnTo>
                  <a:lnTo>
                    <a:pt x="4060" y="1256"/>
                  </a:lnTo>
                  <a:lnTo>
                    <a:pt x="4081" y="1130"/>
                  </a:lnTo>
                  <a:lnTo>
                    <a:pt x="4039" y="921"/>
                  </a:lnTo>
                  <a:lnTo>
                    <a:pt x="4290" y="607"/>
                  </a:lnTo>
                  <a:lnTo>
                    <a:pt x="4332" y="502"/>
                  </a:lnTo>
                  <a:lnTo>
                    <a:pt x="4437" y="460"/>
                  </a:lnTo>
                  <a:lnTo>
                    <a:pt x="4437" y="209"/>
                  </a:lnTo>
                  <a:lnTo>
                    <a:pt x="4374" y="105"/>
                  </a:lnTo>
                  <a:lnTo>
                    <a:pt x="4374" y="63"/>
                  </a:lnTo>
                  <a:lnTo>
                    <a:pt x="4290" y="84"/>
                  </a:lnTo>
                  <a:lnTo>
                    <a:pt x="4248" y="105"/>
                  </a:lnTo>
                  <a:lnTo>
                    <a:pt x="4144" y="63"/>
                  </a:lnTo>
                  <a:lnTo>
                    <a:pt x="412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0" name="Google Shape;2580;p46"/>
            <p:cNvSpPr/>
            <p:nvPr/>
          </p:nvSpPr>
          <p:spPr>
            <a:xfrm>
              <a:off x="3860475" y="3308125"/>
              <a:ext cx="15700" cy="21475"/>
            </a:xfrm>
            <a:custGeom>
              <a:avLst/>
              <a:gdLst/>
              <a:ahLst/>
              <a:cxnLst/>
              <a:rect l="l" t="t" r="r" b="b"/>
              <a:pathLst>
                <a:path w="628" h="859" extrusionOk="0">
                  <a:moveTo>
                    <a:pt x="460" y="1"/>
                  </a:moveTo>
                  <a:lnTo>
                    <a:pt x="356" y="84"/>
                  </a:lnTo>
                  <a:lnTo>
                    <a:pt x="293" y="105"/>
                  </a:lnTo>
                  <a:lnTo>
                    <a:pt x="230" y="210"/>
                  </a:lnTo>
                  <a:lnTo>
                    <a:pt x="147" y="252"/>
                  </a:lnTo>
                  <a:lnTo>
                    <a:pt x="126" y="252"/>
                  </a:lnTo>
                  <a:lnTo>
                    <a:pt x="42" y="398"/>
                  </a:lnTo>
                  <a:lnTo>
                    <a:pt x="0" y="419"/>
                  </a:lnTo>
                  <a:lnTo>
                    <a:pt x="84" y="503"/>
                  </a:lnTo>
                  <a:lnTo>
                    <a:pt x="105" y="670"/>
                  </a:lnTo>
                  <a:lnTo>
                    <a:pt x="42" y="775"/>
                  </a:lnTo>
                  <a:lnTo>
                    <a:pt x="84" y="859"/>
                  </a:lnTo>
                  <a:lnTo>
                    <a:pt x="188" y="775"/>
                  </a:lnTo>
                  <a:lnTo>
                    <a:pt x="293" y="775"/>
                  </a:lnTo>
                  <a:lnTo>
                    <a:pt x="356" y="712"/>
                  </a:lnTo>
                  <a:lnTo>
                    <a:pt x="335" y="503"/>
                  </a:lnTo>
                  <a:lnTo>
                    <a:pt x="398" y="440"/>
                  </a:lnTo>
                  <a:lnTo>
                    <a:pt x="523" y="335"/>
                  </a:lnTo>
                  <a:lnTo>
                    <a:pt x="628" y="231"/>
                  </a:lnTo>
                  <a:lnTo>
                    <a:pt x="628" y="126"/>
                  </a:lnTo>
                  <a:lnTo>
                    <a:pt x="565" y="43"/>
                  </a:lnTo>
                  <a:lnTo>
                    <a:pt x="52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1" name="Google Shape;2581;p46"/>
            <p:cNvSpPr/>
            <p:nvPr/>
          </p:nvSpPr>
          <p:spPr>
            <a:xfrm>
              <a:off x="4111550" y="3257925"/>
              <a:ext cx="161650" cy="164775"/>
            </a:xfrm>
            <a:custGeom>
              <a:avLst/>
              <a:gdLst/>
              <a:ahLst/>
              <a:cxnLst/>
              <a:rect l="l" t="t" r="r" b="b"/>
              <a:pathLst>
                <a:path w="6466" h="6591" extrusionOk="0">
                  <a:moveTo>
                    <a:pt x="2553" y="0"/>
                  </a:moveTo>
                  <a:lnTo>
                    <a:pt x="1779" y="42"/>
                  </a:lnTo>
                  <a:lnTo>
                    <a:pt x="858" y="42"/>
                  </a:lnTo>
                  <a:lnTo>
                    <a:pt x="816" y="105"/>
                  </a:lnTo>
                  <a:lnTo>
                    <a:pt x="754" y="105"/>
                  </a:lnTo>
                  <a:lnTo>
                    <a:pt x="712" y="146"/>
                  </a:lnTo>
                  <a:lnTo>
                    <a:pt x="775" y="230"/>
                  </a:lnTo>
                  <a:lnTo>
                    <a:pt x="858" y="314"/>
                  </a:lnTo>
                  <a:lnTo>
                    <a:pt x="858" y="356"/>
                  </a:lnTo>
                  <a:lnTo>
                    <a:pt x="921" y="439"/>
                  </a:lnTo>
                  <a:lnTo>
                    <a:pt x="963" y="628"/>
                  </a:lnTo>
                  <a:lnTo>
                    <a:pt x="984" y="732"/>
                  </a:lnTo>
                  <a:lnTo>
                    <a:pt x="942" y="795"/>
                  </a:lnTo>
                  <a:lnTo>
                    <a:pt x="942" y="879"/>
                  </a:lnTo>
                  <a:lnTo>
                    <a:pt x="879" y="942"/>
                  </a:lnTo>
                  <a:lnTo>
                    <a:pt x="816" y="963"/>
                  </a:lnTo>
                  <a:lnTo>
                    <a:pt x="754" y="963"/>
                  </a:lnTo>
                  <a:lnTo>
                    <a:pt x="733" y="942"/>
                  </a:lnTo>
                  <a:lnTo>
                    <a:pt x="733" y="983"/>
                  </a:lnTo>
                  <a:lnTo>
                    <a:pt x="754" y="1046"/>
                  </a:lnTo>
                  <a:lnTo>
                    <a:pt x="754" y="1109"/>
                  </a:lnTo>
                  <a:lnTo>
                    <a:pt x="858" y="1151"/>
                  </a:lnTo>
                  <a:lnTo>
                    <a:pt x="858" y="1214"/>
                  </a:lnTo>
                  <a:lnTo>
                    <a:pt x="942" y="1214"/>
                  </a:lnTo>
                  <a:lnTo>
                    <a:pt x="963" y="1402"/>
                  </a:lnTo>
                  <a:lnTo>
                    <a:pt x="963" y="1486"/>
                  </a:lnTo>
                  <a:lnTo>
                    <a:pt x="858" y="1590"/>
                  </a:lnTo>
                  <a:lnTo>
                    <a:pt x="775" y="1674"/>
                  </a:lnTo>
                  <a:lnTo>
                    <a:pt x="733" y="1716"/>
                  </a:lnTo>
                  <a:lnTo>
                    <a:pt x="565" y="1883"/>
                  </a:lnTo>
                  <a:lnTo>
                    <a:pt x="461" y="2030"/>
                  </a:lnTo>
                  <a:lnTo>
                    <a:pt x="293" y="2092"/>
                  </a:lnTo>
                  <a:lnTo>
                    <a:pt x="0" y="2092"/>
                  </a:lnTo>
                  <a:lnTo>
                    <a:pt x="84" y="2553"/>
                  </a:lnTo>
                  <a:lnTo>
                    <a:pt x="210" y="3243"/>
                  </a:lnTo>
                  <a:lnTo>
                    <a:pt x="628" y="3808"/>
                  </a:lnTo>
                  <a:lnTo>
                    <a:pt x="754" y="4248"/>
                  </a:lnTo>
                  <a:lnTo>
                    <a:pt x="942" y="4352"/>
                  </a:lnTo>
                  <a:lnTo>
                    <a:pt x="1026" y="4352"/>
                  </a:lnTo>
                  <a:lnTo>
                    <a:pt x="1130" y="4394"/>
                  </a:lnTo>
                  <a:lnTo>
                    <a:pt x="1172" y="4394"/>
                  </a:lnTo>
                  <a:lnTo>
                    <a:pt x="1256" y="4436"/>
                  </a:lnTo>
                  <a:lnTo>
                    <a:pt x="1256" y="4499"/>
                  </a:lnTo>
                  <a:lnTo>
                    <a:pt x="1340" y="4561"/>
                  </a:lnTo>
                  <a:lnTo>
                    <a:pt x="1444" y="4561"/>
                  </a:lnTo>
                  <a:lnTo>
                    <a:pt x="1695" y="4645"/>
                  </a:lnTo>
                  <a:lnTo>
                    <a:pt x="1779" y="4645"/>
                  </a:lnTo>
                  <a:lnTo>
                    <a:pt x="1821" y="4708"/>
                  </a:lnTo>
                  <a:lnTo>
                    <a:pt x="1884" y="4729"/>
                  </a:lnTo>
                  <a:lnTo>
                    <a:pt x="1925" y="4812"/>
                  </a:lnTo>
                  <a:lnTo>
                    <a:pt x="2030" y="4917"/>
                  </a:lnTo>
                  <a:lnTo>
                    <a:pt x="2093" y="4917"/>
                  </a:lnTo>
                  <a:lnTo>
                    <a:pt x="2093" y="4938"/>
                  </a:lnTo>
                  <a:lnTo>
                    <a:pt x="2114" y="4917"/>
                  </a:lnTo>
                  <a:lnTo>
                    <a:pt x="2177" y="4917"/>
                  </a:lnTo>
                  <a:lnTo>
                    <a:pt x="2197" y="4980"/>
                  </a:lnTo>
                  <a:lnTo>
                    <a:pt x="2281" y="4980"/>
                  </a:lnTo>
                  <a:lnTo>
                    <a:pt x="2302" y="5022"/>
                  </a:lnTo>
                  <a:lnTo>
                    <a:pt x="2323" y="4980"/>
                  </a:lnTo>
                  <a:lnTo>
                    <a:pt x="2407" y="5022"/>
                  </a:lnTo>
                  <a:lnTo>
                    <a:pt x="2428" y="5043"/>
                  </a:lnTo>
                  <a:lnTo>
                    <a:pt x="2490" y="5043"/>
                  </a:lnTo>
                  <a:lnTo>
                    <a:pt x="2511" y="5084"/>
                  </a:lnTo>
                  <a:lnTo>
                    <a:pt x="2553" y="5126"/>
                  </a:lnTo>
                  <a:lnTo>
                    <a:pt x="2637" y="5189"/>
                  </a:lnTo>
                  <a:lnTo>
                    <a:pt x="2825" y="5398"/>
                  </a:lnTo>
                  <a:lnTo>
                    <a:pt x="2846" y="5608"/>
                  </a:lnTo>
                  <a:lnTo>
                    <a:pt x="2846" y="6591"/>
                  </a:lnTo>
                  <a:lnTo>
                    <a:pt x="2951" y="6193"/>
                  </a:lnTo>
                  <a:lnTo>
                    <a:pt x="3495" y="6173"/>
                  </a:lnTo>
                  <a:lnTo>
                    <a:pt x="3599" y="6131"/>
                  </a:lnTo>
                  <a:lnTo>
                    <a:pt x="3641" y="6110"/>
                  </a:lnTo>
                  <a:lnTo>
                    <a:pt x="3704" y="6089"/>
                  </a:lnTo>
                  <a:lnTo>
                    <a:pt x="3704" y="6131"/>
                  </a:lnTo>
                  <a:lnTo>
                    <a:pt x="3788" y="6173"/>
                  </a:lnTo>
                  <a:lnTo>
                    <a:pt x="3871" y="6214"/>
                  </a:lnTo>
                  <a:lnTo>
                    <a:pt x="3955" y="6214"/>
                  </a:lnTo>
                  <a:lnTo>
                    <a:pt x="3997" y="6298"/>
                  </a:lnTo>
                  <a:lnTo>
                    <a:pt x="3976" y="6319"/>
                  </a:lnTo>
                  <a:lnTo>
                    <a:pt x="4164" y="6298"/>
                  </a:lnTo>
                  <a:lnTo>
                    <a:pt x="4269" y="6193"/>
                  </a:lnTo>
                  <a:lnTo>
                    <a:pt x="4332" y="6193"/>
                  </a:lnTo>
                  <a:lnTo>
                    <a:pt x="4394" y="6131"/>
                  </a:lnTo>
                  <a:lnTo>
                    <a:pt x="4436" y="6173"/>
                  </a:lnTo>
                  <a:lnTo>
                    <a:pt x="4436" y="6214"/>
                  </a:lnTo>
                  <a:lnTo>
                    <a:pt x="4520" y="6214"/>
                  </a:lnTo>
                  <a:lnTo>
                    <a:pt x="4604" y="6277"/>
                  </a:lnTo>
                  <a:lnTo>
                    <a:pt x="4729" y="6214"/>
                  </a:lnTo>
                  <a:lnTo>
                    <a:pt x="4897" y="6193"/>
                  </a:lnTo>
                  <a:lnTo>
                    <a:pt x="4918" y="6110"/>
                  </a:lnTo>
                  <a:lnTo>
                    <a:pt x="4897" y="6068"/>
                  </a:lnTo>
                  <a:lnTo>
                    <a:pt x="4938" y="6005"/>
                  </a:lnTo>
                  <a:lnTo>
                    <a:pt x="5043" y="6026"/>
                  </a:lnTo>
                  <a:lnTo>
                    <a:pt x="5127" y="6026"/>
                  </a:lnTo>
                  <a:lnTo>
                    <a:pt x="5210" y="6089"/>
                  </a:lnTo>
                  <a:lnTo>
                    <a:pt x="5315" y="6068"/>
                  </a:lnTo>
                  <a:lnTo>
                    <a:pt x="5357" y="6026"/>
                  </a:lnTo>
                  <a:lnTo>
                    <a:pt x="5566" y="5963"/>
                  </a:lnTo>
                  <a:lnTo>
                    <a:pt x="5650" y="5984"/>
                  </a:lnTo>
                  <a:lnTo>
                    <a:pt x="5754" y="5963"/>
                  </a:lnTo>
                  <a:lnTo>
                    <a:pt x="5775" y="5900"/>
                  </a:lnTo>
                  <a:lnTo>
                    <a:pt x="5901" y="5900"/>
                  </a:lnTo>
                  <a:lnTo>
                    <a:pt x="5985" y="5817"/>
                  </a:lnTo>
                  <a:lnTo>
                    <a:pt x="6110" y="5796"/>
                  </a:lnTo>
                  <a:lnTo>
                    <a:pt x="6194" y="5712"/>
                  </a:lnTo>
                  <a:lnTo>
                    <a:pt x="6278" y="5649"/>
                  </a:lnTo>
                  <a:lnTo>
                    <a:pt x="6382" y="5670"/>
                  </a:lnTo>
                  <a:lnTo>
                    <a:pt x="6424" y="5608"/>
                  </a:lnTo>
                  <a:lnTo>
                    <a:pt x="6466" y="5587"/>
                  </a:lnTo>
                  <a:lnTo>
                    <a:pt x="6424" y="5587"/>
                  </a:lnTo>
                  <a:lnTo>
                    <a:pt x="6424" y="5545"/>
                  </a:lnTo>
                  <a:lnTo>
                    <a:pt x="6298" y="5440"/>
                  </a:lnTo>
                  <a:lnTo>
                    <a:pt x="6173" y="5398"/>
                  </a:lnTo>
                  <a:lnTo>
                    <a:pt x="5964" y="5189"/>
                  </a:lnTo>
                  <a:lnTo>
                    <a:pt x="5985" y="5126"/>
                  </a:lnTo>
                  <a:lnTo>
                    <a:pt x="5901" y="4938"/>
                  </a:lnTo>
                  <a:lnTo>
                    <a:pt x="5859" y="4875"/>
                  </a:lnTo>
                  <a:lnTo>
                    <a:pt x="5901" y="4771"/>
                  </a:lnTo>
                  <a:lnTo>
                    <a:pt x="5859" y="4729"/>
                  </a:lnTo>
                  <a:lnTo>
                    <a:pt x="5838" y="4624"/>
                  </a:lnTo>
                  <a:lnTo>
                    <a:pt x="5796" y="4540"/>
                  </a:lnTo>
                  <a:lnTo>
                    <a:pt x="5838" y="4540"/>
                  </a:lnTo>
                  <a:lnTo>
                    <a:pt x="5775" y="4394"/>
                  </a:lnTo>
                  <a:lnTo>
                    <a:pt x="5754" y="4248"/>
                  </a:lnTo>
                  <a:lnTo>
                    <a:pt x="5838" y="4206"/>
                  </a:lnTo>
                  <a:lnTo>
                    <a:pt x="5838" y="4038"/>
                  </a:lnTo>
                  <a:lnTo>
                    <a:pt x="5754" y="3976"/>
                  </a:lnTo>
                  <a:lnTo>
                    <a:pt x="5754" y="3766"/>
                  </a:lnTo>
                  <a:lnTo>
                    <a:pt x="5775" y="3620"/>
                  </a:lnTo>
                  <a:lnTo>
                    <a:pt x="5859" y="3578"/>
                  </a:lnTo>
                  <a:lnTo>
                    <a:pt x="5880" y="3599"/>
                  </a:lnTo>
                  <a:lnTo>
                    <a:pt x="5943" y="3515"/>
                  </a:lnTo>
                  <a:lnTo>
                    <a:pt x="5859" y="3306"/>
                  </a:lnTo>
                  <a:lnTo>
                    <a:pt x="5775" y="3306"/>
                  </a:lnTo>
                  <a:lnTo>
                    <a:pt x="5650" y="3180"/>
                  </a:lnTo>
                  <a:lnTo>
                    <a:pt x="5482" y="3055"/>
                  </a:lnTo>
                  <a:lnTo>
                    <a:pt x="5482" y="2929"/>
                  </a:lnTo>
                  <a:lnTo>
                    <a:pt x="5566" y="2657"/>
                  </a:lnTo>
                  <a:lnTo>
                    <a:pt x="5692" y="2302"/>
                  </a:lnTo>
                  <a:lnTo>
                    <a:pt x="5754" y="2239"/>
                  </a:lnTo>
                  <a:lnTo>
                    <a:pt x="5734" y="2134"/>
                  </a:lnTo>
                  <a:lnTo>
                    <a:pt x="5692" y="2113"/>
                  </a:lnTo>
                  <a:lnTo>
                    <a:pt x="5734" y="2113"/>
                  </a:lnTo>
                  <a:lnTo>
                    <a:pt x="5022" y="1611"/>
                  </a:lnTo>
                  <a:lnTo>
                    <a:pt x="4959" y="1527"/>
                  </a:lnTo>
                  <a:lnTo>
                    <a:pt x="4938" y="1486"/>
                  </a:lnTo>
                  <a:lnTo>
                    <a:pt x="4959" y="1402"/>
                  </a:lnTo>
                  <a:lnTo>
                    <a:pt x="4834" y="1214"/>
                  </a:lnTo>
                  <a:lnTo>
                    <a:pt x="274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2" name="Google Shape;2582;p46"/>
            <p:cNvSpPr/>
            <p:nvPr/>
          </p:nvSpPr>
          <p:spPr>
            <a:xfrm>
              <a:off x="4106850" y="3261050"/>
              <a:ext cx="29300" cy="24100"/>
            </a:xfrm>
            <a:custGeom>
              <a:avLst/>
              <a:gdLst/>
              <a:ahLst/>
              <a:cxnLst/>
              <a:rect l="l" t="t" r="r" b="b"/>
              <a:pathLst>
                <a:path w="1172" h="964" extrusionOk="0">
                  <a:moveTo>
                    <a:pt x="795" y="1"/>
                  </a:moveTo>
                  <a:lnTo>
                    <a:pt x="795" y="84"/>
                  </a:lnTo>
                  <a:lnTo>
                    <a:pt x="732" y="126"/>
                  </a:lnTo>
                  <a:lnTo>
                    <a:pt x="649" y="126"/>
                  </a:lnTo>
                  <a:lnTo>
                    <a:pt x="607" y="84"/>
                  </a:lnTo>
                  <a:lnTo>
                    <a:pt x="544" y="42"/>
                  </a:lnTo>
                  <a:lnTo>
                    <a:pt x="440" y="126"/>
                  </a:lnTo>
                  <a:lnTo>
                    <a:pt x="377" y="147"/>
                  </a:lnTo>
                  <a:lnTo>
                    <a:pt x="335" y="126"/>
                  </a:lnTo>
                  <a:lnTo>
                    <a:pt x="209" y="231"/>
                  </a:lnTo>
                  <a:lnTo>
                    <a:pt x="105" y="356"/>
                  </a:lnTo>
                  <a:lnTo>
                    <a:pt x="0" y="733"/>
                  </a:lnTo>
                  <a:lnTo>
                    <a:pt x="0" y="817"/>
                  </a:lnTo>
                  <a:lnTo>
                    <a:pt x="209" y="817"/>
                  </a:lnTo>
                  <a:lnTo>
                    <a:pt x="272" y="921"/>
                  </a:lnTo>
                  <a:lnTo>
                    <a:pt x="335" y="963"/>
                  </a:lnTo>
                  <a:lnTo>
                    <a:pt x="398" y="921"/>
                  </a:lnTo>
                  <a:lnTo>
                    <a:pt x="419" y="921"/>
                  </a:lnTo>
                  <a:lnTo>
                    <a:pt x="481" y="963"/>
                  </a:lnTo>
                  <a:lnTo>
                    <a:pt x="607" y="921"/>
                  </a:lnTo>
                  <a:lnTo>
                    <a:pt x="607" y="858"/>
                  </a:lnTo>
                  <a:lnTo>
                    <a:pt x="691" y="670"/>
                  </a:lnTo>
                  <a:lnTo>
                    <a:pt x="649" y="566"/>
                  </a:lnTo>
                  <a:lnTo>
                    <a:pt x="712" y="566"/>
                  </a:lnTo>
                  <a:lnTo>
                    <a:pt x="753" y="628"/>
                  </a:lnTo>
                  <a:lnTo>
                    <a:pt x="816" y="628"/>
                  </a:lnTo>
                  <a:lnTo>
                    <a:pt x="858" y="733"/>
                  </a:lnTo>
                  <a:lnTo>
                    <a:pt x="921" y="754"/>
                  </a:lnTo>
                  <a:lnTo>
                    <a:pt x="921" y="817"/>
                  </a:lnTo>
                  <a:lnTo>
                    <a:pt x="942" y="838"/>
                  </a:lnTo>
                  <a:lnTo>
                    <a:pt x="1004" y="838"/>
                  </a:lnTo>
                  <a:lnTo>
                    <a:pt x="1067" y="817"/>
                  </a:lnTo>
                  <a:lnTo>
                    <a:pt x="1130" y="754"/>
                  </a:lnTo>
                  <a:lnTo>
                    <a:pt x="1130" y="670"/>
                  </a:lnTo>
                  <a:lnTo>
                    <a:pt x="1172" y="607"/>
                  </a:lnTo>
                  <a:lnTo>
                    <a:pt x="1151" y="503"/>
                  </a:lnTo>
                  <a:lnTo>
                    <a:pt x="1109" y="314"/>
                  </a:lnTo>
                  <a:lnTo>
                    <a:pt x="1046" y="231"/>
                  </a:lnTo>
                  <a:lnTo>
                    <a:pt x="1046" y="189"/>
                  </a:lnTo>
                  <a:lnTo>
                    <a:pt x="963" y="105"/>
                  </a:lnTo>
                  <a:lnTo>
                    <a:pt x="900" y="21"/>
                  </a:lnTo>
                  <a:lnTo>
                    <a:pt x="90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3" name="Google Shape;2583;p46"/>
            <p:cNvSpPr/>
            <p:nvPr/>
          </p:nvSpPr>
          <p:spPr>
            <a:xfrm>
              <a:off x="4106850" y="3275175"/>
              <a:ext cx="28775" cy="35075"/>
            </a:xfrm>
            <a:custGeom>
              <a:avLst/>
              <a:gdLst/>
              <a:ahLst/>
              <a:cxnLst/>
              <a:rect l="l" t="t" r="r" b="b"/>
              <a:pathLst>
                <a:path w="1151" h="1403" extrusionOk="0">
                  <a:moveTo>
                    <a:pt x="649" y="1"/>
                  </a:moveTo>
                  <a:lnTo>
                    <a:pt x="691" y="105"/>
                  </a:lnTo>
                  <a:lnTo>
                    <a:pt x="607" y="293"/>
                  </a:lnTo>
                  <a:lnTo>
                    <a:pt x="607" y="356"/>
                  </a:lnTo>
                  <a:lnTo>
                    <a:pt x="481" y="398"/>
                  </a:lnTo>
                  <a:lnTo>
                    <a:pt x="419" y="356"/>
                  </a:lnTo>
                  <a:lnTo>
                    <a:pt x="398" y="356"/>
                  </a:lnTo>
                  <a:lnTo>
                    <a:pt x="335" y="398"/>
                  </a:lnTo>
                  <a:lnTo>
                    <a:pt x="272" y="356"/>
                  </a:lnTo>
                  <a:lnTo>
                    <a:pt x="209" y="252"/>
                  </a:lnTo>
                  <a:lnTo>
                    <a:pt x="0" y="252"/>
                  </a:lnTo>
                  <a:lnTo>
                    <a:pt x="0" y="314"/>
                  </a:lnTo>
                  <a:lnTo>
                    <a:pt x="63" y="419"/>
                  </a:lnTo>
                  <a:lnTo>
                    <a:pt x="84" y="565"/>
                  </a:lnTo>
                  <a:lnTo>
                    <a:pt x="84" y="712"/>
                  </a:lnTo>
                  <a:lnTo>
                    <a:pt x="188" y="1402"/>
                  </a:lnTo>
                  <a:lnTo>
                    <a:pt x="481" y="1402"/>
                  </a:lnTo>
                  <a:lnTo>
                    <a:pt x="649" y="1340"/>
                  </a:lnTo>
                  <a:lnTo>
                    <a:pt x="753" y="1193"/>
                  </a:lnTo>
                  <a:lnTo>
                    <a:pt x="921" y="1026"/>
                  </a:lnTo>
                  <a:lnTo>
                    <a:pt x="963" y="984"/>
                  </a:lnTo>
                  <a:lnTo>
                    <a:pt x="1046" y="900"/>
                  </a:lnTo>
                  <a:lnTo>
                    <a:pt x="1151" y="796"/>
                  </a:lnTo>
                  <a:lnTo>
                    <a:pt x="1151" y="712"/>
                  </a:lnTo>
                  <a:lnTo>
                    <a:pt x="1130" y="524"/>
                  </a:lnTo>
                  <a:lnTo>
                    <a:pt x="1046" y="524"/>
                  </a:lnTo>
                  <a:lnTo>
                    <a:pt x="1046" y="461"/>
                  </a:lnTo>
                  <a:lnTo>
                    <a:pt x="942" y="419"/>
                  </a:lnTo>
                  <a:lnTo>
                    <a:pt x="942" y="356"/>
                  </a:lnTo>
                  <a:lnTo>
                    <a:pt x="921" y="293"/>
                  </a:lnTo>
                  <a:lnTo>
                    <a:pt x="921" y="252"/>
                  </a:lnTo>
                  <a:lnTo>
                    <a:pt x="921" y="189"/>
                  </a:lnTo>
                  <a:lnTo>
                    <a:pt x="858" y="168"/>
                  </a:lnTo>
                  <a:lnTo>
                    <a:pt x="816" y="63"/>
                  </a:lnTo>
                  <a:lnTo>
                    <a:pt x="753" y="63"/>
                  </a:lnTo>
                  <a:lnTo>
                    <a:pt x="71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4" name="Google Shape;2584;p46"/>
            <p:cNvSpPr/>
            <p:nvPr/>
          </p:nvSpPr>
          <p:spPr>
            <a:xfrm>
              <a:off x="3862550" y="3166900"/>
              <a:ext cx="275700" cy="273075"/>
            </a:xfrm>
            <a:custGeom>
              <a:avLst/>
              <a:gdLst/>
              <a:ahLst/>
              <a:cxnLst/>
              <a:rect l="l" t="t" r="r" b="b"/>
              <a:pathLst>
                <a:path w="11028" h="10923" extrusionOk="0">
                  <a:moveTo>
                    <a:pt x="7701" y="0"/>
                  </a:moveTo>
                  <a:lnTo>
                    <a:pt x="7701" y="42"/>
                  </a:lnTo>
                  <a:lnTo>
                    <a:pt x="7743" y="84"/>
                  </a:lnTo>
                  <a:lnTo>
                    <a:pt x="7659" y="189"/>
                  </a:lnTo>
                  <a:lnTo>
                    <a:pt x="7575" y="189"/>
                  </a:lnTo>
                  <a:lnTo>
                    <a:pt x="7491" y="210"/>
                  </a:lnTo>
                  <a:lnTo>
                    <a:pt x="7366" y="210"/>
                  </a:lnTo>
                  <a:lnTo>
                    <a:pt x="7282" y="251"/>
                  </a:lnTo>
                  <a:lnTo>
                    <a:pt x="7240" y="251"/>
                  </a:lnTo>
                  <a:lnTo>
                    <a:pt x="7219" y="189"/>
                  </a:lnTo>
                  <a:lnTo>
                    <a:pt x="7178" y="189"/>
                  </a:lnTo>
                  <a:lnTo>
                    <a:pt x="7157" y="147"/>
                  </a:lnTo>
                  <a:lnTo>
                    <a:pt x="7073" y="126"/>
                  </a:lnTo>
                  <a:lnTo>
                    <a:pt x="6843" y="230"/>
                  </a:lnTo>
                  <a:lnTo>
                    <a:pt x="6759" y="293"/>
                  </a:lnTo>
                  <a:lnTo>
                    <a:pt x="6717" y="335"/>
                  </a:lnTo>
                  <a:lnTo>
                    <a:pt x="6487" y="356"/>
                  </a:lnTo>
                  <a:lnTo>
                    <a:pt x="6403" y="398"/>
                  </a:lnTo>
                  <a:lnTo>
                    <a:pt x="6320" y="314"/>
                  </a:lnTo>
                  <a:lnTo>
                    <a:pt x="6215" y="293"/>
                  </a:lnTo>
                  <a:lnTo>
                    <a:pt x="6111" y="293"/>
                  </a:lnTo>
                  <a:lnTo>
                    <a:pt x="6027" y="398"/>
                  </a:lnTo>
                  <a:lnTo>
                    <a:pt x="5922" y="502"/>
                  </a:lnTo>
                  <a:lnTo>
                    <a:pt x="5964" y="544"/>
                  </a:lnTo>
                  <a:lnTo>
                    <a:pt x="6006" y="607"/>
                  </a:lnTo>
                  <a:lnTo>
                    <a:pt x="5985" y="649"/>
                  </a:lnTo>
                  <a:lnTo>
                    <a:pt x="5859" y="670"/>
                  </a:lnTo>
                  <a:lnTo>
                    <a:pt x="5797" y="649"/>
                  </a:lnTo>
                  <a:lnTo>
                    <a:pt x="5671" y="628"/>
                  </a:lnTo>
                  <a:lnTo>
                    <a:pt x="5567" y="565"/>
                  </a:lnTo>
                  <a:lnTo>
                    <a:pt x="5483" y="565"/>
                  </a:lnTo>
                  <a:lnTo>
                    <a:pt x="5399" y="628"/>
                  </a:lnTo>
                  <a:lnTo>
                    <a:pt x="5336" y="607"/>
                  </a:lnTo>
                  <a:lnTo>
                    <a:pt x="5190" y="607"/>
                  </a:lnTo>
                  <a:lnTo>
                    <a:pt x="5064" y="523"/>
                  </a:lnTo>
                  <a:lnTo>
                    <a:pt x="4939" y="544"/>
                  </a:lnTo>
                  <a:lnTo>
                    <a:pt x="4918" y="502"/>
                  </a:lnTo>
                  <a:lnTo>
                    <a:pt x="4750" y="356"/>
                  </a:lnTo>
                  <a:lnTo>
                    <a:pt x="4667" y="335"/>
                  </a:lnTo>
                  <a:lnTo>
                    <a:pt x="4499" y="210"/>
                  </a:lnTo>
                  <a:lnTo>
                    <a:pt x="4437" y="189"/>
                  </a:lnTo>
                  <a:lnTo>
                    <a:pt x="4353" y="126"/>
                  </a:lnTo>
                  <a:lnTo>
                    <a:pt x="4290" y="126"/>
                  </a:lnTo>
                  <a:lnTo>
                    <a:pt x="4290" y="189"/>
                  </a:lnTo>
                  <a:lnTo>
                    <a:pt x="4186" y="147"/>
                  </a:lnTo>
                  <a:lnTo>
                    <a:pt x="4102" y="251"/>
                  </a:lnTo>
                  <a:lnTo>
                    <a:pt x="4018" y="251"/>
                  </a:lnTo>
                  <a:lnTo>
                    <a:pt x="3976" y="293"/>
                  </a:lnTo>
                  <a:lnTo>
                    <a:pt x="3976" y="356"/>
                  </a:lnTo>
                  <a:lnTo>
                    <a:pt x="3914" y="440"/>
                  </a:lnTo>
                  <a:lnTo>
                    <a:pt x="3914" y="502"/>
                  </a:lnTo>
                  <a:lnTo>
                    <a:pt x="3872" y="544"/>
                  </a:lnTo>
                  <a:lnTo>
                    <a:pt x="3788" y="544"/>
                  </a:lnTo>
                  <a:lnTo>
                    <a:pt x="3788" y="607"/>
                  </a:lnTo>
                  <a:lnTo>
                    <a:pt x="3893" y="733"/>
                  </a:lnTo>
                  <a:lnTo>
                    <a:pt x="3830" y="774"/>
                  </a:lnTo>
                  <a:lnTo>
                    <a:pt x="3809" y="858"/>
                  </a:lnTo>
                  <a:lnTo>
                    <a:pt x="3809" y="984"/>
                  </a:lnTo>
                  <a:lnTo>
                    <a:pt x="3872" y="1088"/>
                  </a:lnTo>
                  <a:lnTo>
                    <a:pt x="3872" y="1339"/>
                  </a:lnTo>
                  <a:lnTo>
                    <a:pt x="3767" y="1381"/>
                  </a:lnTo>
                  <a:lnTo>
                    <a:pt x="3725" y="1486"/>
                  </a:lnTo>
                  <a:lnTo>
                    <a:pt x="3474" y="1800"/>
                  </a:lnTo>
                  <a:lnTo>
                    <a:pt x="3516" y="2009"/>
                  </a:lnTo>
                  <a:lnTo>
                    <a:pt x="3495" y="2135"/>
                  </a:lnTo>
                  <a:lnTo>
                    <a:pt x="3495" y="2281"/>
                  </a:lnTo>
                  <a:lnTo>
                    <a:pt x="3390" y="2386"/>
                  </a:lnTo>
                  <a:lnTo>
                    <a:pt x="3390" y="2532"/>
                  </a:lnTo>
                  <a:lnTo>
                    <a:pt x="3390" y="2616"/>
                  </a:lnTo>
                  <a:lnTo>
                    <a:pt x="3370" y="2804"/>
                  </a:lnTo>
                  <a:lnTo>
                    <a:pt x="3390" y="2825"/>
                  </a:lnTo>
                  <a:lnTo>
                    <a:pt x="3370" y="2971"/>
                  </a:lnTo>
                  <a:lnTo>
                    <a:pt x="3286" y="3034"/>
                  </a:lnTo>
                  <a:lnTo>
                    <a:pt x="3244" y="3223"/>
                  </a:lnTo>
                  <a:lnTo>
                    <a:pt x="3244" y="3390"/>
                  </a:lnTo>
                  <a:lnTo>
                    <a:pt x="3056" y="3704"/>
                  </a:lnTo>
                  <a:lnTo>
                    <a:pt x="2951" y="3746"/>
                  </a:lnTo>
                  <a:lnTo>
                    <a:pt x="2846" y="3808"/>
                  </a:lnTo>
                  <a:lnTo>
                    <a:pt x="2763" y="3787"/>
                  </a:lnTo>
                  <a:lnTo>
                    <a:pt x="2637" y="3892"/>
                  </a:lnTo>
                  <a:lnTo>
                    <a:pt x="2533" y="4018"/>
                  </a:lnTo>
                  <a:lnTo>
                    <a:pt x="2533" y="4164"/>
                  </a:lnTo>
                  <a:lnTo>
                    <a:pt x="2344" y="4332"/>
                  </a:lnTo>
                  <a:lnTo>
                    <a:pt x="2302" y="4436"/>
                  </a:lnTo>
                  <a:lnTo>
                    <a:pt x="2323" y="4624"/>
                  </a:lnTo>
                  <a:lnTo>
                    <a:pt x="2344" y="4645"/>
                  </a:lnTo>
                  <a:lnTo>
                    <a:pt x="2323" y="4959"/>
                  </a:lnTo>
                  <a:lnTo>
                    <a:pt x="2302" y="5127"/>
                  </a:lnTo>
                  <a:lnTo>
                    <a:pt x="2302" y="5231"/>
                  </a:lnTo>
                  <a:lnTo>
                    <a:pt x="2198" y="5378"/>
                  </a:lnTo>
                  <a:lnTo>
                    <a:pt x="2093" y="5420"/>
                  </a:lnTo>
                  <a:lnTo>
                    <a:pt x="2009" y="5482"/>
                  </a:lnTo>
                  <a:lnTo>
                    <a:pt x="1947" y="5566"/>
                  </a:lnTo>
                  <a:lnTo>
                    <a:pt x="1717" y="5796"/>
                  </a:lnTo>
                  <a:lnTo>
                    <a:pt x="1633" y="5901"/>
                  </a:lnTo>
                  <a:lnTo>
                    <a:pt x="1507" y="5984"/>
                  </a:lnTo>
                  <a:lnTo>
                    <a:pt x="1382" y="5901"/>
                  </a:lnTo>
                  <a:lnTo>
                    <a:pt x="1319" y="5796"/>
                  </a:lnTo>
                  <a:lnTo>
                    <a:pt x="1298" y="5775"/>
                  </a:lnTo>
                  <a:lnTo>
                    <a:pt x="1382" y="5650"/>
                  </a:lnTo>
                  <a:lnTo>
                    <a:pt x="1382" y="5587"/>
                  </a:lnTo>
                  <a:lnTo>
                    <a:pt x="1193" y="5650"/>
                  </a:lnTo>
                  <a:lnTo>
                    <a:pt x="1089" y="5754"/>
                  </a:lnTo>
                  <a:lnTo>
                    <a:pt x="1005" y="5733"/>
                  </a:lnTo>
                  <a:lnTo>
                    <a:pt x="942" y="5754"/>
                  </a:lnTo>
                  <a:lnTo>
                    <a:pt x="942" y="5859"/>
                  </a:lnTo>
                  <a:lnTo>
                    <a:pt x="859" y="5943"/>
                  </a:lnTo>
                  <a:lnTo>
                    <a:pt x="754" y="5943"/>
                  </a:lnTo>
                  <a:lnTo>
                    <a:pt x="754" y="5880"/>
                  </a:lnTo>
                  <a:lnTo>
                    <a:pt x="733" y="5838"/>
                  </a:lnTo>
                  <a:lnTo>
                    <a:pt x="629" y="5880"/>
                  </a:lnTo>
                  <a:lnTo>
                    <a:pt x="566" y="5859"/>
                  </a:lnTo>
                  <a:lnTo>
                    <a:pt x="440" y="5984"/>
                  </a:lnTo>
                  <a:lnTo>
                    <a:pt x="315" y="6089"/>
                  </a:lnTo>
                  <a:lnTo>
                    <a:pt x="252" y="6152"/>
                  </a:lnTo>
                  <a:lnTo>
                    <a:pt x="273" y="6361"/>
                  </a:lnTo>
                  <a:lnTo>
                    <a:pt x="210" y="6424"/>
                  </a:lnTo>
                  <a:lnTo>
                    <a:pt x="105" y="6424"/>
                  </a:lnTo>
                  <a:lnTo>
                    <a:pt x="1" y="6508"/>
                  </a:lnTo>
                  <a:lnTo>
                    <a:pt x="22" y="6570"/>
                  </a:lnTo>
                  <a:lnTo>
                    <a:pt x="210" y="6591"/>
                  </a:lnTo>
                  <a:lnTo>
                    <a:pt x="252" y="6633"/>
                  </a:lnTo>
                  <a:lnTo>
                    <a:pt x="273" y="6633"/>
                  </a:lnTo>
                  <a:lnTo>
                    <a:pt x="273" y="6612"/>
                  </a:lnTo>
                  <a:lnTo>
                    <a:pt x="315" y="6591"/>
                  </a:lnTo>
                  <a:lnTo>
                    <a:pt x="377" y="6591"/>
                  </a:lnTo>
                  <a:lnTo>
                    <a:pt x="482" y="6570"/>
                  </a:lnTo>
                  <a:lnTo>
                    <a:pt x="566" y="6528"/>
                  </a:lnTo>
                  <a:lnTo>
                    <a:pt x="1256" y="6528"/>
                  </a:lnTo>
                  <a:lnTo>
                    <a:pt x="1424" y="6570"/>
                  </a:lnTo>
                  <a:lnTo>
                    <a:pt x="1633" y="6528"/>
                  </a:lnTo>
                  <a:lnTo>
                    <a:pt x="2637" y="6528"/>
                  </a:lnTo>
                  <a:lnTo>
                    <a:pt x="2637" y="6612"/>
                  </a:lnTo>
                  <a:lnTo>
                    <a:pt x="2637" y="6633"/>
                  </a:lnTo>
                  <a:lnTo>
                    <a:pt x="2637" y="6717"/>
                  </a:lnTo>
                  <a:lnTo>
                    <a:pt x="2679" y="6780"/>
                  </a:lnTo>
                  <a:lnTo>
                    <a:pt x="2721" y="6842"/>
                  </a:lnTo>
                  <a:lnTo>
                    <a:pt x="2679" y="6905"/>
                  </a:lnTo>
                  <a:lnTo>
                    <a:pt x="2679" y="6989"/>
                  </a:lnTo>
                  <a:lnTo>
                    <a:pt x="2742" y="7093"/>
                  </a:lnTo>
                  <a:lnTo>
                    <a:pt x="2763" y="7219"/>
                  </a:lnTo>
                  <a:lnTo>
                    <a:pt x="2784" y="7261"/>
                  </a:lnTo>
                  <a:lnTo>
                    <a:pt x="2784" y="7345"/>
                  </a:lnTo>
                  <a:lnTo>
                    <a:pt x="2846" y="7365"/>
                  </a:lnTo>
                  <a:lnTo>
                    <a:pt x="2888" y="7449"/>
                  </a:lnTo>
                  <a:lnTo>
                    <a:pt x="2972" y="7554"/>
                  </a:lnTo>
                  <a:lnTo>
                    <a:pt x="2993" y="7763"/>
                  </a:lnTo>
                  <a:lnTo>
                    <a:pt x="3056" y="7784"/>
                  </a:lnTo>
                  <a:lnTo>
                    <a:pt x="3202" y="7784"/>
                  </a:lnTo>
                  <a:lnTo>
                    <a:pt x="3307" y="7763"/>
                  </a:lnTo>
                  <a:lnTo>
                    <a:pt x="3390" y="7784"/>
                  </a:lnTo>
                  <a:lnTo>
                    <a:pt x="3579" y="7826"/>
                  </a:lnTo>
                  <a:lnTo>
                    <a:pt x="3662" y="7763"/>
                  </a:lnTo>
                  <a:lnTo>
                    <a:pt x="4102" y="7742"/>
                  </a:lnTo>
                  <a:lnTo>
                    <a:pt x="4102" y="7575"/>
                  </a:lnTo>
                  <a:lnTo>
                    <a:pt x="4081" y="7470"/>
                  </a:lnTo>
                  <a:lnTo>
                    <a:pt x="4123" y="7449"/>
                  </a:lnTo>
                  <a:lnTo>
                    <a:pt x="4186" y="7345"/>
                  </a:lnTo>
                  <a:lnTo>
                    <a:pt x="4186" y="7198"/>
                  </a:lnTo>
                  <a:lnTo>
                    <a:pt x="4750" y="7156"/>
                  </a:lnTo>
                  <a:lnTo>
                    <a:pt x="4750" y="7114"/>
                  </a:lnTo>
                  <a:lnTo>
                    <a:pt x="4939" y="7135"/>
                  </a:lnTo>
                  <a:lnTo>
                    <a:pt x="4918" y="7219"/>
                  </a:lnTo>
                  <a:lnTo>
                    <a:pt x="4876" y="7261"/>
                  </a:lnTo>
                  <a:lnTo>
                    <a:pt x="4918" y="7324"/>
                  </a:lnTo>
                  <a:lnTo>
                    <a:pt x="5567" y="7365"/>
                  </a:lnTo>
                  <a:lnTo>
                    <a:pt x="5587" y="7449"/>
                  </a:lnTo>
                  <a:lnTo>
                    <a:pt x="5587" y="7533"/>
                  </a:lnTo>
                  <a:lnTo>
                    <a:pt x="5587" y="7617"/>
                  </a:lnTo>
                  <a:lnTo>
                    <a:pt x="5546" y="7721"/>
                  </a:lnTo>
                  <a:lnTo>
                    <a:pt x="5504" y="7826"/>
                  </a:lnTo>
                  <a:lnTo>
                    <a:pt x="5567" y="7889"/>
                  </a:lnTo>
                  <a:lnTo>
                    <a:pt x="5567" y="7972"/>
                  </a:lnTo>
                  <a:lnTo>
                    <a:pt x="5546" y="8035"/>
                  </a:lnTo>
                  <a:lnTo>
                    <a:pt x="5546" y="8056"/>
                  </a:lnTo>
                  <a:lnTo>
                    <a:pt x="5567" y="8140"/>
                  </a:lnTo>
                  <a:lnTo>
                    <a:pt x="5567" y="8349"/>
                  </a:lnTo>
                  <a:lnTo>
                    <a:pt x="5504" y="8453"/>
                  </a:lnTo>
                  <a:lnTo>
                    <a:pt x="5567" y="8495"/>
                  </a:lnTo>
                  <a:lnTo>
                    <a:pt x="5567" y="8579"/>
                  </a:lnTo>
                  <a:lnTo>
                    <a:pt x="5608" y="8621"/>
                  </a:lnTo>
                  <a:lnTo>
                    <a:pt x="5608" y="8705"/>
                  </a:lnTo>
                  <a:lnTo>
                    <a:pt x="5650" y="8725"/>
                  </a:lnTo>
                  <a:lnTo>
                    <a:pt x="5671" y="8788"/>
                  </a:lnTo>
                  <a:lnTo>
                    <a:pt x="5713" y="8809"/>
                  </a:lnTo>
                  <a:lnTo>
                    <a:pt x="5755" y="8872"/>
                  </a:lnTo>
                  <a:lnTo>
                    <a:pt x="5713" y="8935"/>
                  </a:lnTo>
                  <a:lnTo>
                    <a:pt x="5713" y="9018"/>
                  </a:lnTo>
                  <a:lnTo>
                    <a:pt x="5797" y="9081"/>
                  </a:lnTo>
                  <a:lnTo>
                    <a:pt x="5797" y="9144"/>
                  </a:lnTo>
                  <a:lnTo>
                    <a:pt x="5776" y="9186"/>
                  </a:lnTo>
                  <a:lnTo>
                    <a:pt x="5776" y="9311"/>
                  </a:lnTo>
                  <a:lnTo>
                    <a:pt x="5859" y="9353"/>
                  </a:lnTo>
                  <a:lnTo>
                    <a:pt x="5818" y="9437"/>
                  </a:lnTo>
                  <a:lnTo>
                    <a:pt x="5818" y="9458"/>
                  </a:lnTo>
                  <a:lnTo>
                    <a:pt x="5776" y="9500"/>
                  </a:lnTo>
                  <a:lnTo>
                    <a:pt x="5776" y="9625"/>
                  </a:lnTo>
                  <a:lnTo>
                    <a:pt x="5797" y="9646"/>
                  </a:lnTo>
                  <a:lnTo>
                    <a:pt x="5859" y="9646"/>
                  </a:lnTo>
                  <a:lnTo>
                    <a:pt x="5901" y="9625"/>
                  </a:lnTo>
                  <a:lnTo>
                    <a:pt x="5964" y="9604"/>
                  </a:lnTo>
                  <a:lnTo>
                    <a:pt x="5985" y="9562"/>
                  </a:lnTo>
                  <a:lnTo>
                    <a:pt x="6027" y="9562"/>
                  </a:lnTo>
                  <a:lnTo>
                    <a:pt x="6111" y="9625"/>
                  </a:lnTo>
                  <a:lnTo>
                    <a:pt x="6173" y="9646"/>
                  </a:lnTo>
                  <a:lnTo>
                    <a:pt x="6320" y="9646"/>
                  </a:lnTo>
                  <a:lnTo>
                    <a:pt x="6383" y="9667"/>
                  </a:lnTo>
                  <a:lnTo>
                    <a:pt x="6424" y="9646"/>
                  </a:lnTo>
                  <a:lnTo>
                    <a:pt x="6508" y="9625"/>
                  </a:lnTo>
                  <a:lnTo>
                    <a:pt x="6592" y="9562"/>
                  </a:lnTo>
                  <a:lnTo>
                    <a:pt x="6696" y="9541"/>
                  </a:lnTo>
                  <a:lnTo>
                    <a:pt x="6801" y="9541"/>
                  </a:lnTo>
                  <a:lnTo>
                    <a:pt x="6843" y="9604"/>
                  </a:lnTo>
                  <a:lnTo>
                    <a:pt x="6906" y="9562"/>
                  </a:lnTo>
                  <a:lnTo>
                    <a:pt x="7010" y="9625"/>
                  </a:lnTo>
                  <a:lnTo>
                    <a:pt x="7031" y="9646"/>
                  </a:lnTo>
                  <a:lnTo>
                    <a:pt x="7031" y="9751"/>
                  </a:lnTo>
                  <a:lnTo>
                    <a:pt x="7052" y="9772"/>
                  </a:lnTo>
                  <a:lnTo>
                    <a:pt x="7073" y="9814"/>
                  </a:lnTo>
                  <a:lnTo>
                    <a:pt x="7157" y="9751"/>
                  </a:lnTo>
                  <a:lnTo>
                    <a:pt x="7240" y="9709"/>
                  </a:lnTo>
                  <a:lnTo>
                    <a:pt x="7324" y="9709"/>
                  </a:lnTo>
                  <a:lnTo>
                    <a:pt x="7345" y="9667"/>
                  </a:lnTo>
                  <a:lnTo>
                    <a:pt x="7491" y="9625"/>
                  </a:lnTo>
                  <a:lnTo>
                    <a:pt x="7554" y="9625"/>
                  </a:lnTo>
                  <a:lnTo>
                    <a:pt x="7554" y="9751"/>
                  </a:lnTo>
                  <a:lnTo>
                    <a:pt x="7575" y="9814"/>
                  </a:lnTo>
                  <a:lnTo>
                    <a:pt x="7575" y="9876"/>
                  </a:lnTo>
                  <a:lnTo>
                    <a:pt x="7575" y="9939"/>
                  </a:lnTo>
                  <a:lnTo>
                    <a:pt x="7638" y="9939"/>
                  </a:lnTo>
                  <a:lnTo>
                    <a:pt x="7743" y="9981"/>
                  </a:lnTo>
                  <a:lnTo>
                    <a:pt x="7784" y="9981"/>
                  </a:lnTo>
                  <a:lnTo>
                    <a:pt x="7910" y="10065"/>
                  </a:lnTo>
                  <a:lnTo>
                    <a:pt x="8056" y="10086"/>
                  </a:lnTo>
                  <a:lnTo>
                    <a:pt x="8182" y="10127"/>
                  </a:lnTo>
                  <a:lnTo>
                    <a:pt x="8182" y="10148"/>
                  </a:lnTo>
                  <a:lnTo>
                    <a:pt x="8287" y="10148"/>
                  </a:lnTo>
                  <a:lnTo>
                    <a:pt x="8433" y="10086"/>
                  </a:lnTo>
                  <a:lnTo>
                    <a:pt x="8475" y="10044"/>
                  </a:lnTo>
                  <a:lnTo>
                    <a:pt x="8517" y="9876"/>
                  </a:lnTo>
                  <a:lnTo>
                    <a:pt x="8600" y="9876"/>
                  </a:lnTo>
                  <a:lnTo>
                    <a:pt x="8642" y="9855"/>
                  </a:lnTo>
                  <a:lnTo>
                    <a:pt x="8684" y="9855"/>
                  </a:lnTo>
                  <a:lnTo>
                    <a:pt x="8684" y="10023"/>
                  </a:lnTo>
                  <a:lnTo>
                    <a:pt x="8789" y="10127"/>
                  </a:lnTo>
                  <a:lnTo>
                    <a:pt x="8789" y="10190"/>
                  </a:lnTo>
                  <a:lnTo>
                    <a:pt x="8935" y="10274"/>
                  </a:lnTo>
                  <a:lnTo>
                    <a:pt x="9144" y="10337"/>
                  </a:lnTo>
                  <a:lnTo>
                    <a:pt x="9270" y="10441"/>
                  </a:lnTo>
                  <a:lnTo>
                    <a:pt x="9375" y="10588"/>
                  </a:lnTo>
                  <a:lnTo>
                    <a:pt x="9479" y="10671"/>
                  </a:lnTo>
                  <a:lnTo>
                    <a:pt x="9584" y="10797"/>
                  </a:lnTo>
                  <a:lnTo>
                    <a:pt x="9730" y="10922"/>
                  </a:lnTo>
                  <a:lnTo>
                    <a:pt x="9793" y="10922"/>
                  </a:lnTo>
                  <a:lnTo>
                    <a:pt x="9898" y="10902"/>
                  </a:lnTo>
                  <a:lnTo>
                    <a:pt x="9981" y="10860"/>
                  </a:lnTo>
                  <a:lnTo>
                    <a:pt x="10002" y="10881"/>
                  </a:lnTo>
                  <a:lnTo>
                    <a:pt x="10044" y="10902"/>
                  </a:lnTo>
                  <a:lnTo>
                    <a:pt x="10107" y="10922"/>
                  </a:lnTo>
                  <a:lnTo>
                    <a:pt x="10170" y="10881"/>
                  </a:lnTo>
                  <a:lnTo>
                    <a:pt x="10107" y="10253"/>
                  </a:lnTo>
                  <a:lnTo>
                    <a:pt x="10065" y="10232"/>
                  </a:lnTo>
                  <a:lnTo>
                    <a:pt x="9940" y="10253"/>
                  </a:lnTo>
                  <a:lnTo>
                    <a:pt x="9940" y="10337"/>
                  </a:lnTo>
                  <a:lnTo>
                    <a:pt x="9981" y="10378"/>
                  </a:lnTo>
                  <a:lnTo>
                    <a:pt x="9688" y="10378"/>
                  </a:lnTo>
                  <a:lnTo>
                    <a:pt x="9647" y="10295"/>
                  </a:lnTo>
                  <a:lnTo>
                    <a:pt x="9626" y="10232"/>
                  </a:lnTo>
                  <a:lnTo>
                    <a:pt x="9458" y="10065"/>
                  </a:lnTo>
                  <a:lnTo>
                    <a:pt x="9375" y="9981"/>
                  </a:lnTo>
                  <a:lnTo>
                    <a:pt x="9375" y="9855"/>
                  </a:lnTo>
                  <a:lnTo>
                    <a:pt x="9375" y="9521"/>
                  </a:lnTo>
                  <a:lnTo>
                    <a:pt x="9375" y="9437"/>
                  </a:lnTo>
                  <a:lnTo>
                    <a:pt x="9479" y="9332"/>
                  </a:lnTo>
                  <a:lnTo>
                    <a:pt x="9542" y="9290"/>
                  </a:lnTo>
                  <a:lnTo>
                    <a:pt x="9521" y="9249"/>
                  </a:lnTo>
                  <a:lnTo>
                    <a:pt x="9563" y="9228"/>
                  </a:lnTo>
                  <a:lnTo>
                    <a:pt x="9563" y="9102"/>
                  </a:lnTo>
                  <a:lnTo>
                    <a:pt x="9563" y="9018"/>
                  </a:lnTo>
                  <a:lnTo>
                    <a:pt x="9563" y="8935"/>
                  </a:lnTo>
                  <a:lnTo>
                    <a:pt x="9563" y="8872"/>
                  </a:lnTo>
                  <a:lnTo>
                    <a:pt x="9584" y="8809"/>
                  </a:lnTo>
                  <a:lnTo>
                    <a:pt x="9626" y="8767"/>
                  </a:lnTo>
                  <a:lnTo>
                    <a:pt x="9542" y="8725"/>
                  </a:lnTo>
                  <a:lnTo>
                    <a:pt x="9479" y="8663"/>
                  </a:lnTo>
                  <a:lnTo>
                    <a:pt x="9458" y="8558"/>
                  </a:lnTo>
                  <a:lnTo>
                    <a:pt x="9688" y="8077"/>
                  </a:lnTo>
                  <a:lnTo>
                    <a:pt x="10630" y="7868"/>
                  </a:lnTo>
                  <a:lnTo>
                    <a:pt x="10714" y="7889"/>
                  </a:lnTo>
                  <a:lnTo>
                    <a:pt x="10588" y="7449"/>
                  </a:lnTo>
                  <a:lnTo>
                    <a:pt x="10170" y="6884"/>
                  </a:lnTo>
                  <a:lnTo>
                    <a:pt x="10044" y="6194"/>
                  </a:lnTo>
                  <a:lnTo>
                    <a:pt x="9960" y="5733"/>
                  </a:lnTo>
                  <a:lnTo>
                    <a:pt x="9856" y="5043"/>
                  </a:lnTo>
                  <a:lnTo>
                    <a:pt x="9856" y="4896"/>
                  </a:lnTo>
                  <a:lnTo>
                    <a:pt x="9835" y="4750"/>
                  </a:lnTo>
                  <a:lnTo>
                    <a:pt x="9772" y="4645"/>
                  </a:lnTo>
                  <a:lnTo>
                    <a:pt x="9772" y="4583"/>
                  </a:lnTo>
                  <a:lnTo>
                    <a:pt x="9772" y="4499"/>
                  </a:lnTo>
                  <a:lnTo>
                    <a:pt x="9877" y="4122"/>
                  </a:lnTo>
                  <a:lnTo>
                    <a:pt x="9981" y="3997"/>
                  </a:lnTo>
                  <a:lnTo>
                    <a:pt x="10107" y="3892"/>
                  </a:lnTo>
                  <a:lnTo>
                    <a:pt x="10149" y="3871"/>
                  </a:lnTo>
                  <a:lnTo>
                    <a:pt x="10107" y="3746"/>
                  </a:lnTo>
                  <a:lnTo>
                    <a:pt x="10191" y="3536"/>
                  </a:lnTo>
                  <a:lnTo>
                    <a:pt x="10212" y="3327"/>
                  </a:lnTo>
                  <a:lnTo>
                    <a:pt x="10212" y="3160"/>
                  </a:lnTo>
                  <a:lnTo>
                    <a:pt x="10253" y="3118"/>
                  </a:lnTo>
                  <a:lnTo>
                    <a:pt x="10484" y="2699"/>
                  </a:lnTo>
                  <a:lnTo>
                    <a:pt x="10525" y="2616"/>
                  </a:lnTo>
                  <a:lnTo>
                    <a:pt x="10714" y="2407"/>
                  </a:lnTo>
                  <a:lnTo>
                    <a:pt x="11007" y="2009"/>
                  </a:lnTo>
                  <a:lnTo>
                    <a:pt x="11028" y="1925"/>
                  </a:lnTo>
                  <a:lnTo>
                    <a:pt x="10986" y="1863"/>
                  </a:lnTo>
                  <a:lnTo>
                    <a:pt x="10923" y="1779"/>
                  </a:lnTo>
                  <a:lnTo>
                    <a:pt x="10839" y="1716"/>
                  </a:lnTo>
                  <a:lnTo>
                    <a:pt x="10881" y="1591"/>
                  </a:lnTo>
                  <a:lnTo>
                    <a:pt x="10902" y="1381"/>
                  </a:lnTo>
                  <a:lnTo>
                    <a:pt x="10902" y="1235"/>
                  </a:lnTo>
                  <a:lnTo>
                    <a:pt x="10944" y="1151"/>
                  </a:lnTo>
                  <a:lnTo>
                    <a:pt x="10986" y="1047"/>
                  </a:lnTo>
                  <a:lnTo>
                    <a:pt x="10944" y="1026"/>
                  </a:lnTo>
                  <a:lnTo>
                    <a:pt x="10776" y="1026"/>
                  </a:lnTo>
                  <a:lnTo>
                    <a:pt x="10776" y="942"/>
                  </a:lnTo>
                  <a:lnTo>
                    <a:pt x="10735" y="858"/>
                  </a:lnTo>
                  <a:lnTo>
                    <a:pt x="10693" y="837"/>
                  </a:lnTo>
                  <a:lnTo>
                    <a:pt x="10672" y="733"/>
                  </a:lnTo>
                  <a:lnTo>
                    <a:pt x="10588" y="670"/>
                  </a:lnTo>
                  <a:lnTo>
                    <a:pt x="10463" y="628"/>
                  </a:lnTo>
                  <a:lnTo>
                    <a:pt x="10400" y="565"/>
                  </a:lnTo>
                  <a:lnTo>
                    <a:pt x="10358" y="502"/>
                  </a:lnTo>
                  <a:lnTo>
                    <a:pt x="10274" y="335"/>
                  </a:lnTo>
                  <a:lnTo>
                    <a:pt x="10212" y="314"/>
                  </a:lnTo>
                  <a:lnTo>
                    <a:pt x="10086" y="314"/>
                  </a:lnTo>
                  <a:lnTo>
                    <a:pt x="10044" y="398"/>
                  </a:lnTo>
                  <a:lnTo>
                    <a:pt x="9981" y="440"/>
                  </a:lnTo>
                  <a:lnTo>
                    <a:pt x="9877" y="502"/>
                  </a:lnTo>
                  <a:lnTo>
                    <a:pt x="9835" y="502"/>
                  </a:lnTo>
                  <a:lnTo>
                    <a:pt x="9793" y="440"/>
                  </a:lnTo>
                  <a:lnTo>
                    <a:pt x="9584" y="440"/>
                  </a:lnTo>
                  <a:lnTo>
                    <a:pt x="9521" y="502"/>
                  </a:lnTo>
                  <a:lnTo>
                    <a:pt x="9479" y="544"/>
                  </a:lnTo>
                  <a:lnTo>
                    <a:pt x="9416" y="565"/>
                  </a:lnTo>
                  <a:lnTo>
                    <a:pt x="9312" y="523"/>
                  </a:lnTo>
                  <a:lnTo>
                    <a:pt x="9165" y="440"/>
                  </a:lnTo>
                  <a:lnTo>
                    <a:pt x="9124" y="356"/>
                  </a:lnTo>
                  <a:lnTo>
                    <a:pt x="9040" y="335"/>
                  </a:lnTo>
                  <a:lnTo>
                    <a:pt x="8998" y="293"/>
                  </a:lnTo>
                  <a:lnTo>
                    <a:pt x="8956" y="189"/>
                  </a:lnTo>
                  <a:lnTo>
                    <a:pt x="8935" y="147"/>
                  </a:lnTo>
                  <a:lnTo>
                    <a:pt x="8831" y="105"/>
                  </a:lnTo>
                  <a:lnTo>
                    <a:pt x="8705" y="105"/>
                  </a:lnTo>
                  <a:lnTo>
                    <a:pt x="8517" y="189"/>
                  </a:lnTo>
                  <a:lnTo>
                    <a:pt x="8496" y="147"/>
                  </a:lnTo>
                  <a:lnTo>
                    <a:pt x="8266" y="147"/>
                  </a:lnTo>
                  <a:lnTo>
                    <a:pt x="8182" y="105"/>
                  </a:lnTo>
                  <a:lnTo>
                    <a:pt x="8098" y="84"/>
                  </a:lnTo>
                  <a:lnTo>
                    <a:pt x="8056" y="42"/>
                  </a:lnTo>
                  <a:lnTo>
                    <a:pt x="7868" y="42"/>
                  </a:lnTo>
                  <a:lnTo>
                    <a:pt x="778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5" name="Google Shape;2585;p46"/>
            <p:cNvSpPr/>
            <p:nvPr/>
          </p:nvSpPr>
          <p:spPr>
            <a:xfrm>
              <a:off x="4159150" y="3380850"/>
              <a:ext cx="46050" cy="116150"/>
            </a:xfrm>
            <a:custGeom>
              <a:avLst/>
              <a:gdLst/>
              <a:ahLst/>
              <a:cxnLst/>
              <a:rect l="l" t="t" r="r" b="b"/>
              <a:pathLst>
                <a:path w="1842" h="4646" extrusionOk="0">
                  <a:moveTo>
                    <a:pt x="210" y="0"/>
                  </a:moveTo>
                  <a:lnTo>
                    <a:pt x="189" y="21"/>
                  </a:lnTo>
                  <a:lnTo>
                    <a:pt x="210" y="105"/>
                  </a:lnTo>
                  <a:lnTo>
                    <a:pt x="231" y="126"/>
                  </a:lnTo>
                  <a:lnTo>
                    <a:pt x="273" y="209"/>
                  </a:lnTo>
                  <a:lnTo>
                    <a:pt x="377" y="251"/>
                  </a:lnTo>
                  <a:lnTo>
                    <a:pt x="419" y="272"/>
                  </a:lnTo>
                  <a:lnTo>
                    <a:pt x="419" y="314"/>
                  </a:lnTo>
                  <a:lnTo>
                    <a:pt x="377" y="460"/>
                  </a:lnTo>
                  <a:lnTo>
                    <a:pt x="377" y="523"/>
                  </a:lnTo>
                  <a:lnTo>
                    <a:pt x="482" y="586"/>
                  </a:lnTo>
                  <a:lnTo>
                    <a:pt x="503" y="670"/>
                  </a:lnTo>
                  <a:lnTo>
                    <a:pt x="503" y="795"/>
                  </a:lnTo>
                  <a:lnTo>
                    <a:pt x="482" y="837"/>
                  </a:lnTo>
                  <a:lnTo>
                    <a:pt x="482" y="879"/>
                  </a:lnTo>
                  <a:lnTo>
                    <a:pt x="335" y="1004"/>
                  </a:lnTo>
                  <a:lnTo>
                    <a:pt x="335" y="1088"/>
                  </a:lnTo>
                  <a:lnTo>
                    <a:pt x="377" y="1193"/>
                  </a:lnTo>
                  <a:lnTo>
                    <a:pt x="377" y="1276"/>
                  </a:lnTo>
                  <a:lnTo>
                    <a:pt x="398" y="1360"/>
                  </a:lnTo>
                  <a:lnTo>
                    <a:pt x="335" y="1423"/>
                  </a:lnTo>
                  <a:lnTo>
                    <a:pt x="398" y="1507"/>
                  </a:lnTo>
                  <a:lnTo>
                    <a:pt x="398" y="1590"/>
                  </a:lnTo>
                  <a:lnTo>
                    <a:pt x="335" y="1611"/>
                  </a:lnTo>
                  <a:lnTo>
                    <a:pt x="377" y="1695"/>
                  </a:lnTo>
                  <a:lnTo>
                    <a:pt x="398" y="1737"/>
                  </a:lnTo>
                  <a:lnTo>
                    <a:pt x="440" y="1779"/>
                  </a:lnTo>
                  <a:lnTo>
                    <a:pt x="440" y="1820"/>
                  </a:lnTo>
                  <a:lnTo>
                    <a:pt x="398" y="1820"/>
                  </a:lnTo>
                  <a:lnTo>
                    <a:pt x="377" y="1904"/>
                  </a:lnTo>
                  <a:lnTo>
                    <a:pt x="293" y="1925"/>
                  </a:lnTo>
                  <a:lnTo>
                    <a:pt x="168" y="2030"/>
                  </a:lnTo>
                  <a:lnTo>
                    <a:pt x="126" y="2051"/>
                  </a:lnTo>
                  <a:lnTo>
                    <a:pt x="126" y="2134"/>
                  </a:lnTo>
                  <a:lnTo>
                    <a:pt x="168" y="2197"/>
                  </a:lnTo>
                  <a:lnTo>
                    <a:pt x="126" y="2260"/>
                  </a:lnTo>
                  <a:lnTo>
                    <a:pt x="126" y="2344"/>
                  </a:lnTo>
                  <a:lnTo>
                    <a:pt x="63" y="2448"/>
                  </a:lnTo>
                  <a:lnTo>
                    <a:pt x="1" y="2469"/>
                  </a:lnTo>
                  <a:lnTo>
                    <a:pt x="1" y="2532"/>
                  </a:lnTo>
                  <a:lnTo>
                    <a:pt x="84" y="2636"/>
                  </a:lnTo>
                  <a:lnTo>
                    <a:pt x="126" y="2741"/>
                  </a:lnTo>
                  <a:lnTo>
                    <a:pt x="168" y="2783"/>
                  </a:lnTo>
                  <a:lnTo>
                    <a:pt x="314" y="2762"/>
                  </a:lnTo>
                  <a:lnTo>
                    <a:pt x="335" y="2825"/>
                  </a:lnTo>
                  <a:lnTo>
                    <a:pt x="377" y="2867"/>
                  </a:lnTo>
                  <a:lnTo>
                    <a:pt x="419" y="2929"/>
                  </a:lnTo>
                  <a:lnTo>
                    <a:pt x="419" y="2992"/>
                  </a:lnTo>
                  <a:lnTo>
                    <a:pt x="524" y="3055"/>
                  </a:lnTo>
                  <a:lnTo>
                    <a:pt x="586" y="3034"/>
                  </a:lnTo>
                  <a:lnTo>
                    <a:pt x="628" y="3034"/>
                  </a:lnTo>
                  <a:lnTo>
                    <a:pt x="691" y="2971"/>
                  </a:lnTo>
                  <a:lnTo>
                    <a:pt x="817" y="2971"/>
                  </a:lnTo>
                  <a:lnTo>
                    <a:pt x="963" y="2992"/>
                  </a:lnTo>
                  <a:lnTo>
                    <a:pt x="1026" y="3097"/>
                  </a:lnTo>
                  <a:lnTo>
                    <a:pt x="1026" y="3264"/>
                  </a:lnTo>
                  <a:lnTo>
                    <a:pt x="1005" y="3390"/>
                  </a:lnTo>
                  <a:lnTo>
                    <a:pt x="900" y="3515"/>
                  </a:lnTo>
                  <a:lnTo>
                    <a:pt x="837" y="3662"/>
                  </a:lnTo>
                  <a:lnTo>
                    <a:pt x="796" y="3766"/>
                  </a:lnTo>
                  <a:lnTo>
                    <a:pt x="796" y="3871"/>
                  </a:lnTo>
                  <a:lnTo>
                    <a:pt x="837" y="3996"/>
                  </a:lnTo>
                  <a:lnTo>
                    <a:pt x="837" y="4080"/>
                  </a:lnTo>
                  <a:lnTo>
                    <a:pt x="942" y="4206"/>
                  </a:lnTo>
                  <a:lnTo>
                    <a:pt x="1047" y="4289"/>
                  </a:lnTo>
                  <a:lnTo>
                    <a:pt x="1130" y="4331"/>
                  </a:lnTo>
                  <a:lnTo>
                    <a:pt x="1172" y="4394"/>
                  </a:lnTo>
                  <a:lnTo>
                    <a:pt x="1256" y="4499"/>
                  </a:lnTo>
                  <a:lnTo>
                    <a:pt x="1235" y="4541"/>
                  </a:lnTo>
                  <a:lnTo>
                    <a:pt x="1256" y="4645"/>
                  </a:lnTo>
                  <a:lnTo>
                    <a:pt x="1361" y="4624"/>
                  </a:lnTo>
                  <a:lnTo>
                    <a:pt x="1381" y="4499"/>
                  </a:lnTo>
                  <a:lnTo>
                    <a:pt x="1361" y="4352"/>
                  </a:lnTo>
                  <a:lnTo>
                    <a:pt x="1423" y="4248"/>
                  </a:lnTo>
                  <a:lnTo>
                    <a:pt x="1423" y="4143"/>
                  </a:lnTo>
                  <a:lnTo>
                    <a:pt x="1486" y="3996"/>
                  </a:lnTo>
                  <a:lnTo>
                    <a:pt x="1591" y="3976"/>
                  </a:lnTo>
                  <a:lnTo>
                    <a:pt x="1674" y="3913"/>
                  </a:lnTo>
                  <a:lnTo>
                    <a:pt x="1695" y="3808"/>
                  </a:lnTo>
                  <a:lnTo>
                    <a:pt x="1737" y="3599"/>
                  </a:lnTo>
                  <a:lnTo>
                    <a:pt x="1653" y="3515"/>
                  </a:lnTo>
                  <a:lnTo>
                    <a:pt x="1674" y="3473"/>
                  </a:lnTo>
                  <a:lnTo>
                    <a:pt x="1653" y="3452"/>
                  </a:lnTo>
                  <a:lnTo>
                    <a:pt x="1674" y="3390"/>
                  </a:lnTo>
                  <a:lnTo>
                    <a:pt x="1737" y="3390"/>
                  </a:lnTo>
                  <a:lnTo>
                    <a:pt x="1758" y="3306"/>
                  </a:lnTo>
                  <a:lnTo>
                    <a:pt x="1842" y="3306"/>
                  </a:lnTo>
                  <a:lnTo>
                    <a:pt x="1842" y="3243"/>
                  </a:lnTo>
                  <a:lnTo>
                    <a:pt x="1779" y="3160"/>
                  </a:lnTo>
                  <a:lnTo>
                    <a:pt x="1737" y="3034"/>
                  </a:lnTo>
                  <a:lnTo>
                    <a:pt x="1591" y="2846"/>
                  </a:lnTo>
                  <a:lnTo>
                    <a:pt x="1570" y="2741"/>
                  </a:lnTo>
                  <a:lnTo>
                    <a:pt x="1361" y="2553"/>
                  </a:lnTo>
                  <a:lnTo>
                    <a:pt x="1319" y="2532"/>
                  </a:lnTo>
                  <a:lnTo>
                    <a:pt x="1277" y="2469"/>
                  </a:lnTo>
                  <a:lnTo>
                    <a:pt x="1172" y="2406"/>
                  </a:lnTo>
                  <a:lnTo>
                    <a:pt x="1005" y="2323"/>
                  </a:lnTo>
                  <a:lnTo>
                    <a:pt x="921" y="1779"/>
                  </a:lnTo>
                  <a:lnTo>
                    <a:pt x="942" y="1674"/>
                  </a:lnTo>
                  <a:lnTo>
                    <a:pt x="942" y="691"/>
                  </a:lnTo>
                  <a:lnTo>
                    <a:pt x="921" y="481"/>
                  </a:lnTo>
                  <a:lnTo>
                    <a:pt x="733" y="272"/>
                  </a:lnTo>
                  <a:lnTo>
                    <a:pt x="649" y="209"/>
                  </a:lnTo>
                  <a:lnTo>
                    <a:pt x="607" y="167"/>
                  </a:lnTo>
                  <a:lnTo>
                    <a:pt x="586" y="126"/>
                  </a:lnTo>
                  <a:lnTo>
                    <a:pt x="524" y="126"/>
                  </a:lnTo>
                  <a:lnTo>
                    <a:pt x="503" y="105"/>
                  </a:lnTo>
                  <a:lnTo>
                    <a:pt x="419" y="63"/>
                  </a:lnTo>
                  <a:lnTo>
                    <a:pt x="398" y="105"/>
                  </a:lnTo>
                  <a:lnTo>
                    <a:pt x="377" y="63"/>
                  </a:lnTo>
                  <a:lnTo>
                    <a:pt x="293" y="63"/>
                  </a:lnTo>
                  <a:lnTo>
                    <a:pt x="27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6" name="Google Shape;2586;p46"/>
            <p:cNvSpPr/>
            <p:nvPr/>
          </p:nvSpPr>
          <p:spPr>
            <a:xfrm>
              <a:off x="4001175" y="3363575"/>
              <a:ext cx="170550" cy="145450"/>
            </a:xfrm>
            <a:custGeom>
              <a:avLst/>
              <a:gdLst/>
              <a:ahLst/>
              <a:cxnLst/>
              <a:rect l="l" t="t" r="r" b="b"/>
              <a:pathLst>
                <a:path w="6822" h="5818" extrusionOk="0">
                  <a:moveTo>
                    <a:pt x="5085" y="1"/>
                  </a:moveTo>
                  <a:lnTo>
                    <a:pt x="4143" y="210"/>
                  </a:lnTo>
                  <a:lnTo>
                    <a:pt x="3913" y="691"/>
                  </a:lnTo>
                  <a:lnTo>
                    <a:pt x="3934" y="796"/>
                  </a:lnTo>
                  <a:lnTo>
                    <a:pt x="3997" y="858"/>
                  </a:lnTo>
                  <a:lnTo>
                    <a:pt x="4081" y="900"/>
                  </a:lnTo>
                  <a:lnTo>
                    <a:pt x="4039" y="942"/>
                  </a:lnTo>
                  <a:lnTo>
                    <a:pt x="4018" y="1005"/>
                  </a:lnTo>
                  <a:lnTo>
                    <a:pt x="4018" y="1068"/>
                  </a:lnTo>
                  <a:lnTo>
                    <a:pt x="4018" y="1151"/>
                  </a:lnTo>
                  <a:lnTo>
                    <a:pt x="4018" y="1235"/>
                  </a:lnTo>
                  <a:lnTo>
                    <a:pt x="4018" y="1361"/>
                  </a:lnTo>
                  <a:lnTo>
                    <a:pt x="3976" y="1382"/>
                  </a:lnTo>
                  <a:lnTo>
                    <a:pt x="3997" y="1423"/>
                  </a:lnTo>
                  <a:lnTo>
                    <a:pt x="3934" y="1465"/>
                  </a:lnTo>
                  <a:lnTo>
                    <a:pt x="3830" y="1570"/>
                  </a:lnTo>
                  <a:lnTo>
                    <a:pt x="3830" y="1654"/>
                  </a:lnTo>
                  <a:lnTo>
                    <a:pt x="3830" y="1988"/>
                  </a:lnTo>
                  <a:lnTo>
                    <a:pt x="3830" y="2114"/>
                  </a:lnTo>
                  <a:lnTo>
                    <a:pt x="3913" y="2198"/>
                  </a:lnTo>
                  <a:lnTo>
                    <a:pt x="4081" y="2365"/>
                  </a:lnTo>
                  <a:lnTo>
                    <a:pt x="4102" y="2428"/>
                  </a:lnTo>
                  <a:lnTo>
                    <a:pt x="4143" y="2511"/>
                  </a:lnTo>
                  <a:lnTo>
                    <a:pt x="4436" y="2511"/>
                  </a:lnTo>
                  <a:lnTo>
                    <a:pt x="4395" y="2470"/>
                  </a:lnTo>
                  <a:lnTo>
                    <a:pt x="4395" y="2386"/>
                  </a:lnTo>
                  <a:lnTo>
                    <a:pt x="4520" y="2365"/>
                  </a:lnTo>
                  <a:lnTo>
                    <a:pt x="4562" y="2386"/>
                  </a:lnTo>
                  <a:lnTo>
                    <a:pt x="4625" y="3014"/>
                  </a:lnTo>
                  <a:lnTo>
                    <a:pt x="4562" y="3055"/>
                  </a:lnTo>
                  <a:lnTo>
                    <a:pt x="4499" y="3035"/>
                  </a:lnTo>
                  <a:lnTo>
                    <a:pt x="4457" y="3014"/>
                  </a:lnTo>
                  <a:lnTo>
                    <a:pt x="4436" y="2993"/>
                  </a:lnTo>
                  <a:lnTo>
                    <a:pt x="4353" y="3035"/>
                  </a:lnTo>
                  <a:lnTo>
                    <a:pt x="4248" y="3055"/>
                  </a:lnTo>
                  <a:lnTo>
                    <a:pt x="4185" y="3055"/>
                  </a:lnTo>
                  <a:lnTo>
                    <a:pt x="4039" y="2930"/>
                  </a:lnTo>
                  <a:lnTo>
                    <a:pt x="3934" y="2804"/>
                  </a:lnTo>
                  <a:lnTo>
                    <a:pt x="3830" y="2721"/>
                  </a:lnTo>
                  <a:lnTo>
                    <a:pt x="3725" y="2574"/>
                  </a:lnTo>
                  <a:lnTo>
                    <a:pt x="3599" y="2470"/>
                  </a:lnTo>
                  <a:lnTo>
                    <a:pt x="3390" y="2407"/>
                  </a:lnTo>
                  <a:lnTo>
                    <a:pt x="3244" y="2323"/>
                  </a:lnTo>
                  <a:lnTo>
                    <a:pt x="3244" y="2260"/>
                  </a:lnTo>
                  <a:lnTo>
                    <a:pt x="3139" y="2156"/>
                  </a:lnTo>
                  <a:lnTo>
                    <a:pt x="3139" y="1988"/>
                  </a:lnTo>
                  <a:lnTo>
                    <a:pt x="3097" y="1988"/>
                  </a:lnTo>
                  <a:lnTo>
                    <a:pt x="3055" y="2009"/>
                  </a:lnTo>
                  <a:lnTo>
                    <a:pt x="2972" y="2009"/>
                  </a:lnTo>
                  <a:lnTo>
                    <a:pt x="2930" y="2177"/>
                  </a:lnTo>
                  <a:lnTo>
                    <a:pt x="2888" y="2219"/>
                  </a:lnTo>
                  <a:lnTo>
                    <a:pt x="2742" y="2281"/>
                  </a:lnTo>
                  <a:lnTo>
                    <a:pt x="2637" y="2281"/>
                  </a:lnTo>
                  <a:lnTo>
                    <a:pt x="2637" y="2260"/>
                  </a:lnTo>
                  <a:lnTo>
                    <a:pt x="2511" y="2219"/>
                  </a:lnTo>
                  <a:lnTo>
                    <a:pt x="2365" y="2198"/>
                  </a:lnTo>
                  <a:lnTo>
                    <a:pt x="2239" y="2114"/>
                  </a:lnTo>
                  <a:lnTo>
                    <a:pt x="2198" y="2114"/>
                  </a:lnTo>
                  <a:lnTo>
                    <a:pt x="2093" y="2072"/>
                  </a:lnTo>
                  <a:lnTo>
                    <a:pt x="2030" y="2072"/>
                  </a:lnTo>
                  <a:lnTo>
                    <a:pt x="2030" y="2009"/>
                  </a:lnTo>
                  <a:lnTo>
                    <a:pt x="2030" y="1947"/>
                  </a:lnTo>
                  <a:lnTo>
                    <a:pt x="2009" y="1884"/>
                  </a:lnTo>
                  <a:lnTo>
                    <a:pt x="2009" y="1758"/>
                  </a:lnTo>
                  <a:lnTo>
                    <a:pt x="1946" y="1758"/>
                  </a:lnTo>
                  <a:lnTo>
                    <a:pt x="1800" y="1800"/>
                  </a:lnTo>
                  <a:lnTo>
                    <a:pt x="1779" y="1842"/>
                  </a:lnTo>
                  <a:lnTo>
                    <a:pt x="1695" y="1842"/>
                  </a:lnTo>
                  <a:lnTo>
                    <a:pt x="1612" y="1884"/>
                  </a:lnTo>
                  <a:lnTo>
                    <a:pt x="1528" y="1947"/>
                  </a:lnTo>
                  <a:lnTo>
                    <a:pt x="1507" y="1905"/>
                  </a:lnTo>
                  <a:lnTo>
                    <a:pt x="1486" y="1884"/>
                  </a:lnTo>
                  <a:lnTo>
                    <a:pt x="1486" y="1779"/>
                  </a:lnTo>
                  <a:lnTo>
                    <a:pt x="1465" y="1758"/>
                  </a:lnTo>
                  <a:lnTo>
                    <a:pt x="1361" y="1695"/>
                  </a:lnTo>
                  <a:lnTo>
                    <a:pt x="1298" y="1737"/>
                  </a:lnTo>
                  <a:lnTo>
                    <a:pt x="1256" y="1674"/>
                  </a:lnTo>
                  <a:lnTo>
                    <a:pt x="1256" y="1695"/>
                  </a:lnTo>
                  <a:lnTo>
                    <a:pt x="1256" y="1758"/>
                  </a:lnTo>
                  <a:lnTo>
                    <a:pt x="1214" y="1779"/>
                  </a:lnTo>
                  <a:lnTo>
                    <a:pt x="1256" y="2009"/>
                  </a:lnTo>
                  <a:lnTo>
                    <a:pt x="1256" y="2219"/>
                  </a:lnTo>
                  <a:lnTo>
                    <a:pt x="1256" y="2365"/>
                  </a:lnTo>
                  <a:lnTo>
                    <a:pt x="1298" y="2470"/>
                  </a:lnTo>
                  <a:lnTo>
                    <a:pt x="1298" y="2574"/>
                  </a:lnTo>
                  <a:lnTo>
                    <a:pt x="1277" y="2616"/>
                  </a:lnTo>
                  <a:lnTo>
                    <a:pt x="1256" y="2783"/>
                  </a:lnTo>
                  <a:lnTo>
                    <a:pt x="1277" y="2825"/>
                  </a:lnTo>
                  <a:lnTo>
                    <a:pt x="42" y="2825"/>
                  </a:lnTo>
                  <a:lnTo>
                    <a:pt x="1" y="4771"/>
                  </a:lnTo>
                  <a:lnTo>
                    <a:pt x="22" y="4813"/>
                  </a:lnTo>
                  <a:lnTo>
                    <a:pt x="105" y="4918"/>
                  </a:lnTo>
                  <a:lnTo>
                    <a:pt x="168" y="4980"/>
                  </a:lnTo>
                  <a:lnTo>
                    <a:pt x="231" y="5043"/>
                  </a:lnTo>
                  <a:lnTo>
                    <a:pt x="314" y="5085"/>
                  </a:lnTo>
                  <a:lnTo>
                    <a:pt x="419" y="5232"/>
                  </a:lnTo>
                  <a:lnTo>
                    <a:pt x="482" y="5294"/>
                  </a:lnTo>
                  <a:lnTo>
                    <a:pt x="566" y="5336"/>
                  </a:lnTo>
                  <a:lnTo>
                    <a:pt x="628" y="5399"/>
                  </a:lnTo>
                  <a:lnTo>
                    <a:pt x="670" y="5462"/>
                  </a:lnTo>
                  <a:lnTo>
                    <a:pt x="754" y="5504"/>
                  </a:lnTo>
                  <a:lnTo>
                    <a:pt x="775" y="5608"/>
                  </a:lnTo>
                  <a:lnTo>
                    <a:pt x="1319" y="5462"/>
                  </a:lnTo>
                  <a:lnTo>
                    <a:pt x="1402" y="5504"/>
                  </a:lnTo>
                  <a:lnTo>
                    <a:pt x="1528" y="5441"/>
                  </a:lnTo>
                  <a:lnTo>
                    <a:pt x="1570" y="5462"/>
                  </a:lnTo>
                  <a:lnTo>
                    <a:pt x="1591" y="5462"/>
                  </a:lnTo>
                  <a:lnTo>
                    <a:pt x="1612" y="5504"/>
                  </a:lnTo>
                  <a:lnTo>
                    <a:pt x="1695" y="5504"/>
                  </a:lnTo>
                  <a:lnTo>
                    <a:pt x="1716" y="5524"/>
                  </a:lnTo>
                  <a:lnTo>
                    <a:pt x="1737" y="5524"/>
                  </a:lnTo>
                  <a:lnTo>
                    <a:pt x="1821" y="5629"/>
                  </a:lnTo>
                  <a:lnTo>
                    <a:pt x="1884" y="5629"/>
                  </a:lnTo>
                  <a:lnTo>
                    <a:pt x="2030" y="5650"/>
                  </a:lnTo>
                  <a:lnTo>
                    <a:pt x="2135" y="5713"/>
                  </a:lnTo>
                  <a:lnTo>
                    <a:pt x="2198" y="5755"/>
                  </a:lnTo>
                  <a:lnTo>
                    <a:pt x="2239" y="5755"/>
                  </a:lnTo>
                  <a:lnTo>
                    <a:pt x="2344" y="5671"/>
                  </a:lnTo>
                  <a:lnTo>
                    <a:pt x="2470" y="5650"/>
                  </a:lnTo>
                  <a:lnTo>
                    <a:pt x="2532" y="5713"/>
                  </a:lnTo>
                  <a:lnTo>
                    <a:pt x="2553" y="5671"/>
                  </a:lnTo>
                  <a:lnTo>
                    <a:pt x="2574" y="5713"/>
                  </a:lnTo>
                  <a:lnTo>
                    <a:pt x="2616" y="5713"/>
                  </a:lnTo>
                  <a:lnTo>
                    <a:pt x="2679" y="5776"/>
                  </a:lnTo>
                  <a:lnTo>
                    <a:pt x="2783" y="5817"/>
                  </a:lnTo>
                  <a:lnTo>
                    <a:pt x="2951" y="5755"/>
                  </a:lnTo>
                  <a:lnTo>
                    <a:pt x="3139" y="5504"/>
                  </a:lnTo>
                  <a:lnTo>
                    <a:pt x="3390" y="5190"/>
                  </a:lnTo>
                  <a:lnTo>
                    <a:pt x="3725" y="4939"/>
                  </a:lnTo>
                  <a:lnTo>
                    <a:pt x="3934" y="4876"/>
                  </a:lnTo>
                  <a:lnTo>
                    <a:pt x="3976" y="4834"/>
                  </a:lnTo>
                  <a:lnTo>
                    <a:pt x="3997" y="4792"/>
                  </a:lnTo>
                  <a:lnTo>
                    <a:pt x="3976" y="4729"/>
                  </a:lnTo>
                  <a:lnTo>
                    <a:pt x="3997" y="4687"/>
                  </a:lnTo>
                  <a:lnTo>
                    <a:pt x="3997" y="4625"/>
                  </a:lnTo>
                  <a:lnTo>
                    <a:pt x="4039" y="4562"/>
                  </a:lnTo>
                  <a:lnTo>
                    <a:pt x="4206" y="4457"/>
                  </a:lnTo>
                  <a:lnTo>
                    <a:pt x="4290" y="4415"/>
                  </a:lnTo>
                  <a:lnTo>
                    <a:pt x="4353" y="4395"/>
                  </a:lnTo>
                  <a:lnTo>
                    <a:pt x="4499" y="4353"/>
                  </a:lnTo>
                  <a:lnTo>
                    <a:pt x="4646" y="4353"/>
                  </a:lnTo>
                  <a:lnTo>
                    <a:pt x="4667" y="4395"/>
                  </a:lnTo>
                  <a:lnTo>
                    <a:pt x="4729" y="4374"/>
                  </a:lnTo>
                  <a:lnTo>
                    <a:pt x="4855" y="4395"/>
                  </a:lnTo>
                  <a:lnTo>
                    <a:pt x="4918" y="4395"/>
                  </a:lnTo>
                  <a:lnTo>
                    <a:pt x="4918" y="4311"/>
                  </a:lnTo>
                  <a:lnTo>
                    <a:pt x="4876" y="4143"/>
                  </a:lnTo>
                  <a:lnTo>
                    <a:pt x="4918" y="4060"/>
                  </a:lnTo>
                  <a:lnTo>
                    <a:pt x="5148" y="3955"/>
                  </a:lnTo>
                  <a:lnTo>
                    <a:pt x="5273" y="3955"/>
                  </a:lnTo>
                  <a:lnTo>
                    <a:pt x="5859" y="3683"/>
                  </a:lnTo>
                  <a:lnTo>
                    <a:pt x="5964" y="3662"/>
                  </a:lnTo>
                  <a:lnTo>
                    <a:pt x="6299" y="3537"/>
                  </a:lnTo>
                  <a:lnTo>
                    <a:pt x="6487" y="3474"/>
                  </a:lnTo>
                  <a:lnTo>
                    <a:pt x="6445" y="3432"/>
                  </a:lnTo>
                  <a:lnTo>
                    <a:pt x="6403" y="3327"/>
                  </a:lnTo>
                  <a:lnTo>
                    <a:pt x="6320" y="3223"/>
                  </a:lnTo>
                  <a:lnTo>
                    <a:pt x="6320" y="3160"/>
                  </a:lnTo>
                  <a:lnTo>
                    <a:pt x="6382" y="3139"/>
                  </a:lnTo>
                  <a:lnTo>
                    <a:pt x="6445" y="3035"/>
                  </a:lnTo>
                  <a:lnTo>
                    <a:pt x="6445" y="2951"/>
                  </a:lnTo>
                  <a:lnTo>
                    <a:pt x="6487" y="2888"/>
                  </a:lnTo>
                  <a:lnTo>
                    <a:pt x="6445" y="2825"/>
                  </a:lnTo>
                  <a:lnTo>
                    <a:pt x="6445" y="2742"/>
                  </a:lnTo>
                  <a:lnTo>
                    <a:pt x="6487" y="2721"/>
                  </a:lnTo>
                  <a:lnTo>
                    <a:pt x="6612" y="2616"/>
                  </a:lnTo>
                  <a:lnTo>
                    <a:pt x="6696" y="2595"/>
                  </a:lnTo>
                  <a:lnTo>
                    <a:pt x="6717" y="2511"/>
                  </a:lnTo>
                  <a:lnTo>
                    <a:pt x="6759" y="2511"/>
                  </a:lnTo>
                  <a:lnTo>
                    <a:pt x="6759" y="2470"/>
                  </a:lnTo>
                  <a:lnTo>
                    <a:pt x="6717" y="2428"/>
                  </a:lnTo>
                  <a:lnTo>
                    <a:pt x="6696" y="2386"/>
                  </a:lnTo>
                  <a:lnTo>
                    <a:pt x="6654" y="2302"/>
                  </a:lnTo>
                  <a:lnTo>
                    <a:pt x="6717" y="2281"/>
                  </a:lnTo>
                  <a:lnTo>
                    <a:pt x="6717" y="2198"/>
                  </a:lnTo>
                  <a:lnTo>
                    <a:pt x="6654" y="2114"/>
                  </a:lnTo>
                  <a:lnTo>
                    <a:pt x="6717" y="2051"/>
                  </a:lnTo>
                  <a:lnTo>
                    <a:pt x="6696" y="1967"/>
                  </a:lnTo>
                  <a:lnTo>
                    <a:pt x="6696" y="1884"/>
                  </a:lnTo>
                  <a:lnTo>
                    <a:pt x="6654" y="1779"/>
                  </a:lnTo>
                  <a:lnTo>
                    <a:pt x="6654" y="1695"/>
                  </a:lnTo>
                  <a:lnTo>
                    <a:pt x="6801" y="1570"/>
                  </a:lnTo>
                  <a:lnTo>
                    <a:pt x="6801" y="1528"/>
                  </a:lnTo>
                  <a:lnTo>
                    <a:pt x="6822" y="1486"/>
                  </a:lnTo>
                  <a:lnTo>
                    <a:pt x="6822" y="1361"/>
                  </a:lnTo>
                  <a:lnTo>
                    <a:pt x="6801" y="1277"/>
                  </a:lnTo>
                  <a:lnTo>
                    <a:pt x="6696" y="1214"/>
                  </a:lnTo>
                  <a:lnTo>
                    <a:pt x="6696" y="1151"/>
                  </a:lnTo>
                  <a:lnTo>
                    <a:pt x="6738" y="1005"/>
                  </a:lnTo>
                  <a:lnTo>
                    <a:pt x="6738" y="963"/>
                  </a:lnTo>
                  <a:lnTo>
                    <a:pt x="6696" y="942"/>
                  </a:lnTo>
                  <a:lnTo>
                    <a:pt x="6592" y="900"/>
                  </a:lnTo>
                  <a:lnTo>
                    <a:pt x="6550" y="817"/>
                  </a:lnTo>
                  <a:lnTo>
                    <a:pt x="6529" y="796"/>
                  </a:lnTo>
                  <a:lnTo>
                    <a:pt x="6508" y="712"/>
                  </a:lnTo>
                  <a:lnTo>
                    <a:pt x="6508" y="691"/>
                  </a:lnTo>
                  <a:lnTo>
                    <a:pt x="6445" y="691"/>
                  </a:lnTo>
                  <a:lnTo>
                    <a:pt x="6340" y="586"/>
                  </a:lnTo>
                  <a:lnTo>
                    <a:pt x="6299" y="503"/>
                  </a:lnTo>
                  <a:lnTo>
                    <a:pt x="6236" y="482"/>
                  </a:lnTo>
                  <a:lnTo>
                    <a:pt x="6194" y="419"/>
                  </a:lnTo>
                  <a:lnTo>
                    <a:pt x="6110" y="419"/>
                  </a:lnTo>
                  <a:lnTo>
                    <a:pt x="5859" y="335"/>
                  </a:lnTo>
                  <a:lnTo>
                    <a:pt x="5755" y="335"/>
                  </a:lnTo>
                  <a:lnTo>
                    <a:pt x="5671" y="273"/>
                  </a:lnTo>
                  <a:lnTo>
                    <a:pt x="5671" y="210"/>
                  </a:lnTo>
                  <a:lnTo>
                    <a:pt x="5587" y="168"/>
                  </a:lnTo>
                  <a:lnTo>
                    <a:pt x="5545" y="168"/>
                  </a:lnTo>
                  <a:lnTo>
                    <a:pt x="5441" y="126"/>
                  </a:lnTo>
                  <a:lnTo>
                    <a:pt x="5357" y="126"/>
                  </a:lnTo>
                  <a:lnTo>
                    <a:pt x="5169" y="22"/>
                  </a:lnTo>
                  <a:lnTo>
                    <a:pt x="508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7" name="Google Shape;2587;p46"/>
            <p:cNvSpPr/>
            <p:nvPr/>
          </p:nvSpPr>
          <p:spPr>
            <a:xfrm>
              <a:off x="3852625" y="3330100"/>
              <a:ext cx="181000" cy="178925"/>
            </a:xfrm>
            <a:custGeom>
              <a:avLst/>
              <a:gdLst/>
              <a:ahLst/>
              <a:cxnLst/>
              <a:rect l="l" t="t" r="r" b="b"/>
              <a:pathLst>
                <a:path w="7240" h="7157" extrusionOk="0">
                  <a:moveTo>
                    <a:pt x="963" y="0"/>
                  </a:moveTo>
                  <a:lnTo>
                    <a:pt x="879" y="42"/>
                  </a:lnTo>
                  <a:lnTo>
                    <a:pt x="774" y="63"/>
                  </a:lnTo>
                  <a:lnTo>
                    <a:pt x="712" y="63"/>
                  </a:lnTo>
                  <a:lnTo>
                    <a:pt x="670" y="84"/>
                  </a:lnTo>
                  <a:lnTo>
                    <a:pt x="670" y="105"/>
                  </a:lnTo>
                  <a:lnTo>
                    <a:pt x="649" y="105"/>
                  </a:lnTo>
                  <a:lnTo>
                    <a:pt x="502" y="189"/>
                  </a:lnTo>
                  <a:lnTo>
                    <a:pt x="544" y="273"/>
                  </a:lnTo>
                  <a:lnTo>
                    <a:pt x="544" y="356"/>
                  </a:lnTo>
                  <a:lnTo>
                    <a:pt x="858" y="712"/>
                  </a:lnTo>
                  <a:lnTo>
                    <a:pt x="879" y="1151"/>
                  </a:lnTo>
                  <a:lnTo>
                    <a:pt x="1046" y="1402"/>
                  </a:lnTo>
                  <a:lnTo>
                    <a:pt x="1026" y="1633"/>
                  </a:lnTo>
                  <a:lnTo>
                    <a:pt x="837" y="1863"/>
                  </a:lnTo>
                  <a:lnTo>
                    <a:pt x="942" y="1925"/>
                  </a:lnTo>
                  <a:lnTo>
                    <a:pt x="942" y="2135"/>
                  </a:lnTo>
                  <a:lnTo>
                    <a:pt x="1046" y="2260"/>
                  </a:lnTo>
                  <a:lnTo>
                    <a:pt x="1046" y="2407"/>
                  </a:lnTo>
                  <a:lnTo>
                    <a:pt x="1256" y="2783"/>
                  </a:lnTo>
                  <a:lnTo>
                    <a:pt x="1256" y="2867"/>
                  </a:lnTo>
                  <a:lnTo>
                    <a:pt x="1339" y="2972"/>
                  </a:lnTo>
                  <a:lnTo>
                    <a:pt x="1339" y="3453"/>
                  </a:lnTo>
                  <a:lnTo>
                    <a:pt x="1088" y="3871"/>
                  </a:lnTo>
                  <a:lnTo>
                    <a:pt x="1026" y="3871"/>
                  </a:lnTo>
                  <a:lnTo>
                    <a:pt x="754" y="4081"/>
                  </a:lnTo>
                  <a:lnTo>
                    <a:pt x="754" y="4227"/>
                  </a:lnTo>
                  <a:lnTo>
                    <a:pt x="440" y="4499"/>
                  </a:lnTo>
                  <a:lnTo>
                    <a:pt x="440" y="4687"/>
                  </a:lnTo>
                  <a:lnTo>
                    <a:pt x="398" y="4750"/>
                  </a:lnTo>
                  <a:lnTo>
                    <a:pt x="398" y="5210"/>
                  </a:lnTo>
                  <a:lnTo>
                    <a:pt x="230" y="5399"/>
                  </a:lnTo>
                  <a:lnTo>
                    <a:pt x="210" y="5608"/>
                  </a:lnTo>
                  <a:lnTo>
                    <a:pt x="42" y="5796"/>
                  </a:lnTo>
                  <a:lnTo>
                    <a:pt x="42" y="6006"/>
                  </a:lnTo>
                  <a:lnTo>
                    <a:pt x="21" y="6173"/>
                  </a:lnTo>
                  <a:lnTo>
                    <a:pt x="21" y="6466"/>
                  </a:lnTo>
                  <a:lnTo>
                    <a:pt x="0" y="6654"/>
                  </a:lnTo>
                  <a:lnTo>
                    <a:pt x="21" y="6696"/>
                  </a:lnTo>
                  <a:lnTo>
                    <a:pt x="105" y="6738"/>
                  </a:lnTo>
                  <a:lnTo>
                    <a:pt x="126" y="6759"/>
                  </a:lnTo>
                  <a:lnTo>
                    <a:pt x="189" y="6738"/>
                  </a:lnTo>
                  <a:lnTo>
                    <a:pt x="210" y="6654"/>
                  </a:lnTo>
                  <a:lnTo>
                    <a:pt x="398" y="6654"/>
                  </a:lnTo>
                  <a:lnTo>
                    <a:pt x="461" y="6696"/>
                  </a:lnTo>
                  <a:lnTo>
                    <a:pt x="523" y="6675"/>
                  </a:lnTo>
                  <a:lnTo>
                    <a:pt x="523" y="6591"/>
                  </a:lnTo>
                  <a:lnTo>
                    <a:pt x="712" y="6466"/>
                  </a:lnTo>
                  <a:lnTo>
                    <a:pt x="754" y="6466"/>
                  </a:lnTo>
                  <a:lnTo>
                    <a:pt x="858" y="6529"/>
                  </a:lnTo>
                  <a:lnTo>
                    <a:pt x="879" y="6529"/>
                  </a:lnTo>
                  <a:lnTo>
                    <a:pt x="921" y="6487"/>
                  </a:lnTo>
                  <a:lnTo>
                    <a:pt x="963" y="6466"/>
                  </a:lnTo>
                  <a:lnTo>
                    <a:pt x="1046" y="6529"/>
                  </a:lnTo>
                  <a:lnTo>
                    <a:pt x="1046" y="6550"/>
                  </a:lnTo>
                  <a:lnTo>
                    <a:pt x="1130" y="6571"/>
                  </a:lnTo>
                  <a:lnTo>
                    <a:pt x="1088" y="6633"/>
                  </a:lnTo>
                  <a:lnTo>
                    <a:pt x="1151" y="6654"/>
                  </a:lnTo>
                  <a:lnTo>
                    <a:pt x="1256" y="6759"/>
                  </a:lnTo>
                  <a:lnTo>
                    <a:pt x="1381" y="6801"/>
                  </a:lnTo>
                  <a:lnTo>
                    <a:pt x="1486" y="6759"/>
                  </a:lnTo>
                  <a:lnTo>
                    <a:pt x="1507" y="6759"/>
                  </a:lnTo>
                  <a:lnTo>
                    <a:pt x="1590" y="6696"/>
                  </a:lnTo>
                  <a:lnTo>
                    <a:pt x="1653" y="6696"/>
                  </a:lnTo>
                  <a:lnTo>
                    <a:pt x="1674" y="6738"/>
                  </a:lnTo>
                  <a:lnTo>
                    <a:pt x="3850" y="6738"/>
                  </a:lnTo>
                  <a:lnTo>
                    <a:pt x="3871" y="6759"/>
                  </a:lnTo>
                  <a:lnTo>
                    <a:pt x="3913" y="6863"/>
                  </a:lnTo>
                  <a:lnTo>
                    <a:pt x="3976" y="6905"/>
                  </a:lnTo>
                  <a:lnTo>
                    <a:pt x="4101" y="6968"/>
                  </a:lnTo>
                  <a:lnTo>
                    <a:pt x="4206" y="6989"/>
                  </a:lnTo>
                  <a:lnTo>
                    <a:pt x="4311" y="6968"/>
                  </a:lnTo>
                  <a:lnTo>
                    <a:pt x="4373" y="6989"/>
                  </a:lnTo>
                  <a:lnTo>
                    <a:pt x="4394" y="7052"/>
                  </a:lnTo>
                  <a:lnTo>
                    <a:pt x="4478" y="7073"/>
                  </a:lnTo>
                  <a:lnTo>
                    <a:pt x="4541" y="7010"/>
                  </a:lnTo>
                  <a:lnTo>
                    <a:pt x="4645" y="6989"/>
                  </a:lnTo>
                  <a:lnTo>
                    <a:pt x="4792" y="7010"/>
                  </a:lnTo>
                  <a:lnTo>
                    <a:pt x="4855" y="7010"/>
                  </a:lnTo>
                  <a:lnTo>
                    <a:pt x="4896" y="6947"/>
                  </a:lnTo>
                  <a:lnTo>
                    <a:pt x="4917" y="6968"/>
                  </a:lnTo>
                  <a:lnTo>
                    <a:pt x="4959" y="6968"/>
                  </a:lnTo>
                  <a:lnTo>
                    <a:pt x="5106" y="7094"/>
                  </a:lnTo>
                  <a:lnTo>
                    <a:pt x="5210" y="7115"/>
                  </a:lnTo>
                  <a:lnTo>
                    <a:pt x="5357" y="7115"/>
                  </a:lnTo>
                  <a:lnTo>
                    <a:pt x="5357" y="7073"/>
                  </a:lnTo>
                  <a:lnTo>
                    <a:pt x="5440" y="7052"/>
                  </a:lnTo>
                  <a:lnTo>
                    <a:pt x="5482" y="7073"/>
                  </a:lnTo>
                  <a:lnTo>
                    <a:pt x="5545" y="7094"/>
                  </a:lnTo>
                  <a:lnTo>
                    <a:pt x="5587" y="7073"/>
                  </a:lnTo>
                  <a:lnTo>
                    <a:pt x="5629" y="7115"/>
                  </a:lnTo>
                  <a:lnTo>
                    <a:pt x="5671" y="7115"/>
                  </a:lnTo>
                  <a:lnTo>
                    <a:pt x="5692" y="7156"/>
                  </a:lnTo>
                  <a:lnTo>
                    <a:pt x="5838" y="7156"/>
                  </a:lnTo>
                  <a:lnTo>
                    <a:pt x="6717" y="6947"/>
                  </a:lnTo>
                  <a:lnTo>
                    <a:pt x="6696" y="6843"/>
                  </a:lnTo>
                  <a:lnTo>
                    <a:pt x="6612" y="6801"/>
                  </a:lnTo>
                  <a:lnTo>
                    <a:pt x="6570" y="6738"/>
                  </a:lnTo>
                  <a:lnTo>
                    <a:pt x="6508" y="6675"/>
                  </a:lnTo>
                  <a:lnTo>
                    <a:pt x="6424" y="6633"/>
                  </a:lnTo>
                  <a:lnTo>
                    <a:pt x="6361" y="6571"/>
                  </a:lnTo>
                  <a:lnTo>
                    <a:pt x="6256" y="6424"/>
                  </a:lnTo>
                  <a:lnTo>
                    <a:pt x="6173" y="6382"/>
                  </a:lnTo>
                  <a:lnTo>
                    <a:pt x="6110" y="6319"/>
                  </a:lnTo>
                  <a:lnTo>
                    <a:pt x="6047" y="6257"/>
                  </a:lnTo>
                  <a:lnTo>
                    <a:pt x="5964" y="6152"/>
                  </a:lnTo>
                  <a:lnTo>
                    <a:pt x="5943" y="6110"/>
                  </a:lnTo>
                  <a:lnTo>
                    <a:pt x="5984" y="4164"/>
                  </a:lnTo>
                  <a:lnTo>
                    <a:pt x="7219" y="4164"/>
                  </a:lnTo>
                  <a:lnTo>
                    <a:pt x="7198" y="4122"/>
                  </a:lnTo>
                  <a:lnTo>
                    <a:pt x="7219" y="3955"/>
                  </a:lnTo>
                  <a:lnTo>
                    <a:pt x="7240" y="3913"/>
                  </a:lnTo>
                  <a:lnTo>
                    <a:pt x="7240" y="3809"/>
                  </a:lnTo>
                  <a:lnTo>
                    <a:pt x="7198" y="3704"/>
                  </a:lnTo>
                  <a:lnTo>
                    <a:pt x="7198" y="3558"/>
                  </a:lnTo>
                  <a:lnTo>
                    <a:pt x="7198" y="3348"/>
                  </a:lnTo>
                  <a:lnTo>
                    <a:pt x="7156" y="3118"/>
                  </a:lnTo>
                  <a:lnTo>
                    <a:pt x="7198" y="3097"/>
                  </a:lnTo>
                  <a:lnTo>
                    <a:pt x="7198" y="3034"/>
                  </a:lnTo>
                  <a:lnTo>
                    <a:pt x="7198" y="3013"/>
                  </a:lnTo>
                  <a:lnTo>
                    <a:pt x="7093" y="3013"/>
                  </a:lnTo>
                  <a:lnTo>
                    <a:pt x="6989" y="3034"/>
                  </a:lnTo>
                  <a:lnTo>
                    <a:pt x="6905" y="3097"/>
                  </a:lnTo>
                  <a:lnTo>
                    <a:pt x="6821" y="3118"/>
                  </a:lnTo>
                  <a:lnTo>
                    <a:pt x="6780" y="3139"/>
                  </a:lnTo>
                  <a:lnTo>
                    <a:pt x="6717" y="3118"/>
                  </a:lnTo>
                  <a:lnTo>
                    <a:pt x="6570" y="3118"/>
                  </a:lnTo>
                  <a:lnTo>
                    <a:pt x="6508" y="3097"/>
                  </a:lnTo>
                  <a:lnTo>
                    <a:pt x="6424" y="3034"/>
                  </a:lnTo>
                  <a:lnTo>
                    <a:pt x="6382" y="3034"/>
                  </a:lnTo>
                  <a:lnTo>
                    <a:pt x="6361" y="3076"/>
                  </a:lnTo>
                  <a:lnTo>
                    <a:pt x="6298" y="3097"/>
                  </a:lnTo>
                  <a:lnTo>
                    <a:pt x="6256" y="3118"/>
                  </a:lnTo>
                  <a:lnTo>
                    <a:pt x="6194" y="3118"/>
                  </a:lnTo>
                  <a:lnTo>
                    <a:pt x="6173" y="3097"/>
                  </a:lnTo>
                  <a:lnTo>
                    <a:pt x="6173" y="2972"/>
                  </a:lnTo>
                  <a:lnTo>
                    <a:pt x="6215" y="2930"/>
                  </a:lnTo>
                  <a:lnTo>
                    <a:pt x="6215" y="2909"/>
                  </a:lnTo>
                  <a:lnTo>
                    <a:pt x="6256" y="2825"/>
                  </a:lnTo>
                  <a:lnTo>
                    <a:pt x="6173" y="2783"/>
                  </a:lnTo>
                  <a:lnTo>
                    <a:pt x="6173" y="2658"/>
                  </a:lnTo>
                  <a:lnTo>
                    <a:pt x="6194" y="2616"/>
                  </a:lnTo>
                  <a:lnTo>
                    <a:pt x="6194" y="2553"/>
                  </a:lnTo>
                  <a:lnTo>
                    <a:pt x="6110" y="2490"/>
                  </a:lnTo>
                  <a:lnTo>
                    <a:pt x="6110" y="2407"/>
                  </a:lnTo>
                  <a:lnTo>
                    <a:pt x="6152" y="2344"/>
                  </a:lnTo>
                  <a:lnTo>
                    <a:pt x="6110" y="2281"/>
                  </a:lnTo>
                  <a:lnTo>
                    <a:pt x="6068" y="2260"/>
                  </a:lnTo>
                  <a:lnTo>
                    <a:pt x="6047" y="2197"/>
                  </a:lnTo>
                  <a:lnTo>
                    <a:pt x="6005" y="2177"/>
                  </a:lnTo>
                  <a:lnTo>
                    <a:pt x="6005" y="2093"/>
                  </a:lnTo>
                  <a:lnTo>
                    <a:pt x="5964" y="2051"/>
                  </a:lnTo>
                  <a:lnTo>
                    <a:pt x="5964" y="1967"/>
                  </a:lnTo>
                  <a:lnTo>
                    <a:pt x="5901" y="1925"/>
                  </a:lnTo>
                  <a:lnTo>
                    <a:pt x="5964" y="1821"/>
                  </a:lnTo>
                  <a:lnTo>
                    <a:pt x="5964" y="1612"/>
                  </a:lnTo>
                  <a:lnTo>
                    <a:pt x="5943" y="1528"/>
                  </a:lnTo>
                  <a:lnTo>
                    <a:pt x="5943" y="1507"/>
                  </a:lnTo>
                  <a:lnTo>
                    <a:pt x="5964" y="1444"/>
                  </a:lnTo>
                  <a:lnTo>
                    <a:pt x="5964" y="1361"/>
                  </a:lnTo>
                  <a:lnTo>
                    <a:pt x="5901" y="1298"/>
                  </a:lnTo>
                  <a:lnTo>
                    <a:pt x="5943" y="1193"/>
                  </a:lnTo>
                  <a:lnTo>
                    <a:pt x="5984" y="1089"/>
                  </a:lnTo>
                  <a:lnTo>
                    <a:pt x="5984" y="1005"/>
                  </a:lnTo>
                  <a:lnTo>
                    <a:pt x="5984" y="921"/>
                  </a:lnTo>
                  <a:lnTo>
                    <a:pt x="5964" y="837"/>
                  </a:lnTo>
                  <a:lnTo>
                    <a:pt x="5315" y="796"/>
                  </a:lnTo>
                  <a:lnTo>
                    <a:pt x="5273" y="733"/>
                  </a:lnTo>
                  <a:lnTo>
                    <a:pt x="5315" y="691"/>
                  </a:lnTo>
                  <a:lnTo>
                    <a:pt x="5336" y="607"/>
                  </a:lnTo>
                  <a:lnTo>
                    <a:pt x="5147" y="586"/>
                  </a:lnTo>
                  <a:lnTo>
                    <a:pt x="5147" y="628"/>
                  </a:lnTo>
                  <a:lnTo>
                    <a:pt x="4583" y="670"/>
                  </a:lnTo>
                  <a:lnTo>
                    <a:pt x="4583" y="817"/>
                  </a:lnTo>
                  <a:lnTo>
                    <a:pt x="4520" y="921"/>
                  </a:lnTo>
                  <a:lnTo>
                    <a:pt x="4478" y="942"/>
                  </a:lnTo>
                  <a:lnTo>
                    <a:pt x="4499" y="1047"/>
                  </a:lnTo>
                  <a:lnTo>
                    <a:pt x="4499" y="1214"/>
                  </a:lnTo>
                  <a:lnTo>
                    <a:pt x="4059" y="1235"/>
                  </a:lnTo>
                  <a:lnTo>
                    <a:pt x="3976" y="1298"/>
                  </a:lnTo>
                  <a:lnTo>
                    <a:pt x="3787" y="1256"/>
                  </a:lnTo>
                  <a:lnTo>
                    <a:pt x="3704" y="1235"/>
                  </a:lnTo>
                  <a:lnTo>
                    <a:pt x="3599" y="1256"/>
                  </a:lnTo>
                  <a:lnTo>
                    <a:pt x="3453" y="1256"/>
                  </a:lnTo>
                  <a:lnTo>
                    <a:pt x="3390" y="1235"/>
                  </a:lnTo>
                  <a:lnTo>
                    <a:pt x="3369" y="1026"/>
                  </a:lnTo>
                  <a:lnTo>
                    <a:pt x="3285" y="921"/>
                  </a:lnTo>
                  <a:lnTo>
                    <a:pt x="3243" y="837"/>
                  </a:lnTo>
                  <a:lnTo>
                    <a:pt x="3181" y="817"/>
                  </a:lnTo>
                  <a:lnTo>
                    <a:pt x="3181" y="733"/>
                  </a:lnTo>
                  <a:lnTo>
                    <a:pt x="3160" y="691"/>
                  </a:lnTo>
                  <a:lnTo>
                    <a:pt x="3139" y="565"/>
                  </a:lnTo>
                  <a:lnTo>
                    <a:pt x="3076" y="461"/>
                  </a:lnTo>
                  <a:lnTo>
                    <a:pt x="3076" y="377"/>
                  </a:lnTo>
                  <a:lnTo>
                    <a:pt x="3118" y="314"/>
                  </a:lnTo>
                  <a:lnTo>
                    <a:pt x="3076" y="252"/>
                  </a:lnTo>
                  <a:lnTo>
                    <a:pt x="3034" y="189"/>
                  </a:lnTo>
                  <a:lnTo>
                    <a:pt x="3034" y="105"/>
                  </a:lnTo>
                  <a:lnTo>
                    <a:pt x="3034" y="84"/>
                  </a:lnTo>
                  <a:lnTo>
                    <a:pt x="3034" y="0"/>
                  </a:lnTo>
                  <a:lnTo>
                    <a:pt x="2030" y="0"/>
                  </a:lnTo>
                  <a:lnTo>
                    <a:pt x="1821" y="42"/>
                  </a:lnTo>
                  <a:lnTo>
                    <a:pt x="165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8" name="Google Shape;2588;p46"/>
            <p:cNvSpPr/>
            <p:nvPr/>
          </p:nvSpPr>
          <p:spPr>
            <a:xfrm>
              <a:off x="4046675" y="3472375"/>
              <a:ext cx="113025" cy="103075"/>
            </a:xfrm>
            <a:custGeom>
              <a:avLst/>
              <a:gdLst/>
              <a:ahLst/>
              <a:cxnLst/>
              <a:rect l="l" t="t" r="r" b="b"/>
              <a:pathLst>
                <a:path w="4521" h="4123" extrusionOk="0">
                  <a:moveTo>
                    <a:pt x="2679" y="1"/>
                  </a:moveTo>
                  <a:lnTo>
                    <a:pt x="2533" y="43"/>
                  </a:lnTo>
                  <a:lnTo>
                    <a:pt x="2470" y="63"/>
                  </a:lnTo>
                  <a:lnTo>
                    <a:pt x="2386" y="105"/>
                  </a:lnTo>
                  <a:lnTo>
                    <a:pt x="2219" y="210"/>
                  </a:lnTo>
                  <a:lnTo>
                    <a:pt x="2177" y="273"/>
                  </a:lnTo>
                  <a:lnTo>
                    <a:pt x="2177" y="335"/>
                  </a:lnTo>
                  <a:lnTo>
                    <a:pt x="2156" y="377"/>
                  </a:lnTo>
                  <a:lnTo>
                    <a:pt x="2177" y="440"/>
                  </a:lnTo>
                  <a:lnTo>
                    <a:pt x="2156" y="482"/>
                  </a:lnTo>
                  <a:lnTo>
                    <a:pt x="2114" y="524"/>
                  </a:lnTo>
                  <a:lnTo>
                    <a:pt x="1905" y="587"/>
                  </a:lnTo>
                  <a:lnTo>
                    <a:pt x="1570" y="838"/>
                  </a:lnTo>
                  <a:lnTo>
                    <a:pt x="1319" y="1152"/>
                  </a:lnTo>
                  <a:lnTo>
                    <a:pt x="1131" y="1403"/>
                  </a:lnTo>
                  <a:lnTo>
                    <a:pt x="963" y="1465"/>
                  </a:lnTo>
                  <a:lnTo>
                    <a:pt x="859" y="1424"/>
                  </a:lnTo>
                  <a:lnTo>
                    <a:pt x="796" y="1361"/>
                  </a:lnTo>
                  <a:lnTo>
                    <a:pt x="754" y="1361"/>
                  </a:lnTo>
                  <a:lnTo>
                    <a:pt x="733" y="1319"/>
                  </a:lnTo>
                  <a:lnTo>
                    <a:pt x="712" y="1361"/>
                  </a:lnTo>
                  <a:lnTo>
                    <a:pt x="650" y="1298"/>
                  </a:lnTo>
                  <a:lnTo>
                    <a:pt x="524" y="1319"/>
                  </a:lnTo>
                  <a:lnTo>
                    <a:pt x="419" y="1403"/>
                  </a:lnTo>
                  <a:lnTo>
                    <a:pt x="378" y="1403"/>
                  </a:lnTo>
                  <a:lnTo>
                    <a:pt x="315" y="1361"/>
                  </a:lnTo>
                  <a:lnTo>
                    <a:pt x="210" y="1298"/>
                  </a:lnTo>
                  <a:lnTo>
                    <a:pt x="64" y="1277"/>
                  </a:lnTo>
                  <a:lnTo>
                    <a:pt x="1" y="1277"/>
                  </a:lnTo>
                  <a:lnTo>
                    <a:pt x="22" y="1319"/>
                  </a:lnTo>
                  <a:lnTo>
                    <a:pt x="22" y="1382"/>
                  </a:lnTo>
                  <a:lnTo>
                    <a:pt x="22" y="1424"/>
                  </a:lnTo>
                  <a:lnTo>
                    <a:pt x="22" y="1486"/>
                  </a:lnTo>
                  <a:lnTo>
                    <a:pt x="106" y="1570"/>
                  </a:lnTo>
                  <a:lnTo>
                    <a:pt x="168" y="1591"/>
                  </a:lnTo>
                  <a:lnTo>
                    <a:pt x="231" y="1633"/>
                  </a:lnTo>
                  <a:lnTo>
                    <a:pt x="294" y="1716"/>
                  </a:lnTo>
                  <a:lnTo>
                    <a:pt x="294" y="1779"/>
                  </a:lnTo>
                  <a:lnTo>
                    <a:pt x="315" y="1800"/>
                  </a:lnTo>
                  <a:lnTo>
                    <a:pt x="378" y="1884"/>
                  </a:lnTo>
                  <a:lnTo>
                    <a:pt x="398" y="1988"/>
                  </a:lnTo>
                  <a:lnTo>
                    <a:pt x="440" y="2030"/>
                  </a:lnTo>
                  <a:lnTo>
                    <a:pt x="503" y="2114"/>
                  </a:lnTo>
                  <a:lnTo>
                    <a:pt x="545" y="2156"/>
                  </a:lnTo>
                  <a:lnTo>
                    <a:pt x="587" y="2156"/>
                  </a:lnTo>
                  <a:lnTo>
                    <a:pt x="629" y="2240"/>
                  </a:lnTo>
                  <a:lnTo>
                    <a:pt x="796" y="2512"/>
                  </a:lnTo>
                  <a:lnTo>
                    <a:pt x="901" y="2574"/>
                  </a:lnTo>
                  <a:lnTo>
                    <a:pt x="1005" y="2637"/>
                  </a:lnTo>
                  <a:lnTo>
                    <a:pt x="1047" y="2679"/>
                  </a:lnTo>
                  <a:lnTo>
                    <a:pt x="1131" y="2742"/>
                  </a:lnTo>
                  <a:lnTo>
                    <a:pt x="1131" y="2763"/>
                  </a:lnTo>
                  <a:lnTo>
                    <a:pt x="1131" y="2825"/>
                  </a:lnTo>
                  <a:lnTo>
                    <a:pt x="1152" y="2867"/>
                  </a:lnTo>
                  <a:lnTo>
                    <a:pt x="1256" y="2888"/>
                  </a:lnTo>
                  <a:lnTo>
                    <a:pt x="1340" y="2972"/>
                  </a:lnTo>
                  <a:lnTo>
                    <a:pt x="1319" y="3056"/>
                  </a:lnTo>
                  <a:lnTo>
                    <a:pt x="1340" y="3181"/>
                  </a:lnTo>
                  <a:lnTo>
                    <a:pt x="1340" y="3265"/>
                  </a:lnTo>
                  <a:lnTo>
                    <a:pt x="1382" y="3369"/>
                  </a:lnTo>
                  <a:lnTo>
                    <a:pt x="1487" y="3453"/>
                  </a:lnTo>
                  <a:lnTo>
                    <a:pt x="1549" y="3558"/>
                  </a:lnTo>
                  <a:lnTo>
                    <a:pt x="1675" y="3579"/>
                  </a:lnTo>
                  <a:lnTo>
                    <a:pt x="1759" y="3558"/>
                  </a:lnTo>
                  <a:lnTo>
                    <a:pt x="1884" y="3600"/>
                  </a:lnTo>
                  <a:lnTo>
                    <a:pt x="1968" y="3600"/>
                  </a:lnTo>
                  <a:lnTo>
                    <a:pt x="2093" y="3683"/>
                  </a:lnTo>
                  <a:lnTo>
                    <a:pt x="2156" y="3683"/>
                  </a:lnTo>
                  <a:lnTo>
                    <a:pt x="2198" y="3725"/>
                  </a:lnTo>
                  <a:lnTo>
                    <a:pt x="2198" y="3788"/>
                  </a:lnTo>
                  <a:lnTo>
                    <a:pt x="2261" y="3830"/>
                  </a:lnTo>
                  <a:lnTo>
                    <a:pt x="2303" y="3893"/>
                  </a:lnTo>
                  <a:lnTo>
                    <a:pt x="2491" y="3872"/>
                  </a:lnTo>
                  <a:lnTo>
                    <a:pt x="2616" y="3893"/>
                  </a:lnTo>
                  <a:lnTo>
                    <a:pt x="2679" y="3976"/>
                  </a:lnTo>
                  <a:lnTo>
                    <a:pt x="2742" y="3976"/>
                  </a:lnTo>
                  <a:lnTo>
                    <a:pt x="2888" y="4018"/>
                  </a:lnTo>
                  <a:lnTo>
                    <a:pt x="2909" y="4039"/>
                  </a:lnTo>
                  <a:lnTo>
                    <a:pt x="3014" y="4018"/>
                  </a:lnTo>
                  <a:lnTo>
                    <a:pt x="3160" y="3997"/>
                  </a:lnTo>
                  <a:lnTo>
                    <a:pt x="3349" y="4039"/>
                  </a:lnTo>
                  <a:lnTo>
                    <a:pt x="3453" y="4123"/>
                  </a:lnTo>
                  <a:lnTo>
                    <a:pt x="4081" y="3474"/>
                  </a:lnTo>
                  <a:lnTo>
                    <a:pt x="4081" y="3286"/>
                  </a:lnTo>
                  <a:lnTo>
                    <a:pt x="4102" y="3202"/>
                  </a:lnTo>
                  <a:lnTo>
                    <a:pt x="4144" y="3056"/>
                  </a:lnTo>
                  <a:lnTo>
                    <a:pt x="4165" y="2972"/>
                  </a:lnTo>
                  <a:lnTo>
                    <a:pt x="4144" y="2867"/>
                  </a:lnTo>
                  <a:lnTo>
                    <a:pt x="4165" y="2784"/>
                  </a:lnTo>
                  <a:lnTo>
                    <a:pt x="4248" y="2784"/>
                  </a:lnTo>
                  <a:lnTo>
                    <a:pt x="4269" y="2742"/>
                  </a:lnTo>
                  <a:lnTo>
                    <a:pt x="4374" y="2637"/>
                  </a:lnTo>
                  <a:lnTo>
                    <a:pt x="4458" y="2532"/>
                  </a:lnTo>
                  <a:lnTo>
                    <a:pt x="4416" y="2449"/>
                  </a:lnTo>
                  <a:lnTo>
                    <a:pt x="4374" y="2407"/>
                  </a:lnTo>
                  <a:lnTo>
                    <a:pt x="4374" y="2302"/>
                  </a:lnTo>
                  <a:lnTo>
                    <a:pt x="4416" y="2240"/>
                  </a:lnTo>
                  <a:lnTo>
                    <a:pt x="4395" y="2135"/>
                  </a:lnTo>
                  <a:lnTo>
                    <a:pt x="4290" y="2051"/>
                  </a:lnTo>
                  <a:lnTo>
                    <a:pt x="4290" y="2009"/>
                  </a:lnTo>
                  <a:lnTo>
                    <a:pt x="4374" y="1988"/>
                  </a:lnTo>
                  <a:lnTo>
                    <a:pt x="4374" y="1842"/>
                  </a:lnTo>
                  <a:lnTo>
                    <a:pt x="4374" y="1737"/>
                  </a:lnTo>
                  <a:lnTo>
                    <a:pt x="4479" y="1696"/>
                  </a:lnTo>
                  <a:lnTo>
                    <a:pt x="4500" y="1612"/>
                  </a:lnTo>
                  <a:lnTo>
                    <a:pt x="4416" y="1612"/>
                  </a:lnTo>
                  <a:lnTo>
                    <a:pt x="4374" y="1570"/>
                  </a:lnTo>
                  <a:lnTo>
                    <a:pt x="4416" y="1465"/>
                  </a:lnTo>
                  <a:lnTo>
                    <a:pt x="4458" y="1298"/>
                  </a:lnTo>
                  <a:lnTo>
                    <a:pt x="4500" y="1214"/>
                  </a:lnTo>
                  <a:lnTo>
                    <a:pt x="4500" y="1152"/>
                  </a:lnTo>
                  <a:lnTo>
                    <a:pt x="4479" y="1068"/>
                  </a:lnTo>
                  <a:lnTo>
                    <a:pt x="4500" y="984"/>
                  </a:lnTo>
                  <a:lnTo>
                    <a:pt x="4479" y="900"/>
                  </a:lnTo>
                  <a:lnTo>
                    <a:pt x="4520" y="796"/>
                  </a:lnTo>
                  <a:lnTo>
                    <a:pt x="4520" y="733"/>
                  </a:lnTo>
                  <a:lnTo>
                    <a:pt x="4395" y="691"/>
                  </a:lnTo>
                  <a:lnTo>
                    <a:pt x="4353" y="628"/>
                  </a:lnTo>
                  <a:lnTo>
                    <a:pt x="4248" y="545"/>
                  </a:lnTo>
                  <a:lnTo>
                    <a:pt x="4060" y="545"/>
                  </a:lnTo>
                  <a:lnTo>
                    <a:pt x="3956" y="524"/>
                  </a:lnTo>
                  <a:lnTo>
                    <a:pt x="3851" y="377"/>
                  </a:lnTo>
                  <a:lnTo>
                    <a:pt x="3683" y="273"/>
                  </a:lnTo>
                  <a:lnTo>
                    <a:pt x="3537" y="252"/>
                  </a:lnTo>
                  <a:lnTo>
                    <a:pt x="3474" y="315"/>
                  </a:lnTo>
                  <a:lnTo>
                    <a:pt x="3432" y="335"/>
                  </a:lnTo>
                  <a:lnTo>
                    <a:pt x="3411" y="252"/>
                  </a:lnTo>
                  <a:lnTo>
                    <a:pt x="3328" y="252"/>
                  </a:lnTo>
                  <a:lnTo>
                    <a:pt x="3119" y="231"/>
                  </a:lnTo>
                  <a:lnTo>
                    <a:pt x="3098" y="43"/>
                  </a:lnTo>
                  <a:lnTo>
                    <a:pt x="3035" y="43"/>
                  </a:lnTo>
                  <a:lnTo>
                    <a:pt x="2909" y="22"/>
                  </a:lnTo>
                  <a:lnTo>
                    <a:pt x="2847" y="43"/>
                  </a:lnTo>
                  <a:lnTo>
                    <a:pt x="282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9" name="Google Shape;2589;p46"/>
            <p:cNvSpPr/>
            <p:nvPr/>
          </p:nvSpPr>
          <p:spPr>
            <a:xfrm>
              <a:off x="3968750" y="3504300"/>
              <a:ext cx="135500" cy="135500"/>
            </a:xfrm>
            <a:custGeom>
              <a:avLst/>
              <a:gdLst/>
              <a:ahLst/>
              <a:cxnLst/>
              <a:rect l="l" t="t" r="r" b="b"/>
              <a:pathLst>
                <a:path w="5420" h="5420" extrusionOk="0">
                  <a:moveTo>
                    <a:pt x="3118" y="0"/>
                  </a:moveTo>
                  <a:lnTo>
                    <a:pt x="3013" y="21"/>
                  </a:lnTo>
                  <a:lnTo>
                    <a:pt x="2825" y="105"/>
                  </a:lnTo>
                  <a:lnTo>
                    <a:pt x="2762" y="147"/>
                  </a:lnTo>
                  <a:lnTo>
                    <a:pt x="2679" y="126"/>
                  </a:lnTo>
                  <a:lnTo>
                    <a:pt x="2658" y="105"/>
                  </a:lnTo>
                  <a:lnTo>
                    <a:pt x="2511" y="105"/>
                  </a:lnTo>
                  <a:lnTo>
                    <a:pt x="2407" y="230"/>
                  </a:lnTo>
                  <a:lnTo>
                    <a:pt x="2281" y="356"/>
                  </a:lnTo>
                  <a:lnTo>
                    <a:pt x="2093" y="502"/>
                  </a:lnTo>
                  <a:lnTo>
                    <a:pt x="2051" y="502"/>
                  </a:lnTo>
                  <a:lnTo>
                    <a:pt x="2072" y="419"/>
                  </a:lnTo>
                  <a:lnTo>
                    <a:pt x="2093" y="356"/>
                  </a:lnTo>
                  <a:lnTo>
                    <a:pt x="2051" y="335"/>
                  </a:lnTo>
                  <a:lnTo>
                    <a:pt x="2030" y="251"/>
                  </a:lnTo>
                  <a:lnTo>
                    <a:pt x="1988" y="230"/>
                  </a:lnTo>
                  <a:lnTo>
                    <a:pt x="1883" y="230"/>
                  </a:lnTo>
                  <a:lnTo>
                    <a:pt x="1716" y="293"/>
                  </a:lnTo>
                  <a:lnTo>
                    <a:pt x="1151" y="419"/>
                  </a:lnTo>
                  <a:lnTo>
                    <a:pt x="733" y="419"/>
                  </a:lnTo>
                  <a:lnTo>
                    <a:pt x="628" y="2490"/>
                  </a:lnTo>
                  <a:lnTo>
                    <a:pt x="105" y="2490"/>
                  </a:lnTo>
                  <a:lnTo>
                    <a:pt x="0" y="4310"/>
                  </a:lnTo>
                  <a:lnTo>
                    <a:pt x="210" y="4436"/>
                  </a:lnTo>
                  <a:lnTo>
                    <a:pt x="272" y="4624"/>
                  </a:lnTo>
                  <a:lnTo>
                    <a:pt x="419" y="4938"/>
                  </a:lnTo>
                  <a:lnTo>
                    <a:pt x="398" y="5105"/>
                  </a:lnTo>
                  <a:lnTo>
                    <a:pt x="314" y="5273"/>
                  </a:lnTo>
                  <a:lnTo>
                    <a:pt x="314" y="5377"/>
                  </a:lnTo>
                  <a:lnTo>
                    <a:pt x="482" y="5357"/>
                  </a:lnTo>
                  <a:lnTo>
                    <a:pt x="628" y="5419"/>
                  </a:lnTo>
                  <a:lnTo>
                    <a:pt x="712" y="5357"/>
                  </a:lnTo>
                  <a:lnTo>
                    <a:pt x="879" y="5377"/>
                  </a:lnTo>
                  <a:lnTo>
                    <a:pt x="942" y="5294"/>
                  </a:lnTo>
                  <a:lnTo>
                    <a:pt x="1088" y="5273"/>
                  </a:lnTo>
                  <a:lnTo>
                    <a:pt x="1193" y="5210"/>
                  </a:lnTo>
                  <a:lnTo>
                    <a:pt x="1235" y="5126"/>
                  </a:lnTo>
                  <a:lnTo>
                    <a:pt x="1423" y="5043"/>
                  </a:lnTo>
                  <a:lnTo>
                    <a:pt x="1528" y="4938"/>
                  </a:lnTo>
                  <a:lnTo>
                    <a:pt x="1611" y="4708"/>
                  </a:lnTo>
                  <a:lnTo>
                    <a:pt x="1758" y="4582"/>
                  </a:lnTo>
                  <a:lnTo>
                    <a:pt x="1925" y="4540"/>
                  </a:lnTo>
                  <a:lnTo>
                    <a:pt x="2093" y="4603"/>
                  </a:lnTo>
                  <a:lnTo>
                    <a:pt x="2155" y="4645"/>
                  </a:lnTo>
                  <a:lnTo>
                    <a:pt x="2239" y="4687"/>
                  </a:lnTo>
                  <a:lnTo>
                    <a:pt x="2448" y="4771"/>
                  </a:lnTo>
                  <a:lnTo>
                    <a:pt x="2511" y="4771"/>
                  </a:lnTo>
                  <a:lnTo>
                    <a:pt x="2616" y="4812"/>
                  </a:lnTo>
                  <a:lnTo>
                    <a:pt x="2762" y="4771"/>
                  </a:lnTo>
                  <a:lnTo>
                    <a:pt x="2888" y="4771"/>
                  </a:lnTo>
                  <a:lnTo>
                    <a:pt x="2992" y="4750"/>
                  </a:lnTo>
                  <a:lnTo>
                    <a:pt x="3013" y="4812"/>
                  </a:lnTo>
                  <a:lnTo>
                    <a:pt x="3097" y="4854"/>
                  </a:lnTo>
                  <a:lnTo>
                    <a:pt x="3223" y="4750"/>
                  </a:lnTo>
                  <a:lnTo>
                    <a:pt x="3202" y="4729"/>
                  </a:lnTo>
                  <a:lnTo>
                    <a:pt x="3223" y="4624"/>
                  </a:lnTo>
                  <a:lnTo>
                    <a:pt x="3223" y="4540"/>
                  </a:lnTo>
                  <a:lnTo>
                    <a:pt x="3285" y="4499"/>
                  </a:lnTo>
                  <a:lnTo>
                    <a:pt x="3285" y="4331"/>
                  </a:lnTo>
                  <a:lnTo>
                    <a:pt x="3327" y="4227"/>
                  </a:lnTo>
                  <a:lnTo>
                    <a:pt x="3432" y="4206"/>
                  </a:lnTo>
                  <a:lnTo>
                    <a:pt x="3515" y="4164"/>
                  </a:lnTo>
                  <a:lnTo>
                    <a:pt x="3599" y="4164"/>
                  </a:lnTo>
                  <a:lnTo>
                    <a:pt x="3641" y="4101"/>
                  </a:lnTo>
                  <a:lnTo>
                    <a:pt x="3662" y="4080"/>
                  </a:lnTo>
                  <a:lnTo>
                    <a:pt x="3704" y="3996"/>
                  </a:lnTo>
                  <a:lnTo>
                    <a:pt x="3767" y="3955"/>
                  </a:lnTo>
                  <a:lnTo>
                    <a:pt x="3850" y="3913"/>
                  </a:lnTo>
                  <a:lnTo>
                    <a:pt x="3871" y="3871"/>
                  </a:lnTo>
                  <a:lnTo>
                    <a:pt x="3955" y="3850"/>
                  </a:lnTo>
                  <a:lnTo>
                    <a:pt x="3955" y="3766"/>
                  </a:lnTo>
                  <a:lnTo>
                    <a:pt x="3934" y="3704"/>
                  </a:lnTo>
                  <a:lnTo>
                    <a:pt x="3955" y="3578"/>
                  </a:lnTo>
                  <a:lnTo>
                    <a:pt x="4080" y="3369"/>
                  </a:lnTo>
                  <a:lnTo>
                    <a:pt x="4185" y="3327"/>
                  </a:lnTo>
                  <a:lnTo>
                    <a:pt x="4248" y="3327"/>
                  </a:lnTo>
                  <a:lnTo>
                    <a:pt x="4290" y="3264"/>
                  </a:lnTo>
                  <a:lnTo>
                    <a:pt x="4373" y="3243"/>
                  </a:lnTo>
                  <a:lnTo>
                    <a:pt x="4394" y="3180"/>
                  </a:lnTo>
                  <a:lnTo>
                    <a:pt x="4457" y="3139"/>
                  </a:lnTo>
                  <a:lnTo>
                    <a:pt x="4541" y="3076"/>
                  </a:lnTo>
                  <a:lnTo>
                    <a:pt x="4645" y="2971"/>
                  </a:lnTo>
                  <a:lnTo>
                    <a:pt x="4771" y="2950"/>
                  </a:lnTo>
                  <a:lnTo>
                    <a:pt x="4792" y="2971"/>
                  </a:lnTo>
                  <a:lnTo>
                    <a:pt x="4855" y="2950"/>
                  </a:lnTo>
                  <a:lnTo>
                    <a:pt x="4959" y="2950"/>
                  </a:lnTo>
                  <a:lnTo>
                    <a:pt x="5022" y="2867"/>
                  </a:lnTo>
                  <a:lnTo>
                    <a:pt x="5106" y="2867"/>
                  </a:lnTo>
                  <a:lnTo>
                    <a:pt x="5127" y="2762"/>
                  </a:lnTo>
                  <a:lnTo>
                    <a:pt x="5127" y="2720"/>
                  </a:lnTo>
                  <a:lnTo>
                    <a:pt x="5189" y="2657"/>
                  </a:lnTo>
                  <a:lnTo>
                    <a:pt x="5294" y="2657"/>
                  </a:lnTo>
                  <a:lnTo>
                    <a:pt x="5336" y="2616"/>
                  </a:lnTo>
                  <a:lnTo>
                    <a:pt x="5420" y="2616"/>
                  </a:lnTo>
                  <a:lnTo>
                    <a:pt x="5378" y="2553"/>
                  </a:lnTo>
                  <a:lnTo>
                    <a:pt x="5315" y="2511"/>
                  </a:lnTo>
                  <a:lnTo>
                    <a:pt x="5315" y="2448"/>
                  </a:lnTo>
                  <a:lnTo>
                    <a:pt x="5273" y="2406"/>
                  </a:lnTo>
                  <a:lnTo>
                    <a:pt x="5210" y="2406"/>
                  </a:lnTo>
                  <a:lnTo>
                    <a:pt x="5085" y="2323"/>
                  </a:lnTo>
                  <a:lnTo>
                    <a:pt x="5001" y="2323"/>
                  </a:lnTo>
                  <a:lnTo>
                    <a:pt x="4876" y="2281"/>
                  </a:lnTo>
                  <a:lnTo>
                    <a:pt x="4792" y="2302"/>
                  </a:lnTo>
                  <a:lnTo>
                    <a:pt x="4666" y="2281"/>
                  </a:lnTo>
                  <a:lnTo>
                    <a:pt x="4604" y="2176"/>
                  </a:lnTo>
                  <a:lnTo>
                    <a:pt x="4499" y="2092"/>
                  </a:lnTo>
                  <a:lnTo>
                    <a:pt x="4457" y="1988"/>
                  </a:lnTo>
                  <a:lnTo>
                    <a:pt x="4457" y="1904"/>
                  </a:lnTo>
                  <a:lnTo>
                    <a:pt x="4436" y="1779"/>
                  </a:lnTo>
                  <a:lnTo>
                    <a:pt x="4457" y="1695"/>
                  </a:lnTo>
                  <a:lnTo>
                    <a:pt x="4373" y="1611"/>
                  </a:lnTo>
                  <a:lnTo>
                    <a:pt x="4269" y="1590"/>
                  </a:lnTo>
                  <a:lnTo>
                    <a:pt x="4248" y="1548"/>
                  </a:lnTo>
                  <a:lnTo>
                    <a:pt x="4248" y="1486"/>
                  </a:lnTo>
                  <a:lnTo>
                    <a:pt x="4248" y="1465"/>
                  </a:lnTo>
                  <a:lnTo>
                    <a:pt x="4164" y="1402"/>
                  </a:lnTo>
                  <a:lnTo>
                    <a:pt x="4122" y="1360"/>
                  </a:lnTo>
                  <a:lnTo>
                    <a:pt x="4018" y="1297"/>
                  </a:lnTo>
                  <a:lnTo>
                    <a:pt x="3913" y="1235"/>
                  </a:lnTo>
                  <a:lnTo>
                    <a:pt x="3746" y="963"/>
                  </a:lnTo>
                  <a:lnTo>
                    <a:pt x="3704" y="879"/>
                  </a:lnTo>
                  <a:lnTo>
                    <a:pt x="3662" y="879"/>
                  </a:lnTo>
                  <a:lnTo>
                    <a:pt x="3620" y="837"/>
                  </a:lnTo>
                  <a:lnTo>
                    <a:pt x="3557" y="753"/>
                  </a:lnTo>
                  <a:lnTo>
                    <a:pt x="3515" y="711"/>
                  </a:lnTo>
                  <a:lnTo>
                    <a:pt x="3495" y="607"/>
                  </a:lnTo>
                  <a:lnTo>
                    <a:pt x="3432" y="523"/>
                  </a:lnTo>
                  <a:lnTo>
                    <a:pt x="3411" y="502"/>
                  </a:lnTo>
                  <a:lnTo>
                    <a:pt x="3411" y="439"/>
                  </a:lnTo>
                  <a:lnTo>
                    <a:pt x="3348" y="356"/>
                  </a:lnTo>
                  <a:lnTo>
                    <a:pt x="3285" y="314"/>
                  </a:lnTo>
                  <a:lnTo>
                    <a:pt x="3223" y="293"/>
                  </a:lnTo>
                  <a:lnTo>
                    <a:pt x="3139" y="209"/>
                  </a:lnTo>
                  <a:lnTo>
                    <a:pt x="3139" y="147"/>
                  </a:lnTo>
                  <a:lnTo>
                    <a:pt x="3139" y="105"/>
                  </a:lnTo>
                  <a:lnTo>
                    <a:pt x="3139" y="42"/>
                  </a:lnTo>
                  <a:lnTo>
                    <a:pt x="311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0" name="Google Shape;2590;p46"/>
            <p:cNvSpPr/>
            <p:nvPr/>
          </p:nvSpPr>
          <p:spPr>
            <a:xfrm>
              <a:off x="3853150" y="3491725"/>
              <a:ext cx="193550" cy="182075"/>
            </a:xfrm>
            <a:custGeom>
              <a:avLst/>
              <a:gdLst/>
              <a:ahLst/>
              <a:cxnLst/>
              <a:rect l="l" t="t" r="r" b="b"/>
              <a:pathLst>
                <a:path w="7742" h="7283" extrusionOk="0">
                  <a:moveTo>
                    <a:pt x="691" y="1"/>
                  </a:moveTo>
                  <a:lnTo>
                    <a:pt x="502" y="126"/>
                  </a:lnTo>
                  <a:lnTo>
                    <a:pt x="502" y="210"/>
                  </a:lnTo>
                  <a:lnTo>
                    <a:pt x="440" y="231"/>
                  </a:lnTo>
                  <a:lnTo>
                    <a:pt x="377" y="189"/>
                  </a:lnTo>
                  <a:lnTo>
                    <a:pt x="189" y="189"/>
                  </a:lnTo>
                  <a:lnTo>
                    <a:pt x="168" y="273"/>
                  </a:lnTo>
                  <a:lnTo>
                    <a:pt x="105" y="294"/>
                  </a:lnTo>
                  <a:lnTo>
                    <a:pt x="84" y="273"/>
                  </a:lnTo>
                  <a:lnTo>
                    <a:pt x="0" y="231"/>
                  </a:lnTo>
                  <a:lnTo>
                    <a:pt x="21" y="733"/>
                  </a:lnTo>
                  <a:lnTo>
                    <a:pt x="377" y="1068"/>
                  </a:lnTo>
                  <a:lnTo>
                    <a:pt x="544" y="1382"/>
                  </a:lnTo>
                  <a:lnTo>
                    <a:pt x="837" y="2051"/>
                  </a:lnTo>
                  <a:lnTo>
                    <a:pt x="858" y="2302"/>
                  </a:lnTo>
                  <a:lnTo>
                    <a:pt x="1151" y="2700"/>
                  </a:lnTo>
                  <a:lnTo>
                    <a:pt x="1151" y="2847"/>
                  </a:lnTo>
                  <a:lnTo>
                    <a:pt x="1465" y="3307"/>
                  </a:lnTo>
                  <a:lnTo>
                    <a:pt x="1465" y="3537"/>
                  </a:lnTo>
                  <a:lnTo>
                    <a:pt x="1381" y="3579"/>
                  </a:lnTo>
                  <a:lnTo>
                    <a:pt x="1465" y="3872"/>
                  </a:lnTo>
                  <a:lnTo>
                    <a:pt x="1486" y="4311"/>
                  </a:lnTo>
                  <a:lnTo>
                    <a:pt x="1674" y="4751"/>
                  </a:lnTo>
                  <a:lnTo>
                    <a:pt x="1653" y="5023"/>
                  </a:lnTo>
                  <a:lnTo>
                    <a:pt x="1695" y="5190"/>
                  </a:lnTo>
                  <a:lnTo>
                    <a:pt x="1632" y="5232"/>
                  </a:lnTo>
                  <a:lnTo>
                    <a:pt x="1674" y="5315"/>
                  </a:lnTo>
                  <a:lnTo>
                    <a:pt x="1737" y="5629"/>
                  </a:lnTo>
                  <a:lnTo>
                    <a:pt x="1800" y="5650"/>
                  </a:lnTo>
                  <a:lnTo>
                    <a:pt x="1862" y="5755"/>
                  </a:lnTo>
                  <a:lnTo>
                    <a:pt x="1800" y="5797"/>
                  </a:lnTo>
                  <a:lnTo>
                    <a:pt x="1800" y="5943"/>
                  </a:lnTo>
                  <a:lnTo>
                    <a:pt x="1883" y="6027"/>
                  </a:lnTo>
                  <a:lnTo>
                    <a:pt x="1904" y="6257"/>
                  </a:lnTo>
                  <a:lnTo>
                    <a:pt x="2009" y="6383"/>
                  </a:lnTo>
                  <a:lnTo>
                    <a:pt x="2155" y="6676"/>
                  </a:lnTo>
                  <a:lnTo>
                    <a:pt x="2281" y="6801"/>
                  </a:lnTo>
                  <a:lnTo>
                    <a:pt x="2302" y="6885"/>
                  </a:lnTo>
                  <a:lnTo>
                    <a:pt x="2511" y="7031"/>
                  </a:lnTo>
                  <a:lnTo>
                    <a:pt x="2595" y="6989"/>
                  </a:lnTo>
                  <a:lnTo>
                    <a:pt x="2720" y="6968"/>
                  </a:lnTo>
                  <a:lnTo>
                    <a:pt x="2720" y="6885"/>
                  </a:lnTo>
                  <a:lnTo>
                    <a:pt x="2678" y="6843"/>
                  </a:lnTo>
                  <a:lnTo>
                    <a:pt x="2720" y="6759"/>
                  </a:lnTo>
                  <a:lnTo>
                    <a:pt x="2888" y="6696"/>
                  </a:lnTo>
                  <a:lnTo>
                    <a:pt x="2930" y="6801"/>
                  </a:lnTo>
                  <a:lnTo>
                    <a:pt x="3055" y="6822"/>
                  </a:lnTo>
                  <a:lnTo>
                    <a:pt x="3013" y="6927"/>
                  </a:lnTo>
                  <a:lnTo>
                    <a:pt x="3097" y="7115"/>
                  </a:lnTo>
                  <a:lnTo>
                    <a:pt x="3264" y="7136"/>
                  </a:lnTo>
                  <a:lnTo>
                    <a:pt x="3411" y="7220"/>
                  </a:lnTo>
                  <a:lnTo>
                    <a:pt x="3515" y="7199"/>
                  </a:lnTo>
                  <a:lnTo>
                    <a:pt x="3557" y="7220"/>
                  </a:lnTo>
                  <a:lnTo>
                    <a:pt x="3662" y="7240"/>
                  </a:lnTo>
                  <a:lnTo>
                    <a:pt x="3725" y="7199"/>
                  </a:lnTo>
                  <a:lnTo>
                    <a:pt x="3787" y="7199"/>
                  </a:lnTo>
                  <a:lnTo>
                    <a:pt x="3850" y="7282"/>
                  </a:lnTo>
                  <a:lnTo>
                    <a:pt x="3976" y="7282"/>
                  </a:lnTo>
                  <a:lnTo>
                    <a:pt x="3997" y="7178"/>
                  </a:lnTo>
                  <a:lnTo>
                    <a:pt x="4038" y="7115"/>
                  </a:lnTo>
                  <a:lnTo>
                    <a:pt x="4101" y="7094"/>
                  </a:lnTo>
                  <a:lnTo>
                    <a:pt x="4164" y="6968"/>
                  </a:lnTo>
                  <a:lnTo>
                    <a:pt x="4310" y="6885"/>
                  </a:lnTo>
                  <a:lnTo>
                    <a:pt x="4499" y="6906"/>
                  </a:lnTo>
                  <a:lnTo>
                    <a:pt x="4562" y="6906"/>
                  </a:lnTo>
                  <a:lnTo>
                    <a:pt x="4624" y="4813"/>
                  </a:lnTo>
                  <a:lnTo>
                    <a:pt x="4729" y="2993"/>
                  </a:lnTo>
                  <a:lnTo>
                    <a:pt x="5252" y="2993"/>
                  </a:lnTo>
                  <a:lnTo>
                    <a:pt x="5357" y="922"/>
                  </a:lnTo>
                  <a:lnTo>
                    <a:pt x="5775" y="922"/>
                  </a:lnTo>
                  <a:lnTo>
                    <a:pt x="6340" y="796"/>
                  </a:lnTo>
                  <a:lnTo>
                    <a:pt x="6507" y="733"/>
                  </a:lnTo>
                  <a:lnTo>
                    <a:pt x="6612" y="733"/>
                  </a:lnTo>
                  <a:lnTo>
                    <a:pt x="6654" y="754"/>
                  </a:lnTo>
                  <a:lnTo>
                    <a:pt x="6675" y="838"/>
                  </a:lnTo>
                  <a:lnTo>
                    <a:pt x="6717" y="859"/>
                  </a:lnTo>
                  <a:lnTo>
                    <a:pt x="6696" y="922"/>
                  </a:lnTo>
                  <a:lnTo>
                    <a:pt x="6675" y="1005"/>
                  </a:lnTo>
                  <a:lnTo>
                    <a:pt x="6717" y="1005"/>
                  </a:lnTo>
                  <a:lnTo>
                    <a:pt x="6905" y="859"/>
                  </a:lnTo>
                  <a:lnTo>
                    <a:pt x="7031" y="733"/>
                  </a:lnTo>
                  <a:lnTo>
                    <a:pt x="7135" y="608"/>
                  </a:lnTo>
                  <a:lnTo>
                    <a:pt x="7282" y="608"/>
                  </a:lnTo>
                  <a:lnTo>
                    <a:pt x="7303" y="629"/>
                  </a:lnTo>
                  <a:lnTo>
                    <a:pt x="7386" y="650"/>
                  </a:lnTo>
                  <a:lnTo>
                    <a:pt x="7449" y="608"/>
                  </a:lnTo>
                  <a:lnTo>
                    <a:pt x="7637" y="524"/>
                  </a:lnTo>
                  <a:lnTo>
                    <a:pt x="7742" y="503"/>
                  </a:lnTo>
                  <a:lnTo>
                    <a:pt x="7658" y="398"/>
                  </a:lnTo>
                  <a:lnTo>
                    <a:pt x="7637" y="398"/>
                  </a:lnTo>
                  <a:lnTo>
                    <a:pt x="7616" y="378"/>
                  </a:lnTo>
                  <a:lnTo>
                    <a:pt x="7533" y="378"/>
                  </a:lnTo>
                  <a:lnTo>
                    <a:pt x="7512" y="336"/>
                  </a:lnTo>
                  <a:lnTo>
                    <a:pt x="7491" y="336"/>
                  </a:lnTo>
                  <a:lnTo>
                    <a:pt x="7449" y="315"/>
                  </a:lnTo>
                  <a:lnTo>
                    <a:pt x="7323" y="378"/>
                  </a:lnTo>
                  <a:lnTo>
                    <a:pt x="7240" y="336"/>
                  </a:lnTo>
                  <a:lnTo>
                    <a:pt x="6696" y="482"/>
                  </a:lnTo>
                  <a:lnTo>
                    <a:pt x="5817" y="691"/>
                  </a:lnTo>
                  <a:lnTo>
                    <a:pt x="5671" y="691"/>
                  </a:lnTo>
                  <a:lnTo>
                    <a:pt x="5650" y="650"/>
                  </a:lnTo>
                  <a:lnTo>
                    <a:pt x="5608" y="650"/>
                  </a:lnTo>
                  <a:lnTo>
                    <a:pt x="5566" y="608"/>
                  </a:lnTo>
                  <a:lnTo>
                    <a:pt x="5524" y="629"/>
                  </a:lnTo>
                  <a:lnTo>
                    <a:pt x="5461" y="608"/>
                  </a:lnTo>
                  <a:lnTo>
                    <a:pt x="5419" y="587"/>
                  </a:lnTo>
                  <a:lnTo>
                    <a:pt x="5336" y="608"/>
                  </a:lnTo>
                  <a:lnTo>
                    <a:pt x="5336" y="650"/>
                  </a:lnTo>
                  <a:lnTo>
                    <a:pt x="5189" y="650"/>
                  </a:lnTo>
                  <a:lnTo>
                    <a:pt x="5085" y="629"/>
                  </a:lnTo>
                  <a:lnTo>
                    <a:pt x="4938" y="503"/>
                  </a:lnTo>
                  <a:lnTo>
                    <a:pt x="4896" y="503"/>
                  </a:lnTo>
                  <a:lnTo>
                    <a:pt x="4875" y="482"/>
                  </a:lnTo>
                  <a:lnTo>
                    <a:pt x="4834" y="545"/>
                  </a:lnTo>
                  <a:lnTo>
                    <a:pt x="4771" y="545"/>
                  </a:lnTo>
                  <a:lnTo>
                    <a:pt x="4624" y="524"/>
                  </a:lnTo>
                  <a:lnTo>
                    <a:pt x="4520" y="545"/>
                  </a:lnTo>
                  <a:lnTo>
                    <a:pt x="4457" y="608"/>
                  </a:lnTo>
                  <a:lnTo>
                    <a:pt x="4373" y="587"/>
                  </a:lnTo>
                  <a:lnTo>
                    <a:pt x="4352" y="524"/>
                  </a:lnTo>
                  <a:lnTo>
                    <a:pt x="4290" y="503"/>
                  </a:lnTo>
                  <a:lnTo>
                    <a:pt x="4185" y="524"/>
                  </a:lnTo>
                  <a:lnTo>
                    <a:pt x="4080" y="503"/>
                  </a:lnTo>
                  <a:lnTo>
                    <a:pt x="3955" y="440"/>
                  </a:lnTo>
                  <a:lnTo>
                    <a:pt x="3892" y="398"/>
                  </a:lnTo>
                  <a:lnTo>
                    <a:pt x="3850" y="294"/>
                  </a:lnTo>
                  <a:lnTo>
                    <a:pt x="3829" y="273"/>
                  </a:lnTo>
                  <a:lnTo>
                    <a:pt x="1653" y="273"/>
                  </a:lnTo>
                  <a:lnTo>
                    <a:pt x="1632" y="231"/>
                  </a:lnTo>
                  <a:lnTo>
                    <a:pt x="1569" y="231"/>
                  </a:lnTo>
                  <a:lnTo>
                    <a:pt x="1486" y="294"/>
                  </a:lnTo>
                  <a:lnTo>
                    <a:pt x="1465" y="294"/>
                  </a:lnTo>
                  <a:lnTo>
                    <a:pt x="1360" y="336"/>
                  </a:lnTo>
                  <a:lnTo>
                    <a:pt x="1235" y="294"/>
                  </a:lnTo>
                  <a:lnTo>
                    <a:pt x="1130" y="189"/>
                  </a:lnTo>
                  <a:lnTo>
                    <a:pt x="1067" y="168"/>
                  </a:lnTo>
                  <a:lnTo>
                    <a:pt x="1109" y="106"/>
                  </a:lnTo>
                  <a:lnTo>
                    <a:pt x="1025" y="85"/>
                  </a:lnTo>
                  <a:lnTo>
                    <a:pt x="1025" y="64"/>
                  </a:lnTo>
                  <a:lnTo>
                    <a:pt x="942" y="1"/>
                  </a:lnTo>
                  <a:lnTo>
                    <a:pt x="900" y="22"/>
                  </a:lnTo>
                  <a:lnTo>
                    <a:pt x="858" y="64"/>
                  </a:lnTo>
                  <a:lnTo>
                    <a:pt x="837" y="64"/>
                  </a:lnTo>
                  <a:lnTo>
                    <a:pt x="73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1" name="Google Shape;2591;p46"/>
            <p:cNvSpPr/>
            <p:nvPr/>
          </p:nvSpPr>
          <p:spPr>
            <a:xfrm>
              <a:off x="4123050" y="3397575"/>
              <a:ext cx="150675" cy="242750"/>
            </a:xfrm>
            <a:custGeom>
              <a:avLst/>
              <a:gdLst/>
              <a:ahLst/>
              <a:cxnLst/>
              <a:rect l="l" t="t" r="r" b="b"/>
              <a:pathLst>
                <a:path w="6027" h="9710" extrusionOk="0">
                  <a:moveTo>
                    <a:pt x="6006" y="1"/>
                  </a:moveTo>
                  <a:lnTo>
                    <a:pt x="5964" y="22"/>
                  </a:lnTo>
                  <a:lnTo>
                    <a:pt x="5922" y="84"/>
                  </a:lnTo>
                  <a:lnTo>
                    <a:pt x="5818" y="63"/>
                  </a:lnTo>
                  <a:lnTo>
                    <a:pt x="5734" y="126"/>
                  </a:lnTo>
                  <a:lnTo>
                    <a:pt x="5650" y="210"/>
                  </a:lnTo>
                  <a:lnTo>
                    <a:pt x="5525" y="231"/>
                  </a:lnTo>
                  <a:lnTo>
                    <a:pt x="5441" y="314"/>
                  </a:lnTo>
                  <a:lnTo>
                    <a:pt x="5315" y="314"/>
                  </a:lnTo>
                  <a:lnTo>
                    <a:pt x="5294" y="377"/>
                  </a:lnTo>
                  <a:lnTo>
                    <a:pt x="5190" y="398"/>
                  </a:lnTo>
                  <a:lnTo>
                    <a:pt x="5106" y="377"/>
                  </a:lnTo>
                  <a:lnTo>
                    <a:pt x="4897" y="440"/>
                  </a:lnTo>
                  <a:lnTo>
                    <a:pt x="4855" y="482"/>
                  </a:lnTo>
                  <a:lnTo>
                    <a:pt x="4750" y="503"/>
                  </a:lnTo>
                  <a:lnTo>
                    <a:pt x="4667" y="440"/>
                  </a:lnTo>
                  <a:lnTo>
                    <a:pt x="4583" y="440"/>
                  </a:lnTo>
                  <a:lnTo>
                    <a:pt x="4478" y="419"/>
                  </a:lnTo>
                  <a:lnTo>
                    <a:pt x="4437" y="482"/>
                  </a:lnTo>
                  <a:lnTo>
                    <a:pt x="4458" y="524"/>
                  </a:lnTo>
                  <a:lnTo>
                    <a:pt x="4437" y="607"/>
                  </a:lnTo>
                  <a:lnTo>
                    <a:pt x="4269" y="628"/>
                  </a:lnTo>
                  <a:lnTo>
                    <a:pt x="4144" y="691"/>
                  </a:lnTo>
                  <a:lnTo>
                    <a:pt x="4060" y="628"/>
                  </a:lnTo>
                  <a:lnTo>
                    <a:pt x="3976" y="628"/>
                  </a:lnTo>
                  <a:lnTo>
                    <a:pt x="3976" y="587"/>
                  </a:lnTo>
                  <a:lnTo>
                    <a:pt x="3934" y="545"/>
                  </a:lnTo>
                  <a:lnTo>
                    <a:pt x="3872" y="607"/>
                  </a:lnTo>
                  <a:lnTo>
                    <a:pt x="3809" y="607"/>
                  </a:lnTo>
                  <a:lnTo>
                    <a:pt x="3704" y="712"/>
                  </a:lnTo>
                  <a:lnTo>
                    <a:pt x="3516" y="733"/>
                  </a:lnTo>
                  <a:lnTo>
                    <a:pt x="3537" y="712"/>
                  </a:lnTo>
                  <a:lnTo>
                    <a:pt x="3495" y="628"/>
                  </a:lnTo>
                  <a:lnTo>
                    <a:pt x="3411" y="628"/>
                  </a:lnTo>
                  <a:lnTo>
                    <a:pt x="3328" y="587"/>
                  </a:lnTo>
                  <a:lnTo>
                    <a:pt x="3244" y="545"/>
                  </a:lnTo>
                  <a:lnTo>
                    <a:pt x="3244" y="503"/>
                  </a:lnTo>
                  <a:lnTo>
                    <a:pt x="3181" y="524"/>
                  </a:lnTo>
                  <a:lnTo>
                    <a:pt x="3139" y="545"/>
                  </a:lnTo>
                  <a:lnTo>
                    <a:pt x="3035" y="587"/>
                  </a:lnTo>
                  <a:lnTo>
                    <a:pt x="2491" y="607"/>
                  </a:lnTo>
                  <a:lnTo>
                    <a:pt x="2365" y="1110"/>
                  </a:lnTo>
                  <a:lnTo>
                    <a:pt x="2449" y="1654"/>
                  </a:lnTo>
                  <a:lnTo>
                    <a:pt x="2616" y="1737"/>
                  </a:lnTo>
                  <a:lnTo>
                    <a:pt x="2721" y="1800"/>
                  </a:lnTo>
                  <a:lnTo>
                    <a:pt x="2763" y="1863"/>
                  </a:lnTo>
                  <a:lnTo>
                    <a:pt x="2805" y="1884"/>
                  </a:lnTo>
                  <a:lnTo>
                    <a:pt x="3014" y="2072"/>
                  </a:lnTo>
                  <a:lnTo>
                    <a:pt x="3035" y="2177"/>
                  </a:lnTo>
                  <a:lnTo>
                    <a:pt x="3181" y="2365"/>
                  </a:lnTo>
                  <a:lnTo>
                    <a:pt x="3223" y="2491"/>
                  </a:lnTo>
                  <a:lnTo>
                    <a:pt x="3286" y="2574"/>
                  </a:lnTo>
                  <a:lnTo>
                    <a:pt x="3286" y="2637"/>
                  </a:lnTo>
                  <a:lnTo>
                    <a:pt x="3202" y="2637"/>
                  </a:lnTo>
                  <a:lnTo>
                    <a:pt x="3181" y="2721"/>
                  </a:lnTo>
                  <a:lnTo>
                    <a:pt x="3118" y="2721"/>
                  </a:lnTo>
                  <a:lnTo>
                    <a:pt x="3097" y="2783"/>
                  </a:lnTo>
                  <a:lnTo>
                    <a:pt x="3118" y="2804"/>
                  </a:lnTo>
                  <a:lnTo>
                    <a:pt x="3097" y="2846"/>
                  </a:lnTo>
                  <a:lnTo>
                    <a:pt x="3181" y="2930"/>
                  </a:lnTo>
                  <a:lnTo>
                    <a:pt x="3139" y="3139"/>
                  </a:lnTo>
                  <a:lnTo>
                    <a:pt x="3118" y="3244"/>
                  </a:lnTo>
                  <a:lnTo>
                    <a:pt x="3035" y="3307"/>
                  </a:lnTo>
                  <a:lnTo>
                    <a:pt x="2930" y="3327"/>
                  </a:lnTo>
                  <a:lnTo>
                    <a:pt x="2867" y="3474"/>
                  </a:lnTo>
                  <a:lnTo>
                    <a:pt x="2867" y="3579"/>
                  </a:lnTo>
                  <a:lnTo>
                    <a:pt x="2805" y="3683"/>
                  </a:lnTo>
                  <a:lnTo>
                    <a:pt x="2825" y="3830"/>
                  </a:lnTo>
                  <a:lnTo>
                    <a:pt x="2805" y="3955"/>
                  </a:lnTo>
                  <a:lnTo>
                    <a:pt x="2700" y="3976"/>
                  </a:lnTo>
                  <a:lnTo>
                    <a:pt x="2679" y="3872"/>
                  </a:lnTo>
                  <a:lnTo>
                    <a:pt x="2700" y="3830"/>
                  </a:lnTo>
                  <a:lnTo>
                    <a:pt x="2616" y="3725"/>
                  </a:lnTo>
                  <a:lnTo>
                    <a:pt x="2574" y="3662"/>
                  </a:lnTo>
                  <a:lnTo>
                    <a:pt x="2491" y="3620"/>
                  </a:lnTo>
                  <a:lnTo>
                    <a:pt x="2386" y="3537"/>
                  </a:lnTo>
                  <a:lnTo>
                    <a:pt x="2281" y="3411"/>
                  </a:lnTo>
                  <a:lnTo>
                    <a:pt x="2281" y="3327"/>
                  </a:lnTo>
                  <a:lnTo>
                    <a:pt x="2240" y="3202"/>
                  </a:lnTo>
                  <a:lnTo>
                    <a:pt x="2240" y="3097"/>
                  </a:lnTo>
                  <a:lnTo>
                    <a:pt x="2281" y="2993"/>
                  </a:lnTo>
                  <a:lnTo>
                    <a:pt x="2344" y="2846"/>
                  </a:lnTo>
                  <a:lnTo>
                    <a:pt x="2449" y="2721"/>
                  </a:lnTo>
                  <a:lnTo>
                    <a:pt x="2470" y="2595"/>
                  </a:lnTo>
                  <a:lnTo>
                    <a:pt x="2470" y="2428"/>
                  </a:lnTo>
                  <a:lnTo>
                    <a:pt x="2407" y="2323"/>
                  </a:lnTo>
                  <a:lnTo>
                    <a:pt x="2261" y="2302"/>
                  </a:lnTo>
                  <a:lnTo>
                    <a:pt x="2135" y="2302"/>
                  </a:lnTo>
                  <a:lnTo>
                    <a:pt x="2072" y="2365"/>
                  </a:lnTo>
                  <a:lnTo>
                    <a:pt x="2030" y="2365"/>
                  </a:lnTo>
                  <a:lnTo>
                    <a:pt x="1968" y="2386"/>
                  </a:lnTo>
                  <a:lnTo>
                    <a:pt x="1863" y="2323"/>
                  </a:lnTo>
                  <a:lnTo>
                    <a:pt x="1863" y="2260"/>
                  </a:lnTo>
                  <a:lnTo>
                    <a:pt x="1821" y="2198"/>
                  </a:lnTo>
                  <a:lnTo>
                    <a:pt x="1779" y="2156"/>
                  </a:lnTo>
                  <a:lnTo>
                    <a:pt x="1758" y="2093"/>
                  </a:lnTo>
                  <a:lnTo>
                    <a:pt x="1612" y="2114"/>
                  </a:lnTo>
                  <a:lnTo>
                    <a:pt x="1424" y="2177"/>
                  </a:lnTo>
                  <a:lnTo>
                    <a:pt x="1089" y="2302"/>
                  </a:lnTo>
                  <a:lnTo>
                    <a:pt x="984" y="2323"/>
                  </a:lnTo>
                  <a:lnTo>
                    <a:pt x="398" y="2595"/>
                  </a:lnTo>
                  <a:lnTo>
                    <a:pt x="273" y="2595"/>
                  </a:lnTo>
                  <a:lnTo>
                    <a:pt x="43" y="2700"/>
                  </a:lnTo>
                  <a:lnTo>
                    <a:pt x="1" y="2783"/>
                  </a:lnTo>
                  <a:lnTo>
                    <a:pt x="43" y="2951"/>
                  </a:lnTo>
                  <a:lnTo>
                    <a:pt x="43" y="3035"/>
                  </a:lnTo>
                  <a:lnTo>
                    <a:pt x="64" y="3223"/>
                  </a:lnTo>
                  <a:lnTo>
                    <a:pt x="273" y="3244"/>
                  </a:lnTo>
                  <a:lnTo>
                    <a:pt x="356" y="3244"/>
                  </a:lnTo>
                  <a:lnTo>
                    <a:pt x="377" y="3327"/>
                  </a:lnTo>
                  <a:lnTo>
                    <a:pt x="419" y="3307"/>
                  </a:lnTo>
                  <a:lnTo>
                    <a:pt x="482" y="3244"/>
                  </a:lnTo>
                  <a:lnTo>
                    <a:pt x="628" y="3265"/>
                  </a:lnTo>
                  <a:lnTo>
                    <a:pt x="796" y="3369"/>
                  </a:lnTo>
                  <a:lnTo>
                    <a:pt x="901" y="3516"/>
                  </a:lnTo>
                  <a:lnTo>
                    <a:pt x="1005" y="3537"/>
                  </a:lnTo>
                  <a:lnTo>
                    <a:pt x="1193" y="3537"/>
                  </a:lnTo>
                  <a:lnTo>
                    <a:pt x="1298" y="3620"/>
                  </a:lnTo>
                  <a:lnTo>
                    <a:pt x="1340" y="3683"/>
                  </a:lnTo>
                  <a:lnTo>
                    <a:pt x="1465" y="3725"/>
                  </a:lnTo>
                  <a:lnTo>
                    <a:pt x="1465" y="3788"/>
                  </a:lnTo>
                  <a:lnTo>
                    <a:pt x="1424" y="3892"/>
                  </a:lnTo>
                  <a:lnTo>
                    <a:pt x="1445" y="3976"/>
                  </a:lnTo>
                  <a:lnTo>
                    <a:pt x="1424" y="4060"/>
                  </a:lnTo>
                  <a:lnTo>
                    <a:pt x="1445" y="4144"/>
                  </a:lnTo>
                  <a:lnTo>
                    <a:pt x="1445" y="4206"/>
                  </a:lnTo>
                  <a:lnTo>
                    <a:pt x="1403" y="4290"/>
                  </a:lnTo>
                  <a:lnTo>
                    <a:pt x="1361" y="4457"/>
                  </a:lnTo>
                  <a:lnTo>
                    <a:pt x="1319" y="4562"/>
                  </a:lnTo>
                  <a:lnTo>
                    <a:pt x="1361" y="4604"/>
                  </a:lnTo>
                  <a:lnTo>
                    <a:pt x="1445" y="4604"/>
                  </a:lnTo>
                  <a:lnTo>
                    <a:pt x="1424" y="4688"/>
                  </a:lnTo>
                  <a:lnTo>
                    <a:pt x="1319" y="4729"/>
                  </a:lnTo>
                  <a:lnTo>
                    <a:pt x="1319" y="4834"/>
                  </a:lnTo>
                  <a:lnTo>
                    <a:pt x="1319" y="4980"/>
                  </a:lnTo>
                  <a:lnTo>
                    <a:pt x="1235" y="5001"/>
                  </a:lnTo>
                  <a:lnTo>
                    <a:pt x="1235" y="5043"/>
                  </a:lnTo>
                  <a:lnTo>
                    <a:pt x="1340" y="5127"/>
                  </a:lnTo>
                  <a:lnTo>
                    <a:pt x="1361" y="5232"/>
                  </a:lnTo>
                  <a:lnTo>
                    <a:pt x="1319" y="5294"/>
                  </a:lnTo>
                  <a:lnTo>
                    <a:pt x="1319" y="5399"/>
                  </a:lnTo>
                  <a:lnTo>
                    <a:pt x="1361" y="5441"/>
                  </a:lnTo>
                  <a:lnTo>
                    <a:pt x="1403" y="5524"/>
                  </a:lnTo>
                  <a:lnTo>
                    <a:pt x="1319" y="5629"/>
                  </a:lnTo>
                  <a:lnTo>
                    <a:pt x="1214" y="5734"/>
                  </a:lnTo>
                  <a:lnTo>
                    <a:pt x="1193" y="5776"/>
                  </a:lnTo>
                  <a:lnTo>
                    <a:pt x="1110" y="5776"/>
                  </a:lnTo>
                  <a:lnTo>
                    <a:pt x="1089" y="5859"/>
                  </a:lnTo>
                  <a:lnTo>
                    <a:pt x="1110" y="5964"/>
                  </a:lnTo>
                  <a:lnTo>
                    <a:pt x="1089" y="6048"/>
                  </a:lnTo>
                  <a:lnTo>
                    <a:pt x="1047" y="6194"/>
                  </a:lnTo>
                  <a:lnTo>
                    <a:pt x="1026" y="6278"/>
                  </a:lnTo>
                  <a:lnTo>
                    <a:pt x="1026" y="6466"/>
                  </a:lnTo>
                  <a:lnTo>
                    <a:pt x="398" y="7115"/>
                  </a:lnTo>
                  <a:lnTo>
                    <a:pt x="461" y="7282"/>
                  </a:lnTo>
                  <a:lnTo>
                    <a:pt x="482" y="7429"/>
                  </a:lnTo>
                  <a:lnTo>
                    <a:pt x="566" y="7554"/>
                  </a:lnTo>
                  <a:lnTo>
                    <a:pt x="566" y="7847"/>
                  </a:lnTo>
                  <a:lnTo>
                    <a:pt x="524" y="7868"/>
                  </a:lnTo>
                  <a:lnTo>
                    <a:pt x="524" y="7973"/>
                  </a:lnTo>
                  <a:lnTo>
                    <a:pt x="587" y="8077"/>
                  </a:lnTo>
                  <a:lnTo>
                    <a:pt x="608" y="8224"/>
                  </a:lnTo>
                  <a:lnTo>
                    <a:pt x="608" y="8684"/>
                  </a:lnTo>
                  <a:lnTo>
                    <a:pt x="566" y="8851"/>
                  </a:lnTo>
                  <a:lnTo>
                    <a:pt x="566" y="9019"/>
                  </a:lnTo>
                  <a:lnTo>
                    <a:pt x="566" y="9207"/>
                  </a:lnTo>
                  <a:lnTo>
                    <a:pt x="566" y="9228"/>
                  </a:lnTo>
                  <a:lnTo>
                    <a:pt x="628" y="9270"/>
                  </a:lnTo>
                  <a:lnTo>
                    <a:pt x="691" y="9333"/>
                  </a:lnTo>
                  <a:lnTo>
                    <a:pt x="733" y="9395"/>
                  </a:lnTo>
                  <a:lnTo>
                    <a:pt x="712" y="9437"/>
                  </a:lnTo>
                  <a:lnTo>
                    <a:pt x="712" y="9521"/>
                  </a:lnTo>
                  <a:lnTo>
                    <a:pt x="691" y="9626"/>
                  </a:lnTo>
                  <a:lnTo>
                    <a:pt x="691" y="9646"/>
                  </a:lnTo>
                  <a:lnTo>
                    <a:pt x="733" y="9646"/>
                  </a:lnTo>
                  <a:lnTo>
                    <a:pt x="942" y="9709"/>
                  </a:lnTo>
                  <a:lnTo>
                    <a:pt x="1047" y="9709"/>
                  </a:lnTo>
                  <a:lnTo>
                    <a:pt x="1089" y="9605"/>
                  </a:lnTo>
                  <a:lnTo>
                    <a:pt x="1131" y="9500"/>
                  </a:lnTo>
                  <a:lnTo>
                    <a:pt x="1152" y="9333"/>
                  </a:lnTo>
                  <a:lnTo>
                    <a:pt x="1131" y="9291"/>
                  </a:lnTo>
                  <a:lnTo>
                    <a:pt x="1110" y="9291"/>
                  </a:lnTo>
                  <a:lnTo>
                    <a:pt x="1089" y="9395"/>
                  </a:lnTo>
                  <a:lnTo>
                    <a:pt x="1005" y="9374"/>
                  </a:lnTo>
                  <a:lnTo>
                    <a:pt x="942" y="9437"/>
                  </a:lnTo>
                  <a:lnTo>
                    <a:pt x="942" y="9333"/>
                  </a:lnTo>
                  <a:lnTo>
                    <a:pt x="901" y="9228"/>
                  </a:lnTo>
                  <a:lnTo>
                    <a:pt x="880" y="9207"/>
                  </a:lnTo>
                  <a:lnTo>
                    <a:pt x="921" y="9165"/>
                  </a:lnTo>
                  <a:lnTo>
                    <a:pt x="984" y="9165"/>
                  </a:lnTo>
                  <a:lnTo>
                    <a:pt x="1026" y="9019"/>
                  </a:lnTo>
                  <a:lnTo>
                    <a:pt x="1110" y="8977"/>
                  </a:lnTo>
                  <a:lnTo>
                    <a:pt x="1131" y="8893"/>
                  </a:lnTo>
                  <a:lnTo>
                    <a:pt x="1298" y="8872"/>
                  </a:lnTo>
                  <a:lnTo>
                    <a:pt x="1465" y="8663"/>
                  </a:lnTo>
                  <a:lnTo>
                    <a:pt x="1989" y="8579"/>
                  </a:lnTo>
                  <a:lnTo>
                    <a:pt x="2365" y="8391"/>
                  </a:lnTo>
                  <a:lnTo>
                    <a:pt x="2574" y="8182"/>
                  </a:lnTo>
                  <a:lnTo>
                    <a:pt x="2616" y="8035"/>
                  </a:lnTo>
                  <a:lnTo>
                    <a:pt x="2679" y="7931"/>
                  </a:lnTo>
                  <a:lnTo>
                    <a:pt x="2679" y="7847"/>
                  </a:lnTo>
                  <a:lnTo>
                    <a:pt x="2574" y="7910"/>
                  </a:lnTo>
                  <a:lnTo>
                    <a:pt x="2553" y="7805"/>
                  </a:lnTo>
                  <a:lnTo>
                    <a:pt x="2595" y="7805"/>
                  </a:lnTo>
                  <a:lnTo>
                    <a:pt x="2595" y="7701"/>
                  </a:lnTo>
                  <a:lnTo>
                    <a:pt x="2658" y="7617"/>
                  </a:lnTo>
                  <a:lnTo>
                    <a:pt x="2658" y="7533"/>
                  </a:lnTo>
                  <a:lnTo>
                    <a:pt x="2721" y="7345"/>
                  </a:lnTo>
                  <a:lnTo>
                    <a:pt x="2700" y="7324"/>
                  </a:lnTo>
                  <a:lnTo>
                    <a:pt x="2700" y="7177"/>
                  </a:lnTo>
                  <a:lnTo>
                    <a:pt x="2763" y="7115"/>
                  </a:lnTo>
                  <a:lnTo>
                    <a:pt x="2763" y="6968"/>
                  </a:lnTo>
                  <a:lnTo>
                    <a:pt x="2721" y="6968"/>
                  </a:lnTo>
                  <a:lnTo>
                    <a:pt x="2721" y="6822"/>
                  </a:lnTo>
                  <a:lnTo>
                    <a:pt x="2658" y="6968"/>
                  </a:lnTo>
                  <a:lnTo>
                    <a:pt x="2658" y="7073"/>
                  </a:lnTo>
                  <a:lnTo>
                    <a:pt x="2595" y="7094"/>
                  </a:lnTo>
                  <a:lnTo>
                    <a:pt x="2574" y="6968"/>
                  </a:lnTo>
                  <a:lnTo>
                    <a:pt x="2595" y="6592"/>
                  </a:lnTo>
                  <a:lnTo>
                    <a:pt x="2553" y="6466"/>
                  </a:lnTo>
                  <a:lnTo>
                    <a:pt x="2553" y="6340"/>
                  </a:lnTo>
                  <a:lnTo>
                    <a:pt x="2470" y="6236"/>
                  </a:lnTo>
                  <a:lnTo>
                    <a:pt x="2407" y="6194"/>
                  </a:lnTo>
                  <a:lnTo>
                    <a:pt x="2491" y="6152"/>
                  </a:lnTo>
                  <a:lnTo>
                    <a:pt x="2491" y="6068"/>
                  </a:lnTo>
                  <a:lnTo>
                    <a:pt x="2302" y="5838"/>
                  </a:lnTo>
                  <a:lnTo>
                    <a:pt x="2386" y="5755"/>
                  </a:lnTo>
                  <a:lnTo>
                    <a:pt x="2365" y="5650"/>
                  </a:lnTo>
                  <a:lnTo>
                    <a:pt x="2407" y="5608"/>
                  </a:lnTo>
                  <a:lnTo>
                    <a:pt x="2407" y="5524"/>
                  </a:lnTo>
                  <a:lnTo>
                    <a:pt x="2365" y="5441"/>
                  </a:lnTo>
                  <a:lnTo>
                    <a:pt x="2365" y="5399"/>
                  </a:lnTo>
                  <a:lnTo>
                    <a:pt x="2407" y="5399"/>
                  </a:lnTo>
                  <a:lnTo>
                    <a:pt x="2512" y="5462"/>
                  </a:lnTo>
                  <a:lnTo>
                    <a:pt x="2574" y="5399"/>
                  </a:lnTo>
                  <a:lnTo>
                    <a:pt x="2721" y="5399"/>
                  </a:lnTo>
                  <a:lnTo>
                    <a:pt x="2825" y="5315"/>
                  </a:lnTo>
                  <a:lnTo>
                    <a:pt x="2805" y="5190"/>
                  </a:lnTo>
                  <a:lnTo>
                    <a:pt x="3118" y="4980"/>
                  </a:lnTo>
                  <a:lnTo>
                    <a:pt x="3244" y="4980"/>
                  </a:lnTo>
                  <a:lnTo>
                    <a:pt x="3244" y="4897"/>
                  </a:lnTo>
                  <a:lnTo>
                    <a:pt x="3307" y="4876"/>
                  </a:lnTo>
                  <a:lnTo>
                    <a:pt x="3349" y="4813"/>
                  </a:lnTo>
                  <a:lnTo>
                    <a:pt x="3349" y="4771"/>
                  </a:lnTo>
                  <a:lnTo>
                    <a:pt x="3600" y="4625"/>
                  </a:lnTo>
                  <a:lnTo>
                    <a:pt x="3621" y="4562"/>
                  </a:lnTo>
                  <a:lnTo>
                    <a:pt x="3662" y="4520"/>
                  </a:lnTo>
                  <a:lnTo>
                    <a:pt x="3704" y="4374"/>
                  </a:lnTo>
                  <a:lnTo>
                    <a:pt x="3746" y="4478"/>
                  </a:lnTo>
                  <a:lnTo>
                    <a:pt x="3830" y="4416"/>
                  </a:lnTo>
                  <a:lnTo>
                    <a:pt x="3955" y="4269"/>
                  </a:lnTo>
                  <a:lnTo>
                    <a:pt x="3955" y="4185"/>
                  </a:lnTo>
                  <a:lnTo>
                    <a:pt x="4018" y="4248"/>
                  </a:lnTo>
                  <a:lnTo>
                    <a:pt x="4248" y="4081"/>
                  </a:lnTo>
                  <a:lnTo>
                    <a:pt x="4437" y="3997"/>
                  </a:lnTo>
                  <a:lnTo>
                    <a:pt x="4437" y="3976"/>
                  </a:lnTo>
                  <a:lnTo>
                    <a:pt x="4562" y="3976"/>
                  </a:lnTo>
                  <a:lnTo>
                    <a:pt x="4918" y="3788"/>
                  </a:lnTo>
                  <a:lnTo>
                    <a:pt x="4960" y="3725"/>
                  </a:lnTo>
                  <a:lnTo>
                    <a:pt x="5022" y="3683"/>
                  </a:lnTo>
                  <a:lnTo>
                    <a:pt x="5399" y="3474"/>
                  </a:lnTo>
                  <a:lnTo>
                    <a:pt x="5399" y="3369"/>
                  </a:lnTo>
                  <a:lnTo>
                    <a:pt x="5504" y="3369"/>
                  </a:lnTo>
                  <a:lnTo>
                    <a:pt x="5608" y="3223"/>
                  </a:lnTo>
                  <a:lnTo>
                    <a:pt x="5608" y="3139"/>
                  </a:lnTo>
                  <a:lnTo>
                    <a:pt x="5734" y="2993"/>
                  </a:lnTo>
                  <a:lnTo>
                    <a:pt x="5818" y="2951"/>
                  </a:lnTo>
                  <a:lnTo>
                    <a:pt x="5818" y="2846"/>
                  </a:lnTo>
                  <a:lnTo>
                    <a:pt x="5859" y="2783"/>
                  </a:lnTo>
                  <a:lnTo>
                    <a:pt x="5797" y="2783"/>
                  </a:lnTo>
                  <a:lnTo>
                    <a:pt x="5755" y="2804"/>
                  </a:lnTo>
                  <a:lnTo>
                    <a:pt x="5734" y="2742"/>
                  </a:lnTo>
                  <a:lnTo>
                    <a:pt x="5838" y="2679"/>
                  </a:lnTo>
                  <a:lnTo>
                    <a:pt x="5901" y="2679"/>
                  </a:lnTo>
                  <a:lnTo>
                    <a:pt x="5922" y="2616"/>
                  </a:lnTo>
                  <a:lnTo>
                    <a:pt x="5901" y="2574"/>
                  </a:lnTo>
                  <a:lnTo>
                    <a:pt x="5943" y="2532"/>
                  </a:lnTo>
                  <a:lnTo>
                    <a:pt x="6006" y="2470"/>
                  </a:lnTo>
                  <a:lnTo>
                    <a:pt x="5964" y="2219"/>
                  </a:lnTo>
                  <a:lnTo>
                    <a:pt x="5943" y="2198"/>
                  </a:lnTo>
                  <a:lnTo>
                    <a:pt x="5838" y="2198"/>
                  </a:lnTo>
                  <a:lnTo>
                    <a:pt x="5797" y="2177"/>
                  </a:lnTo>
                  <a:lnTo>
                    <a:pt x="5818" y="2114"/>
                  </a:lnTo>
                  <a:lnTo>
                    <a:pt x="5901" y="2114"/>
                  </a:lnTo>
                  <a:lnTo>
                    <a:pt x="5901" y="1863"/>
                  </a:lnTo>
                  <a:lnTo>
                    <a:pt x="5859" y="1800"/>
                  </a:lnTo>
                  <a:lnTo>
                    <a:pt x="5901" y="1800"/>
                  </a:lnTo>
                  <a:lnTo>
                    <a:pt x="5922" y="1528"/>
                  </a:lnTo>
                  <a:lnTo>
                    <a:pt x="5901" y="1361"/>
                  </a:lnTo>
                  <a:lnTo>
                    <a:pt x="5964" y="1319"/>
                  </a:lnTo>
                  <a:lnTo>
                    <a:pt x="5943" y="1151"/>
                  </a:lnTo>
                  <a:lnTo>
                    <a:pt x="5922" y="1131"/>
                  </a:lnTo>
                  <a:lnTo>
                    <a:pt x="5922" y="963"/>
                  </a:lnTo>
                  <a:lnTo>
                    <a:pt x="5964" y="942"/>
                  </a:lnTo>
                  <a:lnTo>
                    <a:pt x="5901" y="817"/>
                  </a:lnTo>
                  <a:lnTo>
                    <a:pt x="5859" y="628"/>
                  </a:lnTo>
                  <a:lnTo>
                    <a:pt x="5922" y="587"/>
                  </a:lnTo>
                  <a:lnTo>
                    <a:pt x="5901" y="545"/>
                  </a:lnTo>
                  <a:lnTo>
                    <a:pt x="5901" y="503"/>
                  </a:lnTo>
                  <a:lnTo>
                    <a:pt x="5901" y="440"/>
                  </a:lnTo>
                  <a:lnTo>
                    <a:pt x="6027" y="273"/>
                  </a:lnTo>
                  <a:lnTo>
                    <a:pt x="5964" y="231"/>
                  </a:lnTo>
                  <a:lnTo>
                    <a:pt x="6027" y="168"/>
                  </a:lnTo>
                  <a:lnTo>
                    <a:pt x="6027" y="22"/>
                  </a:lnTo>
                  <a:lnTo>
                    <a:pt x="600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2" name="Google Shape;2592;p46"/>
            <p:cNvSpPr/>
            <p:nvPr/>
          </p:nvSpPr>
          <p:spPr>
            <a:xfrm>
              <a:off x="4120450" y="3622500"/>
              <a:ext cx="20950" cy="23575"/>
            </a:xfrm>
            <a:custGeom>
              <a:avLst/>
              <a:gdLst/>
              <a:ahLst/>
              <a:cxnLst/>
              <a:rect l="l" t="t" r="r" b="b"/>
              <a:pathLst>
                <a:path w="838" h="943" extrusionOk="0">
                  <a:moveTo>
                    <a:pt x="314" y="1"/>
                  </a:moveTo>
                  <a:lnTo>
                    <a:pt x="209" y="43"/>
                  </a:lnTo>
                  <a:lnTo>
                    <a:pt x="188" y="189"/>
                  </a:lnTo>
                  <a:lnTo>
                    <a:pt x="63" y="440"/>
                  </a:lnTo>
                  <a:lnTo>
                    <a:pt x="0" y="566"/>
                  </a:lnTo>
                  <a:lnTo>
                    <a:pt x="42" y="649"/>
                  </a:lnTo>
                  <a:lnTo>
                    <a:pt x="105" y="712"/>
                  </a:lnTo>
                  <a:lnTo>
                    <a:pt x="168" y="817"/>
                  </a:lnTo>
                  <a:lnTo>
                    <a:pt x="377" y="921"/>
                  </a:lnTo>
                  <a:lnTo>
                    <a:pt x="586" y="942"/>
                  </a:lnTo>
                  <a:lnTo>
                    <a:pt x="670" y="921"/>
                  </a:lnTo>
                  <a:lnTo>
                    <a:pt x="712" y="817"/>
                  </a:lnTo>
                  <a:lnTo>
                    <a:pt x="691" y="712"/>
                  </a:lnTo>
                  <a:lnTo>
                    <a:pt x="774" y="691"/>
                  </a:lnTo>
                  <a:lnTo>
                    <a:pt x="795" y="649"/>
                  </a:lnTo>
                  <a:lnTo>
                    <a:pt x="795" y="629"/>
                  </a:lnTo>
                  <a:lnTo>
                    <a:pt x="816" y="524"/>
                  </a:lnTo>
                  <a:lnTo>
                    <a:pt x="816" y="440"/>
                  </a:lnTo>
                  <a:lnTo>
                    <a:pt x="837" y="398"/>
                  </a:lnTo>
                  <a:lnTo>
                    <a:pt x="795" y="336"/>
                  </a:lnTo>
                  <a:lnTo>
                    <a:pt x="732" y="273"/>
                  </a:lnTo>
                  <a:lnTo>
                    <a:pt x="670" y="231"/>
                  </a:lnTo>
                  <a:lnTo>
                    <a:pt x="670" y="210"/>
                  </a:lnTo>
                  <a:lnTo>
                    <a:pt x="565" y="189"/>
                  </a:lnTo>
                  <a:lnTo>
                    <a:pt x="481" y="105"/>
                  </a:lnTo>
                  <a:lnTo>
                    <a:pt x="31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3" name="Google Shape;2593;p46"/>
            <p:cNvSpPr/>
            <p:nvPr/>
          </p:nvSpPr>
          <p:spPr>
            <a:xfrm>
              <a:off x="4064475" y="3669050"/>
              <a:ext cx="33500" cy="31425"/>
            </a:xfrm>
            <a:custGeom>
              <a:avLst/>
              <a:gdLst/>
              <a:ahLst/>
              <a:cxnLst/>
              <a:rect l="l" t="t" r="r" b="b"/>
              <a:pathLst>
                <a:path w="1340" h="1257" extrusionOk="0">
                  <a:moveTo>
                    <a:pt x="775" y="1"/>
                  </a:moveTo>
                  <a:lnTo>
                    <a:pt x="754" y="43"/>
                  </a:lnTo>
                  <a:lnTo>
                    <a:pt x="670" y="106"/>
                  </a:lnTo>
                  <a:lnTo>
                    <a:pt x="628" y="147"/>
                  </a:lnTo>
                  <a:lnTo>
                    <a:pt x="419" y="189"/>
                  </a:lnTo>
                  <a:lnTo>
                    <a:pt x="293" y="315"/>
                  </a:lnTo>
                  <a:lnTo>
                    <a:pt x="231" y="440"/>
                  </a:lnTo>
                  <a:lnTo>
                    <a:pt x="84" y="566"/>
                  </a:lnTo>
                  <a:lnTo>
                    <a:pt x="0" y="629"/>
                  </a:lnTo>
                  <a:lnTo>
                    <a:pt x="42" y="733"/>
                  </a:lnTo>
                  <a:lnTo>
                    <a:pt x="126" y="796"/>
                  </a:lnTo>
                  <a:lnTo>
                    <a:pt x="126" y="859"/>
                  </a:lnTo>
                  <a:lnTo>
                    <a:pt x="210" y="943"/>
                  </a:lnTo>
                  <a:lnTo>
                    <a:pt x="210" y="1047"/>
                  </a:lnTo>
                  <a:lnTo>
                    <a:pt x="293" y="1131"/>
                  </a:lnTo>
                  <a:lnTo>
                    <a:pt x="356" y="1194"/>
                  </a:lnTo>
                  <a:lnTo>
                    <a:pt x="503" y="1256"/>
                  </a:lnTo>
                  <a:lnTo>
                    <a:pt x="607" y="1256"/>
                  </a:lnTo>
                  <a:lnTo>
                    <a:pt x="628" y="1194"/>
                  </a:lnTo>
                  <a:lnTo>
                    <a:pt x="670" y="1152"/>
                  </a:lnTo>
                  <a:lnTo>
                    <a:pt x="712" y="1026"/>
                  </a:lnTo>
                  <a:lnTo>
                    <a:pt x="816" y="984"/>
                  </a:lnTo>
                  <a:lnTo>
                    <a:pt x="879" y="943"/>
                  </a:lnTo>
                  <a:lnTo>
                    <a:pt x="984" y="922"/>
                  </a:lnTo>
                  <a:lnTo>
                    <a:pt x="1067" y="943"/>
                  </a:lnTo>
                  <a:lnTo>
                    <a:pt x="1172" y="859"/>
                  </a:lnTo>
                  <a:lnTo>
                    <a:pt x="1193" y="775"/>
                  </a:lnTo>
                  <a:lnTo>
                    <a:pt x="1151" y="733"/>
                  </a:lnTo>
                  <a:lnTo>
                    <a:pt x="1130" y="650"/>
                  </a:lnTo>
                  <a:lnTo>
                    <a:pt x="1235" y="608"/>
                  </a:lnTo>
                  <a:lnTo>
                    <a:pt x="1339" y="524"/>
                  </a:lnTo>
                  <a:lnTo>
                    <a:pt x="1339" y="399"/>
                  </a:lnTo>
                  <a:lnTo>
                    <a:pt x="1256" y="147"/>
                  </a:lnTo>
                  <a:lnTo>
                    <a:pt x="1130" y="43"/>
                  </a:lnTo>
                  <a:lnTo>
                    <a:pt x="1026" y="85"/>
                  </a:lnTo>
                  <a:lnTo>
                    <a:pt x="942" y="22"/>
                  </a:lnTo>
                  <a:lnTo>
                    <a:pt x="921" y="43"/>
                  </a:lnTo>
                  <a:lnTo>
                    <a:pt x="858" y="22"/>
                  </a:lnTo>
                  <a:lnTo>
                    <a:pt x="77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4" name="Google Shape;2594;p46"/>
            <p:cNvSpPr/>
            <p:nvPr/>
          </p:nvSpPr>
          <p:spPr>
            <a:xfrm>
              <a:off x="4697400" y="2660025"/>
              <a:ext cx="105175" cy="86850"/>
            </a:xfrm>
            <a:custGeom>
              <a:avLst/>
              <a:gdLst/>
              <a:ahLst/>
              <a:cxnLst/>
              <a:rect l="l" t="t" r="r" b="b"/>
              <a:pathLst>
                <a:path w="4207" h="3474" extrusionOk="0">
                  <a:moveTo>
                    <a:pt x="1507" y="0"/>
                  </a:moveTo>
                  <a:lnTo>
                    <a:pt x="1466" y="63"/>
                  </a:lnTo>
                  <a:lnTo>
                    <a:pt x="1403" y="105"/>
                  </a:lnTo>
                  <a:lnTo>
                    <a:pt x="1298" y="105"/>
                  </a:lnTo>
                  <a:lnTo>
                    <a:pt x="1256" y="126"/>
                  </a:lnTo>
                  <a:lnTo>
                    <a:pt x="1152" y="63"/>
                  </a:lnTo>
                  <a:lnTo>
                    <a:pt x="1068" y="63"/>
                  </a:lnTo>
                  <a:lnTo>
                    <a:pt x="1026" y="105"/>
                  </a:lnTo>
                  <a:lnTo>
                    <a:pt x="880" y="293"/>
                  </a:lnTo>
                  <a:lnTo>
                    <a:pt x="629" y="398"/>
                  </a:lnTo>
                  <a:lnTo>
                    <a:pt x="231" y="503"/>
                  </a:lnTo>
                  <a:lnTo>
                    <a:pt x="252" y="586"/>
                  </a:lnTo>
                  <a:lnTo>
                    <a:pt x="1" y="754"/>
                  </a:lnTo>
                  <a:lnTo>
                    <a:pt x="22" y="1005"/>
                  </a:lnTo>
                  <a:lnTo>
                    <a:pt x="106" y="1067"/>
                  </a:lnTo>
                  <a:lnTo>
                    <a:pt x="189" y="1047"/>
                  </a:lnTo>
                  <a:lnTo>
                    <a:pt x="294" y="1005"/>
                  </a:lnTo>
                  <a:lnTo>
                    <a:pt x="419" y="1151"/>
                  </a:lnTo>
                  <a:lnTo>
                    <a:pt x="566" y="1277"/>
                  </a:lnTo>
                  <a:lnTo>
                    <a:pt x="733" y="1360"/>
                  </a:lnTo>
                  <a:lnTo>
                    <a:pt x="754" y="1486"/>
                  </a:lnTo>
                  <a:lnTo>
                    <a:pt x="901" y="1549"/>
                  </a:lnTo>
                  <a:lnTo>
                    <a:pt x="901" y="1674"/>
                  </a:lnTo>
                  <a:lnTo>
                    <a:pt x="754" y="1779"/>
                  </a:lnTo>
                  <a:lnTo>
                    <a:pt x="754" y="1904"/>
                  </a:lnTo>
                  <a:lnTo>
                    <a:pt x="650" y="1946"/>
                  </a:lnTo>
                  <a:lnTo>
                    <a:pt x="650" y="2114"/>
                  </a:lnTo>
                  <a:lnTo>
                    <a:pt x="754" y="2302"/>
                  </a:lnTo>
                  <a:lnTo>
                    <a:pt x="859" y="2679"/>
                  </a:lnTo>
                  <a:lnTo>
                    <a:pt x="880" y="2846"/>
                  </a:lnTo>
                  <a:lnTo>
                    <a:pt x="1089" y="3034"/>
                  </a:lnTo>
                  <a:lnTo>
                    <a:pt x="1298" y="3097"/>
                  </a:lnTo>
                  <a:lnTo>
                    <a:pt x="1507" y="3160"/>
                  </a:lnTo>
                  <a:lnTo>
                    <a:pt x="1570" y="3327"/>
                  </a:lnTo>
                  <a:lnTo>
                    <a:pt x="1759" y="3348"/>
                  </a:lnTo>
                  <a:lnTo>
                    <a:pt x="1884" y="3306"/>
                  </a:lnTo>
                  <a:lnTo>
                    <a:pt x="2031" y="3348"/>
                  </a:lnTo>
                  <a:lnTo>
                    <a:pt x="2031" y="3474"/>
                  </a:lnTo>
                  <a:lnTo>
                    <a:pt x="2093" y="3432"/>
                  </a:lnTo>
                  <a:lnTo>
                    <a:pt x="2240" y="3139"/>
                  </a:lnTo>
                  <a:lnTo>
                    <a:pt x="2428" y="2992"/>
                  </a:lnTo>
                  <a:lnTo>
                    <a:pt x="2554" y="2992"/>
                  </a:lnTo>
                  <a:lnTo>
                    <a:pt x="2637" y="2846"/>
                  </a:lnTo>
                  <a:lnTo>
                    <a:pt x="2763" y="2846"/>
                  </a:lnTo>
                  <a:lnTo>
                    <a:pt x="3077" y="3055"/>
                  </a:lnTo>
                  <a:lnTo>
                    <a:pt x="3244" y="2951"/>
                  </a:lnTo>
                  <a:lnTo>
                    <a:pt x="3391" y="3034"/>
                  </a:lnTo>
                  <a:lnTo>
                    <a:pt x="3453" y="3202"/>
                  </a:lnTo>
                  <a:lnTo>
                    <a:pt x="3600" y="3202"/>
                  </a:lnTo>
                  <a:lnTo>
                    <a:pt x="3851" y="3327"/>
                  </a:lnTo>
                  <a:lnTo>
                    <a:pt x="3997" y="3139"/>
                  </a:lnTo>
                  <a:lnTo>
                    <a:pt x="4102" y="3202"/>
                  </a:lnTo>
                  <a:lnTo>
                    <a:pt x="4123" y="3264"/>
                  </a:lnTo>
                  <a:lnTo>
                    <a:pt x="4207" y="3139"/>
                  </a:lnTo>
                  <a:lnTo>
                    <a:pt x="4165" y="2930"/>
                  </a:lnTo>
                  <a:lnTo>
                    <a:pt x="4102" y="2679"/>
                  </a:lnTo>
                  <a:lnTo>
                    <a:pt x="3955" y="2637"/>
                  </a:lnTo>
                  <a:lnTo>
                    <a:pt x="3851" y="2386"/>
                  </a:lnTo>
                  <a:lnTo>
                    <a:pt x="3851" y="2114"/>
                  </a:lnTo>
                  <a:lnTo>
                    <a:pt x="3767" y="1967"/>
                  </a:lnTo>
                  <a:lnTo>
                    <a:pt x="3579" y="1863"/>
                  </a:lnTo>
                  <a:lnTo>
                    <a:pt x="3432" y="1695"/>
                  </a:lnTo>
                  <a:lnTo>
                    <a:pt x="3328" y="1423"/>
                  </a:lnTo>
                  <a:lnTo>
                    <a:pt x="3139" y="1319"/>
                  </a:lnTo>
                  <a:lnTo>
                    <a:pt x="2909" y="1235"/>
                  </a:lnTo>
                  <a:lnTo>
                    <a:pt x="2867" y="1109"/>
                  </a:lnTo>
                  <a:lnTo>
                    <a:pt x="2763" y="1067"/>
                  </a:lnTo>
                  <a:lnTo>
                    <a:pt x="2554" y="1067"/>
                  </a:lnTo>
                  <a:lnTo>
                    <a:pt x="2323" y="1047"/>
                  </a:lnTo>
                  <a:lnTo>
                    <a:pt x="2240" y="963"/>
                  </a:lnTo>
                  <a:lnTo>
                    <a:pt x="2177" y="900"/>
                  </a:lnTo>
                  <a:lnTo>
                    <a:pt x="2135" y="733"/>
                  </a:lnTo>
                  <a:lnTo>
                    <a:pt x="2010" y="649"/>
                  </a:lnTo>
                  <a:lnTo>
                    <a:pt x="1759" y="272"/>
                  </a:lnTo>
                  <a:lnTo>
                    <a:pt x="1675" y="84"/>
                  </a:lnTo>
                  <a:lnTo>
                    <a:pt x="15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5" name="Google Shape;2595;p46"/>
            <p:cNvSpPr/>
            <p:nvPr/>
          </p:nvSpPr>
          <p:spPr>
            <a:xfrm>
              <a:off x="4697400" y="2660025"/>
              <a:ext cx="105175" cy="86850"/>
            </a:xfrm>
            <a:custGeom>
              <a:avLst/>
              <a:gdLst/>
              <a:ahLst/>
              <a:cxnLst/>
              <a:rect l="l" t="t" r="r" b="b"/>
              <a:pathLst>
                <a:path w="4207" h="3474" extrusionOk="0">
                  <a:moveTo>
                    <a:pt x="1507" y="0"/>
                  </a:moveTo>
                  <a:lnTo>
                    <a:pt x="1466" y="63"/>
                  </a:lnTo>
                  <a:lnTo>
                    <a:pt x="1403" y="105"/>
                  </a:lnTo>
                  <a:lnTo>
                    <a:pt x="1298" y="105"/>
                  </a:lnTo>
                  <a:lnTo>
                    <a:pt x="1256" y="126"/>
                  </a:lnTo>
                  <a:lnTo>
                    <a:pt x="1152" y="63"/>
                  </a:lnTo>
                  <a:lnTo>
                    <a:pt x="1068" y="63"/>
                  </a:lnTo>
                  <a:lnTo>
                    <a:pt x="1026" y="105"/>
                  </a:lnTo>
                  <a:lnTo>
                    <a:pt x="880" y="293"/>
                  </a:lnTo>
                  <a:lnTo>
                    <a:pt x="629" y="398"/>
                  </a:lnTo>
                  <a:lnTo>
                    <a:pt x="231" y="503"/>
                  </a:lnTo>
                  <a:lnTo>
                    <a:pt x="252" y="586"/>
                  </a:lnTo>
                  <a:lnTo>
                    <a:pt x="1" y="754"/>
                  </a:lnTo>
                  <a:lnTo>
                    <a:pt x="22" y="1005"/>
                  </a:lnTo>
                  <a:lnTo>
                    <a:pt x="106" y="1067"/>
                  </a:lnTo>
                  <a:lnTo>
                    <a:pt x="189" y="1047"/>
                  </a:lnTo>
                  <a:lnTo>
                    <a:pt x="294" y="1005"/>
                  </a:lnTo>
                  <a:lnTo>
                    <a:pt x="419" y="1151"/>
                  </a:lnTo>
                  <a:lnTo>
                    <a:pt x="566" y="1277"/>
                  </a:lnTo>
                  <a:lnTo>
                    <a:pt x="733" y="1360"/>
                  </a:lnTo>
                  <a:lnTo>
                    <a:pt x="754" y="1486"/>
                  </a:lnTo>
                  <a:lnTo>
                    <a:pt x="901" y="1549"/>
                  </a:lnTo>
                  <a:lnTo>
                    <a:pt x="901" y="1674"/>
                  </a:lnTo>
                  <a:lnTo>
                    <a:pt x="754" y="1779"/>
                  </a:lnTo>
                  <a:lnTo>
                    <a:pt x="754" y="1904"/>
                  </a:lnTo>
                  <a:lnTo>
                    <a:pt x="650" y="1946"/>
                  </a:lnTo>
                  <a:lnTo>
                    <a:pt x="650" y="2114"/>
                  </a:lnTo>
                  <a:lnTo>
                    <a:pt x="754" y="2302"/>
                  </a:lnTo>
                  <a:lnTo>
                    <a:pt x="859" y="2679"/>
                  </a:lnTo>
                  <a:lnTo>
                    <a:pt x="880" y="2846"/>
                  </a:lnTo>
                  <a:lnTo>
                    <a:pt x="1089" y="3034"/>
                  </a:lnTo>
                  <a:lnTo>
                    <a:pt x="1298" y="3097"/>
                  </a:lnTo>
                  <a:lnTo>
                    <a:pt x="1507" y="3160"/>
                  </a:lnTo>
                  <a:lnTo>
                    <a:pt x="1570" y="3327"/>
                  </a:lnTo>
                  <a:lnTo>
                    <a:pt x="1759" y="3348"/>
                  </a:lnTo>
                  <a:lnTo>
                    <a:pt x="1884" y="3306"/>
                  </a:lnTo>
                  <a:lnTo>
                    <a:pt x="2031" y="3348"/>
                  </a:lnTo>
                  <a:lnTo>
                    <a:pt x="2031" y="3474"/>
                  </a:lnTo>
                  <a:lnTo>
                    <a:pt x="2093" y="3432"/>
                  </a:lnTo>
                  <a:lnTo>
                    <a:pt x="2240" y="3139"/>
                  </a:lnTo>
                  <a:lnTo>
                    <a:pt x="2428" y="2992"/>
                  </a:lnTo>
                  <a:lnTo>
                    <a:pt x="2554" y="2992"/>
                  </a:lnTo>
                  <a:lnTo>
                    <a:pt x="2637" y="2846"/>
                  </a:lnTo>
                  <a:lnTo>
                    <a:pt x="2763" y="2846"/>
                  </a:lnTo>
                  <a:lnTo>
                    <a:pt x="3077" y="3055"/>
                  </a:lnTo>
                  <a:lnTo>
                    <a:pt x="3244" y="2951"/>
                  </a:lnTo>
                  <a:lnTo>
                    <a:pt x="3391" y="3034"/>
                  </a:lnTo>
                  <a:lnTo>
                    <a:pt x="3453" y="3202"/>
                  </a:lnTo>
                  <a:lnTo>
                    <a:pt x="3600" y="3202"/>
                  </a:lnTo>
                  <a:lnTo>
                    <a:pt x="3851" y="3327"/>
                  </a:lnTo>
                  <a:lnTo>
                    <a:pt x="3997" y="3139"/>
                  </a:lnTo>
                  <a:lnTo>
                    <a:pt x="4102" y="3202"/>
                  </a:lnTo>
                  <a:lnTo>
                    <a:pt x="4123" y="3264"/>
                  </a:lnTo>
                  <a:lnTo>
                    <a:pt x="4207" y="3139"/>
                  </a:lnTo>
                  <a:lnTo>
                    <a:pt x="4165" y="2930"/>
                  </a:lnTo>
                  <a:lnTo>
                    <a:pt x="4102" y="2679"/>
                  </a:lnTo>
                  <a:lnTo>
                    <a:pt x="3955" y="2637"/>
                  </a:lnTo>
                  <a:lnTo>
                    <a:pt x="3851" y="2386"/>
                  </a:lnTo>
                  <a:lnTo>
                    <a:pt x="3851" y="2114"/>
                  </a:lnTo>
                  <a:lnTo>
                    <a:pt x="3767" y="1967"/>
                  </a:lnTo>
                  <a:lnTo>
                    <a:pt x="3579" y="1863"/>
                  </a:lnTo>
                  <a:lnTo>
                    <a:pt x="3432" y="1695"/>
                  </a:lnTo>
                  <a:lnTo>
                    <a:pt x="3328" y="1423"/>
                  </a:lnTo>
                  <a:lnTo>
                    <a:pt x="3139" y="1319"/>
                  </a:lnTo>
                  <a:lnTo>
                    <a:pt x="2909" y="1235"/>
                  </a:lnTo>
                  <a:lnTo>
                    <a:pt x="2867" y="1109"/>
                  </a:lnTo>
                  <a:lnTo>
                    <a:pt x="2763" y="1067"/>
                  </a:lnTo>
                  <a:lnTo>
                    <a:pt x="2554" y="1067"/>
                  </a:lnTo>
                  <a:lnTo>
                    <a:pt x="2323" y="1047"/>
                  </a:lnTo>
                  <a:lnTo>
                    <a:pt x="2240" y="963"/>
                  </a:lnTo>
                  <a:lnTo>
                    <a:pt x="2177" y="900"/>
                  </a:lnTo>
                  <a:lnTo>
                    <a:pt x="2135" y="733"/>
                  </a:lnTo>
                  <a:lnTo>
                    <a:pt x="2010" y="649"/>
                  </a:lnTo>
                  <a:lnTo>
                    <a:pt x="1759" y="272"/>
                  </a:lnTo>
                  <a:lnTo>
                    <a:pt x="1675" y="84"/>
                  </a:lnTo>
                  <a:lnTo>
                    <a:pt x="15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6" name="Google Shape;2596;p46"/>
            <p:cNvSpPr/>
            <p:nvPr/>
          </p:nvSpPr>
          <p:spPr>
            <a:xfrm>
              <a:off x="4252775" y="2586800"/>
              <a:ext cx="70650" cy="19900"/>
            </a:xfrm>
            <a:custGeom>
              <a:avLst/>
              <a:gdLst/>
              <a:ahLst/>
              <a:cxnLst/>
              <a:rect l="l" t="t" r="r" b="b"/>
              <a:pathLst>
                <a:path w="2826" h="796" extrusionOk="0">
                  <a:moveTo>
                    <a:pt x="2240" y="0"/>
                  </a:moveTo>
                  <a:cubicBezTo>
                    <a:pt x="2240" y="0"/>
                    <a:pt x="1717" y="230"/>
                    <a:pt x="1612" y="230"/>
                  </a:cubicBezTo>
                  <a:cubicBezTo>
                    <a:pt x="1507" y="230"/>
                    <a:pt x="1382" y="105"/>
                    <a:pt x="1382" y="105"/>
                  </a:cubicBezTo>
                  <a:lnTo>
                    <a:pt x="733" y="126"/>
                  </a:lnTo>
                  <a:lnTo>
                    <a:pt x="754" y="293"/>
                  </a:lnTo>
                  <a:cubicBezTo>
                    <a:pt x="775" y="419"/>
                    <a:pt x="231" y="419"/>
                    <a:pt x="22" y="419"/>
                  </a:cubicBezTo>
                  <a:lnTo>
                    <a:pt x="22" y="439"/>
                  </a:lnTo>
                  <a:lnTo>
                    <a:pt x="1" y="481"/>
                  </a:lnTo>
                  <a:lnTo>
                    <a:pt x="85" y="481"/>
                  </a:lnTo>
                  <a:lnTo>
                    <a:pt x="105" y="586"/>
                  </a:lnTo>
                  <a:lnTo>
                    <a:pt x="189" y="586"/>
                  </a:lnTo>
                  <a:lnTo>
                    <a:pt x="231" y="502"/>
                  </a:lnTo>
                  <a:lnTo>
                    <a:pt x="398" y="544"/>
                  </a:lnTo>
                  <a:lnTo>
                    <a:pt x="461" y="544"/>
                  </a:lnTo>
                  <a:lnTo>
                    <a:pt x="545" y="460"/>
                  </a:lnTo>
                  <a:lnTo>
                    <a:pt x="649" y="502"/>
                  </a:lnTo>
                  <a:lnTo>
                    <a:pt x="880" y="711"/>
                  </a:lnTo>
                  <a:lnTo>
                    <a:pt x="984" y="732"/>
                  </a:lnTo>
                  <a:lnTo>
                    <a:pt x="1173" y="691"/>
                  </a:lnTo>
                  <a:lnTo>
                    <a:pt x="1424" y="628"/>
                  </a:lnTo>
                  <a:lnTo>
                    <a:pt x="1507" y="649"/>
                  </a:lnTo>
                  <a:lnTo>
                    <a:pt x="1821" y="649"/>
                  </a:lnTo>
                  <a:lnTo>
                    <a:pt x="1863" y="691"/>
                  </a:lnTo>
                  <a:lnTo>
                    <a:pt x="1863" y="586"/>
                  </a:lnTo>
                  <a:lnTo>
                    <a:pt x="2072" y="502"/>
                  </a:lnTo>
                  <a:lnTo>
                    <a:pt x="2386" y="691"/>
                  </a:lnTo>
                  <a:lnTo>
                    <a:pt x="2595" y="691"/>
                  </a:lnTo>
                  <a:lnTo>
                    <a:pt x="2805" y="795"/>
                  </a:lnTo>
                  <a:lnTo>
                    <a:pt x="2826" y="586"/>
                  </a:lnTo>
                  <a:lnTo>
                    <a:pt x="2742" y="481"/>
                  </a:lnTo>
                  <a:lnTo>
                    <a:pt x="2595" y="377"/>
                  </a:lnTo>
                  <a:lnTo>
                    <a:pt x="2637" y="188"/>
                  </a:lnTo>
                  <a:cubicBezTo>
                    <a:pt x="2628" y="188"/>
                    <a:pt x="2594" y="197"/>
                    <a:pt x="2555" y="197"/>
                  </a:cubicBezTo>
                  <a:cubicBezTo>
                    <a:pt x="2507" y="197"/>
                    <a:pt x="2451" y="184"/>
                    <a:pt x="2428" y="126"/>
                  </a:cubicBezTo>
                  <a:cubicBezTo>
                    <a:pt x="2386" y="21"/>
                    <a:pt x="2240" y="0"/>
                    <a:pt x="224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7" name="Google Shape;2597;p46"/>
            <p:cNvSpPr/>
            <p:nvPr/>
          </p:nvSpPr>
          <p:spPr>
            <a:xfrm>
              <a:off x="4298825" y="2603000"/>
              <a:ext cx="2625" cy="2650"/>
            </a:xfrm>
            <a:custGeom>
              <a:avLst/>
              <a:gdLst/>
              <a:ahLst/>
              <a:cxnLst/>
              <a:rect l="l" t="t" r="r" b="b"/>
              <a:pathLst>
                <a:path w="105" h="106" fill="none" extrusionOk="0">
                  <a:moveTo>
                    <a:pt x="105" y="105"/>
                  </a:moveTo>
                  <a:lnTo>
                    <a:pt x="0" y="1"/>
                  </a:lnTo>
                </a:path>
              </a:pathLst>
            </a:custGeom>
            <a:solidFill>
              <a:schemeClr val="dk2"/>
            </a:solidFill>
            <a:ln w="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8" name="Google Shape;2598;p46"/>
            <p:cNvSpPr/>
            <p:nvPr/>
          </p:nvSpPr>
          <p:spPr>
            <a:xfrm>
              <a:off x="4949025" y="2811200"/>
              <a:ext cx="44475" cy="26175"/>
            </a:xfrm>
            <a:custGeom>
              <a:avLst/>
              <a:gdLst/>
              <a:ahLst/>
              <a:cxnLst/>
              <a:rect l="l" t="t" r="r" b="b"/>
              <a:pathLst>
                <a:path w="1779" h="1047" extrusionOk="0">
                  <a:moveTo>
                    <a:pt x="753" y="0"/>
                  </a:moveTo>
                  <a:lnTo>
                    <a:pt x="586" y="21"/>
                  </a:lnTo>
                  <a:lnTo>
                    <a:pt x="314" y="189"/>
                  </a:lnTo>
                  <a:lnTo>
                    <a:pt x="188" y="440"/>
                  </a:lnTo>
                  <a:lnTo>
                    <a:pt x="63" y="502"/>
                  </a:lnTo>
                  <a:lnTo>
                    <a:pt x="63" y="628"/>
                  </a:lnTo>
                  <a:lnTo>
                    <a:pt x="0" y="733"/>
                  </a:lnTo>
                  <a:lnTo>
                    <a:pt x="105" y="921"/>
                  </a:lnTo>
                  <a:lnTo>
                    <a:pt x="314" y="942"/>
                  </a:lnTo>
                  <a:lnTo>
                    <a:pt x="398" y="879"/>
                  </a:lnTo>
                  <a:lnTo>
                    <a:pt x="691" y="1046"/>
                  </a:lnTo>
                  <a:lnTo>
                    <a:pt x="837" y="1046"/>
                  </a:lnTo>
                  <a:lnTo>
                    <a:pt x="942" y="921"/>
                  </a:lnTo>
                  <a:lnTo>
                    <a:pt x="1067" y="879"/>
                  </a:lnTo>
                  <a:lnTo>
                    <a:pt x="1172" y="942"/>
                  </a:lnTo>
                  <a:lnTo>
                    <a:pt x="1381" y="879"/>
                  </a:lnTo>
                  <a:lnTo>
                    <a:pt x="1549" y="921"/>
                  </a:lnTo>
                  <a:lnTo>
                    <a:pt x="1779" y="837"/>
                  </a:lnTo>
                  <a:lnTo>
                    <a:pt x="1779" y="733"/>
                  </a:lnTo>
                  <a:lnTo>
                    <a:pt x="1779" y="565"/>
                  </a:lnTo>
                  <a:lnTo>
                    <a:pt x="1590" y="502"/>
                  </a:lnTo>
                  <a:lnTo>
                    <a:pt x="1590" y="398"/>
                  </a:lnTo>
                  <a:lnTo>
                    <a:pt x="1632" y="230"/>
                  </a:lnTo>
                  <a:lnTo>
                    <a:pt x="1590" y="230"/>
                  </a:lnTo>
                  <a:lnTo>
                    <a:pt x="1528" y="126"/>
                  </a:lnTo>
                  <a:lnTo>
                    <a:pt x="1360" y="105"/>
                  </a:lnTo>
                  <a:lnTo>
                    <a:pt x="1214" y="189"/>
                  </a:lnTo>
                  <a:lnTo>
                    <a:pt x="1109" y="126"/>
                  </a:lnTo>
                  <a:lnTo>
                    <a:pt x="837" y="105"/>
                  </a:lnTo>
                  <a:lnTo>
                    <a:pt x="75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9" name="Google Shape;2599;p46"/>
            <p:cNvSpPr/>
            <p:nvPr/>
          </p:nvSpPr>
          <p:spPr>
            <a:xfrm>
              <a:off x="3967175" y="2589925"/>
              <a:ext cx="35075" cy="29850"/>
            </a:xfrm>
            <a:custGeom>
              <a:avLst/>
              <a:gdLst/>
              <a:ahLst/>
              <a:cxnLst/>
              <a:rect l="l" t="t" r="r" b="b"/>
              <a:pathLst>
                <a:path w="1403" h="1194" extrusionOk="0">
                  <a:moveTo>
                    <a:pt x="900" y="1"/>
                  </a:moveTo>
                  <a:lnTo>
                    <a:pt x="754" y="42"/>
                  </a:lnTo>
                  <a:lnTo>
                    <a:pt x="628" y="42"/>
                  </a:lnTo>
                  <a:lnTo>
                    <a:pt x="419" y="84"/>
                  </a:lnTo>
                  <a:lnTo>
                    <a:pt x="314" y="168"/>
                  </a:lnTo>
                  <a:lnTo>
                    <a:pt x="210" y="189"/>
                  </a:lnTo>
                  <a:lnTo>
                    <a:pt x="42" y="273"/>
                  </a:lnTo>
                  <a:lnTo>
                    <a:pt x="63" y="356"/>
                  </a:lnTo>
                  <a:lnTo>
                    <a:pt x="21" y="398"/>
                  </a:lnTo>
                  <a:lnTo>
                    <a:pt x="21" y="377"/>
                  </a:lnTo>
                  <a:lnTo>
                    <a:pt x="1" y="586"/>
                  </a:lnTo>
                  <a:lnTo>
                    <a:pt x="21" y="796"/>
                  </a:lnTo>
                  <a:lnTo>
                    <a:pt x="126" y="942"/>
                  </a:lnTo>
                  <a:lnTo>
                    <a:pt x="168" y="1089"/>
                  </a:lnTo>
                  <a:lnTo>
                    <a:pt x="314" y="1193"/>
                  </a:lnTo>
                  <a:lnTo>
                    <a:pt x="314" y="1151"/>
                  </a:lnTo>
                  <a:lnTo>
                    <a:pt x="524" y="1026"/>
                  </a:lnTo>
                  <a:lnTo>
                    <a:pt x="691" y="984"/>
                  </a:lnTo>
                  <a:lnTo>
                    <a:pt x="691" y="921"/>
                  </a:lnTo>
                  <a:lnTo>
                    <a:pt x="837" y="838"/>
                  </a:lnTo>
                  <a:lnTo>
                    <a:pt x="1110" y="879"/>
                  </a:lnTo>
                  <a:lnTo>
                    <a:pt x="1256" y="796"/>
                  </a:lnTo>
                  <a:lnTo>
                    <a:pt x="1361" y="775"/>
                  </a:lnTo>
                  <a:lnTo>
                    <a:pt x="1402" y="712"/>
                  </a:lnTo>
                  <a:lnTo>
                    <a:pt x="1402" y="607"/>
                  </a:lnTo>
                  <a:lnTo>
                    <a:pt x="1382" y="461"/>
                  </a:lnTo>
                  <a:lnTo>
                    <a:pt x="1214" y="189"/>
                  </a:lnTo>
                  <a:lnTo>
                    <a:pt x="98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0" name="Google Shape;2600;p46"/>
            <p:cNvSpPr/>
            <p:nvPr/>
          </p:nvSpPr>
          <p:spPr>
            <a:xfrm>
              <a:off x="3938400" y="2522975"/>
              <a:ext cx="58625" cy="76925"/>
            </a:xfrm>
            <a:custGeom>
              <a:avLst/>
              <a:gdLst/>
              <a:ahLst/>
              <a:cxnLst/>
              <a:rect l="l" t="t" r="r" b="b"/>
              <a:pathLst>
                <a:path w="2345" h="3077" extrusionOk="0">
                  <a:moveTo>
                    <a:pt x="461" y="0"/>
                  </a:moveTo>
                  <a:lnTo>
                    <a:pt x="336" y="105"/>
                  </a:lnTo>
                  <a:lnTo>
                    <a:pt x="315" y="147"/>
                  </a:lnTo>
                  <a:lnTo>
                    <a:pt x="210" y="147"/>
                  </a:lnTo>
                  <a:lnTo>
                    <a:pt x="64" y="210"/>
                  </a:lnTo>
                  <a:lnTo>
                    <a:pt x="1" y="272"/>
                  </a:lnTo>
                  <a:lnTo>
                    <a:pt x="22" y="314"/>
                  </a:lnTo>
                  <a:lnTo>
                    <a:pt x="64" y="461"/>
                  </a:lnTo>
                  <a:lnTo>
                    <a:pt x="105" y="628"/>
                  </a:lnTo>
                  <a:lnTo>
                    <a:pt x="168" y="670"/>
                  </a:lnTo>
                  <a:lnTo>
                    <a:pt x="273" y="691"/>
                  </a:lnTo>
                  <a:lnTo>
                    <a:pt x="273" y="754"/>
                  </a:lnTo>
                  <a:lnTo>
                    <a:pt x="231" y="754"/>
                  </a:lnTo>
                  <a:lnTo>
                    <a:pt x="105" y="775"/>
                  </a:lnTo>
                  <a:lnTo>
                    <a:pt x="126" y="879"/>
                  </a:lnTo>
                  <a:lnTo>
                    <a:pt x="147" y="900"/>
                  </a:lnTo>
                  <a:lnTo>
                    <a:pt x="210" y="879"/>
                  </a:lnTo>
                  <a:lnTo>
                    <a:pt x="273" y="879"/>
                  </a:lnTo>
                  <a:lnTo>
                    <a:pt x="252" y="1047"/>
                  </a:lnTo>
                  <a:lnTo>
                    <a:pt x="147" y="1193"/>
                  </a:lnTo>
                  <a:lnTo>
                    <a:pt x="147" y="1277"/>
                  </a:lnTo>
                  <a:lnTo>
                    <a:pt x="315" y="1402"/>
                  </a:lnTo>
                  <a:lnTo>
                    <a:pt x="419" y="1423"/>
                  </a:lnTo>
                  <a:lnTo>
                    <a:pt x="461" y="1486"/>
                  </a:lnTo>
                  <a:lnTo>
                    <a:pt x="440" y="1570"/>
                  </a:lnTo>
                  <a:lnTo>
                    <a:pt x="336" y="1507"/>
                  </a:lnTo>
                  <a:lnTo>
                    <a:pt x="273" y="1528"/>
                  </a:lnTo>
                  <a:lnTo>
                    <a:pt x="273" y="1674"/>
                  </a:lnTo>
                  <a:lnTo>
                    <a:pt x="419" y="1821"/>
                  </a:lnTo>
                  <a:lnTo>
                    <a:pt x="356" y="1842"/>
                  </a:lnTo>
                  <a:lnTo>
                    <a:pt x="482" y="1988"/>
                  </a:lnTo>
                  <a:lnTo>
                    <a:pt x="482" y="2051"/>
                  </a:lnTo>
                  <a:lnTo>
                    <a:pt x="545" y="2135"/>
                  </a:lnTo>
                  <a:lnTo>
                    <a:pt x="670" y="2135"/>
                  </a:lnTo>
                  <a:lnTo>
                    <a:pt x="754" y="2218"/>
                  </a:lnTo>
                  <a:lnTo>
                    <a:pt x="900" y="2239"/>
                  </a:lnTo>
                  <a:lnTo>
                    <a:pt x="900" y="2365"/>
                  </a:lnTo>
                  <a:lnTo>
                    <a:pt x="838" y="2448"/>
                  </a:lnTo>
                  <a:lnTo>
                    <a:pt x="796" y="2511"/>
                  </a:lnTo>
                  <a:lnTo>
                    <a:pt x="859" y="2532"/>
                  </a:lnTo>
                  <a:lnTo>
                    <a:pt x="942" y="2658"/>
                  </a:lnTo>
                  <a:lnTo>
                    <a:pt x="984" y="2658"/>
                  </a:lnTo>
                  <a:lnTo>
                    <a:pt x="1089" y="2741"/>
                  </a:lnTo>
                  <a:lnTo>
                    <a:pt x="1152" y="2846"/>
                  </a:lnTo>
                  <a:lnTo>
                    <a:pt x="1152" y="2992"/>
                  </a:lnTo>
                  <a:lnTo>
                    <a:pt x="1172" y="3076"/>
                  </a:lnTo>
                  <a:lnTo>
                    <a:pt x="1214" y="3034"/>
                  </a:lnTo>
                  <a:lnTo>
                    <a:pt x="1193" y="2951"/>
                  </a:lnTo>
                  <a:lnTo>
                    <a:pt x="1361" y="2867"/>
                  </a:lnTo>
                  <a:lnTo>
                    <a:pt x="1465" y="2846"/>
                  </a:lnTo>
                  <a:lnTo>
                    <a:pt x="1570" y="2762"/>
                  </a:lnTo>
                  <a:lnTo>
                    <a:pt x="1779" y="2720"/>
                  </a:lnTo>
                  <a:lnTo>
                    <a:pt x="1905" y="2720"/>
                  </a:lnTo>
                  <a:lnTo>
                    <a:pt x="2051" y="2679"/>
                  </a:lnTo>
                  <a:lnTo>
                    <a:pt x="2135" y="2679"/>
                  </a:lnTo>
                  <a:lnTo>
                    <a:pt x="2198" y="2574"/>
                  </a:lnTo>
                  <a:lnTo>
                    <a:pt x="2114" y="2469"/>
                  </a:lnTo>
                  <a:lnTo>
                    <a:pt x="2093" y="2365"/>
                  </a:lnTo>
                  <a:lnTo>
                    <a:pt x="2302" y="2197"/>
                  </a:lnTo>
                  <a:lnTo>
                    <a:pt x="2344" y="2051"/>
                  </a:lnTo>
                  <a:lnTo>
                    <a:pt x="2261" y="1925"/>
                  </a:lnTo>
                  <a:lnTo>
                    <a:pt x="2093" y="1737"/>
                  </a:lnTo>
                  <a:lnTo>
                    <a:pt x="2030" y="1507"/>
                  </a:lnTo>
                  <a:lnTo>
                    <a:pt x="2114" y="1423"/>
                  </a:lnTo>
                  <a:lnTo>
                    <a:pt x="2093" y="1319"/>
                  </a:lnTo>
                  <a:lnTo>
                    <a:pt x="2051" y="1193"/>
                  </a:lnTo>
                  <a:lnTo>
                    <a:pt x="2030" y="1109"/>
                  </a:lnTo>
                  <a:lnTo>
                    <a:pt x="2135" y="984"/>
                  </a:lnTo>
                  <a:lnTo>
                    <a:pt x="1926" y="963"/>
                  </a:lnTo>
                  <a:lnTo>
                    <a:pt x="1842" y="1088"/>
                  </a:lnTo>
                  <a:lnTo>
                    <a:pt x="1737" y="1005"/>
                  </a:lnTo>
                  <a:lnTo>
                    <a:pt x="1633" y="1047"/>
                  </a:lnTo>
                  <a:lnTo>
                    <a:pt x="1591" y="963"/>
                  </a:lnTo>
                  <a:lnTo>
                    <a:pt x="1382" y="879"/>
                  </a:lnTo>
                  <a:lnTo>
                    <a:pt x="1361" y="837"/>
                  </a:lnTo>
                  <a:lnTo>
                    <a:pt x="1424" y="691"/>
                  </a:lnTo>
                  <a:lnTo>
                    <a:pt x="1277" y="565"/>
                  </a:lnTo>
                  <a:lnTo>
                    <a:pt x="1110" y="482"/>
                  </a:lnTo>
                  <a:lnTo>
                    <a:pt x="1089" y="377"/>
                  </a:lnTo>
                  <a:lnTo>
                    <a:pt x="900" y="168"/>
                  </a:lnTo>
                  <a:lnTo>
                    <a:pt x="880" y="105"/>
                  </a:lnTo>
                  <a:lnTo>
                    <a:pt x="754" y="63"/>
                  </a:lnTo>
                  <a:lnTo>
                    <a:pt x="670" y="42"/>
                  </a:lnTo>
                  <a:lnTo>
                    <a:pt x="566" y="21"/>
                  </a:lnTo>
                  <a:lnTo>
                    <a:pt x="46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01" name="Google Shape;2601;p46"/>
          <p:cNvSpPr/>
          <p:nvPr/>
        </p:nvSpPr>
        <p:spPr>
          <a:xfrm>
            <a:off x="1434675" y="2409321"/>
            <a:ext cx="152100" cy="152100"/>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02" name="Google Shape;2602;p46"/>
          <p:cNvGrpSpPr/>
          <p:nvPr/>
        </p:nvGrpSpPr>
        <p:grpSpPr>
          <a:xfrm>
            <a:off x="1028975" y="1967421"/>
            <a:ext cx="441900" cy="441900"/>
            <a:chOff x="876575" y="1934250"/>
            <a:chExt cx="441900" cy="441900"/>
          </a:xfrm>
        </p:grpSpPr>
        <p:sp>
          <p:nvSpPr>
            <p:cNvPr id="2603" name="Google Shape;2603;p46"/>
            <p:cNvSpPr/>
            <p:nvPr/>
          </p:nvSpPr>
          <p:spPr>
            <a:xfrm>
              <a:off x="876575" y="1934250"/>
              <a:ext cx="441900" cy="441900"/>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4" name="Google Shape;2604;p46"/>
            <p:cNvSpPr/>
            <p:nvPr/>
          </p:nvSpPr>
          <p:spPr>
            <a:xfrm>
              <a:off x="970750" y="2028425"/>
              <a:ext cx="253500" cy="253500"/>
            </a:xfrm>
            <a:prstGeom prst="ellipse">
              <a:avLst/>
            </a:prstGeom>
            <a:solidFill>
              <a:srgbClr val="FFFFFF"/>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05" name="Google Shape;2605;p46"/>
          <p:cNvSpPr/>
          <p:nvPr/>
        </p:nvSpPr>
        <p:spPr>
          <a:xfrm>
            <a:off x="2927025" y="2315096"/>
            <a:ext cx="94200" cy="94200"/>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6" name="Google Shape;2606;p46"/>
          <p:cNvSpPr/>
          <p:nvPr/>
        </p:nvSpPr>
        <p:spPr>
          <a:xfrm>
            <a:off x="2793638" y="2467221"/>
            <a:ext cx="94200" cy="94200"/>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7" name="Google Shape;2607;p46"/>
          <p:cNvSpPr/>
          <p:nvPr/>
        </p:nvSpPr>
        <p:spPr>
          <a:xfrm>
            <a:off x="3076182" y="2528871"/>
            <a:ext cx="152100" cy="152100"/>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08" name="Google Shape;2608;p46"/>
          <p:cNvGrpSpPr/>
          <p:nvPr/>
        </p:nvGrpSpPr>
        <p:grpSpPr>
          <a:xfrm>
            <a:off x="3076175" y="2122521"/>
            <a:ext cx="344700" cy="344700"/>
            <a:chOff x="2923775" y="2089350"/>
            <a:chExt cx="344700" cy="344700"/>
          </a:xfrm>
        </p:grpSpPr>
        <p:sp>
          <p:nvSpPr>
            <p:cNvPr id="2609" name="Google Shape;2609;p46"/>
            <p:cNvSpPr/>
            <p:nvPr/>
          </p:nvSpPr>
          <p:spPr>
            <a:xfrm>
              <a:off x="2923775" y="2089350"/>
              <a:ext cx="344700" cy="344700"/>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0" name="Google Shape;2610;p46"/>
            <p:cNvSpPr/>
            <p:nvPr/>
          </p:nvSpPr>
          <p:spPr>
            <a:xfrm>
              <a:off x="2997241" y="2162816"/>
              <a:ext cx="197700" cy="197700"/>
            </a:xfrm>
            <a:prstGeom prst="ellipse">
              <a:avLst/>
            </a:prstGeom>
            <a:solidFill>
              <a:srgbClr val="FFFFFF"/>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11" name="Google Shape;2611;p46"/>
          <p:cNvSpPr/>
          <p:nvPr/>
        </p:nvSpPr>
        <p:spPr>
          <a:xfrm>
            <a:off x="4228013" y="3665096"/>
            <a:ext cx="94200" cy="94200"/>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2" name="Google Shape;2612;p46"/>
          <p:cNvSpPr/>
          <p:nvPr/>
        </p:nvSpPr>
        <p:spPr>
          <a:xfrm>
            <a:off x="4293235" y="3512996"/>
            <a:ext cx="152100" cy="152100"/>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3" name="Google Shape;2613;p46"/>
          <p:cNvSpPr txBox="1"/>
          <p:nvPr/>
        </p:nvSpPr>
        <p:spPr>
          <a:xfrm>
            <a:off x="5060756" y="1143370"/>
            <a:ext cx="3154800" cy="2083924"/>
          </a:xfrm>
          <a:prstGeom prst="rect">
            <a:avLst/>
          </a:prstGeom>
          <a:noFill/>
          <a:ln>
            <a:noFill/>
          </a:ln>
        </p:spPr>
        <p:txBody>
          <a:bodyPr spcFirstLastPara="1" wrap="square" lIns="91425" tIns="91425" rIns="91425" bIns="91425" anchor="t" anchorCtr="0">
            <a:noAutofit/>
          </a:bodyPr>
          <a:lstStyle/>
          <a:p>
            <a:r>
              <a:rPr lang="en-GB" dirty="0"/>
              <a:t>ICT stands for Information and Communication Technologies. It refers to several sets of technological tools that can help to provide right to information and equal services to the people by minimal cost, time and effort.  </a:t>
            </a:r>
          </a:p>
        </p:txBody>
      </p:sp>
      <p:sp>
        <p:nvSpPr>
          <p:cNvPr id="2614" name="Google Shape;2614;p46"/>
          <p:cNvSpPr txBox="1"/>
          <p:nvPr/>
        </p:nvSpPr>
        <p:spPr>
          <a:xfrm>
            <a:off x="722257" y="1099625"/>
            <a:ext cx="3154800" cy="421373"/>
          </a:xfrm>
          <a:prstGeom prst="rect">
            <a:avLst/>
          </a:prstGeom>
          <a:noFill/>
          <a:ln>
            <a:noFill/>
          </a:ln>
        </p:spPr>
        <p:txBody>
          <a:bodyPr spcFirstLastPara="1" wrap="square" lIns="91425" tIns="91425" rIns="91425" bIns="91425" anchor="t" anchorCtr="0">
            <a:noAutofit/>
          </a:bodyPr>
          <a:lstStyle/>
          <a:p>
            <a:pPr lvl="0" algn="ctr"/>
            <a:r>
              <a:rPr lang="en-US" sz="1800" dirty="0">
                <a:solidFill>
                  <a:schemeClr val="accent2">
                    <a:lumMod val="75000"/>
                  </a:schemeClr>
                </a:solidFill>
              </a:rPr>
              <a:t>(ICT)</a:t>
            </a:r>
            <a:endParaRPr sz="1800" dirty="0">
              <a:solidFill>
                <a:schemeClr val="accent2">
                  <a:lumMod val="75000"/>
                </a:schemeClr>
              </a:solidFill>
              <a:latin typeface="Barlow Semi Condensed Medium"/>
              <a:ea typeface="Barlow Semi Condensed Medium"/>
              <a:cs typeface="Barlow Semi Condensed Medium"/>
              <a:sym typeface="Barlow Semi Condensed Medium"/>
            </a:endParaRPr>
          </a:p>
        </p:txBody>
      </p:sp>
      <p:sp>
        <p:nvSpPr>
          <p:cNvPr id="2615" name="Google Shape;2615;p46"/>
          <p:cNvSpPr txBox="1"/>
          <p:nvPr/>
        </p:nvSpPr>
        <p:spPr>
          <a:xfrm>
            <a:off x="5262400" y="3657775"/>
            <a:ext cx="3157800" cy="823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sz="1200" dirty="0">
              <a:solidFill>
                <a:schemeClr val="dk2"/>
              </a:solidFill>
              <a:latin typeface="Barlow Semi Condensed"/>
              <a:ea typeface="Barlow Semi Condensed"/>
              <a:cs typeface="Barlow Semi Condensed"/>
              <a:sym typeface="Barlow Semi Condensed"/>
            </a:endParaRPr>
          </a:p>
        </p:txBody>
      </p:sp>
      <p:pic>
        <p:nvPicPr>
          <p:cNvPr id="3" name="Picture 2">
            <a:extLst>
              <a:ext uri="{FF2B5EF4-FFF2-40B4-BE49-F238E27FC236}">
                <a16:creationId xmlns:a16="http://schemas.microsoft.com/office/drawing/2014/main" id="{A08FA833-AEF1-4744-9FBF-47A9A4EEA76A}"/>
              </a:ext>
            </a:extLst>
          </p:cNvPr>
          <p:cNvPicPr>
            <a:picLocks noChangeAspect="1"/>
          </p:cNvPicPr>
          <p:nvPr/>
        </p:nvPicPr>
        <p:blipFill>
          <a:blip r:embed="rId3"/>
          <a:stretch>
            <a:fillRect/>
          </a:stretch>
        </p:blipFill>
        <p:spPr>
          <a:xfrm>
            <a:off x="5172635" y="3665096"/>
            <a:ext cx="3636997" cy="1069170"/>
          </a:xfrm>
          <a:prstGeom prst="rect">
            <a:avLst/>
          </a:prstGeom>
        </p:spPr>
      </p:pic>
      <p:sp>
        <p:nvSpPr>
          <p:cNvPr id="4" name="TextBox 3">
            <a:extLst>
              <a:ext uri="{FF2B5EF4-FFF2-40B4-BE49-F238E27FC236}">
                <a16:creationId xmlns:a16="http://schemas.microsoft.com/office/drawing/2014/main" id="{75CAEB94-56D8-CA40-87C0-334B643CEA01}"/>
              </a:ext>
            </a:extLst>
          </p:cNvPr>
          <p:cNvSpPr txBox="1"/>
          <p:nvPr/>
        </p:nvSpPr>
        <p:spPr>
          <a:xfrm>
            <a:off x="5172634" y="3227294"/>
            <a:ext cx="3636997" cy="692497"/>
          </a:xfrm>
          <a:prstGeom prst="rect">
            <a:avLst/>
          </a:prstGeom>
          <a:noFill/>
        </p:spPr>
        <p:txBody>
          <a:bodyPr wrap="square" rtlCol="0">
            <a:spAutoFit/>
          </a:bodyPr>
          <a:lstStyle/>
          <a:p>
            <a:br>
              <a:rPr lang="en-GB" dirty="0"/>
            </a:br>
            <a:endParaRPr lang="en-GB" dirty="0"/>
          </a:p>
          <a:p>
            <a:pPr rtl="1"/>
            <a:r>
              <a:rPr lang="en-GB" sz="1100" b="1" dirty="0">
                <a:solidFill>
                  <a:schemeClr val="accent2">
                    <a:lumMod val="75000"/>
                  </a:schemeClr>
                </a:solidFill>
              </a:rPr>
              <a:t>What is the Relation Between ICT and Governance?</a:t>
            </a:r>
            <a:endParaRPr lang="en-GB" sz="1100" dirty="0">
              <a:solidFill>
                <a:schemeClr val="accent2">
                  <a:lumMod val="75000"/>
                </a:schemeClr>
              </a:solidFill>
            </a:endParaRPr>
          </a:p>
        </p:txBody>
      </p:sp>
      <p:sp>
        <p:nvSpPr>
          <p:cNvPr id="2" name="TextBox 1">
            <a:extLst>
              <a:ext uri="{FF2B5EF4-FFF2-40B4-BE49-F238E27FC236}">
                <a16:creationId xmlns:a16="http://schemas.microsoft.com/office/drawing/2014/main" id="{5A455778-B5AB-BC4B-9227-994FB9B7DEAF}"/>
              </a:ext>
            </a:extLst>
          </p:cNvPr>
          <p:cNvSpPr txBox="1"/>
          <p:nvPr/>
        </p:nvSpPr>
        <p:spPr>
          <a:xfrm>
            <a:off x="8292353" y="4734266"/>
            <a:ext cx="726141" cy="312863"/>
          </a:xfrm>
          <a:prstGeom prst="rect">
            <a:avLst/>
          </a:prstGeom>
          <a:noFill/>
        </p:spPr>
        <p:txBody>
          <a:bodyPr wrap="square" rtlCol="0">
            <a:spAutoFit/>
          </a:bodyPr>
          <a:lstStyle/>
          <a:p>
            <a:r>
              <a:rPr lang="en-LY" dirty="0"/>
              <a:t>10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35"/>
        <p:cNvGrpSpPr/>
        <p:nvPr/>
      </p:nvGrpSpPr>
      <p:grpSpPr>
        <a:xfrm>
          <a:off x="0" y="0"/>
          <a:ext cx="0" cy="0"/>
          <a:chOff x="0" y="0"/>
          <a:chExt cx="0" cy="0"/>
        </a:xfrm>
      </p:grpSpPr>
      <p:sp>
        <p:nvSpPr>
          <p:cNvPr id="2336" name="Google Shape;2336;p45"/>
          <p:cNvSpPr txBox="1">
            <a:spLocks noGrp="1"/>
          </p:cNvSpPr>
          <p:nvPr>
            <p:ph type="title"/>
          </p:nvPr>
        </p:nvSpPr>
        <p:spPr>
          <a:xfrm>
            <a:off x="2734234" y="1620753"/>
            <a:ext cx="4589931" cy="1902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3200" dirty="0"/>
              <a:t>PROBLEMS OF E-GOVERNMENT</a:t>
            </a:r>
            <a:endParaRPr sz="3200" dirty="0"/>
          </a:p>
        </p:txBody>
      </p:sp>
      <p:sp>
        <p:nvSpPr>
          <p:cNvPr id="2" name="TextBox 1">
            <a:extLst>
              <a:ext uri="{FF2B5EF4-FFF2-40B4-BE49-F238E27FC236}">
                <a16:creationId xmlns:a16="http://schemas.microsoft.com/office/drawing/2014/main" id="{7248EB1C-DA1A-7046-9C81-CE681BE6C0A1}"/>
              </a:ext>
            </a:extLst>
          </p:cNvPr>
          <p:cNvSpPr txBox="1"/>
          <p:nvPr/>
        </p:nvSpPr>
        <p:spPr>
          <a:xfrm>
            <a:off x="8346141" y="4545106"/>
            <a:ext cx="663388" cy="307777"/>
          </a:xfrm>
          <a:prstGeom prst="rect">
            <a:avLst/>
          </a:prstGeom>
          <a:noFill/>
        </p:spPr>
        <p:txBody>
          <a:bodyPr wrap="square" rtlCol="0">
            <a:spAutoFit/>
          </a:bodyPr>
          <a:lstStyle/>
          <a:p>
            <a:r>
              <a:rPr lang="en-LY" dirty="0"/>
              <a:t>11</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693"/>
        <p:cNvGrpSpPr/>
        <p:nvPr/>
      </p:nvGrpSpPr>
      <p:grpSpPr>
        <a:xfrm>
          <a:off x="0" y="0"/>
          <a:ext cx="0" cy="0"/>
          <a:chOff x="0" y="0"/>
          <a:chExt cx="0" cy="0"/>
        </a:xfrm>
      </p:grpSpPr>
      <p:sp>
        <p:nvSpPr>
          <p:cNvPr id="2694" name="Google Shape;2694;p49"/>
          <p:cNvSpPr txBox="1">
            <a:spLocks noGrp="1"/>
          </p:cNvSpPr>
          <p:nvPr>
            <p:ph type="title"/>
          </p:nvPr>
        </p:nvSpPr>
        <p:spPr>
          <a:xfrm>
            <a:off x="1823475" y="338328"/>
            <a:ext cx="5496900" cy="572700"/>
          </a:xfrm>
          <a:prstGeom prst="rect">
            <a:avLst/>
          </a:prstGeom>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US" dirty="0"/>
              <a:t>PROBLEMS OF E-GOVERNMENT</a:t>
            </a:r>
            <a:endParaRPr dirty="0"/>
          </a:p>
        </p:txBody>
      </p:sp>
      <p:sp>
        <p:nvSpPr>
          <p:cNvPr id="2695" name="Google Shape;2695;p49"/>
          <p:cNvSpPr txBox="1"/>
          <p:nvPr/>
        </p:nvSpPr>
        <p:spPr>
          <a:xfrm>
            <a:off x="1005450" y="1404074"/>
            <a:ext cx="2219400" cy="635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US" sz="1600" dirty="0">
                <a:solidFill>
                  <a:schemeClr val="dk2"/>
                </a:solidFill>
                <a:latin typeface="Barlow Semi Condensed"/>
                <a:ea typeface="Barlow Semi Condensed"/>
                <a:cs typeface="Barlow Semi Condensed"/>
                <a:sym typeface="Barlow Semi Condensed"/>
              </a:rPr>
              <a:t>Technical problems </a:t>
            </a:r>
            <a:endParaRPr sz="1600" dirty="0">
              <a:solidFill>
                <a:schemeClr val="dk2"/>
              </a:solidFill>
              <a:latin typeface="Barlow Semi Condensed"/>
              <a:ea typeface="Barlow Semi Condensed"/>
              <a:cs typeface="Barlow Semi Condensed"/>
              <a:sym typeface="Barlow Semi Condensed"/>
            </a:endParaRPr>
          </a:p>
        </p:txBody>
      </p:sp>
      <p:sp>
        <p:nvSpPr>
          <p:cNvPr id="2696" name="Google Shape;2696;p49"/>
          <p:cNvSpPr txBox="1"/>
          <p:nvPr/>
        </p:nvSpPr>
        <p:spPr>
          <a:xfrm>
            <a:off x="4281250" y="1404074"/>
            <a:ext cx="2219400" cy="635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US" sz="1600" dirty="0">
                <a:solidFill>
                  <a:schemeClr val="dk2"/>
                </a:solidFill>
                <a:latin typeface="Barlow Semi Condensed"/>
                <a:ea typeface="Barlow Semi Condensed"/>
                <a:cs typeface="Barlow Semi Condensed"/>
                <a:sym typeface="Barlow Semi Condensed"/>
              </a:rPr>
              <a:t>Cultural problems</a:t>
            </a:r>
            <a:endParaRPr sz="1600" dirty="0">
              <a:solidFill>
                <a:schemeClr val="dk2"/>
              </a:solidFill>
              <a:latin typeface="Barlow Semi Condensed"/>
              <a:ea typeface="Barlow Semi Condensed"/>
              <a:cs typeface="Barlow Semi Condensed"/>
              <a:sym typeface="Barlow Semi Condensed"/>
            </a:endParaRPr>
          </a:p>
        </p:txBody>
      </p:sp>
      <p:sp>
        <p:nvSpPr>
          <p:cNvPr id="2697" name="Google Shape;2697;p49"/>
          <p:cNvSpPr txBox="1"/>
          <p:nvPr/>
        </p:nvSpPr>
        <p:spPr>
          <a:xfrm>
            <a:off x="2643350" y="3609329"/>
            <a:ext cx="2219400" cy="635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US" sz="1600" dirty="0">
                <a:solidFill>
                  <a:schemeClr val="dk2"/>
                </a:solidFill>
                <a:latin typeface="Barlow Semi Condensed"/>
                <a:ea typeface="Barlow Semi Condensed"/>
                <a:cs typeface="Barlow Semi Condensed"/>
                <a:sym typeface="Barlow Semi Condensed"/>
              </a:rPr>
              <a:t>Political problems </a:t>
            </a:r>
            <a:endParaRPr sz="1600" dirty="0">
              <a:solidFill>
                <a:schemeClr val="dk2"/>
              </a:solidFill>
              <a:latin typeface="Barlow Semi Condensed"/>
              <a:ea typeface="Barlow Semi Condensed"/>
              <a:cs typeface="Barlow Semi Condensed"/>
              <a:sym typeface="Barlow Semi Condensed"/>
            </a:endParaRPr>
          </a:p>
        </p:txBody>
      </p:sp>
      <p:sp>
        <p:nvSpPr>
          <p:cNvPr id="2698" name="Google Shape;2698;p49"/>
          <p:cNvSpPr txBox="1"/>
          <p:nvPr/>
        </p:nvSpPr>
        <p:spPr>
          <a:xfrm>
            <a:off x="5919150" y="3609329"/>
            <a:ext cx="2219400" cy="635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US" sz="1600" dirty="0">
                <a:solidFill>
                  <a:schemeClr val="dk2"/>
                </a:solidFill>
                <a:latin typeface="Barlow Semi Condensed"/>
                <a:ea typeface="Barlow Semi Condensed"/>
                <a:cs typeface="Barlow Semi Condensed"/>
                <a:sym typeface="Barlow Semi Condensed"/>
              </a:rPr>
              <a:t>Legal problems </a:t>
            </a:r>
            <a:endParaRPr sz="1600" dirty="0">
              <a:solidFill>
                <a:schemeClr val="dk2"/>
              </a:solidFill>
              <a:latin typeface="Barlow Semi Condensed"/>
              <a:ea typeface="Barlow Semi Condensed"/>
              <a:cs typeface="Barlow Semi Condensed"/>
              <a:sym typeface="Barlow Semi Condensed"/>
            </a:endParaRPr>
          </a:p>
        </p:txBody>
      </p:sp>
      <p:grpSp>
        <p:nvGrpSpPr>
          <p:cNvPr id="2699" name="Google Shape;2699;p49"/>
          <p:cNvGrpSpPr/>
          <p:nvPr/>
        </p:nvGrpSpPr>
        <p:grpSpPr>
          <a:xfrm>
            <a:off x="1620199" y="2106974"/>
            <a:ext cx="5900364" cy="1517351"/>
            <a:chOff x="1621724" y="2106974"/>
            <a:chExt cx="5900364" cy="1517351"/>
          </a:xfrm>
        </p:grpSpPr>
        <p:grpSp>
          <p:nvGrpSpPr>
            <p:cNvPr id="2700" name="Google Shape;2700;p49"/>
            <p:cNvGrpSpPr/>
            <p:nvPr/>
          </p:nvGrpSpPr>
          <p:grpSpPr>
            <a:xfrm>
              <a:off x="2604811" y="2884996"/>
              <a:ext cx="4021725" cy="538"/>
              <a:chOff x="3762462" y="2553002"/>
              <a:chExt cx="1121570" cy="150"/>
            </a:xfrm>
          </p:grpSpPr>
          <p:cxnSp>
            <p:nvCxnSpPr>
              <p:cNvPr id="2701" name="Google Shape;2701;p49"/>
              <p:cNvCxnSpPr/>
              <p:nvPr/>
            </p:nvCxnSpPr>
            <p:spPr>
              <a:xfrm>
                <a:off x="4195395" y="2553002"/>
                <a:ext cx="231600" cy="0"/>
              </a:xfrm>
              <a:prstGeom prst="straightConnector1">
                <a:avLst/>
              </a:prstGeom>
              <a:noFill/>
              <a:ln w="9525" cap="flat" cmpd="sng">
                <a:solidFill>
                  <a:srgbClr val="595959"/>
                </a:solidFill>
                <a:prstDash val="solid"/>
                <a:round/>
                <a:headEnd type="none" w="med" len="med"/>
                <a:tailEnd type="none" w="med" len="med"/>
              </a:ln>
            </p:spPr>
          </p:cxnSp>
          <p:cxnSp>
            <p:nvCxnSpPr>
              <p:cNvPr id="2702" name="Google Shape;2702;p49"/>
              <p:cNvCxnSpPr/>
              <p:nvPr/>
            </p:nvCxnSpPr>
            <p:spPr>
              <a:xfrm>
                <a:off x="4652432" y="2553002"/>
                <a:ext cx="231600" cy="0"/>
              </a:xfrm>
              <a:prstGeom prst="straightConnector1">
                <a:avLst/>
              </a:prstGeom>
              <a:noFill/>
              <a:ln w="9525" cap="flat" cmpd="sng">
                <a:solidFill>
                  <a:srgbClr val="595959"/>
                </a:solidFill>
                <a:prstDash val="solid"/>
                <a:round/>
                <a:headEnd type="none" w="med" len="med"/>
                <a:tailEnd type="none" w="med" len="med"/>
              </a:ln>
            </p:spPr>
          </p:cxnSp>
          <p:cxnSp>
            <p:nvCxnSpPr>
              <p:cNvPr id="2703" name="Google Shape;2703;p49"/>
              <p:cNvCxnSpPr>
                <a:stCxn id="2704" idx="6"/>
                <a:endCxn id="2705" idx="2"/>
              </p:cNvCxnSpPr>
              <p:nvPr/>
            </p:nvCxnSpPr>
            <p:spPr>
              <a:xfrm>
                <a:off x="3762462" y="2553152"/>
                <a:ext cx="183000" cy="0"/>
              </a:xfrm>
              <a:prstGeom prst="straightConnector1">
                <a:avLst/>
              </a:prstGeom>
              <a:noFill/>
              <a:ln w="9525" cap="flat" cmpd="sng">
                <a:solidFill>
                  <a:srgbClr val="595959"/>
                </a:solidFill>
                <a:prstDash val="solid"/>
                <a:round/>
                <a:headEnd type="none" w="med" len="med"/>
                <a:tailEnd type="none" w="med" len="med"/>
              </a:ln>
            </p:spPr>
          </p:cxnSp>
        </p:grpSp>
        <p:cxnSp>
          <p:nvCxnSpPr>
            <p:cNvPr id="2706" name="Google Shape;2706;p49"/>
            <p:cNvCxnSpPr/>
            <p:nvPr/>
          </p:nvCxnSpPr>
          <p:spPr>
            <a:xfrm>
              <a:off x="3752008" y="3186309"/>
              <a:ext cx="0" cy="358221"/>
            </a:xfrm>
            <a:prstGeom prst="straightConnector1">
              <a:avLst/>
            </a:prstGeom>
            <a:noFill/>
            <a:ln w="9525" cap="flat" cmpd="sng">
              <a:solidFill>
                <a:schemeClr val="dk2"/>
              </a:solidFill>
              <a:prstDash val="solid"/>
              <a:round/>
              <a:headEnd type="none" w="med" len="med"/>
              <a:tailEnd type="none" w="med" len="med"/>
            </a:ln>
          </p:spPr>
        </p:cxnSp>
        <p:grpSp>
          <p:nvGrpSpPr>
            <p:cNvPr id="2707" name="Google Shape;2707;p49"/>
            <p:cNvGrpSpPr/>
            <p:nvPr/>
          </p:nvGrpSpPr>
          <p:grpSpPr>
            <a:xfrm>
              <a:off x="3261117" y="2393765"/>
              <a:ext cx="983055" cy="983055"/>
              <a:chOff x="3347725" y="2480342"/>
              <a:chExt cx="810032" cy="810032"/>
            </a:xfrm>
          </p:grpSpPr>
          <p:sp>
            <p:nvSpPr>
              <p:cNvPr id="2705" name="Google Shape;2705;p49"/>
              <p:cNvSpPr/>
              <p:nvPr/>
            </p:nvSpPr>
            <p:spPr>
              <a:xfrm>
                <a:off x="3347725" y="2480342"/>
                <a:ext cx="810032" cy="810032"/>
              </a:xfrm>
              <a:prstGeom prst="ellipse">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8" name="Google Shape;2708;p49"/>
              <p:cNvSpPr/>
              <p:nvPr/>
            </p:nvSpPr>
            <p:spPr>
              <a:xfrm>
                <a:off x="3451091" y="2583719"/>
                <a:ext cx="603490" cy="603490"/>
              </a:xfrm>
              <a:prstGeom prst="ellipse">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709" name="Google Shape;2709;p49"/>
            <p:cNvCxnSpPr>
              <a:stCxn id="2710" idx="0"/>
            </p:cNvCxnSpPr>
            <p:nvPr/>
          </p:nvCxnSpPr>
          <p:spPr>
            <a:xfrm rot="10800000">
              <a:off x="5391613" y="2122099"/>
              <a:ext cx="0" cy="396900"/>
            </a:xfrm>
            <a:prstGeom prst="straightConnector1">
              <a:avLst/>
            </a:prstGeom>
            <a:noFill/>
            <a:ln w="9525" cap="flat" cmpd="sng">
              <a:solidFill>
                <a:schemeClr val="dk2"/>
              </a:solidFill>
              <a:prstDash val="solid"/>
              <a:round/>
              <a:headEnd type="none" w="med" len="med"/>
              <a:tailEnd type="none" w="med" len="med"/>
            </a:ln>
          </p:spPr>
        </p:cxnSp>
        <p:grpSp>
          <p:nvGrpSpPr>
            <p:cNvPr id="2711" name="Google Shape;2711;p49"/>
            <p:cNvGrpSpPr/>
            <p:nvPr/>
          </p:nvGrpSpPr>
          <p:grpSpPr>
            <a:xfrm>
              <a:off x="4899976" y="2393376"/>
              <a:ext cx="983044" cy="983044"/>
              <a:chOff x="4987056" y="2480342"/>
              <a:chExt cx="808956" cy="808956"/>
            </a:xfrm>
          </p:grpSpPr>
          <p:sp>
            <p:nvSpPr>
              <p:cNvPr id="2712" name="Google Shape;2712;p49"/>
              <p:cNvSpPr/>
              <p:nvPr/>
            </p:nvSpPr>
            <p:spPr>
              <a:xfrm>
                <a:off x="4987056" y="2480342"/>
                <a:ext cx="808956" cy="808956"/>
              </a:xfrm>
              <a:prstGeom prst="ellipse">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0" name="Google Shape;2710;p49"/>
              <p:cNvSpPr/>
              <p:nvPr/>
            </p:nvSpPr>
            <p:spPr>
              <a:xfrm>
                <a:off x="5090423" y="2583719"/>
                <a:ext cx="602414" cy="602414"/>
              </a:xfrm>
              <a:prstGeom prst="ellipse">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713" name="Google Shape;2713;p49"/>
            <p:cNvCxnSpPr/>
            <p:nvPr/>
          </p:nvCxnSpPr>
          <p:spPr>
            <a:xfrm>
              <a:off x="7031106" y="3186309"/>
              <a:ext cx="0" cy="357146"/>
            </a:xfrm>
            <a:prstGeom prst="straightConnector1">
              <a:avLst/>
            </a:prstGeom>
            <a:noFill/>
            <a:ln w="9525" cap="flat" cmpd="sng">
              <a:solidFill>
                <a:schemeClr val="dk2"/>
              </a:solidFill>
              <a:prstDash val="solid"/>
              <a:round/>
              <a:headEnd type="none" w="med" len="med"/>
              <a:tailEnd type="none" w="med" len="med"/>
            </a:ln>
          </p:spPr>
        </p:cxnSp>
        <p:grpSp>
          <p:nvGrpSpPr>
            <p:cNvPr id="2714" name="Google Shape;2714;p49"/>
            <p:cNvGrpSpPr/>
            <p:nvPr/>
          </p:nvGrpSpPr>
          <p:grpSpPr>
            <a:xfrm>
              <a:off x="6539045" y="2393178"/>
              <a:ext cx="983044" cy="983044"/>
              <a:chOff x="6626363" y="2480342"/>
              <a:chExt cx="808956" cy="808956"/>
            </a:xfrm>
          </p:grpSpPr>
          <p:sp>
            <p:nvSpPr>
              <p:cNvPr id="2715" name="Google Shape;2715;p49"/>
              <p:cNvSpPr/>
              <p:nvPr/>
            </p:nvSpPr>
            <p:spPr>
              <a:xfrm>
                <a:off x="6626363" y="2480342"/>
                <a:ext cx="808956" cy="808956"/>
              </a:xfrm>
              <a:prstGeom prst="ellipse">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6" name="Google Shape;2716;p49"/>
              <p:cNvSpPr/>
              <p:nvPr/>
            </p:nvSpPr>
            <p:spPr>
              <a:xfrm>
                <a:off x="6729729" y="2583719"/>
                <a:ext cx="602414" cy="602414"/>
              </a:xfrm>
              <a:prstGeom prst="ellipse">
                <a:avLst/>
              </a:prstGeom>
              <a:solidFill>
                <a:srgbClr val="FFFFFF"/>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717" name="Google Shape;2717;p49"/>
            <p:cNvCxnSpPr>
              <a:stCxn id="2718" idx="0"/>
            </p:cNvCxnSpPr>
            <p:nvPr/>
          </p:nvCxnSpPr>
          <p:spPr>
            <a:xfrm rot="10800000">
              <a:off x="2113432" y="2122227"/>
              <a:ext cx="0" cy="397200"/>
            </a:xfrm>
            <a:prstGeom prst="straightConnector1">
              <a:avLst/>
            </a:prstGeom>
            <a:noFill/>
            <a:ln w="9525" cap="flat" cmpd="sng">
              <a:solidFill>
                <a:schemeClr val="dk2"/>
              </a:solidFill>
              <a:prstDash val="solid"/>
              <a:round/>
              <a:headEnd type="none" w="med" len="med"/>
              <a:tailEnd type="none" w="med" len="med"/>
            </a:ln>
          </p:spPr>
        </p:cxnSp>
        <p:grpSp>
          <p:nvGrpSpPr>
            <p:cNvPr id="2719" name="Google Shape;2719;p49"/>
            <p:cNvGrpSpPr/>
            <p:nvPr/>
          </p:nvGrpSpPr>
          <p:grpSpPr>
            <a:xfrm>
              <a:off x="1621724" y="2393805"/>
              <a:ext cx="983087" cy="983459"/>
              <a:chOff x="1708681" y="2480698"/>
              <a:chExt cx="809125" cy="809432"/>
            </a:xfrm>
          </p:grpSpPr>
          <p:sp>
            <p:nvSpPr>
              <p:cNvPr id="2704" name="Google Shape;2704;p49"/>
              <p:cNvSpPr/>
              <p:nvPr/>
            </p:nvSpPr>
            <p:spPr>
              <a:xfrm>
                <a:off x="1708681" y="2480698"/>
                <a:ext cx="809125" cy="809432"/>
              </a:xfrm>
              <a:prstGeom prst="ellipse">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8" name="Google Shape;2718;p49"/>
              <p:cNvSpPr/>
              <p:nvPr/>
            </p:nvSpPr>
            <p:spPr>
              <a:xfrm>
                <a:off x="1812063" y="2584091"/>
                <a:ext cx="602631" cy="602631"/>
              </a:xfrm>
              <a:prstGeom prst="ellipse">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20" name="Google Shape;2720;p49"/>
            <p:cNvSpPr/>
            <p:nvPr/>
          </p:nvSpPr>
          <p:spPr>
            <a:xfrm>
              <a:off x="2073125" y="2106975"/>
              <a:ext cx="79800" cy="79800"/>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1" name="Google Shape;2721;p49"/>
            <p:cNvSpPr/>
            <p:nvPr/>
          </p:nvSpPr>
          <p:spPr>
            <a:xfrm>
              <a:off x="5351645" y="2106974"/>
              <a:ext cx="79800" cy="79800"/>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2" name="Google Shape;2722;p49"/>
            <p:cNvSpPr/>
            <p:nvPr/>
          </p:nvSpPr>
          <p:spPr>
            <a:xfrm>
              <a:off x="3711575" y="3544525"/>
              <a:ext cx="79800" cy="79800"/>
            </a:xfrm>
            <a:prstGeom prst="ellipse">
              <a:avLst/>
            </a:prstGeom>
            <a:solidFill>
              <a:srgbClr val="FFFFFF"/>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3" name="Google Shape;2723;p49"/>
            <p:cNvSpPr/>
            <p:nvPr/>
          </p:nvSpPr>
          <p:spPr>
            <a:xfrm>
              <a:off x="6990966" y="3544525"/>
              <a:ext cx="79800" cy="79800"/>
            </a:xfrm>
            <a:prstGeom prst="ellipse">
              <a:avLst/>
            </a:prstGeom>
            <a:solidFill>
              <a:srgbClr val="FFFFFF"/>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24" name="Google Shape;2724;p49"/>
          <p:cNvSpPr txBox="1"/>
          <p:nvPr/>
        </p:nvSpPr>
        <p:spPr>
          <a:xfrm>
            <a:off x="1762947" y="2723910"/>
            <a:ext cx="704400" cy="2835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sz="1800" dirty="0">
                <a:solidFill>
                  <a:schemeClr val="lt1"/>
                </a:solidFill>
                <a:latin typeface="Barlow Semi Condensed Medium"/>
                <a:ea typeface="Barlow Semi Condensed Medium"/>
                <a:cs typeface="Barlow Semi Condensed Medium"/>
                <a:sym typeface="Barlow Semi Condensed Medium"/>
              </a:rPr>
              <a:t>1</a:t>
            </a:r>
            <a:endParaRPr sz="1800" dirty="0">
              <a:solidFill>
                <a:schemeClr val="lt1"/>
              </a:solidFill>
              <a:latin typeface="Barlow Semi Condensed Medium"/>
              <a:ea typeface="Barlow Semi Condensed Medium"/>
              <a:cs typeface="Barlow Semi Condensed Medium"/>
              <a:sym typeface="Barlow Semi Condensed Medium"/>
            </a:endParaRPr>
          </a:p>
        </p:txBody>
      </p:sp>
      <p:sp>
        <p:nvSpPr>
          <p:cNvPr id="2725" name="Google Shape;2725;p49"/>
          <p:cNvSpPr txBox="1"/>
          <p:nvPr/>
        </p:nvSpPr>
        <p:spPr>
          <a:xfrm>
            <a:off x="3400847" y="2744235"/>
            <a:ext cx="704400" cy="2835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sz="1800" dirty="0">
                <a:solidFill>
                  <a:schemeClr val="accent1"/>
                </a:solidFill>
                <a:latin typeface="Barlow Semi Condensed Medium"/>
                <a:ea typeface="Barlow Semi Condensed Medium"/>
                <a:cs typeface="Barlow Semi Condensed Medium"/>
                <a:sym typeface="Barlow Semi Condensed Medium"/>
              </a:rPr>
              <a:t>2</a:t>
            </a:r>
            <a:endParaRPr sz="1800" dirty="0">
              <a:solidFill>
                <a:schemeClr val="accent1"/>
              </a:solidFill>
              <a:latin typeface="Barlow Semi Condensed Medium"/>
              <a:ea typeface="Barlow Semi Condensed Medium"/>
              <a:cs typeface="Barlow Semi Condensed Medium"/>
              <a:sym typeface="Barlow Semi Condensed Medium"/>
            </a:endParaRPr>
          </a:p>
        </p:txBody>
      </p:sp>
      <p:sp>
        <p:nvSpPr>
          <p:cNvPr id="2726" name="Google Shape;2726;p49"/>
          <p:cNvSpPr txBox="1"/>
          <p:nvPr/>
        </p:nvSpPr>
        <p:spPr>
          <a:xfrm>
            <a:off x="5038747" y="2744235"/>
            <a:ext cx="704400" cy="2835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sz="1800" dirty="0">
                <a:solidFill>
                  <a:schemeClr val="lt1"/>
                </a:solidFill>
                <a:latin typeface="Barlow Semi Condensed Medium"/>
                <a:ea typeface="Barlow Semi Condensed Medium"/>
                <a:cs typeface="Barlow Semi Condensed Medium"/>
                <a:sym typeface="Barlow Semi Condensed Medium"/>
              </a:rPr>
              <a:t>3</a:t>
            </a:r>
            <a:endParaRPr sz="1800" dirty="0">
              <a:solidFill>
                <a:schemeClr val="lt1"/>
              </a:solidFill>
              <a:latin typeface="Barlow Semi Condensed Medium"/>
              <a:ea typeface="Barlow Semi Condensed Medium"/>
              <a:cs typeface="Barlow Semi Condensed Medium"/>
              <a:sym typeface="Barlow Semi Condensed Medium"/>
            </a:endParaRPr>
          </a:p>
        </p:txBody>
      </p:sp>
      <p:sp>
        <p:nvSpPr>
          <p:cNvPr id="2727" name="Google Shape;2727;p49"/>
          <p:cNvSpPr txBox="1"/>
          <p:nvPr/>
        </p:nvSpPr>
        <p:spPr>
          <a:xfrm>
            <a:off x="6676647" y="2744235"/>
            <a:ext cx="704400" cy="2835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sz="1800" dirty="0">
                <a:solidFill>
                  <a:schemeClr val="accent1"/>
                </a:solidFill>
                <a:latin typeface="Barlow Semi Condensed Medium"/>
                <a:ea typeface="Barlow Semi Condensed Medium"/>
                <a:cs typeface="Barlow Semi Condensed Medium"/>
                <a:sym typeface="Barlow Semi Condensed Medium"/>
              </a:rPr>
              <a:t>4</a:t>
            </a:r>
            <a:endParaRPr sz="1800" dirty="0">
              <a:solidFill>
                <a:schemeClr val="accent1"/>
              </a:solidFill>
              <a:latin typeface="Barlow Semi Condensed Medium"/>
              <a:ea typeface="Barlow Semi Condensed Medium"/>
              <a:cs typeface="Barlow Semi Condensed Medium"/>
              <a:sym typeface="Barlow Semi Condensed Medium"/>
            </a:endParaRPr>
          </a:p>
        </p:txBody>
      </p:sp>
      <p:sp>
        <p:nvSpPr>
          <p:cNvPr id="3" name="TextBox 2">
            <a:extLst>
              <a:ext uri="{FF2B5EF4-FFF2-40B4-BE49-F238E27FC236}">
                <a16:creationId xmlns:a16="http://schemas.microsoft.com/office/drawing/2014/main" id="{5CBFE8DA-E46B-AF4E-A6E4-6AC9CA788429}"/>
              </a:ext>
            </a:extLst>
          </p:cNvPr>
          <p:cNvSpPr txBox="1"/>
          <p:nvPr/>
        </p:nvSpPr>
        <p:spPr>
          <a:xfrm>
            <a:off x="8229600" y="4473388"/>
            <a:ext cx="528918" cy="307777"/>
          </a:xfrm>
          <a:prstGeom prst="rect">
            <a:avLst/>
          </a:prstGeom>
          <a:noFill/>
        </p:spPr>
        <p:txBody>
          <a:bodyPr wrap="square" rtlCol="0">
            <a:spAutoFit/>
          </a:bodyPr>
          <a:lstStyle/>
          <a:p>
            <a:r>
              <a:rPr lang="en-LY" dirty="0"/>
              <a:t>12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737"/>
        <p:cNvGrpSpPr/>
        <p:nvPr/>
      </p:nvGrpSpPr>
      <p:grpSpPr>
        <a:xfrm>
          <a:off x="0" y="0"/>
          <a:ext cx="0" cy="0"/>
          <a:chOff x="0" y="0"/>
          <a:chExt cx="0" cy="0"/>
        </a:xfrm>
      </p:grpSpPr>
      <p:sp>
        <p:nvSpPr>
          <p:cNvPr id="2738" name="Google Shape;2738;p51"/>
          <p:cNvSpPr txBox="1">
            <a:spLocks noGrp="1"/>
          </p:cNvSpPr>
          <p:nvPr>
            <p:ph type="title"/>
          </p:nvPr>
        </p:nvSpPr>
        <p:spPr>
          <a:xfrm>
            <a:off x="2208175" y="342775"/>
            <a:ext cx="47277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CONCLUSION </a:t>
            </a:r>
            <a:endParaRPr dirty="0"/>
          </a:p>
        </p:txBody>
      </p:sp>
      <p:grpSp>
        <p:nvGrpSpPr>
          <p:cNvPr id="2739" name="Google Shape;2739;p51"/>
          <p:cNvGrpSpPr/>
          <p:nvPr/>
        </p:nvGrpSpPr>
        <p:grpSpPr>
          <a:xfrm>
            <a:off x="2164419" y="1446671"/>
            <a:ext cx="5183250" cy="3541786"/>
            <a:chOff x="277900" y="420125"/>
            <a:chExt cx="6852525" cy="4682425"/>
          </a:xfrm>
        </p:grpSpPr>
        <p:sp>
          <p:nvSpPr>
            <p:cNvPr id="2740" name="Google Shape;2740;p51"/>
            <p:cNvSpPr/>
            <p:nvPr/>
          </p:nvSpPr>
          <p:spPr>
            <a:xfrm>
              <a:off x="277900" y="420125"/>
              <a:ext cx="6852525" cy="4609425"/>
            </a:xfrm>
            <a:custGeom>
              <a:avLst/>
              <a:gdLst/>
              <a:ahLst/>
              <a:cxnLst/>
              <a:rect l="l" t="t" r="r" b="b"/>
              <a:pathLst>
                <a:path w="274101" h="184377" extrusionOk="0">
                  <a:moveTo>
                    <a:pt x="136337" y="1"/>
                  </a:moveTo>
                  <a:cubicBezTo>
                    <a:pt x="108563" y="1"/>
                    <a:pt x="91709" y="26310"/>
                    <a:pt x="78045" y="41336"/>
                  </a:cubicBezTo>
                  <a:cubicBezTo>
                    <a:pt x="62518" y="58454"/>
                    <a:pt x="45178" y="46845"/>
                    <a:pt x="22479" y="65183"/>
                  </a:cubicBezTo>
                  <a:cubicBezTo>
                    <a:pt x="0" y="83335"/>
                    <a:pt x="19077" y="165447"/>
                    <a:pt x="35677" y="184376"/>
                  </a:cubicBezTo>
                  <a:lnTo>
                    <a:pt x="253434" y="184376"/>
                  </a:lnTo>
                  <a:cubicBezTo>
                    <a:pt x="255208" y="177574"/>
                    <a:pt x="261124" y="154837"/>
                    <a:pt x="265116" y="131804"/>
                  </a:cubicBezTo>
                  <a:cubicBezTo>
                    <a:pt x="269923" y="104298"/>
                    <a:pt x="274100" y="66403"/>
                    <a:pt x="254987" y="50505"/>
                  </a:cubicBezTo>
                  <a:cubicBezTo>
                    <a:pt x="249034" y="45561"/>
                    <a:pt x="242499" y="43992"/>
                    <a:pt x="235926" y="43992"/>
                  </a:cubicBezTo>
                  <a:cubicBezTo>
                    <a:pt x="230211" y="43992"/>
                    <a:pt x="224467" y="45178"/>
                    <a:pt x="219051" y="46365"/>
                  </a:cubicBezTo>
                  <a:cubicBezTo>
                    <a:pt x="213642" y="47537"/>
                    <a:pt x="208543" y="48726"/>
                    <a:pt x="204134" y="48726"/>
                  </a:cubicBezTo>
                  <a:cubicBezTo>
                    <a:pt x="201733" y="48726"/>
                    <a:pt x="199538" y="48373"/>
                    <a:pt x="197608" y="47474"/>
                  </a:cubicBezTo>
                  <a:cubicBezTo>
                    <a:pt x="184447" y="41336"/>
                    <a:pt x="183855" y="10799"/>
                    <a:pt x="148585" y="1630"/>
                  </a:cubicBezTo>
                  <a:cubicBezTo>
                    <a:pt x="144277" y="510"/>
                    <a:pt x="140202" y="1"/>
                    <a:pt x="13633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1" name="Google Shape;2741;p51"/>
            <p:cNvSpPr/>
            <p:nvPr/>
          </p:nvSpPr>
          <p:spPr>
            <a:xfrm>
              <a:off x="582900" y="420200"/>
              <a:ext cx="6424600" cy="4609350"/>
            </a:xfrm>
            <a:custGeom>
              <a:avLst/>
              <a:gdLst/>
              <a:ahLst/>
              <a:cxnLst/>
              <a:rect l="l" t="t" r="r" b="b"/>
              <a:pathLst>
                <a:path w="256984" h="184374" extrusionOk="0">
                  <a:moveTo>
                    <a:pt x="124148" y="0"/>
                  </a:moveTo>
                  <a:cubicBezTo>
                    <a:pt x="96383" y="0"/>
                    <a:pt x="79487" y="26323"/>
                    <a:pt x="65845" y="41333"/>
                  </a:cubicBezTo>
                  <a:cubicBezTo>
                    <a:pt x="50318" y="58451"/>
                    <a:pt x="32978" y="46842"/>
                    <a:pt x="10279" y="65180"/>
                  </a:cubicBezTo>
                  <a:cubicBezTo>
                    <a:pt x="2921" y="71095"/>
                    <a:pt x="38" y="83887"/>
                    <a:pt x="38" y="99082"/>
                  </a:cubicBezTo>
                  <a:cubicBezTo>
                    <a:pt x="1" y="130285"/>
                    <a:pt x="12312" y="171618"/>
                    <a:pt x="23477" y="184373"/>
                  </a:cubicBezTo>
                  <a:lnTo>
                    <a:pt x="241234" y="184373"/>
                  </a:lnTo>
                  <a:cubicBezTo>
                    <a:pt x="243008" y="177571"/>
                    <a:pt x="248924" y="154834"/>
                    <a:pt x="252916" y="131801"/>
                  </a:cubicBezTo>
                  <a:cubicBezTo>
                    <a:pt x="254987" y="119896"/>
                    <a:pt x="256946" y="106032"/>
                    <a:pt x="256983" y="92834"/>
                  </a:cubicBezTo>
                  <a:cubicBezTo>
                    <a:pt x="256983" y="75605"/>
                    <a:pt x="253619" y="59523"/>
                    <a:pt x="242787" y="50502"/>
                  </a:cubicBezTo>
                  <a:cubicBezTo>
                    <a:pt x="236834" y="45548"/>
                    <a:pt x="230290" y="43995"/>
                    <a:pt x="223710" y="43995"/>
                  </a:cubicBezTo>
                  <a:cubicBezTo>
                    <a:pt x="218016" y="43995"/>
                    <a:pt x="212286" y="45178"/>
                    <a:pt x="206851" y="46362"/>
                  </a:cubicBezTo>
                  <a:cubicBezTo>
                    <a:pt x="201453" y="47545"/>
                    <a:pt x="196388" y="48728"/>
                    <a:pt x="191989" y="48728"/>
                  </a:cubicBezTo>
                  <a:cubicBezTo>
                    <a:pt x="189549" y="48728"/>
                    <a:pt x="187331" y="48358"/>
                    <a:pt x="185408" y="47471"/>
                  </a:cubicBezTo>
                  <a:cubicBezTo>
                    <a:pt x="172247" y="41333"/>
                    <a:pt x="171655" y="10796"/>
                    <a:pt x="136385" y="1627"/>
                  </a:cubicBezTo>
                  <a:cubicBezTo>
                    <a:pt x="132097" y="481"/>
                    <a:pt x="127993" y="0"/>
                    <a:pt x="12414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2" name="Google Shape;2742;p51"/>
            <p:cNvSpPr/>
            <p:nvPr/>
          </p:nvSpPr>
          <p:spPr>
            <a:xfrm>
              <a:off x="702125" y="5036900"/>
              <a:ext cx="6191675" cy="65650"/>
            </a:xfrm>
            <a:custGeom>
              <a:avLst/>
              <a:gdLst/>
              <a:ahLst/>
              <a:cxnLst/>
              <a:rect l="l" t="t" r="r" b="b"/>
              <a:pathLst>
                <a:path w="247667" h="2626" extrusionOk="0">
                  <a:moveTo>
                    <a:pt x="1" y="1"/>
                  </a:moveTo>
                  <a:lnTo>
                    <a:pt x="1" y="2626"/>
                  </a:lnTo>
                  <a:lnTo>
                    <a:pt x="247667" y="2626"/>
                  </a:lnTo>
                  <a:lnTo>
                    <a:pt x="24766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3" name="Google Shape;2743;p51"/>
            <p:cNvSpPr/>
            <p:nvPr/>
          </p:nvSpPr>
          <p:spPr>
            <a:xfrm>
              <a:off x="665175" y="3566050"/>
              <a:ext cx="125725" cy="97450"/>
            </a:xfrm>
            <a:custGeom>
              <a:avLst/>
              <a:gdLst/>
              <a:ahLst/>
              <a:cxnLst/>
              <a:rect l="l" t="t" r="r" b="b"/>
              <a:pathLst>
                <a:path w="5029" h="3898" extrusionOk="0">
                  <a:moveTo>
                    <a:pt x="1558" y="0"/>
                  </a:moveTo>
                  <a:cubicBezTo>
                    <a:pt x="1494" y="0"/>
                    <a:pt x="1431" y="5"/>
                    <a:pt x="1368" y="15"/>
                  </a:cubicBezTo>
                  <a:cubicBezTo>
                    <a:pt x="481" y="125"/>
                    <a:pt x="0" y="976"/>
                    <a:pt x="185" y="1789"/>
                  </a:cubicBezTo>
                  <a:cubicBezTo>
                    <a:pt x="407" y="2639"/>
                    <a:pt x="1257" y="3231"/>
                    <a:pt x="1996" y="3564"/>
                  </a:cubicBezTo>
                  <a:cubicBezTo>
                    <a:pt x="2705" y="3872"/>
                    <a:pt x="4312" y="3897"/>
                    <a:pt x="4828" y="3897"/>
                  </a:cubicBezTo>
                  <a:cubicBezTo>
                    <a:pt x="4932" y="3897"/>
                    <a:pt x="4991" y="3896"/>
                    <a:pt x="4991" y="3896"/>
                  </a:cubicBezTo>
                  <a:cubicBezTo>
                    <a:pt x="5028" y="3896"/>
                    <a:pt x="4547" y="2529"/>
                    <a:pt x="4510" y="2418"/>
                  </a:cubicBezTo>
                  <a:cubicBezTo>
                    <a:pt x="4055" y="1507"/>
                    <a:pt x="2705" y="0"/>
                    <a:pt x="15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4" name="Google Shape;2744;p51"/>
            <p:cNvSpPr/>
            <p:nvPr/>
          </p:nvSpPr>
          <p:spPr>
            <a:xfrm>
              <a:off x="667950" y="3411900"/>
              <a:ext cx="777325" cy="1632425"/>
            </a:xfrm>
            <a:custGeom>
              <a:avLst/>
              <a:gdLst/>
              <a:ahLst/>
              <a:cxnLst/>
              <a:rect l="l" t="t" r="r" b="b"/>
              <a:pathLst>
                <a:path w="31093" h="65297" extrusionOk="0">
                  <a:moveTo>
                    <a:pt x="14640" y="31764"/>
                  </a:moveTo>
                  <a:cubicBezTo>
                    <a:pt x="15232" y="32430"/>
                    <a:pt x="16822" y="33206"/>
                    <a:pt x="17043" y="33317"/>
                  </a:cubicBezTo>
                  <a:cubicBezTo>
                    <a:pt x="16822" y="33835"/>
                    <a:pt x="16600" y="34352"/>
                    <a:pt x="16378" y="34833"/>
                  </a:cubicBezTo>
                  <a:cubicBezTo>
                    <a:pt x="15676" y="36533"/>
                    <a:pt x="15010" y="37901"/>
                    <a:pt x="14529" y="38826"/>
                  </a:cubicBezTo>
                  <a:cubicBezTo>
                    <a:pt x="14419" y="39011"/>
                    <a:pt x="14345" y="39195"/>
                    <a:pt x="14234" y="39343"/>
                  </a:cubicBezTo>
                  <a:lnTo>
                    <a:pt x="14160" y="39343"/>
                  </a:lnTo>
                  <a:cubicBezTo>
                    <a:pt x="14160" y="39158"/>
                    <a:pt x="14123" y="38974"/>
                    <a:pt x="14086" y="38752"/>
                  </a:cubicBezTo>
                  <a:cubicBezTo>
                    <a:pt x="13938" y="37680"/>
                    <a:pt x="13716" y="36164"/>
                    <a:pt x="13346" y="34352"/>
                  </a:cubicBezTo>
                  <a:cubicBezTo>
                    <a:pt x="13235" y="33761"/>
                    <a:pt x="13125" y="33169"/>
                    <a:pt x="12977" y="32541"/>
                  </a:cubicBezTo>
                  <a:cubicBezTo>
                    <a:pt x="13125" y="32467"/>
                    <a:pt x="13901" y="32171"/>
                    <a:pt x="14640" y="31764"/>
                  </a:cubicBezTo>
                  <a:close/>
                  <a:moveTo>
                    <a:pt x="6531" y="0"/>
                  </a:moveTo>
                  <a:cubicBezTo>
                    <a:pt x="6326" y="0"/>
                    <a:pt x="6117" y="49"/>
                    <a:pt x="5915" y="154"/>
                  </a:cubicBezTo>
                  <a:cubicBezTo>
                    <a:pt x="4843" y="709"/>
                    <a:pt x="4547" y="2853"/>
                    <a:pt x="4732" y="3925"/>
                  </a:cubicBezTo>
                  <a:cubicBezTo>
                    <a:pt x="4769" y="4036"/>
                    <a:pt x="5176" y="5441"/>
                    <a:pt x="5176" y="5441"/>
                  </a:cubicBezTo>
                  <a:lnTo>
                    <a:pt x="5213" y="5404"/>
                  </a:lnTo>
                  <a:lnTo>
                    <a:pt x="5213" y="5404"/>
                  </a:lnTo>
                  <a:cubicBezTo>
                    <a:pt x="5139" y="5737"/>
                    <a:pt x="5102" y="6107"/>
                    <a:pt x="5065" y="6513"/>
                  </a:cubicBezTo>
                  <a:cubicBezTo>
                    <a:pt x="4991" y="7253"/>
                    <a:pt x="4917" y="8103"/>
                    <a:pt x="4880" y="9027"/>
                  </a:cubicBezTo>
                  <a:cubicBezTo>
                    <a:pt x="4880" y="9952"/>
                    <a:pt x="4880" y="10950"/>
                    <a:pt x="4954" y="11985"/>
                  </a:cubicBezTo>
                  <a:cubicBezTo>
                    <a:pt x="5065" y="13057"/>
                    <a:pt x="5213" y="14166"/>
                    <a:pt x="5509" y="15275"/>
                  </a:cubicBezTo>
                  <a:lnTo>
                    <a:pt x="5509" y="15312"/>
                  </a:lnTo>
                  <a:cubicBezTo>
                    <a:pt x="5324" y="15017"/>
                    <a:pt x="4769" y="14203"/>
                    <a:pt x="4732" y="14129"/>
                  </a:cubicBezTo>
                  <a:cubicBezTo>
                    <a:pt x="4142" y="13446"/>
                    <a:pt x="2744" y="12502"/>
                    <a:pt x="1654" y="12502"/>
                  </a:cubicBezTo>
                  <a:cubicBezTo>
                    <a:pt x="1446" y="12502"/>
                    <a:pt x="1250" y="12536"/>
                    <a:pt x="1072" y="12613"/>
                  </a:cubicBezTo>
                  <a:cubicBezTo>
                    <a:pt x="259" y="12946"/>
                    <a:pt x="0" y="13907"/>
                    <a:pt x="407" y="14647"/>
                  </a:cubicBezTo>
                  <a:cubicBezTo>
                    <a:pt x="850" y="15423"/>
                    <a:pt x="1812" y="15793"/>
                    <a:pt x="2625" y="15904"/>
                  </a:cubicBezTo>
                  <a:cubicBezTo>
                    <a:pt x="2705" y="15914"/>
                    <a:pt x="2794" y="15918"/>
                    <a:pt x="2889" y="15918"/>
                  </a:cubicBezTo>
                  <a:cubicBezTo>
                    <a:pt x="3840" y="15918"/>
                    <a:pt x="5414" y="15457"/>
                    <a:pt x="5583" y="15423"/>
                  </a:cubicBezTo>
                  <a:cubicBezTo>
                    <a:pt x="5878" y="16495"/>
                    <a:pt x="6248" y="17568"/>
                    <a:pt x="6729" y="18603"/>
                  </a:cubicBezTo>
                  <a:cubicBezTo>
                    <a:pt x="6987" y="19231"/>
                    <a:pt x="7246" y="19823"/>
                    <a:pt x="7542" y="20414"/>
                  </a:cubicBezTo>
                  <a:cubicBezTo>
                    <a:pt x="7357" y="20155"/>
                    <a:pt x="7209" y="19934"/>
                    <a:pt x="7209" y="19897"/>
                  </a:cubicBezTo>
                  <a:cubicBezTo>
                    <a:pt x="6584" y="19208"/>
                    <a:pt x="5164" y="18282"/>
                    <a:pt x="4070" y="18282"/>
                  </a:cubicBezTo>
                  <a:cubicBezTo>
                    <a:pt x="3871" y="18282"/>
                    <a:pt x="3683" y="18313"/>
                    <a:pt x="3512" y="18381"/>
                  </a:cubicBezTo>
                  <a:cubicBezTo>
                    <a:pt x="2736" y="18751"/>
                    <a:pt x="2477" y="19712"/>
                    <a:pt x="2884" y="20451"/>
                  </a:cubicBezTo>
                  <a:cubicBezTo>
                    <a:pt x="3290" y="21191"/>
                    <a:pt x="4289" y="21560"/>
                    <a:pt x="5102" y="21671"/>
                  </a:cubicBezTo>
                  <a:cubicBezTo>
                    <a:pt x="5187" y="21683"/>
                    <a:pt x="5282" y="21689"/>
                    <a:pt x="5385" y="21689"/>
                  </a:cubicBezTo>
                  <a:cubicBezTo>
                    <a:pt x="6221" y="21689"/>
                    <a:pt x="7554" y="21326"/>
                    <a:pt x="7949" y="21228"/>
                  </a:cubicBezTo>
                  <a:cubicBezTo>
                    <a:pt x="8060" y="21449"/>
                    <a:pt x="8171" y="21671"/>
                    <a:pt x="8281" y="21930"/>
                  </a:cubicBezTo>
                  <a:cubicBezTo>
                    <a:pt x="8836" y="23002"/>
                    <a:pt x="9391" y="24111"/>
                    <a:pt x="9908" y="25183"/>
                  </a:cubicBezTo>
                  <a:cubicBezTo>
                    <a:pt x="10093" y="25553"/>
                    <a:pt x="10241" y="25960"/>
                    <a:pt x="10426" y="26330"/>
                  </a:cubicBezTo>
                  <a:cubicBezTo>
                    <a:pt x="10241" y="26108"/>
                    <a:pt x="10130" y="25923"/>
                    <a:pt x="10093" y="25886"/>
                  </a:cubicBezTo>
                  <a:cubicBezTo>
                    <a:pt x="9499" y="25198"/>
                    <a:pt x="8084" y="24271"/>
                    <a:pt x="6990" y="24271"/>
                  </a:cubicBezTo>
                  <a:cubicBezTo>
                    <a:pt x="6792" y="24271"/>
                    <a:pt x="6604" y="24302"/>
                    <a:pt x="6433" y="24370"/>
                  </a:cubicBezTo>
                  <a:cubicBezTo>
                    <a:pt x="5620" y="24740"/>
                    <a:pt x="5398" y="25701"/>
                    <a:pt x="5804" y="26404"/>
                  </a:cubicBezTo>
                  <a:cubicBezTo>
                    <a:pt x="6211" y="27180"/>
                    <a:pt x="7209" y="27550"/>
                    <a:pt x="7986" y="27661"/>
                  </a:cubicBezTo>
                  <a:cubicBezTo>
                    <a:pt x="8077" y="27674"/>
                    <a:pt x="8179" y="27680"/>
                    <a:pt x="8289" y="27680"/>
                  </a:cubicBezTo>
                  <a:cubicBezTo>
                    <a:pt x="9106" y="27680"/>
                    <a:pt x="10339" y="27352"/>
                    <a:pt x="10795" y="27254"/>
                  </a:cubicBezTo>
                  <a:cubicBezTo>
                    <a:pt x="10943" y="27624"/>
                    <a:pt x="11091" y="28030"/>
                    <a:pt x="11239" y="28437"/>
                  </a:cubicBezTo>
                  <a:cubicBezTo>
                    <a:pt x="11313" y="28696"/>
                    <a:pt x="11424" y="28955"/>
                    <a:pt x="11498" y="29213"/>
                  </a:cubicBezTo>
                  <a:cubicBezTo>
                    <a:pt x="11572" y="29509"/>
                    <a:pt x="11646" y="29768"/>
                    <a:pt x="11720" y="30027"/>
                  </a:cubicBezTo>
                  <a:cubicBezTo>
                    <a:pt x="11831" y="30544"/>
                    <a:pt x="11978" y="31062"/>
                    <a:pt x="12089" y="31579"/>
                  </a:cubicBezTo>
                  <a:cubicBezTo>
                    <a:pt x="12163" y="31949"/>
                    <a:pt x="12237" y="32282"/>
                    <a:pt x="12274" y="32615"/>
                  </a:cubicBezTo>
                  <a:cubicBezTo>
                    <a:pt x="12126" y="32245"/>
                    <a:pt x="11757" y="31505"/>
                    <a:pt x="11720" y="31432"/>
                  </a:cubicBezTo>
                  <a:cubicBezTo>
                    <a:pt x="11183" y="30593"/>
                    <a:pt x="9793" y="29358"/>
                    <a:pt x="8657" y="29358"/>
                  </a:cubicBezTo>
                  <a:cubicBezTo>
                    <a:pt x="8541" y="29358"/>
                    <a:pt x="8428" y="29371"/>
                    <a:pt x="8318" y="29398"/>
                  </a:cubicBezTo>
                  <a:cubicBezTo>
                    <a:pt x="7468" y="29583"/>
                    <a:pt x="7098" y="30507"/>
                    <a:pt x="7394" y="31284"/>
                  </a:cubicBezTo>
                  <a:cubicBezTo>
                    <a:pt x="7690" y="32097"/>
                    <a:pt x="8614" y="32615"/>
                    <a:pt x="9354" y="32836"/>
                  </a:cubicBezTo>
                  <a:cubicBezTo>
                    <a:pt x="9658" y="32929"/>
                    <a:pt x="10095" y="32960"/>
                    <a:pt x="10542" y="32960"/>
                  </a:cubicBezTo>
                  <a:cubicBezTo>
                    <a:pt x="11345" y="32960"/>
                    <a:pt x="12182" y="32860"/>
                    <a:pt x="12348" y="32836"/>
                  </a:cubicBezTo>
                  <a:cubicBezTo>
                    <a:pt x="12459" y="33391"/>
                    <a:pt x="12570" y="33946"/>
                    <a:pt x="12644" y="34463"/>
                  </a:cubicBezTo>
                  <a:cubicBezTo>
                    <a:pt x="12977" y="36275"/>
                    <a:pt x="13162" y="37791"/>
                    <a:pt x="13272" y="38826"/>
                  </a:cubicBezTo>
                  <a:cubicBezTo>
                    <a:pt x="13309" y="39011"/>
                    <a:pt x="13309" y="39195"/>
                    <a:pt x="13346" y="39343"/>
                  </a:cubicBezTo>
                  <a:lnTo>
                    <a:pt x="9686" y="39343"/>
                  </a:lnTo>
                  <a:lnTo>
                    <a:pt x="11017" y="65297"/>
                  </a:lnTo>
                  <a:lnTo>
                    <a:pt x="17228" y="65297"/>
                  </a:lnTo>
                  <a:lnTo>
                    <a:pt x="18559" y="39343"/>
                  </a:lnTo>
                  <a:lnTo>
                    <a:pt x="15158" y="39343"/>
                  </a:lnTo>
                  <a:lnTo>
                    <a:pt x="15232" y="39195"/>
                  </a:lnTo>
                  <a:cubicBezTo>
                    <a:pt x="15712" y="38234"/>
                    <a:pt x="16341" y="36829"/>
                    <a:pt x="17043" y="35129"/>
                  </a:cubicBezTo>
                  <a:cubicBezTo>
                    <a:pt x="17265" y="34574"/>
                    <a:pt x="17487" y="34019"/>
                    <a:pt x="17746" y="33391"/>
                  </a:cubicBezTo>
                  <a:cubicBezTo>
                    <a:pt x="17924" y="33450"/>
                    <a:pt x="19154" y="33701"/>
                    <a:pt x="20090" y="33701"/>
                  </a:cubicBezTo>
                  <a:cubicBezTo>
                    <a:pt x="20318" y="33701"/>
                    <a:pt x="20529" y="33686"/>
                    <a:pt x="20704" y="33650"/>
                  </a:cubicBezTo>
                  <a:cubicBezTo>
                    <a:pt x="21480" y="33465"/>
                    <a:pt x="22441" y="33021"/>
                    <a:pt x="22774" y="32245"/>
                  </a:cubicBezTo>
                  <a:cubicBezTo>
                    <a:pt x="23144" y="31469"/>
                    <a:pt x="22811" y="30544"/>
                    <a:pt x="21997" y="30248"/>
                  </a:cubicBezTo>
                  <a:cubicBezTo>
                    <a:pt x="21860" y="30204"/>
                    <a:pt x="21713" y="30184"/>
                    <a:pt x="21561" y="30184"/>
                  </a:cubicBezTo>
                  <a:cubicBezTo>
                    <a:pt x="20442" y="30184"/>
                    <a:pt x="19001" y="31279"/>
                    <a:pt x="18448" y="32060"/>
                  </a:cubicBezTo>
                  <a:cubicBezTo>
                    <a:pt x="18411" y="32097"/>
                    <a:pt x="18079" y="32689"/>
                    <a:pt x="17857" y="33095"/>
                  </a:cubicBezTo>
                  <a:cubicBezTo>
                    <a:pt x="17931" y="32836"/>
                    <a:pt x="18042" y="32615"/>
                    <a:pt x="18116" y="32356"/>
                  </a:cubicBezTo>
                  <a:cubicBezTo>
                    <a:pt x="18300" y="31838"/>
                    <a:pt x="18485" y="31358"/>
                    <a:pt x="18670" y="30803"/>
                  </a:cubicBezTo>
                  <a:cubicBezTo>
                    <a:pt x="18744" y="30544"/>
                    <a:pt x="18818" y="30285"/>
                    <a:pt x="18892" y="29990"/>
                  </a:cubicBezTo>
                  <a:cubicBezTo>
                    <a:pt x="18966" y="29731"/>
                    <a:pt x="19040" y="29435"/>
                    <a:pt x="19114" y="29176"/>
                  </a:cubicBezTo>
                  <a:cubicBezTo>
                    <a:pt x="19262" y="28511"/>
                    <a:pt x="19410" y="27845"/>
                    <a:pt x="19520" y="27143"/>
                  </a:cubicBezTo>
                  <a:cubicBezTo>
                    <a:pt x="19949" y="27321"/>
                    <a:pt x="21412" y="27810"/>
                    <a:pt x="22244" y="27810"/>
                  </a:cubicBezTo>
                  <a:cubicBezTo>
                    <a:pt x="22274" y="27810"/>
                    <a:pt x="22302" y="27810"/>
                    <a:pt x="22330" y="27808"/>
                  </a:cubicBezTo>
                  <a:cubicBezTo>
                    <a:pt x="23107" y="27734"/>
                    <a:pt x="24142" y="27439"/>
                    <a:pt x="24585" y="26736"/>
                  </a:cubicBezTo>
                  <a:cubicBezTo>
                    <a:pt x="25066" y="26034"/>
                    <a:pt x="24881" y="25073"/>
                    <a:pt x="24105" y="24666"/>
                  </a:cubicBezTo>
                  <a:cubicBezTo>
                    <a:pt x="23888" y="24554"/>
                    <a:pt x="23637" y="24505"/>
                    <a:pt x="23368" y="24505"/>
                  </a:cubicBezTo>
                  <a:cubicBezTo>
                    <a:pt x="22303" y="24505"/>
                    <a:pt x="20953" y="25266"/>
                    <a:pt x="20334" y="25886"/>
                  </a:cubicBezTo>
                  <a:cubicBezTo>
                    <a:pt x="20297" y="25923"/>
                    <a:pt x="19816" y="26551"/>
                    <a:pt x="19557" y="26884"/>
                  </a:cubicBezTo>
                  <a:cubicBezTo>
                    <a:pt x="19594" y="26477"/>
                    <a:pt x="19668" y="26071"/>
                    <a:pt x="19742" y="25664"/>
                  </a:cubicBezTo>
                  <a:cubicBezTo>
                    <a:pt x="19890" y="24444"/>
                    <a:pt x="20001" y="23224"/>
                    <a:pt x="20112" y="22004"/>
                  </a:cubicBezTo>
                  <a:cubicBezTo>
                    <a:pt x="20149" y="21634"/>
                    <a:pt x="20186" y="21265"/>
                    <a:pt x="20223" y="20895"/>
                  </a:cubicBezTo>
                  <a:cubicBezTo>
                    <a:pt x="20367" y="20967"/>
                    <a:pt x="22121" y="21599"/>
                    <a:pt x="23067" y="21599"/>
                  </a:cubicBezTo>
                  <a:cubicBezTo>
                    <a:pt x="23093" y="21599"/>
                    <a:pt x="23119" y="21598"/>
                    <a:pt x="23144" y="21597"/>
                  </a:cubicBezTo>
                  <a:cubicBezTo>
                    <a:pt x="23920" y="21523"/>
                    <a:pt x="24955" y="21228"/>
                    <a:pt x="25399" y="20525"/>
                  </a:cubicBezTo>
                  <a:cubicBezTo>
                    <a:pt x="25879" y="19823"/>
                    <a:pt x="25695" y="18825"/>
                    <a:pt x="24918" y="18418"/>
                  </a:cubicBezTo>
                  <a:cubicBezTo>
                    <a:pt x="24707" y="18309"/>
                    <a:pt x="24463" y="18261"/>
                    <a:pt x="24201" y="18261"/>
                  </a:cubicBezTo>
                  <a:cubicBezTo>
                    <a:pt x="23133" y="18261"/>
                    <a:pt x="21771" y="19051"/>
                    <a:pt x="21147" y="19675"/>
                  </a:cubicBezTo>
                  <a:cubicBezTo>
                    <a:pt x="21110" y="19712"/>
                    <a:pt x="20408" y="20599"/>
                    <a:pt x="20223" y="20821"/>
                  </a:cubicBezTo>
                  <a:cubicBezTo>
                    <a:pt x="20334" y="20008"/>
                    <a:pt x="20408" y="19194"/>
                    <a:pt x="20556" y="18418"/>
                  </a:cubicBezTo>
                  <a:cubicBezTo>
                    <a:pt x="20704" y="17309"/>
                    <a:pt x="20925" y="16237"/>
                    <a:pt x="21221" y="15201"/>
                  </a:cubicBezTo>
                  <a:cubicBezTo>
                    <a:pt x="21293" y="15237"/>
                    <a:pt x="23120" y="15905"/>
                    <a:pt x="24069" y="15905"/>
                  </a:cubicBezTo>
                  <a:cubicBezTo>
                    <a:pt x="24094" y="15905"/>
                    <a:pt x="24118" y="15905"/>
                    <a:pt x="24142" y="15904"/>
                  </a:cubicBezTo>
                  <a:cubicBezTo>
                    <a:pt x="24955" y="15830"/>
                    <a:pt x="25990" y="15534"/>
                    <a:pt x="26434" y="14832"/>
                  </a:cubicBezTo>
                  <a:cubicBezTo>
                    <a:pt x="26915" y="14129"/>
                    <a:pt x="26730" y="13131"/>
                    <a:pt x="25953" y="12761"/>
                  </a:cubicBezTo>
                  <a:cubicBezTo>
                    <a:pt x="25732" y="12639"/>
                    <a:pt x="25474" y="12586"/>
                    <a:pt x="25198" y="12586"/>
                  </a:cubicBezTo>
                  <a:cubicBezTo>
                    <a:pt x="24136" y="12586"/>
                    <a:pt x="22798" y="13365"/>
                    <a:pt x="22182" y="13981"/>
                  </a:cubicBezTo>
                  <a:cubicBezTo>
                    <a:pt x="22145" y="14018"/>
                    <a:pt x="21369" y="14980"/>
                    <a:pt x="21258" y="15164"/>
                  </a:cubicBezTo>
                  <a:cubicBezTo>
                    <a:pt x="21258" y="15090"/>
                    <a:pt x="21295" y="15017"/>
                    <a:pt x="21295" y="14980"/>
                  </a:cubicBezTo>
                  <a:cubicBezTo>
                    <a:pt x="21628" y="13870"/>
                    <a:pt x="22071" y="12872"/>
                    <a:pt x="22552" y="11948"/>
                  </a:cubicBezTo>
                  <a:cubicBezTo>
                    <a:pt x="22848" y="11393"/>
                    <a:pt x="23144" y="10913"/>
                    <a:pt x="23439" y="10432"/>
                  </a:cubicBezTo>
                  <a:cubicBezTo>
                    <a:pt x="23772" y="10617"/>
                    <a:pt x="25362" y="11356"/>
                    <a:pt x="26212" y="11393"/>
                  </a:cubicBezTo>
                  <a:cubicBezTo>
                    <a:pt x="26274" y="11396"/>
                    <a:pt x="26337" y="11398"/>
                    <a:pt x="26402" y="11398"/>
                  </a:cubicBezTo>
                  <a:cubicBezTo>
                    <a:pt x="27150" y="11398"/>
                    <a:pt x="28068" y="11193"/>
                    <a:pt x="28578" y="10580"/>
                  </a:cubicBezTo>
                  <a:cubicBezTo>
                    <a:pt x="29096" y="9952"/>
                    <a:pt x="29059" y="8953"/>
                    <a:pt x="28319" y="8473"/>
                  </a:cubicBezTo>
                  <a:cubicBezTo>
                    <a:pt x="28057" y="8298"/>
                    <a:pt x="27723" y="8225"/>
                    <a:pt x="27357" y="8225"/>
                  </a:cubicBezTo>
                  <a:cubicBezTo>
                    <a:pt x="26333" y="8225"/>
                    <a:pt x="25064" y="8796"/>
                    <a:pt x="24438" y="9286"/>
                  </a:cubicBezTo>
                  <a:cubicBezTo>
                    <a:pt x="24401" y="9323"/>
                    <a:pt x="23957" y="9730"/>
                    <a:pt x="23661" y="10062"/>
                  </a:cubicBezTo>
                  <a:cubicBezTo>
                    <a:pt x="23809" y="9841"/>
                    <a:pt x="23957" y="9619"/>
                    <a:pt x="24068" y="9397"/>
                  </a:cubicBezTo>
                  <a:cubicBezTo>
                    <a:pt x="24585" y="8658"/>
                    <a:pt x="25103" y="7992"/>
                    <a:pt x="25547" y="7401"/>
                  </a:cubicBezTo>
                  <a:cubicBezTo>
                    <a:pt x="25805" y="7068"/>
                    <a:pt x="26064" y="6772"/>
                    <a:pt x="26286" y="6513"/>
                  </a:cubicBezTo>
                  <a:cubicBezTo>
                    <a:pt x="26730" y="6476"/>
                    <a:pt x="28430" y="6439"/>
                    <a:pt x="29170" y="6070"/>
                  </a:cubicBezTo>
                  <a:cubicBezTo>
                    <a:pt x="29909" y="5737"/>
                    <a:pt x="30760" y="5108"/>
                    <a:pt x="30907" y="4258"/>
                  </a:cubicBezTo>
                  <a:cubicBezTo>
                    <a:pt x="31092" y="3445"/>
                    <a:pt x="30575" y="2594"/>
                    <a:pt x="29724" y="2483"/>
                  </a:cubicBezTo>
                  <a:cubicBezTo>
                    <a:pt x="29685" y="2480"/>
                    <a:pt x="29646" y="2478"/>
                    <a:pt x="29607" y="2478"/>
                  </a:cubicBezTo>
                  <a:cubicBezTo>
                    <a:pt x="28415" y="2478"/>
                    <a:pt x="27085" y="4067"/>
                    <a:pt x="26656" y="4997"/>
                  </a:cubicBezTo>
                  <a:cubicBezTo>
                    <a:pt x="26619" y="5108"/>
                    <a:pt x="26175" y="6513"/>
                    <a:pt x="26175" y="6513"/>
                  </a:cubicBezTo>
                  <a:lnTo>
                    <a:pt x="26212" y="6513"/>
                  </a:lnTo>
                  <a:cubicBezTo>
                    <a:pt x="25990" y="6772"/>
                    <a:pt x="25732" y="7031"/>
                    <a:pt x="25473" y="7364"/>
                  </a:cubicBezTo>
                  <a:cubicBezTo>
                    <a:pt x="25029" y="7918"/>
                    <a:pt x="24511" y="8584"/>
                    <a:pt x="23957" y="9323"/>
                  </a:cubicBezTo>
                  <a:cubicBezTo>
                    <a:pt x="23439" y="10099"/>
                    <a:pt x="22885" y="10913"/>
                    <a:pt x="22404" y="11837"/>
                  </a:cubicBezTo>
                  <a:cubicBezTo>
                    <a:pt x="21887" y="12798"/>
                    <a:pt x="21406" y="13797"/>
                    <a:pt x="21036" y="14906"/>
                  </a:cubicBezTo>
                  <a:lnTo>
                    <a:pt x="21036" y="14943"/>
                  </a:lnTo>
                  <a:cubicBezTo>
                    <a:pt x="21036" y="14573"/>
                    <a:pt x="21036" y="13575"/>
                    <a:pt x="20999" y="13501"/>
                  </a:cubicBezTo>
                  <a:cubicBezTo>
                    <a:pt x="20888" y="12429"/>
                    <a:pt x="19964" y="10432"/>
                    <a:pt x="18781" y="10210"/>
                  </a:cubicBezTo>
                  <a:cubicBezTo>
                    <a:pt x="18701" y="10196"/>
                    <a:pt x="18622" y="10190"/>
                    <a:pt x="18544" y="10190"/>
                  </a:cubicBezTo>
                  <a:cubicBezTo>
                    <a:pt x="17797" y="10190"/>
                    <a:pt x="17184" y="10808"/>
                    <a:pt x="17117" y="11578"/>
                  </a:cubicBezTo>
                  <a:cubicBezTo>
                    <a:pt x="17043" y="12429"/>
                    <a:pt x="17672" y="13279"/>
                    <a:pt x="18263" y="13797"/>
                  </a:cubicBezTo>
                  <a:cubicBezTo>
                    <a:pt x="18966" y="14425"/>
                    <a:pt x="20851" y="15017"/>
                    <a:pt x="20999" y="15054"/>
                  </a:cubicBezTo>
                  <a:cubicBezTo>
                    <a:pt x="20667" y="16089"/>
                    <a:pt x="20408" y="17198"/>
                    <a:pt x="20186" y="18344"/>
                  </a:cubicBezTo>
                  <a:cubicBezTo>
                    <a:pt x="20075" y="19009"/>
                    <a:pt x="20001" y="19638"/>
                    <a:pt x="19890" y="20303"/>
                  </a:cubicBezTo>
                  <a:cubicBezTo>
                    <a:pt x="19890" y="20008"/>
                    <a:pt x="19890" y="19712"/>
                    <a:pt x="19890" y="19675"/>
                  </a:cubicBezTo>
                  <a:cubicBezTo>
                    <a:pt x="19742" y="18603"/>
                    <a:pt x="18855" y="16606"/>
                    <a:pt x="17672" y="16421"/>
                  </a:cubicBezTo>
                  <a:cubicBezTo>
                    <a:pt x="17571" y="16400"/>
                    <a:pt x="17472" y="16390"/>
                    <a:pt x="17377" y="16390"/>
                  </a:cubicBezTo>
                  <a:cubicBezTo>
                    <a:pt x="16633" y="16390"/>
                    <a:pt x="16074" y="16999"/>
                    <a:pt x="16008" y="17752"/>
                  </a:cubicBezTo>
                  <a:cubicBezTo>
                    <a:pt x="15934" y="18603"/>
                    <a:pt x="16563" y="19453"/>
                    <a:pt x="17154" y="20008"/>
                  </a:cubicBezTo>
                  <a:cubicBezTo>
                    <a:pt x="17746" y="20525"/>
                    <a:pt x="19373" y="21080"/>
                    <a:pt x="19779" y="21191"/>
                  </a:cubicBezTo>
                  <a:cubicBezTo>
                    <a:pt x="19742" y="21449"/>
                    <a:pt x="19705" y="21708"/>
                    <a:pt x="19705" y="21967"/>
                  </a:cubicBezTo>
                  <a:cubicBezTo>
                    <a:pt x="19557" y="23187"/>
                    <a:pt x="19410" y="24407"/>
                    <a:pt x="19225" y="25590"/>
                  </a:cubicBezTo>
                  <a:cubicBezTo>
                    <a:pt x="19188" y="25997"/>
                    <a:pt x="19077" y="26404"/>
                    <a:pt x="19003" y="26810"/>
                  </a:cubicBezTo>
                  <a:cubicBezTo>
                    <a:pt x="19003" y="26551"/>
                    <a:pt x="19003" y="26330"/>
                    <a:pt x="19003" y="26293"/>
                  </a:cubicBezTo>
                  <a:cubicBezTo>
                    <a:pt x="18855" y="25220"/>
                    <a:pt x="17968" y="23224"/>
                    <a:pt x="16785" y="23002"/>
                  </a:cubicBezTo>
                  <a:cubicBezTo>
                    <a:pt x="16704" y="22988"/>
                    <a:pt x="16625" y="22982"/>
                    <a:pt x="16547" y="22982"/>
                  </a:cubicBezTo>
                  <a:cubicBezTo>
                    <a:pt x="15800" y="22982"/>
                    <a:pt x="15188" y="23597"/>
                    <a:pt x="15121" y="24333"/>
                  </a:cubicBezTo>
                  <a:cubicBezTo>
                    <a:pt x="15047" y="25183"/>
                    <a:pt x="15676" y="26034"/>
                    <a:pt x="16267" y="26588"/>
                  </a:cubicBezTo>
                  <a:cubicBezTo>
                    <a:pt x="16859" y="27106"/>
                    <a:pt x="18337" y="27624"/>
                    <a:pt x="18818" y="27771"/>
                  </a:cubicBezTo>
                  <a:cubicBezTo>
                    <a:pt x="18744" y="28178"/>
                    <a:pt x="18670" y="28622"/>
                    <a:pt x="18559" y="29028"/>
                  </a:cubicBezTo>
                  <a:cubicBezTo>
                    <a:pt x="18485" y="29287"/>
                    <a:pt x="18411" y="29546"/>
                    <a:pt x="18337" y="29842"/>
                  </a:cubicBezTo>
                  <a:cubicBezTo>
                    <a:pt x="18226" y="30101"/>
                    <a:pt x="18153" y="30359"/>
                    <a:pt x="18079" y="30618"/>
                  </a:cubicBezTo>
                  <a:cubicBezTo>
                    <a:pt x="17894" y="31136"/>
                    <a:pt x="17709" y="31653"/>
                    <a:pt x="17524" y="32134"/>
                  </a:cubicBezTo>
                  <a:cubicBezTo>
                    <a:pt x="17376" y="32467"/>
                    <a:pt x="17265" y="32762"/>
                    <a:pt x="17117" y="33095"/>
                  </a:cubicBezTo>
                  <a:cubicBezTo>
                    <a:pt x="17191" y="32689"/>
                    <a:pt x="17302" y="31875"/>
                    <a:pt x="17302" y="31801"/>
                  </a:cubicBezTo>
                  <a:cubicBezTo>
                    <a:pt x="17302" y="31062"/>
                    <a:pt x="17080" y="29916"/>
                    <a:pt x="16563" y="29102"/>
                  </a:cubicBezTo>
                  <a:cubicBezTo>
                    <a:pt x="16563" y="28991"/>
                    <a:pt x="16563" y="28881"/>
                    <a:pt x="16526" y="28770"/>
                  </a:cubicBezTo>
                  <a:cubicBezTo>
                    <a:pt x="16430" y="28068"/>
                    <a:pt x="15840" y="27505"/>
                    <a:pt x="15134" y="27505"/>
                  </a:cubicBezTo>
                  <a:cubicBezTo>
                    <a:pt x="15021" y="27505"/>
                    <a:pt x="14905" y="27519"/>
                    <a:pt x="14788" y="27550"/>
                  </a:cubicBezTo>
                  <a:cubicBezTo>
                    <a:pt x="13605" y="27882"/>
                    <a:pt x="12866" y="29916"/>
                    <a:pt x="12829" y="30988"/>
                  </a:cubicBezTo>
                  <a:cubicBezTo>
                    <a:pt x="12829" y="31062"/>
                    <a:pt x="12866" y="31764"/>
                    <a:pt x="12903" y="32208"/>
                  </a:cubicBezTo>
                  <a:cubicBezTo>
                    <a:pt x="12829" y="31949"/>
                    <a:pt x="12792" y="31690"/>
                    <a:pt x="12718" y="31432"/>
                  </a:cubicBezTo>
                  <a:cubicBezTo>
                    <a:pt x="12607" y="30914"/>
                    <a:pt x="12459" y="30396"/>
                    <a:pt x="12311" y="29842"/>
                  </a:cubicBezTo>
                  <a:cubicBezTo>
                    <a:pt x="12237" y="29583"/>
                    <a:pt x="12126" y="29324"/>
                    <a:pt x="12052" y="29065"/>
                  </a:cubicBezTo>
                  <a:cubicBezTo>
                    <a:pt x="11978" y="28770"/>
                    <a:pt x="11868" y="28511"/>
                    <a:pt x="11794" y="28252"/>
                  </a:cubicBezTo>
                  <a:cubicBezTo>
                    <a:pt x="11535" y="27587"/>
                    <a:pt x="11276" y="26958"/>
                    <a:pt x="11017" y="26330"/>
                  </a:cubicBezTo>
                  <a:cubicBezTo>
                    <a:pt x="11461" y="26219"/>
                    <a:pt x="13051" y="25812"/>
                    <a:pt x="13716" y="25331"/>
                  </a:cubicBezTo>
                  <a:cubicBezTo>
                    <a:pt x="14345" y="24851"/>
                    <a:pt x="15010" y="24037"/>
                    <a:pt x="15010" y="23187"/>
                  </a:cubicBezTo>
                  <a:cubicBezTo>
                    <a:pt x="15010" y="22378"/>
                    <a:pt x="14408" y="21703"/>
                    <a:pt x="13585" y="21703"/>
                  </a:cubicBezTo>
                  <a:cubicBezTo>
                    <a:pt x="13543" y="21703"/>
                    <a:pt x="13500" y="21705"/>
                    <a:pt x="13457" y="21708"/>
                  </a:cubicBezTo>
                  <a:cubicBezTo>
                    <a:pt x="12274" y="21856"/>
                    <a:pt x="11202" y="23779"/>
                    <a:pt x="11017" y="24814"/>
                  </a:cubicBezTo>
                  <a:cubicBezTo>
                    <a:pt x="10980" y="24888"/>
                    <a:pt x="10906" y="25664"/>
                    <a:pt x="10869" y="26108"/>
                  </a:cubicBezTo>
                  <a:cubicBezTo>
                    <a:pt x="10721" y="25701"/>
                    <a:pt x="10537" y="25331"/>
                    <a:pt x="10352" y="24962"/>
                  </a:cubicBezTo>
                  <a:cubicBezTo>
                    <a:pt x="9834" y="23890"/>
                    <a:pt x="9243" y="22817"/>
                    <a:pt x="8651" y="21708"/>
                  </a:cubicBezTo>
                  <a:cubicBezTo>
                    <a:pt x="8503" y="21376"/>
                    <a:pt x="8318" y="21043"/>
                    <a:pt x="8134" y="20710"/>
                  </a:cubicBezTo>
                  <a:cubicBezTo>
                    <a:pt x="8318" y="20673"/>
                    <a:pt x="10241" y="20229"/>
                    <a:pt x="10943" y="19675"/>
                  </a:cubicBezTo>
                  <a:cubicBezTo>
                    <a:pt x="11572" y="19194"/>
                    <a:pt x="12274" y="18381"/>
                    <a:pt x="12274" y="17531"/>
                  </a:cubicBezTo>
                  <a:cubicBezTo>
                    <a:pt x="12274" y="16772"/>
                    <a:pt x="11663" y="16078"/>
                    <a:pt x="10891" y="16078"/>
                  </a:cubicBezTo>
                  <a:cubicBezTo>
                    <a:pt x="10835" y="16078"/>
                    <a:pt x="10779" y="16081"/>
                    <a:pt x="10721" y="16089"/>
                  </a:cubicBezTo>
                  <a:cubicBezTo>
                    <a:pt x="9501" y="16200"/>
                    <a:pt x="8466" y="18122"/>
                    <a:pt x="8244" y="19194"/>
                  </a:cubicBezTo>
                  <a:cubicBezTo>
                    <a:pt x="8244" y="19268"/>
                    <a:pt x="8134" y="20377"/>
                    <a:pt x="8134" y="20673"/>
                  </a:cubicBezTo>
                  <a:cubicBezTo>
                    <a:pt x="7727" y="19934"/>
                    <a:pt x="7357" y="19194"/>
                    <a:pt x="7024" y="18455"/>
                  </a:cubicBezTo>
                  <a:cubicBezTo>
                    <a:pt x="6581" y="17457"/>
                    <a:pt x="6174" y="16421"/>
                    <a:pt x="5841" y="15423"/>
                  </a:cubicBezTo>
                  <a:cubicBezTo>
                    <a:pt x="5915" y="15386"/>
                    <a:pt x="7912" y="14943"/>
                    <a:pt x="8651" y="14388"/>
                  </a:cubicBezTo>
                  <a:cubicBezTo>
                    <a:pt x="9317" y="13870"/>
                    <a:pt x="9982" y="13094"/>
                    <a:pt x="9982" y="12244"/>
                  </a:cubicBezTo>
                  <a:cubicBezTo>
                    <a:pt x="9982" y="11451"/>
                    <a:pt x="9403" y="10754"/>
                    <a:pt x="8605" y="10754"/>
                  </a:cubicBezTo>
                  <a:cubicBezTo>
                    <a:pt x="8548" y="10754"/>
                    <a:pt x="8489" y="10757"/>
                    <a:pt x="8429" y="10765"/>
                  </a:cubicBezTo>
                  <a:cubicBezTo>
                    <a:pt x="7209" y="10876"/>
                    <a:pt x="6174" y="12798"/>
                    <a:pt x="5952" y="13870"/>
                  </a:cubicBezTo>
                  <a:cubicBezTo>
                    <a:pt x="5952" y="13944"/>
                    <a:pt x="5841" y="15164"/>
                    <a:pt x="5841" y="15386"/>
                  </a:cubicBezTo>
                  <a:cubicBezTo>
                    <a:pt x="5804" y="15312"/>
                    <a:pt x="5804" y="15238"/>
                    <a:pt x="5767" y="15201"/>
                  </a:cubicBezTo>
                  <a:cubicBezTo>
                    <a:pt x="5435" y="14092"/>
                    <a:pt x="5287" y="13020"/>
                    <a:pt x="5176" y="11985"/>
                  </a:cubicBezTo>
                  <a:cubicBezTo>
                    <a:pt x="5102" y="11356"/>
                    <a:pt x="5065" y="10802"/>
                    <a:pt x="5028" y="10210"/>
                  </a:cubicBezTo>
                  <a:cubicBezTo>
                    <a:pt x="5435" y="10173"/>
                    <a:pt x="7172" y="9952"/>
                    <a:pt x="7875" y="9508"/>
                  </a:cubicBezTo>
                  <a:cubicBezTo>
                    <a:pt x="8577" y="9101"/>
                    <a:pt x="9354" y="8362"/>
                    <a:pt x="9427" y="7511"/>
                  </a:cubicBezTo>
                  <a:cubicBezTo>
                    <a:pt x="9501" y="6698"/>
                    <a:pt x="8910" y="5885"/>
                    <a:pt x="8060" y="5885"/>
                  </a:cubicBezTo>
                  <a:cubicBezTo>
                    <a:pt x="6840" y="5885"/>
                    <a:pt x="5583" y="7696"/>
                    <a:pt x="5250" y="8695"/>
                  </a:cubicBezTo>
                  <a:cubicBezTo>
                    <a:pt x="5250" y="8768"/>
                    <a:pt x="5102" y="9360"/>
                    <a:pt x="5028" y="9804"/>
                  </a:cubicBezTo>
                  <a:cubicBezTo>
                    <a:pt x="5028" y="9545"/>
                    <a:pt x="5028" y="9286"/>
                    <a:pt x="5028" y="9027"/>
                  </a:cubicBezTo>
                  <a:cubicBezTo>
                    <a:pt x="5028" y="8103"/>
                    <a:pt x="5102" y="7253"/>
                    <a:pt x="5139" y="6513"/>
                  </a:cubicBezTo>
                  <a:cubicBezTo>
                    <a:pt x="5176" y="6107"/>
                    <a:pt x="5213" y="5737"/>
                    <a:pt x="5250" y="5367"/>
                  </a:cubicBezTo>
                  <a:cubicBezTo>
                    <a:pt x="5620" y="5145"/>
                    <a:pt x="7024" y="4147"/>
                    <a:pt x="7431" y="3445"/>
                  </a:cubicBezTo>
                  <a:cubicBezTo>
                    <a:pt x="7875" y="2742"/>
                    <a:pt x="8207" y="1744"/>
                    <a:pt x="7912" y="968"/>
                  </a:cubicBezTo>
                  <a:cubicBezTo>
                    <a:pt x="7665" y="393"/>
                    <a:pt x="7115" y="0"/>
                    <a:pt x="65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5" name="Google Shape;2745;p51"/>
            <p:cNvSpPr/>
            <p:nvPr/>
          </p:nvSpPr>
          <p:spPr>
            <a:xfrm>
              <a:off x="1174425" y="3532200"/>
              <a:ext cx="91525" cy="134975"/>
            </a:xfrm>
            <a:custGeom>
              <a:avLst/>
              <a:gdLst/>
              <a:ahLst/>
              <a:cxnLst/>
              <a:rect l="l" t="t" r="r" b="b"/>
              <a:pathLst>
                <a:path w="3661" h="5399" extrusionOk="0">
                  <a:moveTo>
                    <a:pt x="1633" y="1"/>
                  </a:moveTo>
                  <a:cubicBezTo>
                    <a:pt x="1052" y="1"/>
                    <a:pt x="518" y="417"/>
                    <a:pt x="297" y="999"/>
                  </a:cubicBezTo>
                  <a:cubicBezTo>
                    <a:pt x="1" y="1812"/>
                    <a:pt x="371" y="2773"/>
                    <a:pt x="814" y="3476"/>
                  </a:cubicBezTo>
                  <a:cubicBezTo>
                    <a:pt x="1332" y="4252"/>
                    <a:pt x="3106" y="5398"/>
                    <a:pt x="3106" y="5398"/>
                  </a:cubicBezTo>
                  <a:cubicBezTo>
                    <a:pt x="3143" y="5398"/>
                    <a:pt x="3513" y="3993"/>
                    <a:pt x="3513" y="3883"/>
                  </a:cubicBezTo>
                  <a:cubicBezTo>
                    <a:pt x="3661" y="2810"/>
                    <a:pt x="3328" y="666"/>
                    <a:pt x="2219" y="149"/>
                  </a:cubicBezTo>
                  <a:cubicBezTo>
                    <a:pt x="2025" y="47"/>
                    <a:pt x="1826" y="1"/>
                    <a:pt x="163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6" name="Google Shape;2746;p51"/>
            <p:cNvSpPr/>
            <p:nvPr/>
          </p:nvSpPr>
          <p:spPr>
            <a:xfrm>
              <a:off x="4182000" y="4206925"/>
              <a:ext cx="147900" cy="871025"/>
            </a:xfrm>
            <a:custGeom>
              <a:avLst/>
              <a:gdLst/>
              <a:ahLst/>
              <a:cxnLst/>
              <a:rect l="l" t="t" r="r" b="b"/>
              <a:pathLst>
                <a:path w="5916" h="34841" extrusionOk="0">
                  <a:moveTo>
                    <a:pt x="2551" y="0"/>
                  </a:moveTo>
                  <a:lnTo>
                    <a:pt x="0" y="555"/>
                  </a:lnTo>
                  <a:lnTo>
                    <a:pt x="4769" y="34346"/>
                  </a:lnTo>
                  <a:cubicBezTo>
                    <a:pt x="4802" y="34635"/>
                    <a:pt x="5057" y="34841"/>
                    <a:pt x="5342" y="34841"/>
                  </a:cubicBezTo>
                  <a:cubicBezTo>
                    <a:pt x="5385" y="34841"/>
                    <a:pt x="5428" y="34836"/>
                    <a:pt x="5472" y="34827"/>
                  </a:cubicBezTo>
                  <a:cubicBezTo>
                    <a:pt x="5731" y="34790"/>
                    <a:pt x="5915" y="34531"/>
                    <a:pt x="5878" y="34235"/>
                  </a:cubicBezTo>
                  <a:lnTo>
                    <a:pt x="255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7" name="Google Shape;2747;p51"/>
            <p:cNvSpPr/>
            <p:nvPr/>
          </p:nvSpPr>
          <p:spPr>
            <a:xfrm>
              <a:off x="4173675" y="4199525"/>
              <a:ext cx="163625" cy="886400"/>
            </a:xfrm>
            <a:custGeom>
              <a:avLst/>
              <a:gdLst/>
              <a:ahLst/>
              <a:cxnLst/>
              <a:rect l="l" t="t" r="r" b="b"/>
              <a:pathLst>
                <a:path w="6545" h="35456" extrusionOk="0">
                  <a:moveTo>
                    <a:pt x="2588" y="703"/>
                  </a:moveTo>
                  <a:lnTo>
                    <a:pt x="5916" y="34568"/>
                  </a:lnTo>
                  <a:cubicBezTo>
                    <a:pt x="5916" y="34716"/>
                    <a:pt x="5842" y="34790"/>
                    <a:pt x="5731" y="34827"/>
                  </a:cubicBezTo>
                  <a:lnTo>
                    <a:pt x="5657" y="34827"/>
                  </a:lnTo>
                  <a:cubicBezTo>
                    <a:pt x="5546" y="34827"/>
                    <a:pt x="5398" y="34753"/>
                    <a:pt x="5398" y="34605"/>
                  </a:cubicBezTo>
                  <a:lnTo>
                    <a:pt x="673" y="1125"/>
                  </a:lnTo>
                  <a:lnTo>
                    <a:pt x="673" y="1125"/>
                  </a:lnTo>
                  <a:lnTo>
                    <a:pt x="2588" y="703"/>
                  </a:lnTo>
                  <a:close/>
                  <a:moveTo>
                    <a:pt x="2810" y="0"/>
                  </a:moveTo>
                  <a:lnTo>
                    <a:pt x="259" y="555"/>
                  </a:lnTo>
                  <a:cubicBezTo>
                    <a:pt x="111" y="592"/>
                    <a:pt x="0" y="740"/>
                    <a:pt x="37" y="925"/>
                  </a:cubicBezTo>
                  <a:lnTo>
                    <a:pt x="4770" y="34716"/>
                  </a:lnTo>
                  <a:cubicBezTo>
                    <a:pt x="4844" y="35160"/>
                    <a:pt x="5213" y="35455"/>
                    <a:pt x="5657" y="35455"/>
                  </a:cubicBezTo>
                  <a:cubicBezTo>
                    <a:pt x="5731" y="35455"/>
                    <a:pt x="5805" y="35455"/>
                    <a:pt x="5842" y="35418"/>
                  </a:cubicBezTo>
                  <a:cubicBezTo>
                    <a:pt x="6248" y="35344"/>
                    <a:pt x="6544" y="34975"/>
                    <a:pt x="6544" y="34568"/>
                  </a:cubicBezTo>
                  <a:lnTo>
                    <a:pt x="6544" y="34494"/>
                  </a:lnTo>
                  <a:lnTo>
                    <a:pt x="3180" y="296"/>
                  </a:lnTo>
                  <a:cubicBezTo>
                    <a:pt x="3180" y="185"/>
                    <a:pt x="3143" y="111"/>
                    <a:pt x="3069" y="74"/>
                  </a:cubicBezTo>
                  <a:cubicBezTo>
                    <a:pt x="2995" y="0"/>
                    <a:pt x="2884" y="0"/>
                    <a:pt x="28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8" name="Google Shape;2748;p51"/>
            <p:cNvSpPr/>
            <p:nvPr/>
          </p:nvSpPr>
          <p:spPr>
            <a:xfrm>
              <a:off x="3355700" y="4206925"/>
              <a:ext cx="147900" cy="871025"/>
            </a:xfrm>
            <a:custGeom>
              <a:avLst/>
              <a:gdLst/>
              <a:ahLst/>
              <a:cxnLst/>
              <a:rect l="l" t="t" r="r" b="b"/>
              <a:pathLst>
                <a:path w="5916" h="34841" extrusionOk="0">
                  <a:moveTo>
                    <a:pt x="3365" y="0"/>
                  </a:moveTo>
                  <a:lnTo>
                    <a:pt x="37" y="34235"/>
                  </a:lnTo>
                  <a:cubicBezTo>
                    <a:pt x="0" y="34531"/>
                    <a:pt x="185" y="34790"/>
                    <a:pt x="481" y="34827"/>
                  </a:cubicBezTo>
                  <a:cubicBezTo>
                    <a:pt x="520" y="34836"/>
                    <a:pt x="559" y="34841"/>
                    <a:pt x="598" y="34841"/>
                  </a:cubicBezTo>
                  <a:cubicBezTo>
                    <a:pt x="859" y="34841"/>
                    <a:pt x="1114" y="34635"/>
                    <a:pt x="1147" y="34346"/>
                  </a:cubicBezTo>
                  <a:lnTo>
                    <a:pt x="5916" y="555"/>
                  </a:lnTo>
                  <a:lnTo>
                    <a:pt x="33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9" name="Google Shape;2749;p51"/>
            <p:cNvSpPr/>
            <p:nvPr/>
          </p:nvSpPr>
          <p:spPr>
            <a:xfrm>
              <a:off x="3348300" y="4199525"/>
              <a:ext cx="163625" cy="886400"/>
            </a:xfrm>
            <a:custGeom>
              <a:avLst/>
              <a:gdLst/>
              <a:ahLst/>
              <a:cxnLst/>
              <a:rect l="l" t="t" r="r" b="b"/>
              <a:pathLst>
                <a:path w="6545" h="35456" extrusionOk="0">
                  <a:moveTo>
                    <a:pt x="3957" y="703"/>
                  </a:moveTo>
                  <a:lnTo>
                    <a:pt x="5872" y="1125"/>
                  </a:lnTo>
                  <a:lnTo>
                    <a:pt x="5872" y="1125"/>
                  </a:lnTo>
                  <a:lnTo>
                    <a:pt x="1147" y="34605"/>
                  </a:lnTo>
                  <a:cubicBezTo>
                    <a:pt x="1147" y="34753"/>
                    <a:pt x="1036" y="34827"/>
                    <a:pt x="888" y="34827"/>
                  </a:cubicBezTo>
                  <a:lnTo>
                    <a:pt x="851" y="34827"/>
                  </a:lnTo>
                  <a:cubicBezTo>
                    <a:pt x="703" y="34790"/>
                    <a:pt x="629" y="34716"/>
                    <a:pt x="629" y="34568"/>
                  </a:cubicBezTo>
                  <a:lnTo>
                    <a:pt x="3957" y="703"/>
                  </a:lnTo>
                  <a:close/>
                  <a:moveTo>
                    <a:pt x="3735" y="0"/>
                  </a:moveTo>
                  <a:cubicBezTo>
                    <a:pt x="3661" y="0"/>
                    <a:pt x="3550" y="0"/>
                    <a:pt x="3513" y="74"/>
                  </a:cubicBezTo>
                  <a:cubicBezTo>
                    <a:pt x="3439" y="111"/>
                    <a:pt x="3365" y="185"/>
                    <a:pt x="3365" y="296"/>
                  </a:cubicBezTo>
                  <a:lnTo>
                    <a:pt x="38" y="34494"/>
                  </a:lnTo>
                  <a:lnTo>
                    <a:pt x="1" y="34568"/>
                  </a:lnTo>
                  <a:cubicBezTo>
                    <a:pt x="1" y="34975"/>
                    <a:pt x="296" y="35344"/>
                    <a:pt x="703" y="35418"/>
                  </a:cubicBezTo>
                  <a:cubicBezTo>
                    <a:pt x="777" y="35455"/>
                    <a:pt x="814" y="35455"/>
                    <a:pt x="888" y="35455"/>
                  </a:cubicBezTo>
                  <a:cubicBezTo>
                    <a:pt x="1332" y="35455"/>
                    <a:pt x="1701" y="35160"/>
                    <a:pt x="1775" y="34716"/>
                  </a:cubicBezTo>
                  <a:lnTo>
                    <a:pt x="6508" y="925"/>
                  </a:lnTo>
                  <a:cubicBezTo>
                    <a:pt x="6544" y="740"/>
                    <a:pt x="6434" y="592"/>
                    <a:pt x="6286" y="555"/>
                  </a:cubicBezTo>
                  <a:lnTo>
                    <a:pt x="373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0" name="Google Shape;2750;p51"/>
            <p:cNvSpPr/>
            <p:nvPr/>
          </p:nvSpPr>
          <p:spPr>
            <a:xfrm>
              <a:off x="3415775" y="3231825"/>
              <a:ext cx="889175" cy="1075875"/>
            </a:xfrm>
            <a:custGeom>
              <a:avLst/>
              <a:gdLst/>
              <a:ahLst/>
              <a:cxnLst/>
              <a:rect l="l" t="t" r="r" b="b"/>
              <a:pathLst>
                <a:path w="35567" h="43035" extrusionOk="0">
                  <a:moveTo>
                    <a:pt x="4178" y="0"/>
                  </a:moveTo>
                  <a:cubicBezTo>
                    <a:pt x="1849" y="0"/>
                    <a:pt x="1" y="1923"/>
                    <a:pt x="111" y="4215"/>
                  </a:cubicBezTo>
                  <a:lnTo>
                    <a:pt x="1738" y="43034"/>
                  </a:lnTo>
                  <a:lnTo>
                    <a:pt x="32387" y="43034"/>
                  </a:lnTo>
                  <a:lnTo>
                    <a:pt x="35381" y="4363"/>
                  </a:lnTo>
                  <a:cubicBezTo>
                    <a:pt x="35566" y="1997"/>
                    <a:pt x="33718" y="0"/>
                    <a:pt x="3135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1" name="Google Shape;2751;p51"/>
            <p:cNvSpPr/>
            <p:nvPr/>
          </p:nvSpPr>
          <p:spPr>
            <a:xfrm>
              <a:off x="3410225" y="3223500"/>
              <a:ext cx="898425" cy="1091575"/>
            </a:xfrm>
            <a:custGeom>
              <a:avLst/>
              <a:gdLst/>
              <a:ahLst/>
              <a:cxnLst/>
              <a:rect l="l" t="t" r="r" b="b"/>
              <a:pathLst>
                <a:path w="35937" h="43663" extrusionOk="0">
                  <a:moveTo>
                    <a:pt x="31574" y="629"/>
                  </a:moveTo>
                  <a:cubicBezTo>
                    <a:pt x="32609" y="629"/>
                    <a:pt x="33533" y="1073"/>
                    <a:pt x="34235" y="1738"/>
                  </a:cubicBezTo>
                  <a:cubicBezTo>
                    <a:pt x="34901" y="2440"/>
                    <a:pt x="35308" y="3365"/>
                    <a:pt x="35308" y="4400"/>
                  </a:cubicBezTo>
                  <a:cubicBezTo>
                    <a:pt x="35308" y="4474"/>
                    <a:pt x="35308" y="4585"/>
                    <a:pt x="35308" y="4696"/>
                  </a:cubicBezTo>
                  <a:lnTo>
                    <a:pt x="32313" y="43034"/>
                  </a:lnTo>
                  <a:lnTo>
                    <a:pt x="2244" y="43034"/>
                  </a:lnTo>
                  <a:lnTo>
                    <a:pt x="629" y="4548"/>
                  </a:lnTo>
                  <a:cubicBezTo>
                    <a:pt x="629" y="4511"/>
                    <a:pt x="629" y="4437"/>
                    <a:pt x="629" y="4400"/>
                  </a:cubicBezTo>
                  <a:cubicBezTo>
                    <a:pt x="629" y="3365"/>
                    <a:pt x="1036" y="2404"/>
                    <a:pt x="1738" y="1738"/>
                  </a:cubicBezTo>
                  <a:cubicBezTo>
                    <a:pt x="2404" y="1073"/>
                    <a:pt x="3328" y="629"/>
                    <a:pt x="4400" y="629"/>
                  </a:cubicBezTo>
                  <a:close/>
                  <a:moveTo>
                    <a:pt x="4400" y="0"/>
                  </a:moveTo>
                  <a:cubicBezTo>
                    <a:pt x="1960" y="0"/>
                    <a:pt x="1" y="1997"/>
                    <a:pt x="1" y="4400"/>
                  </a:cubicBezTo>
                  <a:cubicBezTo>
                    <a:pt x="1" y="4437"/>
                    <a:pt x="1" y="4511"/>
                    <a:pt x="1" y="4585"/>
                  </a:cubicBezTo>
                  <a:lnTo>
                    <a:pt x="1627" y="43367"/>
                  </a:lnTo>
                  <a:cubicBezTo>
                    <a:pt x="1664" y="43552"/>
                    <a:pt x="1775" y="43663"/>
                    <a:pt x="1960" y="43663"/>
                  </a:cubicBezTo>
                  <a:lnTo>
                    <a:pt x="32609" y="43663"/>
                  </a:lnTo>
                  <a:cubicBezTo>
                    <a:pt x="32757" y="43663"/>
                    <a:pt x="32905" y="43552"/>
                    <a:pt x="32905" y="43367"/>
                  </a:cubicBezTo>
                  <a:lnTo>
                    <a:pt x="35936" y="4733"/>
                  </a:lnTo>
                  <a:cubicBezTo>
                    <a:pt x="35936" y="4622"/>
                    <a:pt x="35936" y="4511"/>
                    <a:pt x="35936" y="4400"/>
                  </a:cubicBezTo>
                  <a:cubicBezTo>
                    <a:pt x="35936" y="1997"/>
                    <a:pt x="34014" y="0"/>
                    <a:pt x="315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2" name="Google Shape;2752;p51"/>
            <p:cNvSpPr/>
            <p:nvPr/>
          </p:nvSpPr>
          <p:spPr>
            <a:xfrm>
              <a:off x="3388050" y="4095075"/>
              <a:ext cx="902100" cy="212625"/>
            </a:xfrm>
            <a:custGeom>
              <a:avLst/>
              <a:gdLst/>
              <a:ahLst/>
              <a:cxnLst/>
              <a:rect l="l" t="t" r="r" b="b"/>
              <a:pathLst>
                <a:path w="36084" h="8505" extrusionOk="0">
                  <a:moveTo>
                    <a:pt x="0" y="1"/>
                  </a:moveTo>
                  <a:lnTo>
                    <a:pt x="0" y="8504"/>
                  </a:lnTo>
                  <a:lnTo>
                    <a:pt x="36084" y="8504"/>
                  </a:lnTo>
                  <a:lnTo>
                    <a:pt x="3608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3" name="Google Shape;2753;p51"/>
            <p:cNvSpPr/>
            <p:nvPr/>
          </p:nvSpPr>
          <p:spPr>
            <a:xfrm>
              <a:off x="3380650" y="4086775"/>
              <a:ext cx="916900" cy="228300"/>
            </a:xfrm>
            <a:custGeom>
              <a:avLst/>
              <a:gdLst/>
              <a:ahLst/>
              <a:cxnLst/>
              <a:rect l="l" t="t" r="r" b="b"/>
              <a:pathLst>
                <a:path w="36676" h="9132" extrusionOk="0">
                  <a:moveTo>
                    <a:pt x="36047" y="629"/>
                  </a:moveTo>
                  <a:lnTo>
                    <a:pt x="36047" y="8503"/>
                  </a:lnTo>
                  <a:lnTo>
                    <a:pt x="592" y="8503"/>
                  </a:lnTo>
                  <a:lnTo>
                    <a:pt x="592" y="629"/>
                  </a:lnTo>
                  <a:close/>
                  <a:moveTo>
                    <a:pt x="296" y="0"/>
                  </a:moveTo>
                  <a:cubicBezTo>
                    <a:pt x="222" y="0"/>
                    <a:pt x="149" y="37"/>
                    <a:pt x="75" y="111"/>
                  </a:cubicBezTo>
                  <a:cubicBezTo>
                    <a:pt x="1" y="148"/>
                    <a:pt x="1" y="259"/>
                    <a:pt x="1" y="333"/>
                  </a:cubicBezTo>
                  <a:lnTo>
                    <a:pt x="1" y="8836"/>
                  </a:lnTo>
                  <a:cubicBezTo>
                    <a:pt x="1" y="8910"/>
                    <a:pt x="1" y="8984"/>
                    <a:pt x="75" y="9058"/>
                  </a:cubicBezTo>
                  <a:cubicBezTo>
                    <a:pt x="149" y="9095"/>
                    <a:pt x="222" y="9132"/>
                    <a:pt x="296" y="9132"/>
                  </a:cubicBezTo>
                  <a:lnTo>
                    <a:pt x="36380" y="9132"/>
                  </a:lnTo>
                  <a:cubicBezTo>
                    <a:pt x="36454" y="9132"/>
                    <a:pt x="36528" y="9095"/>
                    <a:pt x="36602" y="9058"/>
                  </a:cubicBezTo>
                  <a:cubicBezTo>
                    <a:pt x="36639" y="8984"/>
                    <a:pt x="36675" y="8910"/>
                    <a:pt x="36675" y="8836"/>
                  </a:cubicBezTo>
                  <a:lnTo>
                    <a:pt x="36675" y="333"/>
                  </a:lnTo>
                  <a:cubicBezTo>
                    <a:pt x="36675" y="259"/>
                    <a:pt x="36639" y="148"/>
                    <a:pt x="36602" y="111"/>
                  </a:cubicBezTo>
                  <a:cubicBezTo>
                    <a:pt x="36528" y="37"/>
                    <a:pt x="36454" y="0"/>
                    <a:pt x="3638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4" name="Google Shape;2754;p51"/>
            <p:cNvSpPr/>
            <p:nvPr/>
          </p:nvSpPr>
          <p:spPr>
            <a:xfrm>
              <a:off x="3342750" y="3850150"/>
              <a:ext cx="116500" cy="457550"/>
            </a:xfrm>
            <a:custGeom>
              <a:avLst/>
              <a:gdLst/>
              <a:ahLst/>
              <a:cxnLst/>
              <a:rect l="l" t="t" r="r" b="b"/>
              <a:pathLst>
                <a:path w="4660" h="18302" extrusionOk="0">
                  <a:moveTo>
                    <a:pt x="2330" y="1"/>
                  </a:moveTo>
                  <a:cubicBezTo>
                    <a:pt x="1036" y="1"/>
                    <a:pt x="1" y="1036"/>
                    <a:pt x="1" y="2330"/>
                  </a:cubicBezTo>
                  <a:lnTo>
                    <a:pt x="1923" y="18301"/>
                  </a:lnTo>
                  <a:lnTo>
                    <a:pt x="4659" y="18301"/>
                  </a:lnTo>
                  <a:lnTo>
                    <a:pt x="4659" y="2330"/>
                  </a:lnTo>
                  <a:cubicBezTo>
                    <a:pt x="4659" y="1036"/>
                    <a:pt x="3624" y="1"/>
                    <a:pt x="23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5" name="Google Shape;2755;p51"/>
            <p:cNvSpPr/>
            <p:nvPr/>
          </p:nvSpPr>
          <p:spPr>
            <a:xfrm>
              <a:off x="3335375" y="3842750"/>
              <a:ext cx="131250" cy="472325"/>
            </a:xfrm>
            <a:custGeom>
              <a:avLst/>
              <a:gdLst/>
              <a:ahLst/>
              <a:cxnLst/>
              <a:rect l="l" t="t" r="r" b="b"/>
              <a:pathLst>
                <a:path w="5250" h="18893" extrusionOk="0">
                  <a:moveTo>
                    <a:pt x="2625" y="592"/>
                  </a:moveTo>
                  <a:cubicBezTo>
                    <a:pt x="3734" y="592"/>
                    <a:pt x="4621" y="1517"/>
                    <a:pt x="4621" y="2626"/>
                  </a:cubicBezTo>
                  <a:lnTo>
                    <a:pt x="4621" y="18264"/>
                  </a:lnTo>
                  <a:lnTo>
                    <a:pt x="2477" y="18264"/>
                  </a:lnTo>
                  <a:lnTo>
                    <a:pt x="593" y="2598"/>
                  </a:lnTo>
                  <a:lnTo>
                    <a:pt x="593" y="2598"/>
                  </a:lnTo>
                  <a:cubicBezTo>
                    <a:pt x="643" y="1501"/>
                    <a:pt x="1525" y="592"/>
                    <a:pt x="2625" y="592"/>
                  </a:cubicBezTo>
                  <a:close/>
                  <a:moveTo>
                    <a:pt x="2625" y="1"/>
                  </a:moveTo>
                  <a:cubicBezTo>
                    <a:pt x="1183" y="1"/>
                    <a:pt x="0" y="1147"/>
                    <a:pt x="0" y="2626"/>
                  </a:cubicBezTo>
                  <a:lnTo>
                    <a:pt x="0" y="2663"/>
                  </a:lnTo>
                  <a:lnTo>
                    <a:pt x="1923" y="18634"/>
                  </a:lnTo>
                  <a:cubicBezTo>
                    <a:pt x="1923" y="18782"/>
                    <a:pt x="2070" y="18893"/>
                    <a:pt x="2218" y="18893"/>
                  </a:cubicBezTo>
                  <a:lnTo>
                    <a:pt x="4954" y="18893"/>
                  </a:lnTo>
                  <a:cubicBezTo>
                    <a:pt x="5028" y="18893"/>
                    <a:pt x="5102" y="18856"/>
                    <a:pt x="5176" y="18819"/>
                  </a:cubicBezTo>
                  <a:cubicBezTo>
                    <a:pt x="5213" y="18745"/>
                    <a:pt x="5250" y="18671"/>
                    <a:pt x="5250" y="18597"/>
                  </a:cubicBezTo>
                  <a:lnTo>
                    <a:pt x="5250" y="2626"/>
                  </a:lnTo>
                  <a:cubicBezTo>
                    <a:pt x="5250" y="1147"/>
                    <a:pt x="4067" y="1"/>
                    <a:pt x="262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6" name="Google Shape;2756;p51"/>
            <p:cNvSpPr/>
            <p:nvPr/>
          </p:nvSpPr>
          <p:spPr>
            <a:xfrm>
              <a:off x="4225425" y="3850150"/>
              <a:ext cx="116500" cy="457550"/>
            </a:xfrm>
            <a:custGeom>
              <a:avLst/>
              <a:gdLst/>
              <a:ahLst/>
              <a:cxnLst/>
              <a:rect l="l" t="t" r="r" b="b"/>
              <a:pathLst>
                <a:path w="4660" h="18302" extrusionOk="0">
                  <a:moveTo>
                    <a:pt x="2330" y="1"/>
                  </a:moveTo>
                  <a:cubicBezTo>
                    <a:pt x="1036" y="1"/>
                    <a:pt x="1" y="1036"/>
                    <a:pt x="1" y="2330"/>
                  </a:cubicBezTo>
                  <a:lnTo>
                    <a:pt x="1" y="18301"/>
                  </a:lnTo>
                  <a:lnTo>
                    <a:pt x="2737" y="18301"/>
                  </a:lnTo>
                  <a:lnTo>
                    <a:pt x="4659" y="2330"/>
                  </a:lnTo>
                  <a:cubicBezTo>
                    <a:pt x="4659" y="1036"/>
                    <a:pt x="3587" y="1"/>
                    <a:pt x="23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7" name="Google Shape;2757;p51"/>
            <p:cNvSpPr/>
            <p:nvPr/>
          </p:nvSpPr>
          <p:spPr>
            <a:xfrm>
              <a:off x="4218050" y="3842750"/>
              <a:ext cx="131250" cy="472325"/>
            </a:xfrm>
            <a:custGeom>
              <a:avLst/>
              <a:gdLst/>
              <a:ahLst/>
              <a:cxnLst/>
              <a:rect l="l" t="t" r="r" b="b"/>
              <a:pathLst>
                <a:path w="5250" h="18893" extrusionOk="0">
                  <a:moveTo>
                    <a:pt x="2625" y="592"/>
                  </a:moveTo>
                  <a:cubicBezTo>
                    <a:pt x="3723" y="592"/>
                    <a:pt x="4603" y="1497"/>
                    <a:pt x="4621" y="2591"/>
                  </a:cubicBezTo>
                  <a:lnTo>
                    <a:pt x="4621" y="2591"/>
                  </a:lnTo>
                  <a:lnTo>
                    <a:pt x="2736" y="18264"/>
                  </a:lnTo>
                  <a:lnTo>
                    <a:pt x="592" y="18264"/>
                  </a:lnTo>
                  <a:lnTo>
                    <a:pt x="592" y="2626"/>
                  </a:lnTo>
                  <a:cubicBezTo>
                    <a:pt x="592" y="1517"/>
                    <a:pt x="1516" y="592"/>
                    <a:pt x="2625" y="592"/>
                  </a:cubicBezTo>
                  <a:close/>
                  <a:moveTo>
                    <a:pt x="2625" y="1"/>
                  </a:moveTo>
                  <a:cubicBezTo>
                    <a:pt x="1183" y="1"/>
                    <a:pt x="0" y="1147"/>
                    <a:pt x="0" y="2626"/>
                  </a:cubicBezTo>
                  <a:lnTo>
                    <a:pt x="0" y="18597"/>
                  </a:lnTo>
                  <a:cubicBezTo>
                    <a:pt x="0" y="18671"/>
                    <a:pt x="37" y="18745"/>
                    <a:pt x="74" y="18819"/>
                  </a:cubicBezTo>
                  <a:cubicBezTo>
                    <a:pt x="148" y="18856"/>
                    <a:pt x="222" y="18893"/>
                    <a:pt x="296" y="18893"/>
                  </a:cubicBezTo>
                  <a:lnTo>
                    <a:pt x="3032" y="18893"/>
                  </a:lnTo>
                  <a:cubicBezTo>
                    <a:pt x="3179" y="18893"/>
                    <a:pt x="3327" y="18782"/>
                    <a:pt x="3327" y="18634"/>
                  </a:cubicBezTo>
                  <a:lnTo>
                    <a:pt x="5250" y="2663"/>
                  </a:lnTo>
                  <a:lnTo>
                    <a:pt x="5250" y="2626"/>
                  </a:lnTo>
                  <a:cubicBezTo>
                    <a:pt x="5250" y="1147"/>
                    <a:pt x="4067" y="1"/>
                    <a:pt x="262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8" name="Google Shape;2758;p51"/>
            <p:cNvSpPr/>
            <p:nvPr/>
          </p:nvSpPr>
          <p:spPr>
            <a:xfrm>
              <a:off x="3548875" y="3556225"/>
              <a:ext cx="574000" cy="329075"/>
            </a:xfrm>
            <a:custGeom>
              <a:avLst/>
              <a:gdLst/>
              <a:ahLst/>
              <a:cxnLst/>
              <a:rect l="l" t="t" r="r" b="b"/>
              <a:pathLst>
                <a:path w="22960" h="13163" extrusionOk="0">
                  <a:moveTo>
                    <a:pt x="0" y="1"/>
                  </a:moveTo>
                  <a:lnTo>
                    <a:pt x="1294" y="13162"/>
                  </a:lnTo>
                  <a:lnTo>
                    <a:pt x="21665" y="13162"/>
                  </a:lnTo>
                  <a:lnTo>
                    <a:pt x="2295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9" name="Google Shape;2759;p51"/>
            <p:cNvSpPr/>
            <p:nvPr/>
          </p:nvSpPr>
          <p:spPr>
            <a:xfrm>
              <a:off x="3541475" y="3548850"/>
              <a:ext cx="588775" cy="343850"/>
            </a:xfrm>
            <a:custGeom>
              <a:avLst/>
              <a:gdLst/>
              <a:ahLst/>
              <a:cxnLst/>
              <a:rect l="l" t="t" r="r" b="b"/>
              <a:pathLst>
                <a:path w="23551" h="13754" extrusionOk="0">
                  <a:moveTo>
                    <a:pt x="22885" y="592"/>
                  </a:moveTo>
                  <a:lnTo>
                    <a:pt x="21665" y="13125"/>
                  </a:lnTo>
                  <a:lnTo>
                    <a:pt x="1886" y="13125"/>
                  </a:lnTo>
                  <a:lnTo>
                    <a:pt x="626" y="592"/>
                  </a:lnTo>
                  <a:close/>
                  <a:moveTo>
                    <a:pt x="296" y="0"/>
                  </a:moveTo>
                  <a:cubicBezTo>
                    <a:pt x="222" y="0"/>
                    <a:pt x="148" y="37"/>
                    <a:pt x="74" y="74"/>
                  </a:cubicBezTo>
                  <a:cubicBezTo>
                    <a:pt x="1" y="148"/>
                    <a:pt x="1" y="259"/>
                    <a:pt x="1" y="333"/>
                  </a:cubicBezTo>
                  <a:lnTo>
                    <a:pt x="1295" y="13457"/>
                  </a:lnTo>
                  <a:cubicBezTo>
                    <a:pt x="1295" y="13642"/>
                    <a:pt x="1442" y="13753"/>
                    <a:pt x="1590" y="13753"/>
                  </a:cubicBezTo>
                  <a:lnTo>
                    <a:pt x="21961" y="13753"/>
                  </a:lnTo>
                  <a:cubicBezTo>
                    <a:pt x="22109" y="13753"/>
                    <a:pt x="22257" y="13642"/>
                    <a:pt x="22257" y="13457"/>
                  </a:cubicBezTo>
                  <a:lnTo>
                    <a:pt x="23551" y="333"/>
                  </a:lnTo>
                  <a:cubicBezTo>
                    <a:pt x="23551" y="259"/>
                    <a:pt x="23514" y="148"/>
                    <a:pt x="23477" y="74"/>
                  </a:cubicBezTo>
                  <a:cubicBezTo>
                    <a:pt x="23403" y="37"/>
                    <a:pt x="23329" y="0"/>
                    <a:pt x="232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0" name="Google Shape;2760;p51"/>
            <p:cNvSpPr/>
            <p:nvPr/>
          </p:nvSpPr>
          <p:spPr>
            <a:xfrm>
              <a:off x="3337225" y="3015525"/>
              <a:ext cx="1061075" cy="603575"/>
            </a:xfrm>
            <a:custGeom>
              <a:avLst/>
              <a:gdLst/>
              <a:ahLst/>
              <a:cxnLst/>
              <a:rect l="l" t="t" r="r" b="b"/>
              <a:pathLst>
                <a:path w="42443" h="24143" extrusionOk="0">
                  <a:moveTo>
                    <a:pt x="22552" y="1"/>
                  </a:moveTo>
                  <a:lnTo>
                    <a:pt x="16748" y="112"/>
                  </a:lnTo>
                  <a:lnTo>
                    <a:pt x="5878" y="6212"/>
                  </a:lnTo>
                  <a:lnTo>
                    <a:pt x="0" y="24143"/>
                  </a:lnTo>
                  <a:lnTo>
                    <a:pt x="42442" y="24143"/>
                  </a:lnTo>
                  <a:cubicBezTo>
                    <a:pt x="42442" y="24143"/>
                    <a:pt x="35640" y="6693"/>
                    <a:pt x="34309" y="5805"/>
                  </a:cubicBezTo>
                  <a:cubicBezTo>
                    <a:pt x="32978" y="4881"/>
                    <a:pt x="22552" y="1"/>
                    <a:pt x="2255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1" name="Google Shape;2761;p51"/>
            <p:cNvSpPr/>
            <p:nvPr/>
          </p:nvSpPr>
          <p:spPr>
            <a:xfrm>
              <a:off x="3328900" y="3008150"/>
              <a:ext cx="1076800" cy="619275"/>
            </a:xfrm>
            <a:custGeom>
              <a:avLst/>
              <a:gdLst/>
              <a:ahLst/>
              <a:cxnLst/>
              <a:rect l="l" t="t" r="r" b="b"/>
              <a:pathLst>
                <a:path w="43072" h="24771" extrusionOk="0">
                  <a:moveTo>
                    <a:pt x="22743" y="594"/>
                  </a:moveTo>
                  <a:cubicBezTo>
                    <a:pt x="22812" y="625"/>
                    <a:pt x="23458" y="914"/>
                    <a:pt x="24401" y="1368"/>
                  </a:cubicBezTo>
                  <a:cubicBezTo>
                    <a:pt x="25880" y="2071"/>
                    <a:pt x="28172" y="3143"/>
                    <a:pt x="30205" y="4141"/>
                  </a:cubicBezTo>
                  <a:cubicBezTo>
                    <a:pt x="31203" y="4622"/>
                    <a:pt x="32165" y="5102"/>
                    <a:pt x="32941" y="5472"/>
                  </a:cubicBezTo>
                  <a:cubicBezTo>
                    <a:pt x="33681" y="5879"/>
                    <a:pt x="34235" y="6174"/>
                    <a:pt x="34457" y="6322"/>
                  </a:cubicBezTo>
                  <a:cubicBezTo>
                    <a:pt x="34494" y="6359"/>
                    <a:pt x="34605" y="6433"/>
                    <a:pt x="34716" y="6618"/>
                  </a:cubicBezTo>
                  <a:cubicBezTo>
                    <a:pt x="35122" y="7246"/>
                    <a:pt x="35862" y="8688"/>
                    <a:pt x="36675" y="10500"/>
                  </a:cubicBezTo>
                  <a:cubicBezTo>
                    <a:pt x="37895" y="13236"/>
                    <a:pt x="39337" y="16748"/>
                    <a:pt x="40483" y="19558"/>
                  </a:cubicBezTo>
                  <a:cubicBezTo>
                    <a:pt x="41075" y="21000"/>
                    <a:pt x="41555" y="22257"/>
                    <a:pt x="41925" y="23144"/>
                  </a:cubicBezTo>
                  <a:cubicBezTo>
                    <a:pt x="42082" y="23563"/>
                    <a:pt x="42215" y="23900"/>
                    <a:pt x="42311" y="24142"/>
                  </a:cubicBezTo>
                  <a:lnTo>
                    <a:pt x="777" y="24142"/>
                  </a:lnTo>
                  <a:lnTo>
                    <a:pt x="6470" y="6692"/>
                  </a:lnTo>
                  <a:lnTo>
                    <a:pt x="17166" y="701"/>
                  </a:lnTo>
                  <a:lnTo>
                    <a:pt x="17166" y="701"/>
                  </a:lnTo>
                  <a:lnTo>
                    <a:pt x="22743" y="594"/>
                  </a:lnTo>
                  <a:close/>
                  <a:moveTo>
                    <a:pt x="22848" y="0"/>
                  </a:moveTo>
                  <a:lnTo>
                    <a:pt x="17081" y="74"/>
                  </a:lnTo>
                  <a:lnTo>
                    <a:pt x="16933" y="148"/>
                  </a:lnTo>
                  <a:lnTo>
                    <a:pt x="6063" y="6211"/>
                  </a:lnTo>
                  <a:cubicBezTo>
                    <a:pt x="5990" y="6248"/>
                    <a:pt x="5953" y="6322"/>
                    <a:pt x="5916" y="6396"/>
                  </a:cubicBezTo>
                  <a:lnTo>
                    <a:pt x="37" y="24364"/>
                  </a:lnTo>
                  <a:cubicBezTo>
                    <a:pt x="0" y="24438"/>
                    <a:pt x="37" y="24549"/>
                    <a:pt x="74" y="24623"/>
                  </a:cubicBezTo>
                  <a:cubicBezTo>
                    <a:pt x="148" y="24734"/>
                    <a:pt x="222" y="24771"/>
                    <a:pt x="333" y="24771"/>
                  </a:cubicBezTo>
                  <a:lnTo>
                    <a:pt x="42775" y="24771"/>
                  </a:lnTo>
                  <a:cubicBezTo>
                    <a:pt x="42849" y="24771"/>
                    <a:pt x="42960" y="24697"/>
                    <a:pt x="43034" y="24623"/>
                  </a:cubicBezTo>
                  <a:cubicBezTo>
                    <a:pt x="43071" y="24549"/>
                    <a:pt x="43071" y="24438"/>
                    <a:pt x="43034" y="24327"/>
                  </a:cubicBezTo>
                  <a:cubicBezTo>
                    <a:pt x="43034" y="24327"/>
                    <a:pt x="41333" y="19964"/>
                    <a:pt x="39485" y="15491"/>
                  </a:cubicBezTo>
                  <a:cubicBezTo>
                    <a:pt x="38561" y="13236"/>
                    <a:pt x="37562" y="10981"/>
                    <a:pt x="36749" y="9206"/>
                  </a:cubicBezTo>
                  <a:cubicBezTo>
                    <a:pt x="36342" y="8319"/>
                    <a:pt x="35973" y="7579"/>
                    <a:pt x="35640" y="6988"/>
                  </a:cubicBezTo>
                  <a:cubicBezTo>
                    <a:pt x="35492" y="6692"/>
                    <a:pt x="35344" y="6470"/>
                    <a:pt x="35196" y="6285"/>
                  </a:cubicBezTo>
                  <a:cubicBezTo>
                    <a:pt x="35085" y="6063"/>
                    <a:pt x="34974" y="5953"/>
                    <a:pt x="34827" y="5842"/>
                  </a:cubicBezTo>
                  <a:cubicBezTo>
                    <a:pt x="34642" y="5694"/>
                    <a:pt x="34309" y="5509"/>
                    <a:pt x="33902" y="5287"/>
                  </a:cubicBezTo>
                  <a:cubicBezTo>
                    <a:pt x="31019" y="3734"/>
                    <a:pt x="22996" y="37"/>
                    <a:pt x="22996" y="37"/>
                  </a:cubicBezTo>
                  <a:lnTo>
                    <a:pt x="228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2" name="Google Shape;2762;p51"/>
            <p:cNvSpPr/>
            <p:nvPr/>
          </p:nvSpPr>
          <p:spPr>
            <a:xfrm>
              <a:off x="3938900" y="2856775"/>
              <a:ext cx="52725" cy="82300"/>
            </a:xfrm>
            <a:custGeom>
              <a:avLst/>
              <a:gdLst/>
              <a:ahLst/>
              <a:cxnLst/>
              <a:rect l="l" t="t" r="r" b="b"/>
              <a:pathLst>
                <a:path w="2109" h="3292" extrusionOk="0">
                  <a:moveTo>
                    <a:pt x="1480" y="0"/>
                  </a:moveTo>
                  <a:cubicBezTo>
                    <a:pt x="1085" y="0"/>
                    <a:pt x="592" y="362"/>
                    <a:pt x="592" y="362"/>
                  </a:cubicBezTo>
                  <a:lnTo>
                    <a:pt x="518" y="768"/>
                  </a:lnTo>
                  <a:lnTo>
                    <a:pt x="1" y="2913"/>
                  </a:lnTo>
                  <a:cubicBezTo>
                    <a:pt x="1" y="2913"/>
                    <a:pt x="332" y="3291"/>
                    <a:pt x="824" y="3291"/>
                  </a:cubicBezTo>
                  <a:cubicBezTo>
                    <a:pt x="947" y="3291"/>
                    <a:pt x="1080" y="3268"/>
                    <a:pt x="1221" y="3208"/>
                  </a:cubicBezTo>
                  <a:cubicBezTo>
                    <a:pt x="1923" y="2913"/>
                    <a:pt x="2108" y="1175"/>
                    <a:pt x="1923" y="362"/>
                  </a:cubicBezTo>
                  <a:cubicBezTo>
                    <a:pt x="1849" y="91"/>
                    <a:pt x="1677" y="0"/>
                    <a:pt x="148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3" name="Google Shape;2763;p51"/>
            <p:cNvSpPr/>
            <p:nvPr/>
          </p:nvSpPr>
          <p:spPr>
            <a:xfrm>
              <a:off x="3930600" y="2849175"/>
              <a:ext cx="65650" cy="98000"/>
            </a:xfrm>
            <a:custGeom>
              <a:avLst/>
              <a:gdLst/>
              <a:ahLst/>
              <a:cxnLst/>
              <a:rect l="l" t="t" r="r" b="b"/>
              <a:pathLst>
                <a:path w="2626" h="3920" extrusionOk="0">
                  <a:moveTo>
                    <a:pt x="1886" y="629"/>
                  </a:moveTo>
                  <a:cubicBezTo>
                    <a:pt x="1923" y="629"/>
                    <a:pt x="1923" y="666"/>
                    <a:pt x="1960" y="740"/>
                  </a:cubicBezTo>
                  <a:cubicBezTo>
                    <a:pt x="1997" y="888"/>
                    <a:pt x="2034" y="1146"/>
                    <a:pt x="2034" y="1405"/>
                  </a:cubicBezTo>
                  <a:cubicBezTo>
                    <a:pt x="2034" y="1775"/>
                    <a:pt x="1960" y="2219"/>
                    <a:pt x="1849" y="2588"/>
                  </a:cubicBezTo>
                  <a:cubicBezTo>
                    <a:pt x="1738" y="2958"/>
                    <a:pt x="1553" y="3180"/>
                    <a:pt x="1405" y="3217"/>
                  </a:cubicBezTo>
                  <a:cubicBezTo>
                    <a:pt x="1331" y="3291"/>
                    <a:pt x="1220" y="3291"/>
                    <a:pt x="1146" y="3291"/>
                  </a:cubicBezTo>
                  <a:cubicBezTo>
                    <a:pt x="961" y="3291"/>
                    <a:pt x="850" y="3217"/>
                    <a:pt x="740" y="3143"/>
                  </a:cubicBezTo>
                  <a:lnTo>
                    <a:pt x="676" y="3095"/>
                  </a:lnTo>
                  <a:lnTo>
                    <a:pt x="676" y="3095"/>
                  </a:lnTo>
                  <a:lnTo>
                    <a:pt x="1146" y="1146"/>
                  </a:lnTo>
                  <a:lnTo>
                    <a:pt x="1194" y="886"/>
                  </a:lnTo>
                  <a:lnTo>
                    <a:pt x="1194" y="886"/>
                  </a:lnTo>
                  <a:cubicBezTo>
                    <a:pt x="1248" y="846"/>
                    <a:pt x="1335" y="793"/>
                    <a:pt x="1442" y="740"/>
                  </a:cubicBezTo>
                  <a:cubicBezTo>
                    <a:pt x="1553" y="666"/>
                    <a:pt x="1738" y="629"/>
                    <a:pt x="1812" y="629"/>
                  </a:cubicBezTo>
                  <a:close/>
                  <a:moveTo>
                    <a:pt x="1812" y="0"/>
                  </a:moveTo>
                  <a:cubicBezTo>
                    <a:pt x="1516" y="0"/>
                    <a:pt x="1294" y="111"/>
                    <a:pt x="1072" y="222"/>
                  </a:cubicBezTo>
                  <a:cubicBezTo>
                    <a:pt x="887" y="333"/>
                    <a:pt x="777" y="407"/>
                    <a:pt x="740" y="407"/>
                  </a:cubicBezTo>
                  <a:cubicBezTo>
                    <a:pt x="703" y="481"/>
                    <a:pt x="666" y="518"/>
                    <a:pt x="629" y="592"/>
                  </a:cubicBezTo>
                  <a:lnTo>
                    <a:pt x="518" y="998"/>
                  </a:lnTo>
                  <a:lnTo>
                    <a:pt x="37" y="3143"/>
                  </a:lnTo>
                  <a:cubicBezTo>
                    <a:pt x="0" y="3217"/>
                    <a:pt x="37" y="3328"/>
                    <a:pt x="74" y="3402"/>
                  </a:cubicBezTo>
                  <a:cubicBezTo>
                    <a:pt x="111" y="3402"/>
                    <a:pt x="185" y="3549"/>
                    <a:pt x="370" y="3660"/>
                  </a:cubicBezTo>
                  <a:cubicBezTo>
                    <a:pt x="555" y="3771"/>
                    <a:pt x="814" y="3919"/>
                    <a:pt x="1146" y="3919"/>
                  </a:cubicBezTo>
                  <a:cubicBezTo>
                    <a:pt x="1294" y="3919"/>
                    <a:pt x="1479" y="3882"/>
                    <a:pt x="1664" y="3808"/>
                  </a:cubicBezTo>
                  <a:cubicBezTo>
                    <a:pt x="2071" y="3623"/>
                    <a:pt x="2292" y="3217"/>
                    <a:pt x="2440" y="2773"/>
                  </a:cubicBezTo>
                  <a:cubicBezTo>
                    <a:pt x="2588" y="2329"/>
                    <a:pt x="2625" y="1849"/>
                    <a:pt x="2625" y="1405"/>
                  </a:cubicBezTo>
                  <a:cubicBezTo>
                    <a:pt x="2625" y="1109"/>
                    <a:pt x="2625" y="814"/>
                    <a:pt x="2551" y="592"/>
                  </a:cubicBezTo>
                  <a:cubicBezTo>
                    <a:pt x="2514" y="407"/>
                    <a:pt x="2403" y="259"/>
                    <a:pt x="2255" y="148"/>
                  </a:cubicBezTo>
                  <a:cubicBezTo>
                    <a:pt x="2144" y="37"/>
                    <a:pt x="1960" y="0"/>
                    <a:pt x="181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4" name="Google Shape;2764;p51"/>
            <p:cNvSpPr/>
            <p:nvPr/>
          </p:nvSpPr>
          <p:spPr>
            <a:xfrm>
              <a:off x="3667175" y="2856775"/>
              <a:ext cx="53625" cy="82300"/>
            </a:xfrm>
            <a:custGeom>
              <a:avLst/>
              <a:gdLst/>
              <a:ahLst/>
              <a:cxnLst/>
              <a:rect l="l" t="t" r="r" b="b"/>
              <a:pathLst>
                <a:path w="2145" h="3292" extrusionOk="0">
                  <a:moveTo>
                    <a:pt x="640" y="0"/>
                  </a:moveTo>
                  <a:cubicBezTo>
                    <a:pt x="448" y="0"/>
                    <a:pt x="284" y="91"/>
                    <a:pt x="222" y="362"/>
                  </a:cubicBezTo>
                  <a:cubicBezTo>
                    <a:pt x="1" y="1175"/>
                    <a:pt x="222" y="2913"/>
                    <a:pt x="925" y="3208"/>
                  </a:cubicBezTo>
                  <a:cubicBezTo>
                    <a:pt x="1065" y="3268"/>
                    <a:pt x="1198" y="3291"/>
                    <a:pt x="1321" y="3291"/>
                  </a:cubicBezTo>
                  <a:cubicBezTo>
                    <a:pt x="1814" y="3291"/>
                    <a:pt x="2145" y="2913"/>
                    <a:pt x="2145" y="2913"/>
                  </a:cubicBezTo>
                  <a:lnTo>
                    <a:pt x="1627" y="768"/>
                  </a:lnTo>
                  <a:lnTo>
                    <a:pt x="1516" y="362"/>
                  </a:lnTo>
                  <a:cubicBezTo>
                    <a:pt x="1516" y="362"/>
                    <a:pt x="1023" y="0"/>
                    <a:pt x="64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5" name="Google Shape;2765;p51"/>
            <p:cNvSpPr/>
            <p:nvPr/>
          </p:nvSpPr>
          <p:spPr>
            <a:xfrm>
              <a:off x="3662550" y="2849175"/>
              <a:ext cx="65650" cy="98000"/>
            </a:xfrm>
            <a:custGeom>
              <a:avLst/>
              <a:gdLst/>
              <a:ahLst/>
              <a:cxnLst/>
              <a:rect l="l" t="t" r="r" b="b"/>
              <a:pathLst>
                <a:path w="2626" h="3920" extrusionOk="0">
                  <a:moveTo>
                    <a:pt x="814" y="629"/>
                  </a:moveTo>
                  <a:cubicBezTo>
                    <a:pt x="925" y="629"/>
                    <a:pt x="1110" y="666"/>
                    <a:pt x="1258" y="777"/>
                  </a:cubicBezTo>
                  <a:cubicBezTo>
                    <a:pt x="1332" y="814"/>
                    <a:pt x="1406" y="851"/>
                    <a:pt x="1443" y="888"/>
                  </a:cubicBezTo>
                  <a:lnTo>
                    <a:pt x="1446" y="890"/>
                  </a:lnTo>
                  <a:lnTo>
                    <a:pt x="1516" y="1146"/>
                  </a:lnTo>
                  <a:lnTo>
                    <a:pt x="1987" y="3094"/>
                  </a:lnTo>
                  <a:lnTo>
                    <a:pt x="1987" y="3094"/>
                  </a:lnTo>
                  <a:cubicBezTo>
                    <a:pt x="1959" y="3113"/>
                    <a:pt x="1925" y="3130"/>
                    <a:pt x="1886" y="3143"/>
                  </a:cubicBezTo>
                  <a:cubicBezTo>
                    <a:pt x="1775" y="3217"/>
                    <a:pt x="1664" y="3291"/>
                    <a:pt x="1516" y="3291"/>
                  </a:cubicBezTo>
                  <a:cubicBezTo>
                    <a:pt x="1406" y="3291"/>
                    <a:pt x="1332" y="3291"/>
                    <a:pt x="1221" y="3217"/>
                  </a:cubicBezTo>
                  <a:cubicBezTo>
                    <a:pt x="1110" y="3180"/>
                    <a:pt x="925" y="2958"/>
                    <a:pt x="814" y="2588"/>
                  </a:cubicBezTo>
                  <a:cubicBezTo>
                    <a:pt x="666" y="2219"/>
                    <a:pt x="629" y="1775"/>
                    <a:pt x="629" y="1405"/>
                  </a:cubicBezTo>
                  <a:cubicBezTo>
                    <a:pt x="629" y="1146"/>
                    <a:pt x="629" y="925"/>
                    <a:pt x="703" y="740"/>
                  </a:cubicBezTo>
                  <a:cubicBezTo>
                    <a:pt x="703" y="666"/>
                    <a:pt x="740" y="629"/>
                    <a:pt x="740" y="629"/>
                  </a:cubicBezTo>
                  <a:close/>
                  <a:moveTo>
                    <a:pt x="814" y="0"/>
                  </a:moveTo>
                  <a:cubicBezTo>
                    <a:pt x="666" y="0"/>
                    <a:pt x="518" y="37"/>
                    <a:pt x="370" y="148"/>
                  </a:cubicBezTo>
                  <a:cubicBezTo>
                    <a:pt x="223" y="259"/>
                    <a:pt x="149" y="407"/>
                    <a:pt x="75" y="592"/>
                  </a:cubicBezTo>
                  <a:cubicBezTo>
                    <a:pt x="38" y="814"/>
                    <a:pt x="1" y="1109"/>
                    <a:pt x="1" y="1405"/>
                  </a:cubicBezTo>
                  <a:cubicBezTo>
                    <a:pt x="1" y="1849"/>
                    <a:pt x="75" y="2329"/>
                    <a:pt x="223" y="2773"/>
                  </a:cubicBezTo>
                  <a:cubicBezTo>
                    <a:pt x="370" y="3217"/>
                    <a:pt x="555" y="3623"/>
                    <a:pt x="962" y="3808"/>
                  </a:cubicBezTo>
                  <a:cubicBezTo>
                    <a:pt x="1147" y="3882"/>
                    <a:pt x="1332" y="3919"/>
                    <a:pt x="1516" y="3919"/>
                  </a:cubicBezTo>
                  <a:cubicBezTo>
                    <a:pt x="1812" y="3919"/>
                    <a:pt x="2108" y="3771"/>
                    <a:pt x="2256" y="3660"/>
                  </a:cubicBezTo>
                  <a:cubicBezTo>
                    <a:pt x="2441" y="3549"/>
                    <a:pt x="2552" y="3402"/>
                    <a:pt x="2552" y="3402"/>
                  </a:cubicBezTo>
                  <a:cubicBezTo>
                    <a:pt x="2626" y="3328"/>
                    <a:pt x="2626" y="3217"/>
                    <a:pt x="2626" y="3143"/>
                  </a:cubicBezTo>
                  <a:lnTo>
                    <a:pt x="2108" y="998"/>
                  </a:lnTo>
                  <a:lnTo>
                    <a:pt x="1997" y="592"/>
                  </a:lnTo>
                  <a:cubicBezTo>
                    <a:pt x="1997" y="518"/>
                    <a:pt x="1960" y="481"/>
                    <a:pt x="1886" y="407"/>
                  </a:cubicBezTo>
                  <a:cubicBezTo>
                    <a:pt x="1886" y="407"/>
                    <a:pt x="1738" y="333"/>
                    <a:pt x="1553" y="222"/>
                  </a:cubicBezTo>
                  <a:cubicBezTo>
                    <a:pt x="1369" y="111"/>
                    <a:pt x="1110" y="0"/>
                    <a:pt x="8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6" name="Google Shape;2766;p51"/>
            <p:cNvSpPr/>
            <p:nvPr/>
          </p:nvSpPr>
          <p:spPr>
            <a:xfrm>
              <a:off x="3694900" y="2954900"/>
              <a:ext cx="289325" cy="233500"/>
            </a:xfrm>
            <a:custGeom>
              <a:avLst/>
              <a:gdLst/>
              <a:ahLst/>
              <a:cxnLst/>
              <a:rect l="l" t="t" r="r" b="b"/>
              <a:pathLst>
                <a:path w="11573" h="9340" extrusionOk="0">
                  <a:moveTo>
                    <a:pt x="5371" y="0"/>
                  </a:moveTo>
                  <a:cubicBezTo>
                    <a:pt x="4082" y="0"/>
                    <a:pt x="2795" y="308"/>
                    <a:pt x="2034" y="1021"/>
                  </a:cubicBezTo>
                  <a:cubicBezTo>
                    <a:pt x="2034" y="1021"/>
                    <a:pt x="1110" y="1724"/>
                    <a:pt x="925" y="2426"/>
                  </a:cubicBezTo>
                  <a:cubicBezTo>
                    <a:pt x="703" y="3128"/>
                    <a:pt x="1" y="8933"/>
                    <a:pt x="1" y="8933"/>
                  </a:cubicBezTo>
                  <a:cubicBezTo>
                    <a:pt x="1" y="8933"/>
                    <a:pt x="3883" y="6382"/>
                    <a:pt x="4992" y="6197"/>
                  </a:cubicBezTo>
                  <a:cubicBezTo>
                    <a:pt x="5027" y="6190"/>
                    <a:pt x="5067" y="6187"/>
                    <a:pt x="5111" y="6187"/>
                  </a:cubicBezTo>
                  <a:cubicBezTo>
                    <a:pt x="6444" y="6187"/>
                    <a:pt x="11572" y="9340"/>
                    <a:pt x="11572" y="9340"/>
                  </a:cubicBezTo>
                  <a:cubicBezTo>
                    <a:pt x="11572" y="9340"/>
                    <a:pt x="10278" y="2722"/>
                    <a:pt x="9243" y="1317"/>
                  </a:cubicBezTo>
                  <a:cubicBezTo>
                    <a:pt x="8682" y="507"/>
                    <a:pt x="7025" y="0"/>
                    <a:pt x="537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7" name="Google Shape;2767;p51"/>
            <p:cNvSpPr/>
            <p:nvPr/>
          </p:nvSpPr>
          <p:spPr>
            <a:xfrm>
              <a:off x="3687500" y="2947150"/>
              <a:ext cx="305050" cy="249100"/>
            </a:xfrm>
            <a:custGeom>
              <a:avLst/>
              <a:gdLst/>
              <a:ahLst/>
              <a:cxnLst/>
              <a:rect l="l" t="t" r="r" b="b"/>
              <a:pathLst>
                <a:path w="12202" h="9964" extrusionOk="0">
                  <a:moveTo>
                    <a:pt x="2146" y="1074"/>
                  </a:moveTo>
                  <a:lnTo>
                    <a:pt x="2146" y="1074"/>
                  </a:lnTo>
                  <a:cubicBezTo>
                    <a:pt x="2146" y="1074"/>
                    <a:pt x="2146" y="1074"/>
                    <a:pt x="2146" y="1074"/>
                  </a:cubicBezTo>
                  <a:lnTo>
                    <a:pt x="2146" y="1074"/>
                  </a:lnTo>
                  <a:lnTo>
                    <a:pt x="2146" y="1074"/>
                  </a:lnTo>
                  <a:close/>
                  <a:moveTo>
                    <a:pt x="5620" y="629"/>
                  </a:moveTo>
                  <a:cubicBezTo>
                    <a:pt x="6434" y="629"/>
                    <a:pt x="7247" y="740"/>
                    <a:pt x="7913" y="961"/>
                  </a:cubicBezTo>
                  <a:cubicBezTo>
                    <a:pt x="8578" y="1183"/>
                    <a:pt x="9059" y="1479"/>
                    <a:pt x="9281" y="1812"/>
                  </a:cubicBezTo>
                  <a:cubicBezTo>
                    <a:pt x="9502" y="2107"/>
                    <a:pt x="9798" y="2773"/>
                    <a:pt x="10057" y="3586"/>
                  </a:cubicBezTo>
                  <a:cubicBezTo>
                    <a:pt x="10427" y="4769"/>
                    <a:pt x="10833" y="6322"/>
                    <a:pt x="11092" y="7542"/>
                  </a:cubicBezTo>
                  <a:cubicBezTo>
                    <a:pt x="11233" y="8141"/>
                    <a:pt x="11340" y="8639"/>
                    <a:pt x="11446" y="9037"/>
                  </a:cubicBezTo>
                  <a:lnTo>
                    <a:pt x="11446" y="9037"/>
                  </a:lnTo>
                  <a:cubicBezTo>
                    <a:pt x="10926" y="8727"/>
                    <a:pt x="10129" y="8258"/>
                    <a:pt x="9281" y="7801"/>
                  </a:cubicBezTo>
                  <a:cubicBezTo>
                    <a:pt x="8541" y="7394"/>
                    <a:pt x="7765" y="6988"/>
                    <a:pt x="7099" y="6692"/>
                  </a:cubicBezTo>
                  <a:cubicBezTo>
                    <a:pt x="6730" y="6544"/>
                    <a:pt x="6434" y="6433"/>
                    <a:pt x="6138" y="6322"/>
                  </a:cubicBezTo>
                  <a:cubicBezTo>
                    <a:pt x="5842" y="6248"/>
                    <a:pt x="5620" y="6174"/>
                    <a:pt x="5399" y="6174"/>
                  </a:cubicBezTo>
                  <a:lnTo>
                    <a:pt x="5214" y="6174"/>
                  </a:lnTo>
                  <a:cubicBezTo>
                    <a:pt x="4881" y="6248"/>
                    <a:pt x="4437" y="6470"/>
                    <a:pt x="3883" y="6729"/>
                  </a:cubicBezTo>
                  <a:cubicBezTo>
                    <a:pt x="2781" y="7293"/>
                    <a:pt x="1413" y="8158"/>
                    <a:pt x="676" y="8637"/>
                  </a:cubicBezTo>
                  <a:lnTo>
                    <a:pt x="676" y="8637"/>
                  </a:lnTo>
                  <a:cubicBezTo>
                    <a:pt x="751" y="8071"/>
                    <a:pt x="869" y="7197"/>
                    <a:pt x="999" y="6285"/>
                  </a:cubicBezTo>
                  <a:cubicBezTo>
                    <a:pt x="1110" y="5509"/>
                    <a:pt x="1184" y="4732"/>
                    <a:pt x="1295" y="4104"/>
                  </a:cubicBezTo>
                  <a:cubicBezTo>
                    <a:pt x="1332" y="3771"/>
                    <a:pt x="1369" y="3512"/>
                    <a:pt x="1406" y="3291"/>
                  </a:cubicBezTo>
                  <a:cubicBezTo>
                    <a:pt x="1480" y="3069"/>
                    <a:pt x="1480" y="2884"/>
                    <a:pt x="1517" y="2810"/>
                  </a:cubicBezTo>
                  <a:cubicBezTo>
                    <a:pt x="1591" y="2551"/>
                    <a:pt x="1849" y="2218"/>
                    <a:pt x="2071" y="1960"/>
                  </a:cubicBezTo>
                  <a:cubicBezTo>
                    <a:pt x="2182" y="1849"/>
                    <a:pt x="2293" y="1738"/>
                    <a:pt x="2404" y="1664"/>
                  </a:cubicBezTo>
                  <a:lnTo>
                    <a:pt x="2478" y="1590"/>
                  </a:lnTo>
                  <a:lnTo>
                    <a:pt x="2515" y="1553"/>
                  </a:lnTo>
                  <a:lnTo>
                    <a:pt x="2552" y="1553"/>
                  </a:lnTo>
                  <a:cubicBezTo>
                    <a:pt x="3180" y="924"/>
                    <a:pt x="4400" y="629"/>
                    <a:pt x="5620" y="629"/>
                  </a:cubicBezTo>
                  <a:close/>
                  <a:moveTo>
                    <a:pt x="5620" y="0"/>
                  </a:moveTo>
                  <a:cubicBezTo>
                    <a:pt x="4309" y="0"/>
                    <a:pt x="2998" y="287"/>
                    <a:pt x="2146" y="1074"/>
                  </a:cubicBezTo>
                  <a:lnTo>
                    <a:pt x="2145" y="1072"/>
                  </a:lnTo>
                  <a:cubicBezTo>
                    <a:pt x="2145" y="1072"/>
                    <a:pt x="1886" y="1257"/>
                    <a:pt x="1628" y="1553"/>
                  </a:cubicBezTo>
                  <a:cubicBezTo>
                    <a:pt x="1369" y="1849"/>
                    <a:pt x="1036" y="2218"/>
                    <a:pt x="925" y="2662"/>
                  </a:cubicBezTo>
                  <a:cubicBezTo>
                    <a:pt x="888" y="2773"/>
                    <a:pt x="851" y="2921"/>
                    <a:pt x="814" y="3180"/>
                  </a:cubicBezTo>
                  <a:cubicBezTo>
                    <a:pt x="555" y="4769"/>
                    <a:pt x="1" y="9206"/>
                    <a:pt x="1" y="9206"/>
                  </a:cubicBezTo>
                  <a:cubicBezTo>
                    <a:pt x="1" y="9317"/>
                    <a:pt x="38" y="9428"/>
                    <a:pt x="149" y="9502"/>
                  </a:cubicBezTo>
                  <a:cubicBezTo>
                    <a:pt x="204" y="9539"/>
                    <a:pt x="260" y="9557"/>
                    <a:pt x="315" y="9557"/>
                  </a:cubicBezTo>
                  <a:cubicBezTo>
                    <a:pt x="371" y="9557"/>
                    <a:pt x="426" y="9539"/>
                    <a:pt x="482" y="9502"/>
                  </a:cubicBezTo>
                  <a:cubicBezTo>
                    <a:pt x="482" y="9502"/>
                    <a:pt x="703" y="9317"/>
                    <a:pt x="1073" y="9095"/>
                  </a:cubicBezTo>
                  <a:cubicBezTo>
                    <a:pt x="1665" y="8725"/>
                    <a:pt x="2515" y="8208"/>
                    <a:pt x="3365" y="7727"/>
                  </a:cubicBezTo>
                  <a:cubicBezTo>
                    <a:pt x="3772" y="7468"/>
                    <a:pt x="4179" y="7283"/>
                    <a:pt x="4548" y="7099"/>
                  </a:cubicBezTo>
                  <a:cubicBezTo>
                    <a:pt x="4881" y="6951"/>
                    <a:pt x="5177" y="6840"/>
                    <a:pt x="5325" y="6803"/>
                  </a:cubicBezTo>
                  <a:lnTo>
                    <a:pt x="5399" y="6803"/>
                  </a:lnTo>
                  <a:cubicBezTo>
                    <a:pt x="5510" y="6803"/>
                    <a:pt x="5694" y="6840"/>
                    <a:pt x="5953" y="6914"/>
                  </a:cubicBezTo>
                  <a:cubicBezTo>
                    <a:pt x="6840" y="7209"/>
                    <a:pt x="8319" y="7949"/>
                    <a:pt x="9502" y="8614"/>
                  </a:cubicBezTo>
                  <a:cubicBezTo>
                    <a:pt x="10131" y="8947"/>
                    <a:pt x="10685" y="9280"/>
                    <a:pt x="11055" y="9502"/>
                  </a:cubicBezTo>
                  <a:cubicBezTo>
                    <a:pt x="11462" y="9760"/>
                    <a:pt x="11721" y="9908"/>
                    <a:pt x="11721" y="9908"/>
                  </a:cubicBezTo>
                  <a:cubicBezTo>
                    <a:pt x="11776" y="9945"/>
                    <a:pt x="11831" y="9964"/>
                    <a:pt x="11887" y="9964"/>
                  </a:cubicBezTo>
                  <a:cubicBezTo>
                    <a:pt x="11942" y="9964"/>
                    <a:pt x="11998" y="9945"/>
                    <a:pt x="12053" y="9908"/>
                  </a:cubicBezTo>
                  <a:cubicBezTo>
                    <a:pt x="12164" y="9834"/>
                    <a:pt x="12201" y="9686"/>
                    <a:pt x="12164" y="9576"/>
                  </a:cubicBezTo>
                  <a:cubicBezTo>
                    <a:pt x="12164" y="9576"/>
                    <a:pt x="11831" y="7912"/>
                    <a:pt x="11388" y="6100"/>
                  </a:cubicBezTo>
                  <a:cubicBezTo>
                    <a:pt x="11166" y="5176"/>
                    <a:pt x="10907" y="4215"/>
                    <a:pt x="10611" y="3364"/>
                  </a:cubicBezTo>
                  <a:cubicBezTo>
                    <a:pt x="10353" y="2551"/>
                    <a:pt x="10094" y="1849"/>
                    <a:pt x="9798" y="1442"/>
                  </a:cubicBezTo>
                  <a:cubicBezTo>
                    <a:pt x="9428" y="961"/>
                    <a:pt x="8837" y="629"/>
                    <a:pt x="8097" y="370"/>
                  </a:cubicBezTo>
                  <a:cubicBezTo>
                    <a:pt x="7358" y="148"/>
                    <a:pt x="6508" y="0"/>
                    <a:pt x="56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8" name="Google Shape;2768;p51"/>
            <p:cNvSpPr/>
            <p:nvPr/>
          </p:nvSpPr>
          <p:spPr>
            <a:xfrm>
              <a:off x="3761450" y="3038650"/>
              <a:ext cx="139600" cy="207225"/>
            </a:xfrm>
            <a:custGeom>
              <a:avLst/>
              <a:gdLst/>
              <a:ahLst/>
              <a:cxnLst/>
              <a:rect l="l" t="t" r="r" b="b"/>
              <a:pathLst>
                <a:path w="5584" h="8289" extrusionOk="0">
                  <a:moveTo>
                    <a:pt x="1" y="0"/>
                  </a:moveTo>
                  <a:cubicBezTo>
                    <a:pt x="1" y="1"/>
                    <a:pt x="2454" y="8289"/>
                    <a:pt x="2871" y="8289"/>
                  </a:cubicBezTo>
                  <a:cubicBezTo>
                    <a:pt x="2894" y="8289"/>
                    <a:pt x="2911" y="8263"/>
                    <a:pt x="2921" y="8208"/>
                  </a:cubicBezTo>
                  <a:cubicBezTo>
                    <a:pt x="3143" y="7210"/>
                    <a:pt x="5583" y="296"/>
                    <a:pt x="5583" y="296"/>
                  </a:cubicBezTo>
                  <a:lnTo>
                    <a:pt x="5583" y="296"/>
                  </a:lnTo>
                  <a:cubicBezTo>
                    <a:pt x="5583" y="296"/>
                    <a:pt x="4263" y="413"/>
                    <a:pt x="2886" y="413"/>
                  </a:cubicBezTo>
                  <a:cubicBezTo>
                    <a:pt x="1696" y="413"/>
                    <a:pt x="463" y="326"/>
                    <a:pt x="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9" name="Google Shape;2769;p51"/>
            <p:cNvSpPr/>
            <p:nvPr/>
          </p:nvSpPr>
          <p:spPr>
            <a:xfrm>
              <a:off x="3753125" y="3030800"/>
              <a:ext cx="155300" cy="223225"/>
            </a:xfrm>
            <a:custGeom>
              <a:avLst/>
              <a:gdLst/>
              <a:ahLst/>
              <a:cxnLst/>
              <a:rect l="l" t="t" r="r" b="b"/>
              <a:pathLst>
                <a:path w="6212" h="8929" extrusionOk="0">
                  <a:moveTo>
                    <a:pt x="793" y="828"/>
                  </a:moveTo>
                  <a:cubicBezTo>
                    <a:pt x="999" y="876"/>
                    <a:pt x="1228" y="909"/>
                    <a:pt x="1480" y="943"/>
                  </a:cubicBezTo>
                  <a:cubicBezTo>
                    <a:pt x="1997" y="1017"/>
                    <a:pt x="2626" y="1017"/>
                    <a:pt x="3217" y="1017"/>
                  </a:cubicBezTo>
                  <a:cubicBezTo>
                    <a:pt x="4113" y="1017"/>
                    <a:pt x="4963" y="972"/>
                    <a:pt x="5462" y="939"/>
                  </a:cubicBezTo>
                  <a:lnTo>
                    <a:pt x="5462" y="939"/>
                  </a:lnTo>
                  <a:cubicBezTo>
                    <a:pt x="5236" y="1571"/>
                    <a:pt x="4800" y="2801"/>
                    <a:pt x="4363" y="4085"/>
                  </a:cubicBezTo>
                  <a:cubicBezTo>
                    <a:pt x="4031" y="5010"/>
                    <a:pt x="3735" y="5971"/>
                    <a:pt x="3476" y="6784"/>
                  </a:cubicBezTo>
                  <a:cubicBezTo>
                    <a:pt x="3336" y="7205"/>
                    <a:pt x="3217" y="7583"/>
                    <a:pt x="3126" y="7888"/>
                  </a:cubicBezTo>
                  <a:lnTo>
                    <a:pt x="3126" y="7888"/>
                  </a:lnTo>
                  <a:cubicBezTo>
                    <a:pt x="3107" y="7843"/>
                    <a:pt x="3088" y="7796"/>
                    <a:pt x="3069" y="7745"/>
                  </a:cubicBezTo>
                  <a:cubicBezTo>
                    <a:pt x="2663" y="6747"/>
                    <a:pt x="2034" y="4862"/>
                    <a:pt x="1517" y="3235"/>
                  </a:cubicBezTo>
                  <a:cubicBezTo>
                    <a:pt x="1295" y="2422"/>
                    <a:pt x="1036" y="1645"/>
                    <a:pt x="888" y="1128"/>
                  </a:cubicBezTo>
                  <a:cubicBezTo>
                    <a:pt x="852" y="1020"/>
                    <a:pt x="821" y="920"/>
                    <a:pt x="793" y="828"/>
                  </a:cubicBezTo>
                  <a:close/>
                  <a:moveTo>
                    <a:pt x="315" y="0"/>
                  </a:moveTo>
                  <a:cubicBezTo>
                    <a:pt x="260" y="0"/>
                    <a:pt x="204" y="18"/>
                    <a:pt x="149" y="55"/>
                  </a:cubicBezTo>
                  <a:cubicBezTo>
                    <a:pt x="38" y="129"/>
                    <a:pt x="1" y="277"/>
                    <a:pt x="38" y="388"/>
                  </a:cubicBezTo>
                  <a:cubicBezTo>
                    <a:pt x="38" y="388"/>
                    <a:pt x="629" y="2459"/>
                    <a:pt x="1295" y="4566"/>
                  </a:cubicBezTo>
                  <a:cubicBezTo>
                    <a:pt x="1628" y="5601"/>
                    <a:pt x="1997" y="6636"/>
                    <a:pt x="2293" y="7413"/>
                  </a:cubicBezTo>
                  <a:cubicBezTo>
                    <a:pt x="2441" y="7819"/>
                    <a:pt x="2552" y="8152"/>
                    <a:pt x="2700" y="8374"/>
                  </a:cubicBezTo>
                  <a:cubicBezTo>
                    <a:pt x="2737" y="8522"/>
                    <a:pt x="2811" y="8596"/>
                    <a:pt x="2848" y="8670"/>
                  </a:cubicBezTo>
                  <a:lnTo>
                    <a:pt x="2958" y="8818"/>
                  </a:lnTo>
                  <a:cubicBezTo>
                    <a:pt x="2995" y="8854"/>
                    <a:pt x="3069" y="8891"/>
                    <a:pt x="3217" y="8928"/>
                  </a:cubicBezTo>
                  <a:cubicBezTo>
                    <a:pt x="3254" y="8928"/>
                    <a:pt x="3328" y="8891"/>
                    <a:pt x="3402" y="8854"/>
                  </a:cubicBezTo>
                  <a:cubicBezTo>
                    <a:pt x="3476" y="8818"/>
                    <a:pt x="3513" y="8744"/>
                    <a:pt x="3513" y="8707"/>
                  </a:cubicBezTo>
                  <a:lnTo>
                    <a:pt x="3550" y="8596"/>
                  </a:lnTo>
                  <a:cubicBezTo>
                    <a:pt x="3624" y="8374"/>
                    <a:pt x="3809" y="7745"/>
                    <a:pt x="4068" y="6969"/>
                  </a:cubicBezTo>
                  <a:cubicBezTo>
                    <a:pt x="4437" y="5786"/>
                    <a:pt x="4955" y="4233"/>
                    <a:pt x="5399" y="2939"/>
                  </a:cubicBezTo>
                  <a:cubicBezTo>
                    <a:pt x="5842" y="1682"/>
                    <a:pt x="6175" y="721"/>
                    <a:pt x="6175" y="721"/>
                  </a:cubicBezTo>
                  <a:cubicBezTo>
                    <a:pt x="6212" y="610"/>
                    <a:pt x="6212" y="499"/>
                    <a:pt x="6138" y="425"/>
                  </a:cubicBezTo>
                  <a:cubicBezTo>
                    <a:pt x="6078" y="365"/>
                    <a:pt x="6017" y="304"/>
                    <a:pt x="5937" y="304"/>
                  </a:cubicBezTo>
                  <a:cubicBezTo>
                    <a:pt x="5919" y="304"/>
                    <a:pt x="5899" y="307"/>
                    <a:pt x="5879" y="314"/>
                  </a:cubicBezTo>
                  <a:cubicBezTo>
                    <a:pt x="5879" y="314"/>
                    <a:pt x="5546" y="314"/>
                    <a:pt x="5066" y="351"/>
                  </a:cubicBezTo>
                  <a:cubicBezTo>
                    <a:pt x="4585" y="388"/>
                    <a:pt x="3920" y="425"/>
                    <a:pt x="3217" y="425"/>
                  </a:cubicBezTo>
                  <a:cubicBezTo>
                    <a:pt x="2663" y="425"/>
                    <a:pt x="2034" y="388"/>
                    <a:pt x="1554" y="351"/>
                  </a:cubicBezTo>
                  <a:cubicBezTo>
                    <a:pt x="1036" y="277"/>
                    <a:pt x="629" y="166"/>
                    <a:pt x="481" y="55"/>
                  </a:cubicBezTo>
                  <a:cubicBezTo>
                    <a:pt x="426" y="18"/>
                    <a:pt x="371" y="0"/>
                    <a:pt x="3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0" name="Google Shape;2770;p51"/>
            <p:cNvSpPr/>
            <p:nvPr/>
          </p:nvSpPr>
          <p:spPr>
            <a:xfrm>
              <a:off x="3715250" y="2777775"/>
              <a:ext cx="241250" cy="327075"/>
            </a:xfrm>
            <a:custGeom>
              <a:avLst/>
              <a:gdLst/>
              <a:ahLst/>
              <a:cxnLst/>
              <a:rect l="l" t="t" r="r" b="b"/>
              <a:pathLst>
                <a:path w="9650" h="13083" extrusionOk="0">
                  <a:moveTo>
                    <a:pt x="7210" y="0"/>
                  </a:moveTo>
                  <a:cubicBezTo>
                    <a:pt x="6721" y="0"/>
                    <a:pt x="6145" y="80"/>
                    <a:pt x="5472" y="268"/>
                  </a:cubicBezTo>
                  <a:cubicBezTo>
                    <a:pt x="2329" y="1193"/>
                    <a:pt x="111" y="2597"/>
                    <a:pt x="0" y="4631"/>
                  </a:cubicBezTo>
                  <a:cubicBezTo>
                    <a:pt x="0" y="4631"/>
                    <a:pt x="629" y="7995"/>
                    <a:pt x="1109" y="9326"/>
                  </a:cubicBezTo>
                  <a:cubicBezTo>
                    <a:pt x="1600" y="10555"/>
                    <a:pt x="3291" y="13082"/>
                    <a:pt x="4663" y="13082"/>
                  </a:cubicBezTo>
                  <a:cubicBezTo>
                    <a:pt x="4737" y="13082"/>
                    <a:pt x="4809" y="13075"/>
                    <a:pt x="4880" y="13060"/>
                  </a:cubicBezTo>
                  <a:cubicBezTo>
                    <a:pt x="6285" y="12764"/>
                    <a:pt x="8651" y="9807"/>
                    <a:pt x="8947" y="8698"/>
                  </a:cubicBezTo>
                  <a:cubicBezTo>
                    <a:pt x="9243" y="7589"/>
                    <a:pt x="9649" y="2930"/>
                    <a:pt x="9649" y="1895"/>
                  </a:cubicBezTo>
                  <a:cubicBezTo>
                    <a:pt x="9649" y="1108"/>
                    <a:pt x="9029" y="0"/>
                    <a:pt x="721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1" name="Google Shape;2771;p51"/>
            <p:cNvSpPr/>
            <p:nvPr/>
          </p:nvSpPr>
          <p:spPr>
            <a:xfrm>
              <a:off x="3707850" y="2769675"/>
              <a:ext cx="256050" cy="342925"/>
            </a:xfrm>
            <a:custGeom>
              <a:avLst/>
              <a:gdLst/>
              <a:ahLst/>
              <a:cxnLst/>
              <a:rect l="l" t="t" r="r" b="b"/>
              <a:pathLst>
                <a:path w="10242" h="13717" extrusionOk="0">
                  <a:moveTo>
                    <a:pt x="7542" y="629"/>
                  </a:moveTo>
                  <a:cubicBezTo>
                    <a:pt x="8356" y="629"/>
                    <a:pt x="8873" y="888"/>
                    <a:pt x="9206" y="1184"/>
                  </a:cubicBezTo>
                  <a:cubicBezTo>
                    <a:pt x="9502" y="1517"/>
                    <a:pt x="9650" y="1923"/>
                    <a:pt x="9650" y="2219"/>
                  </a:cubicBezTo>
                  <a:cubicBezTo>
                    <a:pt x="9650" y="2700"/>
                    <a:pt x="9539" y="4142"/>
                    <a:pt x="9391" y="5546"/>
                  </a:cubicBezTo>
                  <a:cubicBezTo>
                    <a:pt x="9317" y="6286"/>
                    <a:pt x="9243" y="6988"/>
                    <a:pt x="9169" y="7580"/>
                  </a:cubicBezTo>
                  <a:cubicBezTo>
                    <a:pt x="9095" y="8208"/>
                    <a:pt x="9021" y="8689"/>
                    <a:pt x="8947" y="8948"/>
                  </a:cubicBezTo>
                  <a:cubicBezTo>
                    <a:pt x="8873" y="9170"/>
                    <a:pt x="8688" y="9539"/>
                    <a:pt x="8430" y="9983"/>
                  </a:cubicBezTo>
                  <a:cubicBezTo>
                    <a:pt x="7986" y="10611"/>
                    <a:pt x="7394" y="11351"/>
                    <a:pt x="6803" y="11942"/>
                  </a:cubicBezTo>
                  <a:cubicBezTo>
                    <a:pt x="6174" y="12571"/>
                    <a:pt x="5509" y="13014"/>
                    <a:pt x="5102" y="13088"/>
                  </a:cubicBezTo>
                  <a:lnTo>
                    <a:pt x="4954" y="13088"/>
                  </a:lnTo>
                  <a:cubicBezTo>
                    <a:pt x="4928" y="13092"/>
                    <a:pt x="4901" y="13094"/>
                    <a:pt x="4873" y="13094"/>
                  </a:cubicBezTo>
                  <a:cubicBezTo>
                    <a:pt x="4634" y="13094"/>
                    <a:pt x="4365" y="12955"/>
                    <a:pt x="4067" y="12756"/>
                  </a:cubicBezTo>
                  <a:cubicBezTo>
                    <a:pt x="3586" y="12386"/>
                    <a:pt x="3069" y="11831"/>
                    <a:pt x="2625" y="11203"/>
                  </a:cubicBezTo>
                  <a:cubicBezTo>
                    <a:pt x="2218" y="10611"/>
                    <a:pt x="1886" y="9946"/>
                    <a:pt x="1701" y="9539"/>
                  </a:cubicBezTo>
                  <a:cubicBezTo>
                    <a:pt x="1479" y="8911"/>
                    <a:pt x="1183" y="7728"/>
                    <a:pt x="961" y="6729"/>
                  </a:cubicBezTo>
                  <a:cubicBezTo>
                    <a:pt x="851" y="6249"/>
                    <a:pt x="777" y="5768"/>
                    <a:pt x="703" y="5435"/>
                  </a:cubicBezTo>
                  <a:cubicBezTo>
                    <a:pt x="656" y="5224"/>
                    <a:pt x="624" y="5072"/>
                    <a:pt x="606" y="4989"/>
                  </a:cubicBezTo>
                  <a:lnTo>
                    <a:pt x="606" y="4989"/>
                  </a:lnTo>
                  <a:lnTo>
                    <a:pt x="629" y="4992"/>
                  </a:lnTo>
                  <a:cubicBezTo>
                    <a:pt x="666" y="4068"/>
                    <a:pt x="1183" y="3291"/>
                    <a:pt x="2071" y="2626"/>
                  </a:cubicBezTo>
                  <a:cubicBezTo>
                    <a:pt x="2995" y="1923"/>
                    <a:pt x="4326" y="1332"/>
                    <a:pt x="5879" y="888"/>
                  </a:cubicBezTo>
                  <a:cubicBezTo>
                    <a:pt x="6507" y="703"/>
                    <a:pt x="7062" y="629"/>
                    <a:pt x="7542" y="629"/>
                  </a:cubicBezTo>
                  <a:close/>
                  <a:moveTo>
                    <a:pt x="7542" y="1"/>
                  </a:moveTo>
                  <a:cubicBezTo>
                    <a:pt x="6988" y="1"/>
                    <a:pt x="6396" y="112"/>
                    <a:pt x="5694" y="297"/>
                  </a:cubicBezTo>
                  <a:cubicBezTo>
                    <a:pt x="4104" y="777"/>
                    <a:pt x="2736" y="1369"/>
                    <a:pt x="1701" y="2108"/>
                  </a:cubicBezTo>
                  <a:cubicBezTo>
                    <a:pt x="703" y="2885"/>
                    <a:pt x="37" y="3809"/>
                    <a:pt x="0" y="4955"/>
                  </a:cubicBezTo>
                  <a:lnTo>
                    <a:pt x="0" y="5029"/>
                  </a:lnTo>
                  <a:cubicBezTo>
                    <a:pt x="0" y="5029"/>
                    <a:pt x="148" y="5879"/>
                    <a:pt x="370" y="6877"/>
                  </a:cubicBezTo>
                  <a:cubicBezTo>
                    <a:pt x="592" y="7876"/>
                    <a:pt x="851" y="9059"/>
                    <a:pt x="1146" y="9761"/>
                  </a:cubicBezTo>
                  <a:cubicBezTo>
                    <a:pt x="1405" y="10427"/>
                    <a:pt x="1923" y="11388"/>
                    <a:pt x="2625" y="12201"/>
                  </a:cubicBezTo>
                  <a:cubicBezTo>
                    <a:pt x="2958" y="12608"/>
                    <a:pt x="3328" y="12978"/>
                    <a:pt x="3697" y="13236"/>
                  </a:cubicBezTo>
                  <a:cubicBezTo>
                    <a:pt x="4104" y="13532"/>
                    <a:pt x="4511" y="13717"/>
                    <a:pt x="4954" y="13717"/>
                  </a:cubicBezTo>
                  <a:cubicBezTo>
                    <a:pt x="5028" y="13717"/>
                    <a:pt x="5139" y="13717"/>
                    <a:pt x="5250" y="13680"/>
                  </a:cubicBezTo>
                  <a:cubicBezTo>
                    <a:pt x="5694" y="13606"/>
                    <a:pt x="6100" y="13347"/>
                    <a:pt x="6544" y="12978"/>
                  </a:cubicBezTo>
                  <a:cubicBezTo>
                    <a:pt x="7210" y="12460"/>
                    <a:pt x="7875" y="11721"/>
                    <a:pt x="8430" y="11018"/>
                  </a:cubicBezTo>
                  <a:cubicBezTo>
                    <a:pt x="8984" y="10279"/>
                    <a:pt x="9391" y="9613"/>
                    <a:pt x="9539" y="9096"/>
                  </a:cubicBezTo>
                  <a:cubicBezTo>
                    <a:pt x="9613" y="8800"/>
                    <a:pt x="9687" y="8282"/>
                    <a:pt x="9797" y="7691"/>
                  </a:cubicBezTo>
                  <a:cubicBezTo>
                    <a:pt x="10019" y="5842"/>
                    <a:pt x="10241" y="3032"/>
                    <a:pt x="10241" y="2219"/>
                  </a:cubicBezTo>
                  <a:cubicBezTo>
                    <a:pt x="10241" y="1738"/>
                    <a:pt x="10056" y="1184"/>
                    <a:pt x="9613" y="740"/>
                  </a:cubicBezTo>
                  <a:cubicBezTo>
                    <a:pt x="9169" y="297"/>
                    <a:pt x="8503" y="1"/>
                    <a:pt x="754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2" name="Google Shape;2772;p51"/>
            <p:cNvSpPr/>
            <p:nvPr/>
          </p:nvSpPr>
          <p:spPr>
            <a:xfrm>
              <a:off x="3659775" y="2613900"/>
              <a:ext cx="321675" cy="302000"/>
            </a:xfrm>
            <a:custGeom>
              <a:avLst/>
              <a:gdLst/>
              <a:ahLst/>
              <a:cxnLst/>
              <a:rect l="l" t="t" r="r" b="b"/>
              <a:pathLst>
                <a:path w="12867" h="12080" extrusionOk="0">
                  <a:moveTo>
                    <a:pt x="8223" y="1"/>
                  </a:moveTo>
                  <a:cubicBezTo>
                    <a:pt x="6105" y="1"/>
                    <a:pt x="3346" y="637"/>
                    <a:pt x="1923" y="1758"/>
                  </a:cubicBezTo>
                  <a:cubicBezTo>
                    <a:pt x="1" y="3274"/>
                    <a:pt x="407" y="7119"/>
                    <a:pt x="592" y="8857"/>
                  </a:cubicBezTo>
                  <a:cubicBezTo>
                    <a:pt x="758" y="10153"/>
                    <a:pt x="1294" y="10318"/>
                    <a:pt x="1555" y="10318"/>
                  </a:cubicBezTo>
                  <a:cubicBezTo>
                    <a:pt x="1644" y="10318"/>
                    <a:pt x="1701" y="10299"/>
                    <a:pt x="1701" y="10299"/>
                  </a:cubicBezTo>
                  <a:lnTo>
                    <a:pt x="1701" y="10299"/>
                  </a:lnTo>
                  <a:cubicBezTo>
                    <a:pt x="1701" y="10299"/>
                    <a:pt x="1295" y="11001"/>
                    <a:pt x="1221" y="11519"/>
                  </a:cubicBezTo>
                  <a:cubicBezTo>
                    <a:pt x="1163" y="11769"/>
                    <a:pt x="1737" y="12079"/>
                    <a:pt x="2660" y="12079"/>
                  </a:cubicBezTo>
                  <a:cubicBezTo>
                    <a:pt x="3510" y="12079"/>
                    <a:pt x="4656" y="11816"/>
                    <a:pt x="5879" y="11001"/>
                  </a:cubicBezTo>
                  <a:cubicBezTo>
                    <a:pt x="8430" y="9263"/>
                    <a:pt x="9946" y="7858"/>
                    <a:pt x="9946" y="7858"/>
                  </a:cubicBezTo>
                  <a:cubicBezTo>
                    <a:pt x="9946" y="7858"/>
                    <a:pt x="10242" y="8265"/>
                    <a:pt x="10057" y="9152"/>
                  </a:cubicBezTo>
                  <a:cubicBezTo>
                    <a:pt x="9895" y="9825"/>
                    <a:pt x="10282" y="10282"/>
                    <a:pt x="10931" y="10282"/>
                  </a:cubicBezTo>
                  <a:cubicBezTo>
                    <a:pt x="11175" y="10282"/>
                    <a:pt x="11455" y="10218"/>
                    <a:pt x="11757" y="10077"/>
                  </a:cubicBezTo>
                  <a:cubicBezTo>
                    <a:pt x="12867" y="9559"/>
                    <a:pt x="12460" y="8968"/>
                    <a:pt x="12460" y="8968"/>
                  </a:cubicBezTo>
                  <a:cubicBezTo>
                    <a:pt x="12460" y="8968"/>
                    <a:pt x="12867" y="6343"/>
                    <a:pt x="12867" y="5012"/>
                  </a:cubicBezTo>
                  <a:cubicBezTo>
                    <a:pt x="12867" y="3681"/>
                    <a:pt x="12053" y="834"/>
                    <a:pt x="10131" y="243"/>
                  </a:cubicBezTo>
                  <a:cubicBezTo>
                    <a:pt x="9631" y="79"/>
                    <a:pt x="8966" y="1"/>
                    <a:pt x="82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3" name="Google Shape;2773;p51"/>
            <p:cNvSpPr/>
            <p:nvPr/>
          </p:nvSpPr>
          <p:spPr>
            <a:xfrm>
              <a:off x="3662550" y="2606075"/>
              <a:ext cx="327225" cy="317975"/>
            </a:xfrm>
            <a:custGeom>
              <a:avLst/>
              <a:gdLst/>
              <a:ahLst/>
              <a:cxnLst/>
              <a:rect l="l" t="t" r="r" b="b"/>
              <a:pathLst>
                <a:path w="13089" h="12719" extrusionOk="0">
                  <a:moveTo>
                    <a:pt x="8134" y="629"/>
                  </a:moveTo>
                  <a:cubicBezTo>
                    <a:pt x="8837" y="629"/>
                    <a:pt x="9502" y="703"/>
                    <a:pt x="9946" y="851"/>
                  </a:cubicBezTo>
                  <a:cubicBezTo>
                    <a:pt x="10796" y="1110"/>
                    <a:pt x="11425" y="1886"/>
                    <a:pt x="11831" y="2811"/>
                  </a:cubicBezTo>
                  <a:cubicBezTo>
                    <a:pt x="12275" y="3698"/>
                    <a:pt x="12460" y="4733"/>
                    <a:pt x="12460" y="5325"/>
                  </a:cubicBezTo>
                  <a:cubicBezTo>
                    <a:pt x="12460" y="5953"/>
                    <a:pt x="12349" y="6951"/>
                    <a:pt x="12275" y="7765"/>
                  </a:cubicBezTo>
                  <a:cubicBezTo>
                    <a:pt x="12164" y="8578"/>
                    <a:pt x="12053" y="9244"/>
                    <a:pt x="12053" y="9244"/>
                  </a:cubicBezTo>
                  <a:cubicBezTo>
                    <a:pt x="12053" y="9305"/>
                    <a:pt x="12053" y="9366"/>
                    <a:pt x="12095" y="9427"/>
                  </a:cubicBezTo>
                  <a:lnTo>
                    <a:pt x="12095" y="9427"/>
                  </a:lnTo>
                  <a:lnTo>
                    <a:pt x="12090" y="9429"/>
                  </a:lnTo>
                  <a:lnTo>
                    <a:pt x="12127" y="9539"/>
                  </a:lnTo>
                  <a:cubicBezTo>
                    <a:pt x="12127" y="9613"/>
                    <a:pt x="12127" y="9650"/>
                    <a:pt x="12053" y="9761"/>
                  </a:cubicBezTo>
                  <a:cubicBezTo>
                    <a:pt x="11979" y="9835"/>
                    <a:pt x="11831" y="9983"/>
                    <a:pt x="11536" y="10131"/>
                  </a:cubicBezTo>
                  <a:cubicBezTo>
                    <a:pt x="11240" y="10242"/>
                    <a:pt x="11018" y="10279"/>
                    <a:pt x="10833" y="10279"/>
                  </a:cubicBezTo>
                  <a:cubicBezTo>
                    <a:pt x="10611" y="10279"/>
                    <a:pt x="10463" y="10205"/>
                    <a:pt x="10352" y="10131"/>
                  </a:cubicBezTo>
                  <a:cubicBezTo>
                    <a:pt x="10279" y="10057"/>
                    <a:pt x="10205" y="9946"/>
                    <a:pt x="10205" y="9761"/>
                  </a:cubicBezTo>
                  <a:cubicBezTo>
                    <a:pt x="10205" y="9687"/>
                    <a:pt x="10205" y="9613"/>
                    <a:pt x="10242" y="9539"/>
                  </a:cubicBezTo>
                  <a:cubicBezTo>
                    <a:pt x="10279" y="9281"/>
                    <a:pt x="10315" y="9096"/>
                    <a:pt x="10315" y="8874"/>
                  </a:cubicBezTo>
                  <a:cubicBezTo>
                    <a:pt x="10315" y="8319"/>
                    <a:pt x="10094" y="8024"/>
                    <a:pt x="10057" y="7987"/>
                  </a:cubicBezTo>
                  <a:cubicBezTo>
                    <a:pt x="10020" y="7913"/>
                    <a:pt x="9946" y="7876"/>
                    <a:pt x="9872" y="7839"/>
                  </a:cubicBezTo>
                  <a:cubicBezTo>
                    <a:pt x="9761" y="7839"/>
                    <a:pt x="9687" y="7876"/>
                    <a:pt x="9613" y="7950"/>
                  </a:cubicBezTo>
                  <a:lnTo>
                    <a:pt x="9539" y="7987"/>
                  </a:lnTo>
                  <a:cubicBezTo>
                    <a:pt x="9243" y="8282"/>
                    <a:pt x="7801" y="9539"/>
                    <a:pt x="5583" y="11055"/>
                  </a:cubicBezTo>
                  <a:cubicBezTo>
                    <a:pt x="4437" y="11832"/>
                    <a:pt x="3365" y="12090"/>
                    <a:pt x="2552" y="12090"/>
                  </a:cubicBezTo>
                  <a:cubicBezTo>
                    <a:pt x="2145" y="12090"/>
                    <a:pt x="1812" y="12016"/>
                    <a:pt x="1627" y="11943"/>
                  </a:cubicBezTo>
                  <a:cubicBezTo>
                    <a:pt x="1524" y="11908"/>
                    <a:pt x="1452" y="11841"/>
                    <a:pt x="1413" y="11833"/>
                  </a:cubicBezTo>
                  <a:lnTo>
                    <a:pt x="1413" y="11833"/>
                  </a:lnTo>
                  <a:cubicBezTo>
                    <a:pt x="1456" y="11647"/>
                    <a:pt x="1560" y="11372"/>
                    <a:pt x="1664" y="11129"/>
                  </a:cubicBezTo>
                  <a:cubicBezTo>
                    <a:pt x="1738" y="11018"/>
                    <a:pt x="1775" y="10944"/>
                    <a:pt x="1812" y="10870"/>
                  </a:cubicBezTo>
                  <a:cubicBezTo>
                    <a:pt x="1849" y="10796"/>
                    <a:pt x="1886" y="10759"/>
                    <a:pt x="1886" y="10759"/>
                  </a:cubicBezTo>
                  <a:cubicBezTo>
                    <a:pt x="1923" y="10649"/>
                    <a:pt x="1923" y="10501"/>
                    <a:pt x="1849" y="10390"/>
                  </a:cubicBezTo>
                  <a:cubicBezTo>
                    <a:pt x="1795" y="10336"/>
                    <a:pt x="1701" y="10301"/>
                    <a:pt x="1611" y="10301"/>
                  </a:cubicBezTo>
                  <a:cubicBezTo>
                    <a:pt x="1579" y="10301"/>
                    <a:pt x="1546" y="10306"/>
                    <a:pt x="1516" y="10316"/>
                  </a:cubicBezTo>
                  <a:lnTo>
                    <a:pt x="1443" y="10316"/>
                  </a:lnTo>
                  <a:cubicBezTo>
                    <a:pt x="1369" y="10316"/>
                    <a:pt x="1258" y="10279"/>
                    <a:pt x="1147" y="10168"/>
                  </a:cubicBezTo>
                  <a:cubicBezTo>
                    <a:pt x="1036" y="10020"/>
                    <a:pt x="851" y="9724"/>
                    <a:pt x="814" y="9133"/>
                  </a:cubicBezTo>
                  <a:cubicBezTo>
                    <a:pt x="703" y="8504"/>
                    <a:pt x="629" y="7580"/>
                    <a:pt x="629" y="6582"/>
                  </a:cubicBezTo>
                  <a:cubicBezTo>
                    <a:pt x="629" y="5768"/>
                    <a:pt x="703" y="4881"/>
                    <a:pt x="888" y="4142"/>
                  </a:cubicBezTo>
                  <a:cubicBezTo>
                    <a:pt x="1110" y="3365"/>
                    <a:pt x="1480" y="2737"/>
                    <a:pt x="1997" y="2330"/>
                  </a:cubicBezTo>
                  <a:cubicBezTo>
                    <a:pt x="2663" y="1776"/>
                    <a:pt x="3698" y="1369"/>
                    <a:pt x="4807" y="1073"/>
                  </a:cubicBezTo>
                  <a:cubicBezTo>
                    <a:pt x="5916" y="777"/>
                    <a:pt x="7099" y="629"/>
                    <a:pt x="8134" y="629"/>
                  </a:cubicBezTo>
                  <a:close/>
                  <a:moveTo>
                    <a:pt x="8134" y="1"/>
                  </a:moveTo>
                  <a:cubicBezTo>
                    <a:pt x="7025" y="1"/>
                    <a:pt x="5805" y="149"/>
                    <a:pt x="4622" y="482"/>
                  </a:cubicBezTo>
                  <a:cubicBezTo>
                    <a:pt x="3476" y="777"/>
                    <a:pt x="2404" y="1221"/>
                    <a:pt x="1627" y="1813"/>
                  </a:cubicBezTo>
                  <a:cubicBezTo>
                    <a:pt x="962" y="2367"/>
                    <a:pt x="555" y="3143"/>
                    <a:pt x="296" y="3957"/>
                  </a:cubicBezTo>
                  <a:cubicBezTo>
                    <a:pt x="75" y="4807"/>
                    <a:pt x="1" y="5731"/>
                    <a:pt x="1" y="6582"/>
                  </a:cubicBezTo>
                  <a:cubicBezTo>
                    <a:pt x="1" y="7617"/>
                    <a:pt x="112" y="8578"/>
                    <a:pt x="186" y="9207"/>
                  </a:cubicBezTo>
                  <a:cubicBezTo>
                    <a:pt x="259" y="9872"/>
                    <a:pt x="444" y="10316"/>
                    <a:pt x="703" y="10575"/>
                  </a:cubicBezTo>
                  <a:cubicBezTo>
                    <a:pt x="836" y="10726"/>
                    <a:pt x="978" y="10819"/>
                    <a:pt x="1110" y="10869"/>
                  </a:cubicBezTo>
                  <a:lnTo>
                    <a:pt x="1110" y="10869"/>
                  </a:lnTo>
                  <a:cubicBezTo>
                    <a:pt x="1110" y="10870"/>
                    <a:pt x="1110" y="10870"/>
                    <a:pt x="1110" y="10870"/>
                  </a:cubicBezTo>
                  <a:cubicBezTo>
                    <a:pt x="1003" y="11119"/>
                    <a:pt x="863" y="11436"/>
                    <a:pt x="819" y="11723"/>
                  </a:cubicBezTo>
                  <a:lnTo>
                    <a:pt x="819" y="11723"/>
                  </a:lnTo>
                  <a:lnTo>
                    <a:pt x="814" y="11721"/>
                  </a:lnTo>
                  <a:lnTo>
                    <a:pt x="777" y="11832"/>
                  </a:lnTo>
                  <a:cubicBezTo>
                    <a:pt x="777" y="12016"/>
                    <a:pt x="888" y="12164"/>
                    <a:pt x="999" y="12275"/>
                  </a:cubicBezTo>
                  <a:cubicBezTo>
                    <a:pt x="1147" y="12423"/>
                    <a:pt x="1369" y="12497"/>
                    <a:pt x="1627" y="12608"/>
                  </a:cubicBezTo>
                  <a:cubicBezTo>
                    <a:pt x="1886" y="12682"/>
                    <a:pt x="2182" y="12719"/>
                    <a:pt x="2552" y="12719"/>
                  </a:cubicBezTo>
                  <a:cubicBezTo>
                    <a:pt x="3476" y="12719"/>
                    <a:pt x="4696" y="12423"/>
                    <a:pt x="5953" y="11573"/>
                  </a:cubicBezTo>
                  <a:cubicBezTo>
                    <a:pt x="7781" y="10327"/>
                    <a:pt x="9078" y="9234"/>
                    <a:pt x="9679" y="8714"/>
                  </a:cubicBezTo>
                  <a:lnTo>
                    <a:pt x="9679" y="8714"/>
                  </a:lnTo>
                  <a:cubicBezTo>
                    <a:pt x="9684" y="8762"/>
                    <a:pt x="9687" y="8815"/>
                    <a:pt x="9687" y="8874"/>
                  </a:cubicBezTo>
                  <a:cubicBezTo>
                    <a:pt x="9687" y="9014"/>
                    <a:pt x="9687" y="9187"/>
                    <a:pt x="9624" y="9394"/>
                  </a:cubicBezTo>
                  <a:lnTo>
                    <a:pt x="9624" y="9394"/>
                  </a:lnTo>
                  <a:lnTo>
                    <a:pt x="9613" y="9392"/>
                  </a:lnTo>
                  <a:cubicBezTo>
                    <a:pt x="9613" y="9539"/>
                    <a:pt x="9576" y="9650"/>
                    <a:pt x="9576" y="9761"/>
                  </a:cubicBezTo>
                  <a:cubicBezTo>
                    <a:pt x="9576" y="10094"/>
                    <a:pt x="9724" y="10390"/>
                    <a:pt x="9946" y="10575"/>
                  </a:cubicBezTo>
                  <a:cubicBezTo>
                    <a:pt x="10168" y="10796"/>
                    <a:pt x="10500" y="10907"/>
                    <a:pt x="10833" y="10907"/>
                  </a:cubicBezTo>
                  <a:cubicBezTo>
                    <a:pt x="11129" y="10907"/>
                    <a:pt x="11462" y="10833"/>
                    <a:pt x="11794" y="10686"/>
                  </a:cubicBezTo>
                  <a:cubicBezTo>
                    <a:pt x="12127" y="10501"/>
                    <a:pt x="12386" y="10316"/>
                    <a:pt x="12534" y="10131"/>
                  </a:cubicBezTo>
                  <a:cubicBezTo>
                    <a:pt x="12682" y="9946"/>
                    <a:pt x="12756" y="9724"/>
                    <a:pt x="12756" y="9539"/>
                  </a:cubicBezTo>
                  <a:cubicBezTo>
                    <a:pt x="12756" y="9409"/>
                    <a:pt x="12727" y="9306"/>
                    <a:pt x="12695" y="9232"/>
                  </a:cubicBezTo>
                  <a:lnTo>
                    <a:pt x="12695" y="9232"/>
                  </a:lnTo>
                  <a:cubicBezTo>
                    <a:pt x="12764" y="8771"/>
                    <a:pt x="13088" y="6546"/>
                    <a:pt x="13088" y="5325"/>
                  </a:cubicBezTo>
                  <a:cubicBezTo>
                    <a:pt x="13088" y="4585"/>
                    <a:pt x="12866" y="3550"/>
                    <a:pt x="12423" y="2552"/>
                  </a:cubicBezTo>
                  <a:cubicBezTo>
                    <a:pt x="11942" y="1554"/>
                    <a:pt x="11203" y="593"/>
                    <a:pt x="10131" y="260"/>
                  </a:cubicBezTo>
                  <a:cubicBezTo>
                    <a:pt x="9576" y="75"/>
                    <a:pt x="8911" y="1"/>
                    <a:pt x="81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4" name="Google Shape;2774;p51"/>
            <p:cNvSpPr/>
            <p:nvPr/>
          </p:nvSpPr>
          <p:spPr>
            <a:xfrm>
              <a:off x="3314100" y="3493950"/>
              <a:ext cx="431675" cy="128850"/>
            </a:xfrm>
            <a:custGeom>
              <a:avLst/>
              <a:gdLst/>
              <a:ahLst/>
              <a:cxnLst/>
              <a:rect l="l" t="t" r="r" b="b"/>
              <a:pathLst>
                <a:path w="17267" h="5154" extrusionOk="0">
                  <a:moveTo>
                    <a:pt x="3848" y="0"/>
                  </a:moveTo>
                  <a:cubicBezTo>
                    <a:pt x="3145" y="0"/>
                    <a:pt x="2774" y="163"/>
                    <a:pt x="2774" y="163"/>
                  </a:cubicBezTo>
                  <a:cubicBezTo>
                    <a:pt x="334" y="1789"/>
                    <a:pt x="1" y="4710"/>
                    <a:pt x="925" y="5006"/>
                  </a:cubicBezTo>
                  <a:cubicBezTo>
                    <a:pt x="1233" y="5117"/>
                    <a:pt x="3152" y="5154"/>
                    <a:pt x="5572" y="5154"/>
                  </a:cubicBezTo>
                  <a:cubicBezTo>
                    <a:pt x="10414" y="5154"/>
                    <a:pt x="17266" y="5006"/>
                    <a:pt x="17266" y="5006"/>
                  </a:cubicBezTo>
                  <a:lnTo>
                    <a:pt x="17155" y="2788"/>
                  </a:lnTo>
                  <a:cubicBezTo>
                    <a:pt x="17155" y="2788"/>
                    <a:pt x="13717" y="2492"/>
                    <a:pt x="13125" y="2492"/>
                  </a:cubicBezTo>
                  <a:cubicBezTo>
                    <a:pt x="12497" y="2492"/>
                    <a:pt x="8245" y="1272"/>
                    <a:pt x="6101" y="458"/>
                  </a:cubicBezTo>
                  <a:cubicBezTo>
                    <a:pt x="5157" y="101"/>
                    <a:pt x="4400" y="0"/>
                    <a:pt x="384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5" name="Google Shape;2775;p51"/>
            <p:cNvSpPr/>
            <p:nvPr/>
          </p:nvSpPr>
          <p:spPr>
            <a:xfrm>
              <a:off x="3317800" y="3486000"/>
              <a:ext cx="436275" cy="144200"/>
            </a:xfrm>
            <a:custGeom>
              <a:avLst/>
              <a:gdLst/>
              <a:ahLst/>
              <a:cxnLst/>
              <a:rect l="l" t="t" r="r" b="b"/>
              <a:pathLst>
                <a:path w="17451" h="5768" extrusionOk="0">
                  <a:moveTo>
                    <a:pt x="3698" y="629"/>
                  </a:moveTo>
                  <a:cubicBezTo>
                    <a:pt x="4215" y="629"/>
                    <a:pt x="4918" y="703"/>
                    <a:pt x="5842" y="1072"/>
                  </a:cubicBezTo>
                  <a:cubicBezTo>
                    <a:pt x="6914" y="1479"/>
                    <a:pt x="8541" y="1997"/>
                    <a:pt x="9946" y="2403"/>
                  </a:cubicBezTo>
                  <a:cubicBezTo>
                    <a:pt x="10648" y="2588"/>
                    <a:pt x="11314" y="2773"/>
                    <a:pt x="11831" y="2884"/>
                  </a:cubicBezTo>
                  <a:cubicBezTo>
                    <a:pt x="12090" y="2958"/>
                    <a:pt x="12312" y="3032"/>
                    <a:pt x="12497" y="3069"/>
                  </a:cubicBezTo>
                  <a:cubicBezTo>
                    <a:pt x="12719" y="3106"/>
                    <a:pt x="12829" y="3106"/>
                    <a:pt x="12977" y="3106"/>
                  </a:cubicBezTo>
                  <a:cubicBezTo>
                    <a:pt x="13236" y="3106"/>
                    <a:pt x="14271" y="3180"/>
                    <a:pt x="15196" y="3254"/>
                  </a:cubicBezTo>
                  <a:cubicBezTo>
                    <a:pt x="15801" y="3302"/>
                    <a:pt x="16390" y="3350"/>
                    <a:pt x="16725" y="3378"/>
                  </a:cubicBezTo>
                  <a:lnTo>
                    <a:pt x="16725" y="3378"/>
                  </a:lnTo>
                  <a:lnTo>
                    <a:pt x="16806" y="5033"/>
                  </a:lnTo>
                  <a:lnTo>
                    <a:pt x="16806" y="5033"/>
                  </a:lnTo>
                  <a:cubicBezTo>
                    <a:pt x="16608" y="5037"/>
                    <a:pt x="16322" y="5047"/>
                    <a:pt x="15972" y="5065"/>
                  </a:cubicBezTo>
                  <a:cubicBezTo>
                    <a:pt x="13828" y="5102"/>
                    <a:pt x="9058" y="5176"/>
                    <a:pt x="5435" y="5176"/>
                  </a:cubicBezTo>
                  <a:cubicBezTo>
                    <a:pt x="4215" y="5176"/>
                    <a:pt x="3143" y="5176"/>
                    <a:pt x="2330" y="5139"/>
                  </a:cubicBezTo>
                  <a:cubicBezTo>
                    <a:pt x="1923" y="5139"/>
                    <a:pt x="1553" y="5102"/>
                    <a:pt x="1332" y="5102"/>
                  </a:cubicBezTo>
                  <a:cubicBezTo>
                    <a:pt x="1184" y="5102"/>
                    <a:pt x="1073" y="5065"/>
                    <a:pt x="999" y="5065"/>
                  </a:cubicBezTo>
                  <a:lnTo>
                    <a:pt x="888" y="5065"/>
                  </a:lnTo>
                  <a:cubicBezTo>
                    <a:pt x="814" y="5028"/>
                    <a:pt x="777" y="4991"/>
                    <a:pt x="703" y="4843"/>
                  </a:cubicBezTo>
                  <a:cubicBezTo>
                    <a:pt x="666" y="4732"/>
                    <a:pt x="629" y="4547"/>
                    <a:pt x="629" y="4289"/>
                  </a:cubicBezTo>
                  <a:cubicBezTo>
                    <a:pt x="629" y="3808"/>
                    <a:pt x="777" y="3180"/>
                    <a:pt x="1110" y="2551"/>
                  </a:cubicBezTo>
                  <a:cubicBezTo>
                    <a:pt x="1479" y="1886"/>
                    <a:pt x="1997" y="1220"/>
                    <a:pt x="2773" y="740"/>
                  </a:cubicBezTo>
                  <a:lnTo>
                    <a:pt x="2768" y="730"/>
                  </a:lnTo>
                  <a:lnTo>
                    <a:pt x="2768" y="730"/>
                  </a:lnTo>
                  <a:cubicBezTo>
                    <a:pt x="2865" y="703"/>
                    <a:pt x="3181" y="629"/>
                    <a:pt x="3698" y="629"/>
                  </a:cubicBezTo>
                  <a:close/>
                  <a:moveTo>
                    <a:pt x="3698" y="0"/>
                  </a:moveTo>
                  <a:cubicBezTo>
                    <a:pt x="2921" y="0"/>
                    <a:pt x="2515" y="185"/>
                    <a:pt x="2478" y="185"/>
                  </a:cubicBezTo>
                  <a:lnTo>
                    <a:pt x="2441" y="222"/>
                  </a:lnTo>
                  <a:cubicBezTo>
                    <a:pt x="1590" y="776"/>
                    <a:pt x="962" y="1516"/>
                    <a:pt x="592" y="2255"/>
                  </a:cubicBezTo>
                  <a:cubicBezTo>
                    <a:pt x="186" y="2958"/>
                    <a:pt x="1" y="3697"/>
                    <a:pt x="1" y="4289"/>
                  </a:cubicBezTo>
                  <a:cubicBezTo>
                    <a:pt x="1" y="4621"/>
                    <a:pt x="38" y="4880"/>
                    <a:pt x="149" y="5102"/>
                  </a:cubicBezTo>
                  <a:cubicBezTo>
                    <a:pt x="259" y="5361"/>
                    <a:pt x="444" y="5546"/>
                    <a:pt x="666" y="5620"/>
                  </a:cubicBezTo>
                  <a:cubicBezTo>
                    <a:pt x="777" y="5657"/>
                    <a:pt x="851" y="5657"/>
                    <a:pt x="925" y="5694"/>
                  </a:cubicBezTo>
                  <a:cubicBezTo>
                    <a:pt x="1258" y="5731"/>
                    <a:pt x="1849" y="5731"/>
                    <a:pt x="2626" y="5768"/>
                  </a:cubicBezTo>
                  <a:lnTo>
                    <a:pt x="5435" y="5768"/>
                  </a:lnTo>
                  <a:cubicBezTo>
                    <a:pt x="10278" y="5768"/>
                    <a:pt x="17118" y="5657"/>
                    <a:pt x="17118" y="5657"/>
                  </a:cubicBezTo>
                  <a:cubicBezTo>
                    <a:pt x="17229" y="5657"/>
                    <a:pt x="17303" y="5620"/>
                    <a:pt x="17340" y="5546"/>
                  </a:cubicBezTo>
                  <a:cubicBezTo>
                    <a:pt x="17414" y="5509"/>
                    <a:pt x="17451" y="5398"/>
                    <a:pt x="17414" y="5324"/>
                  </a:cubicBezTo>
                  <a:lnTo>
                    <a:pt x="17340" y="3106"/>
                  </a:lnTo>
                  <a:cubicBezTo>
                    <a:pt x="17340" y="2958"/>
                    <a:pt x="17192" y="2810"/>
                    <a:pt x="17044" y="2810"/>
                  </a:cubicBezTo>
                  <a:cubicBezTo>
                    <a:pt x="17044" y="2810"/>
                    <a:pt x="16194" y="2736"/>
                    <a:pt x="15233" y="2662"/>
                  </a:cubicBezTo>
                  <a:cubicBezTo>
                    <a:pt x="14308" y="2588"/>
                    <a:pt x="13310" y="2514"/>
                    <a:pt x="12977" y="2514"/>
                  </a:cubicBezTo>
                  <a:cubicBezTo>
                    <a:pt x="12940" y="2514"/>
                    <a:pt x="12792" y="2477"/>
                    <a:pt x="12645" y="2440"/>
                  </a:cubicBezTo>
                  <a:cubicBezTo>
                    <a:pt x="11425" y="2218"/>
                    <a:pt x="7912" y="1183"/>
                    <a:pt x="6064" y="481"/>
                  </a:cubicBezTo>
                  <a:cubicBezTo>
                    <a:pt x="5103" y="111"/>
                    <a:pt x="4289" y="0"/>
                    <a:pt x="3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6" name="Google Shape;2776;p51"/>
            <p:cNvSpPr/>
            <p:nvPr/>
          </p:nvSpPr>
          <p:spPr>
            <a:xfrm>
              <a:off x="3642225" y="3515250"/>
              <a:ext cx="183025" cy="99250"/>
            </a:xfrm>
            <a:custGeom>
              <a:avLst/>
              <a:gdLst/>
              <a:ahLst/>
              <a:cxnLst/>
              <a:rect l="l" t="t" r="r" b="b"/>
              <a:pathLst>
                <a:path w="7321" h="3970" extrusionOk="0">
                  <a:moveTo>
                    <a:pt x="4177" y="1"/>
                  </a:moveTo>
                  <a:cubicBezTo>
                    <a:pt x="4110" y="1"/>
                    <a:pt x="4049" y="16"/>
                    <a:pt x="3993" y="50"/>
                  </a:cubicBezTo>
                  <a:cubicBezTo>
                    <a:pt x="3180" y="605"/>
                    <a:pt x="481" y="2934"/>
                    <a:pt x="481" y="2934"/>
                  </a:cubicBezTo>
                  <a:lnTo>
                    <a:pt x="0" y="3821"/>
                  </a:lnTo>
                  <a:lnTo>
                    <a:pt x="2736" y="3821"/>
                  </a:lnTo>
                  <a:cubicBezTo>
                    <a:pt x="3610" y="3821"/>
                    <a:pt x="3995" y="3516"/>
                    <a:pt x="4336" y="3516"/>
                  </a:cubicBezTo>
                  <a:cubicBezTo>
                    <a:pt x="4370" y="3516"/>
                    <a:pt x="4403" y="3519"/>
                    <a:pt x="4437" y="3525"/>
                  </a:cubicBezTo>
                  <a:cubicBezTo>
                    <a:pt x="4843" y="3599"/>
                    <a:pt x="6618" y="3969"/>
                    <a:pt x="6618" y="3969"/>
                  </a:cubicBezTo>
                  <a:cubicBezTo>
                    <a:pt x="6618" y="3969"/>
                    <a:pt x="7321" y="3821"/>
                    <a:pt x="7247" y="3525"/>
                  </a:cubicBezTo>
                  <a:cubicBezTo>
                    <a:pt x="7177" y="3249"/>
                    <a:pt x="5138" y="1"/>
                    <a:pt x="41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7" name="Google Shape;2777;p51"/>
            <p:cNvSpPr/>
            <p:nvPr/>
          </p:nvSpPr>
          <p:spPr>
            <a:xfrm>
              <a:off x="3634825" y="3508175"/>
              <a:ext cx="195975" cy="113700"/>
            </a:xfrm>
            <a:custGeom>
              <a:avLst/>
              <a:gdLst/>
              <a:ahLst/>
              <a:cxnLst/>
              <a:rect l="l" t="t" r="r" b="b"/>
              <a:pathLst>
                <a:path w="7839" h="4548" extrusionOk="0">
                  <a:moveTo>
                    <a:pt x="4474" y="0"/>
                  </a:moveTo>
                  <a:cubicBezTo>
                    <a:pt x="4363" y="0"/>
                    <a:pt x="4252" y="0"/>
                    <a:pt x="4141" y="74"/>
                  </a:cubicBezTo>
                  <a:cubicBezTo>
                    <a:pt x="3698" y="370"/>
                    <a:pt x="2810" y="1073"/>
                    <a:pt x="2034" y="1738"/>
                  </a:cubicBezTo>
                  <a:cubicBezTo>
                    <a:pt x="1258" y="2403"/>
                    <a:pt x="555" y="2958"/>
                    <a:pt x="555" y="2958"/>
                  </a:cubicBezTo>
                  <a:cubicBezTo>
                    <a:pt x="444" y="3069"/>
                    <a:pt x="407" y="3291"/>
                    <a:pt x="518" y="3402"/>
                  </a:cubicBezTo>
                  <a:cubicBezTo>
                    <a:pt x="578" y="3481"/>
                    <a:pt x="669" y="3518"/>
                    <a:pt x="758" y="3518"/>
                  </a:cubicBezTo>
                  <a:cubicBezTo>
                    <a:pt x="835" y="3518"/>
                    <a:pt x="910" y="3490"/>
                    <a:pt x="962" y="3439"/>
                  </a:cubicBezTo>
                  <a:cubicBezTo>
                    <a:pt x="962" y="3439"/>
                    <a:pt x="1147" y="3291"/>
                    <a:pt x="1405" y="3069"/>
                  </a:cubicBezTo>
                  <a:cubicBezTo>
                    <a:pt x="1812" y="2736"/>
                    <a:pt x="2404" y="2219"/>
                    <a:pt x="2995" y="1701"/>
                  </a:cubicBezTo>
                  <a:cubicBezTo>
                    <a:pt x="3587" y="1220"/>
                    <a:pt x="4178" y="777"/>
                    <a:pt x="4474" y="592"/>
                  </a:cubicBezTo>
                  <a:cubicBezTo>
                    <a:pt x="4511" y="592"/>
                    <a:pt x="4585" y="629"/>
                    <a:pt x="4733" y="703"/>
                  </a:cubicBezTo>
                  <a:cubicBezTo>
                    <a:pt x="4918" y="814"/>
                    <a:pt x="5213" y="1073"/>
                    <a:pt x="5472" y="1405"/>
                  </a:cubicBezTo>
                  <a:cubicBezTo>
                    <a:pt x="5916" y="1849"/>
                    <a:pt x="6360" y="2477"/>
                    <a:pt x="6692" y="2958"/>
                  </a:cubicBezTo>
                  <a:cubicBezTo>
                    <a:pt x="6840" y="3217"/>
                    <a:pt x="6988" y="3439"/>
                    <a:pt x="7099" y="3624"/>
                  </a:cubicBezTo>
                  <a:cubicBezTo>
                    <a:pt x="7136" y="3697"/>
                    <a:pt x="7173" y="3771"/>
                    <a:pt x="7210" y="3808"/>
                  </a:cubicBezTo>
                  <a:lnTo>
                    <a:pt x="7214" y="3817"/>
                  </a:lnTo>
                  <a:lnTo>
                    <a:pt x="7214" y="3817"/>
                  </a:lnTo>
                  <a:cubicBezTo>
                    <a:pt x="7176" y="3850"/>
                    <a:pt x="7111" y="3882"/>
                    <a:pt x="7062" y="3882"/>
                  </a:cubicBezTo>
                  <a:lnTo>
                    <a:pt x="6936" y="3946"/>
                  </a:lnTo>
                  <a:lnTo>
                    <a:pt x="6936" y="3946"/>
                  </a:lnTo>
                  <a:cubicBezTo>
                    <a:pt x="6635" y="3884"/>
                    <a:pt x="5139" y="3579"/>
                    <a:pt x="4807" y="3513"/>
                  </a:cubicBezTo>
                  <a:lnTo>
                    <a:pt x="4659" y="3476"/>
                  </a:lnTo>
                  <a:cubicBezTo>
                    <a:pt x="4363" y="3476"/>
                    <a:pt x="4178" y="3587"/>
                    <a:pt x="3956" y="3660"/>
                  </a:cubicBezTo>
                  <a:cubicBezTo>
                    <a:pt x="3698" y="3734"/>
                    <a:pt x="3439" y="3808"/>
                    <a:pt x="3032" y="3808"/>
                  </a:cubicBezTo>
                  <a:lnTo>
                    <a:pt x="296" y="3808"/>
                  </a:lnTo>
                  <a:cubicBezTo>
                    <a:pt x="148" y="3808"/>
                    <a:pt x="1" y="3919"/>
                    <a:pt x="1" y="4104"/>
                  </a:cubicBezTo>
                  <a:cubicBezTo>
                    <a:pt x="1" y="4289"/>
                    <a:pt x="148" y="4400"/>
                    <a:pt x="296" y="4400"/>
                  </a:cubicBezTo>
                  <a:lnTo>
                    <a:pt x="3032" y="4400"/>
                  </a:lnTo>
                  <a:cubicBezTo>
                    <a:pt x="3513" y="4400"/>
                    <a:pt x="3846" y="4326"/>
                    <a:pt x="4141" y="4252"/>
                  </a:cubicBezTo>
                  <a:cubicBezTo>
                    <a:pt x="4400" y="4141"/>
                    <a:pt x="4585" y="4104"/>
                    <a:pt x="4659" y="4104"/>
                  </a:cubicBezTo>
                  <a:lnTo>
                    <a:pt x="4696" y="4104"/>
                  </a:lnTo>
                  <a:cubicBezTo>
                    <a:pt x="5066" y="4178"/>
                    <a:pt x="6877" y="4548"/>
                    <a:pt x="6877" y="4548"/>
                  </a:cubicBezTo>
                  <a:lnTo>
                    <a:pt x="6988" y="4548"/>
                  </a:lnTo>
                  <a:cubicBezTo>
                    <a:pt x="7025" y="4548"/>
                    <a:pt x="7173" y="4511"/>
                    <a:pt x="7358" y="4437"/>
                  </a:cubicBezTo>
                  <a:cubicBezTo>
                    <a:pt x="7469" y="4400"/>
                    <a:pt x="7543" y="4326"/>
                    <a:pt x="7653" y="4252"/>
                  </a:cubicBezTo>
                  <a:cubicBezTo>
                    <a:pt x="7727" y="4178"/>
                    <a:pt x="7838" y="4030"/>
                    <a:pt x="7838" y="3845"/>
                  </a:cubicBezTo>
                  <a:lnTo>
                    <a:pt x="7838" y="3734"/>
                  </a:lnTo>
                  <a:cubicBezTo>
                    <a:pt x="7801" y="3660"/>
                    <a:pt x="7801" y="3624"/>
                    <a:pt x="7764" y="3587"/>
                  </a:cubicBezTo>
                  <a:cubicBezTo>
                    <a:pt x="7690" y="3402"/>
                    <a:pt x="7506" y="3143"/>
                    <a:pt x="7284" y="2773"/>
                  </a:cubicBezTo>
                  <a:cubicBezTo>
                    <a:pt x="6951" y="2219"/>
                    <a:pt x="6470" y="1553"/>
                    <a:pt x="5990" y="1036"/>
                  </a:cubicBezTo>
                  <a:cubicBezTo>
                    <a:pt x="5731" y="740"/>
                    <a:pt x="5509" y="518"/>
                    <a:pt x="5250" y="296"/>
                  </a:cubicBezTo>
                  <a:cubicBezTo>
                    <a:pt x="4992" y="148"/>
                    <a:pt x="4770" y="0"/>
                    <a:pt x="44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8" name="Google Shape;2778;p51"/>
            <p:cNvSpPr/>
            <p:nvPr/>
          </p:nvSpPr>
          <p:spPr>
            <a:xfrm>
              <a:off x="4000825" y="3493950"/>
              <a:ext cx="430750" cy="128850"/>
            </a:xfrm>
            <a:custGeom>
              <a:avLst/>
              <a:gdLst/>
              <a:ahLst/>
              <a:cxnLst/>
              <a:rect l="l" t="t" r="r" b="b"/>
              <a:pathLst>
                <a:path w="17230" h="5154" extrusionOk="0">
                  <a:moveTo>
                    <a:pt x="13404" y="0"/>
                  </a:moveTo>
                  <a:cubicBezTo>
                    <a:pt x="12849" y="0"/>
                    <a:pt x="12093" y="101"/>
                    <a:pt x="11166" y="458"/>
                  </a:cubicBezTo>
                  <a:cubicBezTo>
                    <a:pt x="9022" y="1272"/>
                    <a:pt x="4770" y="2492"/>
                    <a:pt x="4142" y="2492"/>
                  </a:cubicBezTo>
                  <a:cubicBezTo>
                    <a:pt x="3550" y="2492"/>
                    <a:pt x="75" y="2788"/>
                    <a:pt x="75" y="2788"/>
                  </a:cubicBezTo>
                  <a:lnTo>
                    <a:pt x="1" y="5006"/>
                  </a:lnTo>
                  <a:cubicBezTo>
                    <a:pt x="1" y="5006"/>
                    <a:pt x="6853" y="5154"/>
                    <a:pt x="11695" y="5154"/>
                  </a:cubicBezTo>
                  <a:cubicBezTo>
                    <a:pt x="14115" y="5154"/>
                    <a:pt x="16034" y="5117"/>
                    <a:pt x="16342" y="5006"/>
                  </a:cubicBezTo>
                  <a:cubicBezTo>
                    <a:pt x="17229" y="4710"/>
                    <a:pt x="16933" y="1789"/>
                    <a:pt x="14493" y="163"/>
                  </a:cubicBezTo>
                  <a:cubicBezTo>
                    <a:pt x="14493" y="163"/>
                    <a:pt x="14111" y="0"/>
                    <a:pt x="1340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9" name="Google Shape;2779;p51"/>
            <p:cNvSpPr/>
            <p:nvPr/>
          </p:nvSpPr>
          <p:spPr>
            <a:xfrm>
              <a:off x="3992525" y="3486000"/>
              <a:ext cx="436275" cy="144200"/>
            </a:xfrm>
            <a:custGeom>
              <a:avLst/>
              <a:gdLst/>
              <a:ahLst/>
              <a:cxnLst/>
              <a:rect l="l" t="t" r="r" b="b"/>
              <a:pathLst>
                <a:path w="17451" h="5768" extrusionOk="0">
                  <a:moveTo>
                    <a:pt x="13753" y="629"/>
                  </a:moveTo>
                  <a:cubicBezTo>
                    <a:pt x="14086" y="629"/>
                    <a:pt x="14345" y="666"/>
                    <a:pt x="14493" y="703"/>
                  </a:cubicBezTo>
                  <a:cubicBezTo>
                    <a:pt x="14567" y="703"/>
                    <a:pt x="14641" y="740"/>
                    <a:pt x="14678" y="740"/>
                  </a:cubicBezTo>
                  <a:cubicBezTo>
                    <a:pt x="15417" y="1220"/>
                    <a:pt x="15971" y="1886"/>
                    <a:pt x="16304" y="2551"/>
                  </a:cubicBezTo>
                  <a:cubicBezTo>
                    <a:pt x="16674" y="3180"/>
                    <a:pt x="16822" y="3808"/>
                    <a:pt x="16822" y="4289"/>
                  </a:cubicBezTo>
                  <a:cubicBezTo>
                    <a:pt x="16822" y="4547"/>
                    <a:pt x="16785" y="4732"/>
                    <a:pt x="16711" y="4880"/>
                  </a:cubicBezTo>
                  <a:cubicBezTo>
                    <a:pt x="16674" y="4991"/>
                    <a:pt x="16600" y="5028"/>
                    <a:pt x="16563" y="5065"/>
                  </a:cubicBezTo>
                  <a:lnTo>
                    <a:pt x="16415" y="5065"/>
                  </a:lnTo>
                  <a:cubicBezTo>
                    <a:pt x="16156" y="5102"/>
                    <a:pt x="15565" y="5139"/>
                    <a:pt x="14788" y="5139"/>
                  </a:cubicBezTo>
                  <a:cubicBezTo>
                    <a:pt x="14049" y="5176"/>
                    <a:pt x="13088" y="5176"/>
                    <a:pt x="12016" y="5176"/>
                  </a:cubicBezTo>
                  <a:cubicBezTo>
                    <a:pt x="9613" y="5176"/>
                    <a:pt x="6692" y="5139"/>
                    <a:pt x="4363" y="5102"/>
                  </a:cubicBezTo>
                  <a:cubicBezTo>
                    <a:pt x="3180" y="5102"/>
                    <a:pt x="2181" y="5065"/>
                    <a:pt x="1479" y="5065"/>
                  </a:cubicBezTo>
                  <a:cubicBezTo>
                    <a:pt x="1119" y="5047"/>
                    <a:pt x="839" y="5038"/>
                    <a:pt x="645" y="5033"/>
                  </a:cubicBezTo>
                  <a:lnTo>
                    <a:pt x="645" y="5033"/>
                  </a:lnTo>
                  <a:lnTo>
                    <a:pt x="726" y="3377"/>
                  </a:lnTo>
                  <a:lnTo>
                    <a:pt x="726" y="3377"/>
                  </a:lnTo>
                  <a:cubicBezTo>
                    <a:pt x="1055" y="3349"/>
                    <a:pt x="1632" y="3301"/>
                    <a:pt x="2255" y="3254"/>
                  </a:cubicBezTo>
                  <a:cubicBezTo>
                    <a:pt x="3180" y="3180"/>
                    <a:pt x="4215" y="3106"/>
                    <a:pt x="4474" y="3106"/>
                  </a:cubicBezTo>
                  <a:cubicBezTo>
                    <a:pt x="4585" y="3106"/>
                    <a:pt x="4732" y="3106"/>
                    <a:pt x="4917" y="3069"/>
                  </a:cubicBezTo>
                  <a:cubicBezTo>
                    <a:pt x="6211" y="2810"/>
                    <a:pt x="9686" y="1775"/>
                    <a:pt x="11609" y="1072"/>
                  </a:cubicBezTo>
                  <a:cubicBezTo>
                    <a:pt x="12496" y="703"/>
                    <a:pt x="13236" y="629"/>
                    <a:pt x="13753" y="629"/>
                  </a:cubicBezTo>
                  <a:close/>
                  <a:moveTo>
                    <a:pt x="13753" y="0"/>
                  </a:moveTo>
                  <a:cubicBezTo>
                    <a:pt x="13162" y="0"/>
                    <a:pt x="12348" y="111"/>
                    <a:pt x="11387" y="481"/>
                  </a:cubicBezTo>
                  <a:cubicBezTo>
                    <a:pt x="10315" y="887"/>
                    <a:pt x="8725" y="1405"/>
                    <a:pt x="7320" y="1812"/>
                  </a:cubicBezTo>
                  <a:cubicBezTo>
                    <a:pt x="6618" y="1997"/>
                    <a:pt x="5952" y="2181"/>
                    <a:pt x="5472" y="2292"/>
                  </a:cubicBezTo>
                  <a:cubicBezTo>
                    <a:pt x="5213" y="2366"/>
                    <a:pt x="4991" y="2403"/>
                    <a:pt x="4806" y="2440"/>
                  </a:cubicBezTo>
                  <a:cubicBezTo>
                    <a:pt x="4622" y="2477"/>
                    <a:pt x="4511" y="2514"/>
                    <a:pt x="4474" y="2514"/>
                  </a:cubicBezTo>
                  <a:cubicBezTo>
                    <a:pt x="4141" y="2514"/>
                    <a:pt x="3143" y="2588"/>
                    <a:pt x="2181" y="2662"/>
                  </a:cubicBezTo>
                  <a:cubicBezTo>
                    <a:pt x="1257" y="2736"/>
                    <a:pt x="407" y="2810"/>
                    <a:pt x="407" y="2810"/>
                  </a:cubicBezTo>
                  <a:cubicBezTo>
                    <a:pt x="222" y="2810"/>
                    <a:pt x="111" y="2958"/>
                    <a:pt x="111" y="3106"/>
                  </a:cubicBezTo>
                  <a:lnTo>
                    <a:pt x="0" y="5324"/>
                  </a:lnTo>
                  <a:cubicBezTo>
                    <a:pt x="0" y="5398"/>
                    <a:pt x="37" y="5509"/>
                    <a:pt x="74" y="5546"/>
                  </a:cubicBezTo>
                  <a:cubicBezTo>
                    <a:pt x="148" y="5620"/>
                    <a:pt x="222" y="5657"/>
                    <a:pt x="296" y="5657"/>
                  </a:cubicBezTo>
                  <a:cubicBezTo>
                    <a:pt x="296" y="5657"/>
                    <a:pt x="7172" y="5768"/>
                    <a:pt x="12016" y="5768"/>
                  </a:cubicBezTo>
                  <a:lnTo>
                    <a:pt x="15121" y="5768"/>
                  </a:lnTo>
                  <a:cubicBezTo>
                    <a:pt x="15565" y="5731"/>
                    <a:pt x="15898" y="5731"/>
                    <a:pt x="16156" y="5731"/>
                  </a:cubicBezTo>
                  <a:cubicBezTo>
                    <a:pt x="16304" y="5694"/>
                    <a:pt x="16415" y="5694"/>
                    <a:pt x="16526" y="5694"/>
                  </a:cubicBezTo>
                  <a:cubicBezTo>
                    <a:pt x="16600" y="5657"/>
                    <a:pt x="16674" y="5657"/>
                    <a:pt x="16748" y="5620"/>
                  </a:cubicBezTo>
                  <a:cubicBezTo>
                    <a:pt x="17007" y="5546"/>
                    <a:pt x="17192" y="5361"/>
                    <a:pt x="17302" y="5102"/>
                  </a:cubicBezTo>
                  <a:cubicBezTo>
                    <a:pt x="17376" y="4880"/>
                    <a:pt x="17450" y="4621"/>
                    <a:pt x="17450" y="4289"/>
                  </a:cubicBezTo>
                  <a:cubicBezTo>
                    <a:pt x="17450" y="3697"/>
                    <a:pt x="17265" y="2958"/>
                    <a:pt x="16859" y="2255"/>
                  </a:cubicBezTo>
                  <a:cubicBezTo>
                    <a:pt x="16452" y="1516"/>
                    <a:pt x="15861" y="776"/>
                    <a:pt x="15010" y="222"/>
                  </a:cubicBezTo>
                  <a:lnTo>
                    <a:pt x="14936" y="185"/>
                  </a:lnTo>
                  <a:cubicBezTo>
                    <a:pt x="14936" y="185"/>
                    <a:pt x="14493" y="0"/>
                    <a:pt x="137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0" name="Google Shape;2780;p51"/>
            <p:cNvSpPr/>
            <p:nvPr/>
          </p:nvSpPr>
          <p:spPr>
            <a:xfrm>
              <a:off x="3898250" y="3515250"/>
              <a:ext cx="183025" cy="99250"/>
            </a:xfrm>
            <a:custGeom>
              <a:avLst/>
              <a:gdLst/>
              <a:ahLst/>
              <a:cxnLst/>
              <a:rect l="l" t="t" r="r" b="b"/>
              <a:pathLst>
                <a:path w="7321" h="3970" extrusionOk="0">
                  <a:moveTo>
                    <a:pt x="3143" y="1"/>
                  </a:moveTo>
                  <a:cubicBezTo>
                    <a:pt x="2183" y="1"/>
                    <a:pt x="143" y="3249"/>
                    <a:pt x="74" y="3525"/>
                  </a:cubicBezTo>
                  <a:cubicBezTo>
                    <a:pt x="0" y="3821"/>
                    <a:pt x="703" y="3969"/>
                    <a:pt x="703" y="3969"/>
                  </a:cubicBezTo>
                  <a:cubicBezTo>
                    <a:pt x="703" y="3969"/>
                    <a:pt x="2477" y="3599"/>
                    <a:pt x="2884" y="3525"/>
                  </a:cubicBezTo>
                  <a:cubicBezTo>
                    <a:pt x="2918" y="3519"/>
                    <a:pt x="2951" y="3516"/>
                    <a:pt x="2985" y="3516"/>
                  </a:cubicBezTo>
                  <a:cubicBezTo>
                    <a:pt x="3326" y="3516"/>
                    <a:pt x="3711" y="3821"/>
                    <a:pt x="4585" y="3821"/>
                  </a:cubicBezTo>
                  <a:lnTo>
                    <a:pt x="7320" y="3821"/>
                  </a:lnTo>
                  <a:lnTo>
                    <a:pt x="6840" y="2934"/>
                  </a:lnTo>
                  <a:cubicBezTo>
                    <a:pt x="6840" y="2934"/>
                    <a:pt x="4141" y="605"/>
                    <a:pt x="3328" y="50"/>
                  </a:cubicBezTo>
                  <a:cubicBezTo>
                    <a:pt x="3272" y="16"/>
                    <a:pt x="3210" y="1"/>
                    <a:pt x="314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1" name="Google Shape;2781;p51"/>
            <p:cNvSpPr/>
            <p:nvPr/>
          </p:nvSpPr>
          <p:spPr>
            <a:xfrm>
              <a:off x="3892700" y="3508175"/>
              <a:ext cx="195975" cy="113700"/>
            </a:xfrm>
            <a:custGeom>
              <a:avLst/>
              <a:gdLst/>
              <a:ahLst/>
              <a:cxnLst/>
              <a:rect l="l" t="t" r="r" b="b"/>
              <a:pathLst>
                <a:path w="7839" h="4548" extrusionOk="0">
                  <a:moveTo>
                    <a:pt x="3365" y="0"/>
                  </a:moveTo>
                  <a:cubicBezTo>
                    <a:pt x="3143" y="0"/>
                    <a:pt x="2958" y="74"/>
                    <a:pt x="2810" y="185"/>
                  </a:cubicBezTo>
                  <a:cubicBezTo>
                    <a:pt x="2477" y="370"/>
                    <a:pt x="2182" y="629"/>
                    <a:pt x="1886" y="999"/>
                  </a:cubicBezTo>
                  <a:cubicBezTo>
                    <a:pt x="1442" y="1479"/>
                    <a:pt x="999" y="2108"/>
                    <a:pt x="629" y="2625"/>
                  </a:cubicBezTo>
                  <a:cubicBezTo>
                    <a:pt x="481" y="2884"/>
                    <a:pt x="333" y="3106"/>
                    <a:pt x="222" y="3291"/>
                  </a:cubicBezTo>
                  <a:cubicBezTo>
                    <a:pt x="185" y="3402"/>
                    <a:pt x="111" y="3476"/>
                    <a:pt x="74" y="3550"/>
                  </a:cubicBezTo>
                  <a:cubicBezTo>
                    <a:pt x="37" y="3624"/>
                    <a:pt x="37" y="3660"/>
                    <a:pt x="0" y="3734"/>
                  </a:cubicBezTo>
                  <a:lnTo>
                    <a:pt x="0" y="3845"/>
                  </a:lnTo>
                  <a:cubicBezTo>
                    <a:pt x="0" y="4030"/>
                    <a:pt x="111" y="4178"/>
                    <a:pt x="185" y="4252"/>
                  </a:cubicBezTo>
                  <a:cubicBezTo>
                    <a:pt x="333" y="4400"/>
                    <a:pt x="481" y="4437"/>
                    <a:pt x="629" y="4474"/>
                  </a:cubicBezTo>
                  <a:cubicBezTo>
                    <a:pt x="740" y="4548"/>
                    <a:pt x="851" y="4548"/>
                    <a:pt x="851" y="4548"/>
                  </a:cubicBezTo>
                  <a:lnTo>
                    <a:pt x="962" y="4548"/>
                  </a:lnTo>
                  <a:cubicBezTo>
                    <a:pt x="962" y="4548"/>
                    <a:pt x="2773" y="4178"/>
                    <a:pt x="3143" y="4104"/>
                  </a:cubicBezTo>
                  <a:lnTo>
                    <a:pt x="3180" y="4104"/>
                  </a:lnTo>
                  <a:cubicBezTo>
                    <a:pt x="3254" y="4104"/>
                    <a:pt x="3439" y="4141"/>
                    <a:pt x="3697" y="4252"/>
                  </a:cubicBezTo>
                  <a:cubicBezTo>
                    <a:pt x="3993" y="4326"/>
                    <a:pt x="4326" y="4400"/>
                    <a:pt x="4807" y="4400"/>
                  </a:cubicBezTo>
                  <a:lnTo>
                    <a:pt x="7542" y="4400"/>
                  </a:lnTo>
                  <a:cubicBezTo>
                    <a:pt x="7690" y="4400"/>
                    <a:pt x="7838" y="4289"/>
                    <a:pt x="7838" y="4104"/>
                  </a:cubicBezTo>
                  <a:cubicBezTo>
                    <a:pt x="7838" y="3919"/>
                    <a:pt x="7690" y="3808"/>
                    <a:pt x="7542" y="3808"/>
                  </a:cubicBezTo>
                  <a:lnTo>
                    <a:pt x="4807" y="3808"/>
                  </a:lnTo>
                  <a:cubicBezTo>
                    <a:pt x="4400" y="3808"/>
                    <a:pt x="4141" y="3734"/>
                    <a:pt x="3882" y="3660"/>
                  </a:cubicBezTo>
                  <a:cubicBezTo>
                    <a:pt x="3660" y="3587"/>
                    <a:pt x="3476" y="3476"/>
                    <a:pt x="3180" y="3476"/>
                  </a:cubicBezTo>
                  <a:lnTo>
                    <a:pt x="3032" y="3513"/>
                  </a:lnTo>
                  <a:cubicBezTo>
                    <a:pt x="2699" y="3579"/>
                    <a:pt x="1198" y="3885"/>
                    <a:pt x="902" y="3946"/>
                  </a:cubicBezTo>
                  <a:lnTo>
                    <a:pt x="902" y="3946"/>
                  </a:lnTo>
                  <a:cubicBezTo>
                    <a:pt x="841" y="3930"/>
                    <a:pt x="754" y="3897"/>
                    <a:pt x="703" y="3845"/>
                  </a:cubicBezTo>
                  <a:lnTo>
                    <a:pt x="626" y="3820"/>
                  </a:lnTo>
                  <a:lnTo>
                    <a:pt x="626" y="3820"/>
                  </a:lnTo>
                  <a:cubicBezTo>
                    <a:pt x="645" y="3788"/>
                    <a:pt x="670" y="3747"/>
                    <a:pt x="703" y="3697"/>
                  </a:cubicBezTo>
                  <a:cubicBezTo>
                    <a:pt x="925" y="3291"/>
                    <a:pt x="1442" y="2477"/>
                    <a:pt x="1997" y="1775"/>
                  </a:cubicBezTo>
                  <a:cubicBezTo>
                    <a:pt x="2293" y="1442"/>
                    <a:pt x="2588" y="1146"/>
                    <a:pt x="2810" y="925"/>
                  </a:cubicBezTo>
                  <a:cubicBezTo>
                    <a:pt x="2958" y="814"/>
                    <a:pt x="3069" y="703"/>
                    <a:pt x="3180" y="666"/>
                  </a:cubicBezTo>
                  <a:cubicBezTo>
                    <a:pt x="3254" y="629"/>
                    <a:pt x="3328" y="592"/>
                    <a:pt x="3365" y="592"/>
                  </a:cubicBezTo>
                  <a:cubicBezTo>
                    <a:pt x="3771" y="851"/>
                    <a:pt x="4659" y="1553"/>
                    <a:pt x="5435" y="2219"/>
                  </a:cubicBezTo>
                  <a:cubicBezTo>
                    <a:pt x="5805" y="2514"/>
                    <a:pt x="6174" y="2847"/>
                    <a:pt x="6433" y="3069"/>
                  </a:cubicBezTo>
                  <a:cubicBezTo>
                    <a:pt x="6692" y="3291"/>
                    <a:pt x="6877" y="3439"/>
                    <a:pt x="6877" y="3439"/>
                  </a:cubicBezTo>
                  <a:cubicBezTo>
                    <a:pt x="6928" y="3490"/>
                    <a:pt x="7004" y="3518"/>
                    <a:pt x="7081" y="3518"/>
                  </a:cubicBezTo>
                  <a:cubicBezTo>
                    <a:pt x="7170" y="3518"/>
                    <a:pt x="7261" y="3481"/>
                    <a:pt x="7321" y="3402"/>
                  </a:cubicBezTo>
                  <a:cubicBezTo>
                    <a:pt x="7431" y="3291"/>
                    <a:pt x="7394" y="3069"/>
                    <a:pt x="7284" y="2958"/>
                  </a:cubicBezTo>
                  <a:cubicBezTo>
                    <a:pt x="7284" y="2958"/>
                    <a:pt x="6581" y="2403"/>
                    <a:pt x="5805" y="1738"/>
                  </a:cubicBezTo>
                  <a:cubicBezTo>
                    <a:pt x="5028" y="1073"/>
                    <a:pt x="4141" y="370"/>
                    <a:pt x="3697" y="74"/>
                  </a:cubicBezTo>
                  <a:cubicBezTo>
                    <a:pt x="3587" y="0"/>
                    <a:pt x="3476" y="0"/>
                    <a:pt x="336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2" name="Google Shape;2782;p51"/>
            <p:cNvSpPr/>
            <p:nvPr/>
          </p:nvSpPr>
          <p:spPr>
            <a:xfrm>
              <a:off x="3581225" y="3885275"/>
              <a:ext cx="489875" cy="212600"/>
            </a:xfrm>
            <a:custGeom>
              <a:avLst/>
              <a:gdLst/>
              <a:ahLst/>
              <a:cxnLst/>
              <a:rect l="l" t="t" r="r" b="b"/>
              <a:pathLst>
                <a:path w="19595" h="8504" extrusionOk="0">
                  <a:moveTo>
                    <a:pt x="0" y="0"/>
                  </a:moveTo>
                  <a:lnTo>
                    <a:pt x="0" y="8504"/>
                  </a:lnTo>
                  <a:lnTo>
                    <a:pt x="19595" y="8504"/>
                  </a:lnTo>
                  <a:lnTo>
                    <a:pt x="1959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3" name="Google Shape;2783;p51"/>
            <p:cNvSpPr/>
            <p:nvPr/>
          </p:nvSpPr>
          <p:spPr>
            <a:xfrm>
              <a:off x="3573825" y="3876950"/>
              <a:ext cx="504675" cy="228325"/>
            </a:xfrm>
            <a:custGeom>
              <a:avLst/>
              <a:gdLst/>
              <a:ahLst/>
              <a:cxnLst/>
              <a:rect l="l" t="t" r="r" b="b"/>
              <a:pathLst>
                <a:path w="20187" h="9133" extrusionOk="0">
                  <a:moveTo>
                    <a:pt x="19558" y="629"/>
                  </a:moveTo>
                  <a:lnTo>
                    <a:pt x="19558" y="8504"/>
                  </a:lnTo>
                  <a:lnTo>
                    <a:pt x="592" y="8504"/>
                  </a:lnTo>
                  <a:lnTo>
                    <a:pt x="592" y="629"/>
                  </a:lnTo>
                  <a:close/>
                  <a:moveTo>
                    <a:pt x="296" y="1"/>
                  </a:moveTo>
                  <a:cubicBezTo>
                    <a:pt x="222" y="1"/>
                    <a:pt x="148" y="38"/>
                    <a:pt x="74" y="112"/>
                  </a:cubicBezTo>
                  <a:cubicBezTo>
                    <a:pt x="37" y="149"/>
                    <a:pt x="1" y="223"/>
                    <a:pt x="1" y="333"/>
                  </a:cubicBezTo>
                  <a:lnTo>
                    <a:pt x="1" y="8837"/>
                  </a:lnTo>
                  <a:cubicBezTo>
                    <a:pt x="1" y="8911"/>
                    <a:pt x="37" y="8985"/>
                    <a:pt x="74" y="9022"/>
                  </a:cubicBezTo>
                  <a:cubicBezTo>
                    <a:pt x="148" y="9095"/>
                    <a:pt x="222" y="9132"/>
                    <a:pt x="296" y="9132"/>
                  </a:cubicBezTo>
                  <a:lnTo>
                    <a:pt x="19891" y="9132"/>
                  </a:lnTo>
                  <a:cubicBezTo>
                    <a:pt x="19965" y="9132"/>
                    <a:pt x="20039" y="9095"/>
                    <a:pt x="20113" y="9022"/>
                  </a:cubicBezTo>
                  <a:cubicBezTo>
                    <a:pt x="20149" y="8985"/>
                    <a:pt x="20186" y="8911"/>
                    <a:pt x="20186" y="8837"/>
                  </a:cubicBezTo>
                  <a:lnTo>
                    <a:pt x="20186" y="333"/>
                  </a:lnTo>
                  <a:cubicBezTo>
                    <a:pt x="20186" y="223"/>
                    <a:pt x="20149" y="149"/>
                    <a:pt x="20113" y="112"/>
                  </a:cubicBezTo>
                  <a:cubicBezTo>
                    <a:pt x="20039" y="38"/>
                    <a:pt x="19965" y="1"/>
                    <a:pt x="1989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4" name="Google Shape;2784;p51"/>
            <p:cNvSpPr/>
            <p:nvPr/>
          </p:nvSpPr>
          <p:spPr>
            <a:xfrm>
              <a:off x="3618200" y="3864350"/>
              <a:ext cx="183950" cy="157000"/>
            </a:xfrm>
            <a:custGeom>
              <a:avLst/>
              <a:gdLst/>
              <a:ahLst/>
              <a:cxnLst/>
              <a:rect l="l" t="t" r="r" b="b"/>
              <a:pathLst>
                <a:path w="7358" h="6280" extrusionOk="0">
                  <a:moveTo>
                    <a:pt x="306" y="1"/>
                  </a:moveTo>
                  <a:cubicBezTo>
                    <a:pt x="185" y="1"/>
                    <a:pt x="66" y="93"/>
                    <a:pt x="37" y="209"/>
                  </a:cubicBezTo>
                  <a:cubicBezTo>
                    <a:pt x="0" y="394"/>
                    <a:pt x="74" y="542"/>
                    <a:pt x="259" y="616"/>
                  </a:cubicBezTo>
                  <a:lnTo>
                    <a:pt x="296" y="616"/>
                  </a:lnTo>
                  <a:cubicBezTo>
                    <a:pt x="592" y="690"/>
                    <a:pt x="1997" y="1133"/>
                    <a:pt x="3401" y="2021"/>
                  </a:cubicBezTo>
                  <a:cubicBezTo>
                    <a:pt x="4843" y="2908"/>
                    <a:pt x="6285" y="4239"/>
                    <a:pt x="6729" y="6050"/>
                  </a:cubicBezTo>
                  <a:cubicBezTo>
                    <a:pt x="6761" y="6179"/>
                    <a:pt x="6905" y="6279"/>
                    <a:pt x="7039" y="6279"/>
                  </a:cubicBezTo>
                  <a:cubicBezTo>
                    <a:pt x="7059" y="6279"/>
                    <a:pt x="7079" y="6277"/>
                    <a:pt x="7098" y="6272"/>
                  </a:cubicBezTo>
                  <a:cubicBezTo>
                    <a:pt x="7283" y="6235"/>
                    <a:pt x="7357" y="6050"/>
                    <a:pt x="7320" y="5902"/>
                  </a:cubicBezTo>
                  <a:cubicBezTo>
                    <a:pt x="6766" y="3721"/>
                    <a:pt x="5028" y="2242"/>
                    <a:pt x="3438" y="1318"/>
                  </a:cubicBezTo>
                  <a:cubicBezTo>
                    <a:pt x="1849" y="394"/>
                    <a:pt x="407" y="24"/>
                    <a:pt x="407" y="24"/>
                  </a:cubicBezTo>
                  <a:cubicBezTo>
                    <a:pt x="374" y="8"/>
                    <a:pt x="340" y="1"/>
                    <a:pt x="30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5" name="Google Shape;2785;p51"/>
            <p:cNvSpPr/>
            <p:nvPr/>
          </p:nvSpPr>
          <p:spPr>
            <a:xfrm>
              <a:off x="3875125" y="3876950"/>
              <a:ext cx="171025" cy="137975"/>
            </a:xfrm>
            <a:custGeom>
              <a:avLst/>
              <a:gdLst/>
              <a:ahLst/>
              <a:cxnLst/>
              <a:rect l="l" t="t" r="r" b="b"/>
              <a:pathLst>
                <a:path w="6841" h="5519" extrusionOk="0">
                  <a:moveTo>
                    <a:pt x="6434" y="1"/>
                  </a:moveTo>
                  <a:cubicBezTo>
                    <a:pt x="6064" y="1"/>
                    <a:pt x="4844" y="75"/>
                    <a:pt x="3513" y="740"/>
                  </a:cubicBezTo>
                  <a:cubicBezTo>
                    <a:pt x="2182" y="1406"/>
                    <a:pt x="777" y="2700"/>
                    <a:pt x="75" y="5140"/>
                  </a:cubicBezTo>
                  <a:cubicBezTo>
                    <a:pt x="1" y="5288"/>
                    <a:pt x="112" y="5472"/>
                    <a:pt x="260" y="5509"/>
                  </a:cubicBezTo>
                  <a:cubicBezTo>
                    <a:pt x="291" y="5516"/>
                    <a:pt x="320" y="5519"/>
                    <a:pt x="349" y="5519"/>
                  </a:cubicBezTo>
                  <a:cubicBezTo>
                    <a:pt x="492" y="5519"/>
                    <a:pt x="605" y="5442"/>
                    <a:pt x="666" y="5288"/>
                  </a:cubicBezTo>
                  <a:cubicBezTo>
                    <a:pt x="1332" y="3032"/>
                    <a:pt x="2589" y="1886"/>
                    <a:pt x="3809" y="1295"/>
                  </a:cubicBezTo>
                  <a:cubicBezTo>
                    <a:pt x="4992" y="666"/>
                    <a:pt x="6101" y="629"/>
                    <a:pt x="6434" y="629"/>
                  </a:cubicBezTo>
                  <a:lnTo>
                    <a:pt x="6508" y="629"/>
                  </a:lnTo>
                  <a:cubicBezTo>
                    <a:pt x="6693" y="629"/>
                    <a:pt x="6840" y="518"/>
                    <a:pt x="6840" y="333"/>
                  </a:cubicBezTo>
                  <a:cubicBezTo>
                    <a:pt x="6840" y="149"/>
                    <a:pt x="6730" y="1"/>
                    <a:pt x="65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6" name="Google Shape;2786;p51"/>
            <p:cNvSpPr/>
            <p:nvPr/>
          </p:nvSpPr>
          <p:spPr>
            <a:xfrm>
              <a:off x="3388050" y="3841775"/>
              <a:ext cx="297625" cy="1110125"/>
            </a:xfrm>
            <a:custGeom>
              <a:avLst/>
              <a:gdLst/>
              <a:ahLst/>
              <a:cxnLst/>
              <a:rect l="l" t="t" r="r" b="b"/>
              <a:pathLst>
                <a:path w="11905" h="44405" extrusionOk="0">
                  <a:moveTo>
                    <a:pt x="5814" y="0"/>
                  </a:moveTo>
                  <a:cubicBezTo>
                    <a:pt x="5175" y="0"/>
                    <a:pt x="4518" y="122"/>
                    <a:pt x="3845" y="446"/>
                  </a:cubicBezTo>
                  <a:cubicBezTo>
                    <a:pt x="0" y="2221"/>
                    <a:pt x="3771" y="44405"/>
                    <a:pt x="3771" y="44405"/>
                  </a:cubicBezTo>
                  <a:lnTo>
                    <a:pt x="6877" y="44405"/>
                  </a:lnTo>
                  <a:cubicBezTo>
                    <a:pt x="6877" y="44405"/>
                    <a:pt x="10907" y="19486"/>
                    <a:pt x="11720" y="6621"/>
                  </a:cubicBezTo>
                  <a:cubicBezTo>
                    <a:pt x="11905" y="3478"/>
                    <a:pt x="9835" y="594"/>
                    <a:pt x="6729" y="77"/>
                  </a:cubicBezTo>
                  <a:cubicBezTo>
                    <a:pt x="6428" y="29"/>
                    <a:pt x="6123" y="0"/>
                    <a:pt x="581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7" name="Google Shape;2787;p51"/>
            <p:cNvSpPr/>
            <p:nvPr/>
          </p:nvSpPr>
          <p:spPr>
            <a:xfrm>
              <a:off x="3433325" y="3834450"/>
              <a:ext cx="256050" cy="1124850"/>
            </a:xfrm>
            <a:custGeom>
              <a:avLst/>
              <a:gdLst/>
              <a:ahLst/>
              <a:cxnLst/>
              <a:rect l="l" t="t" r="r" b="b"/>
              <a:pathLst>
                <a:path w="10242" h="44994" extrusionOk="0">
                  <a:moveTo>
                    <a:pt x="4031" y="592"/>
                  </a:moveTo>
                  <a:cubicBezTo>
                    <a:pt x="4327" y="592"/>
                    <a:pt x="4585" y="629"/>
                    <a:pt x="4881" y="666"/>
                  </a:cubicBezTo>
                  <a:cubicBezTo>
                    <a:pt x="7654" y="1146"/>
                    <a:pt x="9613" y="3697"/>
                    <a:pt x="9613" y="6507"/>
                  </a:cubicBezTo>
                  <a:cubicBezTo>
                    <a:pt x="9613" y="6618"/>
                    <a:pt x="9613" y="6766"/>
                    <a:pt x="9613" y="6877"/>
                  </a:cubicBezTo>
                  <a:cubicBezTo>
                    <a:pt x="9207" y="13310"/>
                    <a:pt x="7987" y="22737"/>
                    <a:pt x="6878" y="30575"/>
                  </a:cubicBezTo>
                  <a:cubicBezTo>
                    <a:pt x="6323" y="34494"/>
                    <a:pt x="5768" y="38006"/>
                    <a:pt x="5399" y="40557"/>
                  </a:cubicBezTo>
                  <a:cubicBezTo>
                    <a:pt x="5214" y="41814"/>
                    <a:pt x="5029" y="42849"/>
                    <a:pt x="4918" y="43552"/>
                  </a:cubicBezTo>
                  <a:cubicBezTo>
                    <a:pt x="4859" y="43923"/>
                    <a:pt x="4811" y="44212"/>
                    <a:pt x="4779" y="44402"/>
                  </a:cubicBezTo>
                  <a:lnTo>
                    <a:pt x="2244" y="44402"/>
                  </a:lnTo>
                  <a:cubicBezTo>
                    <a:pt x="2234" y="44266"/>
                    <a:pt x="2215" y="44079"/>
                    <a:pt x="2182" y="43847"/>
                  </a:cubicBezTo>
                  <a:cubicBezTo>
                    <a:pt x="1886" y="40150"/>
                    <a:pt x="629" y="24623"/>
                    <a:pt x="629" y="13236"/>
                  </a:cubicBezTo>
                  <a:cubicBezTo>
                    <a:pt x="629" y="9908"/>
                    <a:pt x="740" y="6951"/>
                    <a:pt x="999" y="4769"/>
                  </a:cubicBezTo>
                  <a:cubicBezTo>
                    <a:pt x="1147" y="3660"/>
                    <a:pt x="1295" y="2736"/>
                    <a:pt x="1517" y="2107"/>
                  </a:cubicBezTo>
                  <a:cubicBezTo>
                    <a:pt x="1628" y="1775"/>
                    <a:pt x="1739" y="1516"/>
                    <a:pt x="1850" y="1331"/>
                  </a:cubicBezTo>
                  <a:cubicBezTo>
                    <a:pt x="1960" y="1146"/>
                    <a:pt x="2108" y="1035"/>
                    <a:pt x="2182" y="998"/>
                  </a:cubicBezTo>
                  <a:cubicBezTo>
                    <a:pt x="2811" y="702"/>
                    <a:pt x="3402" y="592"/>
                    <a:pt x="4031" y="592"/>
                  </a:cubicBezTo>
                  <a:close/>
                  <a:moveTo>
                    <a:pt x="4031" y="0"/>
                  </a:moveTo>
                  <a:cubicBezTo>
                    <a:pt x="3328" y="0"/>
                    <a:pt x="2626" y="111"/>
                    <a:pt x="1923" y="444"/>
                  </a:cubicBezTo>
                  <a:cubicBezTo>
                    <a:pt x="1702" y="555"/>
                    <a:pt x="1517" y="739"/>
                    <a:pt x="1332" y="998"/>
                  </a:cubicBezTo>
                  <a:cubicBezTo>
                    <a:pt x="1073" y="1442"/>
                    <a:pt x="851" y="2033"/>
                    <a:pt x="703" y="2810"/>
                  </a:cubicBezTo>
                  <a:cubicBezTo>
                    <a:pt x="186" y="5102"/>
                    <a:pt x="1" y="8873"/>
                    <a:pt x="1" y="13236"/>
                  </a:cubicBezTo>
                  <a:cubicBezTo>
                    <a:pt x="1" y="26286"/>
                    <a:pt x="1665" y="44735"/>
                    <a:pt x="1665" y="44735"/>
                  </a:cubicBezTo>
                  <a:cubicBezTo>
                    <a:pt x="1665" y="44882"/>
                    <a:pt x="1813" y="44993"/>
                    <a:pt x="1960" y="44993"/>
                  </a:cubicBezTo>
                  <a:lnTo>
                    <a:pt x="5066" y="44993"/>
                  </a:lnTo>
                  <a:cubicBezTo>
                    <a:pt x="5214" y="44993"/>
                    <a:pt x="5325" y="44882"/>
                    <a:pt x="5362" y="44735"/>
                  </a:cubicBezTo>
                  <a:cubicBezTo>
                    <a:pt x="5362" y="44735"/>
                    <a:pt x="9392" y="19816"/>
                    <a:pt x="10205" y="6914"/>
                  </a:cubicBezTo>
                  <a:cubicBezTo>
                    <a:pt x="10242" y="6766"/>
                    <a:pt x="10242" y="6655"/>
                    <a:pt x="10242" y="6507"/>
                  </a:cubicBezTo>
                  <a:cubicBezTo>
                    <a:pt x="10242" y="3401"/>
                    <a:pt x="8098" y="592"/>
                    <a:pt x="4992" y="74"/>
                  </a:cubicBezTo>
                  <a:cubicBezTo>
                    <a:pt x="4659" y="0"/>
                    <a:pt x="4364" y="0"/>
                    <a:pt x="40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8" name="Google Shape;2788;p51"/>
            <p:cNvSpPr/>
            <p:nvPr/>
          </p:nvSpPr>
          <p:spPr>
            <a:xfrm>
              <a:off x="3374175" y="4889025"/>
              <a:ext cx="198750" cy="146975"/>
            </a:xfrm>
            <a:custGeom>
              <a:avLst/>
              <a:gdLst/>
              <a:ahLst/>
              <a:cxnLst/>
              <a:rect l="l" t="t" r="r" b="b"/>
              <a:pathLst>
                <a:path w="7950" h="5879" extrusionOk="0">
                  <a:moveTo>
                    <a:pt x="3994" y="1"/>
                  </a:moveTo>
                  <a:lnTo>
                    <a:pt x="3069" y="3920"/>
                  </a:lnTo>
                  <a:lnTo>
                    <a:pt x="1" y="5879"/>
                  </a:lnTo>
                  <a:lnTo>
                    <a:pt x="7839" y="5879"/>
                  </a:lnTo>
                  <a:lnTo>
                    <a:pt x="795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9" name="Google Shape;2789;p51"/>
            <p:cNvSpPr/>
            <p:nvPr/>
          </p:nvSpPr>
          <p:spPr>
            <a:xfrm>
              <a:off x="3365875" y="4881625"/>
              <a:ext cx="215375" cy="161775"/>
            </a:xfrm>
            <a:custGeom>
              <a:avLst/>
              <a:gdLst/>
              <a:ahLst/>
              <a:cxnLst/>
              <a:rect l="l" t="t" r="r" b="b"/>
              <a:pathLst>
                <a:path w="8615" h="6471" extrusionOk="0">
                  <a:moveTo>
                    <a:pt x="7986" y="592"/>
                  </a:moveTo>
                  <a:lnTo>
                    <a:pt x="7875" y="5842"/>
                  </a:lnTo>
                  <a:lnTo>
                    <a:pt x="1405" y="5842"/>
                  </a:lnTo>
                  <a:lnTo>
                    <a:pt x="3586" y="4474"/>
                  </a:lnTo>
                  <a:cubicBezTo>
                    <a:pt x="3623" y="4437"/>
                    <a:pt x="3697" y="4363"/>
                    <a:pt x="3697" y="4289"/>
                  </a:cubicBezTo>
                  <a:lnTo>
                    <a:pt x="4569" y="592"/>
                  </a:lnTo>
                  <a:close/>
                  <a:moveTo>
                    <a:pt x="4326" y="1"/>
                  </a:moveTo>
                  <a:cubicBezTo>
                    <a:pt x="4178" y="1"/>
                    <a:pt x="4067" y="75"/>
                    <a:pt x="4030" y="223"/>
                  </a:cubicBezTo>
                  <a:lnTo>
                    <a:pt x="3143" y="4031"/>
                  </a:lnTo>
                  <a:lnTo>
                    <a:pt x="148" y="5916"/>
                  </a:lnTo>
                  <a:cubicBezTo>
                    <a:pt x="37" y="5990"/>
                    <a:pt x="0" y="6138"/>
                    <a:pt x="37" y="6249"/>
                  </a:cubicBezTo>
                  <a:cubicBezTo>
                    <a:pt x="74" y="6397"/>
                    <a:pt x="185" y="6471"/>
                    <a:pt x="333" y="6471"/>
                  </a:cubicBezTo>
                  <a:lnTo>
                    <a:pt x="8171" y="6471"/>
                  </a:lnTo>
                  <a:cubicBezTo>
                    <a:pt x="8319" y="6471"/>
                    <a:pt x="8466" y="6323"/>
                    <a:pt x="8466" y="6175"/>
                  </a:cubicBezTo>
                  <a:lnTo>
                    <a:pt x="8614" y="297"/>
                  </a:lnTo>
                  <a:cubicBezTo>
                    <a:pt x="8614" y="223"/>
                    <a:pt x="8577" y="149"/>
                    <a:pt x="8503" y="75"/>
                  </a:cubicBezTo>
                  <a:cubicBezTo>
                    <a:pt x="8466" y="38"/>
                    <a:pt x="8355" y="1"/>
                    <a:pt x="828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0" name="Google Shape;2790;p51"/>
            <p:cNvSpPr/>
            <p:nvPr/>
          </p:nvSpPr>
          <p:spPr>
            <a:xfrm>
              <a:off x="3450900" y="4973025"/>
              <a:ext cx="84125" cy="14000"/>
            </a:xfrm>
            <a:custGeom>
              <a:avLst/>
              <a:gdLst/>
              <a:ahLst/>
              <a:cxnLst/>
              <a:rect l="l" t="t" r="r" b="b"/>
              <a:pathLst>
                <a:path w="3365" h="560" extrusionOk="0">
                  <a:moveTo>
                    <a:pt x="1868" y="1"/>
                  </a:moveTo>
                  <a:cubicBezTo>
                    <a:pt x="871" y="1"/>
                    <a:pt x="0" y="560"/>
                    <a:pt x="0" y="560"/>
                  </a:cubicBezTo>
                  <a:lnTo>
                    <a:pt x="3365" y="560"/>
                  </a:lnTo>
                  <a:cubicBezTo>
                    <a:pt x="2896" y="141"/>
                    <a:pt x="2367" y="1"/>
                    <a:pt x="186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1" name="Google Shape;2791;p51"/>
            <p:cNvSpPr/>
            <p:nvPr/>
          </p:nvSpPr>
          <p:spPr>
            <a:xfrm>
              <a:off x="3442575" y="4964825"/>
              <a:ext cx="100775" cy="29725"/>
            </a:xfrm>
            <a:custGeom>
              <a:avLst/>
              <a:gdLst/>
              <a:ahLst/>
              <a:cxnLst/>
              <a:rect l="l" t="t" r="r" b="b"/>
              <a:pathLst>
                <a:path w="4031" h="1189" extrusionOk="0">
                  <a:moveTo>
                    <a:pt x="2219" y="0"/>
                  </a:moveTo>
                  <a:cubicBezTo>
                    <a:pt x="1110" y="37"/>
                    <a:pt x="186" y="629"/>
                    <a:pt x="186" y="629"/>
                  </a:cubicBezTo>
                  <a:cubicBezTo>
                    <a:pt x="38" y="703"/>
                    <a:pt x="1" y="888"/>
                    <a:pt x="75" y="1035"/>
                  </a:cubicBezTo>
                  <a:cubicBezTo>
                    <a:pt x="149" y="1134"/>
                    <a:pt x="255" y="1183"/>
                    <a:pt x="362" y="1183"/>
                  </a:cubicBezTo>
                  <a:cubicBezTo>
                    <a:pt x="416" y="1183"/>
                    <a:pt x="469" y="1171"/>
                    <a:pt x="518" y="1146"/>
                  </a:cubicBezTo>
                  <a:cubicBezTo>
                    <a:pt x="592" y="1072"/>
                    <a:pt x="1369" y="629"/>
                    <a:pt x="2219" y="629"/>
                  </a:cubicBezTo>
                  <a:cubicBezTo>
                    <a:pt x="2626" y="629"/>
                    <a:pt x="3069" y="740"/>
                    <a:pt x="3476" y="1109"/>
                  </a:cubicBezTo>
                  <a:cubicBezTo>
                    <a:pt x="3545" y="1161"/>
                    <a:pt x="3621" y="1188"/>
                    <a:pt x="3695" y="1188"/>
                  </a:cubicBezTo>
                  <a:cubicBezTo>
                    <a:pt x="3779" y="1188"/>
                    <a:pt x="3860" y="1152"/>
                    <a:pt x="3920" y="1072"/>
                  </a:cubicBezTo>
                  <a:cubicBezTo>
                    <a:pt x="4030" y="961"/>
                    <a:pt x="4030" y="777"/>
                    <a:pt x="3883" y="666"/>
                  </a:cubicBezTo>
                  <a:cubicBezTo>
                    <a:pt x="3365" y="185"/>
                    <a:pt x="2737" y="0"/>
                    <a:pt x="221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2" name="Google Shape;2792;p51"/>
            <p:cNvSpPr/>
            <p:nvPr/>
          </p:nvSpPr>
          <p:spPr>
            <a:xfrm>
              <a:off x="3998975" y="3841775"/>
              <a:ext cx="297650" cy="1110125"/>
            </a:xfrm>
            <a:custGeom>
              <a:avLst/>
              <a:gdLst/>
              <a:ahLst/>
              <a:cxnLst/>
              <a:rect l="l" t="t" r="r" b="b"/>
              <a:pathLst>
                <a:path w="11906" h="44405" extrusionOk="0">
                  <a:moveTo>
                    <a:pt x="6079" y="0"/>
                  </a:moveTo>
                  <a:cubicBezTo>
                    <a:pt x="5766" y="0"/>
                    <a:pt x="5453" y="29"/>
                    <a:pt x="5140" y="77"/>
                  </a:cubicBezTo>
                  <a:cubicBezTo>
                    <a:pt x="2071" y="594"/>
                    <a:pt x="1" y="3478"/>
                    <a:pt x="186" y="6621"/>
                  </a:cubicBezTo>
                  <a:cubicBezTo>
                    <a:pt x="999" y="19486"/>
                    <a:pt x="5029" y="44405"/>
                    <a:pt x="5029" y="44405"/>
                  </a:cubicBezTo>
                  <a:lnTo>
                    <a:pt x="8135" y="44405"/>
                  </a:lnTo>
                  <a:cubicBezTo>
                    <a:pt x="8135" y="44405"/>
                    <a:pt x="11906" y="2221"/>
                    <a:pt x="8024" y="446"/>
                  </a:cubicBezTo>
                  <a:cubicBezTo>
                    <a:pt x="7375" y="122"/>
                    <a:pt x="6727" y="0"/>
                    <a:pt x="607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3" name="Google Shape;2793;p51"/>
            <p:cNvSpPr/>
            <p:nvPr/>
          </p:nvSpPr>
          <p:spPr>
            <a:xfrm>
              <a:off x="3995300" y="3834450"/>
              <a:ext cx="256025" cy="1124850"/>
            </a:xfrm>
            <a:custGeom>
              <a:avLst/>
              <a:gdLst/>
              <a:ahLst/>
              <a:cxnLst/>
              <a:rect l="l" t="t" r="r" b="b"/>
              <a:pathLst>
                <a:path w="10241" h="44994" extrusionOk="0">
                  <a:moveTo>
                    <a:pt x="6211" y="592"/>
                  </a:moveTo>
                  <a:cubicBezTo>
                    <a:pt x="6803" y="592"/>
                    <a:pt x="7431" y="702"/>
                    <a:pt x="8060" y="998"/>
                  </a:cubicBezTo>
                  <a:cubicBezTo>
                    <a:pt x="8134" y="1035"/>
                    <a:pt x="8245" y="1146"/>
                    <a:pt x="8355" y="1331"/>
                  </a:cubicBezTo>
                  <a:cubicBezTo>
                    <a:pt x="8577" y="1664"/>
                    <a:pt x="8762" y="2218"/>
                    <a:pt x="8947" y="2921"/>
                  </a:cubicBezTo>
                  <a:cubicBezTo>
                    <a:pt x="9428" y="5139"/>
                    <a:pt x="9612" y="8873"/>
                    <a:pt x="9612" y="13236"/>
                  </a:cubicBezTo>
                  <a:cubicBezTo>
                    <a:pt x="9612" y="19742"/>
                    <a:pt x="9206" y="27580"/>
                    <a:pt x="8799" y="33828"/>
                  </a:cubicBezTo>
                  <a:cubicBezTo>
                    <a:pt x="8577" y="36934"/>
                    <a:pt x="8392" y="39670"/>
                    <a:pt x="8208" y="41592"/>
                  </a:cubicBezTo>
                  <a:cubicBezTo>
                    <a:pt x="8134" y="42553"/>
                    <a:pt x="8097" y="43330"/>
                    <a:pt x="8023" y="43847"/>
                  </a:cubicBezTo>
                  <a:cubicBezTo>
                    <a:pt x="8006" y="44079"/>
                    <a:pt x="7990" y="44266"/>
                    <a:pt x="7976" y="44402"/>
                  </a:cubicBezTo>
                  <a:lnTo>
                    <a:pt x="5443" y="44402"/>
                  </a:lnTo>
                  <a:cubicBezTo>
                    <a:pt x="5421" y="44212"/>
                    <a:pt x="5383" y="43923"/>
                    <a:pt x="5324" y="43552"/>
                  </a:cubicBezTo>
                  <a:cubicBezTo>
                    <a:pt x="4511" y="38597"/>
                    <a:pt x="1331" y="18116"/>
                    <a:pt x="629" y="6877"/>
                  </a:cubicBezTo>
                  <a:cubicBezTo>
                    <a:pt x="629" y="6766"/>
                    <a:pt x="629" y="6618"/>
                    <a:pt x="629" y="6507"/>
                  </a:cubicBezTo>
                  <a:cubicBezTo>
                    <a:pt x="629" y="3697"/>
                    <a:pt x="2588" y="1146"/>
                    <a:pt x="5361" y="666"/>
                  </a:cubicBezTo>
                  <a:cubicBezTo>
                    <a:pt x="5620" y="629"/>
                    <a:pt x="5915" y="592"/>
                    <a:pt x="6211" y="592"/>
                  </a:cubicBezTo>
                  <a:close/>
                  <a:moveTo>
                    <a:pt x="6211" y="0"/>
                  </a:moveTo>
                  <a:cubicBezTo>
                    <a:pt x="5878" y="0"/>
                    <a:pt x="5546" y="0"/>
                    <a:pt x="5250" y="74"/>
                  </a:cubicBezTo>
                  <a:cubicBezTo>
                    <a:pt x="2144" y="592"/>
                    <a:pt x="0" y="3401"/>
                    <a:pt x="0" y="6507"/>
                  </a:cubicBezTo>
                  <a:cubicBezTo>
                    <a:pt x="0" y="6655"/>
                    <a:pt x="0" y="6766"/>
                    <a:pt x="37" y="6914"/>
                  </a:cubicBezTo>
                  <a:cubicBezTo>
                    <a:pt x="813" y="19816"/>
                    <a:pt x="4880" y="44735"/>
                    <a:pt x="4880" y="44735"/>
                  </a:cubicBezTo>
                  <a:cubicBezTo>
                    <a:pt x="4917" y="44882"/>
                    <a:pt x="5028" y="44993"/>
                    <a:pt x="5176" y="44993"/>
                  </a:cubicBezTo>
                  <a:lnTo>
                    <a:pt x="8282" y="44993"/>
                  </a:lnTo>
                  <a:cubicBezTo>
                    <a:pt x="8429" y="44993"/>
                    <a:pt x="8577" y="44882"/>
                    <a:pt x="8577" y="44735"/>
                  </a:cubicBezTo>
                  <a:cubicBezTo>
                    <a:pt x="8577" y="44735"/>
                    <a:pt x="10241" y="26286"/>
                    <a:pt x="10241" y="13236"/>
                  </a:cubicBezTo>
                  <a:cubicBezTo>
                    <a:pt x="10241" y="9908"/>
                    <a:pt x="10130" y="6914"/>
                    <a:pt x="9834" y="4695"/>
                  </a:cubicBezTo>
                  <a:cubicBezTo>
                    <a:pt x="9723" y="3549"/>
                    <a:pt x="9539" y="2625"/>
                    <a:pt x="9317" y="1923"/>
                  </a:cubicBezTo>
                  <a:cubicBezTo>
                    <a:pt x="9169" y="1553"/>
                    <a:pt x="9058" y="1257"/>
                    <a:pt x="8910" y="998"/>
                  </a:cubicBezTo>
                  <a:cubicBezTo>
                    <a:pt x="8725" y="739"/>
                    <a:pt x="8540" y="555"/>
                    <a:pt x="8318" y="444"/>
                  </a:cubicBezTo>
                  <a:cubicBezTo>
                    <a:pt x="7616" y="111"/>
                    <a:pt x="6877" y="0"/>
                    <a:pt x="62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4" name="Google Shape;2794;p51"/>
            <p:cNvSpPr/>
            <p:nvPr/>
          </p:nvSpPr>
          <p:spPr>
            <a:xfrm>
              <a:off x="4111750" y="4889025"/>
              <a:ext cx="198750" cy="146975"/>
            </a:xfrm>
            <a:custGeom>
              <a:avLst/>
              <a:gdLst/>
              <a:ahLst/>
              <a:cxnLst/>
              <a:rect l="l" t="t" r="r" b="b"/>
              <a:pathLst>
                <a:path w="7950" h="5879" extrusionOk="0">
                  <a:moveTo>
                    <a:pt x="0" y="1"/>
                  </a:moveTo>
                  <a:lnTo>
                    <a:pt x="111" y="5879"/>
                  </a:lnTo>
                  <a:lnTo>
                    <a:pt x="7949" y="5879"/>
                  </a:lnTo>
                  <a:lnTo>
                    <a:pt x="4881" y="3920"/>
                  </a:lnTo>
                  <a:lnTo>
                    <a:pt x="39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5" name="Google Shape;2795;p51"/>
            <p:cNvSpPr/>
            <p:nvPr/>
          </p:nvSpPr>
          <p:spPr>
            <a:xfrm>
              <a:off x="4103425" y="4881625"/>
              <a:ext cx="215375" cy="161775"/>
            </a:xfrm>
            <a:custGeom>
              <a:avLst/>
              <a:gdLst/>
              <a:ahLst/>
              <a:cxnLst/>
              <a:rect l="l" t="t" r="r" b="b"/>
              <a:pathLst>
                <a:path w="8615" h="6471" extrusionOk="0">
                  <a:moveTo>
                    <a:pt x="4046" y="592"/>
                  </a:moveTo>
                  <a:lnTo>
                    <a:pt x="4918" y="4289"/>
                  </a:lnTo>
                  <a:cubicBezTo>
                    <a:pt x="4918" y="4363"/>
                    <a:pt x="4955" y="4437"/>
                    <a:pt x="5029" y="4474"/>
                  </a:cubicBezTo>
                  <a:lnTo>
                    <a:pt x="7210" y="5842"/>
                  </a:lnTo>
                  <a:lnTo>
                    <a:pt x="740" y="5842"/>
                  </a:lnTo>
                  <a:lnTo>
                    <a:pt x="629" y="592"/>
                  </a:lnTo>
                  <a:close/>
                  <a:moveTo>
                    <a:pt x="333" y="1"/>
                  </a:moveTo>
                  <a:cubicBezTo>
                    <a:pt x="222" y="1"/>
                    <a:pt x="149" y="38"/>
                    <a:pt x="112" y="75"/>
                  </a:cubicBezTo>
                  <a:cubicBezTo>
                    <a:pt x="38" y="149"/>
                    <a:pt x="1" y="223"/>
                    <a:pt x="1" y="297"/>
                  </a:cubicBezTo>
                  <a:lnTo>
                    <a:pt x="149" y="6175"/>
                  </a:lnTo>
                  <a:cubicBezTo>
                    <a:pt x="149" y="6323"/>
                    <a:pt x="296" y="6471"/>
                    <a:pt x="444" y="6471"/>
                  </a:cubicBezTo>
                  <a:lnTo>
                    <a:pt x="8282" y="6471"/>
                  </a:lnTo>
                  <a:cubicBezTo>
                    <a:pt x="8430" y="6471"/>
                    <a:pt x="8541" y="6397"/>
                    <a:pt x="8578" y="6249"/>
                  </a:cubicBezTo>
                  <a:cubicBezTo>
                    <a:pt x="8615" y="6138"/>
                    <a:pt x="8541" y="5990"/>
                    <a:pt x="8430" y="5916"/>
                  </a:cubicBezTo>
                  <a:lnTo>
                    <a:pt x="5472" y="4031"/>
                  </a:lnTo>
                  <a:lnTo>
                    <a:pt x="4585" y="223"/>
                  </a:lnTo>
                  <a:cubicBezTo>
                    <a:pt x="4548" y="75"/>
                    <a:pt x="4437" y="1"/>
                    <a:pt x="428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6" name="Google Shape;2796;p51"/>
            <p:cNvSpPr/>
            <p:nvPr/>
          </p:nvSpPr>
          <p:spPr>
            <a:xfrm>
              <a:off x="4149650" y="4973025"/>
              <a:ext cx="84125" cy="14000"/>
            </a:xfrm>
            <a:custGeom>
              <a:avLst/>
              <a:gdLst/>
              <a:ahLst/>
              <a:cxnLst/>
              <a:rect l="l" t="t" r="r" b="b"/>
              <a:pathLst>
                <a:path w="3365" h="560" extrusionOk="0">
                  <a:moveTo>
                    <a:pt x="1497" y="1"/>
                  </a:moveTo>
                  <a:cubicBezTo>
                    <a:pt x="998" y="1"/>
                    <a:pt x="468" y="141"/>
                    <a:pt x="0" y="560"/>
                  </a:cubicBezTo>
                  <a:lnTo>
                    <a:pt x="3365" y="560"/>
                  </a:lnTo>
                  <a:cubicBezTo>
                    <a:pt x="3365" y="560"/>
                    <a:pt x="2494" y="1"/>
                    <a:pt x="149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7" name="Google Shape;2797;p51"/>
            <p:cNvSpPr/>
            <p:nvPr/>
          </p:nvSpPr>
          <p:spPr>
            <a:xfrm>
              <a:off x="4141325" y="4964825"/>
              <a:ext cx="100775" cy="29725"/>
            </a:xfrm>
            <a:custGeom>
              <a:avLst/>
              <a:gdLst/>
              <a:ahLst/>
              <a:cxnLst/>
              <a:rect l="l" t="t" r="r" b="b"/>
              <a:pathLst>
                <a:path w="4031" h="1189" extrusionOk="0">
                  <a:moveTo>
                    <a:pt x="1812" y="0"/>
                  </a:moveTo>
                  <a:cubicBezTo>
                    <a:pt x="1257" y="0"/>
                    <a:pt x="666" y="185"/>
                    <a:pt x="111" y="666"/>
                  </a:cubicBezTo>
                  <a:cubicBezTo>
                    <a:pt x="0" y="777"/>
                    <a:pt x="0" y="961"/>
                    <a:pt x="111" y="1072"/>
                  </a:cubicBezTo>
                  <a:cubicBezTo>
                    <a:pt x="171" y="1152"/>
                    <a:pt x="251" y="1188"/>
                    <a:pt x="331" y="1188"/>
                  </a:cubicBezTo>
                  <a:cubicBezTo>
                    <a:pt x="399" y="1188"/>
                    <a:pt x="467" y="1161"/>
                    <a:pt x="518" y="1109"/>
                  </a:cubicBezTo>
                  <a:cubicBezTo>
                    <a:pt x="925" y="740"/>
                    <a:pt x="1368" y="629"/>
                    <a:pt x="1812" y="629"/>
                  </a:cubicBezTo>
                  <a:cubicBezTo>
                    <a:pt x="2256" y="629"/>
                    <a:pt x="2699" y="740"/>
                    <a:pt x="2995" y="888"/>
                  </a:cubicBezTo>
                  <a:cubicBezTo>
                    <a:pt x="3180" y="961"/>
                    <a:pt x="3291" y="998"/>
                    <a:pt x="3402" y="1072"/>
                  </a:cubicBezTo>
                  <a:lnTo>
                    <a:pt x="3476" y="1109"/>
                  </a:lnTo>
                  <a:lnTo>
                    <a:pt x="3513" y="1146"/>
                  </a:lnTo>
                  <a:cubicBezTo>
                    <a:pt x="3562" y="1171"/>
                    <a:pt x="3615" y="1183"/>
                    <a:pt x="3669" y="1183"/>
                  </a:cubicBezTo>
                  <a:cubicBezTo>
                    <a:pt x="3776" y="1183"/>
                    <a:pt x="3882" y="1134"/>
                    <a:pt x="3956" y="1035"/>
                  </a:cubicBezTo>
                  <a:cubicBezTo>
                    <a:pt x="4030" y="888"/>
                    <a:pt x="3993" y="703"/>
                    <a:pt x="3845" y="629"/>
                  </a:cubicBezTo>
                  <a:cubicBezTo>
                    <a:pt x="3808" y="629"/>
                    <a:pt x="2921" y="37"/>
                    <a:pt x="181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8" name="Google Shape;2798;p51"/>
            <p:cNvSpPr/>
            <p:nvPr/>
          </p:nvSpPr>
          <p:spPr>
            <a:xfrm>
              <a:off x="4605300" y="3247525"/>
              <a:ext cx="720950" cy="365125"/>
            </a:xfrm>
            <a:custGeom>
              <a:avLst/>
              <a:gdLst/>
              <a:ahLst/>
              <a:cxnLst/>
              <a:rect l="l" t="t" r="r" b="b"/>
              <a:pathLst>
                <a:path w="28838" h="14605" extrusionOk="0">
                  <a:moveTo>
                    <a:pt x="518" y="1"/>
                  </a:moveTo>
                  <a:cubicBezTo>
                    <a:pt x="223" y="1"/>
                    <a:pt x="1" y="333"/>
                    <a:pt x="149" y="592"/>
                  </a:cubicBezTo>
                  <a:lnTo>
                    <a:pt x="6175" y="14345"/>
                  </a:lnTo>
                  <a:cubicBezTo>
                    <a:pt x="6249" y="14493"/>
                    <a:pt x="6397" y="14604"/>
                    <a:pt x="6544" y="14604"/>
                  </a:cubicBezTo>
                  <a:lnTo>
                    <a:pt x="28320" y="14604"/>
                  </a:lnTo>
                  <a:cubicBezTo>
                    <a:pt x="28653" y="14604"/>
                    <a:pt x="28838" y="14271"/>
                    <a:pt x="28727" y="14013"/>
                  </a:cubicBezTo>
                  <a:lnTo>
                    <a:pt x="22701" y="259"/>
                  </a:lnTo>
                  <a:cubicBezTo>
                    <a:pt x="22627" y="112"/>
                    <a:pt x="22479" y="1"/>
                    <a:pt x="2229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9" name="Google Shape;2799;p51"/>
            <p:cNvSpPr/>
            <p:nvPr/>
          </p:nvSpPr>
          <p:spPr>
            <a:xfrm>
              <a:off x="4599750" y="3240125"/>
              <a:ext cx="732050" cy="379900"/>
            </a:xfrm>
            <a:custGeom>
              <a:avLst/>
              <a:gdLst/>
              <a:ahLst/>
              <a:cxnLst/>
              <a:rect l="l" t="t" r="r" b="b"/>
              <a:pathLst>
                <a:path w="29282" h="15196" extrusionOk="0">
                  <a:moveTo>
                    <a:pt x="22516" y="592"/>
                  </a:moveTo>
                  <a:lnTo>
                    <a:pt x="22627" y="666"/>
                  </a:lnTo>
                  <a:lnTo>
                    <a:pt x="28653" y="14419"/>
                  </a:lnTo>
                  <a:lnTo>
                    <a:pt x="28653" y="14456"/>
                  </a:lnTo>
                  <a:lnTo>
                    <a:pt x="28653" y="14567"/>
                  </a:lnTo>
                  <a:lnTo>
                    <a:pt x="28542" y="14604"/>
                  </a:lnTo>
                  <a:lnTo>
                    <a:pt x="6766" y="14604"/>
                  </a:lnTo>
                  <a:lnTo>
                    <a:pt x="6656" y="14530"/>
                  </a:lnTo>
                  <a:lnTo>
                    <a:pt x="629" y="777"/>
                  </a:lnTo>
                  <a:lnTo>
                    <a:pt x="629" y="740"/>
                  </a:lnTo>
                  <a:lnTo>
                    <a:pt x="666" y="629"/>
                  </a:lnTo>
                  <a:lnTo>
                    <a:pt x="740" y="592"/>
                  </a:lnTo>
                  <a:close/>
                  <a:moveTo>
                    <a:pt x="740" y="1"/>
                  </a:moveTo>
                  <a:cubicBezTo>
                    <a:pt x="334" y="1"/>
                    <a:pt x="1" y="334"/>
                    <a:pt x="1" y="740"/>
                  </a:cubicBezTo>
                  <a:cubicBezTo>
                    <a:pt x="1" y="814"/>
                    <a:pt x="38" y="925"/>
                    <a:pt x="75" y="999"/>
                  </a:cubicBezTo>
                  <a:lnTo>
                    <a:pt x="6101" y="14752"/>
                  </a:lnTo>
                  <a:cubicBezTo>
                    <a:pt x="6212" y="15048"/>
                    <a:pt x="6471" y="15196"/>
                    <a:pt x="6766" y="15196"/>
                  </a:cubicBezTo>
                  <a:lnTo>
                    <a:pt x="28542" y="15196"/>
                  </a:lnTo>
                  <a:cubicBezTo>
                    <a:pt x="28986" y="15196"/>
                    <a:pt x="29282" y="14863"/>
                    <a:pt x="29282" y="14456"/>
                  </a:cubicBezTo>
                  <a:cubicBezTo>
                    <a:pt x="29282" y="14382"/>
                    <a:pt x="29282" y="14272"/>
                    <a:pt x="29245" y="14198"/>
                  </a:cubicBezTo>
                  <a:lnTo>
                    <a:pt x="23181" y="445"/>
                  </a:lnTo>
                  <a:cubicBezTo>
                    <a:pt x="23071" y="149"/>
                    <a:pt x="22812" y="1"/>
                    <a:pt x="2251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0" name="Google Shape;2800;p51"/>
            <p:cNvSpPr/>
            <p:nvPr/>
          </p:nvSpPr>
          <p:spPr>
            <a:xfrm>
              <a:off x="4658900" y="3274325"/>
              <a:ext cx="614675" cy="311500"/>
            </a:xfrm>
            <a:custGeom>
              <a:avLst/>
              <a:gdLst/>
              <a:ahLst/>
              <a:cxnLst/>
              <a:rect l="l" t="t" r="r" b="b"/>
              <a:pathLst>
                <a:path w="24587" h="12460" extrusionOk="0">
                  <a:moveTo>
                    <a:pt x="408" y="1"/>
                  </a:moveTo>
                  <a:cubicBezTo>
                    <a:pt x="149" y="1"/>
                    <a:pt x="1" y="260"/>
                    <a:pt x="75" y="518"/>
                  </a:cubicBezTo>
                  <a:lnTo>
                    <a:pt x="5251" y="12238"/>
                  </a:lnTo>
                  <a:cubicBezTo>
                    <a:pt x="5288" y="12386"/>
                    <a:pt x="5436" y="12460"/>
                    <a:pt x="5547" y="12460"/>
                  </a:cubicBezTo>
                  <a:lnTo>
                    <a:pt x="24143" y="12460"/>
                  </a:lnTo>
                  <a:cubicBezTo>
                    <a:pt x="24402" y="12460"/>
                    <a:pt x="24586" y="12201"/>
                    <a:pt x="24476" y="11942"/>
                  </a:cubicBezTo>
                  <a:lnTo>
                    <a:pt x="19337" y="223"/>
                  </a:lnTo>
                  <a:cubicBezTo>
                    <a:pt x="19263" y="75"/>
                    <a:pt x="19152" y="1"/>
                    <a:pt x="1900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1" name="Google Shape;2801;p51"/>
            <p:cNvSpPr/>
            <p:nvPr/>
          </p:nvSpPr>
          <p:spPr>
            <a:xfrm>
              <a:off x="4652450" y="3266950"/>
              <a:ext cx="626675" cy="326275"/>
            </a:xfrm>
            <a:custGeom>
              <a:avLst/>
              <a:gdLst/>
              <a:ahLst/>
              <a:cxnLst/>
              <a:rect l="l" t="t" r="r" b="b"/>
              <a:pathLst>
                <a:path w="25067" h="13051" extrusionOk="0">
                  <a:moveTo>
                    <a:pt x="19262" y="592"/>
                  </a:moveTo>
                  <a:lnTo>
                    <a:pt x="19299" y="629"/>
                  </a:lnTo>
                  <a:lnTo>
                    <a:pt x="24438" y="12385"/>
                  </a:lnTo>
                  <a:lnTo>
                    <a:pt x="24475" y="12385"/>
                  </a:lnTo>
                  <a:lnTo>
                    <a:pt x="24438" y="12422"/>
                  </a:lnTo>
                  <a:lnTo>
                    <a:pt x="24401" y="12459"/>
                  </a:lnTo>
                  <a:lnTo>
                    <a:pt x="5805" y="12459"/>
                  </a:lnTo>
                  <a:lnTo>
                    <a:pt x="5768" y="12422"/>
                  </a:lnTo>
                  <a:lnTo>
                    <a:pt x="629" y="666"/>
                  </a:lnTo>
                  <a:lnTo>
                    <a:pt x="666" y="592"/>
                  </a:lnTo>
                  <a:close/>
                  <a:moveTo>
                    <a:pt x="666" y="0"/>
                  </a:moveTo>
                  <a:cubicBezTo>
                    <a:pt x="296" y="0"/>
                    <a:pt x="0" y="296"/>
                    <a:pt x="0" y="666"/>
                  </a:cubicBezTo>
                  <a:cubicBezTo>
                    <a:pt x="0" y="739"/>
                    <a:pt x="37" y="850"/>
                    <a:pt x="74" y="924"/>
                  </a:cubicBezTo>
                  <a:lnTo>
                    <a:pt x="5213" y="12644"/>
                  </a:lnTo>
                  <a:cubicBezTo>
                    <a:pt x="5324" y="12903"/>
                    <a:pt x="5546" y="13051"/>
                    <a:pt x="5805" y="13051"/>
                  </a:cubicBezTo>
                  <a:lnTo>
                    <a:pt x="24401" y="13051"/>
                  </a:lnTo>
                  <a:cubicBezTo>
                    <a:pt x="24807" y="13051"/>
                    <a:pt x="25066" y="12755"/>
                    <a:pt x="25066" y="12385"/>
                  </a:cubicBezTo>
                  <a:cubicBezTo>
                    <a:pt x="25066" y="12311"/>
                    <a:pt x="25066" y="12200"/>
                    <a:pt x="25029" y="12126"/>
                  </a:cubicBezTo>
                  <a:lnTo>
                    <a:pt x="19890" y="407"/>
                  </a:lnTo>
                  <a:cubicBezTo>
                    <a:pt x="19779" y="148"/>
                    <a:pt x="19521" y="0"/>
                    <a:pt x="192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2" name="Google Shape;2802;p51"/>
            <p:cNvSpPr/>
            <p:nvPr/>
          </p:nvSpPr>
          <p:spPr>
            <a:xfrm>
              <a:off x="4761500" y="3589500"/>
              <a:ext cx="818000" cy="26825"/>
            </a:xfrm>
            <a:custGeom>
              <a:avLst/>
              <a:gdLst/>
              <a:ahLst/>
              <a:cxnLst/>
              <a:rect l="l" t="t" r="r" b="b"/>
              <a:pathLst>
                <a:path w="32720" h="1073" extrusionOk="0">
                  <a:moveTo>
                    <a:pt x="1" y="1"/>
                  </a:moveTo>
                  <a:lnTo>
                    <a:pt x="1" y="1073"/>
                  </a:lnTo>
                  <a:lnTo>
                    <a:pt x="32720" y="1073"/>
                  </a:lnTo>
                  <a:lnTo>
                    <a:pt x="3272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3" name="Google Shape;2803;p51"/>
            <p:cNvSpPr/>
            <p:nvPr/>
          </p:nvSpPr>
          <p:spPr>
            <a:xfrm>
              <a:off x="4754100" y="3582125"/>
              <a:ext cx="832800" cy="42525"/>
            </a:xfrm>
            <a:custGeom>
              <a:avLst/>
              <a:gdLst/>
              <a:ahLst/>
              <a:cxnLst/>
              <a:rect l="l" t="t" r="r" b="b"/>
              <a:pathLst>
                <a:path w="33312" h="1701" extrusionOk="0">
                  <a:moveTo>
                    <a:pt x="32720" y="629"/>
                  </a:moveTo>
                  <a:lnTo>
                    <a:pt x="32720" y="1072"/>
                  </a:lnTo>
                  <a:lnTo>
                    <a:pt x="592" y="1072"/>
                  </a:lnTo>
                  <a:lnTo>
                    <a:pt x="592" y="629"/>
                  </a:lnTo>
                  <a:close/>
                  <a:moveTo>
                    <a:pt x="297" y="0"/>
                  </a:moveTo>
                  <a:cubicBezTo>
                    <a:pt x="223" y="0"/>
                    <a:pt x="149" y="37"/>
                    <a:pt x="75" y="74"/>
                  </a:cubicBezTo>
                  <a:cubicBezTo>
                    <a:pt x="38" y="148"/>
                    <a:pt x="1" y="222"/>
                    <a:pt x="1" y="296"/>
                  </a:cubicBezTo>
                  <a:lnTo>
                    <a:pt x="1" y="1368"/>
                  </a:lnTo>
                  <a:cubicBezTo>
                    <a:pt x="1" y="1442"/>
                    <a:pt x="38" y="1553"/>
                    <a:pt x="75" y="1590"/>
                  </a:cubicBezTo>
                  <a:cubicBezTo>
                    <a:pt x="149" y="1664"/>
                    <a:pt x="223" y="1701"/>
                    <a:pt x="297" y="1701"/>
                  </a:cubicBezTo>
                  <a:lnTo>
                    <a:pt x="33016" y="1701"/>
                  </a:lnTo>
                  <a:cubicBezTo>
                    <a:pt x="33090" y="1701"/>
                    <a:pt x="33164" y="1664"/>
                    <a:pt x="33238" y="1590"/>
                  </a:cubicBezTo>
                  <a:cubicBezTo>
                    <a:pt x="33311" y="1553"/>
                    <a:pt x="33311" y="1442"/>
                    <a:pt x="33311" y="1368"/>
                  </a:cubicBezTo>
                  <a:lnTo>
                    <a:pt x="33311" y="296"/>
                  </a:lnTo>
                  <a:cubicBezTo>
                    <a:pt x="33311" y="222"/>
                    <a:pt x="33311" y="148"/>
                    <a:pt x="33238" y="74"/>
                  </a:cubicBezTo>
                  <a:cubicBezTo>
                    <a:pt x="33164" y="37"/>
                    <a:pt x="33090" y="0"/>
                    <a:pt x="3301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4" name="Google Shape;2804;p51"/>
            <p:cNvSpPr/>
            <p:nvPr/>
          </p:nvSpPr>
          <p:spPr>
            <a:xfrm>
              <a:off x="4761500" y="3589500"/>
              <a:ext cx="396550" cy="26825"/>
            </a:xfrm>
            <a:custGeom>
              <a:avLst/>
              <a:gdLst/>
              <a:ahLst/>
              <a:cxnLst/>
              <a:rect l="l" t="t" r="r" b="b"/>
              <a:pathLst>
                <a:path w="15862" h="1073" extrusionOk="0">
                  <a:moveTo>
                    <a:pt x="1" y="1"/>
                  </a:moveTo>
                  <a:lnTo>
                    <a:pt x="1" y="1073"/>
                  </a:lnTo>
                  <a:lnTo>
                    <a:pt x="15861" y="1073"/>
                  </a:lnTo>
                  <a:lnTo>
                    <a:pt x="1586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5" name="Google Shape;2805;p51"/>
            <p:cNvSpPr/>
            <p:nvPr/>
          </p:nvSpPr>
          <p:spPr>
            <a:xfrm>
              <a:off x="4754100" y="3582125"/>
              <a:ext cx="411325" cy="42525"/>
            </a:xfrm>
            <a:custGeom>
              <a:avLst/>
              <a:gdLst/>
              <a:ahLst/>
              <a:cxnLst/>
              <a:rect l="l" t="t" r="r" b="b"/>
              <a:pathLst>
                <a:path w="16453" h="1701" extrusionOk="0">
                  <a:moveTo>
                    <a:pt x="15861" y="629"/>
                  </a:moveTo>
                  <a:lnTo>
                    <a:pt x="15861" y="1072"/>
                  </a:lnTo>
                  <a:lnTo>
                    <a:pt x="592" y="1072"/>
                  </a:lnTo>
                  <a:lnTo>
                    <a:pt x="592" y="629"/>
                  </a:lnTo>
                  <a:close/>
                  <a:moveTo>
                    <a:pt x="297" y="0"/>
                  </a:moveTo>
                  <a:cubicBezTo>
                    <a:pt x="223" y="0"/>
                    <a:pt x="149" y="37"/>
                    <a:pt x="75" y="74"/>
                  </a:cubicBezTo>
                  <a:cubicBezTo>
                    <a:pt x="38" y="148"/>
                    <a:pt x="1" y="222"/>
                    <a:pt x="1" y="296"/>
                  </a:cubicBezTo>
                  <a:lnTo>
                    <a:pt x="1" y="1368"/>
                  </a:lnTo>
                  <a:cubicBezTo>
                    <a:pt x="1" y="1442"/>
                    <a:pt x="38" y="1553"/>
                    <a:pt x="75" y="1590"/>
                  </a:cubicBezTo>
                  <a:cubicBezTo>
                    <a:pt x="149" y="1664"/>
                    <a:pt x="223" y="1701"/>
                    <a:pt x="297" y="1701"/>
                  </a:cubicBezTo>
                  <a:lnTo>
                    <a:pt x="16157" y="1701"/>
                  </a:lnTo>
                  <a:cubicBezTo>
                    <a:pt x="16231" y="1701"/>
                    <a:pt x="16305" y="1664"/>
                    <a:pt x="16379" y="1590"/>
                  </a:cubicBezTo>
                  <a:cubicBezTo>
                    <a:pt x="16453" y="1553"/>
                    <a:pt x="16453" y="1442"/>
                    <a:pt x="16453" y="1368"/>
                  </a:cubicBezTo>
                  <a:lnTo>
                    <a:pt x="16453" y="296"/>
                  </a:lnTo>
                  <a:cubicBezTo>
                    <a:pt x="16453" y="222"/>
                    <a:pt x="16453" y="148"/>
                    <a:pt x="16379" y="74"/>
                  </a:cubicBezTo>
                  <a:cubicBezTo>
                    <a:pt x="16305" y="37"/>
                    <a:pt x="16231" y="0"/>
                    <a:pt x="161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6" name="Google Shape;2806;p51"/>
            <p:cNvSpPr/>
            <p:nvPr/>
          </p:nvSpPr>
          <p:spPr>
            <a:xfrm>
              <a:off x="4818800" y="2599625"/>
              <a:ext cx="476025" cy="476025"/>
            </a:xfrm>
            <a:custGeom>
              <a:avLst/>
              <a:gdLst/>
              <a:ahLst/>
              <a:cxnLst/>
              <a:rect l="l" t="t" r="r" b="b"/>
              <a:pathLst>
                <a:path w="19041" h="19041" extrusionOk="0">
                  <a:moveTo>
                    <a:pt x="9539" y="0"/>
                  </a:moveTo>
                  <a:cubicBezTo>
                    <a:pt x="4253" y="0"/>
                    <a:pt x="1" y="4252"/>
                    <a:pt x="1" y="9502"/>
                  </a:cubicBezTo>
                  <a:cubicBezTo>
                    <a:pt x="1" y="14788"/>
                    <a:pt x="4253" y="19040"/>
                    <a:pt x="9539" y="19040"/>
                  </a:cubicBezTo>
                  <a:cubicBezTo>
                    <a:pt x="14789" y="19040"/>
                    <a:pt x="19041" y="14788"/>
                    <a:pt x="19041" y="9502"/>
                  </a:cubicBezTo>
                  <a:cubicBezTo>
                    <a:pt x="19041" y="4252"/>
                    <a:pt x="14789" y="0"/>
                    <a:pt x="95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7" name="Google Shape;2807;p51"/>
            <p:cNvSpPr/>
            <p:nvPr/>
          </p:nvSpPr>
          <p:spPr>
            <a:xfrm>
              <a:off x="4811425" y="2592225"/>
              <a:ext cx="490800" cy="490800"/>
            </a:xfrm>
            <a:custGeom>
              <a:avLst/>
              <a:gdLst/>
              <a:ahLst/>
              <a:cxnLst/>
              <a:rect l="l" t="t" r="r" b="b"/>
              <a:pathLst>
                <a:path w="19632" h="19632" extrusionOk="0">
                  <a:moveTo>
                    <a:pt x="9834" y="592"/>
                  </a:moveTo>
                  <a:cubicBezTo>
                    <a:pt x="12348" y="592"/>
                    <a:pt x="14677" y="1627"/>
                    <a:pt x="16341" y="3291"/>
                  </a:cubicBezTo>
                  <a:cubicBezTo>
                    <a:pt x="18005" y="4954"/>
                    <a:pt x="19040" y="7284"/>
                    <a:pt x="19040" y="9798"/>
                  </a:cubicBezTo>
                  <a:cubicBezTo>
                    <a:pt x="19040" y="12349"/>
                    <a:pt x="18005" y="14641"/>
                    <a:pt x="16341" y="16304"/>
                  </a:cubicBezTo>
                  <a:cubicBezTo>
                    <a:pt x="14677" y="18005"/>
                    <a:pt x="12348" y="19003"/>
                    <a:pt x="9834" y="19003"/>
                  </a:cubicBezTo>
                  <a:cubicBezTo>
                    <a:pt x="7283" y="19003"/>
                    <a:pt x="4991" y="18005"/>
                    <a:pt x="3291" y="16304"/>
                  </a:cubicBezTo>
                  <a:cubicBezTo>
                    <a:pt x="1627" y="14641"/>
                    <a:pt x="629" y="12349"/>
                    <a:pt x="629" y="9798"/>
                  </a:cubicBezTo>
                  <a:cubicBezTo>
                    <a:pt x="629" y="7284"/>
                    <a:pt x="1627" y="4954"/>
                    <a:pt x="3291" y="3291"/>
                  </a:cubicBezTo>
                  <a:cubicBezTo>
                    <a:pt x="4991" y="1627"/>
                    <a:pt x="7283" y="592"/>
                    <a:pt x="9834" y="592"/>
                  </a:cubicBezTo>
                  <a:close/>
                  <a:moveTo>
                    <a:pt x="9834" y="0"/>
                  </a:moveTo>
                  <a:cubicBezTo>
                    <a:pt x="4400" y="0"/>
                    <a:pt x="0" y="4400"/>
                    <a:pt x="0" y="9798"/>
                  </a:cubicBezTo>
                  <a:cubicBezTo>
                    <a:pt x="0" y="15232"/>
                    <a:pt x="4400" y="19632"/>
                    <a:pt x="9834" y="19632"/>
                  </a:cubicBezTo>
                  <a:cubicBezTo>
                    <a:pt x="15232" y="19632"/>
                    <a:pt x="19632" y="15232"/>
                    <a:pt x="19632" y="9798"/>
                  </a:cubicBezTo>
                  <a:cubicBezTo>
                    <a:pt x="19632" y="4400"/>
                    <a:pt x="15232" y="0"/>
                    <a:pt x="98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8" name="Google Shape;2808;p51"/>
            <p:cNvSpPr/>
            <p:nvPr/>
          </p:nvSpPr>
          <p:spPr>
            <a:xfrm>
              <a:off x="5000900" y="3058050"/>
              <a:ext cx="93375" cy="306875"/>
            </a:xfrm>
            <a:custGeom>
              <a:avLst/>
              <a:gdLst/>
              <a:ahLst/>
              <a:cxnLst/>
              <a:rect l="l" t="t" r="r" b="b"/>
              <a:pathLst>
                <a:path w="3735" h="12275" extrusionOk="0">
                  <a:moveTo>
                    <a:pt x="3734" y="1"/>
                  </a:moveTo>
                  <a:lnTo>
                    <a:pt x="0" y="481"/>
                  </a:lnTo>
                  <a:lnTo>
                    <a:pt x="1738" y="12275"/>
                  </a:lnTo>
                  <a:lnTo>
                    <a:pt x="373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9" name="Google Shape;2809;p51"/>
            <p:cNvSpPr/>
            <p:nvPr/>
          </p:nvSpPr>
          <p:spPr>
            <a:xfrm>
              <a:off x="4992575" y="3050475"/>
              <a:ext cx="110000" cy="321850"/>
            </a:xfrm>
            <a:custGeom>
              <a:avLst/>
              <a:gdLst/>
              <a:ahLst/>
              <a:cxnLst/>
              <a:rect l="l" t="t" r="r" b="b"/>
              <a:pathLst>
                <a:path w="4400" h="12874" extrusionOk="0">
                  <a:moveTo>
                    <a:pt x="4071" y="1"/>
                  </a:moveTo>
                  <a:cubicBezTo>
                    <a:pt x="3920" y="1"/>
                    <a:pt x="3804" y="106"/>
                    <a:pt x="3771" y="267"/>
                  </a:cubicBezTo>
                  <a:lnTo>
                    <a:pt x="2108" y="10582"/>
                  </a:lnTo>
                  <a:lnTo>
                    <a:pt x="629" y="747"/>
                  </a:lnTo>
                  <a:cubicBezTo>
                    <a:pt x="592" y="599"/>
                    <a:pt x="444" y="489"/>
                    <a:pt x="296" y="489"/>
                  </a:cubicBezTo>
                  <a:cubicBezTo>
                    <a:pt x="111" y="525"/>
                    <a:pt x="0" y="673"/>
                    <a:pt x="37" y="858"/>
                  </a:cubicBezTo>
                  <a:lnTo>
                    <a:pt x="1775" y="12615"/>
                  </a:lnTo>
                  <a:cubicBezTo>
                    <a:pt x="1812" y="12763"/>
                    <a:pt x="1923" y="12874"/>
                    <a:pt x="2071" y="12874"/>
                  </a:cubicBezTo>
                  <a:cubicBezTo>
                    <a:pt x="2219" y="12874"/>
                    <a:pt x="2366" y="12763"/>
                    <a:pt x="2366" y="12615"/>
                  </a:cubicBezTo>
                  <a:lnTo>
                    <a:pt x="4400" y="341"/>
                  </a:lnTo>
                  <a:cubicBezTo>
                    <a:pt x="4400" y="193"/>
                    <a:pt x="4289" y="8"/>
                    <a:pt x="4141" y="8"/>
                  </a:cubicBezTo>
                  <a:cubicBezTo>
                    <a:pt x="4117" y="3"/>
                    <a:pt x="4094" y="1"/>
                    <a:pt x="40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0" name="Google Shape;2810;p51"/>
            <p:cNvSpPr/>
            <p:nvPr/>
          </p:nvSpPr>
          <p:spPr>
            <a:xfrm>
              <a:off x="3524850" y="3248450"/>
              <a:ext cx="631275" cy="374350"/>
            </a:xfrm>
            <a:custGeom>
              <a:avLst/>
              <a:gdLst/>
              <a:ahLst/>
              <a:cxnLst/>
              <a:rect l="l" t="t" r="r" b="b"/>
              <a:pathLst>
                <a:path w="25251" h="14974" extrusionOk="0">
                  <a:moveTo>
                    <a:pt x="1553" y="1"/>
                  </a:moveTo>
                  <a:cubicBezTo>
                    <a:pt x="703" y="1"/>
                    <a:pt x="0" y="666"/>
                    <a:pt x="0" y="1516"/>
                  </a:cubicBezTo>
                  <a:lnTo>
                    <a:pt x="0" y="14974"/>
                  </a:lnTo>
                  <a:lnTo>
                    <a:pt x="25251" y="14974"/>
                  </a:lnTo>
                  <a:lnTo>
                    <a:pt x="25251" y="1516"/>
                  </a:lnTo>
                  <a:cubicBezTo>
                    <a:pt x="25251" y="666"/>
                    <a:pt x="24586" y="1"/>
                    <a:pt x="2373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1" name="Google Shape;2811;p51"/>
            <p:cNvSpPr/>
            <p:nvPr/>
          </p:nvSpPr>
          <p:spPr>
            <a:xfrm>
              <a:off x="3517450" y="3240125"/>
              <a:ext cx="647000" cy="391000"/>
            </a:xfrm>
            <a:custGeom>
              <a:avLst/>
              <a:gdLst/>
              <a:ahLst/>
              <a:cxnLst/>
              <a:rect l="l" t="t" r="r" b="b"/>
              <a:pathLst>
                <a:path w="25880" h="15640" extrusionOk="0">
                  <a:moveTo>
                    <a:pt x="24031" y="629"/>
                  </a:moveTo>
                  <a:cubicBezTo>
                    <a:pt x="24697" y="629"/>
                    <a:pt x="25251" y="1184"/>
                    <a:pt x="25251" y="1849"/>
                  </a:cubicBezTo>
                  <a:lnTo>
                    <a:pt x="25251" y="15011"/>
                  </a:lnTo>
                  <a:lnTo>
                    <a:pt x="592" y="15011"/>
                  </a:lnTo>
                  <a:lnTo>
                    <a:pt x="592" y="1849"/>
                  </a:lnTo>
                  <a:cubicBezTo>
                    <a:pt x="629" y="1184"/>
                    <a:pt x="1146" y="629"/>
                    <a:pt x="1849" y="629"/>
                  </a:cubicBezTo>
                  <a:close/>
                  <a:moveTo>
                    <a:pt x="1849" y="1"/>
                  </a:moveTo>
                  <a:cubicBezTo>
                    <a:pt x="814" y="1"/>
                    <a:pt x="0" y="851"/>
                    <a:pt x="0" y="1849"/>
                  </a:cubicBezTo>
                  <a:lnTo>
                    <a:pt x="0" y="15307"/>
                  </a:lnTo>
                  <a:cubicBezTo>
                    <a:pt x="0" y="15418"/>
                    <a:pt x="37" y="15492"/>
                    <a:pt x="74" y="15529"/>
                  </a:cubicBezTo>
                  <a:cubicBezTo>
                    <a:pt x="148" y="15603"/>
                    <a:pt x="222" y="15639"/>
                    <a:pt x="296" y="15639"/>
                  </a:cubicBezTo>
                  <a:lnTo>
                    <a:pt x="25547" y="15639"/>
                  </a:lnTo>
                  <a:cubicBezTo>
                    <a:pt x="25658" y="15639"/>
                    <a:pt x="25732" y="15603"/>
                    <a:pt x="25769" y="15529"/>
                  </a:cubicBezTo>
                  <a:cubicBezTo>
                    <a:pt x="25843" y="15492"/>
                    <a:pt x="25880" y="15418"/>
                    <a:pt x="25880" y="15307"/>
                  </a:cubicBezTo>
                  <a:lnTo>
                    <a:pt x="25880" y="1849"/>
                  </a:lnTo>
                  <a:cubicBezTo>
                    <a:pt x="25880" y="851"/>
                    <a:pt x="25029" y="1"/>
                    <a:pt x="240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2" name="Google Shape;2812;p51"/>
            <p:cNvSpPr/>
            <p:nvPr/>
          </p:nvSpPr>
          <p:spPr>
            <a:xfrm>
              <a:off x="4051675" y="2338050"/>
              <a:ext cx="475100" cy="475100"/>
            </a:xfrm>
            <a:custGeom>
              <a:avLst/>
              <a:gdLst/>
              <a:ahLst/>
              <a:cxnLst/>
              <a:rect l="l" t="t" r="r" b="b"/>
              <a:pathLst>
                <a:path w="19004" h="19004" extrusionOk="0">
                  <a:moveTo>
                    <a:pt x="9502" y="0"/>
                  </a:moveTo>
                  <a:cubicBezTo>
                    <a:pt x="4252" y="0"/>
                    <a:pt x="0" y="4252"/>
                    <a:pt x="0" y="9502"/>
                  </a:cubicBezTo>
                  <a:cubicBezTo>
                    <a:pt x="0" y="14752"/>
                    <a:pt x="4252" y="19003"/>
                    <a:pt x="9502" y="19003"/>
                  </a:cubicBezTo>
                  <a:cubicBezTo>
                    <a:pt x="14752" y="19003"/>
                    <a:pt x="19003" y="14752"/>
                    <a:pt x="19003" y="9502"/>
                  </a:cubicBezTo>
                  <a:cubicBezTo>
                    <a:pt x="19003" y="4252"/>
                    <a:pt x="14752" y="0"/>
                    <a:pt x="950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3" name="Google Shape;2813;p51"/>
            <p:cNvSpPr/>
            <p:nvPr/>
          </p:nvSpPr>
          <p:spPr>
            <a:xfrm>
              <a:off x="4043350" y="2329725"/>
              <a:ext cx="491725" cy="491750"/>
            </a:xfrm>
            <a:custGeom>
              <a:avLst/>
              <a:gdLst/>
              <a:ahLst/>
              <a:cxnLst/>
              <a:rect l="l" t="t" r="r" b="b"/>
              <a:pathLst>
                <a:path w="19669" h="19670" extrusionOk="0">
                  <a:moveTo>
                    <a:pt x="9835" y="629"/>
                  </a:moveTo>
                  <a:cubicBezTo>
                    <a:pt x="12386" y="629"/>
                    <a:pt x="14678" y="1664"/>
                    <a:pt x="16342" y="3328"/>
                  </a:cubicBezTo>
                  <a:cubicBezTo>
                    <a:pt x="18005" y="4992"/>
                    <a:pt x="19040" y="7284"/>
                    <a:pt x="19040" y="9835"/>
                  </a:cubicBezTo>
                  <a:cubicBezTo>
                    <a:pt x="19040" y="12386"/>
                    <a:pt x="18005" y="14678"/>
                    <a:pt x="16342" y="16342"/>
                  </a:cubicBezTo>
                  <a:cubicBezTo>
                    <a:pt x="14678" y="18005"/>
                    <a:pt x="12386" y="19041"/>
                    <a:pt x="9835" y="19041"/>
                  </a:cubicBezTo>
                  <a:cubicBezTo>
                    <a:pt x="7284" y="19041"/>
                    <a:pt x="4992" y="18005"/>
                    <a:pt x="3328" y="16342"/>
                  </a:cubicBezTo>
                  <a:cubicBezTo>
                    <a:pt x="1664" y="14678"/>
                    <a:pt x="629" y="12386"/>
                    <a:pt x="629" y="9835"/>
                  </a:cubicBezTo>
                  <a:cubicBezTo>
                    <a:pt x="629" y="7284"/>
                    <a:pt x="1664" y="4992"/>
                    <a:pt x="3328" y="3328"/>
                  </a:cubicBezTo>
                  <a:cubicBezTo>
                    <a:pt x="4992" y="1664"/>
                    <a:pt x="7284" y="629"/>
                    <a:pt x="9835" y="629"/>
                  </a:cubicBezTo>
                  <a:close/>
                  <a:moveTo>
                    <a:pt x="9835" y="1"/>
                  </a:moveTo>
                  <a:cubicBezTo>
                    <a:pt x="4400" y="1"/>
                    <a:pt x="1" y="4400"/>
                    <a:pt x="1" y="9835"/>
                  </a:cubicBezTo>
                  <a:cubicBezTo>
                    <a:pt x="1" y="15270"/>
                    <a:pt x="4400" y="19669"/>
                    <a:pt x="9835" y="19669"/>
                  </a:cubicBezTo>
                  <a:cubicBezTo>
                    <a:pt x="15269" y="19669"/>
                    <a:pt x="19669" y="15270"/>
                    <a:pt x="19669" y="9835"/>
                  </a:cubicBezTo>
                  <a:cubicBezTo>
                    <a:pt x="19669" y="4400"/>
                    <a:pt x="15269" y="1"/>
                    <a:pt x="98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4" name="Google Shape;2814;p51"/>
            <p:cNvSpPr/>
            <p:nvPr/>
          </p:nvSpPr>
          <p:spPr>
            <a:xfrm>
              <a:off x="4112675" y="2789100"/>
              <a:ext cx="193200" cy="368800"/>
            </a:xfrm>
            <a:custGeom>
              <a:avLst/>
              <a:gdLst/>
              <a:ahLst/>
              <a:cxnLst/>
              <a:rect l="l" t="t" r="r" b="b"/>
              <a:pathLst>
                <a:path w="7728" h="14752" extrusionOk="0">
                  <a:moveTo>
                    <a:pt x="7727" y="0"/>
                  </a:moveTo>
                  <a:lnTo>
                    <a:pt x="4511" y="481"/>
                  </a:lnTo>
                  <a:lnTo>
                    <a:pt x="0" y="14751"/>
                  </a:lnTo>
                  <a:lnTo>
                    <a:pt x="77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5" name="Google Shape;2815;p51"/>
            <p:cNvSpPr/>
            <p:nvPr/>
          </p:nvSpPr>
          <p:spPr>
            <a:xfrm>
              <a:off x="4103425" y="2780975"/>
              <a:ext cx="211675" cy="385050"/>
            </a:xfrm>
            <a:custGeom>
              <a:avLst/>
              <a:gdLst/>
              <a:ahLst/>
              <a:cxnLst/>
              <a:rect l="l" t="t" r="r" b="b"/>
              <a:pathLst>
                <a:path w="8467" h="15402" extrusionOk="0">
                  <a:moveTo>
                    <a:pt x="8121" y="0"/>
                  </a:moveTo>
                  <a:cubicBezTo>
                    <a:pt x="8006" y="0"/>
                    <a:pt x="7893" y="69"/>
                    <a:pt x="7838" y="177"/>
                  </a:cubicBezTo>
                  <a:lnTo>
                    <a:pt x="1701" y="11897"/>
                  </a:lnTo>
                  <a:lnTo>
                    <a:pt x="5140" y="917"/>
                  </a:lnTo>
                  <a:cubicBezTo>
                    <a:pt x="5214" y="769"/>
                    <a:pt x="5103" y="584"/>
                    <a:pt x="4955" y="510"/>
                  </a:cubicBezTo>
                  <a:cubicBezTo>
                    <a:pt x="4935" y="505"/>
                    <a:pt x="4915" y="503"/>
                    <a:pt x="4895" y="503"/>
                  </a:cubicBezTo>
                  <a:cubicBezTo>
                    <a:pt x="4761" y="503"/>
                    <a:pt x="4617" y="603"/>
                    <a:pt x="4585" y="732"/>
                  </a:cubicBezTo>
                  <a:lnTo>
                    <a:pt x="75" y="15003"/>
                  </a:lnTo>
                  <a:cubicBezTo>
                    <a:pt x="1" y="15150"/>
                    <a:pt x="75" y="15298"/>
                    <a:pt x="222" y="15372"/>
                  </a:cubicBezTo>
                  <a:cubicBezTo>
                    <a:pt x="262" y="15392"/>
                    <a:pt x="304" y="15401"/>
                    <a:pt x="346" y="15401"/>
                  </a:cubicBezTo>
                  <a:cubicBezTo>
                    <a:pt x="461" y="15401"/>
                    <a:pt x="575" y="15333"/>
                    <a:pt x="629" y="15224"/>
                  </a:cubicBezTo>
                  <a:lnTo>
                    <a:pt x="8393" y="473"/>
                  </a:lnTo>
                  <a:cubicBezTo>
                    <a:pt x="8467" y="325"/>
                    <a:pt x="8393" y="140"/>
                    <a:pt x="8245" y="29"/>
                  </a:cubicBezTo>
                  <a:cubicBezTo>
                    <a:pt x="8205" y="10"/>
                    <a:pt x="8163" y="0"/>
                    <a:pt x="812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6" name="Google Shape;2816;p51"/>
            <p:cNvSpPr/>
            <p:nvPr/>
          </p:nvSpPr>
          <p:spPr>
            <a:xfrm>
              <a:off x="2612600" y="3247525"/>
              <a:ext cx="720950" cy="365125"/>
            </a:xfrm>
            <a:custGeom>
              <a:avLst/>
              <a:gdLst/>
              <a:ahLst/>
              <a:cxnLst/>
              <a:rect l="l" t="t" r="r" b="b"/>
              <a:pathLst>
                <a:path w="28838" h="14605" extrusionOk="0">
                  <a:moveTo>
                    <a:pt x="6544" y="1"/>
                  </a:moveTo>
                  <a:cubicBezTo>
                    <a:pt x="6359" y="1"/>
                    <a:pt x="6211" y="112"/>
                    <a:pt x="6137" y="259"/>
                  </a:cubicBezTo>
                  <a:lnTo>
                    <a:pt x="111" y="14013"/>
                  </a:lnTo>
                  <a:cubicBezTo>
                    <a:pt x="0" y="14271"/>
                    <a:pt x="222" y="14604"/>
                    <a:pt x="518" y="14604"/>
                  </a:cubicBezTo>
                  <a:lnTo>
                    <a:pt x="22293" y="14604"/>
                  </a:lnTo>
                  <a:cubicBezTo>
                    <a:pt x="22478" y="14604"/>
                    <a:pt x="22626" y="14493"/>
                    <a:pt x="22663" y="14345"/>
                  </a:cubicBezTo>
                  <a:lnTo>
                    <a:pt x="28726" y="592"/>
                  </a:lnTo>
                  <a:cubicBezTo>
                    <a:pt x="28837" y="333"/>
                    <a:pt x="28615" y="1"/>
                    <a:pt x="2832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7" name="Google Shape;2817;p51"/>
            <p:cNvSpPr/>
            <p:nvPr/>
          </p:nvSpPr>
          <p:spPr>
            <a:xfrm>
              <a:off x="2607050" y="3240125"/>
              <a:ext cx="732025" cy="379900"/>
            </a:xfrm>
            <a:custGeom>
              <a:avLst/>
              <a:gdLst/>
              <a:ahLst/>
              <a:cxnLst/>
              <a:rect l="l" t="t" r="r" b="b"/>
              <a:pathLst>
                <a:path w="29281" h="15196" extrusionOk="0">
                  <a:moveTo>
                    <a:pt x="28542" y="592"/>
                  </a:moveTo>
                  <a:lnTo>
                    <a:pt x="28616" y="629"/>
                  </a:lnTo>
                  <a:lnTo>
                    <a:pt x="28652" y="740"/>
                  </a:lnTo>
                  <a:lnTo>
                    <a:pt x="28652" y="777"/>
                  </a:lnTo>
                  <a:lnTo>
                    <a:pt x="22626" y="14530"/>
                  </a:lnTo>
                  <a:lnTo>
                    <a:pt x="22515" y="14604"/>
                  </a:lnTo>
                  <a:lnTo>
                    <a:pt x="740" y="14604"/>
                  </a:lnTo>
                  <a:lnTo>
                    <a:pt x="666" y="14567"/>
                  </a:lnTo>
                  <a:lnTo>
                    <a:pt x="629" y="14456"/>
                  </a:lnTo>
                  <a:lnTo>
                    <a:pt x="629" y="14419"/>
                  </a:lnTo>
                  <a:lnTo>
                    <a:pt x="6655" y="666"/>
                  </a:lnTo>
                  <a:lnTo>
                    <a:pt x="6766" y="592"/>
                  </a:lnTo>
                  <a:close/>
                  <a:moveTo>
                    <a:pt x="6766" y="1"/>
                  </a:moveTo>
                  <a:cubicBezTo>
                    <a:pt x="6470" y="1"/>
                    <a:pt x="6211" y="149"/>
                    <a:pt x="6100" y="445"/>
                  </a:cubicBezTo>
                  <a:lnTo>
                    <a:pt x="74" y="14198"/>
                  </a:lnTo>
                  <a:lnTo>
                    <a:pt x="74" y="14161"/>
                  </a:lnTo>
                  <a:cubicBezTo>
                    <a:pt x="37" y="14272"/>
                    <a:pt x="0" y="14382"/>
                    <a:pt x="0" y="14456"/>
                  </a:cubicBezTo>
                  <a:cubicBezTo>
                    <a:pt x="0" y="14863"/>
                    <a:pt x="296" y="15196"/>
                    <a:pt x="740" y="15196"/>
                  </a:cubicBezTo>
                  <a:lnTo>
                    <a:pt x="22515" y="15196"/>
                  </a:lnTo>
                  <a:cubicBezTo>
                    <a:pt x="22811" y="15196"/>
                    <a:pt x="23070" y="15048"/>
                    <a:pt x="23181" y="14752"/>
                  </a:cubicBezTo>
                  <a:lnTo>
                    <a:pt x="29207" y="999"/>
                  </a:lnTo>
                  <a:cubicBezTo>
                    <a:pt x="29244" y="925"/>
                    <a:pt x="29281" y="814"/>
                    <a:pt x="29281" y="740"/>
                  </a:cubicBezTo>
                  <a:cubicBezTo>
                    <a:pt x="29281" y="334"/>
                    <a:pt x="28948" y="1"/>
                    <a:pt x="2854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8" name="Google Shape;2818;p51"/>
            <p:cNvSpPr/>
            <p:nvPr/>
          </p:nvSpPr>
          <p:spPr>
            <a:xfrm>
              <a:off x="2665275" y="3274325"/>
              <a:ext cx="615575" cy="311500"/>
            </a:xfrm>
            <a:custGeom>
              <a:avLst/>
              <a:gdLst/>
              <a:ahLst/>
              <a:cxnLst/>
              <a:rect l="l" t="t" r="r" b="b"/>
              <a:pathLst>
                <a:path w="24623" h="12460" extrusionOk="0">
                  <a:moveTo>
                    <a:pt x="5583" y="1"/>
                  </a:moveTo>
                  <a:cubicBezTo>
                    <a:pt x="5435" y="1"/>
                    <a:pt x="5324" y="75"/>
                    <a:pt x="5250" y="223"/>
                  </a:cubicBezTo>
                  <a:lnTo>
                    <a:pt x="111" y="11942"/>
                  </a:lnTo>
                  <a:cubicBezTo>
                    <a:pt x="0" y="12201"/>
                    <a:pt x="185" y="12460"/>
                    <a:pt x="444" y="12460"/>
                  </a:cubicBezTo>
                  <a:lnTo>
                    <a:pt x="19040" y="12460"/>
                  </a:lnTo>
                  <a:cubicBezTo>
                    <a:pt x="19188" y="12460"/>
                    <a:pt x="19299" y="12386"/>
                    <a:pt x="19373" y="12238"/>
                  </a:cubicBezTo>
                  <a:lnTo>
                    <a:pt x="24512" y="518"/>
                  </a:lnTo>
                  <a:cubicBezTo>
                    <a:pt x="24623" y="260"/>
                    <a:pt x="24438" y="1"/>
                    <a:pt x="241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9" name="Google Shape;2819;p51"/>
            <p:cNvSpPr/>
            <p:nvPr/>
          </p:nvSpPr>
          <p:spPr>
            <a:xfrm>
              <a:off x="2659725" y="3266950"/>
              <a:ext cx="626675" cy="326275"/>
            </a:xfrm>
            <a:custGeom>
              <a:avLst/>
              <a:gdLst/>
              <a:ahLst/>
              <a:cxnLst/>
              <a:rect l="l" t="t" r="r" b="b"/>
              <a:pathLst>
                <a:path w="25067" h="13051" extrusionOk="0">
                  <a:moveTo>
                    <a:pt x="24401" y="592"/>
                  </a:moveTo>
                  <a:lnTo>
                    <a:pt x="24438" y="629"/>
                  </a:lnTo>
                  <a:lnTo>
                    <a:pt x="24438" y="666"/>
                  </a:lnTo>
                  <a:lnTo>
                    <a:pt x="19299" y="12422"/>
                  </a:lnTo>
                  <a:lnTo>
                    <a:pt x="19262" y="12459"/>
                  </a:lnTo>
                  <a:lnTo>
                    <a:pt x="666" y="12459"/>
                  </a:lnTo>
                  <a:lnTo>
                    <a:pt x="629" y="12422"/>
                  </a:lnTo>
                  <a:lnTo>
                    <a:pt x="629" y="12385"/>
                  </a:lnTo>
                  <a:lnTo>
                    <a:pt x="5768" y="629"/>
                  </a:lnTo>
                  <a:lnTo>
                    <a:pt x="5805" y="592"/>
                  </a:lnTo>
                  <a:close/>
                  <a:moveTo>
                    <a:pt x="5805" y="0"/>
                  </a:moveTo>
                  <a:cubicBezTo>
                    <a:pt x="5546" y="0"/>
                    <a:pt x="5324" y="148"/>
                    <a:pt x="5213" y="407"/>
                  </a:cubicBezTo>
                  <a:lnTo>
                    <a:pt x="38" y="12126"/>
                  </a:lnTo>
                  <a:cubicBezTo>
                    <a:pt x="1" y="12200"/>
                    <a:pt x="1" y="12311"/>
                    <a:pt x="1" y="12385"/>
                  </a:cubicBezTo>
                  <a:cubicBezTo>
                    <a:pt x="1" y="12755"/>
                    <a:pt x="296" y="13051"/>
                    <a:pt x="666" y="13051"/>
                  </a:cubicBezTo>
                  <a:lnTo>
                    <a:pt x="19262" y="13051"/>
                  </a:lnTo>
                  <a:cubicBezTo>
                    <a:pt x="19521" y="13051"/>
                    <a:pt x="19743" y="12903"/>
                    <a:pt x="19854" y="12644"/>
                  </a:cubicBezTo>
                  <a:lnTo>
                    <a:pt x="24993" y="924"/>
                  </a:lnTo>
                  <a:cubicBezTo>
                    <a:pt x="25067" y="850"/>
                    <a:pt x="25067" y="739"/>
                    <a:pt x="25067" y="666"/>
                  </a:cubicBezTo>
                  <a:cubicBezTo>
                    <a:pt x="25067" y="296"/>
                    <a:pt x="24771" y="0"/>
                    <a:pt x="244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0" name="Google Shape;2820;p51"/>
            <p:cNvSpPr/>
            <p:nvPr/>
          </p:nvSpPr>
          <p:spPr>
            <a:xfrm>
              <a:off x="2359350" y="3589500"/>
              <a:ext cx="818000" cy="26825"/>
            </a:xfrm>
            <a:custGeom>
              <a:avLst/>
              <a:gdLst/>
              <a:ahLst/>
              <a:cxnLst/>
              <a:rect l="l" t="t" r="r" b="b"/>
              <a:pathLst>
                <a:path w="32720" h="1073" extrusionOk="0">
                  <a:moveTo>
                    <a:pt x="0" y="1"/>
                  </a:moveTo>
                  <a:lnTo>
                    <a:pt x="0" y="1073"/>
                  </a:lnTo>
                  <a:lnTo>
                    <a:pt x="32719" y="1073"/>
                  </a:lnTo>
                  <a:lnTo>
                    <a:pt x="3271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1" name="Google Shape;2821;p51"/>
            <p:cNvSpPr/>
            <p:nvPr/>
          </p:nvSpPr>
          <p:spPr>
            <a:xfrm>
              <a:off x="2351950" y="3582125"/>
              <a:ext cx="833700" cy="42525"/>
            </a:xfrm>
            <a:custGeom>
              <a:avLst/>
              <a:gdLst/>
              <a:ahLst/>
              <a:cxnLst/>
              <a:rect l="l" t="t" r="r" b="b"/>
              <a:pathLst>
                <a:path w="33348" h="1701" extrusionOk="0">
                  <a:moveTo>
                    <a:pt x="32719" y="629"/>
                  </a:moveTo>
                  <a:lnTo>
                    <a:pt x="32719" y="1072"/>
                  </a:lnTo>
                  <a:lnTo>
                    <a:pt x="592" y="1072"/>
                  </a:lnTo>
                  <a:lnTo>
                    <a:pt x="592" y="629"/>
                  </a:lnTo>
                  <a:close/>
                  <a:moveTo>
                    <a:pt x="296" y="0"/>
                  </a:moveTo>
                  <a:cubicBezTo>
                    <a:pt x="222" y="0"/>
                    <a:pt x="148" y="37"/>
                    <a:pt x="74" y="74"/>
                  </a:cubicBezTo>
                  <a:cubicBezTo>
                    <a:pt x="37" y="148"/>
                    <a:pt x="0" y="222"/>
                    <a:pt x="0" y="296"/>
                  </a:cubicBezTo>
                  <a:lnTo>
                    <a:pt x="0" y="1368"/>
                  </a:lnTo>
                  <a:cubicBezTo>
                    <a:pt x="0" y="1442"/>
                    <a:pt x="37" y="1553"/>
                    <a:pt x="74" y="1590"/>
                  </a:cubicBezTo>
                  <a:cubicBezTo>
                    <a:pt x="148" y="1664"/>
                    <a:pt x="222" y="1701"/>
                    <a:pt x="296" y="1701"/>
                  </a:cubicBezTo>
                  <a:lnTo>
                    <a:pt x="33015" y="1701"/>
                  </a:lnTo>
                  <a:cubicBezTo>
                    <a:pt x="33089" y="1701"/>
                    <a:pt x="33200" y="1664"/>
                    <a:pt x="33237" y="1590"/>
                  </a:cubicBezTo>
                  <a:cubicBezTo>
                    <a:pt x="33311" y="1553"/>
                    <a:pt x="33348" y="1442"/>
                    <a:pt x="33348" y="1368"/>
                  </a:cubicBezTo>
                  <a:lnTo>
                    <a:pt x="33348" y="296"/>
                  </a:lnTo>
                  <a:cubicBezTo>
                    <a:pt x="33348" y="222"/>
                    <a:pt x="33311" y="148"/>
                    <a:pt x="33237" y="74"/>
                  </a:cubicBezTo>
                  <a:cubicBezTo>
                    <a:pt x="33200" y="37"/>
                    <a:pt x="33089" y="0"/>
                    <a:pt x="330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2" name="Google Shape;2822;p51"/>
            <p:cNvSpPr/>
            <p:nvPr/>
          </p:nvSpPr>
          <p:spPr>
            <a:xfrm>
              <a:off x="2780800" y="3589500"/>
              <a:ext cx="396550" cy="26825"/>
            </a:xfrm>
            <a:custGeom>
              <a:avLst/>
              <a:gdLst/>
              <a:ahLst/>
              <a:cxnLst/>
              <a:rect l="l" t="t" r="r" b="b"/>
              <a:pathLst>
                <a:path w="15862" h="1073" extrusionOk="0">
                  <a:moveTo>
                    <a:pt x="1" y="1"/>
                  </a:moveTo>
                  <a:lnTo>
                    <a:pt x="1" y="1073"/>
                  </a:lnTo>
                  <a:lnTo>
                    <a:pt x="15861" y="1073"/>
                  </a:lnTo>
                  <a:lnTo>
                    <a:pt x="1586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3" name="Google Shape;2823;p51"/>
            <p:cNvSpPr/>
            <p:nvPr/>
          </p:nvSpPr>
          <p:spPr>
            <a:xfrm>
              <a:off x="2773400" y="3582125"/>
              <a:ext cx="412250" cy="42525"/>
            </a:xfrm>
            <a:custGeom>
              <a:avLst/>
              <a:gdLst/>
              <a:ahLst/>
              <a:cxnLst/>
              <a:rect l="l" t="t" r="r" b="b"/>
              <a:pathLst>
                <a:path w="16490" h="1701" extrusionOk="0">
                  <a:moveTo>
                    <a:pt x="15861" y="629"/>
                  </a:moveTo>
                  <a:lnTo>
                    <a:pt x="15861" y="1072"/>
                  </a:lnTo>
                  <a:lnTo>
                    <a:pt x="593" y="1072"/>
                  </a:lnTo>
                  <a:lnTo>
                    <a:pt x="593" y="629"/>
                  </a:lnTo>
                  <a:close/>
                  <a:moveTo>
                    <a:pt x="297" y="0"/>
                  </a:moveTo>
                  <a:cubicBezTo>
                    <a:pt x="223" y="0"/>
                    <a:pt x="149" y="37"/>
                    <a:pt x="75" y="74"/>
                  </a:cubicBezTo>
                  <a:cubicBezTo>
                    <a:pt x="38" y="148"/>
                    <a:pt x="1" y="222"/>
                    <a:pt x="1" y="296"/>
                  </a:cubicBezTo>
                  <a:lnTo>
                    <a:pt x="1" y="1368"/>
                  </a:lnTo>
                  <a:cubicBezTo>
                    <a:pt x="1" y="1442"/>
                    <a:pt x="38" y="1553"/>
                    <a:pt x="75" y="1590"/>
                  </a:cubicBezTo>
                  <a:cubicBezTo>
                    <a:pt x="149" y="1664"/>
                    <a:pt x="223" y="1701"/>
                    <a:pt x="297" y="1701"/>
                  </a:cubicBezTo>
                  <a:lnTo>
                    <a:pt x="16157" y="1701"/>
                  </a:lnTo>
                  <a:cubicBezTo>
                    <a:pt x="16231" y="1701"/>
                    <a:pt x="16342" y="1664"/>
                    <a:pt x="16379" y="1590"/>
                  </a:cubicBezTo>
                  <a:cubicBezTo>
                    <a:pt x="16453" y="1553"/>
                    <a:pt x="16490" y="1442"/>
                    <a:pt x="16490" y="1368"/>
                  </a:cubicBezTo>
                  <a:lnTo>
                    <a:pt x="16490" y="296"/>
                  </a:lnTo>
                  <a:cubicBezTo>
                    <a:pt x="16490" y="222"/>
                    <a:pt x="16453" y="148"/>
                    <a:pt x="16379" y="74"/>
                  </a:cubicBezTo>
                  <a:cubicBezTo>
                    <a:pt x="16342" y="37"/>
                    <a:pt x="16231" y="0"/>
                    <a:pt x="161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4" name="Google Shape;2824;p51"/>
            <p:cNvSpPr/>
            <p:nvPr/>
          </p:nvSpPr>
          <p:spPr>
            <a:xfrm>
              <a:off x="2617200" y="2599625"/>
              <a:ext cx="476025" cy="476025"/>
            </a:xfrm>
            <a:custGeom>
              <a:avLst/>
              <a:gdLst/>
              <a:ahLst/>
              <a:cxnLst/>
              <a:rect l="l" t="t" r="r" b="b"/>
              <a:pathLst>
                <a:path w="19041" h="19041" extrusionOk="0">
                  <a:moveTo>
                    <a:pt x="9539" y="0"/>
                  </a:moveTo>
                  <a:cubicBezTo>
                    <a:pt x="4290" y="0"/>
                    <a:pt x="1" y="4252"/>
                    <a:pt x="1" y="9502"/>
                  </a:cubicBezTo>
                  <a:cubicBezTo>
                    <a:pt x="1" y="14788"/>
                    <a:pt x="4290" y="19040"/>
                    <a:pt x="9539" y="19040"/>
                  </a:cubicBezTo>
                  <a:cubicBezTo>
                    <a:pt x="14789" y="19040"/>
                    <a:pt x="19041" y="14788"/>
                    <a:pt x="19041" y="9502"/>
                  </a:cubicBezTo>
                  <a:cubicBezTo>
                    <a:pt x="19041" y="4252"/>
                    <a:pt x="14789" y="0"/>
                    <a:pt x="95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5" name="Google Shape;2825;p51"/>
            <p:cNvSpPr/>
            <p:nvPr/>
          </p:nvSpPr>
          <p:spPr>
            <a:xfrm>
              <a:off x="2609825" y="2592225"/>
              <a:ext cx="490800" cy="490800"/>
            </a:xfrm>
            <a:custGeom>
              <a:avLst/>
              <a:gdLst/>
              <a:ahLst/>
              <a:cxnLst/>
              <a:rect l="l" t="t" r="r" b="b"/>
              <a:pathLst>
                <a:path w="19632" h="19632" extrusionOk="0">
                  <a:moveTo>
                    <a:pt x="9834" y="592"/>
                  </a:moveTo>
                  <a:cubicBezTo>
                    <a:pt x="12385" y="592"/>
                    <a:pt x="14678" y="1627"/>
                    <a:pt x="16341" y="3291"/>
                  </a:cubicBezTo>
                  <a:cubicBezTo>
                    <a:pt x="18005" y="4954"/>
                    <a:pt x="19040" y="7284"/>
                    <a:pt x="19040" y="9798"/>
                  </a:cubicBezTo>
                  <a:cubicBezTo>
                    <a:pt x="19040" y="12349"/>
                    <a:pt x="18005" y="14641"/>
                    <a:pt x="16341" y="16304"/>
                  </a:cubicBezTo>
                  <a:cubicBezTo>
                    <a:pt x="14678" y="18005"/>
                    <a:pt x="12385" y="19003"/>
                    <a:pt x="9834" y="19003"/>
                  </a:cubicBezTo>
                  <a:cubicBezTo>
                    <a:pt x="7283" y="19003"/>
                    <a:pt x="4991" y="18005"/>
                    <a:pt x="3328" y="16304"/>
                  </a:cubicBezTo>
                  <a:cubicBezTo>
                    <a:pt x="1664" y="14641"/>
                    <a:pt x="629" y="12349"/>
                    <a:pt x="629" y="9798"/>
                  </a:cubicBezTo>
                  <a:cubicBezTo>
                    <a:pt x="629" y="7284"/>
                    <a:pt x="1664" y="4954"/>
                    <a:pt x="3328" y="3291"/>
                  </a:cubicBezTo>
                  <a:cubicBezTo>
                    <a:pt x="4991" y="1627"/>
                    <a:pt x="7283" y="592"/>
                    <a:pt x="9834" y="592"/>
                  </a:cubicBezTo>
                  <a:close/>
                  <a:moveTo>
                    <a:pt x="9834" y="0"/>
                  </a:moveTo>
                  <a:cubicBezTo>
                    <a:pt x="4400" y="0"/>
                    <a:pt x="0" y="4400"/>
                    <a:pt x="0" y="9798"/>
                  </a:cubicBezTo>
                  <a:cubicBezTo>
                    <a:pt x="0" y="15232"/>
                    <a:pt x="4400" y="19632"/>
                    <a:pt x="9834" y="19632"/>
                  </a:cubicBezTo>
                  <a:cubicBezTo>
                    <a:pt x="15232" y="19632"/>
                    <a:pt x="19632" y="15232"/>
                    <a:pt x="19632" y="9798"/>
                  </a:cubicBezTo>
                  <a:cubicBezTo>
                    <a:pt x="19632" y="4400"/>
                    <a:pt x="15232" y="0"/>
                    <a:pt x="98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6" name="Google Shape;2826;p51"/>
            <p:cNvSpPr/>
            <p:nvPr/>
          </p:nvSpPr>
          <p:spPr>
            <a:xfrm>
              <a:off x="2855675" y="3045125"/>
              <a:ext cx="68425" cy="300400"/>
            </a:xfrm>
            <a:custGeom>
              <a:avLst/>
              <a:gdLst/>
              <a:ahLst/>
              <a:cxnLst/>
              <a:rect l="l" t="t" r="r" b="b"/>
              <a:pathLst>
                <a:path w="2737" h="12016" extrusionOk="0">
                  <a:moveTo>
                    <a:pt x="2736" y="0"/>
                  </a:moveTo>
                  <a:lnTo>
                    <a:pt x="0" y="1220"/>
                  </a:lnTo>
                  <a:lnTo>
                    <a:pt x="2219" y="12016"/>
                  </a:lnTo>
                  <a:lnTo>
                    <a:pt x="273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7" name="Google Shape;2827;p51"/>
            <p:cNvSpPr/>
            <p:nvPr/>
          </p:nvSpPr>
          <p:spPr>
            <a:xfrm>
              <a:off x="2847350" y="3037950"/>
              <a:ext cx="84125" cy="315900"/>
            </a:xfrm>
            <a:custGeom>
              <a:avLst/>
              <a:gdLst/>
              <a:ahLst/>
              <a:cxnLst/>
              <a:rect l="l" t="t" r="r" b="b"/>
              <a:pathLst>
                <a:path w="3365" h="12636" extrusionOk="0">
                  <a:moveTo>
                    <a:pt x="2736" y="768"/>
                  </a:moveTo>
                  <a:lnTo>
                    <a:pt x="2367" y="9789"/>
                  </a:lnTo>
                  <a:lnTo>
                    <a:pt x="677" y="1664"/>
                  </a:lnTo>
                  <a:lnTo>
                    <a:pt x="677" y="1664"/>
                  </a:lnTo>
                  <a:lnTo>
                    <a:pt x="2736" y="768"/>
                  </a:lnTo>
                  <a:close/>
                  <a:moveTo>
                    <a:pt x="3083" y="1"/>
                  </a:moveTo>
                  <a:cubicBezTo>
                    <a:pt x="3032" y="1"/>
                    <a:pt x="2977" y="10"/>
                    <a:pt x="2921" y="28"/>
                  </a:cubicBezTo>
                  <a:lnTo>
                    <a:pt x="185" y="1211"/>
                  </a:lnTo>
                  <a:cubicBezTo>
                    <a:pt x="75" y="1285"/>
                    <a:pt x="1" y="1433"/>
                    <a:pt x="38" y="1544"/>
                  </a:cubicBezTo>
                  <a:lnTo>
                    <a:pt x="2256" y="12376"/>
                  </a:lnTo>
                  <a:cubicBezTo>
                    <a:pt x="2293" y="12524"/>
                    <a:pt x="2441" y="12635"/>
                    <a:pt x="2589" y="12635"/>
                  </a:cubicBezTo>
                  <a:cubicBezTo>
                    <a:pt x="2736" y="12598"/>
                    <a:pt x="2847" y="12487"/>
                    <a:pt x="2847" y="12340"/>
                  </a:cubicBezTo>
                  <a:lnTo>
                    <a:pt x="3365" y="324"/>
                  </a:lnTo>
                  <a:cubicBezTo>
                    <a:pt x="3365" y="213"/>
                    <a:pt x="3328" y="102"/>
                    <a:pt x="3217" y="28"/>
                  </a:cubicBezTo>
                  <a:cubicBezTo>
                    <a:pt x="3180" y="10"/>
                    <a:pt x="3134" y="1"/>
                    <a:pt x="308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8" name="Google Shape;2828;p51"/>
            <p:cNvSpPr/>
            <p:nvPr/>
          </p:nvSpPr>
          <p:spPr>
            <a:xfrm>
              <a:off x="4462975" y="3403725"/>
              <a:ext cx="145125" cy="213525"/>
            </a:xfrm>
            <a:custGeom>
              <a:avLst/>
              <a:gdLst/>
              <a:ahLst/>
              <a:cxnLst/>
              <a:rect l="l" t="t" r="r" b="b"/>
              <a:pathLst>
                <a:path w="5805" h="8541" extrusionOk="0">
                  <a:moveTo>
                    <a:pt x="0" y="1"/>
                  </a:moveTo>
                  <a:lnTo>
                    <a:pt x="0" y="8541"/>
                  </a:lnTo>
                  <a:lnTo>
                    <a:pt x="5805" y="8541"/>
                  </a:lnTo>
                  <a:lnTo>
                    <a:pt x="580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9" name="Google Shape;2829;p51"/>
            <p:cNvSpPr/>
            <p:nvPr/>
          </p:nvSpPr>
          <p:spPr>
            <a:xfrm>
              <a:off x="4455575" y="3396325"/>
              <a:ext cx="159925" cy="228325"/>
            </a:xfrm>
            <a:custGeom>
              <a:avLst/>
              <a:gdLst/>
              <a:ahLst/>
              <a:cxnLst/>
              <a:rect l="l" t="t" r="r" b="b"/>
              <a:pathLst>
                <a:path w="6397" h="9133" extrusionOk="0">
                  <a:moveTo>
                    <a:pt x="5768" y="592"/>
                  </a:moveTo>
                  <a:lnTo>
                    <a:pt x="5768" y="8504"/>
                  </a:lnTo>
                  <a:lnTo>
                    <a:pt x="629" y="8504"/>
                  </a:lnTo>
                  <a:lnTo>
                    <a:pt x="629" y="592"/>
                  </a:lnTo>
                  <a:close/>
                  <a:moveTo>
                    <a:pt x="296" y="1"/>
                  </a:moveTo>
                  <a:cubicBezTo>
                    <a:pt x="222" y="1"/>
                    <a:pt x="148" y="38"/>
                    <a:pt x="74" y="75"/>
                  </a:cubicBezTo>
                  <a:cubicBezTo>
                    <a:pt x="37" y="149"/>
                    <a:pt x="0" y="223"/>
                    <a:pt x="0" y="297"/>
                  </a:cubicBezTo>
                  <a:lnTo>
                    <a:pt x="0" y="8837"/>
                  </a:lnTo>
                  <a:cubicBezTo>
                    <a:pt x="0" y="8911"/>
                    <a:pt x="37" y="8985"/>
                    <a:pt x="74" y="9059"/>
                  </a:cubicBezTo>
                  <a:cubicBezTo>
                    <a:pt x="148" y="9096"/>
                    <a:pt x="222" y="9133"/>
                    <a:pt x="296" y="9133"/>
                  </a:cubicBezTo>
                  <a:lnTo>
                    <a:pt x="6101" y="9133"/>
                  </a:lnTo>
                  <a:cubicBezTo>
                    <a:pt x="6175" y="9133"/>
                    <a:pt x="6248" y="9096"/>
                    <a:pt x="6285" y="9059"/>
                  </a:cubicBezTo>
                  <a:cubicBezTo>
                    <a:pt x="6359" y="8985"/>
                    <a:pt x="6396" y="8911"/>
                    <a:pt x="6396" y="8837"/>
                  </a:cubicBezTo>
                  <a:lnTo>
                    <a:pt x="6396" y="297"/>
                  </a:lnTo>
                  <a:cubicBezTo>
                    <a:pt x="6396" y="223"/>
                    <a:pt x="6359" y="149"/>
                    <a:pt x="6285" y="75"/>
                  </a:cubicBezTo>
                  <a:cubicBezTo>
                    <a:pt x="6248" y="38"/>
                    <a:pt x="6175" y="1"/>
                    <a:pt x="610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0" name="Google Shape;2830;p51"/>
            <p:cNvSpPr/>
            <p:nvPr/>
          </p:nvSpPr>
          <p:spPr>
            <a:xfrm>
              <a:off x="4570175" y="3443475"/>
              <a:ext cx="77675" cy="144200"/>
            </a:xfrm>
            <a:custGeom>
              <a:avLst/>
              <a:gdLst/>
              <a:ahLst/>
              <a:cxnLst/>
              <a:rect l="l" t="t" r="r" b="b"/>
              <a:pathLst>
                <a:path w="3107" h="5768" extrusionOk="0">
                  <a:moveTo>
                    <a:pt x="481" y="0"/>
                  </a:moveTo>
                  <a:cubicBezTo>
                    <a:pt x="186" y="0"/>
                    <a:pt x="1" y="222"/>
                    <a:pt x="1" y="481"/>
                  </a:cubicBezTo>
                  <a:cubicBezTo>
                    <a:pt x="1" y="740"/>
                    <a:pt x="186" y="962"/>
                    <a:pt x="481" y="962"/>
                  </a:cubicBezTo>
                  <a:lnTo>
                    <a:pt x="1258" y="962"/>
                  </a:lnTo>
                  <a:cubicBezTo>
                    <a:pt x="1738" y="962"/>
                    <a:pt x="2145" y="1368"/>
                    <a:pt x="2145" y="1849"/>
                  </a:cubicBezTo>
                  <a:lnTo>
                    <a:pt x="2145" y="3919"/>
                  </a:lnTo>
                  <a:cubicBezTo>
                    <a:pt x="2145" y="4437"/>
                    <a:pt x="1738" y="4844"/>
                    <a:pt x="1258" y="4844"/>
                  </a:cubicBezTo>
                  <a:lnTo>
                    <a:pt x="629" y="4844"/>
                  </a:lnTo>
                  <a:cubicBezTo>
                    <a:pt x="371" y="4844"/>
                    <a:pt x="149" y="5028"/>
                    <a:pt x="149" y="5287"/>
                  </a:cubicBezTo>
                  <a:cubicBezTo>
                    <a:pt x="149" y="5583"/>
                    <a:pt x="371" y="5768"/>
                    <a:pt x="629" y="5768"/>
                  </a:cubicBezTo>
                  <a:lnTo>
                    <a:pt x="1258" y="5768"/>
                  </a:lnTo>
                  <a:cubicBezTo>
                    <a:pt x="2256" y="5768"/>
                    <a:pt x="3106" y="4955"/>
                    <a:pt x="3106" y="3919"/>
                  </a:cubicBezTo>
                  <a:lnTo>
                    <a:pt x="3106" y="1849"/>
                  </a:lnTo>
                  <a:cubicBezTo>
                    <a:pt x="3106" y="851"/>
                    <a:pt x="2256" y="0"/>
                    <a:pt x="125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1" name="Google Shape;2831;p51"/>
            <p:cNvSpPr/>
            <p:nvPr/>
          </p:nvSpPr>
          <p:spPr>
            <a:xfrm>
              <a:off x="4561875" y="3436075"/>
              <a:ext cx="93375" cy="159925"/>
            </a:xfrm>
            <a:custGeom>
              <a:avLst/>
              <a:gdLst/>
              <a:ahLst/>
              <a:cxnLst/>
              <a:rect l="l" t="t" r="r" b="b"/>
              <a:pathLst>
                <a:path w="3735" h="6397" extrusionOk="0">
                  <a:moveTo>
                    <a:pt x="1590" y="592"/>
                  </a:moveTo>
                  <a:cubicBezTo>
                    <a:pt x="2440" y="629"/>
                    <a:pt x="3106" y="1295"/>
                    <a:pt x="3106" y="2145"/>
                  </a:cubicBezTo>
                  <a:lnTo>
                    <a:pt x="3106" y="4215"/>
                  </a:lnTo>
                  <a:cubicBezTo>
                    <a:pt x="3106" y="5066"/>
                    <a:pt x="2440" y="5768"/>
                    <a:pt x="1590" y="5768"/>
                  </a:cubicBezTo>
                  <a:lnTo>
                    <a:pt x="961" y="5768"/>
                  </a:lnTo>
                  <a:cubicBezTo>
                    <a:pt x="887" y="5768"/>
                    <a:pt x="813" y="5694"/>
                    <a:pt x="813" y="5583"/>
                  </a:cubicBezTo>
                  <a:cubicBezTo>
                    <a:pt x="813" y="5509"/>
                    <a:pt x="887" y="5435"/>
                    <a:pt x="961" y="5435"/>
                  </a:cubicBezTo>
                  <a:lnTo>
                    <a:pt x="1590" y="5435"/>
                  </a:lnTo>
                  <a:cubicBezTo>
                    <a:pt x="2255" y="5435"/>
                    <a:pt x="2773" y="4881"/>
                    <a:pt x="2773" y="4215"/>
                  </a:cubicBezTo>
                  <a:lnTo>
                    <a:pt x="2773" y="2145"/>
                  </a:lnTo>
                  <a:cubicBezTo>
                    <a:pt x="2773" y="1480"/>
                    <a:pt x="2255" y="962"/>
                    <a:pt x="1590" y="962"/>
                  </a:cubicBezTo>
                  <a:lnTo>
                    <a:pt x="813" y="962"/>
                  </a:lnTo>
                  <a:cubicBezTo>
                    <a:pt x="703" y="962"/>
                    <a:pt x="629" y="888"/>
                    <a:pt x="629" y="777"/>
                  </a:cubicBezTo>
                  <a:cubicBezTo>
                    <a:pt x="629" y="703"/>
                    <a:pt x="703" y="592"/>
                    <a:pt x="813" y="592"/>
                  </a:cubicBezTo>
                  <a:close/>
                  <a:moveTo>
                    <a:pt x="813" y="1"/>
                  </a:moveTo>
                  <a:cubicBezTo>
                    <a:pt x="370" y="1"/>
                    <a:pt x="0" y="333"/>
                    <a:pt x="0" y="777"/>
                  </a:cubicBezTo>
                  <a:cubicBezTo>
                    <a:pt x="0" y="1221"/>
                    <a:pt x="370" y="1553"/>
                    <a:pt x="813" y="1553"/>
                  </a:cubicBezTo>
                  <a:lnTo>
                    <a:pt x="1590" y="1553"/>
                  </a:lnTo>
                  <a:cubicBezTo>
                    <a:pt x="1886" y="1553"/>
                    <a:pt x="2181" y="1812"/>
                    <a:pt x="2181" y="2145"/>
                  </a:cubicBezTo>
                  <a:lnTo>
                    <a:pt x="2181" y="4215"/>
                  </a:lnTo>
                  <a:cubicBezTo>
                    <a:pt x="2181" y="4548"/>
                    <a:pt x="1886" y="4807"/>
                    <a:pt x="1590" y="4807"/>
                  </a:cubicBezTo>
                  <a:lnTo>
                    <a:pt x="961" y="4807"/>
                  </a:lnTo>
                  <a:cubicBezTo>
                    <a:pt x="518" y="4807"/>
                    <a:pt x="185" y="5177"/>
                    <a:pt x="185" y="5583"/>
                  </a:cubicBezTo>
                  <a:cubicBezTo>
                    <a:pt x="185" y="6027"/>
                    <a:pt x="518" y="6397"/>
                    <a:pt x="961" y="6397"/>
                  </a:cubicBezTo>
                  <a:lnTo>
                    <a:pt x="1590" y="6397"/>
                  </a:lnTo>
                  <a:cubicBezTo>
                    <a:pt x="2773" y="6397"/>
                    <a:pt x="3734" y="5398"/>
                    <a:pt x="3734" y="4215"/>
                  </a:cubicBezTo>
                  <a:lnTo>
                    <a:pt x="3734" y="2145"/>
                  </a:lnTo>
                  <a:cubicBezTo>
                    <a:pt x="3734" y="962"/>
                    <a:pt x="2773" y="1"/>
                    <a:pt x="159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2" name="Google Shape;2832;p51"/>
            <p:cNvSpPr/>
            <p:nvPr/>
          </p:nvSpPr>
          <p:spPr>
            <a:xfrm>
              <a:off x="4999975" y="3728150"/>
              <a:ext cx="140500" cy="1346100"/>
            </a:xfrm>
            <a:custGeom>
              <a:avLst/>
              <a:gdLst/>
              <a:ahLst/>
              <a:cxnLst/>
              <a:rect l="l" t="t" r="r" b="b"/>
              <a:pathLst>
                <a:path w="5620" h="53844" extrusionOk="0">
                  <a:moveTo>
                    <a:pt x="0" y="0"/>
                  </a:moveTo>
                  <a:lnTo>
                    <a:pt x="4474" y="53312"/>
                  </a:lnTo>
                  <a:cubicBezTo>
                    <a:pt x="4506" y="53634"/>
                    <a:pt x="4762" y="53844"/>
                    <a:pt x="5048" y="53844"/>
                  </a:cubicBezTo>
                  <a:cubicBezTo>
                    <a:pt x="5090" y="53844"/>
                    <a:pt x="5133" y="53839"/>
                    <a:pt x="5176" y="53830"/>
                  </a:cubicBezTo>
                  <a:cubicBezTo>
                    <a:pt x="5435" y="53756"/>
                    <a:pt x="5620" y="53497"/>
                    <a:pt x="5620" y="53201"/>
                  </a:cubicBezTo>
                  <a:lnTo>
                    <a:pt x="255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3" name="Google Shape;2833;p51"/>
            <p:cNvSpPr/>
            <p:nvPr/>
          </p:nvSpPr>
          <p:spPr>
            <a:xfrm>
              <a:off x="4991650" y="3720750"/>
              <a:ext cx="156225" cy="1360550"/>
            </a:xfrm>
            <a:custGeom>
              <a:avLst/>
              <a:gdLst/>
              <a:ahLst/>
              <a:cxnLst/>
              <a:rect l="l" t="t" r="r" b="b"/>
              <a:pathLst>
                <a:path w="6249" h="54422" extrusionOk="0">
                  <a:moveTo>
                    <a:pt x="2588" y="629"/>
                  </a:moveTo>
                  <a:lnTo>
                    <a:pt x="5620" y="53497"/>
                  </a:lnTo>
                  <a:lnTo>
                    <a:pt x="5620" y="53534"/>
                  </a:lnTo>
                  <a:lnTo>
                    <a:pt x="5620" y="53571"/>
                  </a:lnTo>
                  <a:cubicBezTo>
                    <a:pt x="5620" y="53682"/>
                    <a:pt x="5546" y="53793"/>
                    <a:pt x="5435" y="53793"/>
                  </a:cubicBezTo>
                  <a:lnTo>
                    <a:pt x="5361" y="53830"/>
                  </a:lnTo>
                  <a:cubicBezTo>
                    <a:pt x="5250" y="53830"/>
                    <a:pt x="5139" y="53719"/>
                    <a:pt x="5102" y="53571"/>
                  </a:cubicBezTo>
                  <a:lnTo>
                    <a:pt x="5099" y="53572"/>
                  </a:lnTo>
                  <a:lnTo>
                    <a:pt x="5099" y="53572"/>
                  </a:lnTo>
                  <a:lnTo>
                    <a:pt x="657" y="629"/>
                  </a:lnTo>
                  <a:close/>
                  <a:moveTo>
                    <a:pt x="333" y="1"/>
                  </a:moveTo>
                  <a:cubicBezTo>
                    <a:pt x="222" y="1"/>
                    <a:pt x="148" y="38"/>
                    <a:pt x="111" y="112"/>
                  </a:cubicBezTo>
                  <a:cubicBezTo>
                    <a:pt x="37" y="149"/>
                    <a:pt x="0" y="259"/>
                    <a:pt x="0" y="333"/>
                  </a:cubicBezTo>
                  <a:lnTo>
                    <a:pt x="4511" y="53645"/>
                  </a:lnTo>
                  <a:lnTo>
                    <a:pt x="4511" y="53682"/>
                  </a:lnTo>
                  <a:cubicBezTo>
                    <a:pt x="4548" y="54126"/>
                    <a:pt x="4954" y="54422"/>
                    <a:pt x="5361" y="54422"/>
                  </a:cubicBezTo>
                  <a:lnTo>
                    <a:pt x="5583" y="54422"/>
                  </a:lnTo>
                  <a:cubicBezTo>
                    <a:pt x="5990" y="54311"/>
                    <a:pt x="6248" y="53941"/>
                    <a:pt x="6248" y="53571"/>
                  </a:cubicBezTo>
                  <a:lnTo>
                    <a:pt x="6248" y="53460"/>
                  </a:lnTo>
                  <a:lnTo>
                    <a:pt x="3180" y="296"/>
                  </a:lnTo>
                  <a:cubicBezTo>
                    <a:pt x="3180" y="112"/>
                    <a:pt x="3069" y="1"/>
                    <a:pt x="288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4" name="Google Shape;2834;p51"/>
            <p:cNvSpPr/>
            <p:nvPr/>
          </p:nvSpPr>
          <p:spPr>
            <a:xfrm>
              <a:off x="5752325" y="3728150"/>
              <a:ext cx="141425" cy="1349800"/>
            </a:xfrm>
            <a:custGeom>
              <a:avLst/>
              <a:gdLst/>
              <a:ahLst/>
              <a:cxnLst/>
              <a:rect l="l" t="t" r="r" b="b"/>
              <a:pathLst>
                <a:path w="5657" h="53992" extrusionOk="0">
                  <a:moveTo>
                    <a:pt x="0" y="0"/>
                  </a:moveTo>
                  <a:lnTo>
                    <a:pt x="4474" y="53497"/>
                  </a:lnTo>
                  <a:cubicBezTo>
                    <a:pt x="4538" y="53786"/>
                    <a:pt x="4770" y="53992"/>
                    <a:pt x="5048" y="53992"/>
                  </a:cubicBezTo>
                  <a:cubicBezTo>
                    <a:pt x="5090" y="53992"/>
                    <a:pt x="5133" y="53987"/>
                    <a:pt x="5176" y="53978"/>
                  </a:cubicBezTo>
                  <a:cubicBezTo>
                    <a:pt x="5472" y="53941"/>
                    <a:pt x="5657" y="53645"/>
                    <a:pt x="5620" y="53386"/>
                  </a:cubicBezTo>
                  <a:lnTo>
                    <a:pt x="255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5" name="Google Shape;2835;p51"/>
            <p:cNvSpPr/>
            <p:nvPr/>
          </p:nvSpPr>
          <p:spPr>
            <a:xfrm>
              <a:off x="5744000" y="3720750"/>
              <a:ext cx="156225" cy="1365175"/>
            </a:xfrm>
            <a:custGeom>
              <a:avLst/>
              <a:gdLst/>
              <a:ahLst/>
              <a:cxnLst/>
              <a:rect l="l" t="t" r="r" b="b"/>
              <a:pathLst>
                <a:path w="6249" h="54607" extrusionOk="0">
                  <a:moveTo>
                    <a:pt x="2588" y="629"/>
                  </a:moveTo>
                  <a:lnTo>
                    <a:pt x="5657" y="53682"/>
                  </a:lnTo>
                  <a:lnTo>
                    <a:pt x="5657" y="53719"/>
                  </a:lnTo>
                  <a:cubicBezTo>
                    <a:pt x="5657" y="53867"/>
                    <a:pt x="5583" y="53978"/>
                    <a:pt x="5435" y="53978"/>
                  </a:cubicBezTo>
                  <a:lnTo>
                    <a:pt x="5398" y="53978"/>
                  </a:lnTo>
                  <a:cubicBezTo>
                    <a:pt x="5250" y="53978"/>
                    <a:pt x="5139" y="53904"/>
                    <a:pt x="5139" y="53756"/>
                  </a:cubicBezTo>
                  <a:lnTo>
                    <a:pt x="657" y="629"/>
                  </a:lnTo>
                  <a:close/>
                  <a:moveTo>
                    <a:pt x="333" y="1"/>
                  </a:moveTo>
                  <a:cubicBezTo>
                    <a:pt x="222" y="1"/>
                    <a:pt x="148" y="38"/>
                    <a:pt x="111" y="112"/>
                  </a:cubicBezTo>
                  <a:cubicBezTo>
                    <a:pt x="37" y="149"/>
                    <a:pt x="0" y="259"/>
                    <a:pt x="0" y="333"/>
                  </a:cubicBezTo>
                  <a:lnTo>
                    <a:pt x="4511" y="53830"/>
                  </a:lnTo>
                  <a:cubicBezTo>
                    <a:pt x="4585" y="54274"/>
                    <a:pt x="4955" y="54606"/>
                    <a:pt x="5398" y="54606"/>
                  </a:cubicBezTo>
                  <a:cubicBezTo>
                    <a:pt x="5472" y="54606"/>
                    <a:pt x="5509" y="54606"/>
                    <a:pt x="5583" y="54569"/>
                  </a:cubicBezTo>
                  <a:cubicBezTo>
                    <a:pt x="5990" y="54495"/>
                    <a:pt x="6248" y="54126"/>
                    <a:pt x="6248" y="53719"/>
                  </a:cubicBezTo>
                  <a:lnTo>
                    <a:pt x="6248" y="53645"/>
                  </a:lnTo>
                  <a:lnTo>
                    <a:pt x="3217" y="296"/>
                  </a:lnTo>
                  <a:cubicBezTo>
                    <a:pt x="3180" y="112"/>
                    <a:pt x="3069" y="1"/>
                    <a:pt x="288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6" name="Google Shape;2836;p51"/>
            <p:cNvSpPr/>
            <p:nvPr/>
          </p:nvSpPr>
          <p:spPr>
            <a:xfrm>
              <a:off x="2587625" y="3728150"/>
              <a:ext cx="123875" cy="1337800"/>
            </a:xfrm>
            <a:custGeom>
              <a:avLst/>
              <a:gdLst/>
              <a:ahLst/>
              <a:cxnLst/>
              <a:rect l="l" t="t" r="r" b="b"/>
              <a:pathLst>
                <a:path w="4955" h="53512" extrusionOk="0">
                  <a:moveTo>
                    <a:pt x="2404" y="0"/>
                  </a:moveTo>
                  <a:lnTo>
                    <a:pt x="38" y="52869"/>
                  </a:lnTo>
                  <a:cubicBezTo>
                    <a:pt x="1" y="53164"/>
                    <a:pt x="186" y="53423"/>
                    <a:pt x="482" y="53497"/>
                  </a:cubicBezTo>
                  <a:cubicBezTo>
                    <a:pt x="520" y="53507"/>
                    <a:pt x="559" y="53511"/>
                    <a:pt x="598" y="53511"/>
                  </a:cubicBezTo>
                  <a:cubicBezTo>
                    <a:pt x="859" y="53511"/>
                    <a:pt x="1115" y="53306"/>
                    <a:pt x="1147" y="53016"/>
                  </a:cubicBezTo>
                  <a:lnTo>
                    <a:pt x="495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7" name="Google Shape;2837;p51"/>
            <p:cNvSpPr/>
            <p:nvPr/>
          </p:nvSpPr>
          <p:spPr>
            <a:xfrm>
              <a:off x="2580250" y="3720750"/>
              <a:ext cx="138650" cy="1352225"/>
            </a:xfrm>
            <a:custGeom>
              <a:avLst/>
              <a:gdLst/>
              <a:ahLst/>
              <a:cxnLst/>
              <a:rect l="l" t="t" r="r" b="b"/>
              <a:pathLst>
                <a:path w="5546" h="54089" extrusionOk="0">
                  <a:moveTo>
                    <a:pt x="4917" y="629"/>
                  </a:moveTo>
                  <a:lnTo>
                    <a:pt x="1149" y="53239"/>
                  </a:lnTo>
                  <a:lnTo>
                    <a:pt x="1149" y="53239"/>
                  </a:lnTo>
                  <a:lnTo>
                    <a:pt x="1146" y="53238"/>
                  </a:lnTo>
                  <a:cubicBezTo>
                    <a:pt x="1146" y="53386"/>
                    <a:pt x="998" y="53497"/>
                    <a:pt x="887" y="53497"/>
                  </a:cubicBezTo>
                  <a:lnTo>
                    <a:pt x="850" y="53460"/>
                  </a:lnTo>
                  <a:cubicBezTo>
                    <a:pt x="703" y="53460"/>
                    <a:pt x="629" y="53349"/>
                    <a:pt x="629" y="53202"/>
                  </a:cubicBezTo>
                  <a:lnTo>
                    <a:pt x="629" y="53165"/>
                  </a:lnTo>
                  <a:lnTo>
                    <a:pt x="2982" y="629"/>
                  </a:lnTo>
                  <a:close/>
                  <a:moveTo>
                    <a:pt x="2699" y="1"/>
                  </a:moveTo>
                  <a:cubicBezTo>
                    <a:pt x="2514" y="1"/>
                    <a:pt x="2366" y="112"/>
                    <a:pt x="2366" y="296"/>
                  </a:cubicBezTo>
                  <a:lnTo>
                    <a:pt x="0" y="53128"/>
                  </a:lnTo>
                  <a:lnTo>
                    <a:pt x="0" y="53202"/>
                  </a:lnTo>
                  <a:cubicBezTo>
                    <a:pt x="0" y="53608"/>
                    <a:pt x="296" y="53978"/>
                    <a:pt x="703" y="54089"/>
                  </a:cubicBezTo>
                  <a:lnTo>
                    <a:pt x="887" y="54089"/>
                  </a:lnTo>
                  <a:cubicBezTo>
                    <a:pt x="1331" y="54089"/>
                    <a:pt x="1701" y="53793"/>
                    <a:pt x="1775" y="53349"/>
                  </a:cubicBezTo>
                  <a:lnTo>
                    <a:pt x="1775" y="53312"/>
                  </a:lnTo>
                  <a:lnTo>
                    <a:pt x="5546" y="333"/>
                  </a:lnTo>
                  <a:cubicBezTo>
                    <a:pt x="5546" y="259"/>
                    <a:pt x="5509" y="149"/>
                    <a:pt x="5472" y="112"/>
                  </a:cubicBezTo>
                  <a:cubicBezTo>
                    <a:pt x="5398" y="38"/>
                    <a:pt x="5324" y="1"/>
                    <a:pt x="52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8" name="Google Shape;2838;p51"/>
            <p:cNvSpPr/>
            <p:nvPr/>
          </p:nvSpPr>
          <p:spPr>
            <a:xfrm>
              <a:off x="1894425" y="3728150"/>
              <a:ext cx="122975" cy="1333175"/>
            </a:xfrm>
            <a:custGeom>
              <a:avLst/>
              <a:gdLst/>
              <a:ahLst/>
              <a:cxnLst/>
              <a:rect l="l" t="t" r="r" b="b"/>
              <a:pathLst>
                <a:path w="4919" h="53327" extrusionOk="0">
                  <a:moveTo>
                    <a:pt x="2367" y="0"/>
                  </a:moveTo>
                  <a:lnTo>
                    <a:pt x="38" y="52684"/>
                  </a:lnTo>
                  <a:cubicBezTo>
                    <a:pt x="1" y="52979"/>
                    <a:pt x="186" y="53238"/>
                    <a:pt x="445" y="53312"/>
                  </a:cubicBezTo>
                  <a:cubicBezTo>
                    <a:pt x="488" y="53322"/>
                    <a:pt x="531" y="53326"/>
                    <a:pt x="574" y="53326"/>
                  </a:cubicBezTo>
                  <a:cubicBezTo>
                    <a:pt x="859" y="53326"/>
                    <a:pt x="1115" y="53121"/>
                    <a:pt x="1147" y="52832"/>
                  </a:cubicBezTo>
                  <a:lnTo>
                    <a:pt x="491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9" name="Google Shape;2839;p51"/>
            <p:cNvSpPr/>
            <p:nvPr/>
          </p:nvSpPr>
          <p:spPr>
            <a:xfrm>
              <a:off x="1887050" y="3720750"/>
              <a:ext cx="138650" cy="1348525"/>
            </a:xfrm>
            <a:custGeom>
              <a:avLst/>
              <a:gdLst/>
              <a:ahLst/>
              <a:cxnLst/>
              <a:rect l="l" t="t" r="r" b="b"/>
              <a:pathLst>
                <a:path w="5546" h="53941" extrusionOk="0">
                  <a:moveTo>
                    <a:pt x="4880" y="629"/>
                  </a:moveTo>
                  <a:lnTo>
                    <a:pt x="1146" y="53091"/>
                  </a:lnTo>
                  <a:cubicBezTo>
                    <a:pt x="1109" y="53202"/>
                    <a:pt x="998" y="53312"/>
                    <a:pt x="887" y="53312"/>
                  </a:cubicBezTo>
                  <a:lnTo>
                    <a:pt x="814" y="53312"/>
                  </a:lnTo>
                  <a:cubicBezTo>
                    <a:pt x="703" y="53275"/>
                    <a:pt x="629" y="53165"/>
                    <a:pt x="629" y="53017"/>
                  </a:cubicBezTo>
                  <a:lnTo>
                    <a:pt x="629" y="52980"/>
                  </a:lnTo>
                  <a:lnTo>
                    <a:pt x="2982" y="629"/>
                  </a:lnTo>
                  <a:close/>
                  <a:moveTo>
                    <a:pt x="2662" y="1"/>
                  </a:moveTo>
                  <a:cubicBezTo>
                    <a:pt x="2514" y="1"/>
                    <a:pt x="2366" y="112"/>
                    <a:pt x="2366" y="296"/>
                  </a:cubicBezTo>
                  <a:lnTo>
                    <a:pt x="2" y="52943"/>
                  </a:lnTo>
                  <a:lnTo>
                    <a:pt x="2" y="52943"/>
                  </a:lnTo>
                  <a:lnTo>
                    <a:pt x="0" y="52943"/>
                  </a:lnTo>
                  <a:lnTo>
                    <a:pt x="0" y="53017"/>
                  </a:lnTo>
                  <a:cubicBezTo>
                    <a:pt x="0" y="53423"/>
                    <a:pt x="296" y="53793"/>
                    <a:pt x="666" y="53904"/>
                  </a:cubicBezTo>
                  <a:cubicBezTo>
                    <a:pt x="740" y="53904"/>
                    <a:pt x="814" y="53941"/>
                    <a:pt x="887" y="53941"/>
                  </a:cubicBezTo>
                  <a:cubicBezTo>
                    <a:pt x="1331" y="53941"/>
                    <a:pt x="1701" y="53608"/>
                    <a:pt x="1775" y="53165"/>
                  </a:cubicBezTo>
                  <a:lnTo>
                    <a:pt x="1775" y="53128"/>
                  </a:lnTo>
                  <a:lnTo>
                    <a:pt x="5546" y="333"/>
                  </a:lnTo>
                  <a:cubicBezTo>
                    <a:pt x="5546" y="259"/>
                    <a:pt x="5509" y="149"/>
                    <a:pt x="5435" y="112"/>
                  </a:cubicBezTo>
                  <a:cubicBezTo>
                    <a:pt x="5398" y="38"/>
                    <a:pt x="5324" y="1"/>
                    <a:pt x="52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0" name="Google Shape;2840;p51"/>
            <p:cNvSpPr/>
            <p:nvPr/>
          </p:nvSpPr>
          <p:spPr>
            <a:xfrm>
              <a:off x="1912000" y="3654200"/>
              <a:ext cx="3986375" cy="114650"/>
            </a:xfrm>
            <a:custGeom>
              <a:avLst/>
              <a:gdLst/>
              <a:ahLst/>
              <a:cxnLst/>
              <a:rect l="l" t="t" r="r" b="b"/>
              <a:pathLst>
                <a:path w="159455" h="4586" extrusionOk="0">
                  <a:moveTo>
                    <a:pt x="0" y="1"/>
                  </a:moveTo>
                  <a:lnTo>
                    <a:pt x="0" y="4585"/>
                  </a:lnTo>
                  <a:lnTo>
                    <a:pt x="159455" y="4585"/>
                  </a:lnTo>
                  <a:lnTo>
                    <a:pt x="1594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1" name="Google Shape;2841;p51"/>
            <p:cNvSpPr/>
            <p:nvPr/>
          </p:nvSpPr>
          <p:spPr>
            <a:xfrm>
              <a:off x="1904600" y="3646800"/>
              <a:ext cx="4001175" cy="130350"/>
            </a:xfrm>
            <a:custGeom>
              <a:avLst/>
              <a:gdLst/>
              <a:ahLst/>
              <a:cxnLst/>
              <a:rect l="l" t="t" r="r" b="b"/>
              <a:pathLst>
                <a:path w="160047" h="5214" extrusionOk="0">
                  <a:moveTo>
                    <a:pt x="159455" y="629"/>
                  </a:moveTo>
                  <a:lnTo>
                    <a:pt x="159455" y="4585"/>
                  </a:lnTo>
                  <a:lnTo>
                    <a:pt x="592" y="4585"/>
                  </a:lnTo>
                  <a:lnTo>
                    <a:pt x="592" y="629"/>
                  </a:lnTo>
                  <a:close/>
                  <a:moveTo>
                    <a:pt x="296" y="1"/>
                  </a:moveTo>
                  <a:cubicBezTo>
                    <a:pt x="222" y="1"/>
                    <a:pt x="149" y="38"/>
                    <a:pt x="75" y="112"/>
                  </a:cubicBezTo>
                  <a:cubicBezTo>
                    <a:pt x="38" y="149"/>
                    <a:pt x="1" y="223"/>
                    <a:pt x="1" y="297"/>
                  </a:cubicBezTo>
                  <a:lnTo>
                    <a:pt x="1" y="4881"/>
                  </a:lnTo>
                  <a:cubicBezTo>
                    <a:pt x="1" y="4955"/>
                    <a:pt x="38" y="5066"/>
                    <a:pt x="75" y="5103"/>
                  </a:cubicBezTo>
                  <a:cubicBezTo>
                    <a:pt x="149" y="5177"/>
                    <a:pt x="222" y="5214"/>
                    <a:pt x="296" y="5214"/>
                  </a:cubicBezTo>
                  <a:lnTo>
                    <a:pt x="159751" y="5214"/>
                  </a:lnTo>
                  <a:cubicBezTo>
                    <a:pt x="159824" y="5214"/>
                    <a:pt x="159898" y="5177"/>
                    <a:pt x="159972" y="5103"/>
                  </a:cubicBezTo>
                  <a:cubicBezTo>
                    <a:pt x="160046" y="5066"/>
                    <a:pt x="160046" y="4955"/>
                    <a:pt x="160046" y="4881"/>
                  </a:cubicBezTo>
                  <a:lnTo>
                    <a:pt x="160046" y="297"/>
                  </a:lnTo>
                  <a:cubicBezTo>
                    <a:pt x="160046" y="223"/>
                    <a:pt x="160046" y="149"/>
                    <a:pt x="159972" y="112"/>
                  </a:cubicBezTo>
                  <a:cubicBezTo>
                    <a:pt x="159898" y="38"/>
                    <a:pt x="159824" y="1"/>
                    <a:pt x="1597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2" name="Google Shape;2842;p51"/>
            <p:cNvSpPr/>
            <p:nvPr/>
          </p:nvSpPr>
          <p:spPr>
            <a:xfrm>
              <a:off x="1912000" y="3654200"/>
              <a:ext cx="3986375" cy="39775"/>
            </a:xfrm>
            <a:custGeom>
              <a:avLst/>
              <a:gdLst/>
              <a:ahLst/>
              <a:cxnLst/>
              <a:rect l="l" t="t" r="r" b="b"/>
              <a:pathLst>
                <a:path w="159455" h="1591" extrusionOk="0">
                  <a:moveTo>
                    <a:pt x="0" y="1"/>
                  </a:moveTo>
                  <a:lnTo>
                    <a:pt x="0" y="1591"/>
                  </a:lnTo>
                  <a:lnTo>
                    <a:pt x="159455" y="1591"/>
                  </a:lnTo>
                  <a:lnTo>
                    <a:pt x="15945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3" name="Google Shape;2843;p51"/>
            <p:cNvSpPr/>
            <p:nvPr/>
          </p:nvSpPr>
          <p:spPr>
            <a:xfrm>
              <a:off x="1904600" y="3646800"/>
              <a:ext cx="4001175" cy="54575"/>
            </a:xfrm>
            <a:custGeom>
              <a:avLst/>
              <a:gdLst/>
              <a:ahLst/>
              <a:cxnLst/>
              <a:rect l="l" t="t" r="r" b="b"/>
              <a:pathLst>
                <a:path w="160047" h="2183" extrusionOk="0">
                  <a:moveTo>
                    <a:pt x="159455" y="629"/>
                  </a:moveTo>
                  <a:lnTo>
                    <a:pt x="159455" y="1591"/>
                  </a:lnTo>
                  <a:lnTo>
                    <a:pt x="592" y="1591"/>
                  </a:lnTo>
                  <a:lnTo>
                    <a:pt x="592" y="629"/>
                  </a:lnTo>
                  <a:close/>
                  <a:moveTo>
                    <a:pt x="296" y="1"/>
                  </a:moveTo>
                  <a:cubicBezTo>
                    <a:pt x="222" y="1"/>
                    <a:pt x="149" y="38"/>
                    <a:pt x="75" y="112"/>
                  </a:cubicBezTo>
                  <a:cubicBezTo>
                    <a:pt x="38" y="149"/>
                    <a:pt x="1" y="223"/>
                    <a:pt x="1" y="297"/>
                  </a:cubicBezTo>
                  <a:lnTo>
                    <a:pt x="1" y="1887"/>
                  </a:lnTo>
                  <a:cubicBezTo>
                    <a:pt x="1" y="1960"/>
                    <a:pt x="38" y="2034"/>
                    <a:pt x="75" y="2108"/>
                  </a:cubicBezTo>
                  <a:cubicBezTo>
                    <a:pt x="149" y="2145"/>
                    <a:pt x="222" y="2182"/>
                    <a:pt x="296" y="2182"/>
                  </a:cubicBezTo>
                  <a:lnTo>
                    <a:pt x="159751" y="2182"/>
                  </a:lnTo>
                  <a:cubicBezTo>
                    <a:pt x="159824" y="2182"/>
                    <a:pt x="159898" y="2145"/>
                    <a:pt x="159972" y="2108"/>
                  </a:cubicBezTo>
                  <a:cubicBezTo>
                    <a:pt x="160046" y="2034"/>
                    <a:pt x="160046" y="1960"/>
                    <a:pt x="160046" y="1887"/>
                  </a:cubicBezTo>
                  <a:lnTo>
                    <a:pt x="160046" y="297"/>
                  </a:lnTo>
                  <a:cubicBezTo>
                    <a:pt x="160046" y="223"/>
                    <a:pt x="160046" y="149"/>
                    <a:pt x="159972" y="112"/>
                  </a:cubicBezTo>
                  <a:cubicBezTo>
                    <a:pt x="159898" y="38"/>
                    <a:pt x="159824" y="1"/>
                    <a:pt x="1597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4" name="Google Shape;2844;p51"/>
            <p:cNvSpPr/>
            <p:nvPr/>
          </p:nvSpPr>
          <p:spPr>
            <a:xfrm>
              <a:off x="4901075" y="3654200"/>
              <a:ext cx="997300" cy="114650"/>
            </a:xfrm>
            <a:custGeom>
              <a:avLst/>
              <a:gdLst/>
              <a:ahLst/>
              <a:cxnLst/>
              <a:rect l="l" t="t" r="r" b="b"/>
              <a:pathLst>
                <a:path w="39892" h="4586" extrusionOk="0">
                  <a:moveTo>
                    <a:pt x="0" y="1"/>
                  </a:moveTo>
                  <a:lnTo>
                    <a:pt x="0" y="4585"/>
                  </a:lnTo>
                  <a:lnTo>
                    <a:pt x="39892" y="4585"/>
                  </a:lnTo>
                  <a:lnTo>
                    <a:pt x="3989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5" name="Google Shape;2845;p51"/>
            <p:cNvSpPr/>
            <p:nvPr/>
          </p:nvSpPr>
          <p:spPr>
            <a:xfrm>
              <a:off x="4893675" y="3646800"/>
              <a:ext cx="1012100" cy="130350"/>
            </a:xfrm>
            <a:custGeom>
              <a:avLst/>
              <a:gdLst/>
              <a:ahLst/>
              <a:cxnLst/>
              <a:rect l="l" t="t" r="r" b="b"/>
              <a:pathLst>
                <a:path w="40484" h="5214" extrusionOk="0">
                  <a:moveTo>
                    <a:pt x="39892" y="629"/>
                  </a:moveTo>
                  <a:lnTo>
                    <a:pt x="39892" y="4585"/>
                  </a:lnTo>
                  <a:lnTo>
                    <a:pt x="592" y="4585"/>
                  </a:lnTo>
                  <a:lnTo>
                    <a:pt x="592" y="629"/>
                  </a:lnTo>
                  <a:close/>
                  <a:moveTo>
                    <a:pt x="296" y="1"/>
                  </a:moveTo>
                  <a:cubicBezTo>
                    <a:pt x="222" y="1"/>
                    <a:pt x="148" y="38"/>
                    <a:pt x="74" y="112"/>
                  </a:cubicBezTo>
                  <a:cubicBezTo>
                    <a:pt x="1" y="149"/>
                    <a:pt x="1" y="223"/>
                    <a:pt x="1" y="297"/>
                  </a:cubicBezTo>
                  <a:lnTo>
                    <a:pt x="1" y="4881"/>
                  </a:lnTo>
                  <a:cubicBezTo>
                    <a:pt x="1" y="4955"/>
                    <a:pt x="1" y="5066"/>
                    <a:pt x="74" y="5103"/>
                  </a:cubicBezTo>
                  <a:cubicBezTo>
                    <a:pt x="148" y="5177"/>
                    <a:pt x="222" y="5214"/>
                    <a:pt x="296" y="5214"/>
                  </a:cubicBezTo>
                  <a:lnTo>
                    <a:pt x="40188" y="5214"/>
                  </a:lnTo>
                  <a:cubicBezTo>
                    <a:pt x="40261" y="5214"/>
                    <a:pt x="40335" y="5177"/>
                    <a:pt x="40409" y="5103"/>
                  </a:cubicBezTo>
                  <a:cubicBezTo>
                    <a:pt x="40483" y="5066"/>
                    <a:pt x="40483" y="4955"/>
                    <a:pt x="40483" y="4881"/>
                  </a:cubicBezTo>
                  <a:lnTo>
                    <a:pt x="40483" y="297"/>
                  </a:lnTo>
                  <a:cubicBezTo>
                    <a:pt x="40483" y="223"/>
                    <a:pt x="40483" y="149"/>
                    <a:pt x="40409" y="112"/>
                  </a:cubicBezTo>
                  <a:cubicBezTo>
                    <a:pt x="40335" y="38"/>
                    <a:pt x="40261" y="1"/>
                    <a:pt x="4018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6" name="Google Shape;2846;p51"/>
            <p:cNvSpPr/>
            <p:nvPr/>
          </p:nvSpPr>
          <p:spPr>
            <a:xfrm>
              <a:off x="1876875" y="3616300"/>
              <a:ext cx="4057550" cy="43475"/>
            </a:xfrm>
            <a:custGeom>
              <a:avLst/>
              <a:gdLst/>
              <a:ahLst/>
              <a:cxnLst/>
              <a:rect l="l" t="t" r="r" b="b"/>
              <a:pathLst>
                <a:path w="162302" h="1739" extrusionOk="0">
                  <a:moveTo>
                    <a:pt x="1" y="1"/>
                  </a:moveTo>
                  <a:lnTo>
                    <a:pt x="1" y="1739"/>
                  </a:lnTo>
                  <a:lnTo>
                    <a:pt x="162301" y="1739"/>
                  </a:lnTo>
                  <a:lnTo>
                    <a:pt x="1623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7" name="Google Shape;2847;p51"/>
            <p:cNvSpPr/>
            <p:nvPr/>
          </p:nvSpPr>
          <p:spPr>
            <a:xfrm>
              <a:off x="1868550" y="3608925"/>
              <a:ext cx="4073275" cy="59175"/>
            </a:xfrm>
            <a:custGeom>
              <a:avLst/>
              <a:gdLst/>
              <a:ahLst/>
              <a:cxnLst/>
              <a:rect l="l" t="t" r="r" b="b"/>
              <a:pathLst>
                <a:path w="162931" h="2367" extrusionOk="0">
                  <a:moveTo>
                    <a:pt x="162302" y="629"/>
                  </a:moveTo>
                  <a:lnTo>
                    <a:pt x="162302" y="1738"/>
                  </a:lnTo>
                  <a:lnTo>
                    <a:pt x="629" y="1738"/>
                  </a:lnTo>
                  <a:lnTo>
                    <a:pt x="629" y="629"/>
                  </a:lnTo>
                  <a:close/>
                  <a:moveTo>
                    <a:pt x="334" y="0"/>
                  </a:moveTo>
                  <a:cubicBezTo>
                    <a:pt x="223" y="0"/>
                    <a:pt x="149" y="37"/>
                    <a:pt x="112" y="74"/>
                  </a:cubicBezTo>
                  <a:cubicBezTo>
                    <a:pt x="38" y="148"/>
                    <a:pt x="1" y="222"/>
                    <a:pt x="1" y="296"/>
                  </a:cubicBezTo>
                  <a:lnTo>
                    <a:pt x="1" y="2034"/>
                  </a:lnTo>
                  <a:cubicBezTo>
                    <a:pt x="1" y="2144"/>
                    <a:pt x="38" y="2218"/>
                    <a:pt x="112" y="2255"/>
                  </a:cubicBezTo>
                  <a:cubicBezTo>
                    <a:pt x="149" y="2329"/>
                    <a:pt x="223" y="2366"/>
                    <a:pt x="334" y="2366"/>
                  </a:cubicBezTo>
                  <a:lnTo>
                    <a:pt x="162634" y="2366"/>
                  </a:lnTo>
                  <a:cubicBezTo>
                    <a:pt x="162708" y="2366"/>
                    <a:pt x="162782" y="2329"/>
                    <a:pt x="162819" y="2255"/>
                  </a:cubicBezTo>
                  <a:cubicBezTo>
                    <a:pt x="162893" y="2218"/>
                    <a:pt x="162930" y="2144"/>
                    <a:pt x="162930" y="2034"/>
                  </a:cubicBezTo>
                  <a:lnTo>
                    <a:pt x="162930" y="296"/>
                  </a:lnTo>
                  <a:cubicBezTo>
                    <a:pt x="162930" y="222"/>
                    <a:pt x="162893" y="148"/>
                    <a:pt x="162819" y="74"/>
                  </a:cubicBezTo>
                  <a:cubicBezTo>
                    <a:pt x="162782" y="37"/>
                    <a:pt x="162708" y="0"/>
                    <a:pt x="1626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8" name="Google Shape;2848;p51"/>
            <p:cNvSpPr/>
            <p:nvPr/>
          </p:nvSpPr>
          <p:spPr>
            <a:xfrm>
              <a:off x="4942650" y="3616300"/>
              <a:ext cx="991775" cy="43475"/>
            </a:xfrm>
            <a:custGeom>
              <a:avLst/>
              <a:gdLst/>
              <a:ahLst/>
              <a:cxnLst/>
              <a:rect l="l" t="t" r="r" b="b"/>
              <a:pathLst>
                <a:path w="39671" h="1739" extrusionOk="0">
                  <a:moveTo>
                    <a:pt x="1" y="1"/>
                  </a:moveTo>
                  <a:lnTo>
                    <a:pt x="1" y="1739"/>
                  </a:lnTo>
                  <a:lnTo>
                    <a:pt x="39670" y="1739"/>
                  </a:lnTo>
                  <a:lnTo>
                    <a:pt x="3967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9" name="Google Shape;2849;p51"/>
            <p:cNvSpPr/>
            <p:nvPr/>
          </p:nvSpPr>
          <p:spPr>
            <a:xfrm>
              <a:off x="4935275" y="3608925"/>
              <a:ext cx="1006550" cy="59175"/>
            </a:xfrm>
            <a:custGeom>
              <a:avLst/>
              <a:gdLst/>
              <a:ahLst/>
              <a:cxnLst/>
              <a:rect l="l" t="t" r="r" b="b"/>
              <a:pathLst>
                <a:path w="40262" h="2367" extrusionOk="0">
                  <a:moveTo>
                    <a:pt x="39633" y="629"/>
                  </a:moveTo>
                  <a:lnTo>
                    <a:pt x="39633" y="1738"/>
                  </a:lnTo>
                  <a:lnTo>
                    <a:pt x="592" y="1738"/>
                  </a:lnTo>
                  <a:lnTo>
                    <a:pt x="592" y="629"/>
                  </a:lnTo>
                  <a:close/>
                  <a:moveTo>
                    <a:pt x="296" y="0"/>
                  </a:moveTo>
                  <a:cubicBezTo>
                    <a:pt x="222" y="0"/>
                    <a:pt x="148" y="37"/>
                    <a:pt x="74" y="74"/>
                  </a:cubicBezTo>
                  <a:cubicBezTo>
                    <a:pt x="0" y="148"/>
                    <a:pt x="0" y="222"/>
                    <a:pt x="0" y="296"/>
                  </a:cubicBezTo>
                  <a:lnTo>
                    <a:pt x="0" y="2034"/>
                  </a:lnTo>
                  <a:cubicBezTo>
                    <a:pt x="0" y="2144"/>
                    <a:pt x="0" y="2218"/>
                    <a:pt x="74" y="2255"/>
                  </a:cubicBezTo>
                  <a:cubicBezTo>
                    <a:pt x="148" y="2329"/>
                    <a:pt x="222" y="2366"/>
                    <a:pt x="296" y="2366"/>
                  </a:cubicBezTo>
                  <a:lnTo>
                    <a:pt x="39965" y="2366"/>
                  </a:lnTo>
                  <a:cubicBezTo>
                    <a:pt x="40039" y="2366"/>
                    <a:pt x="40113" y="2329"/>
                    <a:pt x="40150" y="2255"/>
                  </a:cubicBezTo>
                  <a:cubicBezTo>
                    <a:pt x="40224" y="2218"/>
                    <a:pt x="40261" y="2144"/>
                    <a:pt x="40261" y="2034"/>
                  </a:cubicBezTo>
                  <a:lnTo>
                    <a:pt x="40261" y="296"/>
                  </a:lnTo>
                  <a:cubicBezTo>
                    <a:pt x="40261" y="222"/>
                    <a:pt x="40224" y="148"/>
                    <a:pt x="40150" y="74"/>
                  </a:cubicBezTo>
                  <a:cubicBezTo>
                    <a:pt x="40113" y="37"/>
                    <a:pt x="40039" y="0"/>
                    <a:pt x="3996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0" name="Google Shape;2850;p51"/>
            <p:cNvSpPr/>
            <p:nvPr/>
          </p:nvSpPr>
          <p:spPr>
            <a:xfrm>
              <a:off x="5555450" y="2786125"/>
              <a:ext cx="416875" cy="365650"/>
            </a:xfrm>
            <a:custGeom>
              <a:avLst/>
              <a:gdLst/>
              <a:ahLst/>
              <a:cxnLst/>
              <a:rect l="l" t="t" r="r" b="b"/>
              <a:pathLst>
                <a:path w="16675" h="14626" extrusionOk="0">
                  <a:moveTo>
                    <a:pt x="6176" y="1"/>
                  </a:moveTo>
                  <a:cubicBezTo>
                    <a:pt x="5854" y="1"/>
                    <a:pt x="5521" y="27"/>
                    <a:pt x="5176" y="82"/>
                  </a:cubicBezTo>
                  <a:cubicBezTo>
                    <a:pt x="555" y="785"/>
                    <a:pt x="0" y="2966"/>
                    <a:pt x="296" y="4260"/>
                  </a:cubicBezTo>
                  <a:cubicBezTo>
                    <a:pt x="296" y="4260"/>
                    <a:pt x="2736" y="9842"/>
                    <a:pt x="4289" y="12320"/>
                  </a:cubicBezTo>
                  <a:cubicBezTo>
                    <a:pt x="5353" y="13953"/>
                    <a:pt x="6550" y="14625"/>
                    <a:pt x="7480" y="14625"/>
                  </a:cubicBezTo>
                  <a:cubicBezTo>
                    <a:pt x="7939" y="14625"/>
                    <a:pt x="8333" y="14461"/>
                    <a:pt x="8615" y="14168"/>
                  </a:cubicBezTo>
                  <a:lnTo>
                    <a:pt x="11055" y="11728"/>
                  </a:lnTo>
                  <a:lnTo>
                    <a:pt x="14086" y="14464"/>
                  </a:lnTo>
                  <a:lnTo>
                    <a:pt x="16674" y="10582"/>
                  </a:lnTo>
                  <a:cubicBezTo>
                    <a:pt x="16674" y="10582"/>
                    <a:pt x="14382" y="7550"/>
                    <a:pt x="13384" y="5702"/>
                  </a:cubicBezTo>
                  <a:cubicBezTo>
                    <a:pt x="12426" y="3958"/>
                    <a:pt x="10141" y="1"/>
                    <a:pt x="61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1" name="Google Shape;2851;p51"/>
            <p:cNvSpPr/>
            <p:nvPr/>
          </p:nvSpPr>
          <p:spPr>
            <a:xfrm>
              <a:off x="5552675" y="2778000"/>
              <a:ext cx="427950" cy="381750"/>
            </a:xfrm>
            <a:custGeom>
              <a:avLst/>
              <a:gdLst/>
              <a:ahLst/>
              <a:cxnLst/>
              <a:rect l="l" t="t" r="r" b="b"/>
              <a:pathLst>
                <a:path w="17118" h="15270" extrusionOk="0">
                  <a:moveTo>
                    <a:pt x="6249" y="629"/>
                  </a:moveTo>
                  <a:cubicBezTo>
                    <a:pt x="8134" y="629"/>
                    <a:pt x="9650" y="1553"/>
                    <a:pt x="10796" y="2736"/>
                  </a:cubicBezTo>
                  <a:cubicBezTo>
                    <a:pt x="11942" y="3919"/>
                    <a:pt x="12755" y="5287"/>
                    <a:pt x="13199" y="6175"/>
                  </a:cubicBezTo>
                  <a:cubicBezTo>
                    <a:pt x="14086" y="7790"/>
                    <a:pt x="15895" y="10246"/>
                    <a:pt x="16396" y="10917"/>
                  </a:cubicBezTo>
                  <a:lnTo>
                    <a:pt x="16396" y="10917"/>
                  </a:lnTo>
                  <a:lnTo>
                    <a:pt x="14123" y="14308"/>
                  </a:lnTo>
                  <a:lnTo>
                    <a:pt x="11387" y="11831"/>
                  </a:lnTo>
                  <a:cubicBezTo>
                    <a:pt x="11332" y="11776"/>
                    <a:pt x="11258" y="11748"/>
                    <a:pt x="11180" y="11748"/>
                  </a:cubicBezTo>
                  <a:cubicBezTo>
                    <a:pt x="11101" y="11748"/>
                    <a:pt x="11018" y="11776"/>
                    <a:pt x="10944" y="11831"/>
                  </a:cubicBezTo>
                  <a:cubicBezTo>
                    <a:pt x="10944" y="11831"/>
                    <a:pt x="9391" y="13421"/>
                    <a:pt x="8504" y="14271"/>
                  </a:cubicBezTo>
                  <a:cubicBezTo>
                    <a:pt x="8282" y="14493"/>
                    <a:pt x="7986" y="14641"/>
                    <a:pt x="7616" y="14641"/>
                  </a:cubicBezTo>
                  <a:cubicBezTo>
                    <a:pt x="6840" y="14641"/>
                    <a:pt x="5694" y="14049"/>
                    <a:pt x="4659" y="12460"/>
                  </a:cubicBezTo>
                  <a:cubicBezTo>
                    <a:pt x="3919" y="11277"/>
                    <a:pt x="2884" y="9243"/>
                    <a:pt x="2108" y="7543"/>
                  </a:cubicBezTo>
                  <a:cubicBezTo>
                    <a:pt x="1701" y="6692"/>
                    <a:pt x="1331" y="5916"/>
                    <a:pt x="1073" y="5361"/>
                  </a:cubicBezTo>
                  <a:cubicBezTo>
                    <a:pt x="883" y="4955"/>
                    <a:pt x="753" y="4647"/>
                    <a:pt x="697" y="4512"/>
                  </a:cubicBezTo>
                  <a:lnTo>
                    <a:pt x="697" y="4512"/>
                  </a:lnTo>
                  <a:lnTo>
                    <a:pt x="703" y="4511"/>
                  </a:lnTo>
                  <a:cubicBezTo>
                    <a:pt x="666" y="4363"/>
                    <a:pt x="629" y="4178"/>
                    <a:pt x="629" y="4030"/>
                  </a:cubicBezTo>
                  <a:cubicBezTo>
                    <a:pt x="629" y="3439"/>
                    <a:pt x="851" y="2810"/>
                    <a:pt x="1516" y="2182"/>
                  </a:cubicBezTo>
                  <a:cubicBezTo>
                    <a:pt x="2182" y="1590"/>
                    <a:pt x="3365" y="999"/>
                    <a:pt x="5324" y="703"/>
                  </a:cubicBezTo>
                  <a:cubicBezTo>
                    <a:pt x="5657" y="666"/>
                    <a:pt x="5953" y="629"/>
                    <a:pt x="6249" y="629"/>
                  </a:cubicBezTo>
                  <a:close/>
                  <a:moveTo>
                    <a:pt x="6249" y="1"/>
                  </a:moveTo>
                  <a:cubicBezTo>
                    <a:pt x="5916" y="1"/>
                    <a:pt x="5583" y="37"/>
                    <a:pt x="5250" y="111"/>
                  </a:cubicBezTo>
                  <a:cubicBezTo>
                    <a:pt x="3217" y="407"/>
                    <a:pt x="1923" y="999"/>
                    <a:pt x="1110" y="1738"/>
                  </a:cubicBezTo>
                  <a:cubicBezTo>
                    <a:pt x="296" y="2441"/>
                    <a:pt x="1" y="3291"/>
                    <a:pt x="38" y="4030"/>
                  </a:cubicBezTo>
                  <a:cubicBezTo>
                    <a:pt x="38" y="4252"/>
                    <a:pt x="38" y="4437"/>
                    <a:pt x="74" y="4659"/>
                  </a:cubicBezTo>
                  <a:lnTo>
                    <a:pt x="111" y="4696"/>
                  </a:lnTo>
                  <a:cubicBezTo>
                    <a:pt x="111" y="4696"/>
                    <a:pt x="740" y="6101"/>
                    <a:pt x="1516" y="7801"/>
                  </a:cubicBezTo>
                  <a:cubicBezTo>
                    <a:pt x="2330" y="9539"/>
                    <a:pt x="3365" y="11535"/>
                    <a:pt x="4141" y="12792"/>
                  </a:cubicBezTo>
                  <a:cubicBezTo>
                    <a:pt x="5250" y="14493"/>
                    <a:pt x="6507" y="15232"/>
                    <a:pt x="7616" y="15269"/>
                  </a:cubicBezTo>
                  <a:cubicBezTo>
                    <a:pt x="8134" y="15269"/>
                    <a:pt x="8615" y="15048"/>
                    <a:pt x="8947" y="14715"/>
                  </a:cubicBezTo>
                  <a:lnTo>
                    <a:pt x="10500" y="13162"/>
                  </a:lnTo>
                  <a:lnTo>
                    <a:pt x="11193" y="12469"/>
                  </a:lnTo>
                  <a:lnTo>
                    <a:pt x="13975" y="15011"/>
                  </a:lnTo>
                  <a:cubicBezTo>
                    <a:pt x="14030" y="15065"/>
                    <a:pt x="14103" y="15099"/>
                    <a:pt x="14168" y="15099"/>
                  </a:cubicBezTo>
                  <a:cubicBezTo>
                    <a:pt x="14192" y="15099"/>
                    <a:pt x="14214" y="15094"/>
                    <a:pt x="14234" y="15085"/>
                  </a:cubicBezTo>
                  <a:cubicBezTo>
                    <a:pt x="14308" y="15085"/>
                    <a:pt x="14419" y="15048"/>
                    <a:pt x="14456" y="14974"/>
                  </a:cubicBezTo>
                  <a:lnTo>
                    <a:pt x="17044" y="11092"/>
                  </a:lnTo>
                  <a:cubicBezTo>
                    <a:pt x="17118" y="10981"/>
                    <a:pt x="17118" y="10833"/>
                    <a:pt x="17044" y="10722"/>
                  </a:cubicBezTo>
                  <a:cubicBezTo>
                    <a:pt x="17044" y="10722"/>
                    <a:pt x="16896" y="10537"/>
                    <a:pt x="16674" y="10204"/>
                  </a:cubicBezTo>
                  <a:cubicBezTo>
                    <a:pt x="15972" y="9280"/>
                    <a:pt x="14493" y="7247"/>
                    <a:pt x="13754" y="5879"/>
                  </a:cubicBezTo>
                  <a:cubicBezTo>
                    <a:pt x="13273" y="4992"/>
                    <a:pt x="12460" y="3550"/>
                    <a:pt x="11240" y="2293"/>
                  </a:cubicBezTo>
                  <a:cubicBezTo>
                    <a:pt x="10020" y="1073"/>
                    <a:pt x="8356" y="1"/>
                    <a:pt x="624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2" name="Google Shape;2852;p51"/>
            <p:cNvSpPr/>
            <p:nvPr/>
          </p:nvSpPr>
          <p:spPr>
            <a:xfrm>
              <a:off x="5414950" y="2624850"/>
              <a:ext cx="546275" cy="391175"/>
            </a:xfrm>
            <a:custGeom>
              <a:avLst/>
              <a:gdLst/>
              <a:ahLst/>
              <a:cxnLst/>
              <a:rect l="l" t="t" r="r" b="b"/>
              <a:pathLst>
                <a:path w="21851" h="15647" extrusionOk="0">
                  <a:moveTo>
                    <a:pt x="13545" y="0"/>
                  </a:moveTo>
                  <a:cubicBezTo>
                    <a:pt x="11427" y="0"/>
                    <a:pt x="9026" y="650"/>
                    <a:pt x="6619" y="2060"/>
                  </a:cubicBezTo>
                  <a:cubicBezTo>
                    <a:pt x="999" y="5387"/>
                    <a:pt x="1" y="11265"/>
                    <a:pt x="3033" y="12153"/>
                  </a:cubicBezTo>
                  <a:cubicBezTo>
                    <a:pt x="3273" y="12221"/>
                    <a:pt x="3520" y="12252"/>
                    <a:pt x="3773" y="12252"/>
                  </a:cubicBezTo>
                  <a:cubicBezTo>
                    <a:pt x="6670" y="12252"/>
                    <a:pt x="10204" y="8124"/>
                    <a:pt x="10205" y="8123"/>
                  </a:cubicBezTo>
                  <a:lnTo>
                    <a:pt x="10205" y="8123"/>
                  </a:lnTo>
                  <a:cubicBezTo>
                    <a:pt x="8763" y="10711"/>
                    <a:pt x="11351" y="10711"/>
                    <a:pt x="11351" y="10711"/>
                  </a:cubicBezTo>
                  <a:cubicBezTo>
                    <a:pt x="11351" y="10711"/>
                    <a:pt x="11499" y="12412"/>
                    <a:pt x="12238" y="13595"/>
                  </a:cubicBezTo>
                  <a:cubicBezTo>
                    <a:pt x="12355" y="13785"/>
                    <a:pt x="12456" y="13864"/>
                    <a:pt x="12544" y="13864"/>
                  </a:cubicBezTo>
                  <a:cubicBezTo>
                    <a:pt x="12986" y="13864"/>
                    <a:pt x="13089" y="11857"/>
                    <a:pt x="13089" y="11857"/>
                  </a:cubicBezTo>
                  <a:cubicBezTo>
                    <a:pt x="13089" y="11857"/>
                    <a:pt x="15529" y="14297"/>
                    <a:pt x="17414" y="15295"/>
                  </a:cubicBezTo>
                  <a:cubicBezTo>
                    <a:pt x="17865" y="15539"/>
                    <a:pt x="18268" y="15646"/>
                    <a:pt x="18625" y="15646"/>
                  </a:cubicBezTo>
                  <a:cubicBezTo>
                    <a:pt x="19731" y="15646"/>
                    <a:pt x="20397" y="14620"/>
                    <a:pt x="20704" y="13447"/>
                  </a:cubicBezTo>
                  <a:cubicBezTo>
                    <a:pt x="21148" y="11857"/>
                    <a:pt x="21851" y="6829"/>
                    <a:pt x="19854" y="3206"/>
                  </a:cubicBezTo>
                  <a:cubicBezTo>
                    <a:pt x="18692" y="1156"/>
                    <a:pt x="16370" y="0"/>
                    <a:pt x="135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3" name="Google Shape;2853;p51"/>
            <p:cNvSpPr/>
            <p:nvPr/>
          </p:nvSpPr>
          <p:spPr>
            <a:xfrm>
              <a:off x="5440850" y="2617175"/>
              <a:ext cx="512050" cy="406700"/>
            </a:xfrm>
            <a:custGeom>
              <a:avLst/>
              <a:gdLst/>
              <a:ahLst/>
              <a:cxnLst/>
              <a:rect l="l" t="t" r="r" b="b"/>
              <a:pathLst>
                <a:path w="20482" h="16268" extrusionOk="0">
                  <a:moveTo>
                    <a:pt x="12496" y="629"/>
                  </a:moveTo>
                  <a:cubicBezTo>
                    <a:pt x="15269" y="629"/>
                    <a:pt x="17450" y="1738"/>
                    <a:pt x="18559" y="3698"/>
                  </a:cubicBezTo>
                  <a:cubicBezTo>
                    <a:pt x="19558" y="5472"/>
                    <a:pt x="19853" y="7654"/>
                    <a:pt x="19853" y="9576"/>
                  </a:cubicBezTo>
                  <a:cubicBezTo>
                    <a:pt x="19853" y="11351"/>
                    <a:pt x="19595" y="12940"/>
                    <a:pt x="19373" y="13680"/>
                  </a:cubicBezTo>
                  <a:cubicBezTo>
                    <a:pt x="19225" y="14234"/>
                    <a:pt x="19003" y="14752"/>
                    <a:pt x="18707" y="15122"/>
                  </a:cubicBezTo>
                  <a:cubicBezTo>
                    <a:pt x="18374" y="15454"/>
                    <a:pt x="18042" y="15639"/>
                    <a:pt x="17598" y="15676"/>
                  </a:cubicBezTo>
                  <a:cubicBezTo>
                    <a:pt x="17302" y="15676"/>
                    <a:pt x="16933" y="15565"/>
                    <a:pt x="16526" y="15343"/>
                  </a:cubicBezTo>
                  <a:cubicBezTo>
                    <a:pt x="15639" y="14863"/>
                    <a:pt x="14567" y="14013"/>
                    <a:pt x="13716" y="13273"/>
                  </a:cubicBezTo>
                  <a:cubicBezTo>
                    <a:pt x="13310" y="12903"/>
                    <a:pt x="12940" y="12571"/>
                    <a:pt x="12681" y="12349"/>
                  </a:cubicBezTo>
                  <a:cubicBezTo>
                    <a:pt x="12533" y="12201"/>
                    <a:pt x="12459" y="12127"/>
                    <a:pt x="12385" y="12053"/>
                  </a:cubicBezTo>
                  <a:cubicBezTo>
                    <a:pt x="12311" y="11979"/>
                    <a:pt x="12274" y="11942"/>
                    <a:pt x="12274" y="11942"/>
                  </a:cubicBezTo>
                  <a:cubicBezTo>
                    <a:pt x="12220" y="11888"/>
                    <a:pt x="12126" y="11854"/>
                    <a:pt x="12037" y="11854"/>
                  </a:cubicBezTo>
                  <a:cubicBezTo>
                    <a:pt x="12004" y="11854"/>
                    <a:pt x="11971" y="11858"/>
                    <a:pt x="11942" y="11868"/>
                  </a:cubicBezTo>
                  <a:cubicBezTo>
                    <a:pt x="11831" y="11905"/>
                    <a:pt x="11757" y="12016"/>
                    <a:pt x="11757" y="12127"/>
                  </a:cubicBezTo>
                  <a:cubicBezTo>
                    <a:pt x="11757" y="12127"/>
                    <a:pt x="11757" y="12275"/>
                    <a:pt x="11720" y="12460"/>
                  </a:cubicBezTo>
                  <a:cubicBezTo>
                    <a:pt x="11720" y="12719"/>
                    <a:pt x="11646" y="13125"/>
                    <a:pt x="11572" y="13458"/>
                  </a:cubicBezTo>
                  <a:cubicBezTo>
                    <a:pt x="11544" y="13571"/>
                    <a:pt x="11515" y="13684"/>
                    <a:pt x="11487" y="13764"/>
                  </a:cubicBezTo>
                  <a:lnTo>
                    <a:pt x="11487" y="13764"/>
                  </a:lnTo>
                  <a:cubicBezTo>
                    <a:pt x="11479" y="13750"/>
                    <a:pt x="11470" y="13734"/>
                    <a:pt x="11461" y="13717"/>
                  </a:cubicBezTo>
                  <a:cubicBezTo>
                    <a:pt x="11128" y="13199"/>
                    <a:pt x="10906" y="12497"/>
                    <a:pt x="10796" y="11942"/>
                  </a:cubicBezTo>
                  <a:cubicBezTo>
                    <a:pt x="10722" y="11683"/>
                    <a:pt x="10685" y="11425"/>
                    <a:pt x="10685" y="11240"/>
                  </a:cubicBezTo>
                  <a:cubicBezTo>
                    <a:pt x="10648" y="11166"/>
                    <a:pt x="10648" y="11092"/>
                    <a:pt x="10648" y="11055"/>
                  </a:cubicBezTo>
                  <a:lnTo>
                    <a:pt x="10648" y="10981"/>
                  </a:lnTo>
                  <a:cubicBezTo>
                    <a:pt x="10611" y="10833"/>
                    <a:pt x="10500" y="10685"/>
                    <a:pt x="10315" y="10685"/>
                  </a:cubicBezTo>
                  <a:cubicBezTo>
                    <a:pt x="10241" y="10685"/>
                    <a:pt x="9908" y="10685"/>
                    <a:pt x="9575" y="10537"/>
                  </a:cubicBezTo>
                  <a:cubicBezTo>
                    <a:pt x="9428" y="10463"/>
                    <a:pt x="9317" y="10389"/>
                    <a:pt x="9206" y="10278"/>
                  </a:cubicBezTo>
                  <a:cubicBezTo>
                    <a:pt x="9132" y="10131"/>
                    <a:pt x="9058" y="9983"/>
                    <a:pt x="9058" y="9761"/>
                  </a:cubicBezTo>
                  <a:cubicBezTo>
                    <a:pt x="9058" y="9502"/>
                    <a:pt x="9169" y="9095"/>
                    <a:pt x="9465" y="8578"/>
                  </a:cubicBezTo>
                  <a:cubicBezTo>
                    <a:pt x="9539" y="8430"/>
                    <a:pt x="9502" y="8245"/>
                    <a:pt x="9354" y="8171"/>
                  </a:cubicBezTo>
                  <a:cubicBezTo>
                    <a:pt x="9307" y="8125"/>
                    <a:pt x="9248" y="8104"/>
                    <a:pt x="9186" y="8104"/>
                  </a:cubicBezTo>
                  <a:cubicBezTo>
                    <a:pt x="9101" y="8104"/>
                    <a:pt x="9011" y="8144"/>
                    <a:pt x="8947" y="8208"/>
                  </a:cubicBezTo>
                  <a:lnTo>
                    <a:pt x="8910" y="8245"/>
                  </a:lnTo>
                  <a:cubicBezTo>
                    <a:pt x="8725" y="8467"/>
                    <a:pt x="7801" y="9502"/>
                    <a:pt x="6618" y="10426"/>
                  </a:cubicBezTo>
                  <a:cubicBezTo>
                    <a:pt x="5435" y="11388"/>
                    <a:pt x="3956" y="12238"/>
                    <a:pt x="2736" y="12238"/>
                  </a:cubicBezTo>
                  <a:cubicBezTo>
                    <a:pt x="2514" y="12238"/>
                    <a:pt x="2292" y="12201"/>
                    <a:pt x="2070" y="12164"/>
                  </a:cubicBezTo>
                  <a:cubicBezTo>
                    <a:pt x="1590" y="12016"/>
                    <a:pt x="1257" y="11757"/>
                    <a:pt x="998" y="11351"/>
                  </a:cubicBezTo>
                  <a:cubicBezTo>
                    <a:pt x="740" y="10981"/>
                    <a:pt x="629" y="10463"/>
                    <a:pt x="629" y="9872"/>
                  </a:cubicBezTo>
                  <a:cubicBezTo>
                    <a:pt x="629" y="8800"/>
                    <a:pt x="1035" y="7506"/>
                    <a:pt x="1886" y="6249"/>
                  </a:cubicBezTo>
                  <a:cubicBezTo>
                    <a:pt x="2699" y="4955"/>
                    <a:pt x="3993" y="3661"/>
                    <a:pt x="5731" y="2626"/>
                  </a:cubicBezTo>
                  <a:cubicBezTo>
                    <a:pt x="8097" y="1258"/>
                    <a:pt x="10463" y="629"/>
                    <a:pt x="12496" y="629"/>
                  </a:cubicBezTo>
                  <a:close/>
                  <a:moveTo>
                    <a:pt x="12496" y="1"/>
                  </a:moveTo>
                  <a:cubicBezTo>
                    <a:pt x="10315" y="1"/>
                    <a:pt x="7875" y="666"/>
                    <a:pt x="5435" y="2108"/>
                  </a:cubicBezTo>
                  <a:cubicBezTo>
                    <a:pt x="3623" y="3180"/>
                    <a:pt x="2255" y="4511"/>
                    <a:pt x="1368" y="5879"/>
                  </a:cubicBezTo>
                  <a:cubicBezTo>
                    <a:pt x="444" y="7284"/>
                    <a:pt x="0" y="8652"/>
                    <a:pt x="0" y="9872"/>
                  </a:cubicBezTo>
                  <a:cubicBezTo>
                    <a:pt x="0" y="10537"/>
                    <a:pt x="148" y="11166"/>
                    <a:pt x="481" y="11683"/>
                  </a:cubicBezTo>
                  <a:cubicBezTo>
                    <a:pt x="776" y="12201"/>
                    <a:pt x="1294" y="12571"/>
                    <a:pt x="1886" y="12756"/>
                  </a:cubicBezTo>
                  <a:cubicBezTo>
                    <a:pt x="2181" y="12829"/>
                    <a:pt x="2440" y="12866"/>
                    <a:pt x="2736" y="12866"/>
                  </a:cubicBezTo>
                  <a:cubicBezTo>
                    <a:pt x="4363" y="12829"/>
                    <a:pt x="5989" y="11757"/>
                    <a:pt x="7246" y="10722"/>
                  </a:cubicBezTo>
                  <a:cubicBezTo>
                    <a:pt x="7697" y="10351"/>
                    <a:pt x="8100" y="9975"/>
                    <a:pt x="8433" y="9646"/>
                  </a:cubicBezTo>
                  <a:lnTo>
                    <a:pt x="8433" y="9646"/>
                  </a:lnTo>
                  <a:cubicBezTo>
                    <a:pt x="8431" y="9685"/>
                    <a:pt x="8429" y="9723"/>
                    <a:pt x="8429" y="9761"/>
                  </a:cubicBezTo>
                  <a:cubicBezTo>
                    <a:pt x="8429" y="10131"/>
                    <a:pt x="8577" y="10463"/>
                    <a:pt x="8762" y="10685"/>
                  </a:cubicBezTo>
                  <a:cubicBezTo>
                    <a:pt x="9058" y="11018"/>
                    <a:pt x="9428" y="11166"/>
                    <a:pt x="9760" y="11240"/>
                  </a:cubicBezTo>
                  <a:cubicBezTo>
                    <a:pt x="9864" y="11266"/>
                    <a:pt x="9963" y="11283"/>
                    <a:pt x="10049" y="11293"/>
                  </a:cubicBezTo>
                  <a:lnTo>
                    <a:pt x="10049" y="11293"/>
                  </a:lnTo>
                  <a:cubicBezTo>
                    <a:pt x="10075" y="11486"/>
                    <a:pt x="10123" y="11766"/>
                    <a:pt x="10204" y="12090"/>
                  </a:cubicBezTo>
                  <a:cubicBezTo>
                    <a:pt x="10315" y="12682"/>
                    <a:pt x="10537" y="13421"/>
                    <a:pt x="10943" y="14049"/>
                  </a:cubicBezTo>
                  <a:cubicBezTo>
                    <a:pt x="11017" y="14160"/>
                    <a:pt x="11091" y="14271"/>
                    <a:pt x="11165" y="14345"/>
                  </a:cubicBezTo>
                  <a:cubicBezTo>
                    <a:pt x="11239" y="14419"/>
                    <a:pt x="11350" y="14456"/>
                    <a:pt x="11498" y="14456"/>
                  </a:cubicBezTo>
                  <a:cubicBezTo>
                    <a:pt x="11683" y="14456"/>
                    <a:pt x="11831" y="14345"/>
                    <a:pt x="11905" y="14271"/>
                  </a:cubicBezTo>
                  <a:cubicBezTo>
                    <a:pt x="12016" y="14086"/>
                    <a:pt x="12089" y="13902"/>
                    <a:pt x="12163" y="13680"/>
                  </a:cubicBezTo>
                  <a:cubicBezTo>
                    <a:pt x="12226" y="13412"/>
                    <a:pt x="12269" y="13104"/>
                    <a:pt x="12298" y="12836"/>
                  </a:cubicBezTo>
                  <a:lnTo>
                    <a:pt x="12298" y="12836"/>
                  </a:lnTo>
                  <a:cubicBezTo>
                    <a:pt x="12557" y="13081"/>
                    <a:pt x="12909" y="13405"/>
                    <a:pt x="13310" y="13754"/>
                  </a:cubicBezTo>
                  <a:cubicBezTo>
                    <a:pt x="14160" y="14493"/>
                    <a:pt x="15269" y="15343"/>
                    <a:pt x="16230" y="15898"/>
                  </a:cubicBezTo>
                  <a:cubicBezTo>
                    <a:pt x="16711" y="16157"/>
                    <a:pt x="17154" y="16268"/>
                    <a:pt x="17598" y="16268"/>
                  </a:cubicBezTo>
                  <a:cubicBezTo>
                    <a:pt x="18264" y="16268"/>
                    <a:pt x="18781" y="15972"/>
                    <a:pt x="19151" y="15491"/>
                  </a:cubicBezTo>
                  <a:cubicBezTo>
                    <a:pt x="19558" y="15048"/>
                    <a:pt x="19816" y="14456"/>
                    <a:pt x="19964" y="13828"/>
                  </a:cubicBezTo>
                  <a:cubicBezTo>
                    <a:pt x="20186" y="13014"/>
                    <a:pt x="20482" y="11425"/>
                    <a:pt x="20482" y="9576"/>
                  </a:cubicBezTo>
                  <a:cubicBezTo>
                    <a:pt x="20482" y="7580"/>
                    <a:pt x="20149" y="5287"/>
                    <a:pt x="19077" y="3365"/>
                  </a:cubicBezTo>
                  <a:cubicBezTo>
                    <a:pt x="17857" y="1221"/>
                    <a:pt x="15417" y="1"/>
                    <a:pt x="1249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4" name="Google Shape;2854;p51"/>
            <p:cNvSpPr/>
            <p:nvPr/>
          </p:nvSpPr>
          <p:spPr>
            <a:xfrm>
              <a:off x="5732875" y="2898975"/>
              <a:ext cx="70300" cy="90700"/>
            </a:xfrm>
            <a:custGeom>
              <a:avLst/>
              <a:gdLst/>
              <a:ahLst/>
              <a:cxnLst/>
              <a:rect l="l" t="t" r="r" b="b"/>
              <a:pathLst>
                <a:path w="2812" h="3628" extrusionOk="0">
                  <a:moveTo>
                    <a:pt x="1120" y="1"/>
                  </a:moveTo>
                  <a:cubicBezTo>
                    <a:pt x="0" y="1"/>
                    <a:pt x="519" y="2888"/>
                    <a:pt x="519" y="2888"/>
                  </a:cubicBezTo>
                  <a:lnTo>
                    <a:pt x="1961" y="3628"/>
                  </a:lnTo>
                  <a:cubicBezTo>
                    <a:pt x="2664" y="2334"/>
                    <a:pt x="2812" y="448"/>
                    <a:pt x="1370" y="42"/>
                  </a:cubicBezTo>
                  <a:cubicBezTo>
                    <a:pt x="1279" y="14"/>
                    <a:pt x="1196" y="1"/>
                    <a:pt x="112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5" name="Google Shape;2855;p51"/>
            <p:cNvSpPr/>
            <p:nvPr/>
          </p:nvSpPr>
          <p:spPr>
            <a:xfrm>
              <a:off x="5735675" y="2890750"/>
              <a:ext cx="67500" cy="106325"/>
            </a:xfrm>
            <a:custGeom>
              <a:avLst/>
              <a:gdLst/>
              <a:ahLst/>
              <a:cxnLst/>
              <a:rect l="l" t="t" r="r" b="b"/>
              <a:pathLst>
                <a:path w="2700" h="4253" extrusionOk="0">
                  <a:moveTo>
                    <a:pt x="1036" y="1"/>
                  </a:moveTo>
                  <a:cubicBezTo>
                    <a:pt x="814" y="1"/>
                    <a:pt x="592" y="75"/>
                    <a:pt x="444" y="223"/>
                  </a:cubicBezTo>
                  <a:cubicBezTo>
                    <a:pt x="223" y="445"/>
                    <a:pt x="149" y="703"/>
                    <a:pt x="75" y="999"/>
                  </a:cubicBezTo>
                  <a:cubicBezTo>
                    <a:pt x="1" y="1258"/>
                    <a:pt x="1" y="1591"/>
                    <a:pt x="1" y="1886"/>
                  </a:cubicBezTo>
                  <a:cubicBezTo>
                    <a:pt x="1" y="2626"/>
                    <a:pt x="112" y="3291"/>
                    <a:pt x="112" y="3291"/>
                  </a:cubicBezTo>
                  <a:cubicBezTo>
                    <a:pt x="149" y="3439"/>
                    <a:pt x="296" y="3550"/>
                    <a:pt x="444" y="3550"/>
                  </a:cubicBezTo>
                  <a:cubicBezTo>
                    <a:pt x="629" y="3513"/>
                    <a:pt x="740" y="3328"/>
                    <a:pt x="703" y="3180"/>
                  </a:cubicBezTo>
                  <a:cubicBezTo>
                    <a:pt x="703" y="3180"/>
                    <a:pt x="703" y="3143"/>
                    <a:pt x="703" y="3070"/>
                  </a:cubicBezTo>
                  <a:cubicBezTo>
                    <a:pt x="666" y="2848"/>
                    <a:pt x="592" y="2367"/>
                    <a:pt x="592" y="1886"/>
                  </a:cubicBezTo>
                  <a:cubicBezTo>
                    <a:pt x="592" y="1517"/>
                    <a:pt x="629" y="1147"/>
                    <a:pt x="740" y="925"/>
                  </a:cubicBezTo>
                  <a:cubicBezTo>
                    <a:pt x="777" y="814"/>
                    <a:pt x="814" y="740"/>
                    <a:pt x="851" y="666"/>
                  </a:cubicBezTo>
                  <a:cubicBezTo>
                    <a:pt x="925" y="629"/>
                    <a:pt x="962" y="629"/>
                    <a:pt x="1036" y="629"/>
                  </a:cubicBezTo>
                  <a:cubicBezTo>
                    <a:pt x="1073" y="629"/>
                    <a:pt x="1110" y="629"/>
                    <a:pt x="1184" y="666"/>
                  </a:cubicBezTo>
                  <a:cubicBezTo>
                    <a:pt x="1517" y="740"/>
                    <a:pt x="1701" y="925"/>
                    <a:pt x="1849" y="1147"/>
                  </a:cubicBezTo>
                  <a:cubicBezTo>
                    <a:pt x="1997" y="1406"/>
                    <a:pt x="2071" y="1702"/>
                    <a:pt x="2071" y="2034"/>
                  </a:cubicBezTo>
                  <a:cubicBezTo>
                    <a:pt x="2071" y="2589"/>
                    <a:pt x="1886" y="3254"/>
                    <a:pt x="1590" y="3809"/>
                  </a:cubicBezTo>
                  <a:cubicBezTo>
                    <a:pt x="1480" y="3957"/>
                    <a:pt x="1553" y="4142"/>
                    <a:pt x="1701" y="4216"/>
                  </a:cubicBezTo>
                  <a:cubicBezTo>
                    <a:pt x="1751" y="4240"/>
                    <a:pt x="1804" y="4253"/>
                    <a:pt x="1856" y="4253"/>
                  </a:cubicBezTo>
                  <a:cubicBezTo>
                    <a:pt x="1960" y="4253"/>
                    <a:pt x="2059" y="4203"/>
                    <a:pt x="2108" y="4105"/>
                  </a:cubicBezTo>
                  <a:cubicBezTo>
                    <a:pt x="2441" y="3476"/>
                    <a:pt x="2700" y="2737"/>
                    <a:pt x="2700" y="2034"/>
                  </a:cubicBezTo>
                  <a:cubicBezTo>
                    <a:pt x="2700" y="1628"/>
                    <a:pt x="2589" y="1184"/>
                    <a:pt x="2367" y="851"/>
                  </a:cubicBezTo>
                  <a:cubicBezTo>
                    <a:pt x="2182" y="482"/>
                    <a:pt x="1812" y="186"/>
                    <a:pt x="1369" y="75"/>
                  </a:cubicBezTo>
                  <a:cubicBezTo>
                    <a:pt x="1258" y="38"/>
                    <a:pt x="1147" y="1"/>
                    <a:pt x="10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6" name="Google Shape;2856;p51"/>
            <p:cNvSpPr/>
            <p:nvPr/>
          </p:nvSpPr>
          <p:spPr>
            <a:xfrm>
              <a:off x="5487050" y="4141300"/>
              <a:ext cx="251425" cy="785650"/>
            </a:xfrm>
            <a:custGeom>
              <a:avLst/>
              <a:gdLst/>
              <a:ahLst/>
              <a:cxnLst/>
              <a:rect l="l" t="t" r="r" b="b"/>
              <a:pathLst>
                <a:path w="10057" h="31426" extrusionOk="0">
                  <a:moveTo>
                    <a:pt x="7395" y="0"/>
                  </a:moveTo>
                  <a:lnTo>
                    <a:pt x="1" y="407"/>
                  </a:lnTo>
                  <a:lnTo>
                    <a:pt x="6581" y="31241"/>
                  </a:lnTo>
                  <a:lnTo>
                    <a:pt x="10057" y="31425"/>
                  </a:lnTo>
                  <a:lnTo>
                    <a:pt x="739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7" name="Google Shape;2857;p51"/>
            <p:cNvSpPr/>
            <p:nvPr/>
          </p:nvSpPr>
          <p:spPr>
            <a:xfrm>
              <a:off x="5478725" y="4133900"/>
              <a:ext cx="268075" cy="801375"/>
            </a:xfrm>
            <a:custGeom>
              <a:avLst/>
              <a:gdLst/>
              <a:ahLst/>
              <a:cxnLst/>
              <a:rect l="l" t="t" r="r" b="b"/>
              <a:pathLst>
                <a:path w="10723" h="32055" extrusionOk="0">
                  <a:moveTo>
                    <a:pt x="7432" y="629"/>
                  </a:moveTo>
                  <a:lnTo>
                    <a:pt x="10057" y="31389"/>
                  </a:lnTo>
                  <a:lnTo>
                    <a:pt x="7173" y="31241"/>
                  </a:lnTo>
                  <a:lnTo>
                    <a:pt x="704" y="1017"/>
                  </a:lnTo>
                  <a:lnTo>
                    <a:pt x="704" y="1017"/>
                  </a:lnTo>
                  <a:lnTo>
                    <a:pt x="7432" y="629"/>
                  </a:lnTo>
                  <a:close/>
                  <a:moveTo>
                    <a:pt x="7728" y="1"/>
                  </a:moveTo>
                  <a:lnTo>
                    <a:pt x="334" y="407"/>
                  </a:lnTo>
                  <a:cubicBezTo>
                    <a:pt x="223" y="407"/>
                    <a:pt x="149" y="444"/>
                    <a:pt x="75" y="518"/>
                  </a:cubicBezTo>
                  <a:cubicBezTo>
                    <a:pt x="38" y="592"/>
                    <a:pt x="1" y="703"/>
                    <a:pt x="38" y="777"/>
                  </a:cubicBezTo>
                  <a:lnTo>
                    <a:pt x="6619" y="31574"/>
                  </a:lnTo>
                  <a:cubicBezTo>
                    <a:pt x="6619" y="31721"/>
                    <a:pt x="6767" y="31832"/>
                    <a:pt x="6877" y="31832"/>
                  </a:cubicBezTo>
                  <a:lnTo>
                    <a:pt x="10390" y="32054"/>
                  </a:lnTo>
                  <a:cubicBezTo>
                    <a:pt x="10464" y="32054"/>
                    <a:pt x="10574" y="32017"/>
                    <a:pt x="10611" y="31943"/>
                  </a:cubicBezTo>
                  <a:cubicBezTo>
                    <a:pt x="10685" y="31869"/>
                    <a:pt x="10722" y="31795"/>
                    <a:pt x="10722" y="31721"/>
                  </a:cubicBezTo>
                  <a:lnTo>
                    <a:pt x="8024" y="296"/>
                  </a:lnTo>
                  <a:cubicBezTo>
                    <a:pt x="8024" y="111"/>
                    <a:pt x="7876" y="1"/>
                    <a:pt x="772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8" name="Google Shape;2858;p51"/>
            <p:cNvSpPr/>
            <p:nvPr/>
          </p:nvSpPr>
          <p:spPr>
            <a:xfrm>
              <a:off x="5471350" y="4922300"/>
              <a:ext cx="282850" cy="117400"/>
            </a:xfrm>
            <a:custGeom>
              <a:avLst/>
              <a:gdLst/>
              <a:ahLst/>
              <a:cxnLst/>
              <a:rect l="l" t="t" r="r" b="b"/>
              <a:pathLst>
                <a:path w="11314" h="4696" extrusionOk="0">
                  <a:moveTo>
                    <a:pt x="7209" y="1"/>
                  </a:moveTo>
                  <a:lnTo>
                    <a:pt x="0" y="4696"/>
                  </a:lnTo>
                  <a:lnTo>
                    <a:pt x="11313" y="4696"/>
                  </a:lnTo>
                  <a:lnTo>
                    <a:pt x="10685" y="185"/>
                  </a:lnTo>
                  <a:lnTo>
                    <a:pt x="720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9" name="Google Shape;2859;p51"/>
            <p:cNvSpPr/>
            <p:nvPr/>
          </p:nvSpPr>
          <p:spPr>
            <a:xfrm>
              <a:off x="5463025" y="4913975"/>
              <a:ext cx="299475" cy="134050"/>
            </a:xfrm>
            <a:custGeom>
              <a:avLst/>
              <a:gdLst/>
              <a:ahLst/>
              <a:cxnLst/>
              <a:rect l="l" t="t" r="r" b="b"/>
              <a:pathLst>
                <a:path w="11979" h="5362" extrusionOk="0">
                  <a:moveTo>
                    <a:pt x="7624" y="636"/>
                  </a:moveTo>
                  <a:lnTo>
                    <a:pt x="10759" y="814"/>
                  </a:lnTo>
                  <a:lnTo>
                    <a:pt x="11276" y="4733"/>
                  </a:lnTo>
                  <a:lnTo>
                    <a:pt x="1368" y="4733"/>
                  </a:lnTo>
                  <a:lnTo>
                    <a:pt x="7624" y="636"/>
                  </a:lnTo>
                  <a:close/>
                  <a:moveTo>
                    <a:pt x="7542" y="1"/>
                  </a:moveTo>
                  <a:cubicBezTo>
                    <a:pt x="7505" y="1"/>
                    <a:pt x="7431" y="38"/>
                    <a:pt x="7358" y="75"/>
                  </a:cubicBezTo>
                  <a:lnTo>
                    <a:pt x="185" y="4807"/>
                  </a:lnTo>
                  <a:cubicBezTo>
                    <a:pt x="74" y="4881"/>
                    <a:pt x="0" y="4992"/>
                    <a:pt x="37" y="5140"/>
                  </a:cubicBezTo>
                  <a:cubicBezTo>
                    <a:pt x="74" y="5251"/>
                    <a:pt x="222" y="5362"/>
                    <a:pt x="333" y="5362"/>
                  </a:cubicBezTo>
                  <a:lnTo>
                    <a:pt x="11646" y="5362"/>
                  </a:lnTo>
                  <a:cubicBezTo>
                    <a:pt x="11720" y="5362"/>
                    <a:pt x="11831" y="5325"/>
                    <a:pt x="11868" y="5251"/>
                  </a:cubicBezTo>
                  <a:cubicBezTo>
                    <a:pt x="11942" y="5177"/>
                    <a:pt x="11979" y="5103"/>
                    <a:pt x="11942" y="4992"/>
                  </a:cubicBezTo>
                  <a:lnTo>
                    <a:pt x="11350" y="481"/>
                  </a:lnTo>
                  <a:cubicBezTo>
                    <a:pt x="11313" y="334"/>
                    <a:pt x="11202" y="223"/>
                    <a:pt x="11055" y="223"/>
                  </a:cubicBezTo>
                  <a:lnTo>
                    <a:pt x="754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0" name="Google Shape;2860;p51"/>
            <p:cNvSpPr/>
            <p:nvPr/>
          </p:nvSpPr>
          <p:spPr>
            <a:xfrm>
              <a:off x="5231950" y="3802100"/>
              <a:ext cx="1096200" cy="1127625"/>
            </a:xfrm>
            <a:custGeom>
              <a:avLst/>
              <a:gdLst/>
              <a:ahLst/>
              <a:cxnLst/>
              <a:rect l="l" t="t" r="r" b="b"/>
              <a:pathLst>
                <a:path w="43848" h="45105" extrusionOk="0">
                  <a:moveTo>
                    <a:pt x="41704" y="0"/>
                  </a:moveTo>
                  <a:lnTo>
                    <a:pt x="28024" y="148"/>
                  </a:lnTo>
                  <a:lnTo>
                    <a:pt x="26730" y="3180"/>
                  </a:lnTo>
                  <a:cubicBezTo>
                    <a:pt x="26730" y="3180"/>
                    <a:pt x="16674" y="5028"/>
                    <a:pt x="11351" y="6174"/>
                  </a:cubicBezTo>
                  <a:cubicBezTo>
                    <a:pt x="6027" y="7357"/>
                    <a:pt x="1" y="9502"/>
                    <a:pt x="1" y="10796"/>
                  </a:cubicBezTo>
                  <a:cubicBezTo>
                    <a:pt x="1" y="12089"/>
                    <a:pt x="4474" y="44956"/>
                    <a:pt x="4474" y="44956"/>
                  </a:cubicBezTo>
                  <a:lnTo>
                    <a:pt x="7210" y="45104"/>
                  </a:lnTo>
                  <a:lnTo>
                    <a:pt x="7765" y="15269"/>
                  </a:lnTo>
                  <a:cubicBezTo>
                    <a:pt x="7765" y="15269"/>
                    <a:pt x="24290" y="14086"/>
                    <a:pt x="28912" y="13938"/>
                  </a:cubicBezTo>
                  <a:cubicBezTo>
                    <a:pt x="29406" y="13926"/>
                    <a:pt x="29890" y="13924"/>
                    <a:pt x="30365" y="13924"/>
                  </a:cubicBezTo>
                  <a:cubicBezTo>
                    <a:pt x="30708" y="13924"/>
                    <a:pt x="31045" y="13925"/>
                    <a:pt x="31379" y="13925"/>
                  </a:cubicBezTo>
                  <a:cubicBezTo>
                    <a:pt x="34868" y="13925"/>
                    <a:pt x="37847" y="13782"/>
                    <a:pt x="40557" y="10500"/>
                  </a:cubicBezTo>
                  <a:cubicBezTo>
                    <a:pt x="43848" y="6470"/>
                    <a:pt x="41704" y="0"/>
                    <a:pt x="4170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1" name="Google Shape;2861;p51"/>
            <p:cNvSpPr/>
            <p:nvPr/>
          </p:nvSpPr>
          <p:spPr>
            <a:xfrm>
              <a:off x="5223650" y="3794700"/>
              <a:ext cx="1075850" cy="1142425"/>
            </a:xfrm>
            <a:custGeom>
              <a:avLst/>
              <a:gdLst/>
              <a:ahLst/>
              <a:cxnLst/>
              <a:rect l="l" t="t" r="r" b="b"/>
              <a:pathLst>
                <a:path w="43034" h="45697" extrusionOk="0">
                  <a:moveTo>
                    <a:pt x="41808" y="594"/>
                  </a:moveTo>
                  <a:cubicBezTo>
                    <a:pt x="41961" y="1163"/>
                    <a:pt x="42405" y="2897"/>
                    <a:pt x="42405" y="4917"/>
                  </a:cubicBezTo>
                  <a:cubicBezTo>
                    <a:pt x="42405" y="6803"/>
                    <a:pt x="41999" y="8947"/>
                    <a:pt x="40631" y="10611"/>
                  </a:cubicBezTo>
                  <a:cubicBezTo>
                    <a:pt x="39041" y="12570"/>
                    <a:pt x="37377" y="13347"/>
                    <a:pt x="35492" y="13679"/>
                  </a:cubicBezTo>
                  <a:cubicBezTo>
                    <a:pt x="33606" y="14012"/>
                    <a:pt x="31536" y="13864"/>
                    <a:pt x="29207" y="13938"/>
                  </a:cubicBezTo>
                  <a:cubicBezTo>
                    <a:pt x="24585" y="14086"/>
                    <a:pt x="8060" y="15232"/>
                    <a:pt x="8060" y="15232"/>
                  </a:cubicBezTo>
                  <a:cubicBezTo>
                    <a:pt x="7912" y="15269"/>
                    <a:pt x="7764" y="15380"/>
                    <a:pt x="7764" y="15528"/>
                  </a:cubicBezTo>
                  <a:lnTo>
                    <a:pt x="7246" y="45068"/>
                  </a:lnTo>
                  <a:lnTo>
                    <a:pt x="5102" y="44969"/>
                  </a:lnTo>
                  <a:lnTo>
                    <a:pt x="5102" y="44969"/>
                  </a:lnTo>
                  <a:cubicBezTo>
                    <a:pt x="5067" y="44733"/>
                    <a:pt x="5005" y="44337"/>
                    <a:pt x="4917" y="43811"/>
                  </a:cubicBezTo>
                  <a:cubicBezTo>
                    <a:pt x="4510" y="40631"/>
                    <a:pt x="3438" y="32756"/>
                    <a:pt x="2440" y="25473"/>
                  </a:cubicBezTo>
                  <a:cubicBezTo>
                    <a:pt x="1959" y="21850"/>
                    <a:pt x="1516" y="18375"/>
                    <a:pt x="1183" y="15750"/>
                  </a:cubicBezTo>
                  <a:cubicBezTo>
                    <a:pt x="998" y="14456"/>
                    <a:pt x="887" y="13347"/>
                    <a:pt x="776" y="12533"/>
                  </a:cubicBezTo>
                  <a:cubicBezTo>
                    <a:pt x="739" y="12127"/>
                    <a:pt x="702" y="11794"/>
                    <a:pt x="665" y="11535"/>
                  </a:cubicBezTo>
                  <a:cubicBezTo>
                    <a:pt x="629" y="11313"/>
                    <a:pt x="629" y="11128"/>
                    <a:pt x="629" y="11092"/>
                  </a:cubicBezTo>
                  <a:cubicBezTo>
                    <a:pt x="629" y="11055"/>
                    <a:pt x="665" y="10944"/>
                    <a:pt x="813" y="10759"/>
                  </a:cubicBezTo>
                  <a:cubicBezTo>
                    <a:pt x="1072" y="10500"/>
                    <a:pt x="1590" y="10167"/>
                    <a:pt x="2329" y="9798"/>
                  </a:cubicBezTo>
                  <a:cubicBezTo>
                    <a:pt x="4473" y="8725"/>
                    <a:pt x="8281" y="7542"/>
                    <a:pt x="11757" y="6803"/>
                  </a:cubicBezTo>
                  <a:cubicBezTo>
                    <a:pt x="14419" y="6211"/>
                    <a:pt x="18263" y="5472"/>
                    <a:pt x="21443" y="4843"/>
                  </a:cubicBezTo>
                  <a:cubicBezTo>
                    <a:pt x="23033" y="4548"/>
                    <a:pt x="24438" y="4289"/>
                    <a:pt x="25473" y="4067"/>
                  </a:cubicBezTo>
                  <a:cubicBezTo>
                    <a:pt x="26508" y="3882"/>
                    <a:pt x="27136" y="3771"/>
                    <a:pt x="27136" y="3771"/>
                  </a:cubicBezTo>
                  <a:cubicBezTo>
                    <a:pt x="27247" y="3734"/>
                    <a:pt x="27321" y="3697"/>
                    <a:pt x="27358" y="3586"/>
                  </a:cubicBezTo>
                  <a:lnTo>
                    <a:pt x="28574" y="737"/>
                  </a:lnTo>
                  <a:lnTo>
                    <a:pt x="28574" y="737"/>
                  </a:lnTo>
                  <a:lnTo>
                    <a:pt x="41808" y="594"/>
                  </a:lnTo>
                  <a:close/>
                  <a:moveTo>
                    <a:pt x="42036" y="0"/>
                  </a:moveTo>
                  <a:lnTo>
                    <a:pt x="28356" y="148"/>
                  </a:lnTo>
                  <a:cubicBezTo>
                    <a:pt x="28246" y="148"/>
                    <a:pt x="28135" y="222"/>
                    <a:pt x="28098" y="333"/>
                  </a:cubicBezTo>
                  <a:lnTo>
                    <a:pt x="26854" y="3211"/>
                  </a:lnTo>
                  <a:lnTo>
                    <a:pt x="26854" y="3211"/>
                  </a:lnTo>
                  <a:cubicBezTo>
                    <a:pt x="25505" y="3459"/>
                    <a:pt x="16524" y="5116"/>
                    <a:pt x="11609" y="6174"/>
                  </a:cubicBezTo>
                  <a:cubicBezTo>
                    <a:pt x="8947" y="6766"/>
                    <a:pt x="6100" y="7579"/>
                    <a:pt x="3882" y="8430"/>
                  </a:cubicBezTo>
                  <a:cubicBezTo>
                    <a:pt x="2810" y="8873"/>
                    <a:pt x="1849" y="9317"/>
                    <a:pt x="1183" y="9724"/>
                  </a:cubicBezTo>
                  <a:cubicBezTo>
                    <a:pt x="850" y="9945"/>
                    <a:pt x="555" y="10130"/>
                    <a:pt x="370" y="10352"/>
                  </a:cubicBezTo>
                  <a:cubicBezTo>
                    <a:pt x="148" y="10574"/>
                    <a:pt x="0" y="10796"/>
                    <a:pt x="0" y="11092"/>
                  </a:cubicBezTo>
                  <a:cubicBezTo>
                    <a:pt x="0" y="11202"/>
                    <a:pt x="37" y="11387"/>
                    <a:pt x="74" y="11720"/>
                  </a:cubicBezTo>
                  <a:cubicBezTo>
                    <a:pt x="555" y="16415"/>
                    <a:pt x="4510" y="45289"/>
                    <a:pt x="4510" y="45289"/>
                  </a:cubicBezTo>
                  <a:cubicBezTo>
                    <a:pt x="4547" y="45437"/>
                    <a:pt x="4658" y="45548"/>
                    <a:pt x="4806" y="45548"/>
                  </a:cubicBezTo>
                  <a:lnTo>
                    <a:pt x="7542" y="45696"/>
                  </a:lnTo>
                  <a:cubicBezTo>
                    <a:pt x="7616" y="45696"/>
                    <a:pt x="7690" y="45696"/>
                    <a:pt x="7764" y="45622"/>
                  </a:cubicBezTo>
                  <a:cubicBezTo>
                    <a:pt x="7838" y="45585"/>
                    <a:pt x="7875" y="45474"/>
                    <a:pt x="7875" y="45400"/>
                  </a:cubicBezTo>
                  <a:lnTo>
                    <a:pt x="8388" y="15840"/>
                  </a:lnTo>
                  <a:lnTo>
                    <a:pt x="8388" y="15840"/>
                  </a:lnTo>
                  <a:cubicBezTo>
                    <a:pt x="8803" y="15811"/>
                    <a:pt x="9641" y="15752"/>
                    <a:pt x="10758" y="15676"/>
                  </a:cubicBezTo>
                  <a:cubicBezTo>
                    <a:pt x="15639" y="15343"/>
                    <a:pt x="25805" y="14678"/>
                    <a:pt x="29244" y="14567"/>
                  </a:cubicBezTo>
                  <a:cubicBezTo>
                    <a:pt x="31536" y="14493"/>
                    <a:pt x="33606" y="14641"/>
                    <a:pt x="35603" y="14271"/>
                  </a:cubicBezTo>
                  <a:cubicBezTo>
                    <a:pt x="37562" y="13938"/>
                    <a:pt x="39411" y="13051"/>
                    <a:pt x="41111" y="10981"/>
                  </a:cubicBezTo>
                  <a:cubicBezTo>
                    <a:pt x="42627" y="9169"/>
                    <a:pt x="43034" y="6877"/>
                    <a:pt x="43034" y="4917"/>
                  </a:cubicBezTo>
                  <a:cubicBezTo>
                    <a:pt x="43034" y="2329"/>
                    <a:pt x="42331" y="222"/>
                    <a:pt x="42331" y="185"/>
                  </a:cubicBezTo>
                  <a:cubicBezTo>
                    <a:pt x="42294" y="74"/>
                    <a:pt x="42146" y="0"/>
                    <a:pt x="420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2" name="Google Shape;2862;p51"/>
            <p:cNvSpPr/>
            <p:nvPr/>
          </p:nvSpPr>
          <p:spPr>
            <a:xfrm>
              <a:off x="5111800" y="4926000"/>
              <a:ext cx="308725" cy="134975"/>
            </a:xfrm>
            <a:custGeom>
              <a:avLst/>
              <a:gdLst/>
              <a:ahLst/>
              <a:cxnLst/>
              <a:rect l="l" t="t" r="r" b="b"/>
              <a:pathLst>
                <a:path w="12349" h="5399" extrusionOk="0">
                  <a:moveTo>
                    <a:pt x="9280" y="0"/>
                  </a:moveTo>
                  <a:lnTo>
                    <a:pt x="8837" y="259"/>
                  </a:lnTo>
                  <a:lnTo>
                    <a:pt x="1" y="5398"/>
                  </a:lnTo>
                  <a:lnTo>
                    <a:pt x="12349" y="5398"/>
                  </a:lnTo>
                  <a:lnTo>
                    <a:pt x="12016" y="148"/>
                  </a:lnTo>
                  <a:lnTo>
                    <a:pt x="928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3" name="Google Shape;2863;p51"/>
            <p:cNvSpPr/>
            <p:nvPr/>
          </p:nvSpPr>
          <p:spPr>
            <a:xfrm>
              <a:off x="5103475" y="4918600"/>
              <a:ext cx="324450" cy="150675"/>
            </a:xfrm>
            <a:custGeom>
              <a:avLst/>
              <a:gdLst/>
              <a:ahLst/>
              <a:cxnLst/>
              <a:rect l="l" t="t" r="r" b="b"/>
              <a:pathLst>
                <a:path w="12978" h="6027" extrusionOk="0">
                  <a:moveTo>
                    <a:pt x="9698" y="597"/>
                  </a:moveTo>
                  <a:lnTo>
                    <a:pt x="12053" y="740"/>
                  </a:lnTo>
                  <a:lnTo>
                    <a:pt x="12349" y="5398"/>
                  </a:lnTo>
                  <a:lnTo>
                    <a:pt x="1480" y="5398"/>
                  </a:lnTo>
                  <a:lnTo>
                    <a:pt x="9317" y="851"/>
                  </a:lnTo>
                  <a:lnTo>
                    <a:pt x="9698" y="597"/>
                  </a:lnTo>
                  <a:close/>
                  <a:moveTo>
                    <a:pt x="9650" y="1"/>
                  </a:moveTo>
                  <a:cubicBezTo>
                    <a:pt x="9576" y="1"/>
                    <a:pt x="9539" y="1"/>
                    <a:pt x="9465" y="38"/>
                  </a:cubicBezTo>
                  <a:lnTo>
                    <a:pt x="9022" y="296"/>
                  </a:lnTo>
                  <a:lnTo>
                    <a:pt x="186" y="5435"/>
                  </a:lnTo>
                  <a:cubicBezTo>
                    <a:pt x="38" y="5509"/>
                    <a:pt x="1" y="5657"/>
                    <a:pt x="38" y="5805"/>
                  </a:cubicBezTo>
                  <a:cubicBezTo>
                    <a:pt x="75" y="5916"/>
                    <a:pt x="186" y="6027"/>
                    <a:pt x="334" y="6027"/>
                  </a:cubicBezTo>
                  <a:lnTo>
                    <a:pt x="12682" y="6027"/>
                  </a:lnTo>
                  <a:cubicBezTo>
                    <a:pt x="12756" y="6027"/>
                    <a:pt x="12830" y="5990"/>
                    <a:pt x="12904" y="5916"/>
                  </a:cubicBezTo>
                  <a:cubicBezTo>
                    <a:pt x="12941" y="5842"/>
                    <a:pt x="12978" y="5768"/>
                    <a:pt x="12978" y="5694"/>
                  </a:cubicBezTo>
                  <a:lnTo>
                    <a:pt x="12682" y="407"/>
                  </a:lnTo>
                  <a:cubicBezTo>
                    <a:pt x="12645" y="259"/>
                    <a:pt x="12534" y="149"/>
                    <a:pt x="12386" y="149"/>
                  </a:cubicBezTo>
                  <a:lnTo>
                    <a:pt x="965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4" name="Google Shape;2864;p51"/>
            <p:cNvSpPr/>
            <p:nvPr/>
          </p:nvSpPr>
          <p:spPr>
            <a:xfrm>
              <a:off x="5408500" y="3494300"/>
              <a:ext cx="201500" cy="90600"/>
            </a:xfrm>
            <a:custGeom>
              <a:avLst/>
              <a:gdLst/>
              <a:ahLst/>
              <a:cxnLst/>
              <a:rect l="l" t="t" r="r" b="b"/>
              <a:pathLst>
                <a:path w="8060" h="3624" extrusionOk="0">
                  <a:moveTo>
                    <a:pt x="2884" y="1"/>
                  </a:moveTo>
                  <a:cubicBezTo>
                    <a:pt x="1960" y="1"/>
                    <a:pt x="0" y="2367"/>
                    <a:pt x="0" y="2700"/>
                  </a:cubicBezTo>
                  <a:cubicBezTo>
                    <a:pt x="0" y="2933"/>
                    <a:pt x="46" y="3306"/>
                    <a:pt x="321" y="3306"/>
                  </a:cubicBezTo>
                  <a:cubicBezTo>
                    <a:pt x="394" y="3306"/>
                    <a:pt x="483" y="3279"/>
                    <a:pt x="592" y="3217"/>
                  </a:cubicBezTo>
                  <a:cubicBezTo>
                    <a:pt x="1109" y="2885"/>
                    <a:pt x="2366" y="2071"/>
                    <a:pt x="2366" y="2071"/>
                  </a:cubicBezTo>
                  <a:lnTo>
                    <a:pt x="7542" y="3624"/>
                  </a:lnTo>
                  <a:lnTo>
                    <a:pt x="8060" y="1443"/>
                  </a:lnTo>
                  <a:lnTo>
                    <a:pt x="5287" y="297"/>
                  </a:lnTo>
                  <a:cubicBezTo>
                    <a:pt x="5287" y="297"/>
                    <a:pt x="3808" y="1"/>
                    <a:pt x="288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5" name="Google Shape;2865;p51"/>
            <p:cNvSpPr/>
            <p:nvPr/>
          </p:nvSpPr>
          <p:spPr>
            <a:xfrm>
              <a:off x="5400175" y="3486925"/>
              <a:ext cx="218150" cy="105775"/>
            </a:xfrm>
            <a:custGeom>
              <a:avLst/>
              <a:gdLst/>
              <a:ahLst/>
              <a:cxnLst/>
              <a:rect l="l" t="t" r="r" b="b"/>
              <a:pathLst>
                <a:path w="8726" h="4231" extrusionOk="0">
                  <a:moveTo>
                    <a:pt x="3217" y="592"/>
                  </a:moveTo>
                  <a:cubicBezTo>
                    <a:pt x="3660" y="592"/>
                    <a:pt x="4252" y="666"/>
                    <a:pt x="4696" y="739"/>
                  </a:cubicBezTo>
                  <a:cubicBezTo>
                    <a:pt x="4954" y="776"/>
                    <a:pt x="5139" y="813"/>
                    <a:pt x="5287" y="850"/>
                  </a:cubicBezTo>
                  <a:cubicBezTo>
                    <a:pt x="5362" y="869"/>
                    <a:pt x="5428" y="878"/>
                    <a:pt x="5474" y="883"/>
                  </a:cubicBezTo>
                  <a:lnTo>
                    <a:pt x="5474" y="883"/>
                  </a:lnTo>
                  <a:lnTo>
                    <a:pt x="5472" y="887"/>
                  </a:lnTo>
                  <a:lnTo>
                    <a:pt x="8023" y="1923"/>
                  </a:lnTo>
                  <a:lnTo>
                    <a:pt x="7653" y="3512"/>
                  </a:lnTo>
                  <a:lnTo>
                    <a:pt x="2773" y="2070"/>
                  </a:lnTo>
                  <a:cubicBezTo>
                    <a:pt x="2752" y="2060"/>
                    <a:pt x="2730" y="2055"/>
                    <a:pt x="2707" y="2055"/>
                  </a:cubicBezTo>
                  <a:cubicBezTo>
                    <a:pt x="2653" y="2055"/>
                    <a:pt x="2593" y="2081"/>
                    <a:pt x="2514" y="2107"/>
                  </a:cubicBezTo>
                  <a:cubicBezTo>
                    <a:pt x="2514" y="2107"/>
                    <a:pt x="2219" y="2329"/>
                    <a:pt x="1849" y="2551"/>
                  </a:cubicBezTo>
                  <a:cubicBezTo>
                    <a:pt x="1479" y="2810"/>
                    <a:pt x="1036" y="3106"/>
                    <a:pt x="777" y="3253"/>
                  </a:cubicBezTo>
                  <a:cubicBezTo>
                    <a:pt x="743" y="3271"/>
                    <a:pt x="716" y="3280"/>
                    <a:pt x="698" y="3285"/>
                  </a:cubicBezTo>
                  <a:lnTo>
                    <a:pt x="698" y="3285"/>
                  </a:lnTo>
                  <a:cubicBezTo>
                    <a:pt x="688" y="3272"/>
                    <a:pt x="666" y="3237"/>
                    <a:pt x="666" y="3180"/>
                  </a:cubicBezTo>
                  <a:cubicBezTo>
                    <a:pt x="635" y="3149"/>
                    <a:pt x="630" y="3092"/>
                    <a:pt x="629" y="3031"/>
                  </a:cubicBezTo>
                  <a:lnTo>
                    <a:pt x="629" y="3031"/>
                  </a:lnTo>
                  <a:cubicBezTo>
                    <a:pt x="632" y="3026"/>
                    <a:pt x="669" y="2953"/>
                    <a:pt x="740" y="2847"/>
                  </a:cubicBezTo>
                  <a:cubicBezTo>
                    <a:pt x="962" y="2514"/>
                    <a:pt x="1442" y="1923"/>
                    <a:pt x="1960" y="1442"/>
                  </a:cubicBezTo>
                  <a:cubicBezTo>
                    <a:pt x="2182" y="1183"/>
                    <a:pt x="2477" y="961"/>
                    <a:pt x="2699" y="813"/>
                  </a:cubicBezTo>
                  <a:cubicBezTo>
                    <a:pt x="2921" y="666"/>
                    <a:pt x="3143" y="592"/>
                    <a:pt x="3217" y="592"/>
                  </a:cubicBezTo>
                  <a:close/>
                  <a:moveTo>
                    <a:pt x="3217" y="0"/>
                  </a:moveTo>
                  <a:cubicBezTo>
                    <a:pt x="2847" y="0"/>
                    <a:pt x="2551" y="185"/>
                    <a:pt x="2182" y="407"/>
                  </a:cubicBezTo>
                  <a:cubicBezTo>
                    <a:pt x="1701" y="776"/>
                    <a:pt x="1183" y="1331"/>
                    <a:pt x="740" y="1812"/>
                  </a:cubicBezTo>
                  <a:cubicBezTo>
                    <a:pt x="555" y="2033"/>
                    <a:pt x="370" y="2255"/>
                    <a:pt x="259" y="2440"/>
                  </a:cubicBezTo>
                  <a:cubicBezTo>
                    <a:pt x="185" y="2551"/>
                    <a:pt x="148" y="2625"/>
                    <a:pt x="111" y="2699"/>
                  </a:cubicBezTo>
                  <a:lnTo>
                    <a:pt x="37" y="2810"/>
                  </a:lnTo>
                  <a:cubicBezTo>
                    <a:pt x="37" y="2884"/>
                    <a:pt x="0" y="2921"/>
                    <a:pt x="0" y="2995"/>
                  </a:cubicBezTo>
                  <a:cubicBezTo>
                    <a:pt x="0" y="3143"/>
                    <a:pt x="37" y="3327"/>
                    <a:pt x="111" y="3512"/>
                  </a:cubicBezTo>
                  <a:cubicBezTo>
                    <a:pt x="148" y="3586"/>
                    <a:pt x="185" y="3697"/>
                    <a:pt x="296" y="3771"/>
                  </a:cubicBezTo>
                  <a:cubicBezTo>
                    <a:pt x="370" y="3845"/>
                    <a:pt x="518" y="3919"/>
                    <a:pt x="666" y="3919"/>
                  </a:cubicBezTo>
                  <a:cubicBezTo>
                    <a:pt x="814" y="3919"/>
                    <a:pt x="962" y="3845"/>
                    <a:pt x="1110" y="3771"/>
                  </a:cubicBezTo>
                  <a:cubicBezTo>
                    <a:pt x="1529" y="3501"/>
                    <a:pt x="2436" y="2915"/>
                    <a:pt x="2763" y="2703"/>
                  </a:cubicBezTo>
                  <a:lnTo>
                    <a:pt x="2763" y="2703"/>
                  </a:lnTo>
                  <a:lnTo>
                    <a:pt x="7801" y="4215"/>
                  </a:lnTo>
                  <a:cubicBezTo>
                    <a:pt x="7823" y="4226"/>
                    <a:pt x="7845" y="4230"/>
                    <a:pt x="7866" y="4230"/>
                  </a:cubicBezTo>
                  <a:cubicBezTo>
                    <a:pt x="7918" y="4230"/>
                    <a:pt x="7971" y="4204"/>
                    <a:pt x="8023" y="4178"/>
                  </a:cubicBezTo>
                  <a:cubicBezTo>
                    <a:pt x="8097" y="4141"/>
                    <a:pt x="8171" y="4067"/>
                    <a:pt x="8171" y="3993"/>
                  </a:cubicBezTo>
                  <a:lnTo>
                    <a:pt x="8688" y="1812"/>
                  </a:lnTo>
                  <a:cubicBezTo>
                    <a:pt x="8725" y="1664"/>
                    <a:pt x="8652" y="1516"/>
                    <a:pt x="8504" y="1442"/>
                  </a:cubicBezTo>
                  <a:lnTo>
                    <a:pt x="5731" y="333"/>
                  </a:lnTo>
                  <a:lnTo>
                    <a:pt x="5657" y="296"/>
                  </a:lnTo>
                  <a:cubicBezTo>
                    <a:pt x="5657" y="296"/>
                    <a:pt x="4215" y="0"/>
                    <a:pt x="32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6" name="Google Shape;2866;p51"/>
            <p:cNvSpPr/>
            <p:nvPr/>
          </p:nvSpPr>
          <p:spPr>
            <a:xfrm>
              <a:off x="5410350" y="3530350"/>
              <a:ext cx="171000" cy="49025"/>
            </a:xfrm>
            <a:custGeom>
              <a:avLst/>
              <a:gdLst/>
              <a:ahLst/>
              <a:cxnLst/>
              <a:rect l="l" t="t" r="r" b="b"/>
              <a:pathLst>
                <a:path w="6840" h="1961" extrusionOk="0">
                  <a:moveTo>
                    <a:pt x="5213" y="1"/>
                  </a:moveTo>
                  <a:cubicBezTo>
                    <a:pt x="5213" y="1"/>
                    <a:pt x="1775" y="223"/>
                    <a:pt x="1035" y="333"/>
                  </a:cubicBezTo>
                  <a:cubicBezTo>
                    <a:pt x="333" y="407"/>
                    <a:pt x="0" y="1258"/>
                    <a:pt x="961" y="1258"/>
                  </a:cubicBezTo>
                  <a:cubicBezTo>
                    <a:pt x="1886" y="1258"/>
                    <a:pt x="3106" y="1147"/>
                    <a:pt x="3106" y="1147"/>
                  </a:cubicBezTo>
                  <a:cubicBezTo>
                    <a:pt x="3106" y="1147"/>
                    <a:pt x="3845" y="1775"/>
                    <a:pt x="5213" y="1886"/>
                  </a:cubicBezTo>
                  <a:cubicBezTo>
                    <a:pt x="6544" y="1960"/>
                    <a:pt x="6840" y="1960"/>
                    <a:pt x="6840" y="1960"/>
                  </a:cubicBezTo>
                  <a:lnTo>
                    <a:pt x="521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7" name="Google Shape;2867;p51"/>
            <p:cNvSpPr/>
            <p:nvPr/>
          </p:nvSpPr>
          <p:spPr>
            <a:xfrm>
              <a:off x="5412200" y="3522950"/>
              <a:ext cx="177475" cy="64725"/>
            </a:xfrm>
            <a:custGeom>
              <a:avLst/>
              <a:gdLst/>
              <a:ahLst/>
              <a:cxnLst/>
              <a:rect l="l" t="t" r="r" b="b"/>
              <a:pathLst>
                <a:path w="7099" h="2589" extrusionOk="0">
                  <a:moveTo>
                    <a:pt x="5102" y="1"/>
                  </a:moveTo>
                  <a:cubicBezTo>
                    <a:pt x="5102" y="1"/>
                    <a:pt x="4252" y="38"/>
                    <a:pt x="3290" y="112"/>
                  </a:cubicBezTo>
                  <a:cubicBezTo>
                    <a:pt x="2366" y="186"/>
                    <a:pt x="1331" y="260"/>
                    <a:pt x="924" y="297"/>
                  </a:cubicBezTo>
                  <a:cubicBezTo>
                    <a:pt x="665" y="334"/>
                    <a:pt x="444" y="445"/>
                    <a:pt x="296" y="592"/>
                  </a:cubicBezTo>
                  <a:cubicBezTo>
                    <a:pt x="111" y="777"/>
                    <a:pt x="0" y="962"/>
                    <a:pt x="0" y="1184"/>
                  </a:cubicBezTo>
                  <a:cubicBezTo>
                    <a:pt x="0" y="1369"/>
                    <a:pt x="74" y="1591"/>
                    <a:pt x="259" y="1702"/>
                  </a:cubicBezTo>
                  <a:cubicBezTo>
                    <a:pt x="444" y="1812"/>
                    <a:pt x="629" y="1849"/>
                    <a:pt x="887" y="1849"/>
                  </a:cubicBezTo>
                  <a:cubicBezTo>
                    <a:pt x="1642" y="1849"/>
                    <a:pt x="2618" y="1776"/>
                    <a:pt x="2951" y="1748"/>
                  </a:cubicBezTo>
                  <a:lnTo>
                    <a:pt x="2951" y="1748"/>
                  </a:lnTo>
                  <a:cubicBezTo>
                    <a:pt x="3210" y="1939"/>
                    <a:pt x="3940" y="2389"/>
                    <a:pt x="5102" y="2478"/>
                  </a:cubicBezTo>
                  <a:cubicBezTo>
                    <a:pt x="6433" y="2589"/>
                    <a:pt x="6766" y="2589"/>
                    <a:pt x="6766" y="2589"/>
                  </a:cubicBezTo>
                  <a:cubicBezTo>
                    <a:pt x="6950" y="2589"/>
                    <a:pt x="7098" y="2441"/>
                    <a:pt x="7098" y="2256"/>
                  </a:cubicBezTo>
                  <a:cubicBezTo>
                    <a:pt x="7098" y="2108"/>
                    <a:pt x="6950" y="1960"/>
                    <a:pt x="6766" y="1960"/>
                  </a:cubicBezTo>
                  <a:cubicBezTo>
                    <a:pt x="6692" y="1960"/>
                    <a:pt x="6322" y="1960"/>
                    <a:pt x="5139" y="1849"/>
                  </a:cubicBezTo>
                  <a:cubicBezTo>
                    <a:pt x="4510" y="1812"/>
                    <a:pt x="4030" y="1628"/>
                    <a:pt x="3697" y="1480"/>
                  </a:cubicBezTo>
                  <a:cubicBezTo>
                    <a:pt x="3549" y="1406"/>
                    <a:pt x="3438" y="1332"/>
                    <a:pt x="3364" y="1295"/>
                  </a:cubicBezTo>
                  <a:lnTo>
                    <a:pt x="3253" y="1221"/>
                  </a:lnTo>
                  <a:cubicBezTo>
                    <a:pt x="3199" y="1167"/>
                    <a:pt x="3145" y="1133"/>
                    <a:pt x="3091" y="1133"/>
                  </a:cubicBezTo>
                  <a:cubicBezTo>
                    <a:pt x="3071" y="1133"/>
                    <a:pt x="3051" y="1137"/>
                    <a:pt x="3032" y="1147"/>
                  </a:cubicBezTo>
                  <a:cubicBezTo>
                    <a:pt x="3032" y="1147"/>
                    <a:pt x="2699" y="1147"/>
                    <a:pt x="2292" y="1184"/>
                  </a:cubicBezTo>
                  <a:cubicBezTo>
                    <a:pt x="1886" y="1221"/>
                    <a:pt x="1331" y="1221"/>
                    <a:pt x="887" y="1221"/>
                  </a:cubicBezTo>
                  <a:cubicBezTo>
                    <a:pt x="702" y="1221"/>
                    <a:pt x="629" y="1184"/>
                    <a:pt x="592" y="1184"/>
                  </a:cubicBezTo>
                  <a:lnTo>
                    <a:pt x="629" y="1147"/>
                  </a:lnTo>
                  <a:cubicBezTo>
                    <a:pt x="665" y="1073"/>
                    <a:pt x="813" y="962"/>
                    <a:pt x="1035" y="925"/>
                  </a:cubicBezTo>
                  <a:cubicBezTo>
                    <a:pt x="1368" y="851"/>
                    <a:pt x="2403" y="777"/>
                    <a:pt x="3327" y="740"/>
                  </a:cubicBezTo>
                  <a:cubicBezTo>
                    <a:pt x="4289" y="666"/>
                    <a:pt x="5139" y="592"/>
                    <a:pt x="5139" y="592"/>
                  </a:cubicBezTo>
                  <a:cubicBezTo>
                    <a:pt x="5324" y="592"/>
                    <a:pt x="5435" y="445"/>
                    <a:pt x="5435" y="297"/>
                  </a:cubicBezTo>
                  <a:cubicBezTo>
                    <a:pt x="5435" y="112"/>
                    <a:pt x="5287" y="1"/>
                    <a:pt x="51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8" name="Google Shape;2868;p51"/>
            <p:cNvSpPr/>
            <p:nvPr/>
          </p:nvSpPr>
          <p:spPr>
            <a:xfrm>
              <a:off x="5597050" y="3530350"/>
              <a:ext cx="448275" cy="196900"/>
            </a:xfrm>
            <a:custGeom>
              <a:avLst/>
              <a:gdLst/>
              <a:ahLst/>
              <a:cxnLst/>
              <a:rect l="l" t="t" r="r" b="b"/>
              <a:pathLst>
                <a:path w="17931" h="7876" extrusionOk="0">
                  <a:moveTo>
                    <a:pt x="518" y="1"/>
                  </a:moveTo>
                  <a:lnTo>
                    <a:pt x="0" y="2182"/>
                  </a:lnTo>
                  <a:lnTo>
                    <a:pt x="17487" y="7875"/>
                  </a:lnTo>
                  <a:lnTo>
                    <a:pt x="17931" y="2810"/>
                  </a:lnTo>
                  <a:lnTo>
                    <a:pt x="51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9" name="Google Shape;2869;p51"/>
            <p:cNvSpPr/>
            <p:nvPr/>
          </p:nvSpPr>
          <p:spPr>
            <a:xfrm>
              <a:off x="5588725" y="3522775"/>
              <a:ext cx="464000" cy="212250"/>
            </a:xfrm>
            <a:custGeom>
              <a:avLst/>
              <a:gdLst/>
              <a:ahLst/>
              <a:cxnLst/>
              <a:rect l="l" t="t" r="r" b="b"/>
              <a:pathLst>
                <a:path w="18560" h="8490" extrusionOk="0">
                  <a:moveTo>
                    <a:pt x="1084" y="643"/>
                  </a:moveTo>
                  <a:lnTo>
                    <a:pt x="17931" y="3372"/>
                  </a:lnTo>
                  <a:lnTo>
                    <a:pt x="17561" y="7772"/>
                  </a:lnTo>
                  <a:lnTo>
                    <a:pt x="703" y="2263"/>
                  </a:lnTo>
                  <a:lnTo>
                    <a:pt x="1084" y="643"/>
                  </a:lnTo>
                  <a:close/>
                  <a:moveTo>
                    <a:pt x="830" y="1"/>
                  </a:moveTo>
                  <a:cubicBezTo>
                    <a:pt x="703" y="1"/>
                    <a:pt x="587" y="101"/>
                    <a:pt x="555" y="230"/>
                  </a:cubicBezTo>
                  <a:lnTo>
                    <a:pt x="37" y="2411"/>
                  </a:lnTo>
                  <a:cubicBezTo>
                    <a:pt x="0" y="2559"/>
                    <a:pt x="74" y="2744"/>
                    <a:pt x="259" y="2781"/>
                  </a:cubicBezTo>
                  <a:lnTo>
                    <a:pt x="17746" y="8474"/>
                  </a:lnTo>
                  <a:cubicBezTo>
                    <a:pt x="17768" y="8485"/>
                    <a:pt x="17793" y="8490"/>
                    <a:pt x="17819" y="8490"/>
                  </a:cubicBezTo>
                  <a:cubicBezTo>
                    <a:pt x="17882" y="8490"/>
                    <a:pt x="17953" y="8463"/>
                    <a:pt x="18005" y="8437"/>
                  </a:cubicBezTo>
                  <a:cubicBezTo>
                    <a:pt x="18079" y="8400"/>
                    <a:pt x="18153" y="8289"/>
                    <a:pt x="18153" y="8215"/>
                  </a:cubicBezTo>
                  <a:lnTo>
                    <a:pt x="18560" y="3113"/>
                  </a:lnTo>
                  <a:cubicBezTo>
                    <a:pt x="18560" y="2966"/>
                    <a:pt x="18449" y="2818"/>
                    <a:pt x="18301" y="2818"/>
                  </a:cubicBezTo>
                  <a:lnTo>
                    <a:pt x="888" y="8"/>
                  </a:lnTo>
                  <a:cubicBezTo>
                    <a:pt x="868" y="3"/>
                    <a:pt x="849" y="1"/>
                    <a:pt x="8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0" name="Google Shape;2870;p51"/>
            <p:cNvSpPr/>
            <p:nvPr/>
          </p:nvSpPr>
          <p:spPr>
            <a:xfrm>
              <a:off x="5831800" y="3033350"/>
              <a:ext cx="475100" cy="853075"/>
            </a:xfrm>
            <a:custGeom>
              <a:avLst/>
              <a:gdLst/>
              <a:ahLst/>
              <a:cxnLst/>
              <a:rect l="l" t="t" r="r" b="b"/>
              <a:pathLst>
                <a:path w="19004" h="34123" extrusionOk="0">
                  <a:moveTo>
                    <a:pt x="9555" y="1"/>
                  </a:moveTo>
                  <a:cubicBezTo>
                    <a:pt x="8899" y="1"/>
                    <a:pt x="8262" y="269"/>
                    <a:pt x="7654" y="841"/>
                  </a:cubicBezTo>
                  <a:cubicBezTo>
                    <a:pt x="7654" y="841"/>
                    <a:pt x="2330" y="6571"/>
                    <a:pt x="1147" y="8605"/>
                  </a:cubicBezTo>
                  <a:cubicBezTo>
                    <a:pt x="1" y="10601"/>
                    <a:pt x="3476" y="19955"/>
                    <a:pt x="3772" y="22690"/>
                  </a:cubicBezTo>
                  <a:cubicBezTo>
                    <a:pt x="4030" y="25426"/>
                    <a:pt x="4918" y="27164"/>
                    <a:pt x="3624" y="28606"/>
                  </a:cubicBezTo>
                  <a:cubicBezTo>
                    <a:pt x="2330" y="30048"/>
                    <a:pt x="3476" y="30898"/>
                    <a:pt x="4178" y="31489"/>
                  </a:cubicBezTo>
                  <a:cubicBezTo>
                    <a:pt x="4861" y="32002"/>
                    <a:pt x="10182" y="34123"/>
                    <a:pt x="13583" y="34123"/>
                  </a:cubicBezTo>
                  <a:cubicBezTo>
                    <a:pt x="13864" y="34123"/>
                    <a:pt x="14131" y="34108"/>
                    <a:pt x="14382" y="34077"/>
                  </a:cubicBezTo>
                  <a:cubicBezTo>
                    <a:pt x="17710" y="33634"/>
                    <a:pt x="18412" y="31342"/>
                    <a:pt x="18708" y="27718"/>
                  </a:cubicBezTo>
                  <a:cubicBezTo>
                    <a:pt x="19004" y="24132"/>
                    <a:pt x="18708" y="11488"/>
                    <a:pt x="15824" y="6312"/>
                  </a:cubicBezTo>
                  <a:cubicBezTo>
                    <a:pt x="13687" y="2428"/>
                    <a:pt x="11530" y="1"/>
                    <a:pt x="955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1" name="Google Shape;2871;p51"/>
            <p:cNvSpPr/>
            <p:nvPr/>
          </p:nvSpPr>
          <p:spPr>
            <a:xfrm>
              <a:off x="5847525" y="3025700"/>
              <a:ext cx="462150" cy="867925"/>
            </a:xfrm>
            <a:custGeom>
              <a:avLst/>
              <a:gdLst/>
              <a:ahLst/>
              <a:cxnLst/>
              <a:rect l="l" t="t" r="r" b="b"/>
              <a:pathLst>
                <a:path w="18486" h="34717" extrusionOk="0">
                  <a:moveTo>
                    <a:pt x="8910" y="592"/>
                  </a:moveTo>
                  <a:cubicBezTo>
                    <a:pt x="9760" y="592"/>
                    <a:pt x="10759" y="1147"/>
                    <a:pt x="11757" y="2219"/>
                  </a:cubicBezTo>
                  <a:cubicBezTo>
                    <a:pt x="12792" y="3254"/>
                    <a:pt x="13864" y="4844"/>
                    <a:pt x="14936" y="6766"/>
                  </a:cubicBezTo>
                  <a:cubicBezTo>
                    <a:pt x="16082" y="8800"/>
                    <a:pt x="16822" y="12090"/>
                    <a:pt x="17265" y="15528"/>
                  </a:cubicBezTo>
                  <a:cubicBezTo>
                    <a:pt x="17709" y="19004"/>
                    <a:pt x="17857" y="22553"/>
                    <a:pt x="17857" y="25141"/>
                  </a:cubicBezTo>
                  <a:cubicBezTo>
                    <a:pt x="17857" y="26361"/>
                    <a:pt x="17820" y="27359"/>
                    <a:pt x="17783" y="28024"/>
                  </a:cubicBezTo>
                  <a:cubicBezTo>
                    <a:pt x="17635" y="29799"/>
                    <a:pt x="17376" y="31241"/>
                    <a:pt x="16785" y="32239"/>
                  </a:cubicBezTo>
                  <a:cubicBezTo>
                    <a:pt x="16193" y="33237"/>
                    <a:pt x="15306" y="33866"/>
                    <a:pt x="13716" y="34051"/>
                  </a:cubicBezTo>
                  <a:cubicBezTo>
                    <a:pt x="13494" y="34088"/>
                    <a:pt x="13199" y="34125"/>
                    <a:pt x="12903" y="34125"/>
                  </a:cubicBezTo>
                  <a:cubicBezTo>
                    <a:pt x="11276" y="34125"/>
                    <a:pt x="9095" y="33607"/>
                    <a:pt x="7283" y="33016"/>
                  </a:cubicBezTo>
                  <a:cubicBezTo>
                    <a:pt x="6396" y="32720"/>
                    <a:pt x="5583" y="32387"/>
                    <a:pt x="4954" y="32128"/>
                  </a:cubicBezTo>
                  <a:cubicBezTo>
                    <a:pt x="4621" y="31980"/>
                    <a:pt x="4363" y="31869"/>
                    <a:pt x="4141" y="31759"/>
                  </a:cubicBezTo>
                  <a:cubicBezTo>
                    <a:pt x="3956" y="31685"/>
                    <a:pt x="3808" y="31574"/>
                    <a:pt x="3734" y="31537"/>
                  </a:cubicBezTo>
                  <a:cubicBezTo>
                    <a:pt x="3512" y="31352"/>
                    <a:pt x="3217" y="31130"/>
                    <a:pt x="3032" y="30908"/>
                  </a:cubicBezTo>
                  <a:cubicBezTo>
                    <a:pt x="2810" y="30649"/>
                    <a:pt x="2699" y="30428"/>
                    <a:pt x="2699" y="30132"/>
                  </a:cubicBezTo>
                  <a:cubicBezTo>
                    <a:pt x="2699" y="29873"/>
                    <a:pt x="2810" y="29540"/>
                    <a:pt x="3217" y="29097"/>
                  </a:cubicBezTo>
                  <a:cubicBezTo>
                    <a:pt x="3771" y="28468"/>
                    <a:pt x="3993" y="27729"/>
                    <a:pt x="3993" y="26989"/>
                  </a:cubicBezTo>
                  <a:cubicBezTo>
                    <a:pt x="3993" y="25843"/>
                    <a:pt x="3586" y="24586"/>
                    <a:pt x="3438" y="22959"/>
                  </a:cubicBezTo>
                  <a:cubicBezTo>
                    <a:pt x="3291" y="21739"/>
                    <a:pt x="2588" y="19373"/>
                    <a:pt x="1923" y="16859"/>
                  </a:cubicBezTo>
                  <a:cubicBezTo>
                    <a:pt x="1257" y="14345"/>
                    <a:pt x="592" y="11720"/>
                    <a:pt x="592" y="10168"/>
                  </a:cubicBezTo>
                  <a:cubicBezTo>
                    <a:pt x="592" y="9650"/>
                    <a:pt x="703" y="9280"/>
                    <a:pt x="814" y="9058"/>
                  </a:cubicBezTo>
                  <a:cubicBezTo>
                    <a:pt x="1072" y="8578"/>
                    <a:pt x="1627" y="7838"/>
                    <a:pt x="2255" y="7025"/>
                  </a:cubicBezTo>
                  <a:cubicBezTo>
                    <a:pt x="3254" y="5805"/>
                    <a:pt x="4511" y="4400"/>
                    <a:pt x="5509" y="3291"/>
                  </a:cubicBezTo>
                  <a:cubicBezTo>
                    <a:pt x="5989" y="2700"/>
                    <a:pt x="6433" y="2219"/>
                    <a:pt x="6729" y="1886"/>
                  </a:cubicBezTo>
                  <a:cubicBezTo>
                    <a:pt x="7062" y="1553"/>
                    <a:pt x="7246" y="1369"/>
                    <a:pt x="7246" y="1369"/>
                  </a:cubicBezTo>
                  <a:lnTo>
                    <a:pt x="7229" y="1351"/>
                  </a:lnTo>
                  <a:lnTo>
                    <a:pt x="7229" y="1351"/>
                  </a:lnTo>
                  <a:cubicBezTo>
                    <a:pt x="7813" y="809"/>
                    <a:pt x="8361" y="592"/>
                    <a:pt x="8910" y="592"/>
                  </a:cubicBezTo>
                  <a:close/>
                  <a:moveTo>
                    <a:pt x="8910" y="1"/>
                  </a:moveTo>
                  <a:cubicBezTo>
                    <a:pt x="8171" y="1"/>
                    <a:pt x="7431" y="296"/>
                    <a:pt x="6803" y="925"/>
                  </a:cubicBezTo>
                  <a:lnTo>
                    <a:pt x="6766" y="925"/>
                  </a:lnTo>
                  <a:cubicBezTo>
                    <a:pt x="6766" y="925"/>
                    <a:pt x="5435" y="2367"/>
                    <a:pt x="3956" y="4067"/>
                  </a:cubicBezTo>
                  <a:cubicBezTo>
                    <a:pt x="3217" y="4918"/>
                    <a:pt x="2440" y="5842"/>
                    <a:pt x="1775" y="6655"/>
                  </a:cubicBezTo>
                  <a:cubicBezTo>
                    <a:pt x="1109" y="7469"/>
                    <a:pt x="592" y="8208"/>
                    <a:pt x="259" y="8763"/>
                  </a:cubicBezTo>
                  <a:cubicBezTo>
                    <a:pt x="74" y="9132"/>
                    <a:pt x="0" y="9613"/>
                    <a:pt x="0" y="10168"/>
                  </a:cubicBezTo>
                  <a:cubicBezTo>
                    <a:pt x="0" y="11868"/>
                    <a:pt x="666" y="14493"/>
                    <a:pt x="1331" y="17007"/>
                  </a:cubicBezTo>
                  <a:cubicBezTo>
                    <a:pt x="1997" y="19521"/>
                    <a:pt x="2699" y="21924"/>
                    <a:pt x="2810" y="23033"/>
                  </a:cubicBezTo>
                  <a:cubicBezTo>
                    <a:pt x="2995" y="24697"/>
                    <a:pt x="3364" y="25991"/>
                    <a:pt x="3364" y="26989"/>
                  </a:cubicBezTo>
                  <a:cubicBezTo>
                    <a:pt x="3364" y="27655"/>
                    <a:pt x="3217" y="28172"/>
                    <a:pt x="2736" y="28690"/>
                  </a:cubicBezTo>
                  <a:cubicBezTo>
                    <a:pt x="2292" y="29208"/>
                    <a:pt x="2071" y="29688"/>
                    <a:pt x="2071" y="30132"/>
                  </a:cubicBezTo>
                  <a:cubicBezTo>
                    <a:pt x="2071" y="30612"/>
                    <a:pt x="2292" y="30982"/>
                    <a:pt x="2551" y="31278"/>
                  </a:cubicBezTo>
                  <a:cubicBezTo>
                    <a:pt x="2810" y="31574"/>
                    <a:pt x="3143" y="31832"/>
                    <a:pt x="3364" y="32017"/>
                  </a:cubicBezTo>
                  <a:cubicBezTo>
                    <a:pt x="3475" y="32128"/>
                    <a:pt x="3660" y="32202"/>
                    <a:pt x="3882" y="32313"/>
                  </a:cubicBezTo>
                  <a:cubicBezTo>
                    <a:pt x="4658" y="32720"/>
                    <a:pt x="6137" y="33311"/>
                    <a:pt x="7801" y="33829"/>
                  </a:cubicBezTo>
                  <a:cubicBezTo>
                    <a:pt x="9502" y="34309"/>
                    <a:pt x="11387" y="34716"/>
                    <a:pt x="12903" y="34716"/>
                  </a:cubicBezTo>
                  <a:cubicBezTo>
                    <a:pt x="13236" y="34716"/>
                    <a:pt x="13531" y="34716"/>
                    <a:pt x="13827" y="34679"/>
                  </a:cubicBezTo>
                  <a:cubicBezTo>
                    <a:pt x="15528" y="34457"/>
                    <a:pt x="16674" y="33718"/>
                    <a:pt x="17339" y="32535"/>
                  </a:cubicBezTo>
                  <a:cubicBezTo>
                    <a:pt x="18005" y="31389"/>
                    <a:pt x="18227" y="29873"/>
                    <a:pt x="18375" y="28061"/>
                  </a:cubicBezTo>
                  <a:cubicBezTo>
                    <a:pt x="18448" y="27359"/>
                    <a:pt x="18485" y="26361"/>
                    <a:pt x="18485" y="25141"/>
                  </a:cubicBezTo>
                  <a:cubicBezTo>
                    <a:pt x="18485" y="22553"/>
                    <a:pt x="18338" y="18930"/>
                    <a:pt x="17857" y="15454"/>
                  </a:cubicBezTo>
                  <a:cubicBezTo>
                    <a:pt x="17413" y="11979"/>
                    <a:pt x="16674" y="8615"/>
                    <a:pt x="15491" y="6471"/>
                  </a:cubicBezTo>
                  <a:cubicBezTo>
                    <a:pt x="14382" y="4511"/>
                    <a:pt x="13310" y="2921"/>
                    <a:pt x="12200" y="1775"/>
                  </a:cubicBezTo>
                  <a:cubicBezTo>
                    <a:pt x="11128" y="666"/>
                    <a:pt x="10019" y="1"/>
                    <a:pt x="89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2" name="Google Shape;2872;p51"/>
            <p:cNvSpPr/>
            <p:nvPr/>
          </p:nvSpPr>
          <p:spPr>
            <a:xfrm>
              <a:off x="5828100" y="2996750"/>
              <a:ext cx="275450" cy="262825"/>
            </a:xfrm>
            <a:custGeom>
              <a:avLst/>
              <a:gdLst/>
              <a:ahLst/>
              <a:cxnLst/>
              <a:rect l="l" t="t" r="r" b="b"/>
              <a:pathLst>
                <a:path w="11018" h="10513" extrusionOk="0">
                  <a:moveTo>
                    <a:pt x="7766" y="0"/>
                  </a:moveTo>
                  <a:cubicBezTo>
                    <a:pt x="7188" y="0"/>
                    <a:pt x="6562" y="157"/>
                    <a:pt x="5916" y="567"/>
                  </a:cubicBezTo>
                  <a:lnTo>
                    <a:pt x="1" y="8331"/>
                  </a:lnTo>
                  <a:lnTo>
                    <a:pt x="740" y="10512"/>
                  </a:lnTo>
                  <a:cubicBezTo>
                    <a:pt x="740" y="10512"/>
                    <a:pt x="4215" y="6815"/>
                    <a:pt x="5657" y="5928"/>
                  </a:cubicBezTo>
                  <a:cubicBezTo>
                    <a:pt x="7099" y="5078"/>
                    <a:pt x="11018" y="1639"/>
                    <a:pt x="11018" y="1639"/>
                  </a:cubicBezTo>
                  <a:cubicBezTo>
                    <a:pt x="11018" y="1639"/>
                    <a:pt x="9638" y="0"/>
                    <a:pt x="776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3" name="Google Shape;2873;p51"/>
            <p:cNvSpPr/>
            <p:nvPr/>
          </p:nvSpPr>
          <p:spPr>
            <a:xfrm>
              <a:off x="5820725" y="2989650"/>
              <a:ext cx="291150" cy="277325"/>
            </a:xfrm>
            <a:custGeom>
              <a:avLst/>
              <a:gdLst/>
              <a:ahLst/>
              <a:cxnLst/>
              <a:rect l="l" t="t" r="r" b="b"/>
              <a:pathLst>
                <a:path w="11646" h="11093" extrusionOk="0">
                  <a:moveTo>
                    <a:pt x="8060" y="592"/>
                  </a:moveTo>
                  <a:cubicBezTo>
                    <a:pt x="8910" y="592"/>
                    <a:pt x="9649" y="962"/>
                    <a:pt x="10204" y="1369"/>
                  </a:cubicBezTo>
                  <a:cubicBezTo>
                    <a:pt x="10463" y="1554"/>
                    <a:pt x="10685" y="1738"/>
                    <a:pt x="10832" y="1886"/>
                  </a:cubicBezTo>
                  <a:cubicBezTo>
                    <a:pt x="10838" y="1892"/>
                    <a:pt x="10843" y="1897"/>
                    <a:pt x="10848" y="1902"/>
                  </a:cubicBezTo>
                  <a:lnTo>
                    <a:pt x="10848" y="1902"/>
                  </a:lnTo>
                  <a:cubicBezTo>
                    <a:pt x="10749" y="1985"/>
                    <a:pt x="10619" y="2091"/>
                    <a:pt x="10463" y="2219"/>
                  </a:cubicBezTo>
                  <a:cubicBezTo>
                    <a:pt x="9871" y="2737"/>
                    <a:pt x="8984" y="3513"/>
                    <a:pt x="8097" y="4252"/>
                  </a:cubicBezTo>
                  <a:cubicBezTo>
                    <a:pt x="7209" y="4992"/>
                    <a:pt x="6322" y="5657"/>
                    <a:pt x="5804" y="5953"/>
                  </a:cubicBezTo>
                  <a:cubicBezTo>
                    <a:pt x="5398" y="6212"/>
                    <a:pt x="4917" y="6619"/>
                    <a:pt x="4400" y="7062"/>
                  </a:cubicBezTo>
                  <a:cubicBezTo>
                    <a:pt x="3195" y="8129"/>
                    <a:pt x="1809" y="9541"/>
                    <a:pt x="1170" y="10202"/>
                  </a:cubicBezTo>
                  <a:lnTo>
                    <a:pt x="1170" y="10202"/>
                  </a:lnTo>
                  <a:lnTo>
                    <a:pt x="665" y="8689"/>
                  </a:lnTo>
                  <a:lnTo>
                    <a:pt x="6456" y="1054"/>
                  </a:lnTo>
                  <a:lnTo>
                    <a:pt x="6456" y="1054"/>
                  </a:lnTo>
                  <a:cubicBezTo>
                    <a:pt x="7045" y="725"/>
                    <a:pt x="7569" y="592"/>
                    <a:pt x="8060" y="592"/>
                  </a:cubicBezTo>
                  <a:close/>
                  <a:moveTo>
                    <a:pt x="8060" y="1"/>
                  </a:moveTo>
                  <a:cubicBezTo>
                    <a:pt x="7431" y="1"/>
                    <a:pt x="6729" y="149"/>
                    <a:pt x="6063" y="592"/>
                  </a:cubicBezTo>
                  <a:lnTo>
                    <a:pt x="5952" y="666"/>
                  </a:lnTo>
                  <a:lnTo>
                    <a:pt x="74" y="8430"/>
                  </a:lnTo>
                  <a:cubicBezTo>
                    <a:pt x="0" y="8504"/>
                    <a:pt x="0" y="8615"/>
                    <a:pt x="37" y="8726"/>
                  </a:cubicBezTo>
                  <a:lnTo>
                    <a:pt x="739" y="10870"/>
                  </a:lnTo>
                  <a:cubicBezTo>
                    <a:pt x="776" y="10981"/>
                    <a:pt x="850" y="11055"/>
                    <a:pt x="961" y="11092"/>
                  </a:cubicBezTo>
                  <a:cubicBezTo>
                    <a:pt x="1072" y="11092"/>
                    <a:pt x="1183" y="11055"/>
                    <a:pt x="1257" y="10981"/>
                  </a:cubicBezTo>
                  <a:cubicBezTo>
                    <a:pt x="1257" y="10981"/>
                    <a:pt x="1479" y="10759"/>
                    <a:pt x="1812" y="10390"/>
                  </a:cubicBezTo>
                  <a:cubicBezTo>
                    <a:pt x="2329" y="9872"/>
                    <a:pt x="3179" y="9059"/>
                    <a:pt x="3993" y="8282"/>
                  </a:cubicBezTo>
                  <a:cubicBezTo>
                    <a:pt x="4806" y="7506"/>
                    <a:pt x="5620" y="6803"/>
                    <a:pt x="6137" y="6508"/>
                  </a:cubicBezTo>
                  <a:cubicBezTo>
                    <a:pt x="6877" y="6027"/>
                    <a:pt x="8207" y="4955"/>
                    <a:pt x="9354" y="3994"/>
                  </a:cubicBezTo>
                  <a:cubicBezTo>
                    <a:pt x="10537" y="2995"/>
                    <a:pt x="11498" y="2145"/>
                    <a:pt x="11498" y="2145"/>
                  </a:cubicBezTo>
                  <a:cubicBezTo>
                    <a:pt x="11646" y="2034"/>
                    <a:pt x="11646" y="1849"/>
                    <a:pt x="11535" y="1701"/>
                  </a:cubicBezTo>
                  <a:cubicBezTo>
                    <a:pt x="11535" y="1701"/>
                    <a:pt x="11165" y="1295"/>
                    <a:pt x="10574" y="851"/>
                  </a:cubicBezTo>
                  <a:cubicBezTo>
                    <a:pt x="9945" y="444"/>
                    <a:pt x="9095" y="1"/>
                    <a:pt x="80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4" name="Google Shape;2874;p51"/>
            <p:cNvSpPr/>
            <p:nvPr/>
          </p:nvSpPr>
          <p:spPr>
            <a:xfrm>
              <a:off x="5256900" y="3187450"/>
              <a:ext cx="816150" cy="609925"/>
            </a:xfrm>
            <a:custGeom>
              <a:avLst/>
              <a:gdLst/>
              <a:ahLst/>
              <a:cxnLst/>
              <a:rect l="l" t="t" r="r" b="b"/>
              <a:pathLst>
                <a:path w="32646" h="24397" extrusionOk="0">
                  <a:moveTo>
                    <a:pt x="29060" y="1"/>
                  </a:moveTo>
                  <a:cubicBezTo>
                    <a:pt x="29060" y="1"/>
                    <a:pt x="25732" y="1590"/>
                    <a:pt x="24032" y="3882"/>
                  </a:cubicBezTo>
                  <a:cubicBezTo>
                    <a:pt x="22294" y="6175"/>
                    <a:pt x="15381" y="17820"/>
                    <a:pt x="15381" y="17820"/>
                  </a:cubicBezTo>
                  <a:lnTo>
                    <a:pt x="149" y="15085"/>
                  </a:lnTo>
                  <a:lnTo>
                    <a:pt x="1" y="17118"/>
                  </a:lnTo>
                  <a:cubicBezTo>
                    <a:pt x="1" y="17118"/>
                    <a:pt x="8911" y="21702"/>
                    <a:pt x="13089" y="22738"/>
                  </a:cubicBezTo>
                  <a:cubicBezTo>
                    <a:pt x="16084" y="23453"/>
                    <a:pt x="18338" y="24397"/>
                    <a:pt x="19633" y="24397"/>
                  </a:cubicBezTo>
                  <a:cubicBezTo>
                    <a:pt x="20144" y="24397"/>
                    <a:pt x="20506" y="24250"/>
                    <a:pt x="20704" y="23884"/>
                  </a:cubicBezTo>
                  <a:cubicBezTo>
                    <a:pt x="21444" y="22590"/>
                    <a:pt x="27914" y="11794"/>
                    <a:pt x="27914" y="11794"/>
                  </a:cubicBezTo>
                  <a:lnTo>
                    <a:pt x="32646" y="8208"/>
                  </a:lnTo>
                  <a:lnTo>
                    <a:pt x="2906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5" name="Google Shape;2875;p51"/>
            <p:cNvSpPr/>
            <p:nvPr/>
          </p:nvSpPr>
          <p:spPr>
            <a:xfrm>
              <a:off x="5248600" y="3179325"/>
              <a:ext cx="832775" cy="625550"/>
            </a:xfrm>
            <a:custGeom>
              <a:avLst/>
              <a:gdLst/>
              <a:ahLst/>
              <a:cxnLst/>
              <a:rect l="l" t="t" r="r" b="b"/>
              <a:pathLst>
                <a:path w="33311" h="25022" extrusionOk="0">
                  <a:moveTo>
                    <a:pt x="29368" y="1"/>
                  </a:moveTo>
                  <a:cubicBezTo>
                    <a:pt x="29326" y="1"/>
                    <a:pt x="29284" y="10"/>
                    <a:pt x="29244" y="30"/>
                  </a:cubicBezTo>
                  <a:cubicBezTo>
                    <a:pt x="29244" y="67"/>
                    <a:pt x="25917" y="1620"/>
                    <a:pt x="24105" y="4023"/>
                  </a:cubicBezTo>
                  <a:cubicBezTo>
                    <a:pt x="23661" y="4614"/>
                    <a:pt x="22922" y="5760"/>
                    <a:pt x="21998" y="7202"/>
                  </a:cubicBezTo>
                  <a:cubicBezTo>
                    <a:pt x="19602" y="11029"/>
                    <a:pt x="16218" y="16711"/>
                    <a:pt x="15565" y="17810"/>
                  </a:cubicBezTo>
                  <a:lnTo>
                    <a:pt x="15565" y="17810"/>
                  </a:lnTo>
                  <a:lnTo>
                    <a:pt x="518" y="15114"/>
                  </a:lnTo>
                  <a:cubicBezTo>
                    <a:pt x="444" y="15114"/>
                    <a:pt x="333" y="15114"/>
                    <a:pt x="296" y="15188"/>
                  </a:cubicBezTo>
                  <a:cubicBezTo>
                    <a:pt x="222" y="15225"/>
                    <a:pt x="185" y="15299"/>
                    <a:pt x="148" y="15410"/>
                  </a:cubicBezTo>
                  <a:lnTo>
                    <a:pt x="37" y="17406"/>
                  </a:lnTo>
                  <a:cubicBezTo>
                    <a:pt x="0" y="17554"/>
                    <a:pt x="74" y="17665"/>
                    <a:pt x="185" y="17702"/>
                  </a:cubicBezTo>
                  <a:cubicBezTo>
                    <a:pt x="185" y="17702"/>
                    <a:pt x="2403" y="18848"/>
                    <a:pt x="5176" y="20142"/>
                  </a:cubicBezTo>
                  <a:cubicBezTo>
                    <a:pt x="7949" y="21436"/>
                    <a:pt x="11202" y="22841"/>
                    <a:pt x="13347" y="23358"/>
                  </a:cubicBezTo>
                  <a:cubicBezTo>
                    <a:pt x="14825" y="23691"/>
                    <a:pt x="16119" y="24098"/>
                    <a:pt x="17229" y="24430"/>
                  </a:cubicBezTo>
                  <a:cubicBezTo>
                    <a:pt x="18338" y="24763"/>
                    <a:pt x="19225" y="25022"/>
                    <a:pt x="19964" y="25022"/>
                  </a:cubicBezTo>
                  <a:cubicBezTo>
                    <a:pt x="20260" y="25022"/>
                    <a:pt x="20519" y="24985"/>
                    <a:pt x="20741" y="24874"/>
                  </a:cubicBezTo>
                  <a:cubicBezTo>
                    <a:pt x="20963" y="24763"/>
                    <a:pt x="21184" y="24578"/>
                    <a:pt x="21295" y="24357"/>
                  </a:cubicBezTo>
                  <a:cubicBezTo>
                    <a:pt x="21665" y="23728"/>
                    <a:pt x="23477" y="20696"/>
                    <a:pt x="25177" y="17813"/>
                  </a:cubicBezTo>
                  <a:cubicBezTo>
                    <a:pt x="26028" y="16408"/>
                    <a:pt x="26841" y="15003"/>
                    <a:pt x="27469" y="13968"/>
                  </a:cubicBezTo>
                  <a:cubicBezTo>
                    <a:pt x="28016" y="13068"/>
                    <a:pt x="28395" y="12447"/>
                    <a:pt x="28484" y="12300"/>
                  </a:cubicBezTo>
                  <a:lnTo>
                    <a:pt x="28484" y="12300"/>
                  </a:lnTo>
                  <a:lnTo>
                    <a:pt x="33163" y="8755"/>
                  </a:lnTo>
                  <a:cubicBezTo>
                    <a:pt x="33311" y="8644"/>
                    <a:pt x="33311" y="8459"/>
                    <a:pt x="33237" y="8348"/>
                  </a:cubicBezTo>
                  <a:cubicBezTo>
                    <a:pt x="33170" y="8259"/>
                    <a:pt x="33075" y="8210"/>
                    <a:pt x="32979" y="8210"/>
                  </a:cubicBezTo>
                  <a:cubicBezTo>
                    <a:pt x="32916" y="8210"/>
                    <a:pt x="32851" y="8231"/>
                    <a:pt x="32793" y="8274"/>
                  </a:cubicBezTo>
                  <a:lnTo>
                    <a:pt x="28061" y="11860"/>
                  </a:lnTo>
                  <a:lnTo>
                    <a:pt x="27950" y="11971"/>
                  </a:lnTo>
                  <a:cubicBezTo>
                    <a:pt x="27950" y="11971"/>
                    <a:pt x="26360" y="14633"/>
                    <a:pt x="24660" y="17517"/>
                  </a:cubicBezTo>
                  <a:cubicBezTo>
                    <a:pt x="22922" y="20364"/>
                    <a:pt x="21147" y="23395"/>
                    <a:pt x="20778" y="24061"/>
                  </a:cubicBezTo>
                  <a:cubicBezTo>
                    <a:pt x="20704" y="24172"/>
                    <a:pt x="20630" y="24246"/>
                    <a:pt x="20482" y="24320"/>
                  </a:cubicBezTo>
                  <a:cubicBezTo>
                    <a:pt x="20371" y="24357"/>
                    <a:pt x="20186" y="24393"/>
                    <a:pt x="19964" y="24393"/>
                  </a:cubicBezTo>
                  <a:cubicBezTo>
                    <a:pt x="19373" y="24393"/>
                    <a:pt x="18486" y="24172"/>
                    <a:pt x="17413" y="23839"/>
                  </a:cubicBezTo>
                  <a:cubicBezTo>
                    <a:pt x="16304" y="23543"/>
                    <a:pt x="15010" y="23100"/>
                    <a:pt x="13494" y="22730"/>
                  </a:cubicBezTo>
                  <a:cubicBezTo>
                    <a:pt x="11461" y="22249"/>
                    <a:pt x="8171" y="20844"/>
                    <a:pt x="5435" y="19587"/>
                  </a:cubicBezTo>
                  <a:cubicBezTo>
                    <a:pt x="4067" y="18959"/>
                    <a:pt x="2810" y="18330"/>
                    <a:pt x="1923" y="17887"/>
                  </a:cubicBezTo>
                  <a:cubicBezTo>
                    <a:pt x="1318" y="17584"/>
                    <a:pt x="868" y="17351"/>
                    <a:pt x="643" y="17233"/>
                  </a:cubicBezTo>
                  <a:lnTo>
                    <a:pt x="643" y="17233"/>
                  </a:lnTo>
                  <a:lnTo>
                    <a:pt x="740" y="15779"/>
                  </a:lnTo>
                  <a:lnTo>
                    <a:pt x="15676" y="18441"/>
                  </a:lnTo>
                  <a:cubicBezTo>
                    <a:pt x="15695" y="18448"/>
                    <a:pt x="15716" y="18451"/>
                    <a:pt x="15737" y="18451"/>
                  </a:cubicBezTo>
                  <a:cubicBezTo>
                    <a:pt x="15836" y="18451"/>
                    <a:pt x="15941" y="18385"/>
                    <a:pt x="15972" y="18293"/>
                  </a:cubicBezTo>
                  <a:cubicBezTo>
                    <a:pt x="15972" y="18293"/>
                    <a:pt x="16415" y="17591"/>
                    <a:pt x="17081" y="16445"/>
                  </a:cubicBezTo>
                  <a:cubicBezTo>
                    <a:pt x="18116" y="14781"/>
                    <a:pt x="19669" y="12156"/>
                    <a:pt x="21110" y="9790"/>
                  </a:cubicBezTo>
                  <a:cubicBezTo>
                    <a:pt x="22589" y="7424"/>
                    <a:pt x="23957" y="5243"/>
                    <a:pt x="24586" y="4392"/>
                  </a:cubicBezTo>
                  <a:cubicBezTo>
                    <a:pt x="25436" y="3283"/>
                    <a:pt x="26656" y="2322"/>
                    <a:pt x="27691" y="1656"/>
                  </a:cubicBezTo>
                  <a:cubicBezTo>
                    <a:pt x="28209" y="1324"/>
                    <a:pt x="28652" y="1065"/>
                    <a:pt x="28985" y="880"/>
                  </a:cubicBezTo>
                  <a:cubicBezTo>
                    <a:pt x="29170" y="769"/>
                    <a:pt x="29281" y="695"/>
                    <a:pt x="29392" y="658"/>
                  </a:cubicBezTo>
                  <a:cubicBezTo>
                    <a:pt x="29466" y="621"/>
                    <a:pt x="29503" y="584"/>
                    <a:pt x="29503" y="584"/>
                  </a:cubicBezTo>
                  <a:cubicBezTo>
                    <a:pt x="29688" y="510"/>
                    <a:pt x="29725" y="326"/>
                    <a:pt x="29651" y="178"/>
                  </a:cubicBezTo>
                  <a:cubicBezTo>
                    <a:pt x="29597" y="69"/>
                    <a:pt x="29483" y="1"/>
                    <a:pt x="2936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6" name="Google Shape;2876;p51"/>
            <p:cNvSpPr/>
            <p:nvPr/>
          </p:nvSpPr>
          <p:spPr>
            <a:xfrm>
              <a:off x="5945500" y="3431225"/>
              <a:ext cx="158050" cy="58725"/>
            </a:xfrm>
            <a:custGeom>
              <a:avLst/>
              <a:gdLst/>
              <a:ahLst/>
              <a:cxnLst/>
              <a:rect l="l" t="t" r="r" b="b"/>
              <a:pathLst>
                <a:path w="6322" h="2349" extrusionOk="0">
                  <a:moveTo>
                    <a:pt x="5955" y="1"/>
                  </a:moveTo>
                  <a:cubicBezTo>
                    <a:pt x="5929" y="1"/>
                    <a:pt x="5903" y="4"/>
                    <a:pt x="5878" y="10"/>
                  </a:cubicBezTo>
                  <a:lnTo>
                    <a:pt x="259" y="1747"/>
                  </a:lnTo>
                  <a:cubicBezTo>
                    <a:pt x="111" y="1784"/>
                    <a:pt x="0" y="1969"/>
                    <a:pt x="74" y="2117"/>
                  </a:cubicBezTo>
                  <a:cubicBezTo>
                    <a:pt x="105" y="2271"/>
                    <a:pt x="238" y="2348"/>
                    <a:pt x="368" y="2348"/>
                  </a:cubicBezTo>
                  <a:cubicBezTo>
                    <a:pt x="393" y="2348"/>
                    <a:pt x="419" y="2345"/>
                    <a:pt x="444" y="2339"/>
                  </a:cubicBezTo>
                  <a:lnTo>
                    <a:pt x="6063" y="601"/>
                  </a:lnTo>
                  <a:cubicBezTo>
                    <a:pt x="6211" y="564"/>
                    <a:pt x="6322" y="380"/>
                    <a:pt x="6248" y="232"/>
                  </a:cubicBezTo>
                  <a:cubicBezTo>
                    <a:pt x="6217" y="78"/>
                    <a:pt x="6084" y="1"/>
                    <a:pt x="595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7" name="Google Shape;2877;p51"/>
            <p:cNvSpPr/>
            <p:nvPr/>
          </p:nvSpPr>
          <p:spPr>
            <a:xfrm>
              <a:off x="5066625" y="3521850"/>
              <a:ext cx="194000" cy="95400"/>
            </a:xfrm>
            <a:custGeom>
              <a:avLst/>
              <a:gdLst/>
              <a:ahLst/>
              <a:cxnLst/>
              <a:rect l="l" t="t" r="r" b="b"/>
              <a:pathLst>
                <a:path w="7760" h="3816" extrusionOk="0">
                  <a:moveTo>
                    <a:pt x="3169" y="1"/>
                  </a:moveTo>
                  <a:cubicBezTo>
                    <a:pt x="2001" y="1"/>
                    <a:pt x="1" y="2029"/>
                    <a:pt x="144" y="2744"/>
                  </a:cubicBezTo>
                  <a:cubicBezTo>
                    <a:pt x="168" y="2894"/>
                    <a:pt x="286" y="2953"/>
                    <a:pt x="457" y="2953"/>
                  </a:cubicBezTo>
                  <a:cubicBezTo>
                    <a:pt x="1087" y="2953"/>
                    <a:pt x="2436" y="2152"/>
                    <a:pt x="2436" y="2152"/>
                  </a:cubicBezTo>
                  <a:cubicBezTo>
                    <a:pt x="2436" y="2152"/>
                    <a:pt x="2843" y="2855"/>
                    <a:pt x="4580" y="3446"/>
                  </a:cubicBezTo>
                  <a:cubicBezTo>
                    <a:pt x="5449" y="3742"/>
                    <a:pt x="6207" y="3816"/>
                    <a:pt x="6748" y="3816"/>
                  </a:cubicBezTo>
                  <a:cubicBezTo>
                    <a:pt x="7288" y="3816"/>
                    <a:pt x="7612" y="3742"/>
                    <a:pt x="7612" y="3742"/>
                  </a:cubicBezTo>
                  <a:lnTo>
                    <a:pt x="7760" y="1709"/>
                  </a:lnTo>
                  <a:cubicBezTo>
                    <a:pt x="7760" y="1709"/>
                    <a:pt x="4432" y="156"/>
                    <a:pt x="3286" y="8"/>
                  </a:cubicBezTo>
                  <a:cubicBezTo>
                    <a:pt x="3248" y="3"/>
                    <a:pt x="3209" y="1"/>
                    <a:pt x="316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8" name="Google Shape;2878;p51"/>
            <p:cNvSpPr/>
            <p:nvPr/>
          </p:nvSpPr>
          <p:spPr>
            <a:xfrm>
              <a:off x="5061900" y="3513725"/>
              <a:ext cx="206125" cy="110925"/>
            </a:xfrm>
            <a:custGeom>
              <a:avLst/>
              <a:gdLst/>
              <a:ahLst/>
              <a:cxnLst/>
              <a:rect l="l" t="t" r="r" b="b"/>
              <a:pathLst>
                <a:path w="8245" h="4437" extrusionOk="0">
                  <a:moveTo>
                    <a:pt x="3438" y="629"/>
                  </a:moveTo>
                  <a:cubicBezTo>
                    <a:pt x="3697" y="666"/>
                    <a:pt x="4104" y="777"/>
                    <a:pt x="4548" y="924"/>
                  </a:cubicBezTo>
                  <a:cubicBezTo>
                    <a:pt x="5250" y="1183"/>
                    <a:pt x="6063" y="1553"/>
                    <a:pt x="6692" y="1812"/>
                  </a:cubicBezTo>
                  <a:cubicBezTo>
                    <a:pt x="7025" y="1960"/>
                    <a:pt x="7283" y="2071"/>
                    <a:pt x="7505" y="2181"/>
                  </a:cubicBezTo>
                  <a:cubicBezTo>
                    <a:pt x="7542" y="2196"/>
                    <a:pt x="7575" y="2211"/>
                    <a:pt x="7605" y="2225"/>
                  </a:cubicBezTo>
                  <a:lnTo>
                    <a:pt x="7605" y="2225"/>
                  </a:lnTo>
                  <a:lnTo>
                    <a:pt x="7519" y="3787"/>
                  </a:lnTo>
                  <a:lnTo>
                    <a:pt x="7519" y="3787"/>
                  </a:lnTo>
                  <a:cubicBezTo>
                    <a:pt x="7386" y="3797"/>
                    <a:pt x="7197" y="3808"/>
                    <a:pt x="6951" y="3808"/>
                  </a:cubicBezTo>
                  <a:cubicBezTo>
                    <a:pt x="6433" y="3808"/>
                    <a:pt x="5694" y="3771"/>
                    <a:pt x="4880" y="3475"/>
                  </a:cubicBezTo>
                  <a:cubicBezTo>
                    <a:pt x="4030" y="3217"/>
                    <a:pt x="3549" y="2884"/>
                    <a:pt x="3254" y="2662"/>
                  </a:cubicBezTo>
                  <a:cubicBezTo>
                    <a:pt x="3106" y="2551"/>
                    <a:pt x="2995" y="2440"/>
                    <a:pt x="2958" y="2403"/>
                  </a:cubicBezTo>
                  <a:lnTo>
                    <a:pt x="2884" y="2329"/>
                  </a:lnTo>
                  <a:cubicBezTo>
                    <a:pt x="2835" y="2231"/>
                    <a:pt x="2720" y="2165"/>
                    <a:pt x="2615" y="2165"/>
                  </a:cubicBezTo>
                  <a:cubicBezTo>
                    <a:pt x="2563" y="2165"/>
                    <a:pt x="2514" y="2181"/>
                    <a:pt x="2477" y="2218"/>
                  </a:cubicBezTo>
                  <a:lnTo>
                    <a:pt x="2403" y="2255"/>
                  </a:lnTo>
                  <a:cubicBezTo>
                    <a:pt x="2292" y="2329"/>
                    <a:pt x="1960" y="2514"/>
                    <a:pt x="1590" y="2662"/>
                  </a:cubicBezTo>
                  <a:cubicBezTo>
                    <a:pt x="1405" y="2736"/>
                    <a:pt x="1220" y="2810"/>
                    <a:pt x="1072" y="2884"/>
                  </a:cubicBezTo>
                  <a:cubicBezTo>
                    <a:pt x="887" y="2921"/>
                    <a:pt x="740" y="2958"/>
                    <a:pt x="666" y="2958"/>
                  </a:cubicBezTo>
                  <a:lnTo>
                    <a:pt x="622" y="2958"/>
                  </a:lnTo>
                  <a:cubicBezTo>
                    <a:pt x="621" y="2855"/>
                    <a:pt x="726" y="2629"/>
                    <a:pt x="887" y="2403"/>
                  </a:cubicBezTo>
                  <a:cubicBezTo>
                    <a:pt x="1146" y="2034"/>
                    <a:pt x="1590" y="1553"/>
                    <a:pt x="2071" y="1220"/>
                  </a:cubicBezTo>
                  <a:cubicBezTo>
                    <a:pt x="2551" y="851"/>
                    <a:pt x="3069" y="629"/>
                    <a:pt x="3364" y="629"/>
                  </a:cubicBezTo>
                  <a:close/>
                  <a:moveTo>
                    <a:pt x="3364" y="0"/>
                  </a:moveTo>
                  <a:cubicBezTo>
                    <a:pt x="2995" y="0"/>
                    <a:pt x="2625" y="148"/>
                    <a:pt x="2255" y="370"/>
                  </a:cubicBezTo>
                  <a:cubicBezTo>
                    <a:pt x="1701" y="666"/>
                    <a:pt x="1183" y="1109"/>
                    <a:pt x="740" y="1590"/>
                  </a:cubicBezTo>
                  <a:cubicBezTo>
                    <a:pt x="555" y="1849"/>
                    <a:pt x="370" y="2071"/>
                    <a:pt x="222" y="2292"/>
                  </a:cubicBezTo>
                  <a:cubicBezTo>
                    <a:pt x="111" y="2514"/>
                    <a:pt x="0" y="2736"/>
                    <a:pt x="0" y="2995"/>
                  </a:cubicBezTo>
                  <a:lnTo>
                    <a:pt x="0" y="3106"/>
                  </a:lnTo>
                  <a:cubicBezTo>
                    <a:pt x="37" y="3254"/>
                    <a:pt x="148" y="3402"/>
                    <a:pt x="259" y="3475"/>
                  </a:cubicBezTo>
                  <a:cubicBezTo>
                    <a:pt x="407" y="3549"/>
                    <a:pt x="518" y="3586"/>
                    <a:pt x="666" y="3586"/>
                  </a:cubicBezTo>
                  <a:cubicBezTo>
                    <a:pt x="887" y="3586"/>
                    <a:pt x="1109" y="3512"/>
                    <a:pt x="1331" y="3438"/>
                  </a:cubicBezTo>
                  <a:cubicBezTo>
                    <a:pt x="1796" y="3267"/>
                    <a:pt x="2277" y="3015"/>
                    <a:pt x="2549" y="2864"/>
                  </a:cubicBezTo>
                  <a:lnTo>
                    <a:pt x="2549" y="2864"/>
                  </a:lnTo>
                  <a:cubicBezTo>
                    <a:pt x="2821" y="3156"/>
                    <a:pt x="3437" y="3656"/>
                    <a:pt x="4695" y="4067"/>
                  </a:cubicBezTo>
                  <a:cubicBezTo>
                    <a:pt x="5583" y="4363"/>
                    <a:pt x="6359" y="4437"/>
                    <a:pt x="6951" y="4437"/>
                  </a:cubicBezTo>
                  <a:cubicBezTo>
                    <a:pt x="7505" y="4437"/>
                    <a:pt x="7838" y="4363"/>
                    <a:pt x="7875" y="4363"/>
                  </a:cubicBezTo>
                  <a:cubicBezTo>
                    <a:pt x="7986" y="4326"/>
                    <a:pt x="8097" y="4215"/>
                    <a:pt x="8097" y="4067"/>
                  </a:cubicBezTo>
                  <a:lnTo>
                    <a:pt x="8245" y="2071"/>
                  </a:lnTo>
                  <a:cubicBezTo>
                    <a:pt x="8245" y="1923"/>
                    <a:pt x="8171" y="1812"/>
                    <a:pt x="8060" y="1775"/>
                  </a:cubicBezTo>
                  <a:cubicBezTo>
                    <a:pt x="8060" y="1775"/>
                    <a:pt x="7246" y="1368"/>
                    <a:pt x="6248" y="961"/>
                  </a:cubicBezTo>
                  <a:cubicBezTo>
                    <a:pt x="5768" y="740"/>
                    <a:pt x="5250" y="518"/>
                    <a:pt x="4769" y="370"/>
                  </a:cubicBezTo>
                  <a:cubicBezTo>
                    <a:pt x="4289" y="185"/>
                    <a:pt x="3845" y="74"/>
                    <a:pt x="351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9" name="Google Shape;2879;p51"/>
            <p:cNvSpPr/>
            <p:nvPr/>
          </p:nvSpPr>
          <p:spPr>
            <a:xfrm>
              <a:off x="5958425" y="4206925"/>
              <a:ext cx="147900" cy="871025"/>
            </a:xfrm>
            <a:custGeom>
              <a:avLst/>
              <a:gdLst/>
              <a:ahLst/>
              <a:cxnLst/>
              <a:rect l="l" t="t" r="r" b="b"/>
              <a:pathLst>
                <a:path w="5916" h="34841" extrusionOk="0">
                  <a:moveTo>
                    <a:pt x="3402" y="0"/>
                  </a:moveTo>
                  <a:lnTo>
                    <a:pt x="38" y="34235"/>
                  </a:lnTo>
                  <a:cubicBezTo>
                    <a:pt x="1" y="34531"/>
                    <a:pt x="185" y="34790"/>
                    <a:pt x="481" y="34827"/>
                  </a:cubicBezTo>
                  <a:cubicBezTo>
                    <a:pt x="525" y="34836"/>
                    <a:pt x="567" y="34841"/>
                    <a:pt x="609" y="34841"/>
                  </a:cubicBezTo>
                  <a:cubicBezTo>
                    <a:pt x="887" y="34841"/>
                    <a:pt x="1119" y="34635"/>
                    <a:pt x="1184" y="34346"/>
                  </a:cubicBezTo>
                  <a:lnTo>
                    <a:pt x="5916" y="555"/>
                  </a:lnTo>
                  <a:lnTo>
                    <a:pt x="340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0" name="Google Shape;2880;p51"/>
            <p:cNvSpPr/>
            <p:nvPr/>
          </p:nvSpPr>
          <p:spPr>
            <a:xfrm>
              <a:off x="5951950" y="4199525"/>
              <a:ext cx="162700" cy="886400"/>
            </a:xfrm>
            <a:custGeom>
              <a:avLst/>
              <a:gdLst/>
              <a:ahLst/>
              <a:cxnLst/>
              <a:rect l="l" t="t" r="r" b="b"/>
              <a:pathLst>
                <a:path w="6508" h="35456" extrusionOk="0">
                  <a:moveTo>
                    <a:pt x="3920" y="703"/>
                  </a:moveTo>
                  <a:lnTo>
                    <a:pt x="5835" y="1125"/>
                  </a:lnTo>
                  <a:lnTo>
                    <a:pt x="5835" y="1125"/>
                  </a:lnTo>
                  <a:lnTo>
                    <a:pt x="1110" y="34605"/>
                  </a:lnTo>
                  <a:cubicBezTo>
                    <a:pt x="1110" y="34753"/>
                    <a:pt x="999" y="34827"/>
                    <a:pt x="851" y="34827"/>
                  </a:cubicBezTo>
                  <a:lnTo>
                    <a:pt x="814" y="34827"/>
                  </a:lnTo>
                  <a:cubicBezTo>
                    <a:pt x="666" y="34790"/>
                    <a:pt x="592" y="34716"/>
                    <a:pt x="592" y="34568"/>
                  </a:cubicBezTo>
                  <a:lnTo>
                    <a:pt x="3920" y="703"/>
                  </a:lnTo>
                  <a:close/>
                  <a:moveTo>
                    <a:pt x="3698" y="0"/>
                  </a:moveTo>
                  <a:cubicBezTo>
                    <a:pt x="3624" y="0"/>
                    <a:pt x="3550" y="0"/>
                    <a:pt x="3476" y="74"/>
                  </a:cubicBezTo>
                  <a:cubicBezTo>
                    <a:pt x="3402" y="111"/>
                    <a:pt x="3328" y="185"/>
                    <a:pt x="3328" y="296"/>
                  </a:cubicBezTo>
                  <a:lnTo>
                    <a:pt x="1" y="34494"/>
                  </a:lnTo>
                  <a:lnTo>
                    <a:pt x="1" y="34568"/>
                  </a:lnTo>
                  <a:cubicBezTo>
                    <a:pt x="1" y="34975"/>
                    <a:pt x="260" y="35344"/>
                    <a:pt x="666" y="35418"/>
                  </a:cubicBezTo>
                  <a:cubicBezTo>
                    <a:pt x="740" y="35455"/>
                    <a:pt x="777" y="35455"/>
                    <a:pt x="851" y="35455"/>
                  </a:cubicBezTo>
                  <a:cubicBezTo>
                    <a:pt x="1295" y="35455"/>
                    <a:pt x="1665" y="35160"/>
                    <a:pt x="1738" y="34716"/>
                  </a:cubicBezTo>
                  <a:lnTo>
                    <a:pt x="6471" y="925"/>
                  </a:lnTo>
                  <a:cubicBezTo>
                    <a:pt x="6508" y="740"/>
                    <a:pt x="6397" y="592"/>
                    <a:pt x="6249" y="555"/>
                  </a:cubicBezTo>
                  <a:lnTo>
                    <a:pt x="369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1" name="Google Shape;2881;p51"/>
            <p:cNvSpPr/>
            <p:nvPr/>
          </p:nvSpPr>
          <p:spPr>
            <a:xfrm>
              <a:off x="6388200" y="4228175"/>
              <a:ext cx="260675" cy="847075"/>
            </a:xfrm>
            <a:custGeom>
              <a:avLst/>
              <a:gdLst/>
              <a:ahLst/>
              <a:cxnLst/>
              <a:rect l="l" t="t" r="r" b="b"/>
              <a:pathLst>
                <a:path w="10427" h="33883" extrusionOk="0">
                  <a:moveTo>
                    <a:pt x="2367" y="1"/>
                  </a:moveTo>
                  <a:lnTo>
                    <a:pt x="1" y="1258"/>
                  </a:lnTo>
                  <a:lnTo>
                    <a:pt x="9244" y="33459"/>
                  </a:lnTo>
                  <a:cubicBezTo>
                    <a:pt x="9307" y="33711"/>
                    <a:pt x="9503" y="33882"/>
                    <a:pt x="9743" y="33882"/>
                  </a:cubicBezTo>
                  <a:cubicBezTo>
                    <a:pt x="9785" y="33882"/>
                    <a:pt x="9828" y="33877"/>
                    <a:pt x="9872" y="33866"/>
                  </a:cubicBezTo>
                  <a:cubicBezTo>
                    <a:pt x="10205" y="33829"/>
                    <a:pt x="10427" y="33496"/>
                    <a:pt x="10316" y="33200"/>
                  </a:cubicBezTo>
                  <a:lnTo>
                    <a:pt x="236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2" name="Google Shape;2882;p51"/>
            <p:cNvSpPr/>
            <p:nvPr/>
          </p:nvSpPr>
          <p:spPr>
            <a:xfrm>
              <a:off x="6379900" y="4220175"/>
              <a:ext cx="274525" cy="862975"/>
            </a:xfrm>
            <a:custGeom>
              <a:avLst/>
              <a:gdLst/>
              <a:ahLst/>
              <a:cxnLst/>
              <a:rect l="l" t="t" r="r" b="b"/>
              <a:pathLst>
                <a:path w="10981" h="34519" extrusionOk="0">
                  <a:moveTo>
                    <a:pt x="2493" y="769"/>
                  </a:moveTo>
                  <a:lnTo>
                    <a:pt x="10352" y="33594"/>
                  </a:lnTo>
                  <a:lnTo>
                    <a:pt x="10352" y="33631"/>
                  </a:lnTo>
                  <a:cubicBezTo>
                    <a:pt x="10352" y="33779"/>
                    <a:pt x="10278" y="33890"/>
                    <a:pt x="10130" y="33890"/>
                  </a:cubicBezTo>
                  <a:lnTo>
                    <a:pt x="10093" y="33890"/>
                  </a:lnTo>
                  <a:cubicBezTo>
                    <a:pt x="9982" y="33890"/>
                    <a:pt x="9871" y="33816"/>
                    <a:pt x="9871" y="33705"/>
                  </a:cubicBezTo>
                  <a:lnTo>
                    <a:pt x="703" y="1725"/>
                  </a:lnTo>
                  <a:lnTo>
                    <a:pt x="2493" y="769"/>
                  </a:lnTo>
                  <a:close/>
                  <a:moveTo>
                    <a:pt x="2741" y="1"/>
                  </a:moveTo>
                  <a:cubicBezTo>
                    <a:pt x="2687" y="1"/>
                    <a:pt x="2631" y="18"/>
                    <a:pt x="2588" y="62"/>
                  </a:cubicBezTo>
                  <a:lnTo>
                    <a:pt x="185" y="1319"/>
                  </a:lnTo>
                  <a:cubicBezTo>
                    <a:pt x="74" y="1393"/>
                    <a:pt x="0" y="1541"/>
                    <a:pt x="37" y="1688"/>
                  </a:cubicBezTo>
                  <a:lnTo>
                    <a:pt x="9280" y="33890"/>
                  </a:lnTo>
                  <a:cubicBezTo>
                    <a:pt x="9391" y="34260"/>
                    <a:pt x="9723" y="34518"/>
                    <a:pt x="10093" y="34518"/>
                  </a:cubicBezTo>
                  <a:lnTo>
                    <a:pt x="10241" y="34518"/>
                  </a:lnTo>
                  <a:cubicBezTo>
                    <a:pt x="10685" y="34445"/>
                    <a:pt x="10980" y="34075"/>
                    <a:pt x="10980" y="33631"/>
                  </a:cubicBezTo>
                  <a:cubicBezTo>
                    <a:pt x="10980" y="33557"/>
                    <a:pt x="10980" y="33520"/>
                    <a:pt x="10980" y="33446"/>
                  </a:cubicBezTo>
                  <a:lnTo>
                    <a:pt x="3032" y="247"/>
                  </a:lnTo>
                  <a:cubicBezTo>
                    <a:pt x="2995" y="173"/>
                    <a:pt x="2921" y="62"/>
                    <a:pt x="2847" y="25"/>
                  </a:cubicBezTo>
                  <a:cubicBezTo>
                    <a:pt x="2816" y="9"/>
                    <a:pt x="2779" y="1"/>
                    <a:pt x="274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3" name="Google Shape;2883;p51"/>
            <p:cNvSpPr/>
            <p:nvPr/>
          </p:nvSpPr>
          <p:spPr>
            <a:xfrm>
              <a:off x="6024975" y="4218000"/>
              <a:ext cx="189500" cy="859700"/>
            </a:xfrm>
            <a:custGeom>
              <a:avLst/>
              <a:gdLst/>
              <a:ahLst/>
              <a:cxnLst/>
              <a:rect l="l" t="t" r="r" b="b"/>
              <a:pathLst>
                <a:path w="7580" h="34388" extrusionOk="0">
                  <a:moveTo>
                    <a:pt x="2478" y="1"/>
                  </a:moveTo>
                  <a:lnTo>
                    <a:pt x="1" y="1073"/>
                  </a:lnTo>
                  <a:lnTo>
                    <a:pt x="6433" y="33940"/>
                  </a:lnTo>
                  <a:cubicBezTo>
                    <a:pt x="6468" y="34180"/>
                    <a:pt x="6692" y="34388"/>
                    <a:pt x="6960" y="34388"/>
                  </a:cubicBezTo>
                  <a:cubicBezTo>
                    <a:pt x="6981" y="34388"/>
                    <a:pt x="7003" y="34386"/>
                    <a:pt x="7025" y="34384"/>
                  </a:cubicBezTo>
                  <a:cubicBezTo>
                    <a:pt x="7358" y="34384"/>
                    <a:pt x="7579" y="34088"/>
                    <a:pt x="7543" y="33755"/>
                  </a:cubicBezTo>
                  <a:lnTo>
                    <a:pt x="247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4" name="Google Shape;2884;p51"/>
            <p:cNvSpPr/>
            <p:nvPr/>
          </p:nvSpPr>
          <p:spPr>
            <a:xfrm>
              <a:off x="6016650" y="4210000"/>
              <a:ext cx="205225" cy="875925"/>
            </a:xfrm>
            <a:custGeom>
              <a:avLst/>
              <a:gdLst/>
              <a:ahLst/>
              <a:cxnLst/>
              <a:rect l="l" t="t" r="r" b="b"/>
              <a:pathLst>
                <a:path w="8209" h="35037" extrusionOk="0">
                  <a:moveTo>
                    <a:pt x="2576" y="766"/>
                  </a:moveTo>
                  <a:lnTo>
                    <a:pt x="7580" y="34112"/>
                  </a:lnTo>
                  <a:lnTo>
                    <a:pt x="7580" y="34149"/>
                  </a:lnTo>
                  <a:cubicBezTo>
                    <a:pt x="7580" y="34297"/>
                    <a:pt x="7469" y="34408"/>
                    <a:pt x="7321" y="34408"/>
                  </a:cubicBezTo>
                  <a:cubicBezTo>
                    <a:pt x="7173" y="34408"/>
                    <a:pt x="7062" y="34334"/>
                    <a:pt x="7062" y="34186"/>
                  </a:cubicBezTo>
                  <a:lnTo>
                    <a:pt x="703" y="1578"/>
                  </a:lnTo>
                  <a:lnTo>
                    <a:pt x="2576" y="766"/>
                  </a:lnTo>
                  <a:close/>
                  <a:moveTo>
                    <a:pt x="2805" y="1"/>
                  </a:moveTo>
                  <a:cubicBezTo>
                    <a:pt x="2767" y="1"/>
                    <a:pt x="2730" y="10"/>
                    <a:pt x="2700" y="25"/>
                  </a:cubicBezTo>
                  <a:lnTo>
                    <a:pt x="223" y="1097"/>
                  </a:lnTo>
                  <a:cubicBezTo>
                    <a:pt x="75" y="1134"/>
                    <a:pt x="1" y="1282"/>
                    <a:pt x="38" y="1430"/>
                  </a:cubicBezTo>
                  <a:lnTo>
                    <a:pt x="6434" y="34334"/>
                  </a:lnTo>
                  <a:cubicBezTo>
                    <a:pt x="6545" y="34741"/>
                    <a:pt x="6877" y="35036"/>
                    <a:pt x="7321" y="35036"/>
                  </a:cubicBezTo>
                  <a:lnTo>
                    <a:pt x="7358" y="35036"/>
                  </a:lnTo>
                  <a:cubicBezTo>
                    <a:pt x="7839" y="34999"/>
                    <a:pt x="8208" y="34593"/>
                    <a:pt x="8208" y="34149"/>
                  </a:cubicBezTo>
                  <a:lnTo>
                    <a:pt x="8171" y="34001"/>
                  </a:lnTo>
                  <a:lnTo>
                    <a:pt x="3106" y="284"/>
                  </a:lnTo>
                  <a:cubicBezTo>
                    <a:pt x="3106" y="173"/>
                    <a:pt x="3069" y="99"/>
                    <a:pt x="2958" y="62"/>
                  </a:cubicBezTo>
                  <a:cubicBezTo>
                    <a:pt x="2915" y="19"/>
                    <a:pt x="2859" y="1"/>
                    <a:pt x="28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5" name="Google Shape;2885;p51"/>
            <p:cNvSpPr/>
            <p:nvPr/>
          </p:nvSpPr>
          <p:spPr>
            <a:xfrm>
              <a:off x="5491675" y="4206925"/>
              <a:ext cx="147900" cy="871025"/>
            </a:xfrm>
            <a:custGeom>
              <a:avLst/>
              <a:gdLst/>
              <a:ahLst/>
              <a:cxnLst/>
              <a:rect l="l" t="t" r="r" b="b"/>
              <a:pathLst>
                <a:path w="5916" h="34841" extrusionOk="0">
                  <a:moveTo>
                    <a:pt x="3365" y="0"/>
                  </a:moveTo>
                  <a:lnTo>
                    <a:pt x="37" y="34235"/>
                  </a:lnTo>
                  <a:cubicBezTo>
                    <a:pt x="0" y="34531"/>
                    <a:pt x="185" y="34790"/>
                    <a:pt x="481" y="34827"/>
                  </a:cubicBezTo>
                  <a:cubicBezTo>
                    <a:pt x="520" y="34836"/>
                    <a:pt x="559" y="34841"/>
                    <a:pt x="598" y="34841"/>
                  </a:cubicBezTo>
                  <a:cubicBezTo>
                    <a:pt x="859" y="34841"/>
                    <a:pt x="1114" y="34635"/>
                    <a:pt x="1147" y="34346"/>
                  </a:cubicBezTo>
                  <a:lnTo>
                    <a:pt x="5916" y="555"/>
                  </a:lnTo>
                  <a:lnTo>
                    <a:pt x="33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6" name="Google Shape;2886;p51"/>
            <p:cNvSpPr/>
            <p:nvPr/>
          </p:nvSpPr>
          <p:spPr>
            <a:xfrm>
              <a:off x="5484275" y="4199525"/>
              <a:ext cx="163625" cy="886400"/>
            </a:xfrm>
            <a:custGeom>
              <a:avLst/>
              <a:gdLst/>
              <a:ahLst/>
              <a:cxnLst/>
              <a:rect l="l" t="t" r="r" b="b"/>
              <a:pathLst>
                <a:path w="6545" h="35456" extrusionOk="0">
                  <a:moveTo>
                    <a:pt x="3957" y="703"/>
                  </a:moveTo>
                  <a:lnTo>
                    <a:pt x="5872" y="1125"/>
                  </a:lnTo>
                  <a:lnTo>
                    <a:pt x="5872" y="1125"/>
                  </a:lnTo>
                  <a:lnTo>
                    <a:pt x="1147" y="34605"/>
                  </a:lnTo>
                  <a:cubicBezTo>
                    <a:pt x="1147" y="34753"/>
                    <a:pt x="1036" y="34827"/>
                    <a:pt x="888" y="34827"/>
                  </a:cubicBezTo>
                  <a:lnTo>
                    <a:pt x="851" y="34827"/>
                  </a:lnTo>
                  <a:cubicBezTo>
                    <a:pt x="703" y="34790"/>
                    <a:pt x="629" y="34716"/>
                    <a:pt x="629" y="34568"/>
                  </a:cubicBezTo>
                  <a:lnTo>
                    <a:pt x="3957" y="703"/>
                  </a:lnTo>
                  <a:close/>
                  <a:moveTo>
                    <a:pt x="3735" y="0"/>
                  </a:moveTo>
                  <a:cubicBezTo>
                    <a:pt x="3661" y="0"/>
                    <a:pt x="3550" y="0"/>
                    <a:pt x="3513" y="74"/>
                  </a:cubicBezTo>
                  <a:cubicBezTo>
                    <a:pt x="3439" y="111"/>
                    <a:pt x="3365" y="185"/>
                    <a:pt x="3365" y="296"/>
                  </a:cubicBezTo>
                  <a:lnTo>
                    <a:pt x="38" y="34494"/>
                  </a:lnTo>
                  <a:lnTo>
                    <a:pt x="1" y="34568"/>
                  </a:lnTo>
                  <a:cubicBezTo>
                    <a:pt x="1" y="34975"/>
                    <a:pt x="296" y="35344"/>
                    <a:pt x="703" y="35418"/>
                  </a:cubicBezTo>
                  <a:cubicBezTo>
                    <a:pt x="777" y="35455"/>
                    <a:pt x="814" y="35455"/>
                    <a:pt x="888" y="35455"/>
                  </a:cubicBezTo>
                  <a:cubicBezTo>
                    <a:pt x="1332" y="35455"/>
                    <a:pt x="1701" y="35160"/>
                    <a:pt x="1775" y="34716"/>
                  </a:cubicBezTo>
                  <a:lnTo>
                    <a:pt x="6508" y="925"/>
                  </a:lnTo>
                  <a:cubicBezTo>
                    <a:pt x="6545" y="740"/>
                    <a:pt x="6434" y="592"/>
                    <a:pt x="6286" y="555"/>
                  </a:cubicBezTo>
                  <a:lnTo>
                    <a:pt x="373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7" name="Google Shape;2887;p51"/>
            <p:cNvSpPr/>
            <p:nvPr/>
          </p:nvSpPr>
          <p:spPr>
            <a:xfrm>
              <a:off x="5447300" y="3236425"/>
              <a:ext cx="1197875" cy="1049075"/>
            </a:xfrm>
            <a:custGeom>
              <a:avLst/>
              <a:gdLst/>
              <a:ahLst/>
              <a:cxnLst/>
              <a:rect l="l" t="t" r="r" b="b"/>
              <a:pathLst>
                <a:path w="47915" h="41963" extrusionOk="0">
                  <a:moveTo>
                    <a:pt x="29171" y="1"/>
                  </a:moveTo>
                  <a:cubicBezTo>
                    <a:pt x="26879" y="1"/>
                    <a:pt x="25104" y="2034"/>
                    <a:pt x="25437" y="4290"/>
                  </a:cubicBezTo>
                  <a:cubicBezTo>
                    <a:pt x="26546" y="11906"/>
                    <a:pt x="27433" y="31315"/>
                    <a:pt x="26842" y="31463"/>
                  </a:cubicBezTo>
                  <a:cubicBezTo>
                    <a:pt x="26831" y="31466"/>
                    <a:pt x="26816" y="31467"/>
                    <a:pt x="26798" y="31467"/>
                  </a:cubicBezTo>
                  <a:cubicBezTo>
                    <a:pt x="25697" y="31467"/>
                    <a:pt x="11235" y="26262"/>
                    <a:pt x="4776" y="26262"/>
                  </a:cubicBezTo>
                  <a:cubicBezTo>
                    <a:pt x="3239" y="26262"/>
                    <a:pt x="2156" y="26556"/>
                    <a:pt x="1812" y="27285"/>
                  </a:cubicBezTo>
                  <a:cubicBezTo>
                    <a:pt x="1" y="31130"/>
                    <a:pt x="592" y="41963"/>
                    <a:pt x="592" y="41963"/>
                  </a:cubicBezTo>
                  <a:lnTo>
                    <a:pt x="41778" y="41963"/>
                  </a:lnTo>
                  <a:lnTo>
                    <a:pt x="47545" y="4327"/>
                  </a:lnTo>
                  <a:cubicBezTo>
                    <a:pt x="47915" y="2071"/>
                    <a:pt x="46140" y="1"/>
                    <a:pt x="438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8" name="Google Shape;2888;p51"/>
            <p:cNvSpPr/>
            <p:nvPr/>
          </p:nvSpPr>
          <p:spPr>
            <a:xfrm>
              <a:off x="5451925" y="3229050"/>
              <a:ext cx="1193250" cy="1063850"/>
            </a:xfrm>
            <a:custGeom>
              <a:avLst/>
              <a:gdLst/>
              <a:ahLst/>
              <a:cxnLst/>
              <a:rect l="l" t="t" r="r" b="b"/>
              <a:pathLst>
                <a:path w="47730" h="42554" extrusionOk="0">
                  <a:moveTo>
                    <a:pt x="43626" y="592"/>
                  </a:moveTo>
                  <a:cubicBezTo>
                    <a:pt x="44624" y="592"/>
                    <a:pt x="45475" y="998"/>
                    <a:pt x="46103" y="1627"/>
                  </a:cubicBezTo>
                  <a:cubicBezTo>
                    <a:pt x="46732" y="2255"/>
                    <a:pt x="47101" y="3106"/>
                    <a:pt x="47101" y="4067"/>
                  </a:cubicBezTo>
                  <a:cubicBezTo>
                    <a:pt x="47101" y="4215"/>
                    <a:pt x="47101" y="4400"/>
                    <a:pt x="47064" y="4585"/>
                  </a:cubicBezTo>
                  <a:lnTo>
                    <a:pt x="41297" y="41962"/>
                  </a:lnTo>
                  <a:lnTo>
                    <a:pt x="720" y="41962"/>
                  </a:lnTo>
                  <a:cubicBezTo>
                    <a:pt x="706" y="41768"/>
                    <a:pt x="686" y="41469"/>
                    <a:pt x="666" y="41075"/>
                  </a:cubicBezTo>
                  <a:cubicBezTo>
                    <a:pt x="666" y="40335"/>
                    <a:pt x="629" y="39337"/>
                    <a:pt x="629" y="38154"/>
                  </a:cubicBezTo>
                  <a:cubicBezTo>
                    <a:pt x="629" y="36416"/>
                    <a:pt x="703" y="34346"/>
                    <a:pt x="888" y="32461"/>
                  </a:cubicBezTo>
                  <a:cubicBezTo>
                    <a:pt x="1073" y="30538"/>
                    <a:pt x="1406" y="28800"/>
                    <a:pt x="1923" y="27728"/>
                  </a:cubicBezTo>
                  <a:cubicBezTo>
                    <a:pt x="2034" y="27469"/>
                    <a:pt x="2293" y="27248"/>
                    <a:pt x="2774" y="27100"/>
                  </a:cubicBezTo>
                  <a:cubicBezTo>
                    <a:pt x="3217" y="26952"/>
                    <a:pt x="3846" y="26878"/>
                    <a:pt x="4585" y="26878"/>
                  </a:cubicBezTo>
                  <a:cubicBezTo>
                    <a:pt x="7765" y="26878"/>
                    <a:pt x="12977" y="28172"/>
                    <a:pt x="17525" y="29466"/>
                  </a:cubicBezTo>
                  <a:cubicBezTo>
                    <a:pt x="19817" y="30094"/>
                    <a:pt x="21924" y="30760"/>
                    <a:pt x="23551" y="31240"/>
                  </a:cubicBezTo>
                  <a:cubicBezTo>
                    <a:pt x="24327" y="31499"/>
                    <a:pt x="25030" y="31684"/>
                    <a:pt x="25547" y="31832"/>
                  </a:cubicBezTo>
                  <a:cubicBezTo>
                    <a:pt x="25806" y="31906"/>
                    <a:pt x="26028" y="31980"/>
                    <a:pt x="26176" y="32017"/>
                  </a:cubicBezTo>
                  <a:cubicBezTo>
                    <a:pt x="26361" y="32054"/>
                    <a:pt x="26472" y="32091"/>
                    <a:pt x="26620" y="32091"/>
                  </a:cubicBezTo>
                  <a:lnTo>
                    <a:pt x="26730" y="32054"/>
                  </a:lnTo>
                  <a:cubicBezTo>
                    <a:pt x="26804" y="32054"/>
                    <a:pt x="26878" y="31980"/>
                    <a:pt x="26915" y="31943"/>
                  </a:cubicBezTo>
                  <a:cubicBezTo>
                    <a:pt x="26989" y="31869"/>
                    <a:pt x="26989" y="31795"/>
                    <a:pt x="26989" y="31758"/>
                  </a:cubicBezTo>
                  <a:cubicBezTo>
                    <a:pt x="27063" y="31536"/>
                    <a:pt x="27100" y="31240"/>
                    <a:pt x="27100" y="30797"/>
                  </a:cubicBezTo>
                  <a:cubicBezTo>
                    <a:pt x="27137" y="30353"/>
                    <a:pt x="27137" y="29762"/>
                    <a:pt x="27137" y="29096"/>
                  </a:cubicBezTo>
                  <a:cubicBezTo>
                    <a:pt x="27137" y="23477"/>
                    <a:pt x="26435" y="10463"/>
                    <a:pt x="25584" y="4548"/>
                  </a:cubicBezTo>
                  <a:cubicBezTo>
                    <a:pt x="25547" y="4400"/>
                    <a:pt x="25547" y="4215"/>
                    <a:pt x="25547" y="4067"/>
                  </a:cubicBezTo>
                  <a:cubicBezTo>
                    <a:pt x="25547" y="3106"/>
                    <a:pt x="25917" y="2255"/>
                    <a:pt x="26546" y="1627"/>
                  </a:cubicBezTo>
                  <a:cubicBezTo>
                    <a:pt x="27174" y="998"/>
                    <a:pt x="28024" y="592"/>
                    <a:pt x="28986" y="592"/>
                  </a:cubicBezTo>
                  <a:close/>
                  <a:moveTo>
                    <a:pt x="28986" y="0"/>
                  </a:moveTo>
                  <a:cubicBezTo>
                    <a:pt x="26694" y="0"/>
                    <a:pt x="24919" y="1849"/>
                    <a:pt x="24919" y="4067"/>
                  </a:cubicBezTo>
                  <a:cubicBezTo>
                    <a:pt x="24919" y="4252"/>
                    <a:pt x="24919" y="4437"/>
                    <a:pt x="24956" y="4659"/>
                  </a:cubicBezTo>
                  <a:cubicBezTo>
                    <a:pt x="25806" y="10500"/>
                    <a:pt x="26546" y="23514"/>
                    <a:pt x="26546" y="29096"/>
                  </a:cubicBezTo>
                  <a:cubicBezTo>
                    <a:pt x="26546" y="29910"/>
                    <a:pt x="26509" y="30575"/>
                    <a:pt x="26472" y="31019"/>
                  </a:cubicBezTo>
                  <a:cubicBezTo>
                    <a:pt x="26472" y="31208"/>
                    <a:pt x="26445" y="31344"/>
                    <a:pt x="26437" y="31448"/>
                  </a:cubicBezTo>
                  <a:lnTo>
                    <a:pt x="26437" y="31448"/>
                  </a:lnTo>
                  <a:cubicBezTo>
                    <a:pt x="26402" y="31443"/>
                    <a:pt x="26365" y="31436"/>
                    <a:pt x="26324" y="31425"/>
                  </a:cubicBezTo>
                  <a:cubicBezTo>
                    <a:pt x="25732" y="31277"/>
                    <a:pt x="24438" y="30871"/>
                    <a:pt x="22775" y="30353"/>
                  </a:cubicBezTo>
                  <a:cubicBezTo>
                    <a:pt x="20261" y="29614"/>
                    <a:pt x="16859" y="28579"/>
                    <a:pt x="13532" y="27728"/>
                  </a:cubicBezTo>
                  <a:cubicBezTo>
                    <a:pt x="10205" y="26915"/>
                    <a:pt x="6914" y="26249"/>
                    <a:pt x="4585" y="26249"/>
                  </a:cubicBezTo>
                  <a:cubicBezTo>
                    <a:pt x="3809" y="26249"/>
                    <a:pt x="3106" y="26323"/>
                    <a:pt x="2552" y="26508"/>
                  </a:cubicBezTo>
                  <a:cubicBezTo>
                    <a:pt x="2034" y="26693"/>
                    <a:pt x="1554" y="26989"/>
                    <a:pt x="1332" y="27433"/>
                  </a:cubicBezTo>
                  <a:cubicBezTo>
                    <a:pt x="777" y="28653"/>
                    <a:pt x="444" y="30464"/>
                    <a:pt x="260" y="32387"/>
                  </a:cubicBezTo>
                  <a:cubicBezTo>
                    <a:pt x="75" y="34309"/>
                    <a:pt x="1" y="36416"/>
                    <a:pt x="1" y="38154"/>
                  </a:cubicBezTo>
                  <a:cubicBezTo>
                    <a:pt x="1" y="40520"/>
                    <a:pt x="112" y="42258"/>
                    <a:pt x="112" y="42258"/>
                  </a:cubicBezTo>
                  <a:cubicBezTo>
                    <a:pt x="112" y="42443"/>
                    <a:pt x="260" y="42554"/>
                    <a:pt x="407" y="42554"/>
                  </a:cubicBezTo>
                  <a:lnTo>
                    <a:pt x="41593" y="42554"/>
                  </a:lnTo>
                  <a:cubicBezTo>
                    <a:pt x="41741" y="42554"/>
                    <a:pt x="41851" y="42443"/>
                    <a:pt x="41888" y="42295"/>
                  </a:cubicBezTo>
                  <a:lnTo>
                    <a:pt x="47656" y="4696"/>
                  </a:lnTo>
                  <a:cubicBezTo>
                    <a:pt x="47693" y="4474"/>
                    <a:pt x="47730" y="4252"/>
                    <a:pt x="47730" y="4067"/>
                  </a:cubicBezTo>
                  <a:cubicBezTo>
                    <a:pt x="47730" y="1849"/>
                    <a:pt x="45918" y="0"/>
                    <a:pt x="436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9" name="Google Shape;2889;p51"/>
            <p:cNvSpPr/>
            <p:nvPr/>
          </p:nvSpPr>
          <p:spPr>
            <a:xfrm>
              <a:off x="5447300" y="3236425"/>
              <a:ext cx="824475" cy="1049075"/>
            </a:xfrm>
            <a:custGeom>
              <a:avLst/>
              <a:gdLst/>
              <a:ahLst/>
              <a:cxnLst/>
              <a:rect l="l" t="t" r="r" b="b"/>
              <a:pathLst>
                <a:path w="32979" h="41963" extrusionOk="0">
                  <a:moveTo>
                    <a:pt x="29023" y="1"/>
                  </a:moveTo>
                  <a:cubicBezTo>
                    <a:pt x="26805" y="75"/>
                    <a:pt x="25141" y="2071"/>
                    <a:pt x="25437" y="4290"/>
                  </a:cubicBezTo>
                  <a:cubicBezTo>
                    <a:pt x="26546" y="11906"/>
                    <a:pt x="27433" y="31315"/>
                    <a:pt x="26842" y="31463"/>
                  </a:cubicBezTo>
                  <a:cubicBezTo>
                    <a:pt x="26831" y="31466"/>
                    <a:pt x="26816" y="31467"/>
                    <a:pt x="26798" y="31467"/>
                  </a:cubicBezTo>
                  <a:cubicBezTo>
                    <a:pt x="25697" y="31467"/>
                    <a:pt x="11235" y="26262"/>
                    <a:pt x="4776" y="26262"/>
                  </a:cubicBezTo>
                  <a:cubicBezTo>
                    <a:pt x="3239" y="26262"/>
                    <a:pt x="2156" y="26556"/>
                    <a:pt x="1812" y="27285"/>
                  </a:cubicBezTo>
                  <a:cubicBezTo>
                    <a:pt x="1" y="31130"/>
                    <a:pt x="592" y="41963"/>
                    <a:pt x="592" y="41963"/>
                  </a:cubicBezTo>
                  <a:lnTo>
                    <a:pt x="26842" y="41963"/>
                  </a:lnTo>
                  <a:lnTo>
                    <a:pt x="32609" y="4327"/>
                  </a:lnTo>
                  <a:cubicBezTo>
                    <a:pt x="32979" y="2108"/>
                    <a:pt x="31278" y="75"/>
                    <a:pt x="290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0" name="Google Shape;2890;p51"/>
            <p:cNvSpPr/>
            <p:nvPr/>
          </p:nvSpPr>
          <p:spPr>
            <a:xfrm>
              <a:off x="5451925" y="3229050"/>
              <a:ext cx="819850" cy="1063850"/>
            </a:xfrm>
            <a:custGeom>
              <a:avLst/>
              <a:gdLst/>
              <a:ahLst/>
              <a:cxnLst/>
              <a:rect l="l" t="t" r="r" b="b"/>
              <a:pathLst>
                <a:path w="32794" h="42554" extrusionOk="0">
                  <a:moveTo>
                    <a:pt x="28856" y="629"/>
                  </a:moveTo>
                  <a:lnTo>
                    <a:pt x="28856" y="629"/>
                  </a:lnTo>
                  <a:cubicBezTo>
                    <a:pt x="30733" y="676"/>
                    <a:pt x="32165" y="2225"/>
                    <a:pt x="32165" y="4067"/>
                  </a:cubicBezTo>
                  <a:cubicBezTo>
                    <a:pt x="32165" y="4215"/>
                    <a:pt x="32165" y="4400"/>
                    <a:pt x="32128" y="4585"/>
                  </a:cubicBezTo>
                  <a:lnTo>
                    <a:pt x="26398" y="41962"/>
                  </a:lnTo>
                  <a:lnTo>
                    <a:pt x="720" y="41962"/>
                  </a:lnTo>
                  <a:cubicBezTo>
                    <a:pt x="706" y="41768"/>
                    <a:pt x="686" y="41469"/>
                    <a:pt x="666" y="41075"/>
                  </a:cubicBezTo>
                  <a:cubicBezTo>
                    <a:pt x="666" y="40335"/>
                    <a:pt x="629" y="39337"/>
                    <a:pt x="629" y="38154"/>
                  </a:cubicBezTo>
                  <a:cubicBezTo>
                    <a:pt x="629" y="36416"/>
                    <a:pt x="703" y="34346"/>
                    <a:pt x="888" y="32461"/>
                  </a:cubicBezTo>
                  <a:cubicBezTo>
                    <a:pt x="1073" y="30538"/>
                    <a:pt x="1406" y="28800"/>
                    <a:pt x="1923" y="27728"/>
                  </a:cubicBezTo>
                  <a:cubicBezTo>
                    <a:pt x="2034" y="27469"/>
                    <a:pt x="2293" y="27248"/>
                    <a:pt x="2774" y="27100"/>
                  </a:cubicBezTo>
                  <a:cubicBezTo>
                    <a:pt x="3217" y="26952"/>
                    <a:pt x="3846" y="26878"/>
                    <a:pt x="4585" y="26878"/>
                  </a:cubicBezTo>
                  <a:cubicBezTo>
                    <a:pt x="7765" y="26878"/>
                    <a:pt x="12977" y="28172"/>
                    <a:pt x="17525" y="29466"/>
                  </a:cubicBezTo>
                  <a:cubicBezTo>
                    <a:pt x="19817" y="30094"/>
                    <a:pt x="21924" y="30760"/>
                    <a:pt x="23551" y="31240"/>
                  </a:cubicBezTo>
                  <a:cubicBezTo>
                    <a:pt x="24327" y="31499"/>
                    <a:pt x="25030" y="31684"/>
                    <a:pt x="25547" y="31832"/>
                  </a:cubicBezTo>
                  <a:cubicBezTo>
                    <a:pt x="25806" y="31906"/>
                    <a:pt x="26028" y="31980"/>
                    <a:pt x="26176" y="32017"/>
                  </a:cubicBezTo>
                  <a:cubicBezTo>
                    <a:pt x="26361" y="32054"/>
                    <a:pt x="26472" y="32091"/>
                    <a:pt x="26620" y="32091"/>
                  </a:cubicBezTo>
                  <a:lnTo>
                    <a:pt x="26730" y="32054"/>
                  </a:lnTo>
                  <a:cubicBezTo>
                    <a:pt x="26804" y="32054"/>
                    <a:pt x="26878" y="31980"/>
                    <a:pt x="26915" y="31943"/>
                  </a:cubicBezTo>
                  <a:cubicBezTo>
                    <a:pt x="26989" y="31869"/>
                    <a:pt x="26989" y="31795"/>
                    <a:pt x="26989" y="31758"/>
                  </a:cubicBezTo>
                  <a:cubicBezTo>
                    <a:pt x="27063" y="31536"/>
                    <a:pt x="27100" y="31240"/>
                    <a:pt x="27100" y="30797"/>
                  </a:cubicBezTo>
                  <a:cubicBezTo>
                    <a:pt x="27137" y="30353"/>
                    <a:pt x="27137" y="29762"/>
                    <a:pt x="27137" y="29096"/>
                  </a:cubicBezTo>
                  <a:cubicBezTo>
                    <a:pt x="27137" y="23477"/>
                    <a:pt x="26435" y="10463"/>
                    <a:pt x="25584" y="4548"/>
                  </a:cubicBezTo>
                  <a:cubicBezTo>
                    <a:pt x="25547" y="4400"/>
                    <a:pt x="25547" y="4215"/>
                    <a:pt x="25547" y="4067"/>
                  </a:cubicBezTo>
                  <a:cubicBezTo>
                    <a:pt x="25547" y="2225"/>
                    <a:pt x="26980" y="676"/>
                    <a:pt x="28856" y="629"/>
                  </a:cubicBezTo>
                  <a:close/>
                  <a:moveTo>
                    <a:pt x="28838" y="0"/>
                  </a:moveTo>
                  <a:cubicBezTo>
                    <a:pt x="26620" y="74"/>
                    <a:pt x="24919" y="1886"/>
                    <a:pt x="24919" y="4067"/>
                  </a:cubicBezTo>
                  <a:cubicBezTo>
                    <a:pt x="24919" y="4252"/>
                    <a:pt x="24919" y="4437"/>
                    <a:pt x="24956" y="4659"/>
                  </a:cubicBezTo>
                  <a:cubicBezTo>
                    <a:pt x="25806" y="10500"/>
                    <a:pt x="26546" y="23514"/>
                    <a:pt x="26546" y="29096"/>
                  </a:cubicBezTo>
                  <a:cubicBezTo>
                    <a:pt x="26546" y="29910"/>
                    <a:pt x="26509" y="30575"/>
                    <a:pt x="26472" y="31019"/>
                  </a:cubicBezTo>
                  <a:cubicBezTo>
                    <a:pt x="26472" y="31208"/>
                    <a:pt x="26445" y="31344"/>
                    <a:pt x="26437" y="31448"/>
                  </a:cubicBezTo>
                  <a:lnTo>
                    <a:pt x="26437" y="31448"/>
                  </a:lnTo>
                  <a:cubicBezTo>
                    <a:pt x="26402" y="31443"/>
                    <a:pt x="26365" y="31436"/>
                    <a:pt x="26324" y="31425"/>
                  </a:cubicBezTo>
                  <a:cubicBezTo>
                    <a:pt x="25732" y="31277"/>
                    <a:pt x="24438" y="30871"/>
                    <a:pt x="22775" y="30353"/>
                  </a:cubicBezTo>
                  <a:cubicBezTo>
                    <a:pt x="20261" y="29614"/>
                    <a:pt x="16859" y="28579"/>
                    <a:pt x="13532" y="27728"/>
                  </a:cubicBezTo>
                  <a:cubicBezTo>
                    <a:pt x="10205" y="26915"/>
                    <a:pt x="6914" y="26249"/>
                    <a:pt x="4585" y="26249"/>
                  </a:cubicBezTo>
                  <a:cubicBezTo>
                    <a:pt x="3809" y="26249"/>
                    <a:pt x="3106" y="26323"/>
                    <a:pt x="2552" y="26508"/>
                  </a:cubicBezTo>
                  <a:cubicBezTo>
                    <a:pt x="2034" y="26693"/>
                    <a:pt x="1554" y="26989"/>
                    <a:pt x="1332" y="27433"/>
                  </a:cubicBezTo>
                  <a:cubicBezTo>
                    <a:pt x="777" y="28653"/>
                    <a:pt x="444" y="30464"/>
                    <a:pt x="260" y="32387"/>
                  </a:cubicBezTo>
                  <a:cubicBezTo>
                    <a:pt x="75" y="34309"/>
                    <a:pt x="1" y="36416"/>
                    <a:pt x="1" y="38154"/>
                  </a:cubicBezTo>
                  <a:cubicBezTo>
                    <a:pt x="1" y="40520"/>
                    <a:pt x="112" y="42258"/>
                    <a:pt x="112" y="42258"/>
                  </a:cubicBezTo>
                  <a:cubicBezTo>
                    <a:pt x="112" y="42443"/>
                    <a:pt x="260" y="42554"/>
                    <a:pt x="407" y="42554"/>
                  </a:cubicBezTo>
                  <a:lnTo>
                    <a:pt x="26657" y="42554"/>
                  </a:lnTo>
                  <a:cubicBezTo>
                    <a:pt x="26804" y="42554"/>
                    <a:pt x="26915" y="42443"/>
                    <a:pt x="26952" y="42295"/>
                  </a:cubicBezTo>
                  <a:lnTo>
                    <a:pt x="32757" y="4696"/>
                  </a:lnTo>
                  <a:cubicBezTo>
                    <a:pt x="32757" y="4474"/>
                    <a:pt x="32794" y="4252"/>
                    <a:pt x="32794" y="4067"/>
                  </a:cubicBezTo>
                  <a:cubicBezTo>
                    <a:pt x="32794" y="1886"/>
                    <a:pt x="31056" y="74"/>
                    <a:pt x="288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1" name="Google Shape;2891;p51"/>
            <p:cNvSpPr/>
            <p:nvPr/>
          </p:nvSpPr>
          <p:spPr>
            <a:xfrm>
              <a:off x="1921250" y="3013700"/>
              <a:ext cx="161750" cy="177475"/>
            </a:xfrm>
            <a:custGeom>
              <a:avLst/>
              <a:gdLst/>
              <a:ahLst/>
              <a:cxnLst/>
              <a:rect l="l" t="t" r="r" b="b"/>
              <a:pathLst>
                <a:path w="6470" h="7099" extrusionOk="0">
                  <a:moveTo>
                    <a:pt x="4880" y="0"/>
                  </a:moveTo>
                  <a:lnTo>
                    <a:pt x="0" y="4510"/>
                  </a:lnTo>
                  <a:lnTo>
                    <a:pt x="2921" y="7098"/>
                  </a:lnTo>
                  <a:lnTo>
                    <a:pt x="6470" y="4510"/>
                  </a:lnTo>
                  <a:lnTo>
                    <a:pt x="488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2" name="Google Shape;2892;p51"/>
            <p:cNvSpPr/>
            <p:nvPr/>
          </p:nvSpPr>
          <p:spPr>
            <a:xfrm>
              <a:off x="1913850" y="3005375"/>
              <a:ext cx="178400" cy="193650"/>
            </a:xfrm>
            <a:custGeom>
              <a:avLst/>
              <a:gdLst/>
              <a:ahLst/>
              <a:cxnLst/>
              <a:rect l="l" t="t" r="r" b="b"/>
              <a:pathLst>
                <a:path w="7136" h="7746" extrusionOk="0">
                  <a:moveTo>
                    <a:pt x="5028" y="851"/>
                  </a:moveTo>
                  <a:lnTo>
                    <a:pt x="6435" y="4754"/>
                  </a:lnTo>
                  <a:lnTo>
                    <a:pt x="3254" y="7062"/>
                  </a:lnTo>
                  <a:lnTo>
                    <a:pt x="777" y="4843"/>
                  </a:lnTo>
                  <a:lnTo>
                    <a:pt x="5028" y="851"/>
                  </a:lnTo>
                  <a:close/>
                  <a:moveTo>
                    <a:pt x="5250" y="0"/>
                  </a:moveTo>
                  <a:cubicBezTo>
                    <a:pt x="5139" y="0"/>
                    <a:pt x="5028" y="37"/>
                    <a:pt x="4954" y="74"/>
                  </a:cubicBezTo>
                  <a:lnTo>
                    <a:pt x="74" y="4622"/>
                  </a:lnTo>
                  <a:cubicBezTo>
                    <a:pt x="37" y="4696"/>
                    <a:pt x="0" y="4770"/>
                    <a:pt x="0" y="4843"/>
                  </a:cubicBezTo>
                  <a:cubicBezTo>
                    <a:pt x="0" y="4954"/>
                    <a:pt x="37" y="5028"/>
                    <a:pt x="111" y="5065"/>
                  </a:cubicBezTo>
                  <a:lnTo>
                    <a:pt x="2995" y="7690"/>
                  </a:lnTo>
                  <a:cubicBezTo>
                    <a:pt x="3050" y="7727"/>
                    <a:pt x="3124" y="7746"/>
                    <a:pt x="3198" y="7746"/>
                  </a:cubicBezTo>
                  <a:cubicBezTo>
                    <a:pt x="3272" y="7746"/>
                    <a:pt x="3346" y="7727"/>
                    <a:pt x="3402" y="7690"/>
                  </a:cubicBezTo>
                  <a:lnTo>
                    <a:pt x="6951" y="5102"/>
                  </a:lnTo>
                  <a:cubicBezTo>
                    <a:pt x="7062" y="5028"/>
                    <a:pt x="7136" y="4880"/>
                    <a:pt x="7062" y="4733"/>
                  </a:cubicBezTo>
                  <a:lnTo>
                    <a:pt x="5435" y="222"/>
                  </a:lnTo>
                  <a:cubicBezTo>
                    <a:pt x="5435" y="111"/>
                    <a:pt x="5324" y="37"/>
                    <a:pt x="52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3" name="Google Shape;2893;p51"/>
            <p:cNvSpPr/>
            <p:nvPr/>
          </p:nvSpPr>
          <p:spPr>
            <a:xfrm>
              <a:off x="2021050" y="3965400"/>
              <a:ext cx="612825" cy="1046575"/>
            </a:xfrm>
            <a:custGeom>
              <a:avLst/>
              <a:gdLst/>
              <a:ahLst/>
              <a:cxnLst/>
              <a:rect l="l" t="t" r="r" b="b"/>
              <a:pathLst>
                <a:path w="24513" h="41863" extrusionOk="0">
                  <a:moveTo>
                    <a:pt x="19199" y="0"/>
                  </a:moveTo>
                  <a:cubicBezTo>
                    <a:pt x="13895" y="0"/>
                    <a:pt x="1258" y="2156"/>
                    <a:pt x="1258" y="2156"/>
                  </a:cubicBezTo>
                  <a:cubicBezTo>
                    <a:pt x="1258" y="2156"/>
                    <a:pt x="1" y="6879"/>
                    <a:pt x="2405" y="6879"/>
                  </a:cubicBezTo>
                  <a:cubicBezTo>
                    <a:pt x="2508" y="6879"/>
                    <a:pt x="2619" y="6870"/>
                    <a:pt x="2737" y="6851"/>
                  </a:cubicBezTo>
                  <a:cubicBezTo>
                    <a:pt x="4610" y="6556"/>
                    <a:pt x="9622" y="6506"/>
                    <a:pt x="12754" y="6506"/>
                  </a:cubicBezTo>
                  <a:cubicBezTo>
                    <a:pt x="14321" y="6506"/>
                    <a:pt x="15418" y="6519"/>
                    <a:pt x="15418" y="6519"/>
                  </a:cubicBezTo>
                  <a:cubicBezTo>
                    <a:pt x="15418" y="6519"/>
                    <a:pt x="9096" y="21270"/>
                    <a:pt x="7506" y="29182"/>
                  </a:cubicBezTo>
                  <a:cubicBezTo>
                    <a:pt x="6656" y="33470"/>
                    <a:pt x="4253" y="35800"/>
                    <a:pt x="3698" y="37648"/>
                  </a:cubicBezTo>
                  <a:cubicBezTo>
                    <a:pt x="3143" y="39460"/>
                    <a:pt x="4807" y="38757"/>
                    <a:pt x="6471" y="39829"/>
                  </a:cubicBezTo>
                  <a:cubicBezTo>
                    <a:pt x="8097" y="40938"/>
                    <a:pt x="10870" y="41863"/>
                    <a:pt x="12904" y="41863"/>
                  </a:cubicBezTo>
                  <a:cubicBezTo>
                    <a:pt x="14900" y="41863"/>
                    <a:pt x="9391" y="38203"/>
                    <a:pt x="9391" y="35245"/>
                  </a:cubicBezTo>
                  <a:cubicBezTo>
                    <a:pt x="9391" y="32287"/>
                    <a:pt x="16083" y="22527"/>
                    <a:pt x="19374" y="17018"/>
                  </a:cubicBezTo>
                  <a:cubicBezTo>
                    <a:pt x="21967" y="12729"/>
                    <a:pt x="22246" y="12240"/>
                    <a:pt x="22122" y="12240"/>
                  </a:cubicBezTo>
                  <a:cubicBezTo>
                    <a:pt x="22085" y="12240"/>
                    <a:pt x="22013" y="12282"/>
                    <a:pt x="21955" y="12282"/>
                  </a:cubicBezTo>
                  <a:cubicBezTo>
                    <a:pt x="21846" y="12282"/>
                    <a:pt x="21787" y="12130"/>
                    <a:pt x="22109" y="11251"/>
                  </a:cubicBezTo>
                  <a:cubicBezTo>
                    <a:pt x="22516" y="10733"/>
                    <a:pt x="22849" y="10142"/>
                    <a:pt x="23034" y="9513"/>
                  </a:cubicBezTo>
                  <a:cubicBezTo>
                    <a:pt x="24217" y="5668"/>
                    <a:pt x="24512" y="677"/>
                    <a:pt x="20667" y="86"/>
                  </a:cubicBezTo>
                  <a:cubicBezTo>
                    <a:pt x="20287" y="27"/>
                    <a:pt x="19788" y="0"/>
                    <a:pt x="1919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4" name="Google Shape;2894;p51"/>
            <p:cNvSpPr/>
            <p:nvPr/>
          </p:nvSpPr>
          <p:spPr>
            <a:xfrm>
              <a:off x="2036775" y="3957375"/>
              <a:ext cx="586925" cy="1062000"/>
            </a:xfrm>
            <a:custGeom>
              <a:avLst/>
              <a:gdLst/>
              <a:ahLst/>
              <a:cxnLst/>
              <a:rect l="l" t="t" r="r" b="b"/>
              <a:pathLst>
                <a:path w="23477" h="42480" extrusionOk="0">
                  <a:moveTo>
                    <a:pt x="18560" y="629"/>
                  </a:moveTo>
                  <a:cubicBezTo>
                    <a:pt x="19151" y="629"/>
                    <a:pt x="19632" y="666"/>
                    <a:pt x="20002" y="703"/>
                  </a:cubicBezTo>
                  <a:cubicBezTo>
                    <a:pt x="21074" y="887"/>
                    <a:pt x="21776" y="1405"/>
                    <a:pt x="22220" y="2181"/>
                  </a:cubicBezTo>
                  <a:cubicBezTo>
                    <a:pt x="22663" y="2958"/>
                    <a:pt x="22885" y="3993"/>
                    <a:pt x="22885" y="5139"/>
                  </a:cubicBezTo>
                  <a:cubicBezTo>
                    <a:pt x="22885" y="6618"/>
                    <a:pt x="22552" y="8245"/>
                    <a:pt x="22109" y="9723"/>
                  </a:cubicBezTo>
                  <a:cubicBezTo>
                    <a:pt x="21924" y="10315"/>
                    <a:pt x="21628" y="10870"/>
                    <a:pt x="21259" y="11387"/>
                  </a:cubicBezTo>
                  <a:lnTo>
                    <a:pt x="21222" y="11461"/>
                  </a:lnTo>
                  <a:cubicBezTo>
                    <a:pt x="21037" y="11979"/>
                    <a:pt x="20926" y="12237"/>
                    <a:pt x="20926" y="12459"/>
                  </a:cubicBezTo>
                  <a:cubicBezTo>
                    <a:pt x="20926" y="12570"/>
                    <a:pt x="20963" y="12644"/>
                    <a:pt x="21037" y="12755"/>
                  </a:cubicBezTo>
                  <a:cubicBezTo>
                    <a:pt x="21048" y="12766"/>
                    <a:pt x="21059" y="12781"/>
                    <a:pt x="21072" y="12796"/>
                  </a:cubicBezTo>
                  <a:lnTo>
                    <a:pt x="21072" y="12796"/>
                  </a:lnTo>
                  <a:cubicBezTo>
                    <a:pt x="20811" y="13316"/>
                    <a:pt x="20071" y="14537"/>
                    <a:pt x="18486" y="17192"/>
                  </a:cubicBezTo>
                  <a:cubicBezTo>
                    <a:pt x="16859" y="19927"/>
                    <a:pt x="14345" y="23735"/>
                    <a:pt x="12275" y="27248"/>
                  </a:cubicBezTo>
                  <a:cubicBezTo>
                    <a:pt x="11203" y="29022"/>
                    <a:pt x="10278" y="30686"/>
                    <a:pt x="9576" y="32128"/>
                  </a:cubicBezTo>
                  <a:cubicBezTo>
                    <a:pt x="9243" y="32830"/>
                    <a:pt x="8984" y="33496"/>
                    <a:pt x="8762" y="34050"/>
                  </a:cubicBezTo>
                  <a:cubicBezTo>
                    <a:pt x="8578" y="34642"/>
                    <a:pt x="8467" y="35159"/>
                    <a:pt x="8467" y="35566"/>
                  </a:cubicBezTo>
                  <a:cubicBezTo>
                    <a:pt x="8467" y="36268"/>
                    <a:pt x="8725" y="36971"/>
                    <a:pt x="9132" y="37636"/>
                  </a:cubicBezTo>
                  <a:cubicBezTo>
                    <a:pt x="9687" y="38635"/>
                    <a:pt x="10537" y="39596"/>
                    <a:pt x="11239" y="40409"/>
                  </a:cubicBezTo>
                  <a:cubicBezTo>
                    <a:pt x="11572" y="40779"/>
                    <a:pt x="11868" y="41149"/>
                    <a:pt x="12090" y="41444"/>
                  </a:cubicBezTo>
                  <a:cubicBezTo>
                    <a:pt x="12201" y="41555"/>
                    <a:pt x="12275" y="41703"/>
                    <a:pt x="12349" y="41777"/>
                  </a:cubicBezTo>
                  <a:lnTo>
                    <a:pt x="12386" y="41888"/>
                  </a:lnTo>
                  <a:lnTo>
                    <a:pt x="12275" y="41888"/>
                  </a:lnTo>
                  <a:cubicBezTo>
                    <a:pt x="10315" y="41888"/>
                    <a:pt x="7579" y="40964"/>
                    <a:pt x="5990" y="39892"/>
                  </a:cubicBezTo>
                  <a:cubicBezTo>
                    <a:pt x="5213" y="39411"/>
                    <a:pt x="4437" y="39263"/>
                    <a:pt x="3919" y="39115"/>
                  </a:cubicBezTo>
                  <a:cubicBezTo>
                    <a:pt x="3661" y="39041"/>
                    <a:pt x="3476" y="38967"/>
                    <a:pt x="3402" y="38893"/>
                  </a:cubicBezTo>
                  <a:cubicBezTo>
                    <a:pt x="3328" y="38819"/>
                    <a:pt x="3291" y="38782"/>
                    <a:pt x="3254" y="38561"/>
                  </a:cubicBezTo>
                  <a:cubicBezTo>
                    <a:pt x="3254" y="38450"/>
                    <a:pt x="3291" y="38265"/>
                    <a:pt x="3365" y="38043"/>
                  </a:cubicBezTo>
                  <a:cubicBezTo>
                    <a:pt x="3624" y="37193"/>
                    <a:pt x="4326" y="36158"/>
                    <a:pt x="5139" y="34827"/>
                  </a:cubicBezTo>
                  <a:cubicBezTo>
                    <a:pt x="5916" y="33459"/>
                    <a:pt x="6729" y="31758"/>
                    <a:pt x="7173" y="29577"/>
                  </a:cubicBezTo>
                  <a:cubicBezTo>
                    <a:pt x="7949" y="25658"/>
                    <a:pt x="9946" y="20001"/>
                    <a:pt x="11720" y="15306"/>
                  </a:cubicBezTo>
                  <a:cubicBezTo>
                    <a:pt x="12607" y="12977"/>
                    <a:pt x="13458" y="10907"/>
                    <a:pt x="14049" y="9391"/>
                  </a:cubicBezTo>
                  <a:cubicBezTo>
                    <a:pt x="14382" y="8651"/>
                    <a:pt x="14641" y="8023"/>
                    <a:pt x="14789" y="7616"/>
                  </a:cubicBezTo>
                  <a:cubicBezTo>
                    <a:pt x="14974" y="7172"/>
                    <a:pt x="15084" y="6951"/>
                    <a:pt x="15084" y="6951"/>
                  </a:cubicBezTo>
                  <a:cubicBezTo>
                    <a:pt x="15121" y="6877"/>
                    <a:pt x="15121" y="6766"/>
                    <a:pt x="15047" y="6655"/>
                  </a:cubicBezTo>
                  <a:cubicBezTo>
                    <a:pt x="15010" y="6581"/>
                    <a:pt x="14900" y="6544"/>
                    <a:pt x="14789" y="6544"/>
                  </a:cubicBezTo>
                  <a:cubicBezTo>
                    <a:pt x="14789" y="6544"/>
                    <a:pt x="13790" y="6507"/>
                    <a:pt x="12312" y="6507"/>
                  </a:cubicBezTo>
                  <a:cubicBezTo>
                    <a:pt x="10722" y="6507"/>
                    <a:pt x="8652" y="6544"/>
                    <a:pt x="6729" y="6581"/>
                  </a:cubicBezTo>
                  <a:cubicBezTo>
                    <a:pt x="4807" y="6618"/>
                    <a:pt x="3032" y="6729"/>
                    <a:pt x="2071" y="6877"/>
                  </a:cubicBezTo>
                  <a:lnTo>
                    <a:pt x="1775" y="6877"/>
                  </a:lnTo>
                  <a:cubicBezTo>
                    <a:pt x="1516" y="6877"/>
                    <a:pt x="1368" y="6840"/>
                    <a:pt x="1220" y="6729"/>
                  </a:cubicBezTo>
                  <a:cubicBezTo>
                    <a:pt x="999" y="6618"/>
                    <a:pt x="851" y="6359"/>
                    <a:pt x="740" y="6063"/>
                  </a:cubicBezTo>
                  <a:cubicBezTo>
                    <a:pt x="666" y="5731"/>
                    <a:pt x="629" y="5324"/>
                    <a:pt x="629" y="4917"/>
                  </a:cubicBezTo>
                  <a:cubicBezTo>
                    <a:pt x="629" y="4326"/>
                    <a:pt x="703" y="3734"/>
                    <a:pt x="777" y="3291"/>
                  </a:cubicBezTo>
                  <a:cubicBezTo>
                    <a:pt x="814" y="3069"/>
                    <a:pt x="851" y="2884"/>
                    <a:pt x="888" y="2736"/>
                  </a:cubicBezTo>
                  <a:cubicBezTo>
                    <a:pt x="888" y="2735"/>
                    <a:pt x="888" y="2735"/>
                    <a:pt x="888" y="2734"/>
                  </a:cubicBezTo>
                  <a:lnTo>
                    <a:pt x="888" y="2734"/>
                  </a:lnTo>
                  <a:cubicBezTo>
                    <a:pt x="1212" y="2678"/>
                    <a:pt x="1868" y="2568"/>
                    <a:pt x="2736" y="2440"/>
                  </a:cubicBezTo>
                  <a:cubicBezTo>
                    <a:pt x="6544" y="1812"/>
                    <a:pt x="14641" y="629"/>
                    <a:pt x="18560" y="629"/>
                  </a:cubicBezTo>
                  <a:close/>
                  <a:moveTo>
                    <a:pt x="18560" y="0"/>
                  </a:moveTo>
                  <a:cubicBezTo>
                    <a:pt x="15898" y="0"/>
                    <a:pt x="11387" y="555"/>
                    <a:pt x="7579" y="1072"/>
                  </a:cubicBezTo>
                  <a:cubicBezTo>
                    <a:pt x="3734" y="1627"/>
                    <a:pt x="592" y="2144"/>
                    <a:pt x="592" y="2144"/>
                  </a:cubicBezTo>
                  <a:cubicBezTo>
                    <a:pt x="444" y="2181"/>
                    <a:pt x="370" y="2255"/>
                    <a:pt x="333" y="2366"/>
                  </a:cubicBezTo>
                  <a:cubicBezTo>
                    <a:pt x="333" y="2403"/>
                    <a:pt x="0" y="3623"/>
                    <a:pt x="0" y="4917"/>
                  </a:cubicBezTo>
                  <a:cubicBezTo>
                    <a:pt x="0" y="5509"/>
                    <a:pt x="74" y="6137"/>
                    <a:pt x="333" y="6618"/>
                  </a:cubicBezTo>
                  <a:cubicBezTo>
                    <a:pt x="444" y="6877"/>
                    <a:pt x="629" y="7099"/>
                    <a:pt x="888" y="7246"/>
                  </a:cubicBezTo>
                  <a:cubicBezTo>
                    <a:pt x="1147" y="7431"/>
                    <a:pt x="1442" y="7505"/>
                    <a:pt x="1775" y="7505"/>
                  </a:cubicBezTo>
                  <a:cubicBezTo>
                    <a:pt x="1886" y="7505"/>
                    <a:pt x="2034" y="7505"/>
                    <a:pt x="2145" y="7468"/>
                  </a:cubicBezTo>
                  <a:cubicBezTo>
                    <a:pt x="3069" y="7320"/>
                    <a:pt x="4844" y="7246"/>
                    <a:pt x="6766" y="7209"/>
                  </a:cubicBezTo>
                  <a:cubicBezTo>
                    <a:pt x="8652" y="7136"/>
                    <a:pt x="10722" y="7136"/>
                    <a:pt x="12312" y="7136"/>
                  </a:cubicBezTo>
                  <a:lnTo>
                    <a:pt x="14323" y="7136"/>
                  </a:lnTo>
                  <a:cubicBezTo>
                    <a:pt x="13873" y="8217"/>
                    <a:pt x="12585" y="11340"/>
                    <a:pt x="11129" y="15084"/>
                  </a:cubicBezTo>
                  <a:cubicBezTo>
                    <a:pt x="9354" y="19779"/>
                    <a:pt x="7395" y="25473"/>
                    <a:pt x="6581" y="29466"/>
                  </a:cubicBezTo>
                  <a:cubicBezTo>
                    <a:pt x="6175" y="31573"/>
                    <a:pt x="5361" y="33163"/>
                    <a:pt x="4585" y="34494"/>
                  </a:cubicBezTo>
                  <a:cubicBezTo>
                    <a:pt x="3808" y="35825"/>
                    <a:pt x="3069" y="36860"/>
                    <a:pt x="2773" y="37858"/>
                  </a:cubicBezTo>
                  <a:cubicBezTo>
                    <a:pt x="2699" y="38117"/>
                    <a:pt x="2662" y="38376"/>
                    <a:pt x="2662" y="38561"/>
                  </a:cubicBezTo>
                  <a:cubicBezTo>
                    <a:pt x="2625" y="38893"/>
                    <a:pt x="2773" y="39189"/>
                    <a:pt x="3032" y="39374"/>
                  </a:cubicBezTo>
                  <a:cubicBezTo>
                    <a:pt x="3365" y="39633"/>
                    <a:pt x="3771" y="39707"/>
                    <a:pt x="4215" y="39818"/>
                  </a:cubicBezTo>
                  <a:cubicBezTo>
                    <a:pt x="4659" y="39929"/>
                    <a:pt x="5176" y="40076"/>
                    <a:pt x="5657" y="40409"/>
                  </a:cubicBezTo>
                  <a:cubicBezTo>
                    <a:pt x="7395" y="41555"/>
                    <a:pt x="10167" y="42480"/>
                    <a:pt x="12275" y="42480"/>
                  </a:cubicBezTo>
                  <a:cubicBezTo>
                    <a:pt x="12460" y="42480"/>
                    <a:pt x="12607" y="42480"/>
                    <a:pt x="12755" y="42406"/>
                  </a:cubicBezTo>
                  <a:cubicBezTo>
                    <a:pt x="12829" y="42332"/>
                    <a:pt x="12903" y="42295"/>
                    <a:pt x="12940" y="42184"/>
                  </a:cubicBezTo>
                  <a:cubicBezTo>
                    <a:pt x="13014" y="42110"/>
                    <a:pt x="13014" y="42036"/>
                    <a:pt x="13014" y="41925"/>
                  </a:cubicBezTo>
                  <a:cubicBezTo>
                    <a:pt x="13014" y="41703"/>
                    <a:pt x="12903" y="41555"/>
                    <a:pt x="12792" y="41370"/>
                  </a:cubicBezTo>
                  <a:cubicBezTo>
                    <a:pt x="12607" y="41038"/>
                    <a:pt x="12238" y="40631"/>
                    <a:pt x="11868" y="40187"/>
                  </a:cubicBezTo>
                  <a:cubicBezTo>
                    <a:pt x="11276" y="39522"/>
                    <a:pt x="10574" y="38745"/>
                    <a:pt x="10019" y="37932"/>
                  </a:cubicBezTo>
                  <a:cubicBezTo>
                    <a:pt x="9465" y="37119"/>
                    <a:pt x="9058" y="36268"/>
                    <a:pt x="9095" y="35566"/>
                  </a:cubicBezTo>
                  <a:cubicBezTo>
                    <a:pt x="9058" y="35270"/>
                    <a:pt x="9169" y="34790"/>
                    <a:pt x="9354" y="34272"/>
                  </a:cubicBezTo>
                  <a:cubicBezTo>
                    <a:pt x="9982" y="32350"/>
                    <a:pt x="11683" y="29355"/>
                    <a:pt x="13606" y="26249"/>
                  </a:cubicBezTo>
                  <a:cubicBezTo>
                    <a:pt x="15491" y="23144"/>
                    <a:pt x="17561" y="19927"/>
                    <a:pt x="19040" y="17524"/>
                  </a:cubicBezTo>
                  <a:cubicBezTo>
                    <a:pt x="20149" y="15602"/>
                    <a:pt x="20852" y="14456"/>
                    <a:pt x="21259" y="13753"/>
                  </a:cubicBezTo>
                  <a:cubicBezTo>
                    <a:pt x="21443" y="13384"/>
                    <a:pt x="21591" y="13162"/>
                    <a:pt x="21665" y="12977"/>
                  </a:cubicBezTo>
                  <a:cubicBezTo>
                    <a:pt x="21702" y="12903"/>
                    <a:pt x="21739" y="12829"/>
                    <a:pt x="21776" y="12792"/>
                  </a:cubicBezTo>
                  <a:cubicBezTo>
                    <a:pt x="21813" y="12718"/>
                    <a:pt x="21813" y="12681"/>
                    <a:pt x="21813" y="12570"/>
                  </a:cubicBezTo>
                  <a:cubicBezTo>
                    <a:pt x="21813" y="12533"/>
                    <a:pt x="21813" y="12422"/>
                    <a:pt x="21739" y="12348"/>
                  </a:cubicBezTo>
                  <a:cubicBezTo>
                    <a:pt x="21681" y="12310"/>
                    <a:pt x="21633" y="12281"/>
                    <a:pt x="21590" y="12263"/>
                  </a:cubicBezTo>
                  <a:lnTo>
                    <a:pt x="21590" y="12263"/>
                  </a:lnTo>
                  <a:cubicBezTo>
                    <a:pt x="21619" y="12141"/>
                    <a:pt x="21670" y="11964"/>
                    <a:pt x="21758" y="11732"/>
                  </a:cubicBezTo>
                  <a:lnTo>
                    <a:pt x="21758" y="11732"/>
                  </a:lnTo>
                  <a:cubicBezTo>
                    <a:pt x="22156" y="11184"/>
                    <a:pt x="22482" y="10600"/>
                    <a:pt x="22700" y="9908"/>
                  </a:cubicBezTo>
                  <a:cubicBezTo>
                    <a:pt x="23181" y="8393"/>
                    <a:pt x="23477" y="6692"/>
                    <a:pt x="23477" y="5139"/>
                  </a:cubicBezTo>
                  <a:cubicBezTo>
                    <a:pt x="23477" y="3919"/>
                    <a:pt x="23292" y="2773"/>
                    <a:pt x="22774" y="1849"/>
                  </a:cubicBezTo>
                  <a:cubicBezTo>
                    <a:pt x="22220" y="961"/>
                    <a:pt x="21332" y="296"/>
                    <a:pt x="20112" y="111"/>
                  </a:cubicBezTo>
                  <a:cubicBezTo>
                    <a:pt x="19706" y="37"/>
                    <a:pt x="19188" y="0"/>
                    <a:pt x="185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5" name="Google Shape;2895;p51"/>
            <p:cNvSpPr/>
            <p:nvPr/>
          </p:nvSpPr>
          <p:spPr>
            <a:xfrm>
              <a:off x="2073750" y="4916750"/>
              <a:ext cx="287200" cy="118325"/>
            </a:xfrm>
            <a:custGeom>
              <a:avLst/>
              <a:gdLst/>
              <a:ahLst/>
              <a:cxnLst/>
              <a:rect l="l" t="t" r="r" b="b"/>
              <a:pathLst>
                <a:path w="11488" h="4733" extrusionOk="0">
                  <a:moveTo>
                    <a:pt x="1072" y="1"/>
                  </a:moveTo>
                  <a:cubicBezTo>
                    <a:pt x="1072" y="1"/>
                    <a:pt x="0" y="1"/>
                    <a:pt x="888" y="888"/>
                  </a:cubicBezTo>
                  <a:cubicBezTo>
                    <a:pt x="1775" y="1775"/>
                    <a:pt x="1775" y="4585"/>
                    <a:pt x="1775" y="4585"/>
                  </a:cubicBezTo>
                  <a:lnTo>
                    <a:pt x="2810" y="4585"/>
                  </a:lnTo>
                  <a:cubicBezTo>
                    <a:pt x="2810" y="4585"/>
                    <a:pt x="2477" y="3180"/>
                    <a:pt x="2995" y="2478"/>
                  </a:cubicBezTo>
                  <a:cubicBezTo>
                    <a:pt x="2995" y="2478"/>
                    <a:pt x="3092" y="2470"/>
                    <a:pt x="3246" y="2470"/>
                  </a:cubicBezTo>
                  <a:cubicBezTo>
                    <a:pt x="3785" y="2470"/>
                    <a:pt x="5028" y="2560"/>
                    <a:pt x="5287" y="3365"/>
                  </a:cubicBezTo>
                  <a:cubicBezTo>
                    <a:pt x="5509" y="4031"/>
                    <a:pt x="6248" y="4733"/>
                    <a:pt x="6248" y="4733"/>
                  </a:cubicBezTo>
                  <a:lnTo>
                    <a:pt x="9650" y="4733"/>
                  </a:lnTo>
                  <a:cubicBezTo>
                    <a:pt x="10574" y="4733"/>
                    <a:pt x="11165" y="4326"/>
                    <a:pt x="11313" y="4031"/>
                  </a:cubicBezTo>
                  <a:cubicBezTo>
                    <a:pt x="11443" y="3804"/>
                    <a:pt x="11487" y="3691"/>
                    <a:pt x="11075" y="3691"/>
                  </a:cubicBezTo>
                  <a:cubicBezTo>
                    <a:pt x="11016" y="3691"/>
                    <a:pt x="10948" y="3693"/>
                    <a:pt x="10870" y="3698"/>
                  </a:cubicBezTo>
                  <a:cubicBezTo>
                    <a:pt x="10782" y="3703"/>
                    <a:pt x="10655" y="3706"/>
                    <a:pt x="10501" y="3706"/>
                  </a:cubicBezTo>
                  <a:cubicBezTo>
                    <a:pt x="9614" y="3706"/>
                    <a:pt x="7819" y="3606"/>
                    <a:pt x="7283" y="3291"/>
                  </a:cubicBezTo>
                  <a:cubicBezTo>
                    <a:pt x="6951" y="3069"/>
                    <a:pt x="6581" y="2626"/>
                    <a:pt x="6322" y="2256"/>
                  </a:cubicBezTo>
                  <a:cubicBezTo>
                    <a:pt x="6063" y="1923"/>
                    <a:pt x="3697" y="814"/>
                    <a:pt x="2403" y="370"/>
                  </a:cubicBezTo>
                  <a:lnTo>
                    <a:pt x="107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6" name="Google Shape;2896;p51"/>
            <p:cNvSpPr/>
            <p:nvPr/>
          </p:nvSpPr>
          <p:spPr>
            <a:xfrm>
              <a:off x="2079300" y="4909350"/>
              <a:ext cx="287450" cy="134050"/>
            </a:xfrm>
            <a:custGeom>
              <a:avLst/>
              <a:gdLst/>
              <a:ahLst/>
              <a:cxnLst/>
              <a:rect l="l" t="t" r="r" b="b"/>
              <a:pathLst>
                <a:path w="11498" h="5362" extrusionOk="0">
                  <a:moveTo>
                    <a:pt x="850" y="613"/>
                  </a:moveTo>
                  <a:lnTo>
                    <a:pt x="2107" y="962"/>
                  </a:lnTo>
                  <a:lnTo>
                    <a:pt x="2113" y="940"/>
                  </a:lnTo>
                  <a:lnTo>
                    <a:pt x="2113" y="940"/>
                  </a:lnTo>
                  <a:cubicBezTo>
                    <a:pt x="2740" y="1165"/>
                    <a:pt x="3640" y="1562"/>
                    <a:pt x="4400" y="1923"/>
                  </a:cubicBezTo>
                  <a:cubicBezTo>
                    <a:pt x="4769" y="2108"/>
                    <a:pt x="5139" y="2293"/>
                    <a:pt x="5398" y="2441"/>
                  </a:cubicBezTo>
                  <a:cubicBezTo>
                    <a:pt x="5546" y="2515"/>
                    <a:pt x="5657" y="2589"/>
                    <a:pt x="5731" y="2663"/>
                  </a:cubicBezTo>
                  <a:lnTo>
                    <a:pt x="5841" y="2737"/>
                  </a:lnTo>
                  <a:cubicBezTo>
                    <a:pt x="6137" y="3107"/>
                    <a:pt x="6507" y="3550"/>
                    <a:pt x="6914" y="3846"/>
                  </a:cubicBezTo>
                  <a:cubicBezTo>
                    <a:pt x="7098" y="3957"/>
                    <a:pt x="7320" y="4031"/>
                    <a:pt x="7616" y="4068"/>
                  </a:cubicBezTo>
                  <a:cubicBezTo>
                    <a:pt x="8429" y="4253"/>
                    <a:pt x="9575" y="4327"/>
                    <a:pt x="10278" y="4327"/>
                  </a:cubicBezTo>
                  <a:cubicBezTo>
                    <a:pt x="10426" y="4327"/>
                    <a:pt x="10574" y="4327"/>
                    <a:pt x="10685" y="4290"/>
                  </a:cubicBezTo>
                  <a:lnTo>
                    <a:pt x="10742" y="4290"/>
                  </a:lnTo>
                  <a:cubicBezTo>
                    <a:pt x="10666" y="4360"/>
                    <a:pt x="10549" y="4443"/>
                    <a:pt x="10389" y="4511"/>
                  </a:cubicBezTo>
                  <a:cubicBezTo>
                    <a:pt x="10167" y="4622"/>
                    <a:pt x="9834" y="4733"/>
                    <a:pt x="9428" y="4733"/>
                  </a:cubicBezTo>
                  <a:lnTo>
                    <a:pt x="6157" y="4733"/>
                  </a:lnTo>
                  <a:cubicBezTo>
                    <a:pt x="6066" y="4661"/>
                    <a:pt x="5917" y="4506"/>
                    <a:pt x="5767" y="4327"/>
                  </a:cubicBezTo>
                  <a:cubicBezTo>
                    <a:pt x="5620" y="4068"/>
                    <a:pt x="5435" y="3809"/>
                    <a:pt x="5361" y="3550"/>
                  </a:cubicBezTo>
                  <a:cubicBezTo>
                    <a:pt x="5250" y="3291"/>
                    <a:pt x="5102" y="3070"/>
                    <a:pt x="4880" y="2922"/>
                  </a:cubicBezTo>
                  <a:cubicBezTo>
                    <a:pt x="4584" y="2700"/>
                    <a:pt x="4215" y="2589"/>
                    <a:pt x="3882" y="2515"/>
                  </a:cubicBezTo>
                  <a:cubicBezTo>
                    <a:pt x="3549" y="2478"/>
                    <a:pt x="3217" y="2441"/>
                    <a:pt x="2995" y="2441"/>
                  </a:cubicBezTo>
                  <a:cubicBezTo>
                    <a:pt x="2847" y="2441"/>
                    <a:pt x="2773" y="2478"/>
                    <a:pt x="2736" y="2478"/>
                  </a:cubicBezTo>
                  <a:cubicBezTo>
                    <a:pt x="2662" y="2478"/>
                    <a:pt x="2588" y="2515"/>
                    <a:pt x="2514" y="2589"/>
                  </a:cubicBezTo>
                  <a:cubicBezTo>
                    <a:pt x="2218" y="2996"/>
                    <a:pt x="2181" y="3476"/>
                    <a:pt x="2181" y="3883"/>
                  </a:cubicBezTo>
                  <a:cubicBezTo>
                    <a:pt x="2181" y="4158"/>
                    <a:pt x="2205" y="4400"/>
                    <a:pt x="2231" y="4585"/>
                  </a:cubicBezTo>
                  <a:lnTo>
                    <a:pt x="1842" y="4585"/>
                  </a:lnTo>
                  <a:cubicBezTo>
                    <a:pt x="1832" y="4295"/>
                    <a:pt x="1806" y="3826"/>
                    <a:pt x="1738" y="3328"/>
                  </a:cubicBezTo>
                  <a:cubicBezTo>
                    <a:pt x="1664" y="2885"/>
                    <a:pt x="1590" y="2441"/>
                    <a:pt x="1479" y="2034"/>
                  </a:cubicBezTo>
                  <a:cubicBezTo>
                    <a:pt x="1331" y="1628"/>
                    <a:pt x="1146" y="1258"/>
                    <a:pt x="887" y="962"/>
                  </a:cubicBezTo>
                  <a:cubicBezTo>
                    <a:pt x="776" y="851"/>
                    <a:pt x="703" y="777"/>
                    <a:pt x="666" y="703"/>
                  </a:cubicBezTo>
                  <a:lnTo>
                    <a:pt x="642" y="656"/>
                  </a:lnTo>
                  <a:lnTo>
                    <a:pt x="642" y="656"/>
                  </a:lnTo>
                  <a:cubicBezTo>
                    <a:pt x="676" y="645"/>
                    <a:pt x="716" y="629"/>
                    <a:pt x="739" y="629"/>
                  </a:cubicBezTo>
                  <a:lnTo>
                    <a:pt x="850" y="629"/>
                  </a:lnTo>
                  <a:lnTo>
                    <a:pt x="850" y="613"/>
                  </a:lnTo>
                  <a:close/>
                  <a:moveTo>
                    <a:pt x="850" y="1"/>
                  </a:moveTo>
                  <a:cubicBezTo>
                    <a:pt x="813" y="1"/>
                    <a:pt x="666" y="1"/>
                    <a:pt x="481" y="38"/>
                  </a:cubicBezTo>
                  <a:cubicBezTo>
                    <a:pt x="407" y="75"/>
                    <a:pt x="296" y="112"/>
                    <a:pt x="185" y="223"/>
                  </a:cubicBezTo>
                  <a:cubicBezTo>
                    <a:pt x="74" y="297"/>
                    <a:pt x="0" y="445"/>
                    <a:pt x="0" y="629"/>
                  </a:cubicBezTo>
                  <a:cubicBezTo>
                    <a:pt x="0" y="740"/>
                    <a:pt x="37" y="888"/>
                    <a:pt x="111" y="999"/>
                  </a:cubicBezTo>
                  <a:cubicBezTo>
                    <a:pt x="185" y="1147"/>
                    <a:pt x="296" y="1258"/>
                    <a:pt x="444" y="1406"/>
                  </a:cubicBezTo>
                  <a:cubicBezTo>
                    <a:pt x="629" y="1554"/>
                    <a:pt x="776" y="1850"/>
                    <a:pt x="887" y="2219"/>
                  </a:cubicBezTo>
                  <a:cubicBezTo>
                    <a:pt x="1035" y="2774"/>
                    <a:pt x="1146" y="3439"/>
                    <a:pt x="1183" y="3957"/>
                  </a:cubicBezTo>
                  <a:cubicBezTo>
                    <a:pt x="1220" y="4216"/>
                    <a:pt x="1220" y="4474"/>
                    <a:pt x="1220" y="4622"/>
                  </a:cubicBezTo>
                  <a:cubicBezTo>
                    <a:pt x="1220" y="4770"/>
                    <a:pt x="1220" y="4881"/>
                    <a:pt x="1220" y="4881"/>
                  </a:cubicBezTo>
                  <a:cubicBezTo>
                    <a:pt x="1220" y="4955"/>
                    <a:pt x="1257" y="5029"/>
                    <a:pt x="1331" y="5103"/>
                  </a:cubicBezTo>
                  <a:cubicBezTo>
                    <a:pt x="1368" y="5140"/>
                    <a:pt x="1479" y="5177"/>
                    <a:pt x="1553" y="5177"/>
                  </a:cubicBezTo>
                  <a:lnTo>
                    <a:pt x="2588" y="5177"/>
                  </a:lnTo>
                  <a:cubicBezTo>
                    <a:pt x="2699" y="5177"/>
                    <a:pt x="2773" y="5140"/>
                    <a:pt x="2847" y="5066"/>
                  </a:cubicBezTo>
                  <a:cubicBezTo>
                    <a:pt x="2884" y="4992"/>
                    <a:pt x="2921" y="4881"/>
                    <a:pt x="2884" y="4807"/>
                  </a:cubicBezTo>
                  <a:lnTo>
                    <a:pt x="2884" y="4770"/>
                  </a:lnTo>
                  <a:cubicBezTo>
                    <a:pt x="2884" y="4696"/>
                    <a:pt x="2773" y="4327"/>
                    <a:pt x="2773" y="3883"/>
                  </a:cubicBezTo>
                  <a:cubicBezTo>
                    <a:pt x="2773" y="3577"/>
                    <a:pt x="2824" y="3271"/>
                    <a:pt x="2946" y="3070"/>
                  </a:cubicBezTo>
                  <a:lnTo>
                    <a:pt x="2995" y="3070"/>
                  </a:lnTo>
                  <a:cubicBezTo>
                    <a:pt x="3253" y="3070"/>
                    <a:pt x="3697" y="3107"/>
                    <a:pt x="4067" y="3217"/>
                  </a:cubicBezTo>
                  <a:cubicBezTo>
                    <a:pt x="4252" y="3254"/>
                    <a:pt x="4400" y="3328"/>
                    <a:pt x="4510" y="3402"/>
                  </a:cubicBezTo>
                  <a:cubicBezTo>
                    <a:pt x="4658" y="3513"/>
                    <a:pt x="4732" y="3624"/>
                    <a:pt x="4769" y="3735"/>
                  </a:cubicBezTo>
                  <a:cubicBezTo>
                    <a:pt x="4880" y="4142"/>
                    <a:pt x="5139" y="4511"/>
                    <a:pt x="5398" y="4807"/>
                  </a:cubicBezTo>
                  <a:cubicBezTo>
                    <a:pt x="5620" y="5066"/>
                    <a:pt x="5804" y="5251"/>
                    <a:pt x="5841" y="5251"/>
                  </a:cubicBezTo>
                  <a:cubicBezTo>
                    <a:pt x="5878" y="5325"/>
                    <a:pt x="5952" y="5362"/>
                    <a:pt x="6026" y="5362"/>
                  </a:cubicBezTo>
                  <a:lnTo>
                    <a:pt x="9428" y="5362"/>
                  </a:lnTo>
                  <a:cubicBezTo>
                    <a:pt x="9945" y="5362"/>
                    <a:pt x="10352" y="5214"/>
                    <a:pt x="10685" y="5066"/>
                  </a:cubicBezTo>
                  <a:cubicBezTo>
                    <a:pt x="11017" y="4918"/>
                    <a:pt x="11239" y="4696"/>
                    <a:pt x="11350" y="4511"/>
                  </a:cubicBezTo>
                  <a:cubicBezTo>
                    <a:pt x="11387" y="4437"/>
                    <a:pt x="11424" y="4401"/>
                    <a:pt x="11424" y="4327"/>
                  </a:cubicBezTo>
                  <a:cubicBezTo>
                    <a:pt x="11461" y="4290"/>
                    <a:pt x="11498" y="4216"/>
                    <a:pt x="11498" y="4105"/>
                  </a:cubicBezTo>
                  <a:cubicBezTo>
                    <a:pt x="11498" y="4031"/>
                    <a:pt x="11461" y="3957"/>
                    <a:pt x="11424" y="3883"/>
                  </a:cubicBezTo>
                  <a:cubicBezTo>
                    <a:pt x="11313" y="3772"/>
                    <a:pt x="11202" y="3735"/>
                    <a:pt x="11128" y="3698"/>
                  </a:cubicBezTo>
                  <a:lnTo>
                    <a:pt x="10278" y="3698"/>
                  </a:lnTo>
                  <a:cubicBezTo>
                    <a:pt x="9834" y="3698"/>
                    <a:pt x="9169" y="3661"/>
                    <a:pt x="8577" y="3587"/>
                  </a:cubicBezTo>
                  <a:cubicBezTo>
                    <a:pt x="8281" y="3587"/>
                    <a:pt x="7986" y="3513"/>
                    <a:pt x="7727" y="3476"/>
                  </a:cubicBezTo>
                  <a:cubicBezTo>
                    <a:pt x="7505" y="3439"/>
                    <a:pt x="7320" y="3365"/>
                    <a:pt x="7246" y="3328"/>
                  </a:cubicBezTo>
                  <a:cubicBezTo>
                    <a:pt x="6951" y="3144"/>
                    <a:pt x="6581" y="2700"/>
                    <a:pt x="6322" y="2367"/>
                  </a:cubicBezTo>
                  <a:cubicBezTo>
                    <a:pt x="6248" y="2256"/>
                    <a:pt x="6174" y="2219"/>
                    <a:pt x="6100" y="2145"/>
                  </a:cubicBezTo>
                  <a:cubicBezTo>
                    <a:pt x="5731" y="1886"/>
                    <a:pt x="5065" y="1554"/>
                    <a:pt x="4363" y="1221"/>
                  </a:cubicBezTo>
                  <a:cubicBezTo>
                    <a:pt x="3660" y="888"/>
                    <a:pt x="2847" y="556"/>
                    <a:pt x="2292" y="371"/>
                  </a:cubicBezTo>
                  <a:lnTo>
                    <a:pt x="2255" y="334"/>
                  </a:lnTo>
                  <a:lnTo>
                    <a:pt x="92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7" name="Google Shape;2897;p51"/>
            <p:cNvSpPr/>
            <p:nvPr/>
          </p:nvSpPr>
          <p:spPr>
            <a:xfrm>
              <a:off x="2208675" y="4889025"/>
              <a:ext cx="101700" cy="88750"/>
            </a:xfrm>
            <a:custGeom>
              <a:avLst/>
              <a:gdLst/>
              <a:ahLst/>
              <a:cxnLst/>
              <a:rect l="l" t="t" r="r" b="b"/>
              <a:pathLst>
                <a:path w="4068" h="3550" extrusionOk="0">
                  <a:moveTo>
                    <a:pt x="2404" y="1"/>
                  </a:moveTo>
                  <a:cubicBezTo>
                    <a:pt x="2404" y="1"/>
                    <a:pt x="1" y="2293"/>
                    <a:pt x="1" y="2552"/>
                  </a:cubicBezTo>
                  <a:cubicBezTo>
                    <a:pt x="38" y="3180"/>
                    <a:pt x="1628" y="3550"/>
                    <a:pt x="1628" y="3550"/>
                  </a:cubicBezTo>
                  <a:lnTo>
                    <a:pt x="4068" y="2071"/>
                  </a:lnTo>
                  <a:lnTo>
                    <a:pt x="3994" y="1295"/>
                  </a:lnTo>
                  <a:cubicBezTo>
                    <a:pt x="3587" y="296"/>
                    <a:pt x="2404" y="1"/>
                    <a:pt x="240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8" name="Google Shape;2898;p51"/>
            <p:cNvSpPr/>
            <p:nvPr/>
          </p:nvSpPr>
          <p:spPr>
            <a:xfrm>
              <a:off x="2201300" y="4881625"/>
              <a:ext cx="117400" cy="103925"/>
            </a:xfrm>
            <a:custGeom>
              <a:avLst/>
              <a:gdLst/>
              <a:ahLst/>
              <a:cxnLst/>
              <a:rect l="l" t="t" r="r" b="b"/>
              <a:pathLst>
                <a:path w="4696" h="4157" extrusionOk="0">
                  <a:moveTo>
                    <a:pt x="2776" y="662"/>
                  </a:moveTo>
                  <a:cubicBezTo>
                    <a:pt x="2896" y="699"/>
                    <a:pt x="3067" y="772"/>
                    <a:pt x="3254" y="888"/>
                  </a:cubicBezTo>
                  <a:cubicBezTo>
                    <a:pt x="3529" y="1026"/>
                    <a:pt x="3805" y="1292"/>
                    <a:pt x="3961" y="1627"/>
                  </a:cubicBezTo>
                  <a:lnTo>
                    <a:pt x="3961" y="1627"/>
                  </a:lnTo>
                  <a:lnTo>
                    <a:pt x="3956" y="1628"/>
                  </a:lnTo>
                  <a:lnTo>
                    <a:pt x="4030" y="2219"/>
                  </a:lnTo>
                  <a:lnTo>
                    <a:pt x="1879" y="3503"/>
                  </a:lnTo>
                  <a:lnTo>
                    <a:pt x="1879" y="3503"/>
                  </a:lnTo>
                  <a:cubicBezTo>
                    <a:pt x="1711" y="3463"/>
                    <a:pt x="1379" y="3389"/>
                    <a:pt x="1109" y="3254"/>
                  </a:cubicBezTo>
                  <a:cubicBezTo>
                    <a:pt x="961" y="3180"/>
                    <a:pt x="814" y="3069"/>
                    <a:pt x="740" y="2995"/>
                  </a:cubicBezTo>
                  <a:cubicBezTo>
                    <a:pt x="680" y="2956"/>
                    <a:pt x="652" y="2916"/>
                    <a:pt x="639" y="2887"/>
                  </a:cubicBezTo>
                  <a:lnTo>
                    <a:pt x="639" y="2887"/>
                  </a:lnTo>
                  <a:cubicBezTo>
                    <a:pt x="665" y="2855"/>
                    <a:pt x="696" y="2802"/>
                    <a:pt x="740" y="2737"/>
                  </a:cubicBezTo>
                  <a:cubicBezTo>
                    <a:pt x="1035" y="2404"/>
                    <a:pt x="1553" y="1849"/>
                    <a:pt x="2034" y="1369"/>
                  </a:cubicBezTo>
                  <a:cubicBezTo>
                    <a:pt x="2340" y="1086"/>
                    <a:pt x="2616" y="819"/>
                    <a:pt x="2776" y="662"/>
                  </a:cubicBezTo>
                  <a:close/>
                  <a:moveTo>
                    <a:pt x="2773" y="1"/>
                  </a:moveTo>
                  <a:cubicBezTo>
                    <a:pt x="2662" y="1"/>
                    <a:pt x="2551" y="1"/>
                    <a:pt x="2477" y="75"/>
                  </a:cubicBezTo>
                  <a:cubicBezTo>
                    <a:pt x="2477" y="75"/>
                    <a:pt x="1886" y="666"/>
                    <a:pt x="1294" y="1258"/>
                  </a:cubicBezTo>
                  <a:cubicBezTo>
                    <a:pt x="998" y="1554"/>
                    <a:pt x="666" y="1886"/>
                    <a:pt x="444" y="2145"/>
                  </a:cubicBezTo>
                  <a:cubicBezTo>
                    <a:pt x="333" y="2256"/>
                    <a:pt x="222" y="2367"/>
                    <a:pt x="148" y="2478"/>
                  </a:cubicBezTo>
                  <a:lnTo>
                    <a:pt x="74" y="2626"/>
                  </a:lnTo>
                  <a:cubicBezTo>
                    <a:pt x="37" y="2700"/>
                    <a:pt x="0" y="2737"/>
                    <a:pt x="0" y="2848"/>
                  </a:cubicBezTo>
                  <a:cubicBezTo>
                    <a:pt x="0" y="2922"/>
                    <a:pt x="0" y="2959"/>
                    <a:pt x="0" y="2959"/>
                  </a:cubicBezTo>
                  <a:lnTo>
                    <a:pt x="6" y="2956"/>
                  </a:lnTo>
                  <a:lnTo>
                    <a:pt x="6" y="2956"/>
                  </a:lnTo>
                  <a:cubicBezTo>
                    <a:pt x="25" y="3070"/>
                    <a:pt x="87" y="3162"/>
                    <a:pt x="148" y="3254"/>
                  </a:cubicBezTo>
                  <a:cubicBezTo>
                    <a:pt x="259" y="3439"/>
                    <a:pt x="407" y="3550"/>
                    <a:pt x="592" y="3661"/>
                  </a:cubicBezTo>
                  <a:cubicBezTo>
                    <a:pt x="1146" y="3994"/>
                    <a:pt x="1812" y="4142"/>
                    <a:pt x="1849" y="4142"/>
                  </a:cubicBezTo>
                  <a:cubicBezTo>
                    <a:pt x="1870" y="4152"/>
                    <a:pt x="1892" y="4157"/>
                    <a:pt x="1914" y="4157"/>
                  </a:cubicBezTo>
                  <a:cubicBezTo>
                    <a:pt x="1966" y="4157"/>
                    <a:pt x="2018" y="4131"/>
                    <a:pt x="2071" y="4105"/>
                  </a:cubicBezTo>
                  <a:lnTo>
                    <a:pt x="4548" y="2663"/>
                  </a:lnTo>
                  <a:cubicBezTo>
                    <a:pt x="4622" y="2589"/>
                    <a:pt x="4695" y="2478"/>
                    <a:pt x="4695" y="2330"/>
                  </a:cubicBezTo>
                  <a:lnTo>
                    <a:pt x="4585" y="1554"/>
                  </a:lnTo>
                  <a:lnTo>
                    <a:pt x="4548" y="1480"/>
                  </a:lnTo>
                  <a:cubicBezTo>
                    <a:pt x="4326" y="888"/>
                    <a:pt x="3882" y="518"/>
                    <a:pt x="3475" y="297"/>
                  </a:cubicBezTo>
                  <a:cubicBezTo>
                    <a:pt x="3106" y="75"/>
                    <a:pt x="2773" y="1"/>
                    <a:pt x="27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9" name="Google Shape;2899;p51"/>
            <p:cNvSpPr/>
            <p:nvPr/>
          </p:nvSpPr>
          <p:spPr>
            <a:xfrm>
              <a:off x="2129500" y="3838700"/>
              <a:ext cx="832475" cy="1182875"/>
            </a:xfrm>
            <a:custGeom>
              <a:avLst/>
              <a:gdLst/>
              <a:ahLst/>
              <a:cxnLst/>
              <a:rect l="l" t="t" r="r" b="b"/>
              <a:pathLst>
                <a:path w="33299" h="47315" extrusionOk="0">
                  <a:moveTo>
                    <a:pt x="13450" y="1"/>
                  </a:moveTo>
                  <a:cubicBezTo>
                    <a:pt x="9313" y="1"/>
                    <a:pt x="4795" y="348"/>
                    <a:pt x="4795" y="348"/>
                  </a:cubicBezTo>
                  <a:cubicBezTo>
                    <a:pt x="2380" y="1336"/>
                    <a:pt x="1" y="10074"/>
                    <a:pt x="1673" y="10074"/>
                  </a:cubicBezTo>
                  <a:cubicBezTo>
                    <a:pt x="1690" y="10074"/>
                    <a:pt x="1708" y="10073"/>
                    <a:pt x="1726" y="10071"/>
                  </a:cubicBezTo>
                  <a:cubicBezTo>
                    <a:pt x="3501" y="9923"/>
                    <a:pt x="14296" y="8962"/>
                    <a:pt x="14296" y="8962"/>
                  </a:cubicBezTo>
                  <a:lnTo>
                    <a:pt x="14296" y="8962"/>
                  </a:lnTo>
                  <a:cubicBezTo>
                    <a:pt x="13963" y="13990"/>
                    <a:pt x="17217" y="23935"/>
                    <a:pt x="19620" y="27040"/>
                  </a:cubicBezTo>
                  <a:cubicBezTo>
                    <a:pt x="21210" y="29000"/>
                    <a:pt x="23095" y="35285"/>
                    <a:pt x="24056" y="37725"/>
                  </a:cubicBezTo>
                  <a:cubicBezTo>
                    <a:pt x="24574" y="39019"/>
                    <a:pt x="24537" y="40461"/>
                    <a:pt x="23982" y="41718"/>
                  </a:cubicBezTo>
                  <a:cubicBezTo>
                    <a:pt x="23687" y="42346"/>
                    <a:pt x="23502" y="43012"/>
                    <a:pt x="23613" y="43419"/>
                  </a:cubicBezTo>
                  <a:cubicBezTo>
                    <a:pt x="23945" y="44380"/>
                    <a:pt x="25092" y="44047"/>
                    <a:pt x="25720" y="44380"/>
                  </a:cubicBezTo>
                  <a:cubicBezTo>
                    <a:pt x="26385" y="44712"/>
                    <a:pt x="28456" y="46635"/>
                    <a:pt x="29047" y="47042"/>
                  </a:cubicBezTo>
                  <a:cubicBezTo>
                    <a:pt x="29371" y="47232"/>
                    <a:pt x="30214" y="47315"/>
                    <a:pt x="31026" y="47315"/>
                  </a:cubicBezTo>
                  <a:cubicBezTo>
                    <a:pt x="31792" y="47315"/>
                    <a:pt x="32530" y="47241"/>
                    <a:pt x="32781" y="47116"/>
                  </a:cubicBezTo>
                  <a:cubicBezTo>
                    <a:pt x="33299" y="46857"/>
                    <a:pt x="32338" y="46561"/>
                    <a:pt x="31746" y="46043"/>
                  </a:cubicBezTo>
                  <a:cubicBezTo>
                    <a:pt x="31155" y="45489"/>
                    <a:pt x="27679" y="39500"/>
                    <a:pt x="27679" y="39500"/>
                  </a:cubicBezTo>
                  <a:cubicBezTo>
                    <a:pt x="27679" y="39500"/>
                    <a:pt x="21357" y="2529"/>
                    <a:pt x="20064" y="902"/>
                  </a:cubicBezTo>
                  <a:cubicBezTo>
                    <a:pt x="19505" y="200"/>
                    <a:pt x="16587" y="1"/>
                    <a:pt x="1345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0" name="Google Shape;2900;p51"/>
            <p:cNvSpPr/>
            <p:nvPr/>
          </p:nvSpPr>
          <p:spPr>
            <a:xfrm>
              <a:off x="2149525" y="3831675"/>
              <a:ext cx="811550" cy="1197875"/>
            </a:xfrm>
            <a:custGeom>
              <a:avLst/>
              <a:gdLst/>
              <a:ahLst/>
              <a:cxnLst/>
              <a:rect l="l" t="t" r="r" b="b"/>
              <a:pathLst>
                <a:path w="32462" h="47915" extrusionOk="0">
                  <a:moveTo>
                    <a:pt x="12682" y="592"/>
                  </a:moveTo>
                  <a:cubicBezTo>
                    <a:pt x="14235" y="592"/>
                    <a:pt x="15750" y="666"/>
                    <a:pt x="16896" y="777"/>
                  </a:cubicBezTo>
                  <a:cubicBezTo>
                    <a:pt x="17488" y="850"/>
                    <a:pt x="18006" y="924"/>
                    <a:pt x="18375" y="1035"/>
                  </a:cubicBezTo>
                  <a:cubicBezTo>
                    <a:pt x="18745" y="1146"/>
                    <a:pt x="18967" y="1294"/>
                    <a:pt x="19041" y="1368"/>
                  </a:cubicBezTo>
                  <a:cubicBezTo>
                    <a:pt x="19041" y="1405"/>
                    <a:pt x="19078" y="1442"/>
                    <a:pt x="19115" y="1553"/>
                  </a:cubicBezTo>
                  <a:cubicBezTo>
                    <a:pt x="19299" y="1960"/>
                    <a:pt x="19558" y="2921"/>
                    <a:pt x="19891" y="4215"/>
                  </a:cubicBezTo>
                  <a:cubicBezTo>
                    <a:pt x="20963" y="8725"/>
                    <a:pt x="22627" y="17635"/>
                    <a:pt x="24032" y="25436"/>
                  </a:cubicBezTo>
                  <a:cubicBezTo>
                    <a:pt x="24734" y="29318"/>
                    <a:pt x="25363" y="32904"/>
                    <a:pt x="25843" y="35566"/>
                  </a:cubicBezTo>
                  <a:cubicBezTo>
                    <a:pt x="26065" y="36860"/>
                    <a:pt x="26250" y="37932"/>
                    <a:pt x="26361" y="38672"/>
                  </a:cubicBezTo>
                  <a:cubicBezTo>
                    <a:pt x="26509" y="39448"/>
                    <a:pt x="26583" y="39855"/>
                    <a:pt x="26583" y="39855"/>
                  </a:cubicBezTo>
                  <a:lnTo>
                    <a:pt x="26620" y="39965"/>
                  </a:lnTo>
                  <a:cubicBezTo>
                    <a:pt x="26620" y="39965"/>
                    <a:pt x="27470" y="41444"/>
                    <a:pt x="28431" y="42997"/>
                  </a:cubicBezTo>
                  <a:cubicBezTo>
                    <a:pt x="28912" y="43773"/>
                    <a:pt x="29392" y="44587"/>
                    <a:pt x="29799" y="45215"/>
                  </a:cubicBezTo>
                  <a:cubicBezTo>
                    <a:pt x="30021" y="45548"/>
                    <a:pt x="30206" y="45807"/>
                    <a:pt x="30354" y="46029"/>
                  </a:cubicBezTo>
                  <a:cubicBezTo>
                    <a:pt x="30539" y="46251"/>
                    <a:pt x="30649" y="46435"/>
                    <a:pt x="30760" y="46546"/>
                  </a:cubicBezTo>
                  <a:cubicBezTo>
                    <a:pt x="31019" y="46768"/>
                    <a:pt x="31315" y="46953"/>
                    <a:pt x="31574" y="47101"/>
                  </a:cubicBezTo>
                  <a:cubicBezTo>
                    <a:pt x="31611" y="47126"/>
                    <a:pt x="31644" y="47151"/>
                    <a:pt x="31675" y="47174"/>
                  </a:cubicBezTo>
                  <a:lnTo>
                    <a:pt x="31675" y="47174"/>
                  </a:lnTo>
                  <a:cubicBezTo>
                    <a:pt x="31666" y="47175"/>
                    <a:pt x="31657" y="47175"/>
                    <a:pt x="31648" y="47175"/>
                  </a:cubicBezTo>
                  <a:cubicBezTo>
                    <a:pt x="31315" y="47249"/>
                    <a:pt x="30760" y="47286"/>
                    <a:pt x="30206" y="47286"/>
                  </a:cubicBezTo>
                  <a:cubicBezTo>
                    <a:pt x="29799" y="47286"/>
                    <a:pt x="29392" y="47286"/>
                    <a:pt x="29097" y="47249"/>
                  </a:cubicBezTo>
                  <a:cubicBezTo>
                    <a:pt x="28764" y="47175"/>
                    <a:pt x="28468" y="47101"/>
                    <a:pt x="28394" y="47064"/>
                  </a:cubicBezTo>
                  <a:cubicBezTo>
                    <a:pt x="28283" y="46990"/>
                    <a:pt x="28062" y="46768"/>
                    <a:pt x="27766" y="46546"/>
                  </a:cubicBezTo>
                  <a:cubicBezTo>
                    <a:pt x="27322" y="46177"/>
                    <a:pt x="26805" y="45733"/>
                    <a:pt x="26287" y="45289"/>
                  </a:cubicBezTo>
                  <a:cubicBezTo>
                    <a:pt x="26065" y="45104"/>
                    <a:pt x="25806" y="44920"/>
                    <a:pt x="25621" y="44735"/>
                  </a:cubicBezTo>
                  <a:cubicBezTo>
                    <a:pt x="25400" y="44587"/>
                    <a:pt x="25215" y="44476"/>
                    <a:pt x="25067" y="44365"/>
                  </a:cubicBezTo>
                  <a:cubicBezTo>
                    <a:pt x="24660" y="44180"/>
                    <a:pt x="24180" y="44180"/>
                    <a:pt x="23810" y="44106"/>
                  </a:cubicBezTo>
                  <a:cubicBezTo>
                    <a:pt x="23625" y="44069"/>
                    <a:pt x="23477" y="44032"/>
                    <a:pt x="23366" y="43958"/>
                  </a:cubicBezTo>
                  <a:cubicBezTo>
                    <a:pt x="23255" y="43884"/>
                    <a:pt x="23181" y="43773"/>
                    <a:pt x="23107" y="43589"/>
                  </a:cubicBezTo>
                  <a:cubicBezTo>
                    <a:pt x="23107" y="43552"/>
                    <a:pt x="23107" y="43478"/>
                    <a:pt x="23107" y="43404"/>
                  </a:cubicBezTo>
                  <a:cubicBezTo>
                    <a:pt x="23070" y="43071"/>
                    <a:pt x="23255" y="42590"/>
                    <a:pt x="23440" y="42147"/>
                  </a:cubicBezTo>
                  <a:cubicBezTo>
                    <a:pt x="23773" y="41407"/>
                    <a:pt x="23921" y="40631"/>
                    <a:pt x="23921" y="39892"/>
                  </a:cubicBezTo>
                  <a:cubicBezTo>
                    <a:pt x="23921" y="39189"/>
                    <a:pt x="23810" y="38524"/>
                    <a:pt x="23551" y="37895"/>
                  </a:cubicBezTo>
                  <a:cubicBezTo>
                    <a:pt x="23070" y="36675"/>
                    <a:pt x="22368" y="34494"/>
                    <a:pt x="21555" y="32386"/>
                  </a:cubicBezTo>
                  <a:cubicBezTo>
                    <a:pt x="21185" y="31314"/>
                    <a:pt x="20741" y="30242"/>
                    <a:pt x="20335" y="29355"/>
                  </a:cubicBezTo>
                  <a:cubicBezTo>
                    <a:pt x="19928" y="28431"/>
                    <a:pt x="19484" y="27654"/>
                    <a:pt x="19078" y="27100"/>
                  </a:cubicBezTo>
                  <a:cubicBezTo>
                    <a:pt x="18523" y="26434"/>
                    <a:pt x="17895" y="25325"/>
                    <a:pt x="17303" y="23957"/>
                  </a:cubicBezTo>
                  <a:cubicBezTo>
                    <a:pt x="15455" y="19964"/>
                    <a:pt x="13754" y="13827"/>
                    <a:pt x="13754" y="9982"/>
                  </a:cubicBezTo>
                  <a:cubicBezTo>
                    <a:pt x="13754" y="9723"/>
                    <a:pt x="13791" y="9502"/>
                    <a:pt x="13791" y="9280"/>
                  </a:cubicBezTo>
                  <a:cubicBezTo>
                    <a:pt x="13791" y="9169"/>
                    <a:pt x="13754" y="9095"/>
                    <a:pt x="13680" y="9021"/>
                  </a:cubicBezTo>
                  <a:cubicBezTo>
                    <a:pt x="13643" y="8984"/>
                    <a:pt x="13532" y="8947"/>
                    <a:pt x="13458" y="8947"/>
                  </a:cubicBezTo>
                  <a:cubicBezTo>
                    <a:pt x="13458" y="8947"/>
                    <a:pt x="2663" y="9908"/>
                    <a:pt x="888" y="10056"/>
                  </a:cubicBezTo>
                  <a:lnTo>
                    <a:pt x="814" y="10019"/>
                  </a:lnTo>
                  <a:cubicBezTo>
                    <a:pt x="777" y="10019"/>
                    <a:pt x="703" y="9945"/>
                    <a:pt x="666" y="9760"/>
                  </a:cubicBezTo>
                  <a:cubicBezTo>
                    <a:pt x="629" y="9613"/>
                    <a:pt x="629" y="9391"/>
                    <a:pt x="629" y="9132"/>
                  </a:cubicBezTo>
                  <a:cubicBezTo>
                    <a:pt x="592" y="7986"/>
                    <a:pt x="1073" y="6063"/>
                    <a:pt x="1738" y="4363"/>
                  </a:cubicBezTo>
                  <a:cubicBezTo>
                    <a:pt x="2071" y="3512"/>
                    <a:pt x="2478" y="2736"/>
                    <a:pt x="2885" y="2107"/>
                  </a:cubicBezTo>
                  <a:cubicBezTo>
                    <a:pt x="3299" y="1521"/>
                    <a:pt x="3681" y="1127"/>
                    <a:pt x="4030" y="957"/>
                  </a:cubicBezTo>
                  <a:lnTo>
                    <a:pt x="4030" y="957"/>
                  </a:lnTo>
                  <a:lnTo>
                    <a:pt x="4031" y="961"/>
                  </a:lnTo>
                  <a:cubicBezTo>
                    <a:pt x="4031" y="961"/>
                    <a:pt x="4289" y="924"/>
                    <a:pt x="4807" y="887"/>
                  </a:cubicBezTo>
                  <a:cubicBezTo>
                    <a:pt x="6249" y="813"/>
                    <a:pt x="9576" y="592"/>
                    <a:pt x="12682" y="592"/>
                  </a:cubicBezTo>
                  <a:close/>
                  <a:moveTo>
                    <a:pt x="12682" y="0"/>
                  </a:moveTo>
                  <a:cubicBezTo>
                    <a:pt x="8541" y="0"/>
                    <a:pt x="3994" y="333"/>
                    <a:pt x="3957" y="333"/>
                  </a:cubicBezTo>
                  <a:lnTo>
                    <a:pt x="3883" y="370"/>
                  </a:lnTo>
                  <a:cubicBezTo>
                    <a:pt x="3328" y="592"/>
                    <a:pt x="2848" y="1109"/>
                    <a:pt x="2404" y="1775"/>
                  </a:cubicBezTo>
                  <a:cubicBezTo>
                    <a:pt x="1701" y="2773"/>
                    <a:pt x="1110" y="4141"/>
                    <a:pt x="703" y="5472"/>
                  </a:cubicBezTo>
                  <a:cubicBezTo>
                    <a:pt x="260" y="6840"/>
                    <a:pt x="1" y="8171"/>
                    <a:pt x="1" y="9132"/>
                  </a:cubicBezTo>
                  <a:cubicBezTo>
                    <a:pt x="1" y="9539"/>
                    <a:pt x="38" y="9871"/>
                    <a:pt x="149" y="10167"/>
                  </a:cubicBezTo>
                  <a:cubicBezTo>
                    <a:pt x="223" y="10278"/>
                    <a:pt x="297" y="10426"/>
                    <a:pt x="444" y="10537"/>
                  </a:cubicBezTo>
                  <a:cubicBezTo>
                    <a:pt x="555" y="10611"/>
                    <a:pt x="703" y="10685"/>
                    <a:pt x="888" y="10685"/>
                  </a:cubicBezTo>
                  <a:lnTo>
                    <a:pt x="962" y="10685"/>
                  </a:lnTo>
                  <a:cubicBezTo>
                    <a:pt x="1849" y="10574"/>
                    <a:pt x="4992" y="10315"/>
                    <a:pt x="7913" y="10056"/>
                  </a:cubicBezTo>
                  <a:cubicBezTo>
                    <a:pt x="9354" y="9908"/>
                    <a:pt x="10759" y="9797"/>
                    <a:pt x="11794" y="9723"/>
                  </a:cubicBezTo>
                  <a:cubicBezTo>
                    <a:pt x="12393" y="9659"/>
                    <a:pt x="12868" y="9620"/>
                    <a:pt x="13162" y="9598"/>
                  </a:cubicBezTo>
                  <a:lnTo>
                    <a:pt x="13162" y="9598"/>
                  </a:lnTo>
                  <a:cubicBezTo>
                    <a:pt x="13162" y="9723"/>
                    <a:pt x="13162" y="9853"/>
                    <a:pt x="13162" y="9982"/>
                  </a:cubicBezTo>
                  <a:cubicBezTo>
                    <a:pt x="13162" y="12644"/>
                    <a:pt x="13939" y="16267"/>
                    <a:pt x="14974" y="19595"/>
                  </a:cubicBezTo>
                  <a:cubicBezTo>
                    <a:pt x="15528" y="21258"/>
                    <a:pt x="16120" y="22848"/>
                    <a:pt x="16749" y="24216"/>
                  </a:cubicBezTo>
                  <a:cubicBezTo>
                    <a:pt x="17340" y="25584"/>
                    <a:pt x="17969" y="26730"/>
                    <a:pt x="18597" y="27506"/>
                  </a:cubicBezTo>
                  <a:cubicBezTo>
                    <a:pt x="18967" y="27950"/>
                    <a:pt x="19373" y="28726"/>
                    <a:pt x="19780" y="29614"/>
                  </a:cubicBezTo>
                  <a:cubicBezTo>
                    <a:pt x="21000" y="32276"/>
                    <a:pt x="22257" y="36268"/>
                    <a:pt x="22997" y="38117"/>
                  </a:cubicBezTo>
                  <a:cubicBezTo>
                    <a:pt x="23218" y="38672"/>
                    <a:pt x="23329" y="39263"/>
                    <a:pt x="23329" y="39892"/>
                  </a:cubicBezTo>
                  <a:cubicBezTo>
                    <a:pt x="23329" y="40557"/>
                    <a:pt x="23181" y="41259"/>
                    <a:pt x="22886" y="41888"/>
                  </a:cubicBezTo>
                  <a:cubicBezTo>
                    <a:pt x="22664" y="42406"/>
                    <a:pt x="22479" y="42923"/>
                    <a:pt x="22479" y="43404"/>
                  </a:cubicBezTo>
                  <a:cubicBezTo>
                    <a:pt x="22479" y="43515"/>
                    <a:pt x="22479" y="43663"/>
                    <a:pt x="22553" y="43773"/>
                  </a:cubicBezTo>
                  <a:cubicBezTo>
                    <a:pt x="22627" y="44069"/>
                    <a:pt x="22812" y="44328"/>
                    <a:pt x="23034" y="44439"/>
                  </a:cubicBezTo>
                  <a:cubicBezTo>
                    <a:pt x="23366" y="44661"/>
                    <a:pt x="23699" y="44735"/>
                    <a:pt x="24032" y="44772"/>
                  </a:cubicBezTo>
                  <a:cubicBezTo>
                    <a:pt x="24364" y="44809"/>
                    <a:pt x="24623" y="44846"/>
                    <a:pt x="24808" y="44920"/>
                  </a:cubicBezTo>
                  <a:cubicBezTo>
                    <a:pt x="24919" y="44993"/>
                    <a:pt x="25178" y="45178"/>
                    <a:pt x="25437" y="45400"/>
                  </a:cubicBezTo>
                  <a:cubicBezTo>
                    <a:pt x="25880" y="45733"/>
                    <a:pt x="26398" y="46214"/>
                    <a:pt x="26915" y="46620"/>
                  </a:cubicBezTo>
                  <a:cubicBezTo>
                    <a:pt x="27396" y="47027"/>
                    <a:pt x="27803" y="47397"/>
                    <a:pt x="28062" y="47581"/>
                  </a:cubicBezTo>
                  <a:cubicBezTo>
                    <a:pt x="28320" y="47729"/>
                    <a:pt x="28616" y="47803"/>
                    <a:pt x="28986" y="47840"/>
                  </a:cubicBezTo>
                  <a:cubicBezTo>
                    <a:pt x="29355" y="47877"/>
                    <a:pt x="29799" y="47914"/>
                    <a:pt x="30206" y="47914"/>
                  </a:cubicBezTo>
                  <a:cubicBezTo>
                    <a:pt x="30612" y="47914"/>
                    <a:pt x="30982" y="47877"/>
                    <a:pt x="31315" y="47840"/>
                  </a:cubicBezTo>
                  <a:cubicBezTo>
                    <a:pt x="31500" y="47840"/>
                    <a:pt x="31648" y="47803"/>
                    <a:pt x="31759" y="47766"/>
                  </a:cubicBezTo>
                  <a:cubicBezTo>
                    <a:pt x="31906" y="47766"/>
                    <a:pt x="32017" y="47729"/>
                    <a:pt x="32128" y="47655"/>
                  </a:cubicBezTo>
                  <a:cubicBezTo>
                    <a:pt x="32202" y="47618"/>
                    <a:pt x="32276" y="47581"/>
                    <a:pt x="32313" y="47508"/>
                  </a:cubicBezTo>
                  <a:cubicBezTo>
                    <a:pt x="32387" y="47434"/>
                    <a:pt x="32461" y="47323"/>
                    <a:pt x="32461" y="47212"/>
                  </a:cubicBezTo>
                  <a:cubicBezTo>
                    <a:pt x="32424" y="47101"/>
                    <a:pt x="32387" y="47027"/>
                    <a:pt x="32350" y="46953"/>
                  </a:cubicBezTo>
                  <a:cubicBezTo>
                    <a:pt x="32276" y="46879"/>
                    <a:pt x="32202" y="46805"/>
                    <a:pt x="32091" y="46731"/>
                  </a:cubicBezTo>
                  <a:cubicBezTo>
                    <a:pt x="31833" y="46546"/>
                    <a:pt x="31426" y="46324"/>
                    <a:pt x="31167" y="46066"/>
                  </a:cubicBezTo>
                  <a:cubicBezTo>
                    <a:pt x="31130" y="46066"/>
                    <a:pt x="31019" y="45881"/>
                    <a:pt x="30871" y="45696"/>
                  </a:cubicBezTo>
                  <a:cubicBezTo>
                    <a:pt x="30354" y="44957"/>
                    <a:pt x="29429" y="43441"/>
                    <a:pt x="28616" y="42110"/>
                  </a:cubicBezTo>
                  <a:cubicBezTo>
                    <a:pt x="28209" y="41444"/>
                    <a:pt x="27840" y="40816"/>
                    <a:pt x="27581" y="40372"/>
                  </a:cubicBezTo>
                  <a:cubicBezTo>
                    <a:pt x="27378" y="40025"/>
                    <a:pt x="27221" y="39768"/>
                    <a:pt x="27162" y="39673"/>
                  </a:cubicBezTo>
                  <a:lnTo>
                    <a:pt x="27162" y="39673"/>
                  </a:lnTo>
                  <a:cubicBezTo>
                    <a:pt x="27016" y="38804"/>
                    <a:pt x="25533" y="30020"/>
                    <a:pt x="23884" y="21036"/>
                  </a:cubicBezTo>
                  <a:cubicBezTo>
                    <a:pt x="22997" y="16304"/>
                    <a:pt x="22072" y="11535"/>
                    <a:pt x="21296" y="7838"/>
                  </a:cubicBezTo>
                  <a:cubicBezTo>
                    <a:pt x="20926" y="5989"/>
                    <a:pt x="20556" y="4400"/>
                    <a:pt x="20261" y="3254"/>
                  </a:cubicBezTo>
                  <a:cubicBezTo>
                    <a:pt x="20113" y="2662"/>
                    <a:pt x="20002" y="2144"/>
                    <a:pt x="19854" y="1775"/>
                  </a:cubicBezTo>
                  <a:cubicBezTo>
                    <a:pt x="19817" y="1590"/>
                    <a:pt x="19743" y="1442"/>
                    <a:pt x="19706" y="1331"/>
                  </a:cubicBezTo>
                  <a:cubicBezTo>
                    <a:pt x="19632" y="1183"/>
                    <a:pt x="19595" y="1072"/>
                    <a:pt x="19521" y="998"/>
                  </a:cubicBezTo>
                  <a:cubicBezTo>
                    <a:pt x="19299" y="740"/>
                    <a:pt x="18967" y="592"/>
                    <a:pt x="18523" y="444"/>
                  </a:cubicBezTo>
                  <a:cubicBezTo>
                    <a:pt x="17895" y="259"/>
                    <a:pt x="17044" y="148"/>
                    <a:pt x="16009" y="74"/>
                  </a:cubicBezTo>
                  <a:cubicBezTo>
                    <a:pt x="15011" y="0"/>
                    <a:pt x="13865" y="0"/>
                    <a:pt x="1268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1" name="Google Shape;2901;p51"/>
            <p:cNvSpPr/>
            <p:nvPr/>
          </p:nvSpPr>
          <p:spPr>
            <a:xfrm>
              <a:off x="2676375" y="4926925"/>
              <a:ext cx="287175" cy="118325"/>
            </a:xfrm>
            <a:custGeom>
              <a:avLst/>
              <a:gdLst/>
              <a:ahLst/>
              <a:cxnLst/>
              <a:rect l="l" t="t" r="r" b="b"/>
              <a:pathLst>
                <a:path w="11487" h="4733" extrusionOk="0">
                  <a:moveTo>
                    <a:pt x="1072" y="0"/>
                  </a:moveTo>
                  <a:cubicBezTo>
                    <a:pt x="1072" y="0"/>
                    <a:pt x="0" y="0"/>
                    <a:pt x="887" y="888"/>
                  </a:cubicBezTo>
                  <a:cubicBezTo>
                    <a:pt x="1775" y="1775"/>
                    <a:pt x="1775" y="4585"/>
                    <a:pt x="1775" y="4585"/>
                  </a:cubicBezTo>
                  <a:lnTo>
                    <a:pt x="2810" y="4585"/>
                  </a:lnTo>
                  <a:cubicBezTo>
                    <a:pt x="2810" y="4585"/>
                    <a:pt x="2477" y="3180"/>
                    <a:pt x="2995" y="2477"/>
                  </a:cubicBezTo>
                  <a:cubicBezTo>
                    <a:pt x="2995" y="2477"/>
                    <a:pt x="3097" y="2470"/>
                    <a:pt x="3259" y="2470"/>
                  </a:cubicBezTo>
                  <a:cubicBezTo>
                    <a:pt x="3805" y="2470"/>
                    <a:pt x="5030" y="2558"/>
                    <a:pt x="5287" y="3328"/>
                  </a:cubicBezTo>
                  <a:cubicBezTo>
                    <a:pt x="5509" y="4030"/>
                    <a:pt x="6248" y="4733"/>
                    <a:pt x="6248" y="4733"/>
                  </a:cubicBezTo>
                  <a:lnTo>
                    <a:pt x="9649" y="4733"/>
                  </a:lnTo>
                  <a:cubicBezTo>
                    <a:pt x="10574" y="4733"/>
                    <a:pt x="11165" y="4289"/>
                    <a:pt x="11313" y="4030"/>
                  </a:cubicBezTo>
                  <a:cubicBezTo>
                    <a:pt x="11442" y="3804"/>
                    <a:pt x="11487" y="3691"/>
                    <a:pt x="11075" y="3691"/>
                  </a:cubicBezTo>
                  <a:cubicBezTo>
                    <a:pt x="11016" y="3691"/>
                    <a:pt x="10948" y="3693"/>
                    <a:pt x="10869" y="3698"/>
                  </a:cubicBezTo>
                  <a:cubicBezTo>
                    <a:pt x="10783" y="3703"/>
                    <a:pt x="10660" y="3706"/>
                    <a:pt x="10509" y="3706"/>
                  </a:cubicBezTo>
                  <a:cubicBezTo>
                    <a:pt x="9626" y="3706"/>
                    <a:pt x="7820" y="3601"/>
                    <a:pt x="7283" y="3254"/>
                  </a:cubicBezTo>
                  <a:cubicBezTo>
                    <a:pt x="6951" y="3032"/>
                    <a:pt x="6581" y="2588"/>
                    <a:pt x="6322" y="2256"/>
                  </a:cubicBezTo>
                  <a:cubicBezTo>
                    <a:pt x="6063" y="1923"/>
                    <a:pt x="3697" y="814"/>
                    <a:pt x="2403" y="333"/>
                  </a:cubicBezTo>
                  <a:lnTo>
                    <a:pt x="107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2" name="Google Shape;2902;p51"/>
            <p:cNvSpPr/>
            <p:nvPr/>
          </p:nvSpPr>
          <p:spPr>
            <a:xfrm>
              <a:off x="2681900" y="4919525"/>
              <a:ext cx="287475" cy="133125"/>
            </a:xfrm>
            <a:custGeom>
              <a:avLst/>
              <a:gdLst/>
              <a:ahLst/>
              <a:cxnLst/>
              <a:rect l="l" t="t" r="r" b="b"/>
              <a:pathLst>
                <a:path w="11499" h="5325" extrusionOk="0">
                  <a:moveTo>
                    <a:pt x="802" y="598"/>
                  </a:moveTo>
                  <a:lnTo>
                    <a:pt x="2074" y="916"/>
                  </a:lnTo>
                  <a:lnTo>
                    <a:pt x="2074" y="916"/>
                  </a:lnTo>
                  <a:lnTo>
                    <a:pt x="2071" y="925"/>
                  </a:lnTo>
                  <a:cubicBezTo>
                    <a:pt x="2700" y="1147"/>
                    <a:pt x="3624" y="1553"/>
                    <a:pt x="4400" y="1923"/>
                  </a:cubicBezTo>
                  <a:cubicBezTo>
                    <a:pt x="4807" y="2108"/>
                    <a:pt x="5140" y="2293"/>
                    <a:pt x="5399" y="2441"/>
                  </a:cubicBezTo>
                  <a:cubicBezTo>
                    <a:pt x="5546" y="2515"/>
                    <a:pt x="5657" y="2589"/>
                    <a:pt x="5731" y="2626"/>
                  </a:cubicBezTo>
                  <a:lnTo>
                    <a:pt x="5842" y="2700"/>
                  </a:lnTo>
                  <a:lnTo>
                    <a:pt x="5842" y="2737"/>
                  </a:lnTo>
                  <a:cubicBezTo>
                    <a:pt x="6138" y="3106"/>
                    <a:pt x="6508" y="3550"/>
                    <a:pt x="6914" y="3809"/>
                  </a:cubicBezTo>
                  <a:cubicBezTo>
                    <a:pt x="7099" y="3957"/>
                    <a:pt x="7321" y="3994"/>
                    <a:pt x="7617" y="4067"/>
                  </a:cubicBezTo>
                  <a:cubicBezTo>
                    <a:pt x="8430" y="4252"/>
                    <a:pt x="9613" y="4289"/>
                    <a:pt x="10279" y="4289"/>
                  </a:cubicBezTo>
                  <a:lnTo>
                    <a:pt x="10744" y="4289"/>
                  </a:lnTo>
                  <a:cubicBezTo>
                    <a:pt x="10673" y="4360"/>
                    <a:pt x="10564" y="4443"/>
                    <a:pt x="10427" y="4511"/>
                  </a:cubicBezTo>
                  <a:cubicBezTo>
                    <a:pt x="10168" y="4622"/>
                    <a:pt x="9835" y="4733"/>
                    <a:pt x="9428" y="4733"/>
                  </a:cubicBezTo>
                  <a:lnTo>
                    <a:pt x="6175" y="4733"/>
                  </a:lnTo>
                  <a:cubicBezTo>
                    <a:pt x="6087" y="4644"/>
                    <a:pt x="5933" y="4480"/>
                    <a:pt x="5805" y="4289"/>
                  </a:cubicBezTo>
                  <a:cubicBezTo>
                    <a:pt x="5620" y="4067"/>
                    <a:pt x="5436" y="3772"/>
                    <a:pt x="5362" y="3550"/>
                  </a:cubicBezTo>
                  <a:cubicBezTo>
                    <a:pt x="5288" y="3291"/>
                    <a:pt x="5103" y="3069"/>
                    <a:pt x="4881" y="2921"/>
                  </a:cubicBezTo>
                  <a:cubicBezTo>
                    <a:pt x="4585" y="2700"/>
                    <a:pt x="4216" y="2589"/>
                    <a:pt x="3883" y="2515"/>
                  </a:cubicBezTo>
                  <a:cubicBezTo>
                    <a:pt x="3550" y="2441"/>
                    <a:pt x="3217" y="2441"/>
                    <a:pt x="3032" y="2441"/>
                  </a:cubicBezTo>
                  <a:lnTo>
                    <a:pt x="2774" y="2441"/>
                  </a:lnTo>
                  <a:cubicBezTo>
                    <a:pt x="2663" y="2441"/>
                    <a:pt x="2589" y="2515"/>
                    <a:pt x="2515" y="2589"/>
                  </a:cubicBezTo>
                  <a:cubicBezTo>
                    <a:pt x="2256" y="2958"/>
                    <a:pt x="2182" y="3439"/>
                    <a:pt x="2182" y="3883"/>
                  </a:cubicBezTo>
                  <a:cubicBezTo>
                    <a:pt x="2182" y="4130"/>
                    <a:pt x="2204" y="4363"/>
                    <a:pt x="2229" y="4548"/>
                  </a:cubicBezTo>
                  <a:lnTo>
                    <a:pt x="1842" y="4548"/>
                  </a:lnTo>
                  <a:cubicBezTo>
                    <a:pt x="1832" y="4256"/>
                    <a:pt x="1805" y="3800"/>
                    <a:pt x="1739" y="3291"/>
                  </a:cubicBezTo>
                  <a:cubicBezTo>
                    <a:pt x="1702" y="2884"/>
                    <a:pt x="1591" y="2441"/>
                    <a:pt x="1480" y="2034"/>
                  </a:cubicBezTo>
                  <a:cubicBezTo>
                    <a:pt x="1332" y="1627"/>
                    <a:pt x="1184" y="1258"/>
                    <a:pt x="888" y="962"/>
                  </a:cubicBezTo>
                  <a:cubicBezTo>
                    <a:pt x="777" y="851"/>
                    <a:pt x="703" y="740"/>
                    <a:pt x="666" y="703"/>
                  </a:cubicBezTo>
                  <a:lnTo>
                    <a:pt x="638" y="647"/>
                  </a:lnTo>
                  <a:lnTo>
                    <a:pt x="638" y="647"/>
                  </a:lnTo>
                  <a:cubicBezTo>
                    <a:pt x="659" y="629"/>
                    <a:pt x="711" y="629"/>
                    <a:pt x="740" y="629"/>
                  </a:cubicBezTo>
                  <a:lnTo>
                    <a:pt x="802" y="598"/>
                  </a:lnTo>
                  <a:close/>
                  <a:moveTo>
                    <a:pt x="851" y="1"/>
                  </a:moveTo>
                  <a:cubicBezTo>
                    <a:pt x="814" y="1"/>
                    <a:pt x="666" y="1"/>
                    <a:pt x="482" y="38"/>
                  </a:cubicBezTo>
                  <a:cubicBezTo>
                    <a:pt x="408" y="75"/>
                    <a:pt x="297" y="112"/>
                    <a:pt x="186" y="186"/>
                  </a:cubicBezTo>
                  <a:cubicBezTo>
                    <a:pt x="112" y="296"/>
                    <a:pt x="1" y="444"/>
                    <a:pt x="1" y="592"/>
                  </a:cubicBezTo>
                  <a:cubicBezTo>
                    <a:pt x="1" y="740"/>
                    <a:pt x="75" y="888"/>
                    <a:pt x="149" y="999"/>
                  </a:cubicBezTo>
                  <a:cubicBezTo>
                    <a:pt x="223" y="1110"/>
                    <a:pt x="297" y="1258"/>
                    <a:pt x="445" y="1406"/>
                  </a:cubicBezTo>
                  <a:cubicBezTo>
                    <a:pt x="629" y="1553"/>
                    <a:pt x="777" y="1849"/>
                    <a:pt x="888" y="2219"/>
                  </a:cubicBezTo>
                  <a:cubicBezTo>
                    <a:pt x="1073" y="2773"/>
                    <a:pt x="1147" y="3439"/>
                    <a:pt x="1184" y="3957"/>
                  </a:cubicBezTo>
                  <a:cubicBezTo>
                    <a:pt x="1221" y="4215"/>
                    <a:pt x="1221" y="4437"/>
                    <a:pt x="1221" y="4622"/>
                  </a:cubicBezTo>
                  <a:cubicBezTo>
                    <a:pt x="1258" y="4770"/>
                    <a:pt x="1258" y="4881"/>
                    <a:pt x="1258" y="4881"/>
                  </a:cubicBezTo>
                  <a:cubicBezTo>
                    <a:pt x="1258" y="4955"/>
                    <a:pt x="1258" y="5029"/>
                    <a:pt x="1332" y="5066"/>
                  </a:cubicBezTo>
                  <a:cubicBezTo>
                    <a:pt x="1406" y="5140"/>
                    <a:pt x="1480" y="5177"/>
                    <a:pt x="1554" y="5177"/>
                  </a:cubicBezTo>
                  <a:lnTo>
                    <a:pt x="2589" y="5177"/>
                  </a:lnTo>
                  <a:cubicBezTo>
                    <a:pt x="2700" y="5177"/>
                    <a:pt x="2774" y="5140"/>
                    <a:pt x="2848" y="5066"/>
                  </a:cubicBezTo>
                  <a:cubicBezTo>
                    <a:pt x="2922" y="4992"/>
                    <a:pt x="2922" y="4881"/>
                    <a:pt x="2885" y="4807"/>
                  </a:cubicBezTo>
                  <a:lnTo>
                    <a:pt x="2885" y="4770"/>
                  </a:lnTo>
                  <a:cubicBezTo>
                    <a:pt x="2885" y="4696"/>
                    <a:pt x="2811" y="4289"/>
                    <a:pt x="2811" y="3883"/>
                  </a:cubicBezTo>
                  <a:cubicBezTo>
                    <a:pt x="2811" y="3577"/>
                    <a:pt x="2836" y="3270"/>
                    <a:pt x="2950" y="3069"/>
                  </a:cubicBezTo>
                  <a:lnTo>
                    <a:pt x="3032" y="3069"/>
                  </a:lnTo>
                  <a:cubicBezTo>
                    <a:pt x="3254" y="3069"/>
                    <a:pt x="3698" y="3069"/>
                    <a:pt x="4068" y="3180"/>
                  </a:cubicBezTo>
                  <a:cubicBezTo>
                    <a:pt x="4253" y="3254"/>
                    <a:pt x="4400" y="3328"/>
                    <a:pt x="4511" y="3402"/>
                  </a:cubicBezTo>
                  <a:cubicBezTo>
                    <a:pt x="4659" y="3513"/>
                    <a:pt x="4733" y="3587"/>
                    <a:pt x="4770" y="3735"/>
                  </a:cubicBezTo>
                  <a:cubicBezTo>
                    <a:pt x="4881" y="4141"/>
                    <a:pt x="5177" y="4511"/>
                    <a:pt x="5399" y="4770"/>
                  </a:cubicBezTo>
                  <a:cubicBezTo>
                    <a:pt x="5620" y="5066"/>
                    <a:pt x="5842" y="5251"/>
                    <a:pt x="5842" y="5251"/>
                  </a:cubicBezTo>
                  <a:cubicBezTo>
                    <a:pt x="5879" y="5287"/>
                    <a:pt x="5953" y="5324"/>
                    <a:pt x="6027" y="5324"/>
                  </a:cubicBezTo>
                  <a:lnTo>
                    <a:pt x="9428" y="5324"/>
                  </a:lnTo>
                  <a:cubicBezTo>
                    <a:pt x="9946" y="5324"/>
                    <a:pt x="10353" y="5214"/>
                    <a:pt x="10685" y="5066"/>
                  </a:cubicBezTo>
                  <a:cubicBezTo>
                    <a:pt x="11018" y="4881"/>
                    <a:pt x="11240" y="4696"/>
                    <a:pt x="11351" y="4474"/>
                  </a:cubicBezTo>
                  <a:cubicBezTo>
                    <a:pt x="11388" y="4437"/>
                    <a:pt x="11425" y="4400"/>
                    <a:pt x="11425" y="4326"/>
                  </a:cubicBezTo>
                  <a:cubicBezTo>
                    <a:pt x="11462" y="4252"/>
                    <a:pt x="11499" y="4215"/>
                    <a:pt x="11499" y="4104"/>
                  </a:cubicBezTo>
                  <a:cubicBezTo>
                    <a:pt x="11499" y="4030"/>
                    <a:pt x="11462" y="3920"/>
                    <a:pt x="11425" y="3846"/>
                  </a:cubicBezTo>
                  <a:cubicBezTo>
                    <a:pt x="11314" y="3735"/>
                    <a:pt x="11240" y="3698"/>
                    <a:pt x="11129" y="3698"/>
                  </a:cubicBezTo>
                  <a:cubicBezTo>
                    <a:pt x="11055" y="3661"/>
                    <a:pt x="10981" y="3661"/>
                    <a:pt x="10870" y="3661"/>
                  </a:cubicBezTo>
                  <a:lnTo>
                    <a:pt x="10648" y="3661"/>
                  </a:lnTo>
                  <a:cubicBezTo>
                    <a:pt x="10574" y="3698"/>
                    <a:pt x="10427" y="3698"/>
                    <a:pt x="10279" y="3698"/>
                  </a:cubicBezTo>
                  <a:cubicBezTo>
                    <a:pt x="9835" y="3698"/>
                    <a:pt x="9170" y="3661"/>
                    <a:pt x="8578" y="3587"/>
                  </a:cubicBezTo>
                  <a:cubicBezTo>
                    <a:pt x="8282" y="3550"/>
                    <a:pt x="7987" y="3513"/>
                    <a:pt x="7728" y="3476"/>
                  </a:cubicBezTo>
                  <a:cubicBezTo>
                    <a:pt x="7506" y="3402"/>
                    <a:pt x="7321" y="3365"/>
                    <a:pt x="7247" y="3291"/>
                  </a:cubicBezTo>
                  <a:cubicBezTo>
                    <a:pt x="6951" y="3143"/>
                    <a:pt x="6582" y="2700"/>
                    <a:pt x="6360" y="2367"/>
                  </a:cubicBezTo>
                  <a:cubicBezTo>
                    <a:pt x="6286" y="2256"/>
                    <a:pt x="6212" y="2219"/>
                    <a:pt x="6101" y="2145"/>
                  </a:cubicBezTo>
                  <a:cubicBezTo>
                    <a:pt x="5731" y="1886"/>
                    <a:pt x="5103" y="1553"/>
                    <a:pt x="4363" y="1221"/>
                  </a:cubicBezTo>
                  <a:cubicBezTo>
                    <a:pt x="3661" y="888"/>
                    <a:pt x="2885" y="555"/>
                    <a:pt x="2293" y="333"/>
                  </a:cubicBezTo>
                  <a:lnTo>
                    <a:pt x="2256" y="333"/>
                  </a:lnTo>
                  <a:lnTo>
                    <a:pt x="92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3" name="Google Shape;2903;p51"/>
            <p:cNvSpPr/>
            <p:nvPr/>
          </p:nvSpPr>
          <p:spPr>
            <a:xfrm>
              <a:off x="2816850" y="4909350"/>
              <a:ext cx="98000" cy="95225"/>
            </a:xfrm>
            <a:custGeom>
              <a:avLst/>
              <a:gdLst/>
              <a:ahLst/>
              <a:cxnLst/>
              <a:rect l="l" t="t" r="r" b="b"/>
              <a:pathLst>
                <a:path w="3920" h="3809" extrusionOk="0">
                  <a:moveTo>
                    <a:pt x="2404" y="1"/>
                  </a:moveTo>
                  <a:cubicBezTo>
                    <a:pt x="2404" y="1"/>
                    <a:pt x="1" y="2293"/>
                    <a:pt x="38" y="2552"/>
                  </a:cubicBezTo>
                  <a:cubicBezTo>
                    <a:pt x="75" y="3144"/>
                    <a:pt x="1442" y="3809"/>
                    <a:pt x="1442" y="3809"/>
                  </a:cubicBezTo>
                  <a:lnTo>
                    <a:pt x="3919" y="2367"/>
                  </a:lnTo>
                  <a:lnTo>
                    <a:pt x="3624" y="1258"/>
                  </a:lnTo>
                  <a:cubicBezTo>
                    <a:pt x="3217" y="260"/>
                    <a:pt x="2404" y="1"/>
                    <a:pt x="240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4" name="Google Shape;2904;p51"/>
            <p:cNvSpPr/>
            <p:nvPr/>
          </p:nvSpPr>
          <p:spPr>
            <a:xfrm>
              <a:off x="2809450" y="4901600"/>
              <a:ext cx="113725" cy="111000"/>
            </a:xfrm>
            <a:custGeom>
              <a:avLst/>
              <a:gdLst/>
              <a:ahLst/>
              <a:cxnLst/>
              <a:rect l="l" t="t" r="r" b="b"/>
              <a:pathLst>
                <a:path w="4549" h="4440" extrusionOk="0">
                  <a:moveTo>
                    <a:pt x="629" y="2751"/>
                  </a:moveTo>
                  <a:lnTo>
                    <a:pt x="614" y="2757"/>
                  </a:lnTo>
                  <a:lnTo>
                    <a:pt x="614" y="2757"/>
                  </a:lnTo>
                  <a:cubicBezTo>
                    <a:pt x="616" y="2753"/>
                    <a:pt x="621" y="2751"/>
                    <a:pt x="629" y="2751"/>
                  </a:cubicBezTo>
                  <a:close/>
                  <a:moveTo>
                    <a:pt x="2769" y="674"/>
                  </a:moveTo>
                  <a:lnTo>
                    <a:pt x="2769" y="674"/>
                  </a:lnTo>
                  <a:cubicBezTo>
                    <a:pt x="2840" y="710"/>
                    <a:pt x="2933" y="762"/>
                    <a:pt x="3032" y="829"/>
                  </a:cubicBezTo>
                  <a:cubicBezTo>
                    <a:pt x="3217" y="1013"/>
                    <a:pt x="3476" y="1272"/>
                    <a:pt x="3624" y="1679"/>
                  </a:cubicBezTo>
                  <a:lnTo>
                    <a:pt x="3846" y="2529"/>
                  </a:lnTo>
                  <a:lnTo>
                    <a:pt x="1733" y="3776"/>
                  </a:lnTo>
                  <a:lnTo>
                    <a:pt x="1733" y="3776"/>
                  </a:lnTo>
                  <a:cubicBezTo>
                    <a:pt x="1584" y="3694"/>
                    <a:pt x="1322" y="3562"/>
                    <a:pt x="1110" y="3380"/>
                  </a:cubicBezTo>
                  <a:cubicBezTo>
                    <a:pt x="962" y="3269"/>
                    <a:pt x="814" y="3158"/>
                    <a:pt x="740" y="3047"/>
                  </a:cubicBezTo>
                  <a:cubicBezTo>
                    <a:pt x="693" y="2999"/>
                    <a:pt x="660" y="2936"/>
                    <a:pt x="643" y="2887"/>
                  </a:cubicBezTo>
                  <a:lnTo>
                    <a:pt x="643" y="2887"/>
                  </a:lnTo>
                  <a:cubicBezTo>
                    <a:pt x="663" y="2849"/>
                    <a:pt x="704" y="2800"/>
                    <a:pt x="777" y="2751"/>
                  </a:cubicBezTo>
                  <a:cubicBezTo>
                    <a:pt x="1036" y="2418"/>
                    <a:pt x="1591" y="1864"/>
                    <a:pt x="2034" y="1383"/>
                  </a:cubicBezTo>
                  <a:cubicBezTo>
                    <a:pt x="2335" y="1082"/>
                    <a:pt x="2608" y="824"/>
                    <a:pt x="2769" y="674"/>
                  </a:cubicBezTo>
                  <a:close/>
                  <a:moveTo>
                    <a:pt x="2722" y="1"/>
                  </a:moveTo>
                  <a:cubicBezTo>
                    <a:pt x="2643" y="1"/>
                    <a:pt x="2569" y="35"/>
                    <a:pt x="2515" y="89"/>
                  </a:cubicBezTo>
                  <a:cubicBezTo>
                    <a:pt x="2515" y="89"/>
                    <a:pt x="1886" y="644"/>
                    <a:pt x="1295" y="1272"/>
                  </a:cubicBezTo>
                  <a:cubicBezTo>
                    <a:pt x="999" y="1568"/>
                    <a:pt x="703" y="1864"/>
                    <a:pt x="481" y="2123"/>
                  </a:cubicBezTo>
                  <a:cubicBezTo>
                    <a:pt x="334" y="2270"/>
                    <a:pt x="260" y="2381"/>
                    <a:pt x="186" y="2492"/>
                  </a:cubicBezTo>
                  <a:lnTo>
                    <a:pt x="75" y="2640"/>
                  </a:lnTo>
                  <a:cubicBezTo>
                    <a:pt x="38" y="2677"/>
                    <a:pt x="1" y="2714"/>
                    <a:pt x="1" y="2862"/>
                  </a:cubicBezTo>
                  <a:cubicBezTo>
                    <a:pt x="1" y="2862"/>
                    <a:pt x="1" y="2862"/>
                    <a:pt x="1" y="2862"/>
                  </a:cubicBezTo>
                  <a:lnTo>
                    <a:pt x="1" y="2862"/>
                  </a:lnTo>
                  <a:cubicBezTo>
                    <a:pt x="1" y="2882"/>
                    <a:pt x="4" y="2897"/>
                    <a:pt x="7" y="2907"/>
                  </a:cubicBezTo>
                  <a:lnTo>
                    <a:pt x="7" y="2907"/>
                  </a:lnTo>
                  <a:cubicBezTo>
                    <a:pt x="53" y="3177"/>
                    <a:pt x="193" y="3352"/>
                    <a:pt x="334" y="3527"/>
                  </a:cubicBezTo>
                  <a:cubicBezTo>
                    <a:pt x="555" y="3786"/>
                    <a:pt x="888" y="4008"/>
                    <a:pt x="1147" y="4156"/>
                  </a:cubicBezTo>
                  <a:cubicBezTo>
                    <a:pt x="1406" y="4304"/>
                    <a:pt x="1628" y="4415"/>
                    <a:pt x="1628" y="4415"/>
                  </a:cubicBezTo>
                  <a:cubicBezTo>
                    <a:pt x="1658" y="4430"/>
                    <a:pt x="1695" y="4439"/>
                    <a:pt x="1733" y="4439"/>
                  </a:cubicBezTo>
                  <a:cubicBezTo>
                    <a:pt x="1787" y="4439"/>
                    <a:pt x="1843" y="4421"/>
                    <a:pt x="1886" y="4378"/>
                  </a:cubicBezTo>
                  <a:lnTo>
                    <a:pt x="4363" y="2936"/>
                  </a:lnTo>
                  <a:cubicBezTo>
                    <a:pt x="4474" y="2862"/>
                    <a:pt x="4548" y="2714"/>
                    <a:pt x="4511" y="2566"/>
                  </a:cubicBezTo>
                  <a:lnTo>
                    <a:pt x="4215" y="1494"/>
                  </a:lnTo>
                  <a:lnTo>
                    <a:pt x="4179" y="1457"/>
                  </a:lnTo>
                  <a:cubicBezTo>
                    <a:pt x="3994" y="903"/>
                    <a:pt x="3624" y="533"/>
                    <a:pt x="3365" y="311"/>
                  </a:cubicBezTo>
                  <a:cubicBezTo>
                    <a:pt x="3069" y="89"/>
                    <a:pt x="2848" y="15"/>
                    <a:pt x="2811" y="15"/>
                  </a:cubicBezTo>
                  <a:cubicBezTo>
                    <a:pt x="2781" y="5"/>
                    <a:pt x="2751" y="1"/>
                    <a:pt x="272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5" name="Google Shape;2905;p51"/>
            <p:cNvSpPr/>
            <p:nvPr/>
          </p:nvSpPr>
          <p:spPr>
            <a:xfrm>
              <a:off x="1840825" y="3478600"/>
              <a:ext cx="636850" cy="232925"/>
            </a:xfrm>
            <a:custGeom>
              <a:avLst/>
              <a:gdLst/>
              <a:ahLst/>
              <a:cxnLst/>
              <a:rect l="l" t="t" r="r" b="b"/>
              <a:pathLst>
                <a:path w="25474" h="9317" extrusionOk="0">
                  <a:moveTo>
                    <a:pt x="22590" y="0"/>
                  </a:moveTo>
                  <a:cubicBezTo>
                    <a:pt x="21628" y="0"/>
                    <a:pt x="20187" y="333"/>
                    <a:pt x="20187" y="333"/>
                  </a:cubicBezTo>
                  <a:lnTo>
                    <a:pt x="17414" y="1442"/>
                  </a:lnTo>
                  <a:lnTo>
                    <a:pt x="1" y="4252"/>
                  </a:lnTo>
                  <a:lnTo>
                    <a:pt x="407" y="9317"/>
                  </a:lnTo>
                  <a:lnTo>
                    <a:pt x="17931" y="3623"/>
                  </a:lnTo>
                  <a:lnTo>
                    <a:pt x="23107" y="2071"/>
                  </a:lnTo>
                  <a:cubicBezTo>
                    <a:pt x="23107" y="2071"/>
                    <a:pt x="24327" y="2921"/>
                    <a:pt x="24845" y="3217"/>
                  </a:cubicBezTo>
                  <a:cubicBezTo>
                    <a:pt x="24954" y="3279"/>
                    <a:pt x="25044" y="3305"/>
                    <a:pt x="25120" y="3305"/>
                  </a:cubicBezTo>
                  <a:cubicBezTo>
                    <a:pt x="25404" y="3305"/>
                    <a:pt x="25473" y="2933"/>
                    <a:pt x="25473" y="2699"/>
                  </a:cubicBezTo>
                  <a:cubicBezTo>
                    <a:pt x="25473" y="2403"/>
                    <a:pt x="23514" y="0"/>
                    <a:pt x="2259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6" name="Google Shape;2906;p51"/>
            <p:cNvSpPr/>
            <p:nvPr/>
          </p:nvSpPr>
          <p:spPr>
            <a:xfrm>
              <a:off x="1832500" y="3471200"/>
              <a:ext cx="652575" cy="248325"/>
            </a:xfrm>
            <a:custGeom>
              <a:avLst/>
              <a:gdLst/>
              <a:ahLst/>
              <a:cxnLst/>
              <a:rect l="l" t="t" r="r" b="b"/>
              <a:pathLst>
                <a:path w="26103" h="9933" extrusionOk="0">
                  <a:moveTo>
                    <a:pt x="22923" y="592"/>
                  </a:moveTo>
                  <a:cubicBezTo>
                    <a:pt x="22997" y="592"/>
                    <a:pt x="23292" y="703"/>
                    <a:pt x="23588" y="925"/>
                  </a:cubicBezTo>
                  <a:cubicBezTo>
                    <a:pt x="24032" y="1258"/>
                    <a:pt x="24512" y="1738"/>
                    <a:pt x="24919" y="2219"/>
                  </a:cubicBezTo>
                  <a:cubicBezTo>
                    <a:pt x="25104" y="2441"/>
                    <a:pt x="25252" y="2625"/>
                    <a:pt x="25363" y="2810"/>
                  </a:cubicBezTo>
                  <a:cubicBezTo>
                    <a:pt x="25437" y="2884"/>
                    <a:pt x="25474" y="2958"/>
                    <a:pt x="25474" y="2995"/>
                  </a:cubicBezTo>
                  <a:lnTo>
                    <a:pt x="25509" y="3031"/>
                  </a:lnTo>
                  <a:lnTo>
                    <a:pt x="25509" y="3031"/>
                  </a:lnTo>
                  <a:cubicBezTo>
                    <a:pt x="25503" y="3130"/>
                    <a:pt x="25474" y="3225"/>
                    <a:pt x="25474" y="3291"/>
                  </a:cubicBezTo>
                  <a:cubicBezTo>
                    <a:pt x="25474" y="3291"/>
                    <a:pt x="25437" y="3291"/>
                    <a:pt x="25363" y="3254"/>
                  </a:cubicBezTo>
                  <a:cubicBezTo>
                    <a:pt x="25104" y="3106"/>
                    <a:pt x="24660" y="2810"/>
                    <a:pt x="24291" y="2552"/>
                  </a:cubicBezTo>
                  <a:cubicBezTo>
                    <a:pt x="23921" y="2330"/>
                    <a:pt x="23588" y="2108"/>
                    <a:pt x="23588" y="2108"/>
                  </a:cubicBezTo>
                  <a:cubicBezTo>
                    <a:pt x="23536" y="2082"/>
                    <a:pt x="23484" y="2056"/>
                    <a:pt x="23418" y="2056"/>
                  </a:cubicBezTo>
                  <a:cubicBezTo>
                    <a:pt x="23391" y="2056"/>
                    <a:pt x="23362" y="2060"/>
                    <a:pt x="23329" y="2071"/>
                  </a:cubicBezTo>
                  <a:lnTo>
                    <a:pt x="18153" y="3624"/>
                  </a:lnTo>
                  <a:lnTo>
                    <a:pt x="1036" y="9206"/>
                  </a:lnTo>
                  <a:lnTo>
                    <a:pt x="666" y="4807"/>
                  </a:lnTo>
                  <a:lnTo>
                    <a:pt x="17784" y="2071"/>
                  </a:lnTo>
                  <a:lnTo>
                    <a:pt x="17858" y="2034"/>
                  </a:lnTo>
                  <a:lnTo>
                    <a:pt x="20589" y="905"/>
                  </a:lnTo>
                  <a:lnTo>
                    <a:pt x="20589" y="905"/>
                  </a:lnTo>
                  <a:lnTo>
                    <a:pt x="20594" y="925"/>
                  </a:lnTo>
                  <a:cubicBezTo>
                    <a:pt x="20594" y="925"/>
                    <a:pt x="20667" y="888"/>
                    <a:pt x="20815" y="851"/>
                  </a:cubicBezTo>
                  <a:cubicBezTo>
                    <a:pt x="21259" y="777"/>
                    <a:pt x="22257" y="592"/>
                    <a:pt x="22923" y="592"/>
                  </a:cubicBezTo>
                  <a:close/>
                  <a:moveTo>
                    <a:pt x="22923" y="1"/>
                  </a:moveTo>
                  <a:cubicBezTo>
                    <a:pt x="21924" y="1"/>
                    <a:pt x="20483" y="296"/>
                    <a:pt x="20446" y="296"/>
                  </a:cubicBezTo>
                  <a:lnTo>
                    <a:pt x="20409" y="333"/>
                  </a:lnTo>
                  <a:lnTo>
                    <a:pt x="17674" y="1449"/>
                  </a:lnTo>
                  <a:lnTo>
                    <a:pt x="17674" y="1449"/>
                  </a:lnTo>
                  <a:lnTo>
                    <a:pt x="17673" y="1442"/>
                  </a:lnTo>
                  <a:lnTo>
                    <a:pt x="297" y="4252"/>
                  </a:lnTo>
                  <a:cubicBezTo>
                    <a:pt x="112" y="4252"/>
                    <a:pt x="1" y="4400"/>
                    <a:pt x="38" y="4585"/>
                  </a:cubicBezTo>
                  <a:lnTo>
                    <a:pt x="445" y="9650"/>
                  </a:lnTo>
                  <a:cubicBezTo>
                    <a:pt x="445" y="9724"/>
                    <a:pt x="482" y="9835"/>
                    <a:pt x="592" y="9872"/>
                  </a:cubicBezTo>
                  <a:cubicBezTo>
                    <a:pt x="636" y="9915"/>
                    <a:pt x="679" y="9933"/>
                    <a:pt x="730" y="9933"/>
                  </a:cubicBezTo>
                  <a:cubicBezTo>
                    <a:pt x="766" y="9933"/>
                    <a:pt x="805" y="9924"/>
                    <a:pt x="851" y="9909"/>
                  </a:cubicBezTo>
                  <a:lnTo>
                    <a:pt x="18338" y="4215"/>
                  </a:lnTo>
                  <a:lnTo>
                    <a:pt x="23376" y="2704"/>
                  </a:lnTo>
                  <a:lnTo>
                    <a:pt x="23376" y="2704"/>
                  </a:lnTo>
                  <a:cubicBezTo>
                    <a:pt x="23704" y="2916"/>
                    <a:pt x="24610" y="3502"/>
                    <a:pt x="25030" y="3772"/>
                  </a:cubicBezTo>
                  <a:cubicBezTo>
                    <a:pt x="25178" y="3846"/>
                    <a:pt x="25326" y="3919"/>
                    <a:pt x="25474" y="3919"/>
                  </a:cubicBezTo>
                  <a:cubicBezTo>
                    <a:pt x="25622" y="3919"/>
                    <a:pt x="25732" y="3846"/>
                    <a:pt x="25843" y="3772"/>
                  </a:cubicBezTo>
                  <a:cubicBezTo>
                    <a:pt x="25991" y="3661"/>
                    <a:pt x="26028" y="3513"/>
                    <a:pt x="26065" y="3365"/>
                  </a:cubicBezTo>
                  <a:cubicBezTo>
                    <a:pt x="26102" y="3217"/>
                    <a:pt x="26102" y="3106"/>
                    <a:pt x="26102" y="2995"/>
                  </a:cubicBezTo>
                  <a:cubicBezTo>
                    <a:pt x="26102" y="2884"/>
                    <a:pt x="26102" y="2847"/>
                    <a:pt x="26065" y="2773"/>
                  </a:cubicBezTo>
                  <a:cubicBezTo>
                    <a:pt x="25991" y="2589"/>
                    <a:pt x="25843" y="2367"/>
                    <a:pt x="25622" y="2108"/>
                  </a:cubicBezTo>
                  <a:cubicBezTo>
                    <a:pt x="25289" y="1664"/>
                    <a:pt x="24808" y="1184"/>
                    <a:pt x="24365" y="777"/>
                  </a:cubicBezTo>
                  <a:cubicBezTo>
                    <a:pt x="24106" y="555"/>
                    <a:pt x="23884" y="370"/>
                    <a:pt x="23625" y="222"/>
                  </a:cubicBezTo>
                  <a:cubicBezTo>
                    <a:pt x="23403" y="111"/>
                    <a:pt x="23181" y="1"/>
                    <a:pt x="229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7" name="Google Shape;2907;p51"/>
            <p:cNvSpPr/>
            <p:nvPr/>
          </p:nvSpPr>
          <p:spPr>
            <a:xfrm>
              <a:off x="2303875" y="3514650"/>
              <a:ext cx="171025" cy="49925"/>
            </a:xfrm>
            <a:custGeom>
              <a:avLst/>
              <a:gdLst/>
              <a:ahLst/>
              <a:cxnLst/>
              <a:rect l="l" t="t" r="r" b="b"/>
              <a:pathLst>
                <a:path w="6841" h="1997" extrusionOk="0">
                  <a:moveTo>
                    <a:pt x="1665" y="0"/>
                  </a:moveTo>
                  <a:lnTo>
                    <a:pt x="1" y="1997"/>
                  </a:lnTo>
                  <a:cubicBezTo>
                    <a:pt x="1" y="1997"/>
                    <a:pt x="334" y="1997"/>
                    <a:pt x="1665" y="1886"/>
                  </a:cubicBezTo>
                  <a:cubicBezTo>
                    <a:pt x="3033" y="1775"/>
                    <a:pt x="3735" y="1146"/>
                    <a:pt x="3735" y="1146"/>
                  </a:cubicBezTo>
                  <a:cubicBezTo>
                    <a:pt x="3735" y="1146"/>
                    <a:pt x="4992" y="1257"/>
                    <a:pt x="5916" y="1257"/>
                  </a:cubicBezTo>
                  <a:cubicBezTo>
                    <a:pt x="6840" y="1257"/>
                    <a:pt x="6545" y="444"/>
                    <a:pt x="5805" y="333"/>
                  </a:cubicBezTo>
                  <a:cubicBezTo>
                    <a:pt x="5103" y="222"/>
                    <a:pt x="1665" y="0"/>
                    <a:pt x="166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8" name="Google Shape;2908;p51"/>
            <p:cNvSpPr/>
            <p:nvPr/>
          </p:nvSpPr>
          <p:spPr>
            <a:xfrm>
              <a:off x="2296500" y="3507250"/>
              <a:ext cx="177475" cy="64725"/>
            </a:xfrm>
            <a:custGeom>
              <a:avLst/>
              <a:gdLst/>
              <a:ahLst/>
              <a:cxnLst/>
              <a:rect l="l" t="t" r="r" b="b"/>
              <a:pathLst>
                <a:path w="7099" h="2589" extrusionOk="0">
                  <a:moveTo>
                    <a:pt x="1997" y="0"/>
                  </a:moveTo>
                  <a:cubicBezTo>
                    <a:pt x="1812" y="0"/>
                    <a:pt x="1664" y="111"/>
                    <a:pt x="1664" y="296"/>
                  </a:cubicBezTo>
                  <a:cubicBezTo>
                    <a:pt x="1664" y="444"/>
                    <a:pt x="1775" y="592"/>
                    <a:pt x="1960" y="629"/>
                  </a:cubicBezTo>
                  <a:cubicBezTo>
                    <a:pt x="1960" y="629"/>
                    <a:pt x="2810" y="666"/>
                    <a:pt x="3734" y="740"/>
                  </a:cubicBezTo>
                  <a:cubicBezTo>
                    <a:pt x="4695" y="814"/>
                    <a:pt x="5731" y="888"/>
                    <a:pt x="6063" y="925"/>
                  </a:cubicBezTo>
                  <a:cubicBezTo>
                    <a:pt x="6211" y="962"/>
                    <a:pt x="6322" y="999"/>
                    <a:pt x="6396" y="1073"/>
                  </a:cubicBezTo>
                  <a:lnTo>
                    <a:pt x="6470" y="1147"/>
                  </a:lnTo>
                  <a:lnTo>
                    <a:pt x="6470" y="1183"/>
                  </a:lnTo>
                  <a:cubicBezTo>
                    <a:pt x="6470" y="1220"/>
                    <a:pt x="6359" y="1257"/>
                    <a:pt x="6211" y="1257"/>
                  </a:cubicBezTo>
                  <a:cubicBezTo>
                    <a:pt x="5768" y="1257"/>
                    <a:pt x="5213" y="1220"/>
                    <a:pt x="4806" y="1183"/>
                  </a:cubicBezTo>
                  <a:cubicBezTo>
                    <a:pt x="4363" y="1183"/>
                    <a:pt x="4067" y="1147"/>
                    <a:pt x="4067" y="1147"/>
                  </a:cubicBezTo>
                  <a:cubicBezTo>
                    <a:pt x="3993" y="1147"/>
                    <a:pt x="3882" y="1147"/>
                    <a:pt x="3845" y="1220"/>
                  </a:cubicBezTo>
                  <a:cubicBezTo>
                    <a:pt x="3808" y="1220"/>
                    <a:pt x="3180" y="1775"/>
                    <a:pt x="1960" y="1849"/>
                  </a:cubicBezTo>
                  <a:cubicBezTo>
                    <a:pt x="1257" y="1923"/>
                    <a:pt x="850" y="1960"/>
                    <a:pt x="629" y="1960"/>
                  </a:cubicBezTo>
                  <a:lnTo>
                    <a:pt x="296" y="1960"/>
                  </a:lnTo>
                  <a:cubicBezTo>
                    <a:pt x="148" y="1960"/>
                    <a:pt x="0" y="2108"/>
                    <a:pt x="0" y="2293"/>
                  </a:cubicBezTo>
                  <a:cubicBezTo>
                    <a:pt x="0" y="2440"/>
                    <a:pt x="148" y="2588"/>
                    <a:pt x="296" y="2588"/>
                  </a:cubicBezTo>
                  <a:cubicBezTo>
                    <a:pt x="333" y="2588"/>
                    <a:pt x="629" y="2588"/>
                    <a:pt x="1997" y="2477"/>
                  </a:cubicBezTo>
                  <a:cubicBezTo>
                    <a:pt x="3158" y="2388"/>
                    <a:pt x="3888" y="1939"/>
                    <a:pt x="4147" y="1748"/>
                  </a:cubicBezTo>
                  <a:lnTo>
                    <a:pt x="4147" y="1748"/>
                  </a:lnTo>
                  <a:cubicBezTo>
                    <a:pt x="4475" y="1775"/>
                    <a:pt x="5429" y="1849"/>
                    <a:pt x="6211" y="1849"/>
                  </a:cubicBezTo>
                  <a:cubicBezTo>
                    <a:pt x="6470" y="1849"/>
                    <a:pt x="6655" y="1812"/>
                    <a:pt x="6840" y="1701"/>
                  </a:cubicBezTo>
                  <a:cubicBezTo>
                    <a:pt x="6988" y="1590"/>
                    <a:pt x="7099" y="1405"/>
                    <a:pt x="7099" y="1220"/>
                  </a:cubicBezTo>
                  <a:cubicBezTo>
                    <a:pt x="7099" y="962"/>
                    <a:pt x="6988" y="777"/>
                    <a:pt x="6803" y="629"/>
                  </a:cubicBezTo>
                  <a:cubicBezTo>
                    <a:pt x="6655" y="481"/>
                    <a:pt x="6433" y="370"/>
                    <a:pt x="6137" y="296"/>
                  </a:cubicBezTo>
                  <a:cubicBezTo>
                    <a:pt x="5768" y="259"/>
                    <a:pt x="4732" y="185"/>
                    <a:pt x="3771" y="111"/>
                  </a:cubicBezTo>
                  <a:cubicBezTo>
                    <a:pt x="2847" y="37"/>
                    <a:pt x="1997" y="0"/>
                    <a:pt x="19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9" name="Google Shape;2909;p51"/>
            <p:cNvSpPr/>
            <p:nvPr/>
          </p:nvSpPr>
          <p:spPr>
            <a:xfrm>
              <a:off x="1536750" y="3107250"/>
              <a:ext cx="905800" cy="1073350"/>
            </a:xfrm>
            <a:custGeom>
              <a:avLst/>
              <a:gdLst/>
              <a:ahLst/>
              <a:cxnLst/>
              <a:rect l="l" t="t" r="r" b="b"/>
              <a:pathLst>
                <a:path w="36232" h="42934" extrusionOk="0">
                  <a:moveTo>
                    <a:pt x="12856" y="1"/>
                  </a:moveTo>
                  <a:cubicBezTo>
                    <a:pt x="7710" y="1"/>
                    <a:pt x="4615" y="2378"/>
                    <a:pt x="4215" y="7090"/>
                  </a:cubicBezTo>
                  <a:cubicBezTo>
                    <a:pt x="3734" y="12784"/>
                    <a:pt x="2921" y="20881"/>
                    <a:pt x="2440" y="25095"/>
                  </a:cubicBezTo>
                  <a:cubicBezTo>
                    <a:pt x="1923" y="29310"/>
                    <a:pt x="0" y="30419"/>
                    <a:pt x="333" y="34819"/>
                  </a:cubicBezTo>
                  <a:cubicBezTo>
                    <a:pt x="629" y="39181"/>
                    <a:pt x="3069" y="42434"/>
                    <a:pt x="7284" y="42730"/>
                  </a:cubicBezTo>
                  <a:cubicBezTo>
                    <a:pt x="9090" y="42873"/>
                    <a:pt x="10563" y="42934"/>
                    <a:pt x="12094" y="42934"/>
                  </a:cubicBezTo>
                  <a:cubicBezTo>
                    <a:pt x="14135" y="42934"/>
                    <a:pt x="16278" y="42825"/>
                    <a:pt x="19447" y="42656"/>
                  </a:cubicBezTo>
                  <a:cubicBezTo>
                    <a:pt x="24105" y="42398"/>
                    <a:pt x="33754" y="41362"/>
                    <a:pt x="33754" y="41362"/>
                  </a:cubicBezTo>
                  <a:cubicBezTo>
                    <a:pt x="33754" y="41362"/>
                    <a:pt x="35455" y="37591"/>
                    <a:pt x="35603" y="35817"/>
                  </a:cubicBezTo>
                  <a:cubicBezTo>
                    <a:pt x="35751" y="34042"/>
                    <a:pt x="36232" y="28681"/>
                    <a:pt x="35270" y="28681"/>
                  </a:cubicBezTo>
                  <a:cubicBezTo>
                    <a:pt x="34309" y="28681"/>
                    <a:pt x="15713" y="29606"/>
                    <a:pt x="15713" y="29606"/>
                  </a:cubicBezTo>
                  <a:lnTo>
                    <a:pt x="16859" y="22507"/>
                  </a:lnTo>
                  <a:cubicBezTo>
                    <a:pt x="16859" y="22507"/>
                    <a:pt x="20741" y="19882"/>
                    <a:pt x="21074" y="18293"/>
                  </a:cubicBezTo>
                  <a:cubicBezTo>
                    <a:pt x="21369" y="16666"/>
                    <a:pt x="21221" y="9678"/>
                    <a:pt x="20408" y="5944"/>
                  </a:cubicBezTo>
                  <a:cubicBezTo>
                    <a:pt x="19595" y="2247"/>
                    <a:pt x="16193" y="288"/>
                    <a:pt x="16193" y="288"/>
                  </a:cubicBezTo>
                  <a:cubicBezTo>
                    <a:pt x="15002" y="97"/>
                    <a:pt x="13888" y="1"/>
                    <a:pt x="1285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0" name="Google Shape;2910;p51"/>
            <p:cNvSpPr/>
            <p:nvPr/>
          </p:nvSpPr>
          <p:spPr>
            <a:xfrm>
              <a:off x="1535825" y="3099650"/>
              <a:ext cx="904875" cy="1088800"/>
            </a:xfrm>
            <a:custGeom>
              <a:avLst/>
              <a:gdLst/>
              <a:ahLst/>
              <a:cxnLst/>
              <a:rect l="l" t="t" r="r" b="b"/>
              <a:pathLst>
                <a:path w="36195" h="43552" extrusionOk="0">
                  <a:moveTo>
                    <a:pt x="12940" y="629"/>
                  </a:moveTo>
                  <a:cubicBezTo>
                    <a:pt x="13914" y="629"/>
                    <a:pt x="14958" y="699"/>
                    <a:pt x="16106" y="874"/>
                  </a:cubicBezTo>
                  <a:lnTo>
                    <a:pt x="16106" y="874"/>
                  </a:lnTo>
                  <a:lnTo>
                    <a:pt x="16120" y="888"/>
                  </a:lnTo>
                  <a:cubicBezTo>
                    <a:pt x="16267" y="999"/>
                    <a:pt x="17118" y="1516"/>
                    <a:pt x="18005" y="2440"/>
                  </a:cubicBezTo>
                  <a:cubicBezTo>
                    <a:pt x="18855" y="3365"/>
                    <a:pt x="19780" y="4659"/>
                    <a:pt x="20149" y="6322"/>
                  </a:cubicBezTo>
                  <a:cubicBezTo>
                    <a:pt x="20704" y="8836"/>
                    <a:pt x="20926" y="12903"/>
                    <a:pt x="20926" y="15713"/>
                  </a:cubicBezTo>
                  <a:cubicBezTo>
                    <a:pt x="20926" y="17007"/>
                    <a:pt x="20889" y="18042"/>
                    <a:pt x="20778" y="18523"/>
                  </a:cubicBezTo>
                  <a:cubicBezTo>
                    <a:pt x="20741" y="18818"/>
                    <a:pt x="20445" y="19262"/>
                    <a:pt x="20075" y="19706"/>
                  </a:cubicBezTo>
                  <a:cubicBezTo>
                    <a:pt x="19484" y="20408"/>
                    <a:pt x="18634" y="21111"/>
                    <a:pt x="17931" y="21628"/>
                  </a:cubicBezTo>
                  <a:cubicBezTo>
                    <a:pt x="17598" y="21924"/>
                    <a:pt x="17303" y="22146"/>
                    <a:pt x="17081" y="22294"/>
                  </a:cubicBezTo>
                  <a:cubicBezTo>
                    <a:pt x="16859" y="22442"/>
                    <a:pt x="16711" y="22552"/>
                    <a:pt x="16711" y="22552"/>
                  </a:cubicBezTo>
                  <a:cubicBezTo>
                    <a:pt x="16637" y="22589"/>
                    <a:pt x="16600" y="22663"/>
                    <a:pt x="16563" y="22737"/>
                  </a:cubicBezTo>
                  <a:lnTo>
                    <a:pt x="15454" y="29873"/>
                  </a:lnTo>
                  <a:cubicBezTo>
                    <a:pt x="15417" y="29984"/>
                    <a:pt x="15454" y="30058"/>
                    <a:pt x="15528" y="30131"/>
                  </a:cubicBezTo>
                  <a:cubicBezTo>
                    <a:pt x="15565" y="30205"/>
                    <a:pt x="15676" y="30242"/>
                    <a:pt x="15750" y="30242"/>
                  </a:cubicBezTo>
                  <a:cubicBezTo>
                    <a:pt x="15750" y="30242"/>
                    <a:pt x="16933" y="30168"/>
                    <a:pt x="18671" y="30094"/>
                  </a:cubicBezTo>
                  <a:cubicBezTo>
                    <a:pt x="21332" y="29947"/>
                    <a:pt x="25288" y="29762"/>
                    <a:pt x="28727" y="29614"/>
                  </a:cubicBezTo>
                  <a:cubicBezTo>
                    <a:pt x="30427" y="29503"/>
                    <a:pt x="31980" y="29429"/>
                    <a:pt x="33163" y="29392"/>
                  </a:cubicBezTo>
                  <a:cubicBezTo>
                    <a:pt x="34280" y="29357"/>
                    <a:pt x="35068" y="29322"/>
                    <a:pt x="35276" y="29318"/>
                  </a:cubicBezTo>
                  <a:lnTo>
                    <a:pt x="35276" y="29318"/>
                  </a:lnTo>
                  <a:cubicBezTo>
                    <a:pt x="35311" y="29322"/>
                    <a:pt x="35346" y="29361"/>
                    <a:pt x="35381" y="29466"/>
                  </a:cubicBezTo>
                  <a:cubicBezTo>
                    <a:pt x="35455" y="29651"/>
                    <a:pt x="35529" y="29984"/>
                    <a:pt x="35529" y="30316"/>
                  </a:cubicBezTo>
                  <a:cubicBezTo>
                    <a:pt x="35566" y="30686"/>
                    <a:pt x="35603" y="31130"/>
                    <a:pt x="35603" y="31573"/>
                  </a:cubicBezTo>
                  <a:cubicBezTo>
                    <a:pt x="35603" y="33200"/>
                    <a:pt x="35418" y="35159"/>
                    <a:pt x="35344" y="36121"/>
                  </a:cubicBezTo>
                  <a:cubicBezTo>
                    <a:pt x="35270" y="36934"/>
                    <a:pt x="34790" y="38302"/>
                    <a:pt x="34383" y="39448"/>
                  </a:cubicBezTo>
                  <a:cubicBezTo>
                    <a:pt x="34161" y="40040"/>
                    <a:pt x="33939" y="40557"/>
                    <a:pt x="33755" y="40927"/>
                  </a:cubicBezTo>
                  <a:cubicBezTo>
                    <a:pt x="33681" y="41129"/>
                    <a:pt x="33617" y="41286"/>
                    <a:pt x="33570" y="41392"/>
                  </a:cubicBezTo>
                  <a:lnTo>
                    <a:pt x="33570" y="41392"/>
                  </a:lnTo>
                  <a:cubicBezTo>
                    <a:pt x="33323" y="41419"/>
                    <a:pt x="32836" y="41469"/>
                    <a:pt x="32165" y="41518"/>
                  </a:cubicBezTo>
                  <a:cubicBezTo>
                    <a:pt x="29244" y="41851"/>
                    <a:pt x="22959" y="42443"/>
                    <a:pt x="19484" y="42628"/>
                  </a:cubicBezTo>
                  <a:cubicBezTo>
                    <a:pt x="16230" y="42812"/>
                    <a:pt x="14049" y="42923"/>
                    <a:pt x="11979" y="42923"/>
                  </a:cubicBezTo>
                  <a:cubicBezTo>
                    <a:pt x="10500" y="42923"/>
                    <a:pt x="9095" y="42886"/>
                    <a:pt x="7358" y="42738"/>
                  </a:cubicBezTo>
                  <a:cubicBezTo>
                    <a:pt x="5324" y="42591"/>
                    <a:pt x="3734" y="41740"/>
                    <a:pt x="2625" y="40409"/>
                  </a:cubicBezTo>
                  <a:cubicBezTo>
                    <a:pt x="1479" y="39078"/>
                    <a:pt x="814" y="37230"/>
                    <a:pt x="666" y="35086"/>
                  </a:cubicBezTo>
                  <a:cubicBezTo>
                    <a:pt x="629" y="34753"/>
                    <a:pt x="629" y="34457"/>
                    <a:pt x="629" y="34161"/>
                  </a:cubicBezTo>
                  <a:cubicBezTo>
                    <a:pt x="629" y="32387"/>
                    <a:pt x="1036" y="31241"/>
                    <a:pt x="1516" y="29984"/>
                  </a:cubicBezTo>
                  <a:cubicBezTo>
                    <a:pt x="1997" y="28727"/>
                    <a:pt x="2551" y="27396"/>
                    <a:pt x="2773" y="25436"/>
                  </a:cubicBezTo>
                  <a:cubicBezTo>
                    <a:pt x="3254" y="21222"/>
                    <a:pt x="4067" y="13088"/>
                    <a:pt x="4548" y="7431"/>
                  </a:cubicBezTo>
                  <a:cubicBezTo>
                    <a:pt x="4733" y="5102"/>
                    <a:pt x="5583" y="3439"/>
                    <a:pt x="6988" y="2329"/>
                  </a:cubicBezTo>
                  <a:cubicBezTo>
                    <a:pt x="8393" y="1183"/>
                    <a:pt x="10389" y="629"/>
                    <a:pt x="12940" y="629"/>
                  </a:cubicBezTo>
                  <a:close/>
                  <a:moveTo>
                    <a:pt x="12940" y="0"/>
                  </a:moveTo>
                  <a:cubicBezTo>
                    <a:pt x="10315" y="0"/>
                    <a:pt x="8171" y="592"/>
                    <a:pt x="6618" y="1849"/>
                  </a:cubicBezTo>
                  <a:cubicBezTo>
                    <a:pt x="5065" y="3069"/>
                    <a:pt x="4141" y="4954"/>
                    <a:pt x="3919" y="7358"/>
                  </a:cubicBezTo>
                  <a:cubicBezTo>
                    <a:pt x="3439" y="13051"/>
                    <a:pt x="2625" y="21148"/>
                    <a:pt x="2145" y="25362"/>
                  </a:cubicBezTo>
                  <a:cubicBezTo>
                    <a:pt x="1923" y="27248"/>
                    <a:pt x="1405" y="28505"/>
                    <a:pt x="925" y="29762"/>
                  </a:cubicBezTo>
                  <a:cubicBezTo>
                    <a:pt x="444" y="31019"/>
                    <a:pt x="0" y="32313"/>
                    <a:pt x="0" y="34161"/>
                  </a:cubicBezTo>
                  <a:cubicBezTo>
                    <a:pt x="0" y="34457"/>
                    <a:pt x="37" y="34790"/>
                    <a:pt x="37" y="35123"/>
                  </a:cubicBezTo>
                  <a:cubicBezTo>
                    <a:pt x="222" y="37378"/>
                    <a:pt x="925" y="39337"/>
                    <a:pt x="2145" y="40779"/>
                  </a:cubicBezTo>
                  <a:cubicBezTo>
                    <a:pt x="3365" y="42258"/>
                    <a:pt x="5102" y="43182"/>
                    <a:pt x="7284" y="43367"/>
                  </a:cubicBezTo>
                  <a:cubicBezTo>
                    <a:pt x="9058" y="43478"/>
                    <a:pt x="10500" y="43552"/>
                    <a:pt x="11979" y="43552"/>
                  </a:cubicBezTo>
                  <a:cubicBezTo>
                    <a:pt x="14086" y="43552"/>
                    <a:pt x="16267" y="43441"/>
                    <a:pt x="19521" y="43256"/>
                  </a:cubicBezTo>
                  <a:cubicBezTo>
                    <a:pt x="24179" y="42997"/>
                    <a:pt x="33828" y="41999"/>
                    <a:pt x="33828" y="41999"/>
                  </a:cubicBezTo>
                  <a:cubicBezTo>
                    <a:pt x="33939" y="41962"/>
                    <a:pt x="34013" y="41888"/>
                    <a:pt x="34087" y="41814"/>
                  </a:cubicBezTo>
                  <a:cubicBezTo>
                    <a:pt x="34087" y="41814"/>
                    <a:pt x="34494" y="40853"/>
                    <a:pt x="34938" y="39670"/>
                  </a:cubicBezTo>
                  <a:cubicBezTo>
                    <a:pt x="35381" y="38487"/>
                    <a:pt x="35862" y="37119"/>
                    <a:pt x="35936" y="36158"/>
                  </a:cubicBezTo>
                  <a:cubicBezTo>
                    <a:pt x="36047" y="35196"/>
                    <a:pt x="36195" y="33237"/>
                    <a:pt x="36195" y="31573"/>
                  </a:cubicBezTo>
                  <a:cubicBezTo>
                    <a:pt x="36195" y="30871"/>
                    <a:pt x="36195" y="30205"/>
                    <a:pt x="36084" y="29688"/>
                  </a:cubicBezTo>
                  <a:cubicBezTo>
                    <a:pt x="36047" y="29466"/>
                    <a:pt x="35973" y="29244"/>
                    <a:pt x="35862" y="29059"/>
                  </a:cubicBezTo>
                  <a:cubicBezTo>
                    <a:pt x="35825" y="28948"/>
                    <a:pt x="35751" y="28874"/>
                    <a:pt x="35640" y="28801"/>
                  </a:cubicBezTo>
                  <a:cubicBezTo>
                    <a:pt x="35566" y="28727"/>
                    <a:pt x="35455" y="28690"/>
                    <a:pt x="35307" y="28690"/>
                  </a:cubicBezTo>
                  <a:cubicBezTo>
                    <a:pt x="35048" y="28690"/>
                    <a:pt x="33718" y="28764"/>
                    <a:pt x="31832" y="28837"/>
                  </a:cubicBezTo>
                  <a:cubicBezTo>
                    <a:pt x="26798" y="29068"/>
                    <a:pt x="17985" y="29503"/>
                    <a:pt x="16108" y="29596"/>
                  </a:cubicBezTo>
                  <a:lnTo>
                    <a:pt x="16108" y="29596"/>
                  </a:lnTo>
                  <a:lnTo>
                    <a:pt x="17176" y="22948"/>
                  </a:lnTo>
                  <a:lnTo>
                    <a:pt x="17176" y="22948"/>
                  </a:lnTo>
                  <a:cubicBezTo>
                    <a:pt x="17480" y="22747"/>
                    <a:pt x="18267" y="22211"/>
                    <a:pt x="19077" y="21517"/>
                  </a:cubicBezTo>
                  <a:cubicBezTo>
                    <a:pt x="19595" y="21111"/>
                    <a:pt x="20112" y="20630"/>
                    <a:pt x="20519" y="20112"/>
                  </a:cubicBezTo>
                  <a:cubicBezTo>
                    <a:pt x="20963" y="19632"/>
                    <a:pt x="21295" y="19151"/>
                    <a:pt x="21406" y="18634"/>
                  </a:cubicBezTo>
                  <a:cubicBezTo>
                    <a:pt x="21517" y="18079"/>
                    <a:pt x="21554" y="17044"/>
                    <a:pt x="21554" y="15713"/>
                  </a:cubicBezTo>
                  <a:cubicBezTo>
                    <a:pt x="21554" y="12866"/>
                    <a:pt x="21295" y="8799"/>
                    <a:pt x="20741" y="6211"/>
                  </a:cubicBezTo>
                  <a:cubicBezTo>
                    <a:pt x="20334" y="4252"/>
                    <a:pt x="19225" y="2810"/>
                    <a:pt x="18264" y="1812"/>
                  </a:cubicBezTo>
                  <a:cubicBezTo>
                    <a:pt x="17266" y="851"/>
                    <a:pt x="16415" y="333"/>
                    <a:pt x="16378" y="333"/>
                  </a:cubicBezTo>
                  <a:lnTo>
                    <a:pt x="16267" y="296"/>
                  </a:lnTo>
                  <a:cubicBezTo>
                    <a:pt x="15084" y="111"/>
                    <a:pt x="13975" y="0"/>
                    <a:pt x="1294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1" name="Google Shape;2911;p51"/>
            <p:cNvSpPr/>
            <p:nvPr/>
          </p:nvSpPr>
          <p:spPr>
            <a:xfrm>
              <a:off x="2022900" y="2863875"/>
              <a:ext cx="279150" cy="311575"/>
            </a:xfrm>
            <a:custGeom>
              <a:avLst/>
              <a:gdLst/>
              <a:ahLst/>
              <a:cxnLst/>
              <a:rect l="l" t="t" r="r" b="b"/>
              <a:pathLst>
                <a:path w="11166" h="12463" extrusionOk="0">
                  <a:moveTo>
                    <a:pt x="8878" y="1"/>
                  </a:moveTo>
                  <a:cubicBezTo>
                    <a:pt x="8592" y="1"/>
                    <a:pt x="8271" y="46"/>
                    <a:pt x="7913" y="152"/>
                  </a:cubicBezTo>
                  <a:cubicBezTo>
                    <a:pt x="5177" y="965"/>
                    <a:pt x="1" y="8396"/>
                    <a:pt x="1" y="8396"/>
                  </a:cubicBezTo>
                  <a:cubicBezTo>
                    <a:pt x="1" y="8396"/>
                    <a:pt x="1775" y="12463"/>
                    <a:pt x="2737" y="12463"/>
                  </a:cubicBezTo>
                  <a:cubicBezTo>
                    <a:pt x="3735" y="12463"/>
                    <a:pt x="7765" y="10836"/>
                    <a:pt x="9244" y="8248"/>
                  </a:cubicBezTo>
                  <a:cubicBezTo>
                    <a:pt x="10685" y="5660"/>
                    <a:pt x="11166" y="2074"/>
                    <a:pt x="11166" y="2074"/>
                  </a:cubicBezTo>
                  <a:cubicBezTo>
                    <a:pt x="11166" y="2074"/>
                    <a:pt x="10802" y="1"/>
                    <a:pt x="887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2" name="Google Shape;2912;p51"/>
            <p:cNvSpPr/>
            <p:nvPr/>
          </p:nvSpPr>
          <p:spPr>
            <a:xfrm>
              <a:off x="2014600" y="2855650"/>
              <a:ext cx="294850" cy="327200"/>
            </a:xfrm>
            <a:custGeom>
              <a:avLst/>
              <a:gdLst/>
              <a:ahLst/>
              <a:cxnLst/>
              <a:rect l="l" t="t" r="r" b="b"/>
              <a:pathLst>
                <a:path w="11794" h="13088" extrusionOk="0">
                  <a:moveTo>
                    <a:pt x="9206" y="629"/>
                  </a:moveTo>
                  <a:cubicBezTo>
                    <a:pt x="9649" y="629"/>
                    <a:pt x="9945" y="739"/>
                    <a:pt x="10204" y="924"/>
                  </a:cubicBezTo>
                  <a:cubicBezTo>
                    <a:pt x="10611" y="1146"/>
                    <a:pt x="10869" y="1553"/>
                    <a:pt x="11017" y="1886"/>
                  </a:cubicBezTo>
                  <a:cubicBezTo>
                    <a:pt x="11091" y="2033"/>
                    <a:pt x="11128" y="2181"/>
                    <a:pt x="11165" y="2292"/>
                  </a:cubicBezTo>
                  <a:lnTo>
                    <a:pt x="11197" y="2418"/>
                  </a:lnTo>
                  <a:lnTo>
                    <a:pt x="11197" y="2418"/>
                  </a:lnTo>
                  <a:cubicBezTo>
                    <a:pt x="11192" y="2445"/>
                    <a:pt x="11183" y="2479"/>
                    <a:pt x="11165" y="2514"/>
                  </a:cubicBezTo>
                  <a:cubicBezTo>
                    <a:pt x="11054" y="3217"/>
                    <a:pt x="10537" y="6211"/>
                    <a:pt x="9280" y="8429"/>
                  </a:cubicBezTo>
                  <a:cubicBezTo>
                    <a:pt x="8614" y="9649"/>
                    <a:pt x="7283" y="10685"/>
                    <a:pt x="5989" y="11387"/>
                  </a:cubicBezTo>
                  <a:cubicBezTo>
                    <a:pt x="5361" y="11757"/>
                    <a:pt x="4695" y="12016"/>
                    <a:pt x="4178" y="12200"/>
                  </a:cubicBezTo>
                  <a:cubicBezTo>
                    <a:pt x="3660" y="12385"/>
                    <a:pt x="3254" y="12496"/>
                    <a:pt x="3069" y="12496"/>
                  </a:cubicBezTo>
                  <a:cubicBezTo>
                    <a:pt x="3069" y="12496"/>
                    <a:pt x="2995" y="12459"/>
                    <a:pt x="2884" y="12385"/>
                  </a:cubicBezTo>
                  <a:cubicBezTo>
                    <a:pt x="2662" y="12200"/>
                    <a:pt x="2403" y="11905"/>
                    <a:pt x="2144" y="11498"/>
                  </a:cubicBezTo>
                  <a:cubicBezTo>
                    <a:pt x="1775" y="10943"/>
                    <a:pt x="1368" y="10204"/>
                    <a:pt x="1072" y="9612"/>
                  </a:cubicBezTo>
                  <a:cubicBezTo>
                    <a:pt x="924" y="9317"/>
                    <a:pt x="813" y="9095"/>
                    <a:pt x="740" y="8910"/>
                  </a:cubicBezTo>
                  <a:cubicBezTo>
                    <a:pt x="719" y="8860"/>
                    <a:pt x="699" y="8815"/>
                    <a:pt x="681" y="8776"/>
                  </a:cubicBezTo>
                  <a:lnTo>
                    <a:pt x="681" y="8776"/>
                  </a:lnTo>
                  <a:cubicBezTo>
                    <a:pt x="715" y="8725"/>
                    <a:pt x="759" y="8659"/>
                    <a:pt x="813" y="8577"/>
                  </a:cubicBezTo>
                  <a:cubicBezTo>
                    <a:pt x="1294" y="7875"/>
                    <a:pt x="2625" y="6063"/>
                    <a:pt x="4104" y="4363"/>
                  </a:cubicBezTo>
                  <a:cubicBezTo>
                    <a:pt x="4880" y="3512"/>
                    <a:pt x="5657" y="2699"/>
                    <a:pt x="6396" y="2033"/>
                  </a:cubicBezTo>
                  <a:cubicBezTo>
                    <a:pt x="7135" y="1405"/>
                    <a:pt x="7838" y="924"/>
                    <a:pt x="8355" y="776"/>
                  </a:cubicBezTo>
                  <a:cubicBezTo>
                    <a:pt x="8688" y="666"/>
                    <a:pt x="8947" y="629"/>
                    <a:pt x="9206" y="629"/>
                  </a:cubicBezTo>
                  <a:close/>
                  <a:moveTo>
                    <a:pt x="9206" y="0"/>
                  </a:moveTo>
                  <a:cubicBezTo>
                    <a:pt x="8910" y="0"/>
                    <a:pt x="8540" y="74"/>
                    <a:pt x="8171" y="185"/>
                  </a:cubicBezTo>
                  <a:cubicBezTo>
                    <a:pt x="7394" y="407"/>
                    <a:pt x="6544" y="1072"/>
                    <a:pt x="5657" y="1886"/>
                  </a:cubicBezTo>
                  <a:cubicBezTo>
                    <a:pt x="2995" y="4363"/>
                    <a:pt x="74" y="8540"/>
                    <a:pt x="74" y="8577"/>
                  </a:cubicBezTo>
                  <a:cubicBezTo>
                    <a:pt x="0" y="8651"/>
                    <a:pt x="0" y="8762"/>
                    <a:pt x="37" y="8873"/>
                  </a:cubicBezTo>
                  <a:cubicBezTo>
                    <a:pt x="37" y="8873"/>
                    <a:pt x="481" y="9871"/>
                    <a:pt x="1072" y="10906"/>
                  </a:cubicBezTo>
                  <a:cubicBezTo>
                    <a:pt x="1368" y="11424"/>
                    <a:pt x="1664" y="11942"/>
                    <a:pt x="1997" y="12348"/>
                  </a:cubicBezTo>
                  <a:cubicBezTo>
                    <a:pt x="2144" y="12533"/>
                    <a:pt x="2329" y="12718"/>
                    <a:pt x="2477" y="12866"/>
                  </a:cubicBezTo>
                  <a:cubicBezTo>
                    <a:pt x="2662" y="12977"/>
                    <a:pt x="2847" y="13088"/>
                    <a:pt x="3069" y="13088"/>
                  </a:cubicBezTo>
                  <a:cubicBezTo>
                    <a:pt x="3401" y="13088"/>
                    <a:pt x="3845" y="12977"/>
                    <a:pt x="4400" y="12792"/>
                  </a:cubicBezTo>
                  <a:cubicBezTo>
                    <a:pt x="5250" y="12496"/>
                    <a:pt x="6285" y="11979"/>
                    <a:pt x="7283" y="11313"/>
                  </a:cubicBezTo>
                  <a:cubicBezTo>
                    <a:pt x="8282" y="10611"/>
                    <a:pt x="9243" y="9760"/>
                    <a:pt x="9834" y="8725"/>
                  </a:cubicBezTo>
                  <a:cubicBezTo>
                    <a:pt x="11313" y="6063"/>
                    <a:pt x="11794" y="2477"/>
                    <a:pt x="11794" y="2440"/>
                  </a:cubicBezTo>
                  <a:lnTo>
                    <a:pt x="11794" y="2366"/>
                  </a:lnTo>
                  <a:cubicBezTo>
                    <a:pt x="11794" y="2329"/>
                    <a:pt x="11720" y="1775"/>
                    <a:pt x="11350" y="1220"/>
                  </a:cubicBezTo>
                  <a:cubicBezTo>
                    <a:pt x="11165" y="924"/>
                    <a:pt x="10906" y="629"/>
                    <a:pt x="10537" y="407"/>
                  </a:cubicBezTo>
                  <a:cubicBezTo>
                    <a:pt x="10204" y="148"/>
                    <a:pt x="9760" y="0"/>
                    <a:pt x="92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3" name="Google Shape;2913;p51"/>
            <p:cNvSpPr/>
            <p:nvPr/>
          </p:nvSpPr>
          <p:spPr>
            <a:xfrm>
              <a:off x="1440650" y="2636575"/>
              <a:ext cx="1007450" cy="899975"/>
            </a:xfrm>
            <a:custGeom>
              <a:avLst/>
              <a:gdLst/>
              <a:ahLst/>
              <a:cxnLst/>
              <a:rect l="l" t="t" r="r" b="b"/>
              <a:pathLst>
                <a:path w="40298" h="35999" extrusionOk="0">
                  <a:moveTo>
                    <a:pt x="25818" y="0"/>
                  </a:moveTo>
                  <a:cubicBezTo>
                    <a:pt x="24898" y="0"/>
                    <a:pt x="23943" y="132"/>
                    <a:pt x="22958" y="482"/>
                  </a:cubicBezTo>
                  <a:cubicBezTo>
                    <a:pt x="18891" y="1960"/>
                    <a:pt x="18891" y="6471"/>
                    <a:pt x="18743" y="9392"/>
                  </a:cubicBezTo>
                  <a:cubicBezTo>
                    <a:pt x="18596" y="12312"/>
                    <a:pt x="18411" y="13126"/>
                    <a:pt x="12089" y="15381"/>
                  </a:cubicBezTo>
                  <a:cubicBezTo>
                    <a:pt x="5767" y="17673"/>
                    <a:pt x="2070" y="21703"/>
                    <a:pt x="924" y="27544"/>
                  </a:cubicBezTo>
                  <a:cubicBezTo>
                    <a:pt x="0" y="32252"/>
                    <a:pt x="3927" y="35999"/>
                    <a:pt x="8040" y="35999"/>
                  </a:cubicBezTo>
                  <a:cubicBezTo>
                    <a:pt x="9031" y="35999"/>
                    <a:pt x="10033" y="35782"/>
                    <a:pt x="10980" y="35308"/>
                  </a:cubicBezTo>
                  <a:cubicBezTo>
                    <a:pt x="15823" y="32905"/>
                    <a:pt x="15823" y="21703"/>
                    <a:pt x="19409" y="20409"/>
                  </a:cubicBezTo>
                  <a:cubicBezTo>
                    <a:pt x="22958" y="19115"/>
                    <a:pt x="27653" y="18967"/>
                    <a:pt x="29428" y="14087"/>
                  </a:cubicBezTo>
                  <a:cubicBezTo>
                    <a:pt x="29428" y="14087"/>
                    <a:pt x="29280" y="12978"/>
                    <a:pt x="33014" y="12978"/>
                  </a:cubicBezTo>
                  <a:cubicBezTo>
                    <a:pt x="36711" y="12978"/>
                    <a:pt x="39632" y="9392"/>
                    <a:pt x="39965" y="5510"/>
                  </a:cubicBezTo>
                  <a:cubicBezTo>
                    <a:pt x="40297" y="1628"/>
                    <a:pt x="36083" y="1295"/>
                    <a:pt x="33310" y="1295"/>
                  </a:cubicBezTo>
                  <a:cubicBezTo>
                    <a:pt x="31237" y="1295"/>
                    <a:pt x="28697" y="0"/>
                    <a:pt x="2581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4" name="Google Shape;2914;p51"/>
            <p:cNvSpPr/>
            <p:nvPr/>
          </p:nvSpPr>
          <p:spPr>
            <a:xfrm>
              <a:off x="1452650" y="2629200"/>
              <a:ext cx="995450" cy="915050"/>
            </a:xfrm>
            <a:custGeom>
              <a:avLst/>
              <a:gdLst/>
              <a:ahLst/>
              <a:cxnLst/>
              <a:rect l="l" t="t" r="r" b="b"/>
              <a:pathLst>
                <a:path w="39818" h="36602" extrusionOk="0">
                  <a:moveTo>
                    <a:pt x="25325" y="592"/>
                  </a:moveTo>
                  <a:cubicBezTo>
                    <a:pt x="26730" y="592"/>
                    <a:pt x="28061" y="925"/>
                    <a:pt x="29318" y="1257"/>
                  </a:cubicBezTo>
                  <a:cubicBezTo>
                    <a:pt x="30575" y="1553"/>
                    <a:pt x="31758" y="1886"/>
                    <a:pt x="32830" y="1886"/>
                  </a:cubicBezTo>
                  <a:cubicBezTo>
                    <a:pt x="34161" y="1886"/>
                    <a:pt x="35788" y="1960"/>
                    <a:pt x="37045" y="2477"/>
                  </a:cubicBezTo>
                  <a:cubicBezTo>
                    <a:pt x="37710" y="2699"/>
                    <a:pt x="38228" y="3032"/>
                    <a:pt x="38597" y="3512"/>
                  </a:cubicBezTo>
                  <a:cubicBezTo>
                    <a:pt x="38967" y="3993"/>
                    <a:pt x="39189" y="4585"/>
                    <a:pt x="39189" y="5398"/>
                  </a:cubicBezTo>
                  <a:cubicBezTo>
                    <a:pt x="39189" y="5509"/>
                    <a:pt x="39189" y="5657"/>
                    <a:pt x="39189" y="5768"/>
                  </a:cubicBezTo>
                  <a:cubicBezTo>
                    <a:pt x="39041" y="7653"/>
                    <a:pt x="38228" y="9465"/>
                    <a:pt x="37045" y="10796"/>
                  </a:cubicBezTo>
                  <a:cubicBezTo>
                    <a:pt x="35861" y="12090"/>
                    <a:pt x="34272" y="12940"/>
                    <a:pt x="32534" y="12940"/>
                  </a:cubicBezTo>
                  <a:cubicBezTo>
                    <a:pt x="30797" y="12940"/>
                    <a:pt x="29835" y="13199"/>
                    <a:pt x="29318" y="13495"/>
                  </a:cubicBezTo>
                  <a:cubicBezTo>
                    <a:pt x="29022" y="13642"/>
                    <a:pt x="28874" y="13827"/>
                    <a:pt x="28763" y="13975"/>
                  </a:cubicBezTo>
                  <a:cubicBezTo>
                    <a:pt x="28686" y="14078"/>
                    <a:pt x="28662" y="14181"/>
                    <a:pt x="28655" y="14272"/>
                  </a:cubicBezTo>
                  <a:lnTo>
                    <a:pt x="28652" y="14271"/>
                  </a:lnTo>
                  <a:cubicBezTo>
                    <a:pt x="27802" y="16637"/>
                    <a:pt x="26286" y="17820"/>
                    <a:pt x="24475" y="18597"/>
                  </a:cubicBezTo>
                  <a:cubicBezTo>
                    <a:pt x="22700" y="19410"/>
                    <a:pt x="20630" y="19743"/>
                    <a:pt x="18818" y="20408"/>
                  </a:cubicBezTo>
                  <a:cubicBezTo>
                    <a:pt x="18300" y="20593"/>
                    <a:pt x="17857" y="20963"/>
                    <a:pt x="17487" y="21443"/>
                  </a:cubicBezTo>
                  <a:cubicBezTo>
                    <a:pt x="16822" y="22257"/>
                    <a:pt x="16341" y="23403"/>
                    <a:pt x="15860" y="24697"/>
                  </a:cubicBezTo>
                  <a:cubicBezTo>
                    <a:pt x="15158" y="26656"/>
                    <a:pt x="14566" y="28948"/>
                    <a:pt x="13716" y="30945"/>
                  </a:cubicBezTo>
                  <a:cubicBezTo>
                    <a:pt x="12866" y="32941"/>
                    <a:pt x="11831" y="34605"/>
                    <a:pt x="10352" y="35344"/>
                  </a:cubicBezTo>
                  <a:cubicBezTo>
                    <a:pt x="9464" y="35788"/>
                    <a:pt x="8503" y="36010"/>
                    <a:pt x="7579" y="36010"/>
                  </a:cubicBezTo>
                  <a:cubicBezTo>
                    <a:pt x="5804" y="36010"/>
                    <a:pt x="4067" y="35270"/>
                    <a:pt x="2773" y="34050"/>
                  </a:cubicBezTo>
                  <a:cubicBezTo>
                    <a:pt x="1479" y="32830"/>
                    <a:pt x="629" y="31130"/>
                    <a:pt x="629" y="29207"/>
                  </a:cubicBezTo>
                  <a:cubicBezTo>
                    <a:pt x="629" y="28800"/>
                    <a:pt x="665" y="28357"/>
                    <a:pt x="739" y="27913"/>
                  </a:cubicBezTo>
                  <a:cubicBezTo>
                    <a:pt x="1294" y="25029"/>
                    <a:pt x="2477" y="22626"/>
                    <a:pt x="4326" y="20630"/>
                  </a:cubicBezTo>
                  <a:cubicBezTo>
                    <a:pt x="6137" y="18670"/>
                    <a:pt x="8614" y="17081"/>
                    <a:pt x="11720" y="15972"/>
                  </a:cubicBezTo>
                  <a:cubicBezTo>
                    <a:pt x="14899" y="14825"/>
                    <a:pt x="16526" y="14086"/>
                    <a:pt x="17487" y="13162"/>
                  </a:cubicBezTo>
                  <a:cubicBezTo>
                    <a:pt x="17931" y="12681"/>
                    <a:pt x="18190" y="12164"/>
                    <a:pt x="18337" y="11609"/>
                  </a:cubicBezTo>
                  <a:cubicBezTo>
                    <a:pt x="18485" y="11054"/>
                    <a:pt x="18522" y="10426"/>
                    <a:pt x="18559" y="9724"/>
                  </a:cubicBezTo>
                  <a:cubicBezTo>
                    <a:pt x="18633" y="8245"/>
                    <a:pt x="18707" y="6396"/>
                    <a:pt x="19188" y="4769"/>
                  </a:cubicBezTo>
                  <a:cubicBezTo>
                    <a:pt x="19705" y="3143"/>
                    <a:pt x="20667" y="1775"/>
                    <a:pt x="22589" y="1072"/>
                  </a:cubicBezTo>
                  <a:cubicBezTo>
                    <a:pt x="23513" y="740"/>
                    <a:pt x="24438" y="592"/>
                    <a:pt x="25325" y="592"/>
                  </a:cubicBezTo>
                  <a:close/>
                  <a:moveTo>
                    <a:pt x="25325" y="0"/>
                  </a:moveTo>
                  <a:cubicBezTo>
                    <a:pt x="24401" y="0"/>
                    <a:pt x="23402" y="111"/>
                    <a:pt x="22367" y="481"/>
                  </a:cubicBezTo>
                  <a:cubicBezTo>
                    <a:pt x="20260" y="1257"/>
                    <a:pt x="19151" y="2847"/>
                    <a:pt x="18633" y="4585"/>
                  </a:cubicBezTo>
                  <a:cubicBezTo>
                    <a:pt x="18079" y="6322"/>
                    <a:pt x="18042" y="8208"/>
                    <a:pt x="17968" y="9687"/>
                  </a:cubicBezTo>
                  <a:cubicBezTo>
                    <a:pt x="17931" y="10389"/>
                    <a:pt x="17857" y="10981"/>
                    <a:pt x="17746" y="11461"/>
                  </a:cubicBezTo>
                  <a:cubicBezTo>
                    <a:pt x="17561" y="12164"/>
                    <a:pt x="17191" y="12681"/>
                    <a:pt x="16304" y="13310"/>
                  </a:cubicBezTo>
                  <a:cubicBezTo>
                    <a:pt x="15380" y="13901"/>
                    <a:pt x="13864" y="14567"/>
                    <a:pt x="11535" y="15380"/>
                  </a:cubicBezTo>
                  <a:cubicBezTo>
                    <a:pt x="8318" y="16526"/>
                    <a:pt x="5767" y="18153"/>
                    <a:pt x="3845" y="20223"/>
                  </a:cubicBezTo>
                  <a:cubicBezTo>
                    <a:pt x="1959" y="22294"/>
                    <a:pt x="702" y="24808"/>
                    <a:pt x="148" y="27765"/>
                  </a:cubicBezTo>
                  <a:cubicBezTo>
                    <a:pt x="37" y="28283"/>
                    <a:pt x="0" y="28726"/>
                    <a:pt x="0" y="29207"/>
                  </a:cubicBezTo>
                  <a:cubicBezTo>
                    <a:pt x="0" y="31314"/>
                    <a:pt x="924" y="33163"/>
                    <a:pt x="2329" y="34494"/>
                  </a:cubicBezTo>
                  <a:cubicBezTo>
                    <a:pt x="3734" y="35825"/>
                    <a:pt x="5620" y="36601"/>
                    <a:pt x="7579" y="36601"/>
                  </a:cubicBezTo>
                  <a:cubicBezTo>
                    <a:pt x="8614" y="36601"/>
                    <a:pt x="9649" y="36379"/>
                    <a:pt x="10611" y="35899"/>
                  </a:cubicBezTo>
                  <a:cubicBezTo>
                    <a:pt x="11942" y="35233"/>
                    <a:pt x="12866" y="34013"/>
                    <a:pt x="13642" y="32571"/>
                  </a:cubicBezTo>
                  <a:cubicBezTo>
                    <a:pt x="14751" y="30427"/>
                    <a:pt x="15491" y="27728"/>
                    <a:pt x="16267" y="25436"/>
                  </a:cubicBezTo>
                  <a:cubicBezTo>
                    <a:pt x="16637" y="24327"/>
                    <a:pt x="17043" y="23292"/>
                    <a:pt x="17487" y="22515"/>
                  </a:cubicBezTo>
                  <a:cubicBezTo>
                    <a:pt x="17931" y="21739"/>
                    <a:pt x="18448" y="21184"/>
                    <a:pt x="19003" y="21000"/>
                  </a:cubicBezTo>
                  <a:cubicBezTo>
                    <a:pt x="20777" y="20371"/>
                    <a:pt x="22848" y="20001"/>
                    <a:pt x="24733" y="19151"/>
                  </a:cubicBezTo>
                  <a:cubicBezTo>
                    <a:pt x="26619" y="18338"/>
                    <a:pt x="28319" y="17007"/>
                    <a:pt x="29244" y="14493"/>
                  </a:cubicBezTo>
                  <a:cubicBezTo>
                    <a:pt x="29271" y="14466"/>
                    <a:pt x="29278" y="14419"/>
                    <a:pt x="29266" y="14382"/>
                  </a:cubicBezTo>
                  <a:lnTo>
                    <a:pt x="29281" y="14382"/>
                  </a:lnTo>
                  <a:lnTo>
                    <a:pt x="29281" y="14345"/>
                  </a:lnTo>
                  <a:cubicBezTo>
                    <a:pt x="29281" y="14308"/>
                    <a:pt x="29318" y="14123"/>
                    <a:pt x="29761" y="13938"/>
                  </a:cubicBezTo>
                  <a:cubicBezTo>
                    <a:pt x="30205" y="13753"/>
                    <a:pt x="31055" y="13568"/>
                    <a:pt x="32534" y="13568"/>
                  </a:cubicBezTo>
                  <a:cubicBezTo>
                    <a:pt x="34494" y="13568"/>
                    <a:pt x="36231" y="12607"/>
                    <a:pt x="37525" y="11202"/>
                  </a:cubicBezTo>
                  <a:cubicBezTo>
                    <a:pt x="38782" y="9761"/>
                    <a:pt x="39632" y="7838"/>
                    <a:pt x="39780" y="5842"/>
                  </a:cubicBezTo>
                  <a:cubicBezTo>
                    <a:pt x="39817" y="5694"/>
                    <a:pt x="39817" y="5546"/>
                    <a:pt x="39817" y="5398"/>
                  </a:cubicBezTo>
                  <a:cubicBezTo>
                    <a:pt x="39817" y="4474"/>
                    <a:pt x="39559" y="3697"/>
                    <a:pt x="39078" y="3143"/>
                  </a:cubicBezTo>
                  <a:cubicBezTo>
                    <a:pt x="38375" y="2255"/>
                    <a:pt x="37303" y="1812"/>
                    <a:pt x="36194" y="1553"/>
                  </a:cubicBezTo>
                  <a:cubicBezTo>
                    <a:pt x="35048" y="1331"/>
                    <a:pt x="33865" y="1294"/>
                    <a:pt x="32830" y="1294"/>
                  </a:cubicBezTo>
                  <a:cubicBezTo>
                    <a:pt x="31869" y="1294"/>
                    <a:pt x="30723" y="961"/>
                    <a:pt x="29466" y="629"/>
                  </a:cubicBezTo>
                  <a:cubicBezTo>
                    <a:pt x="28209" y="333"/>
                    <a:pt x="26841" y="0"/>
                    <a:pt x="2532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5" name="Google Shape;2915;p51"/>
            <p:cNvSpPr/>
            <p:nvPr/>
          </p:nvSpPr>
          <p:spPr>
            <a:xfrm>
              <a:off x="1917550" y="3189350"/>
              <a:ext cx="738725" cy="637725"/>
            </a:xfrm>
            <a:custGeom>
              <a:avLst/>
              <a:gdLst/>
              <a:ahLst/>
              <a:cxnLst/>
              <a:rect l="l" t="t" r="r" b="b"/>
              <a:pathLst>
                <a:path w="29549" h="25509" extrusionOk="0">
                  <a:moveTo>
                    <a:pt x="3335" y="0"/>
                  </a:moveTo>
                  <a:cubicBezTo>
                    <a:pt x="3240" y="0"/>
                    <a:pt x="3151" y="24"/>
                    <a:pt x="3069" y="72"/>
                  </a:cubicBezTo>
                  <a:lnTo>
                    <a:pt x="0" y="7873"/>
                  </a:lnTo>
                  <a:cubicBezTo>
                    <a:pt x="0" y="7873"/>
                    <a:pt x="8245" y="25508"/>
                    <a:pt x="9391" y="25508"/>
                  </a:cubicBezTo>
                  <a:cubicBezTo>
                    <a:pt x="10537" y="25508"/>
                    <a:pt x="23477" y="16783"/>
                    <a:pt x="23477" y="16783"/>
                  </a:cubicBezTo>
                  <a:cubicBezTo>
                    <a:pt x="23477" y="16783"/>
                    <a:pt x="23986" y="16931"/>
                    <a:pt x="24512" y="16931"/>
                  </a:cubicBezTo>
                  <a:cubicBezTo>
                    <a:pt x="24775" y="16931"/>
                    <a:pt x="25042" y="16894"/>
                    <a:pt x="25251" y="16783"/>
                  </a:cubicBezTo>
                  <a:cubicBezTo>
                    <a:pt x="25917" y="16450"/>
                    <a:pt x="27211" y="14824"/>
                    <a:pt x="27211" y="14824"/>
                  </a:cubicBezTo>
                  <a:cubicBezTo>
                    <a:pt x="27211" y="14824"/>
                    <a:pt x="28673" y="15931"/>
                    <a:pt x="29258" y="15931"/>
                  </a:cubicBezTo>
                  <a:cubicBezTo>
                    <a:pt x="29451" y="15931"/>
                    <a:pt x="29548" y="15810"/>
                    <a:pt x="29466" y="15489"/>
                  </a:cubicBezTo>
                  <a:cubicBezTo>
                    <a:pt x="29170" y="14195"/>
                    <a:pt x="27543" y="12901"/>
                    <a:pt x="26064" y="12901"/>
                  </a:cubicBezTo>
                  <a:cubicBezTo>
                    <a:pt x="24623" y="12901"/>
                    <a:pt x="22515" y="16303"/>
                    <a:pt x="22515" y="16303"/>
                  </a:cubicBezTo>
                  <a:lnTo>
                    <a:pt x="11165" y="20332"/>
                  </a:lnTo>
                  <a:cubicBezTo>
                    <a:pt x="11165" y="20332"/>
                    <a:pt x="8245" y="7688"/>
                    <a:pt x="6803" y="4620"/>
                  </a:cubicBezTo>
                  <a:cubicBezTo>
                    <a:pt x="5474" y="1862"/>
                    <a:pt x="4175" y="0"/>
                    <a:pt x="333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6" name="Google Shape;2916;p51"/>
            <p:cNvSpPr/>
            <p:nvPr/>
          </p:nvSpPr>
          <p:spPr>
            <a:xfrm>
              <a:off x="1908300" y="3181900"/>
              <a:ext cx="755150" cy="653500"/>
            </a:xfrm>
            <a:custGeom>
              <a:avLst/>
              <a:gdLst/>
              <a:ahLst/>
              <a:cxnLst/>
              <a:rect l="l" t="t" r="r" b="b"/>
              <a:pathLst>
                <a:path w="30206" h="26140" extrusionOk="0">
                  <a:moveTo>
                    <a:pt x="3698" y="1"/>
                  </a:moveTo>
                  <a:cubicBezTo>
                    <a:pt x="3550" y="1"/>
                    <a:pt x="3402" y="38"/>
                    <a:pt x="3291" y="112"/>
                  </a:cubicBezTo>
                  <a:cubicBezTo>
                    <a:pt x="3143" y="223"/>
                    <a:pt x="3106" y="407"/>
                    <a:pt x="3180" y="555"/>
                  </a:cubicBezTo>
                  <a:cubicBezTo>
                    <a:pt x="3225" y="645"/>
                    <a:pt x="3310" y="694"/>
                    <a:pt x="3403" y="694"/>
                  </a:cubicBezTo>
                  <a:cubicBezTo>
                    <a:pt x="3464" y="694"/>
                    <a:pt x="3528" y="673"/>
                    <a:pt x="3587" y="629"/>
                  </a:cubicBezTo>
                  <a:lnTo>
                    <a:pt x="3698" y="629"/>
                  </a:lnTo>
                  <a:cubicBezTo>
                    <a:pt x="3808" y="629"/>
                    <a:pt x="3993" y="666"/>
                    <a:pt x="4215" y="888"/>
                  </a:cubicBezTo>
                  <a:cubicBezTo>
                    <a:pt x="4585" y="1184"/>
                    <a:pt x="4992" y="1701"/>
                    <a:pt x="5472" y="2404"/>
                  </a:cubicBezTo>
                  <a:cubicBezTo>
                    <a:pt x="5916" y="3143"/>
                    <a:pt x="6396" y="4031"/>
                    <a:pt x="6877" y="5066"/>
                  </a:cubicBezTo>
                  <a:cubicBezTo>
                    <a:pt x="7247" y="5805"/>
                    <a:pt x="7690" y="7136"/>
                    <a:pt x="8171" y="8763"/>
                  </a:cubicBezTo>
                  <a:cubicBezTo>
                    <a:pt x="8873" y="11166"/>
                    <a:pt x="9650" y="14161"/>
                    <a:pt x="10241" y="16564"/>
                  </a:cubicBezTo>
                  <a:cubicBezTo>
                    <a:pt x="10537" y="17747"/>
                    <a:pt x="10796" y="18782"/>
                    <a:pt x="10981" y="19521"/>
                  </a:cubicBezTo>
                  <a:cubicBezTo>
                    <a:pt x="11129" y="20261"/>
                    <a:pt x="11240" y="20704"/>
                    <a:pt x="11240" y="20704"/>
                  </a:cubicBezTo>
                  <a:cubicBezTo>
                    <a:pt x="11277" y="20778"/>
                    <a:pt x="11314" y="20852"/>
                    <a:pt x="11387" y="20889"/>
                  </a:cubicBezTo>
                  <a:cubicBezTo>
                    <a:pt x="11431" y="20932"/>
                    <a:pt x="11487" y="20950"/>
                    <a:pt x="11541" y="20950"/>
                  </a:cubicBezTo>
                  <a:cubicBezTo>
                    <a:pt x="11579" y="20950"/>
                    <a:pt x="11616" y="20941"/>
                    <a:pt x="11646" y="20926"/>
                  </a:cubicBezTo>
                  <a:lnTo>
                    <a:pt x="22996" y="16859"/>
                  </a:lnTo>
                  <a:cubicBezTo>
                    <a:pt x="23070" y="16859"/>
                    <a:pt x="23107" y="16822"/>
                    <a:pt x="23144" y="16748"/>
                  </a:cubicBezTo>
                  <a:cubicBezTo>
                    <a:pt x="23144" y="16748"/>
                    <a:pt x="23181" y="16711"/>
                    <a:pt x="23218" y="16601"/>
                  </a:cubicBezTo>
                  <a:cubicBezTo>
                    <a:pt x="23440" y="16305"/>
                    <a:pt x="23994" y="15491"/>
                    <a:pt x="24623" y="14789"/>
                  </a:cubicBezTo>
                  <a:cubicBezTo>
                    <a:pt x="24956" y="14419"/>
                    <a:pt x="25288" y="14087"/>
                    <a:pt x="25621" y="13865"/>
                  </a:cubicBezTo>
                  <a:cubicBezTo>
                    <a:pt x="25917" y="13606"/>
                    <a:pt x="26250" y="13495"/>
                    <a:pt x="26434" y="13495"/>
                  </a:cubicBezTo>
                  <a:cubicBezTo>
                    <a:pt x="27100" y="13495"/>
                    <a:pt x="27802" y="13791"/>
                    <a:pt x="28394" y="14234"/>
                  </a:cubicBezTo>
                  <a:cubicBezTo>
                    <a:pt x="28985" y="14678"/>
                    <a:pt x="29429" y="15307"/>
                    <a:pt x="29540" y="15861"/>
                  </a:cubicBezTo>
                  <a:cubicBezTo>
                    <a:pt x="29556" y="15877"/>
                    <a:pt x="29565" y="15892"/>
                    <a:pt x="29570" y="15908"/>
                  </a:cubicBezTo>
                  <a:lnTo>
                    <a:pt x="29570" y="15908"/>
                  </a:lnTo>
                  <a:cubicBezTo>
                    <a:pt x="29496" y="15903"/>
                    <a:pt x="29352" y="15845"/>
                    <a:pt x="29207" y="15787"/>
                  </a:cubicBezTo>
                  <a:cubicBezTo>
                    <a:pt x="28875" y="15639"/>
                    <a:pt x="28542" y="15418"/>
                    <a:pt x="28246" y="15233"/>
                  </a:cubicBezTo>
                  <a:cubicBezTo>
                    <a:pt x="28098" y="15122"/>
                    <a:pt x="27987" y="15048"/>
                    <a:pt x="27913" y="14974"/>
                  </a:cubicBezTo>
                  <a:cubicBezTo>
                    <a:pt x="27802" y="14900"/>
                    <a:pt x="27765" y="14900"/>
                    <a:pt x="27765" y="14900"/>
                  </a:cubicBezTo>
                  <a:cubicBezTo>
                    <a:pt x="27697" y="14848"/>
                    <a:pt x="27620" y="14821"/>
                    <a:pt x="27550" y="14821"/>
                  </a:cubicBezTo>
                  <a:cubicBezTo>
                    <a:pt x="27470" y="14821"/>
                    <a:pt x="27398" y="14858"/>
                    <a:pt x="27359" y="14937"/>
                  </a:cubicBezTo>
                  <a:cubicBezTo>
                    <a:pt x="27359" y="14937"/>
                    <a:pt x="27248" y="15048"/>
                    <a:pt x="27137" y="15196"/>
                  </a:cubicBezTo>
                  <a:cubicBezTo>
                    <a:pt x="26952" y="15418"/>
                    <a:pt x="26619" y="15787"/>
                    <a:pt x="26324" y="16083"/>
                  </a:cubicBezTo>
                  <a:cubicBezTo>
                    <a:pt x="25991" y="16416"/>
                    <a:pt x="25658" y="16711"/>
                    <a:pt x="25510" y="16785"/>
                  </a:cubicBezTo>
                  <a:cubicBezTo>
                    <a:pt x="25362" y="16859"/>
                    <a:pt x="25141" y="16896"/>
                    <a:pt x="24882" y="16896"/>
                  </a:cubicBezTo>
                  <a:cubicBezTo>
                    <a:pt x="24660" y="16896"/>
                    <a:pt x="24401" y="16859"/>
                    <a:pt x="24216" y="16859"/>
                  </a:cubicBezTo>
                  <a:cubicBezTo>
                    <a:pt x="24142" y="16822"/>
                    <a:pt x="24068" y="16822"/>
                    <a:pt x="24031" y="16785"/>
                  </a:cubicBezTo>
                  <a:lnTo>
                    <a:pt x="23957" y="16785"/>
                  </a:lnTo>
                  <a:cubicBezTo>
                    <a:pt x="23912" y="16770"/>
                    <a:pt x="23872" y="16761"/>
                    <a:pt x="23836" y="16761"/>
                  </a:cubicBezTo>
                  <a:cubicBezTo>
                    <a:pt x="23785" y="16761"/>
                    <a:pt x="23742" y="16779"/>
                    <a:pt x="23699" y="16822"/>
                  </a:cubicBezTo>
                  <a:cubicBezTo>
                    <a:pt x="23699" y="16822"/>
                    <a:pt x="23477" y="16970"/>
                    <a:pt x="23107" y="17192"/>
                  </a:cubicBezTo>
                  <a:cubicBezTo>
                    <a:pt x="21887" y="18042"/>
                    <a:pt x="18745" y="20113"/>
                    <a:pt x="15787" y="21998"/>
                  </a:cubicBezTo>
                  <a:cubicBezTo>
                    <a:pt x="14308" y="22960"/>
                    <a:pt x="12903" y="23847"/>
                    <a:pt x="11794" y="24475"/>
                  </a:cubicBezTo>
                  <a:cubicBezTo>
                    <a:pt x="11240" y="24808"/>
                    <a:pt x="10759" y="25067"/>
                    <a:pt x="10389" y="25252"/>
                  </a:cubicBezTo>
                  <a:cubicBezTo>
                    <a:pt x="10204" y="25363"/>
                    <a:pt x="10057" y="25400"/>
                    <a:pt x="9946" y="25474"/>
                  </a:cubicBezTo>
                  <a:cubicBezTo>
                    <a:pt x="9885" y="25474"/>
                    <a:pt x="9849" y="25498"/>
                    <a:pt x="9818" y="25507"/>
                  </a:cubicBezTo>
                  <a:lnTo>
                    <a:pt x="9818" y="25507"/>
                  </a:lnTo>
                  <a:cubicBezTo>
                    <a:pt x="9771" y="25492"/>
                    <a:pt x="9673" y="25419"/>
                    <a:pt x="9576" y="25289"/>
                  </a:cubicBezTo>
                  <a:cubicBezTo>
                    <a:pt x="9095" y="24697"/>
                    <a:pt x="8282" y="23292"/>
                    <a:pt x="7321" y="21555"/>
                  </a:cubicBezTo>
                  <a:cubicBezTo>
                    <a:pt x="5953" y="18967"/>
                    <a:pt x="4252" y="15565"/>
                    <a:pt x="2921" y="12830"/>
                  </a:cubicBezTo>
                  <a:cubicBezTo>
                    <a:pt x="2293" y="11462"/>
                    <a:pt x="1701" y="10279"/>
                    <a:pt x="1294" y="9428"/>
                  </a:cubicBezTo>
                  <a:cubicBezTo>
                    <a:pt x="888" y="8541"/>
                    <a:pt x="629" y="8023"/>
                    <a:pt x="629" y="8023"/>
                  </a:cubicBezTo>
                  <a:cubicBezTo>
                    <a:pt x="575" y="7915"/>
                    <a:pt x="461" y="7846"/>
                    <a:pt x="346" y="7846"/>
                  </a:cubicBezTo>
                  <a:cubicBezTo>
                    <a:pt x="304" y="7846"/>
                    <a:pt x="262" y="7856"/>
                    <a:pt x="222" y="7875"/>
                  </a:cubicBezTo>
                  <a:cubicBezTo>
                    <a:pt x="74" y="7949"/>
                    <a:pt x="1" y="8134"/>
                    <a:pt x="74" y="8282"/>
                  </a:cubicBezTo>
                  <a:cubicBezTo>
                    <a:pt x="74" y="8282"/>
                    <a:pt x="2145" y="12719"/>
                    <a:pt x="4363" y="17118"/>
                  </a:cubicBezTo>
                  <a:cubicBezTo>
                    <a:pt x="5472" y="19336"/>
                    <a:pt x="6618" y="21555"/>
                    <a:pt x="7543" y="23218"/>
                  </a:cubicBezTo>
                  <a:cubicBezTo>
                    <a:pt x="8023" y="24032"/>
                    <a:pt x="8430" y="24734"/>
                    <a:pt x="8763" y="25252"/>
                  </a:cubicBezTo>
                  <a:cubicBezTo>
                    <a:pt x="8947" y="25474"/>
                    <a:pt x="9095" y="25695"/>
                    <a:pt x="9243" y="25843"/>
                  </a:cubicBezTo>
                  <a:cubicBezTo>
                    <a:pt x="9317" y="25917"/>
                    <a:pt x="9391" y="25991"/>
                    <a:pt x="9465" y="26028"/>
                  </a:cubicBezTo>
                  <a:cubicBezTo>
                    <a:pt x="9539" y="26065"/>
                    <a:pt x="9613" y="26139"/>
                    <a:pt x="9761" y="26139"/>
                  </a:cubicBezTo>
                  <a:cubicBezTo>
                    <a:pt x="9909" y="26139"/>
                    <a:pt x="10057" y="26065"/>
                    <a:pt x="10204" y="25991"/>
                  </a:cubicBezTo>
                  <a:cubicBezTo>
                    <a:pt x="10870" y="25732"/>
                    <a:pt x="12016" y="25104"/>
                    <a:pt x="13421" y="24217"/>
                  </a:cubicBezTo>
                  <a:cubicBezTo>
                    <a:pt x="17312" y="21862"/>
                    <a:pt x="23062" y="17994"/>
                    <a:pt x="23922" y="17414"/>
                  </a:cubicBezTo>
                  <a:lnTo>
                    <a:pt x="23922" y="17414"/>
                  </a:lnTo>
                  <a:cubicBezTo>
                    <a:pt x="24118" y="17458"/>
                    <a:pt x="24483" y="17525"/>
                    <a:pt x="24882" y="17525"/>
                  </a:cubicBezTo>
                  <a:cubicBezTo>
                    <a:pt x="25177" y="17525"/>
                    <a:pt x="25473" y="17488"/>
                    <a:pt x="25769" y="17340"/>
                  </a:cubicBezTo>
                  <a:cubicBezTo>
                    <a:pt x="25991" y="17229"/>
                    <a:pt x="26213" y="17081"/>
                    <a:pt x="26434" y="16859"/>
                  </a:cubicBezTo>
                  <a:cubicBezTo>
                    <a:pt x="26896" y="16424"/>
                    <a:pt x="27375" y="15863"/>
                    <a:pt x="27638" y="15548"/>
                  </a:cubicBezTo>
                  <a:lnTo>
                    <a:pt x="27638" y="15548"/>
                  </a:lnTo>
                  <a:cubicBezTo>
                    <a:pt x="27786" y="15650"/>
                    <a:pt x="27988" y="15788"/>
                    <a:pt x="28209" y="15935"/>
                  </a:cubicBezTo>
                  <a:cubicBezTo>
                    <a:pt x="28431" y="16083"/>
                    <a:pt x="28690" y="16231"/>
                    <a:pt x="28948" y="16342"/>
                  </a:cubicBezTo>
                  <a:cubicBezTo>
                    <a:pt x="29170" y="16453"/>
                    <a:pt x="29392" y="16527"/>
                    <a:pt x="29614" y="16527"/>
                  </a:cubicBezTo>
                  <a:cubicBezTo>
                    <a:pt x="29762" y="16527"/>
                    <a:pt x="29910" y="16490"/>
                    <a:pt x="30021" y="16379"/>
                  </a:cubicBezTo>
                  <a:cubicBezTo>
                    <a:pt x="30132" y="16268"/>
                    <a:pt x="30205" y="16120"/>
                    <a:pt x="30169" y="15972"/>
                  </a:cubicBezTo>
                  <a:cubicBezTo>
                    <a:pt x="30169" y="15898"/>
                    <a:pt x="30169" y="15787"/>
                    <a:pt x="30132" y="15713"/>
                  </a:cubicBezTo>
                  <a:cubicBezTo>
                    <a:pt x="29947" y="14974"/>
                    <a:pt x="29429" y="14271"/>
                    <a:pt x="28764" y="13754"/>
                  </a:cubicBezTo>
                  <a:cubicBezTo>
                    <a:pt x="28098" y="13236"/>
                    <a:pt x="27285" y="12867"/>
                    <a:pt x="26434" y="12867"/>
                  </a:cubicBezTo>
                  <a:cubicBezTo>
                    <a:pt x="25954" y="12867"/>
                    <a:pt x="25510" y="13125"/>
                    <a:pt x="25067" y="13458"/>
                  </a:cubicBezTo>
                  <a:cubicBezTo>
                    <a:pt x="24438" y="13976"/>
                    <a:pt x="23847" y="14715"/>
                    <a:pt x="23366" y="15344"/>
                  </a:cubicBezTo>
                  <a:cubicBezTo>
                    <a:pt x="23027" y="15796"/>
                    <a:pt x="22774" y="16183"/>
                    <a:pt x="22674" y="16341"/>
                  </a:cubicBezTo>
                  <a:lnTo>
                    <a:pt x="22674" y="16341"/>
                  </a:lnTo>
                  <a:lnTo>
                    <a:pt x="11754" y="20217"/>
                  </a:lnTo>
                  <a:lnTo>
                    <a:pt x="11754" y="20217"/>
                  </a:lnTo>
                  <a:cubicBezTo>
                    <a:pt x="11548" y="19314"/>
                    <a:pt x="10948" y="16721"/>
                    <a:pt x="10204" y="13865"/>
                  </a:cubicBezTo>
                  <a:cubicBezTo>
                    <a:pt x="9761" y="12090"/>
                    <a:pt x="9243" y="10205"/>
                    <a:pt x="8763" y="8578"/>
                  </a:cubicBezTo>
                  <a:cubicBezTo>
                    <a:pt x="8282" y="6951"/>
                    <a:pt x="7838" y="5583"/>
                    <a:pt x="7432" y="4807"/>
                  </a:cubicBezTo>
                  <a:cubicBezTo>
                    <a:pt x="6803" y="3402"/>
                    <a:pt x="6138" y="2219"/>
                    <a:pt x="5509" y="1406"/>
                  </a:cubicBezTo>
                  <a:cubicBezTo>
                    <a:pt x="5213" y="962"/>
                    <a:pt x="4918" y="629"/>
                    <a:pt x="4622" y="407"/>
                  </a:cubicBezTo>
                  <a:cubicBezTo>
                    <a:pt x="4326" y="149"/>
                    <a:pt x="4030" y="1"/>
                    <a:pt x="369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7" name="Google Shape;2917;p51"/>
            <p:cNvSpPr/>
            <p:nvPr/>
          </p:nvSpPr>
          <p:spPr>
            <a:xfrm>
              <a:off x="2058950" y="3511875"/>
              <a:ext cx="597325" cy="315200"/>
            </a:xfrm>
            <a:custGeom>
              <a:avLst/>
              <a:gdLst/>
              <a:ahLst/>
              <a:cxnLst/>
              <a:rect l="l" t="t" r="r" b="b"/>
              <a:pathLst>
                <a:path w="23893" h="12608" extrusionOk="0">
                  <a:moveTo>
                    <a:pt x="20408" y="0"/>
                  </a:moveTo>
                  <a:cubicBezTo>
                    <a:pt x="18967" y="0"/>
                    <a:pt x="16859" y="3402"/>
                    <a:pt x="16859" y="3402"/>
                  </a:cubicBezTo>
                  <a:lnTo>
                    <a:pt x="5509" y="7431"/>
                  </a:lnTo>
                  <a:cubicBezTo>
                    <a:pt x="5509" y="7431"/>
                    <a:pt x="5140" y="5842"/>
                    <a:pt x="4622" y="3623"/>
                  </a:cubicBezTo>
                  <a:lnTo>
                    <a:pt x="1" y="6544"/>
                  </a:lnTo>
                  <a:cubicBezTo>
                    <a:pt x="1738" y="9871"/>
                    <a:pt x="3291" y="12607"/>
                    <a:pt x="3735" y="12607"/>
                  </a:cubicBezTo>
                  <a:cubicBezTo>
                    <a:pt x="4881" y="12607"/>
                    <a:pt x="17821" y="3882"/>
                    <a:pt x="17821" y="3882"/>
                  </a:cubicBezTo>
                  <a:cubicBezTo>
                    <a:pt x="17821" y="3882"/>
                    <a:pt x="18330" y="4030"/>
                    <a:pt x="18856" y="4030"/>
                  </a:cubicBezTo>
                  <a:cubicBezTo>
                    <a:pt x="19119" y="4030"/>
                    <a:pt x="19386" y="3993"/>
                    <a:pt x="19595" y="3882"/>
                  </a:cubicBezTo>
                  <a:cubicBezTo>
                    <a:pt x="20261" y="3549"/>
                    <a:pt x="21555" y="1923"/>
                    <a:pt x="21555" y="1923"/>
                  </a:cubicBezTo>
                  <a:cubicBezTo>
                    <a:pt x="21555" y="1923"/>
                    <a:pt x="23017" y="3030"/>
                    <a:pt x="23602" y="3030"/>
                  </a:cubicBezTo>
                  <a:cubicBezTo>
                    <a:pt x="23795" y="3030"/>
                    <a:pt x="23892" y="2909"/>
                    <a:pt x="23810" y="2588"/>
                  </a:cubicBezTo>
                  <a:cubicBezTo>
                    <a:pt x="23514" y="1294"/>
                    <a:pt x="21887" y="0"/>
                    <a:pt x="2040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8" name="Google Shape;2918;p51"/>
            <p:cNvSpPr/>
            <p:nvPr/>
          </p:nvSpPr>
          <p:spPr>
            <a:xfrm>
              <a:off x="2050625" y="3503550"/>
              <a:ext cx="612825" cy="331850"/>
            </a:xfrm>
            <a:custGeom>
              <a:avLst/>
              <a:gdLst/>
              <a:ahLst/>
              <a:cxnLst/>
              <a:rect l="l" t="t" r="r" b="b"/>
              <a:pathLst>
                <a:path w="24513" h="13274" extrusionOk="0">
                  <a:moveTo>
                    <a:pt x="20741" y="629"/>
                  </a:moveTo>
                  <a:cubicBezTo>
                    <a:pt x="21407" y="629"/>
                    <a:pt x="22109" y="925"/>
                    <a:pt x="22701" y="1368"/>
                  </a:cubicBezTo>
                  <a:cubicBezTo>
                    <a:pt x="23292" y="1812"/>
                    <a:pt x="23736" y="2441"/>
                    <a:pt x="23847" y="2995"/>
                  </a:cubicBezTo>
                  <a:cubicBezTo>
                    <a:pt x="23863" y="3011"/>
                    <a:pt x="23872" y="3026"/>
                    <a:pt x="23877" y="3042"/>
                  </a:cubicBezTo>
                  <a:lnTo>
                    <a:pt x="23877" y="3042"/>
                  </a:lnTo>
                  <a:cubicBezTo>
                    <a:pt x="23803" y="3037"/>
                    <a:pt x="23659" y="2979"/>
                    <a:pt x="23514" y="2921"/>
                  </a:cubicBezTo>
                  <a:cubicBezTo>
                    <a:pt x="23182" y="2773"/>
                    <a:pt x="22849" y="2552"/>
                    <a:pt x="22553" y="2367"/>
                  </a:cubicBezTo>
                  <a:cubicBezTo>
                    <a:pt x="22405" y="2256"/>
                    <a:pt x="22294" y="2182"/>
                    <a:pt x="22220" y="2108"/>
                  </a:cubicBezTo>
                  <a:cubicBezTo>
                    <a:pt x="22109" y="2034"/>
                    <a:pt x="22072" y="2034"/>
                    <a:pt x="22072" y="2034"/>
                  </a:cubicBezTo>
                  <a:cubicBezTo>
                    <a:pt x="22004" y="1982"/>
                    <a:pt x="21927" y="1955"/>
                    <a:pt x="21857" y="1955"/>
                  </a:cubicBezTo>
                  <a:cubicBezTo>
                    <a:pt x="21777" y="1955"/>
                    <a:pt x="21705" y="1992"/>
                    <a:pt x="21666" y="2071"/>
                  </a:cubicBezTo>
                  <a:cubicBezTo>
                    <a:pt x="21666" y="2071"/>
                    <a:pt x="21555" y="2182"/>
                    <a:pt x="21444" y="2330"/>
                  </a:cubicBezTo>
                  <a:cubicBezTo>
                    <a:pt x="21259" y="2552"/>
                    <a:pt x="20926" y="2921"/>
                    <a:pt x="20631" y="3217"/>
                  </a:cubicBezTo>
                  <a:cubicBezTo>
                    <a:pt x="20298" y="3550"/>
                    <a:pt x="19965" y="3845"/>
                    <a:pt x="19817" y="3919"/>
                  </a:cubicBezTo>
                  <a:cubicBezTo>
                    <a:pt x="19669" y="3993"/>
                    <a:pt x="19448" y="4030"/>
                    <a:pt x="19189" y="4030"/>
                  </a:cubicBezTo>
                  <a:cubicBezTo>
                    <a:pt x="18967" y="4030"/>
                    <a:pt x="18708" y="3993"/>
                    <a:pt x="18523" y="3993"/>
                  </a:cubicBezTo>
                  <a:cubicBezTo>
                    <a:pt x="18449" y="3956"/>
                    <a:pt x="18375" y="3956"/>
                    <a:pt x="18338" y="3919"/>
                  </a:cubicBezTo>
                  <a:lnTo>
                    <a:pt x="18264" y="3919"/>
                  </a:lnTo>
                  <a:cubicBezTo>
                    <a:pt x="18219" y="3904"/>
                    <a:pt x="18179" y="3895"/>
                    <a:pt x="18143" y="3895"/>
                  </a:cubicBezTo>
                  <a:cubicBezTo>
                    <a:pt x="18092" y="3895"/>
                    <a:pt x="18049" y="3913"/>
                    <a:pt x="18006" y="3956"/>
                  </a:cubicBezTo>
                  <a:cubicBezTo>
                    <a:pt x="18006" y="3956"/>
                    <a:pt x="17784" y="4104"/>
                    <a:pt x="17414" y="4326"/>
                  </a:cubicBezTo>
                  <a:cubicBezTo>
                    <a:pt x="16194" y="5176"/>
                    <a:pt x="13052" y="7247"/>
                    <a:pt x="10094" y="9132"/>
                  </a:cubicBezTo>
                  <a:cubicBezTo>
                    <a:pt x="8615" y="10094"/>
                    <a:pt x="7210" y="10981"/>
                    <a:pt x="6101" y="11609"/>
                  </a:cubicBezTo>
                  <a:cubicBezTo>
                    <a:pt x="5547" y="11942"/>
                    <a:pt x="5066" y="12201"/>
                    <a:pt x="4696" y="12386"/>
                  </a:cubicBezTo>
                  <a:cubicBezTo>
                    <a:pt x="4511" y="12497"/>
                    <a:pt x="4364" y="12534"/>
                    <a:pt x="4253" y="12608"/>
                  </a:cubicBezTo>
                  <a:cubicBezTo>
                    <a:pt x="4179" y="12608"/>
                    <a:pt x="4142" y="12645"/>
                    <a:pt x="4105" y="12645"/>
                  </a:cubicBezTo>
                  <a:cubicBezTo>
                    <a:pt x="4031" y="12608"/>
                    <a:pt x="3846" y="12386"/>
                    <a:pt x="3624" y="12053"/>
                  </a:cubicBezTo>
                  <a:cubicBezTo>
                    <a:pt x="2948" y="11092"/>
                    <a:pt x="1894" y="9171"/>
                    <a:pt x="761" y="6983"/>
                  </a:cubicBezTo>
                  <a:lnTo>
                    <a:pt x="761" y="6983"/>
                  </a:lnTo>
                  <a:lnTo>
                    <a:pt x="4740" y="4480"/>
                  </a:lnTo>
                  <a:lnTo>
                    <a:pt x="4740" y="4480"/>
                  </a:lnTo>
                  <a:cubicBezTo>
                    <a:pt x="4978" y="5399"/>
                    <a:pt x="5160" y="6192"/>
                    <a:pt x="5288" y="6766"/>
                  </a:cubicBezTo>
                  <a:cubicBezTo>
                    <a:pt x="5473" y="7432"/>
                    <a:pt x="5547" y="7838"/>
                    <a:pt x="5547" y="7838"/>
                  </a:cubicBezTo>
                  <a:cubicBezTo>
                    <a:pt x="5584" y="7912"/>
                    <a:pt x="5621" y="7986"/>
                    <a:pt x="5694" y="8023"/>
                  </a:cubicBezTo>
                  <a:cubicBezTo>
                    <a:pt x="5738" y="8066"/>
                    <a:pt x="5794" y="8084"/>
                    <a:pt x="5848" y="8084"/>
                  </a:cubicBezTo>
                  <a:cubicBezTo>
                    <a:pt x="5886" y="8084"/>
                    <a:pt x="5923" y="8075"/>
                    <a:pt x="5953" y="8060"/>
                  </a:cubicBezTo>
                  <a:lnTo>
                    <a:pt x="17303" y="3993"/>
                  </a:lnTo>
                  <a:cubicBezTo>
                    <a:pt x="17377" y="3993"/>
                    <a:pt x="17414" y="3956"/>
                    <a:pt x="17451" y="3882"/>
                  </a:cubicBezTo>
                  <a:cubicBezTo>
                    <a:pt x="17451" y="3882"/>
                    <a:pt x="17488" y="3845"/>
                    <a:pt x="17525" y="3735"/>
                  </a:cubicBezTo>
                  <a:cubicBezTo>
                    <a:pt x="17747" y="3439"/>
                    <a:pt x="18301" y="2625"/>
                    <a:pt x="18930" y="1923"/>
                  </a:cubicBezTo>
                  <a:cubicBezTo>
                    <a:pt x="19263" y="1553"/>
                    <a:pt x="19595" y="1221"/>
                    <a:pt x="19928" y="999"/>
                  </a:cubicBezTo>
                  <a:cubicBezTo>
                    <a:pt x="20224" y="740"/>
                    <a:pt x="20557" y="629"/>
                    <a:pt x="20741" y="629"/>
                  </a:cubicBezTo>
                  <a:close/>
                  <a:moveTo>
                    <a:pt x="20741" y="1"/>
                  </a:moveTo>
                  <a:cubicBezTo>
                    <a:pt x="20261" y="1"/>
                    <a:pt x="19817" y="259"/>
                    <a:pt x="19374" y="592"/>
                  </a:cubicBezTo>
                  <a:cubicBezTo>
                    <a:pt x="18745" y="1110"/>
                    <a:pt x="18154" y="1849"/>
                    <a:pt x="17673" y="2478"/>
                  </a:cubicBezTo>
                  <a:cubicBezTo>
                    <a:pt x="17334" y="2930"/>
                    <a:pt x="17081" y="3317"/>
                    <a:pt x="16981" y="3475"/>
                  </a:cubicBezTo>
                  <a:lnTo>
                    <a:pt x="16981" y="3475"/>
                  </a:lnTo>
                  <a:lnTo>
                    <a:pt x="6059" y="7352"/>
                  </a:lnTo>
                  <a:lnTo>
                    <a:pt x="6059" y="7352"/>
                  </a:lnTo>
                  <a:cubicBezTo>
                    <a:pt x="5924" y="6772"/>
                    <a:pt x="5627" y="5493"/>
                    <a:pt x="5251" y="3882"/>
                  </a:cubicBezTo>
                  <a:cubicBezTo>
                    <a:pt x="5214" y="3809"/>
                    <a:pt x="5140" y="3735"/>
                    <a:pt x="5066" y="3698"/>
                  </a:cubicBezTo>
                  <a:cubicBezTo>
                    <a:pt x="5011" y="3679"/>
                    <a:pt x="4955" y="3670"/>
                    <a:pt x="4904" y="3670"/>
                  </a:cubicBezTo>
                  <a:cubicBezTo>
                    <a:pt x="4853" y="3670"/>
                    <a:pt x="4807" y="3679"/>
                    <a:pt x="4770" y="3698"/>
                  </a:cubicBezTo>
                  <a:lnTo>
                    <a:pt x="186" y="6618"/>
                  </a:lnTo>
                  <a:cubicBezTo>
                    <a:pt x="38" y="6692"/>
                    <a:pt x="1" y="6877"/>
                    <a:pt x="75" y="7025"/>
                  </a:cubicBezTo>
                  <a:cubicBezTo>
                    <a:pt x="925" y="8689"/>
                    <a:pt x="1739" y="10204"/>
                    <a:pt x="2404" y="11314"/>
                  </a:cubicBezTo>
                  <a:cubicBezTo>
                    <a:pt x="2737" y="11868"/>
                    <a:pt x="3033" y="12349"/>
                    <a:pt x="3291" y="12645"/>
                  </a:cubicBezTo>
                  <a:cubicBezTo>
                    <a:pt x="3402" y="12829"/>
                    <a:pt x="3513" y="12940"/>
                    <a:pt x="3624" y="13051"/>
                  </a:cubicBezTo>
                  <a:cubicBezTo>
                    <a:pt x="3698" y="13125"/>
                    <a:pt x="3735" y="13162"/>
                    <a:pt x="3809" y="13199"/>
                  </a:cubicBezTo>
                  <a:cubicBezTo>
                    <a:pt x="3883" y="13236"/>
                    <a:pt x="3957" y="13273"/>
                    <a:pt x="4068" y="13273"/>
                  </a:cubicBezTo>
                  <a:cubicBezTo>
                    <a:pt x="4216" y="13273"/>
                    <a:pt x="4364" y="13199"/>
                    <a:pt x="4511" y="13125"/>
                  </a:cubicBezTo>
                  <a:cubicBezTo>
                    <a:pt x="5177" y="12866"/>
                    <a:pt x="6323" y="12238"/>
                    <a:pt x="7728" y="11351"/>
                  </a:cubicBezTo>
                  <a:cubicBezTo>
                    <a:pt x="11619" y="8996"/>
                    <a:pt x="17369" y="5128"/>
                    <a:pt x="18229" y="4548"/>
                  </a:cubicBezTo>
                  <a:lnTo>
                    <a:pt x="18229" y="4548"/>
                  </a:lnTo>
                  <a:cubicBezTo>
                    <a:pt x="18425" y="4592"/>
                    <a:pt x="18790" y="4659"/>
                    <a:pt x="19189" y="4659"/>
                  </a:cubicBezTo>
                  <a:cubicBezTo>
                    <a:pt x="19484" y="4659"/>
                    <a:pt x="19780" y="4622"/>
                    <a:pt x="20076" y="4474"/>
                  </a:cubicBezTo>
                  <a:cubicBezTo>
                    <a:pt x="20298" y="4363"/>
                    <a:pt x="20520" y="4215"/>
                    <a:pt x="20741" y="3993"/>
                  </a:cubicBezTo>
                  <a:cubicBezTo>
                    <a:pt x="21203" y="3558"/>
                    <a:pt x="21682" y="2997"/>
                    <a:pt x="21945" y="2682"/>
                  </a:cubicBezTo>
                  <a:lnTo>
                    <a:pt x="21945" y="2682"/>
                  </a:lnTo>
                  <a:cubicBezTo>
                    <a:pt x="22093" y="2784"/>
                    <a:pt x="22295" y="2922"/>
                    <a:pt x="22516" y="3069"/>
                  </a:cubicBezTo>
                  <a:cubicBezTo>
                    <a:pt x="22738" y="3217"/>
                    <a:pt x="22997" y="3365"/>
                    <a:pt x="23255" y="3476"/>
                  </a:cubicBezTo>
                  <a:cubicBezTo>
                    <a:pt x="23477" y="3587"/>
                    <a:pt x="23699" y="3661"/>
                    <a:pt x="23921" y="3661"/>
                  </a:cubicBezTo>
                  <a:cubicBezTo>
                    <a:pt x="24069" y="3661"/>
                    <a:pt x="24217" y="3624"/>
                    <a:pt x="24328" y="3513"/>
                  </a:cubicBezTo>
                  <a:cubicBezTo>
                    <a:pt x="24439" y="3402"/>
                    <a:pt x="24512" y="3254"/>
                    <a:pt x="24476" y="3106"/>
                  </a:cubicBezTo>
                  <a:cubicBezTo>
                    <a:pt x="24476" y="3032"/>
                    <a:pt x="24476" y="2921"/>
                    <a:pt x="24439" y="2847"/>
                  </a:cubicBezTo>
                  <a:cubicBezTo>
                    <a:pt x="24254" y="2108"/>
                    <a:pt x="23736" y="1405"/>
                    <a:pt x="23071" y="888"/>
                  </a:cubicBezTo>
                  <a:cubicBezTo>
                    <a:pt x="22405" y="370"/>
                    <a:pt x="21592" y="1"/>
                    <a:pt x="2074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9" name="Google Shape;2919;p51"/>
            <p:cNvSpPr/>
            <p:nvPr/>
          </p:nvSpPr>
          <p:spPr>
            <a:xfrm>
              <a:off x="1660600" y="4206925"/>
              <a:ext cx="147900" cy="871025"/>
            </a:xfrm>
            <a:custGeom>
              <a:avLst/>
              <a:gdLst/>
              <a:ahLst/>
              <a:cxnLst/>
              <a:rect l="l" t="t" r="r" b="b"/>
              <a:pathLst>
                <a:path w="5916" h="34841" extrusionOk="0">
                  <a:moveTo>
                    <a:pt x="2514" y="0"/>
                  </a:moveTo>
                  <a:lnTo>
                    <a:pt x="0" y="555"/>
                  </a:lnTo>
                  <a:lnTo>
                    <a:pt x="4733" y="34346"/>
                  </a:lnTo>
                  <a:cubicBezTo>
                    <a:pt x="4765" y="34635"/>
                    <a:pt x="5021" y="34841"/>
                    <a:pt x="5306" y="34841"/>
                  </a:cubicBezTo>
                  <a:cubicBezTo>
                    <a:pt x="5348" y="34841"/>
                    <a:pt x="5392" y="34836"/>
                    <a:pt x="5435" y="34827"/>
                  </a:cubicBezTo>
                  <a:cubicBezTo>
                    <a:pt x="5731" y="34790"/>
                    <a:pt x="5916" y="34531"/>
                    <a:pt x="5879" y="34235"/>
                  </a:cubicBezTo>
                  <a:lnTo>
                    <a:pt x="251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0" name="Google Shape;2920;p51"/>
            <p:cNvSpPr/>
            <p:nvPr/>
          </p:nvSpPr>
          <p:spPr>
            <a:xfrm>
              <a:off x="1652275" y="4199525"/>
              <a:ext cx="162700" cy="886400"/>
            </a:xfrm>
            <a:custGeom>
              <a:avLst/>
              <a:gdLst/>
              <a:ahLst/>
              <a:cxnLst/>
              <a:rect l="l" t="t" r="r" b="b"/>
              <a:pathLst>
                <a:path w="6508" h="35456" extrusionOk="0">
                  <a:moveTo>
                    <a:pt x="2589" y="703"/>
                  </a:moveTo>
                  <a:lnTo>
                    <a:pt x="5912" y="34531"/>
                  </a:lnTo>
                  <a:lnTo>
                    <a:pt x="5879" y="34531"/>
                  </a:lnTo>
                  <a:lnTo>
                    <a:pt x="5916" y="34568"/>
                  </a:lnTo>
                  <a:cubicBezTo>
                    <a:pt x="5916" y="34716"/>
                    <a:pt x="5805" y="34790"/>
                    <a:pt x="5694" y="34827"/>
                  </a:cubicBezTo>
                  <a:lnTo>
                    <a:pt x="5620" y="34827"/>
                  </a:lnTo>
                  <a:cubicBezTo>
                    <a:pt x="5509" y="34827"/>
                    <a:pt x="5398" y="34753"/>
                    <a:pt x="5361" y="34605"/>
                  </a:cubicBezTo>
                  <a:lnTo>
                    <a:pt x="672" y="1118"/>
                  </a:lnTo>
                  <a:lnTo>
                    <a:pt x="672" y="1118"/>
                  </a:lnTo>
                  <a:lnTo>
                    <a:pt x="2589" y="703"/>
                  </a:lnTo>
                  <a:close/>
                  <a:moveTo>
                    <a:pt x="2773" y="0"/>
                  </a:moveTo>
                  <a:lnTo>
                    <a:pt x="259" y="555"/>
                  </a:lnTo>
                  <a:cubicBezTo>
                    <a:pt x="112" y="592"/>
                    <a:pt x="1" y="740"/>
                    <a:pt x="1" y="925"/>
                  </a:cubicBezTo>
                  <a:lnTo>
                    <a:pt x="4770" y="34716"/>
                  </a:lnTo>
                  <a:cubicBezTo>
                    <a:pt x="4844" y="35160"/>
                    <a:pt x="5214" y="35455"/>
                    <a:pt x="5620" y="35455"/>
                  </a:cubicBezTo>
                  <a:cubicBezTo>
                    <a:pt x="5694" y="35455"/>
                    <a:pt x="5768" y="35455"/>
                    <a:pt x="5842" y="35418"/>
                  </a:cubicBezTo>
                  <a:cubicBezTo>
                    <a:pt x="6249" y="35344"/>
                    <a:pt x="6507" y="34975"/>
                    <a:pt x="6507" y="34568"/>
                  </a:cubicBezTo>
                  <a:lnTo>
                    <a:pt x="6507" y="34494"/>
                  </a:lnTo>
                  <a:lnTo>
                    <a:pt x="3143" y="296"/>
                  </a:lnTo>
                  <a:cubicBezTo>
                    <a:pt x="3143" y="185"/>
                    <a:pt x="3106" y="111"/>
                    <a:pt x="3032" y="74"/>
                  </a:cubicBezTo>
                  <a:cubicBezTo>
                    <a:pt x="2958" y="0"/>
                    <a:pt x="2884" y="0"/>
                    <a:pt x="27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1" name="Google Shape;2921;p51"/>
            <p:cNvSpPr/>
            <p:nvPr/>
          </p:nvSpPr>
          <p:spPr>
            <a:xfrm>
              <a:off x="1118050" y="4228175"/>
              <a:ext cx="260675" cy="847075"/>
            </a:xfrm>
            <a:custGeom>
              <a:avLst/>
              <a:gdLst/>
              <a:ahLst/>
              <a:cxnLst/>
              <a:rect l="l" t="t" r="r" b="b"/>
              <a:pathLst>
                <a:path w="10427" h="33883" extrusionOk="0">
                  <a:moveTo>
                    <a:pt x="8023" y="1"/>
                  </a:moveTo>
                  <a:lnTo>
                    <a:pt x="75" y="33200"/>
                  </a:lnTo>
                  <a:cubicBezTo>
                    <a:pt x="1" y="33496"/>
                    <a:pt x="222" y="33829"/>
                    <a:pt x="555" y="33866"/>
                  </a:cubicBezTo>
                  <a:cubicBezTo>
                    <a:pt x="599" y="33877"/>
                    <a:pt x="643" y="33882"/>
                    <a:pt x="685" y="33882"/>
                  </a:cubicBezTo>
                  <a:cubicBezTo>
                    <a:pt x="924" y="33882"/>
                    <a:pt x="1121" y="33711"/>
                    <a:pt x="1184" y="33459"/>
                  </a:cubicBezTo>
                  <a:lnTo>
                    <a:pt x="10426" y="1258"/>
                  </a:lnTo>
                  <a:lnTo>
                    <a:pt x="802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2" name="Google Shape;2922;p51"/>
            <p:cNvSpPr/>
            <p:nvPr/>
          </p:nvSpPr>
          <p:spPr>
            <a:xfrm>
              <a:off x="1112500" y="4220175"/>
              <a:ext cx="274550" cy="862975"/>
            </a:xfrm>
            <a:custGeom>
              <a:avLst/>
              <a:gdLst/>
              <a:ahLst/>
              <a:cxnLst/>
              <a:rect l="l" t="t" r="r" b="b"/>
              <a:pathLst>
                <a:path w="10982" h="34519" extrusionOk="0">
                  <a:moveTo>
                    <a:pt x="8452" y="766"/>
                  </a:moveTo>
                  <a:lnTo>
                    <a:pt x="10279" y="1725"/>
                  </a:lnTo>
                  <a:lnTo>
                    <a:pt x="1110" y="33705"/>
                  </a:lnTo>
                  <a:cubicBezTo>
                    <a:pt x="1073" y="33816"/>
                    <a:pt x="962" y="33890"/>
                    <a:pt x="851" y="33890"/>
                  </a:cubicBezTo>
                  <a:lnTo>
                    <a:pt x="814" y="33890"/>
                  </a:lnTo>
                  <a:cubicBezTo>
                    <a:pt x="703" y="33890"/>
                    <a:pt x="592" y="33779"/>
                    <a:pt x="592" y="33631"/>
                  </a:cubicBezTo>
                  <a:lnTo>
                    <a:pt x="592" y="33594"/>
                  </a:lnTo>
                  <a:lnTo>
                    <a:pt x="8452" y="766"/>
                  </a:lnTo>
                  <a:close/>
                  <a:moveTo>
                    <a:pt x="8240" y="1"/>
                  </a:moveTo>
                  <a:cubicBezTo>
                    <a:pt x="8202" y="1"/>
                    <a:pt x="8165" y="9"/>
                    <a:pt x="8134" y="25"/>
                  </a:cubicBezTo>
                  <a:cubicBezTo>
                    <a:pt x="8060" y="62"/>
                    <a:pt x="7986" y="173"/>
                    <a:pt x="7950" y="247"/>
                  </a:cubicBezTo>
                  <a:lnTo>
                    <a:pt x="1" y="33446"/>
                  </a:lnTo>
                  <a:cubicBezTo>
                    <a:pt x="1" y="33483"/>
                    <a:pt x="1" y="33557"/>
                    <a:pt x="1" y="33631"/>
                  </a:cubicBezTo>
                  <a:cubicBezTo>
                    <a:pt x="1" y="34075"/>
                    <a:pt x="297" y="34445"/>
                    <a:pt x="740" y="34518"/>
                  </a:cubicBezTo>
                  <a:lnTo>
                    <a:pt x="851" y="34518"/>
                  </a:lnTo>
                  <a:cubicBezTo>
                    <a:pt x="1258" y="34518"/>
                    <a:pt x="1591" y="34260"/>
                    <a:pt x="1701" y="33890"/>
                  </a:cubicBezTo>
                  <a:lnTo>
                    <a:pt x="10944" y="1688"/>
                  </a:lnTo>
                  <a:cubicBezTo>
                    <a:pt x="10981" y="1541"/>
                    <a:pt x="10907" y="1393"/>
                    <a:pt x="10796" y="1319"/>
                  </a:cubicBezTo>
                  <a:lnTo>
                    <a:pt x="8393" y="62"/>
                  </a:lnTo>
                  <a:cubicBezTo>
                    <a:pt x="8350" y="18"/>
                    <a:pt x="8294" y="1"/>
                    <a:pt x="82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3" name="Google Shape;2923;p51"/>
            <p:cNvSpPr/>
            <p:nvPr/>
          </p:nvSpPr>
          <p:spPr>
            <a:xfrm>
              <a:off x="1551525" y="4218000"/>
              <a:ext cx="190425" cy="859700"/>
            </a:xfrm>
            <a:custGeom>
              <a:avLst/>
              <a:gdLst/>
              <a:ahLst/>
              <a:cxnLst/>
              <a:rect l="l" t="t" r="r" b="b"/>
              <a:pathLst>
                <a:path w="7617" h="34388" extrusionOk="0">
                  <a:moveTo>
                    <a:pt x="5140" y="1"/>
                  </a:moveTo>
                  <a:lnTo>
                    <a:pt x="75" y="33755"/>
                  </a:lnTo>
                  <a:cubicBezTo>
                    <a:pt x="1" y="34088"/>
                    <a:pt x="260" y="34384"/>
                    <a:pt x="592" y="34384"/>
                  </a:cubicBezTo>
                  <a:cubicBezTo>
                    <a:pt x="614" y="34386"/>
                    <a:pt x="636" y="34388"/>
                    <a:pt x="657" y="34388"/>
                  </a:cubicBezTo>
                  <a:cubicBezTo>
                    <a:pt x="925" y="34388"/>
                    <a:pt x="1150" y="34180"/>
                    <a:pt x="1184" y="33940"/>
                  </a:cubicBezTo>
                  <a:lnTo>
                    <a:pt x="7617" y="1073"/>
                  </a:lnTo>
                  <a:lnTo>
                    <a:pt x="514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4" name="Google Shape;2924;p51"/>
            <p:cNvSpPr/>
            <p:nvPr/>
          </p:nvSpPr>
          <p:spPr>
            <a:xfrm>
              <a:off x="1545075" y="4210000"/>
              <a:ext cx="205200" cy="875925"/>
            </a:xfrm>
            <a:custGeom>
              <a:avLst/>
              <a:gdLst/>
              <a:ahLst/>
              <a:cxnLst/>
              <a:rect l="l" t="t" r="r" b="b"/>
              <a:pathLst>
                <a:path w="8208" h="35037" extrusionOk="0">
                  <a:moveTo>
                    <a:pt x="5630" y="779"/>
                  </a:moveTo>
                  <a:lnTo>
                    <a:pt x="7505" y="1578"/>
                  </a:lnTo>
                  <a:lnTo>
                    <a:pt x="1146" y="34186"/>
                  </a:lnTo>
                  <a:cubicBezTo>
                    <a:pt x="1109" y="34334"/>
                    <a:pt x="998" y="34408"/>
                    <a:pt x="887" y="34408"/>
                  </a:cubicBezTo>
                  <a:cubicBezTo>
                    <a:pt x="739" y="34408"/>
                    <a:pt x="629" y="34297"/>
                    <a:pt x="629" y="34149"/>
                  </a:cubicBezTo>
                  <a:lnTo>
                    <a:pt x="629" y="34112"/>
                  </a:lnTo>
                  <a:lnTo>
                    <a:pt x="5630" y="779"/>
                  </a:lnTo>
                  <a:close/>
                  <a:moveTo>
                    <a:pt x="5385" y="1"/>
                  </a:moveTo>
                  <a:cubicBezTo>
                    <a:pt x="5330" y="1"/>
                    <a:pt x="5278" y="19"/>
                    <a:pt x="5213" y="62"/>
                  </a:cubicBezTo>
                  <a:cubicBezTo>
                    <a:pt x="5139" y="99"/>
                    <a:pt x="5102" y="173"/>
                    <a:pt x="5065" y="284"/>
                  </a:cubicBezTo>
                  <a:lnTo>
                    <a:pt x="0" y="34001"/>
                  </a:lnTo>
                  <a:lnTo>
                    <a:pt x="37" y="34001"/>
                  </a:lnTo>
                  <a:lnTo>
                    <a:pt x="0" y="34149"/>
                  </a:lnTo>
                  <a:cubicBezTo>
                    <a:pt x="0" y="34593"/>
                    <a:pt x="370" y="34999"/>
                    <a:pt x="850" y="35036"/>
                  </a:cubicBezTo>
                  <a:lnTo>
                    <a:pt x="887" y="35036"/>
                  </a:lnTo>
                  <a:cubicBezTo>
                    <a:pt x="1294" y="35036"/>
                    <a:pt x="1664" y="34741"/>
                    <a:pt x="1738" y="34334"/>
                  </a:cubicBezTo>
                  <a:lnTo>
                    <a:pt x="8171" y="1430"/>
                  </a:lnTo>
                  <a:cubicBezTo>
                    <a:pt x="8208" y="1282"/>
                    <a:pt x="8134" y="1134"/>
                    <a:pt x="7986" y="1097"/>
                  </a:cubicBezTo>
                  <a:lnTo>
                    <a:pt x="5509" y="25"/>
                  </a:lnTo>
                  <a:cubicBezTo>
                    <a:pt x="5463" y="10"/>
                    <a:pt x="5423" y="1"/>
                    <a:pt x="53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5" name="Google Shape;2925;p51"/>
            <p:cNvSpPr/>
            <p:nvPr/>
          </p:nvSpPr>
          <p:spPr>
            <a:xfrm>
              <a:off x="2127350" y="4206925"/>
              <a:ext cx="147900" cy="871025"/>
            </a:xfrm>
            <a:custGeom>
              <a:avLst/>
              <a:gdLst/>
              <a:ahLst/>
              <a:cxnLst/>
              <a:rect l="l" t="t" r="r" b="b"/>
              <a:pathLst>
                <a:path w="5916" h="34841" extrusionOk="0">
                  <a:moveTo>
                    <a:pt x="2515" y="0"/>
                  </a:moveTo>
                  <a:lnTo>
                    <a:pt x="1" y="555"/>
                  </a:lnTo>
                  <a:lnTo>
                    <a:pt x="4733" y="34346"/>
                  </a:lnTo>
                  <a:cubicBezTo>
                    <a:pt x="4797" y="34635"/>
                    <a:pt x="5029" y="34841"/>
                    <a:pt x="5307" y="34841"/>
                  </a:cubicBezTo>
                  <a:cubicBezTo>
                    <a:pt x="5349" y="34841"/>
                    <a:pt x="5392" y="34836"/>
                    <a:pt x="5435" y="34827"/>
                  </a:cubicBezTo>
                  <a:cubicBezTo>
                    <a:pt x="5731" y="34790"/>
                    <a:pt x="5916" y="34531"/>
                    <a:pt x="5879" y="34235"/>
                  </a:cubicBezTo>
                  <a:lnTo>
                    <a:pt x="251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6" name="Google Shape;2926;p51"/>
            <p:cNvSpPr/>
            <p:nvPr/>
          </p:nvSpPr>
          <p:spPr>
            <a:xfrm>
              <a:off x="2119025" y="4199525"/>
              <a:ext cx="162700" cy="886400"/>
            </a:xfrm>
            <a:custGeom>
              <a:avLst/>
              <a:gdLst/>
              <a:ahLst/>
              <a:cxnLst/>
              <a:rect l="l" t="t" r="r" b="b"/>
              <a:pathLst>
                <a:path w="6508" h="35456" extrusionOk="0">
                  <a:moveTo>
                    <a:pt x="2589" y="703"/>
                  </a:moveTo>
                  <a:lnTo>
                    <a:pt x="5916" y="34568"/>
                  </a:lnTo>
                  <a:cubicBezTo>
                    <a:pt x="5916" y="34716"/>
                    <a:pt x="5805" y="34790"/>
                    <a:pt x="5694" y="34827"/>
                  </a:cubicBezTo>
                  <a:lnTo>
                    <a:pt x="5657" y="34827"/>
                  </a:lnTo>
                  <a:cubicBezTo>
                    <a:pt x="5509" y="34827"/>
                    <a:pt x="5399" y="34753"/>
                    <a:pt x="5399" y="34605"/>
                  </a:cubicBezTo>
                  <a:lnTo>
                    <a:pt x="673" y="1125"/>
                  </a:lnTo>
                  <a:lnTo>
                    <a:pt x="673" y="1125"/>
                  </a:lnTo>
                  <a:lnTo>
                    <a:pt x="2589" y="703"/>
                  </a:lnTo>
                  <a:close/>
                  <a:moveTo>
                    <a:pt x="2811" y="0"/>
                  </a:moveTo>
                  <a:lnTo>
                    <a:pt x="260" y="555"/>
                  </a:lnTo>
                  <a:cubicBezTo>
                    <a:pt x="112" y="592"/>
                    <a:pt x="1" y="740"/>
                    <a:pt x="1" y="925"/>
                  </a:cubicBezTo>
                  <a:lnTo>
                    <a:pt x="4770" y="34716"/>
                  </a:lnTo>
                  <a:cubicBezTo>
                    <a:pt x="4844" y="35160"/>
                    <a:pt x="5214" y="35455"/>
                    <a:pt x="5657" y="35455"/>
                  </a:cubicBezTo>
                  <a:cubicBezTo>
                    <a:pt x="5694" y="35455"/>
                    <a:pt x="5768" y="35455"/>
                    <a:pt x="5842" y="35418"/>
                  </a:cubicBezTo>
                  <a:cubicBezTo>
                    <a:pt x="6249" y="35344"/>
                    <a:pt x="6508" y="34975"/>
                    <a:pt x="6508" y="34568"/>
                  </a:cubicBezTo>
                  <a:lnTo>
                    <a:pt x="6508" y="34494"/>
                  </a:lnTo>
                  <a:lnTo>
                    <a:pt x="3180" y="296"/>
                  </a:lnTo>
                  <a:cubicBezTo>
                    <a:pt x="3143" y="185"/>
                    <a:pt x="3106" y="111"/>
                    <a:pt x="3032" y="74"/>
                  </a:cubicBezTo>
                  <a:cubicBezTo>
                    <a:pt x="2958" y="0"/>
                    <a:pt x="2885" y="0"/>
                    <a:pt x="2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7" name="Google Shape;2927;p51"/>
            <p:cNvSpPr/>
            <p:nvPr/>
          </p:nvSpPr>
          <p:spPr>
            <a:xfrm>
              <a:off x="1121750" y="3236425"/>
              <a:ext cx="1197875" cy="1049075"/>
            </a:xfrm>
            <a:custGeom>
              <a:avLst/>
              <a:gdLst/>
              <a:ahLst/>
              <a:cxnLst/>
              <a:rect l="l" t="t" r="r" b="b"/>
              <a:pathLst>
                <a:path w="47915" h="41963" extrusionOk="0">
                  <a:moveTo>
                    <a:pt x="4067" y="1"/>
                  </a:moveTo>
                  <a:cubicBezTo>
                    <a:pt x="1775" y="1"/>
                    <a:pt x="1" y="2071"/>
                    <a:pt x="370" y="4327"/>
                  </a:cubicBezTo>
                  <a:lnTo>
                    <a:pt x="6138" y="41963"/>
                  </a:lnTo>
                  <a:lnTo>
                    <a:pt x="47286" y="41963"/>
                  </a:lnTo>
                  <a:cubicBezTo>
                    <a:pt x="47286" y="41963"/>
                    <a:pt x="47914" y="31130"/>
                    <a:pt x="46103" y="27285"/>
                  </a:cubicBezTo>
                  <a:cubicBezTo>
                    <a:pt x="45759" y="26556"/>
                    <a:pt x="44676" y="26262"/>
                    <a:pt x="43140" y="26262"/>
                  </a:cubicBezTo>
                  <a:cubicBezTo>
                    <a:pt x="36681" y="26262"/>
                    <a:pt x="22218" y="31467"/>
                    <a:pt x="21118" y="31467"/>
                  </a:cubicBezTo>
                  <a:cubicBezTo>
                    <a:pt x="21099" y="31467"/>
                    <a:pt x="21085" y="31466"/>
                    <a:pt x="21074" y="31463"/>
                  </a:cubicBezTo>
                  <a:cubicBezTo>
                    <a:pt x="20482" y="31315"/>
                    <a:pt x="21370" y="11906"/>
                    <a:pt x="22442" y="4290"/>
                  </a:cubicBezTo>
                  <a:cubicBezTo>
                    <a:pt x="22774" y="2034"/>
                    <a:pt x="21037" y="1"/>
                    <a:pt x="187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8" name="Google Shape;2928;p51"/>
            <p:cNvSpPr/>
            <p:nvPr/>
          </p:nvSpPr>
          <p:spPr>
            <a:xfrm>
              <a:off x="1121750" y="3229050"/>
              <a:ext cx="1192325" cy="1063850"/>
            </a:xfrm>
            <a:custGeom>
              <a:avLst/>
              <a:gdLst/>
              <a:ahLst/>
              <a:cxnLst/>
              <a:rect l="l" t="t" r="r" b="b"/>
              <a:pathLst>
                <a:path w="47693" h="42554" extrusionOk="0">
                  <a:moveTo>
                    <a:pt x="18745" y="592"/>
                  </a:moveTo>
                  <a:cubicBezTo>
                    <a:pt x="19706" y="592"/>
                    <a:pt x="20556" y="998"/>
                    <a:pt x="21185" y="1627"/>
                  </a:cubicBezTo>
                  <a:cubicBezTo>
                    <a:pt x="21813" y="2255"/>
                    <a:pt x="22183" y="3106"/>
                    <a:pt x="22183" y="4067"/>
                  </a:cubicBezTo>
                  <a:cubicBezTo>
                    <a:pt x="22183" y="4215"/>
                    <a:pt x="22183" y="4400"/>
                    <a:pt x="22146" y="4548"/>
                  </a:cubicBezTo>
                  <a:cubicBezTo>
                    <a:pt x="21296" y="10463"/>
                    <a:pt x="20556" y="23477"/>
                    <a:pt x="20556" y="29096"/>
                  </a:cubicBezTo>
                  <a:cubicBezTo>
                    <a:pt x="20556" y="29910"/>
                    <a:pt x="20593" y="30575"/>
                    <a:pt x="20630" y="31056"/>
                  </a:cubicBezTo>
                  <a:cubicBezTo>
                    <a:pt x="20630" y="31277"/>
                    <a:pt x="20667" y="31462"/>
                    <a:pt x="20704" y="31610"/>
                  </a:cubicBezTo>
                  <a:cubicBezTo>
                    <a:pt x="20704" y="31684"/>
                    <a:pt x="20704" y="31758"/>
                    <a:pt x="20741" y="31832"/>
                  </a:cubicBezTo>
                  <a:lnTo>
                    <a:pt x="20815" y="31943"/>
                  </a:lnTo>
                  <a:cubicBezTo>
                    <a:pt x="20852" y="31980"/>
                    <a:pt x="20889" y="32054"/>
                    <a:pt x="21000" y="32054"/>
                  </a:cubicBezTo>
                  <a:lnTo>
                    <a:pt x="21111" y="32091"/>
                  </a:lnTo>
                  <a:cubicBezTo>
                    <a:pt x="21222" y="32091"/>
                    <a:pt x="21370" y="32054"/>
                    <a:pt x="21517" y="32017"/>
                  </a:cubicBezTo>
                  <a:cubicBezTo>
                    <a:pt x="22183" y="31869"/>
                    <a:pt x="23477" y="31462"/>
                    <a:pt x="25141" y="30945"/>
                  </a:cubicBezTo>
                  <a:cubicBezTo>
                    <a:pt x="27655" y="30205"/>
                    <a:pt x="31019" y="29170"/>
                    <a:pt x="34346" y="28320"/>
                  </a:cubicBezTo>
                  <a:cubicBezTo>
                    <a:pt x="37637" y="27506"/>
                    <a:pt x="40927" y="26878"/>
                    <a:pt x="43145" y="26878"/>
                  </a:cubicBezTo>
                  <a:cubicBezTo>
                    <a:pt x="43885" y="26878"/>
                    <a:pt x="44513" y="26952"/>
                    <a:pt x="44957" y="27100"/>
                  </a:cubicBezTo>
                  <a:cubicBezTo>
                    <a:pt x="45437" y="27248"/>
                    <a:pt x="45696" y="27469"/>
                    <a:pt x="45807" y="27728"/>
                  </a:cubicBezTo>
                  <a:cubicBezTo>
                    <a:pt x="46325" y="28800"/>
                    <a:pt x="46657" y="30538"/>
                    <a:pt x="46842" y="32461"/>
                  </a:cubicBezTo>
                  <a:cubicBezTo>
                    <a:pt x="47027" y="34346"/>
                    <a:pt x="47101" y="36416"/>
                    <a:pt x="47101" y="38154"/>
                  </a:cubicBezTo>
                  <a:cubicBezTo>
                    <a:pt x="47101" y="39337"/>
                    <a:pt x="47064" y="40335"/>
                    <a:pt x="47027" y="41075"/>
                  </a:cubicBezTo>
                  <a:cubicBezTo>
                    <a:pt x="47027" y="41469"/>
                    <a:pt x="47017" y="41768"/>
                    <a:pt x="47007" y="41962"/>
                  </a:cubicBezTo>
                  <a:lnTo>
                    <a:pt x="6396" y="41962"/>
                  </a:lnTo>
                  <a:lnTo>
                    <a:pt x="666" y="4585"/>
                  </a:lnTo>
                  <a:cubicBezTo>
                    <a:pt x="629" y="4400"/>
                    <a:pt x="629" y="4215"/>
                    <a:pt x="629" y="4067"/>
                  </a:cubicBezTo>
                  <a:cubicBezTo>
                    <a:pt x="629" y="3106"/>
                    <a:pt x="999" y="2255"/>
                    <a:pt x="1627" y="1627"/>
                  </a:cubicBezTo>
                  <a:cubicBezTo>
                    <a:pt x="2256" y="998"/>
                    <a:pt x="3106" y="592"/>
                    <a:pt x="4067" y="592"/>
                  </a:cubicBezTo>
                  <a:close/>
                  <a:moveTo>
                    <a:pt x="4067" y="0"/>
                  </a:moveTo>
                  <a:cubicBezTo>
                    <a:pt x="1812" y="0"/>
                    <a:pt x="1" y="1849"/>
                    <a:pt x="1" y="4067"/>
                  </a:cubicBezTo>
                  <a:cubicBezTo>
                    <a:pt x="1" y="4252"/>
                    <a:pt x="38" y="4474"/>
                    <a:pt x="38" y="4696"/>
                  </a:cubicBezTo>
                  <a:lnTo>
                    <a:pt x="5842" y="42295"/>
                  </a:lnTo>
                  <a:cubicBezTo>
                    <a:pt x="5879" y="42443"/>
                    <a:pt x="5990" y="42554"/>
                    <a:pt x="6138" y="42554"/>
                  </a:cubicBezTo>
                  <a:lnTo>
                    <a:pt x="47286" y="42554"/>
                  </a:lnTo>
                  <a:cubicBezTo>
                    <a:pt x="47471" y="42554"/>
                    <a:pt x="47582" y="42443"/>
                    <a:pt x="47619" y="42258"/>
                  </a:cubicBezTo>
                  <a:cubicBezTo>
                    <a:pt x="47619" y="42258"/>
                    <a:pt x="47693" y="40520"/>
                    <a:pt x="47693" y="38154"/>
                  </a:cubicBezTo>
                  <a:cubicBezTo>
                    <a:pt x="47693" y="36416"/>
                    <a:pt x="47656" y="34309"/>
                    <a:pt x="47471" y="32387"/>
                  </a:cubicBezTo>
                  <a:cubicBezTo>
                    <a:pt x="47249" y="30464"/>
                    <a:pt x="46953" y="28653"/>
                    <a:pt x="46362" y="27433"/>
                  </a:cubicBezTo>
                  <a:cubicBezTo>
                    <a:pt x="46140" y="26989"/>
                    <a:pt x="45696" y="26693"/>
                    <a:pt x="45142" y="26508"/>
                  </a:cubicBezTo>
                  <a:cubicBezTo>
                    <a:pt x="44587" y="26323"/>
                    <a:pt x="43922" y="26249"/>
                    <a:pt x="43145" y="26249"/>
                  </a:cubicBezTo>
                  <a:cubicBezTo>
                    <a:pt x="39818" y="26249"/>
                    <a:pt x="34568" y="27580"/>
                    <a:pt x="30021" y="28874"/>
                  </a:cubicBezTo>
                  <a:cubicBezTo>
                    <a:pt x="27728" y="29503"/>
                    <a:pt x="25621" y="30168"/>
                    <a:pt x="23994" y="30649"/>
                  </a:cubicBezTo>
                  <a:cubicBezTo>
                    <a:pt x="23181" y="30908"/>
                    <a:pt x="22516" y="31093"/>
                    <a:pt x="21998" y="31240"/>
                  </a:cubicBezTo>
                  <a:cubicBezTo>
                    <a:pt x="21776" y="31314"/>
                    <a:pt x="21554" y="31388"/>
                    <a:pt x="21407" y="31425"/>
                  </a:cubicBezTo>
                  <a:cubicBezTo>
                    <a:pt x="21362" y="31436"/>
                    <a:pt x="21318" y="31444"/>
                    <a:pt x="21277" y="31450"/>
                  </a:cubicBezTo>
                  <a:lnTo>
                    <a:pt x="21277" y="31450"/>
                  </a:lnTo>
                  <a:cubicBezTo>
                    <a:pt x="21247" y="31286"/>
                    <a:pt x="21222" y="31024"/>
                    <a:pt x="21222" y="30686"/>
                  </a:cubicBezTo>
                  <a:cubicBezTo>
                    <a:pt x="21185" y="30242"/>
                    <a:pt x="21185" y="29725"/>
                    <a:pt x="21185" y="29096"/>
                  </a:cubicBezTo>
                  <a:cubicBezTo>
                    <a:pt x="21185" y="23514"/>
                    <a:pt x="21924" y="10500"/>
                    <a:pt x="22774" y="4659"/>
                  </a:cubicBezTo>
                  <a:cubicBezTo>
                    <a:pt x="22774" y="4437"/>
                    <a:pt x="22811" y="4252"/>
                    <a:pt x="22811" y="4067"/>
                  </a:cubicBezTo>
                  <a:cubicBezTo>
                    <a:pt x="22811" y="1849"/>
                    <a:pt x="21000" y="0"/>
                    <a:pt x="187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9" name="Google Shape;2929;p51"/>
            <p:cNvSpPr/>
            <p:nvPr/>
          </p:nvSpPr>
          <p:spPr>
            <a:xfrm>
              <a:off x="1495150" y="3236425"/>
              <a:ext cx="824475" cy="1049075"/>
            </a:xfrm>
            <a:custGeom>
              <a:avLst/>
              <a:gdLst/>
              <a:ahLst/>
              <a:cxnLst/>
              <a:rect l="l" t="t" r="r" b="b"/>
              <a:pathLst>
                <a:path w="32979" h="41963" extrusionOk="0">
                  <a:moveTo>
                    <a:pt x="3920" y="1"/>
                  </a:moveTo>
                  <a:cubicBezTo>
                    <a:pt x="1701" y="75"/>
                    <a:pt x="1" y="2108"/>
                    <a:pt x="333" y="4327"/>
                  </a:cubicBezTo>
                  <a:lnTo>
                    <a:pt x="6138" y="41963"/>
                  </a:lnTo>
                  <a:lnTo>
                    <a:pt x="32350" y="41963"/>
                  </a:lnTo>
                  <a:cubicBezTo>
                    <a:pt x="32350" y="41963"/>
                    <a:pt x="32978" y="31130"/>
                    <a:pt x="31167" y="27285"/>
                  </a:cubicBezTo>
                  <a:cubicBezTo>
                    <a:pt x="30823" y="26556"/>
                    <a:pt x="29740" y="26262"/>
                    <a:pt x="28204" y="26262"/>
                  </a:cubicBezTo>
                  <a:cubicBezTo>
                    <a:pt x="21745" y="26262"/>
                    <a:pt x="7282" y="31467"/>
                    <a:pt x="6182" y="31467"/>
                  </a:cubicBezTo>
                  <a:cubicBezTo>
                    <a:pt x="6163" y="31467"/>
                    <a:pt x="6149" y="31466"/>
                    <a:pt x="6138" y="31463"/>
                  </a:cubicBezTo>
                  <a:cubicBezTo>
                    <a:pt x="5546" y="31315"/>
                    <a:pt x="6434" y="11906"/>
                    <a:pt x="7506" y="4290"/>
                  </a:cubicBezTo>
                  <a:cubicBezTo>
                    <a:pt x="7838" y="2071"/>
                    <a:pt x="6175" y="75"/>
                    <a:pt x="39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0" name="Google Shape;2930;p51"/>
            <p:cNvSpPr/>
            <p:nvPr/>
          </p:nvSpPr>
          <p:spPr>
            <a:xfrm>
              <a:off x="1495150" y="3229050"/>
              <a:ext cx="818925" cy="1063850"/>
            </a:xfrm>
            <a:custGeom>
              <a:avLst/>
              <a:gdLst/>
              <a:ahLst/>
              <a:cxnLst/>
              <a:rect l="l" t="t" r="r" b="b"/>
              <a:pathLst>
                <a:path w="32757" h="42554" extrusionOk="0">
                  <a:moveTo>
                    <a:pt x="3938" y="629"/>
                  </a:moveTo>
                  <a:cubicBezTo>
                    <a:pt x="5814" y="676"/>
                    <a:pt x="7247" y="2225"/>
                    <a:pt x="7247" y="4067"/>
                  </a:cubicBezTo>
                  <a:cubicBezTo>
                    <a:pt x="7247" y="4215"/>
                    <a:pt x="7247" y="4400"/>
                    <a:pt x="7210" y="4548"/>
                  </a:cubicBezTo>
                  <a:cubicBezTo>
                    <a:pt x="6360" y="10463"/>
                    <a:pt x="5620" y="23477"/>
                    <a:pt x="5620" y="29096"/>
                  </a:cubicBezTo>
                  <a:cubicBezTo>
                    <a:pt x="5620" y="29910"/>
                    <a:pt x="5657" y="30575"/>
                    <a:pt x="5694" y="31056"/>
                  </a:cubicBezTo>
                  <a:cubicBezTo>
                    <a:pt x="5694" y="31277"/>
                    <a:pt x="5731" y="31462"/>
                    <a:pt x="5768" y="31610"/>
                  </a:cubicBezTo>
                  <a:cubicBezTo>
                    <a:pt x="5768" y="31684"/>
                    <a:pt x="5768" y="31758"/>
                    <a:pt x="5805" y="31832"/>
                  </a:cubicBezTo>
                  <a:lnTo>
                    <a:pt x="5879" y="31943"/>
                  </a:lnTo>
                  <a:cubicBezTo>
                    <a:pt x="5916" y="31980"/>
                    <a:pt x="5953" y="32054"/>
                    <a:pt x="6064" y="32054"/>
                  </a:cubicBezTo>
                  <a:lnTo>
                    <a:pt x="6175" y="32091"/>
                  </a:lnTo>
                  <a:cubicBezTo>
                    <a:pt x="6286" y="32091"/>
                    <a:pt x="6434" y="32054"/>
                    <a:pt x="6581" y="32017"/>
                  </a:cubicBezTo>
                  <a:cubicBezTo>
                    <a:pt x="7247" y="31869"/>
                    <a:pt x="8541" y="31462"/>
                    <a:pt x="10205" y="30945"/>
                  </a:cubicBezTo>
                  <a:cubicBezTo>
                    <a:pt x="12719" y="30205"/>
                    <a:pt x="16083" y="29170"/>
                    <a:pt x="19410" y="28320"/>
                  </a:cubicBezTo>
                  <a:cubicBezTo>
                    <a:pt x="22701" y="27506"/>
                    <a:pt x="25991" y="26878"/>
                    <a:pt x="28209" y="26878"/>
                  </a:cubicBezTo>
                  <a:cubicBezTo>
                    <a:pt x="28949" y="26878"/>
                    <a:pt x="29577" y="26952"/>
                    <a:pt x="30021" y="27100"/>
                  </a:cubicBezTo>
                  <a:cubicBezTo>
                    <a:pt x="30501" y="27248"/>
                    <a:pt x="30760" y="27469"/>
                    <a:pt x="30871" y="27728"/>
                  </a:cubicBezTo>
                  <a:cubicBezTo>
                    <a:pt x="31389" y="28800"/>
                    <a:pt x="31721" y="30538"/>
                    <a:pt x="31906" y="32461"/>
                  </a:cubicBezTo>
                  <a:cubicBezTo>
                    <a:pt x="32091" y="34346"/>
                    <a:pt x="32165" y="36416"/>
                    <a:pt x="32165" y="38154"/>
                  </a:cubicBezTo>
                  <a:cubicBezTo>
                    <a:pt x="32165" y="39337"/>
                    <a:pt x="32128" y="40335"/>
                    <a:pt x="32091" y="41075"/>
                  </a:cubicBezTo>
                  <a:cubicBezTo>
                    <a:pt x="32091" y="41469"/>
                    <a:pt x="32081" y="41768"/>
                    <a:pt x="32071" y="41962"/>
                  </a:cubicBezTo>
                  <a:lnTo>
                    <a:pt x="6397" y="41962"/>
                  </a:lnTo>
                  <a:lnTo>
                    <a:pt x="666" y="4585"/>
                  </a:lnTo>
                  <a:cubicBezTo>
                    <a:pt x="629" y="4400"/>
                    <a:pt x="629" y="4215"/>
                    <a:pt x="629" y="4067"/>
                  </a:cubicBezTo>
                  <a:cubicBezTo>
                    <a:pt x="629" y="2225"/>
                    <a:pt x="2062" y="676"/>
                    <a:pt x="3938" y="629"/>
                  </a:cubicBezTo>
                  <a:close/>
                  <a:moveTo>
                    <a:pt x="3920" y="0"/>
                  </a:moveTo>
                  <a:cubicBezTo>
                    <a:pt x="1701" y="74"/>
                    <a:pt x="1" y="1886"/>
                    <a:pt x="1" y="4067"/>
                  </a:cubicBezTo>
                  <a:cubicBezTo>
                    <a:pt x="1" y="4252"/>
                    <a:pt x="1" y="4474"/>
                    <a:pt x="38" y="4696"/>
                  </a:cubicBezTo>
                  <a:lnTo>
                    <a:pt x="5842" y="42295"/>
                  </a:lnTo>
                  <a:cubicBezTo>
                    <a:pt x="5842" y="42443"/>
                    <a:pt x="5990" y="42554"/>
                    <a:pt x="6138" y="42554"/>
                  </a:cubicBezTo>
                  <a:lnTo>
                    <a:pt x="32350" y="42554"/>
                  </a:lnTo>
                  <a:cubicBezTo>
                    <a:pt x="32535" y="42554"/>
                    <a:pt x="32646" y="42443"/>
                    <a:pt x="32683" y="42258"/>
                  </a:cubicBezTo>
                  <a:cubicBezTo>
                    <a:pt x="32683" y="42258"/>
                    <a:pt x="32757" y="40520"/>
                    <a:pt x="32757" y="38154"/>
                  </a:cubicBezTo>
                  <a:cubicBezTo>
                    <a:pt x="32757" y="36416"/>
                    <a:pt x="32720" y="34309"/>
                    <a:pt x="32535" y="32387"/>
                  </a:cubicBezTo>
                  <a:cubicBezTo>
                    <a:pt x="32313" y="30464"/>
                    <a:pt x="32017" y="28653"/>
                    <a:pt x="31426" y="27433"/>
                  </a:cubicBezTo>
                  <a:cubicBezTo>
                    <a:pt x="31204" y="26989"/>
                    <a:pt x="30760" y="26693"/>
                    <a:pt x="30206" y="26508"/>
                  </a:cubicBezTo>
                  <a:cubicBezTo>
                    <a:pt x="29651" y="26323"/>
                    <a:pt x="28986" y="26249"/>
                    <a:pt x="28209" y="26249"/>
                  </a:cubicBezTo>
                  <a:cubicBezTo>
                    <a:pt x="24882" y="26249"/>
                    <a:pt x="19632" y="27580"/>
                    <a:pt x="15085" y="28874"/>
                  </a:cubicBezTo>
                  <a:cubicBezTo>
                    <a:pt x="12792" y="29503"/>
                    <a:pt x="10685" y="30168"/>
                    <a:pt x="9058" y="30649"/>
                  </a:cubicBezTo>
                  <a:cubicBezTo>
                    <a:pt x="8245" y="30908"/>
                    <a:pt x="7580" y="31093"/>
                    <a:pt x="7062" y="31240"/>
                  </a:cubicBezTo>
                  <a:cubicBezTo>
                    <a:pt x="6840" y="31314"/>
                    <a:pt x="6618" y="31388"/>
                    <a:pt x="6471" y="31425"/>
                  </a:cubicBezTo>
                  <a:cubicBezTo>
                    <a:pt x="6426" y="31436"/>
                    <a:pt x="6382" y="31444"/>
                    <a:pt x="6341" y="31450"/>
                  </a:cubicBezTo>
                  <a:lnTo>
                    <a:pt x="6341" y="31450"/>
                  </a:lnTo>
                  <a:cubicBezTo>
                    <a:pt x="6311" y="31286"/>
                    <a:pt x="6286" y="31024"/>
                    <a:pt x="6286" y="30686"/>
                  </a:cubicBezTo>
                  <a:cubicBezTo>
                    <a:pt x="6249" y="30242"/>
                    <a:pt x="6249" y="29725"/>
                    <a:pt x="6249" y="29096"/>
                  </a:cubicBezTo>
                  <a:cubicBezTo>
                    <a:pt x="6249" y="23514"/>
                    <a:pt x="6988" y="10500"/>
                    <a:pt x="7838" y="4659"/>
                  </a:cubicBezTo>
                  <a:cubicBezTo>
                    <a:pt x="7838" y="4437"/>
                    <a:pt x="7875" y="4252"/>
                    <a:pt x="7875" y="4067"/>
                  </a:cubicBezTo>
                  <a:cubicBezTo>
                    <a:pt x="7875" y="1886"/>
                    <a:pt x="6138" y="74"/>
                    <a:pt x="39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37" name="Google Shape;2937;p51"/>
          <p:cNvGrpSpPr/>
          <p:nvPr/>
        </p:nvGrpSpPr>
        <p:grpSpPr>
          <a:xfrm>
            <a:off x="2021644" y="1725712"/>
            <a:ext cx="175013" cy="27000"/>
            <a:chOff x="5662375" y="212375"/>
            <a:chExt cx="175013" cy="27000"/>
          </a:xfrm>
        </p:grpSpPr>
        <p:sp>
          <p:nvSpPr>
            <p:cNvPr id="2938" name="Google Shape;2938;p51"/>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9" name="Google Shape;2939;p51"/>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0" name="Google Shape;2940;p51"/>
            <p:cNvSpPr/>
            <p:nvPr/>
          </p:nvSpPr>
          <p:spPr>
            <a:xfrm>
              <a:off x="5810388"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41" name="Google Shape;2941;p51"/>
          <p:cNvGrpSpPr/>
          <p:nvPr/>
        </p:nvGrpSpPr>
        <p:grpSpPr>
          <a:xfrm>
            <a:off x="4484519" y="1167573"/>
            <a:ext cx="175013" cy="27000"/>
            <a:chOff x="5662375" y="212375"/>
            <a:chExt cx="175013" cy="27000"/>
          </a:xfrm>
        </p:grpSpPr>
        <p:sp>
          <p:nvSpPr>
            <p:cNvPr id="2942" name="Google Shape;2942;p51"/>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3" name="Google Shape;2943;p51"/>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4" name="Google Shape;2944;p51"/>
            <p:cNvSpPr/>
            <p:nvPr/>
          </p:nvSpPr>
          <p:spPr>
            <a:xfrm>
              <a:off x="5810388"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45" name="Google Shape;2945;p51"/>
          <p:cNvGrpSpPr/>
          <p:nvPr/>
        </p:nvGrpSpPr>
        <p:grpSpPr>
          <a:xfrm>
            <a:off x="6949194" y="1725699"/>
            <a:ext cx="175013" cy="27000"/>
            <a:chOff x="5662375" y="212375"/>
            <a:chExt cx="175013" cy="27000"/>
          </a:xfrm>
        </p:grpSpPr>
        <p:sp>
          <p:nvSpPr>
            <p:cNvPr id="2946" name="Google Shape;2946;p51"/>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7" name="Google Shape;2947;p51"/>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8" name="Google Shape;2948;p51"/>
            <p:cNvSpPr/>
            <p:nvPr/>
          </p:nvSpPr>
          <p:spPr>
            <a:xfrm>
              <a:off x="5810388"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49" name="Google Shape;2949;p51"/>
          <p:cNvGrpSpPr/>
          <p:nvPr/>
        </p:nvGrpSpPr>
        <p:grpSpPr>
          <a:xfrm>
            <a:off x="5495189" y="2811226"/>
            <a:ext cx="203374" cy="179736"/>
            <a:chOff x="-3137650" y="2787000"/>
            <a:chExt cx="291450" cy="257575"/>
          </a:xfrm>
        </p:grpSpPr>
        <p:sp>
          <p:nvSpPr>
            <p:cNvPr id="2950" name="Google Shape;2950;p51"/>
            <p:cNvSpPr/>
            <p:nvPr/>
          </p:nvSpPr>
          <p:spPr>
            <a:xfrm>
              <a:off x="-3137650" y="2787000"/>
              <a:ext cx="291450" cy="257575"/>
            </a:xfrm>
            <a:custGeom>
              <a:avLst/>
              <a:gdLst/>
              <a:ahLst/>
              <a:cxnLst/>
              <a:rect l="l" t="t" r="r" b="b"/>
              <a:pathLst>
                <a:path w="11658" h="10303" extrusionOk="0">
                  <a:moveTo>
                    <a:pt x="10618" y="693"/>
                  </a:moveTo>
                  <a:cubicBezTo>
                    <a:pt x="10807" y="693"/>
                    <a:pt x="10964" y="851"/>
                    <a:pt x="10964" y="1040"/>
                  </a:cubicBezTo>
                  <a:lnTo>
                    <a:pt x="10964" y="2741"/>
                  </a:lnTo>
                  <a:lnTo>
                    <a:pt x="662" y="2741"/>
                  </a:lnTo>
                  <a:lnTo>
                    <a:pt x="662" y="1040"/>
                  </a:lnTo>
                  <a:cubicBezTo>
                    <a:pt x="662" y="851"/>
                    <a:pt x="820" y="693"/>
                    <a:pt x="1009" y="693"/>
                  </a:cubicBezTo>
                  <a:close/>
                  <a:moveTo>
                    <a:pt x="10996" y="3403"/>
                  </a:moveTo>
                  <a:lnTo>
                    <a:pt x="10996" y="9231"/>
                  </a:lnTo>
                  <a:cubicBezTo>
                    <a:pt x="10964" y="9420"/>
                    <a:pt x="10838" y="9578"/>
                    <a:pt x="10618" y="9578"/>
                  </a:cubicBezTo>
                  <a:lnTo>
                    <a:pt x="1009" y="9578"/>
                  </a:lnTo>
                  <a:cubicBezTo>
                    <a:pt x="820" y="9578"/>
                    <a:pt x="662" y="9420"/>
                    <a:pt x="662" y="9231"/>
                  </a:cubicBezTo>
                  <a:lnTo>
                    <a:pt x="662" y="3403"/>
                  </a:lnTo>
                  <a:close/>
                  <a:moveTo>
                    <a:pt x="1009" y="0"/>
                  </a:moveTo>
                  <a:cubicBezTo>
                    <a:pt x="473" y="0"/>
                    <a:pt x="1" y="473"/>
                    <a:pt x="1" y="1040"/>
                  </a:cubicBezTo>
                  <a:lnTo>
                    <a:pt x="1" y="9263"/>
                  </a:lnTo>
                  <a:cubicBezTo>
                    <a:pt x="1" y="9830"/>
                    <a:pt x="473" y="10302"/>
                    <a:pt x="1009" y="10302"/>
                  </a:cubicBezTo>
                  <a:lnTo>
                    <a:pt x="10618" y="10302"/>
                  </a:lnTo>
                  <a:cubicBezTo>
                    <a:pt x="11185" y="10302"/>
                    <a:pt x="11658" y="9830"/>
                    <a:pt x="11658" y="9263"/>
                  </a:cubicBezTo>
                  <a:lnTo>
                    <a:pt x="11658" y="1040"/>
                  </a:lnTo>
                  <a:cubicBezTo>
                    <a:pt x="11658" y="441"/>
                    <a:pt x="11217" y="0"/>
                    <a:pt x="106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1" name="Google Shape;2951;p51"/>
            <p:cNvSpPr/>
            <p:nvPr/>
          </p:nvSpPr>
          <p:spPr>
            <a:xfrm>
              <a:off x="-3104575" y="2820875"/>
              <a:ext cx="18150" cy="17350"/>
            </a:xfrm>
            <a:custGeom>
              <a:avLst/>
              <a:gdLst/>
              <a:ahLst/>
              <a:cxnLst/>
              <a:rect l="l" t="t" r="r" b="b"/>
              <a:pathLst>
                <a:path w="726" h="694" extrusionOk="0">
                  <a:moveTo>
                    <a:pt x="348" y="0"/>
                  </a:moveTo>
                  <a:cubicBezTo>
                    <a:pt x="158" y="0"/>
                    <a:pt x="1" y="158"/>
                    <a:pt x="1" y="347"/>
                  </a:cubicBezTo>
                  <a:cubicBezTo>
                    <a:pt x="1" y="536"/>
                    <a:pt x="158" y="693"/>
                    <a:pt x="348" y="693"/>
                  </a:cubicBezTo>
                  <a:cubicBezTo>
                    <a:pt x="568" y="693"/>
                    <a:pt x="726" y="536"/>
                    <a:pt x="726" y="347"/>
                  </a:cubicBezTo>
                  <a:cubicBezTo>
                    <a:pt x="726" y="158"/>
                    <a:pt x="568" y="0"/>
                    <a:pt x="34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2" name="Google Shape;2952;p51"/>
            <p:cNvSpPr/>
            <p:nvPr/>
          </p:nvSpPr>
          <p:spPr>
            <a:xfrm>
              <a:off x="-3069900" y="2820875"/>
              <a:ext cx="17350" cy="17350"/>
            </a:xfrm>
            <a:custGeom>
              <a:avLst/>
              <a:gdLst/>
              <a:ahLst/>
              <a:cxnLst/>
              <a:rect l="l" t="t" r="r" b="b"/>
              <a:pathLst>
                <a:path w="694" h="694" extrusionOk="0">
                  <a:moveTo>
                    <a:pt x="347" y="0"/>
                  </a:moveTo>
                  <a:cubicBezTo>
                    <a:pt x="158" y="0"/>
                    <a:pt x="0" y="158"/>
                    <a:pt x="0" y="347"/>
                  </a:cubicBezTo>
                  <a:cubicBezTo>
                    <a:pt x="0" y="536"/>
                    <a:pt x="158" y="693"/>
                    <a:pt x="347" y="693"/>
                  </a:cubicBezTo>
                  <a:cubicBezTo>
                    <a:pt x="536" y="693"/>
                    <a:pt x="693" y="536"/>
                    <a:pt x="693" y="347"/>
                  </a:cubicBezTo>
                  <a:cubicBezTo>
                    <a:pt x="693" y="158"/>
                    <a:pt x="536" y="0"/>
                    <a:pt x="34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3" name="Google Shape;2953;p51"/>
            <p:cNvSpPr/>
            <p:nvPr/>
          </p:nvSpPr>
          <p:spPr>
            <a:xfrm>
              <a:off x="-3035250" y="2820875"/>
              <a:ext cx="17350" cy="17350"/>
            </a:xfrm>
            <a:custGeom>
              <a:avLst/>
              <a:gdLst/>
              <a:ahLst/>
              <a:cxnLst/>
              <a:rect l="l" t="t" r="r" b="b"/>
              <a:pathLst>
                <a:path w="694" h="694" extrusionOk="0">
                  <a:moveTo>
                    <a:pt x="347" y="0"/>
                  </a:moveTo>
                  <a:cubicBezTo>
                    <a:pt x="158" y="0"/>
                    <a:pt x="0" y="158"/>
                    <a:pt x="0" y="347"/>
                  </a:cubicBezTo>
                  <a:cubicBezTo>
                    <a:pt x="0" y="536"/>
                    <a:pt x="158" y="693"/>
                    <a:pt x="347" y="693"/>
                  </a:cubicBezTo>
                  <a:cubicBezTo>
                    <a:pt x="536" y="693"/>
                    <a:pt x="693" y="536"/>
                    <a:pt x="693" y="347"/>
                  </a:cubicBezTo>
                  <a:cubicBezTo>
                    <a:pt x="693" y="158"/>
                    <a:pt x="536" y="0"/>
                    <a:pt x="34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4" name="Google Shape;2954;p51"/>
            <p:cNvSpPr/>
            <p:nvPr/>
          </p:nvSpPr>
          <p:spPr>
            <a:xfrm>
              <a:off x="-3002175" y="2820875"/>
              <a:ext cx="121325" cy="17350"/>
            </a:xfrm>
            <a:custGeom>
              <a:avLst/>
              <a:gdLst/>
              <a:ahLst/>
              <a:cxnLst/>
              <a:rect l="l" t="t" r="r" b="b"/>
              <a:pathLst>
                <a:path w="4853" h="694" extrusionOk="0">
                  <a:moveTo>
                    <a:pt x="347" y="0"/>
                  </a:moveTo>
                  <a:cubicBezTo>
                    <a:pt x="158" y="0"/>
                    <a:pt x="1" y="158"/>
                    <a:pt x="1" y="347"/>
                  </a:cubicBezTo>
                  <a:cubicBezTo>
                    <a:pt x="32" y="536"/>
                    <a:pt x="190" y="693"/>
                    <a:pt x="347" y="693"/>
                  </a:cubicBezTo>
                  <a:lnTo>
                    <a:pt x="4506" y="693"/>
                  </a:lnTo>
                  <a:cubicBezTo>
                    <a:pt x="4695" y="693"/>
                    <a:pt x="4852" y="536"/>
                    <a:pt x="4852" y="347"/>
                  </a:cubicBezTo>
                  <a:cubicBezTo>
                    <a:pt x="4852" y="158"/>
                    <a:pt x="4695" y="0"/>
                    <a:pt x="450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5" name="Google Shape;2955;p51"/>
            <p:cNvSpPr/>
            <p:nvPr/>
          </p:nvSpPr>
          <p:spPr>
            <a:xfrm>
              <a:off x="-2948625" y="2907300"/>
              <a:ext cx="52025" cy="85300"/>
            </a:xfrm>
            <a:custGeom>
              <a:avLst/>
              <a:gdLst/>
              <a:ahLst/>
              <a:cxnLst/>
              <a:rect l="l" t="t" r="r" b="b"/>
              <a:pathLst>
                <a:path w="2081" h="3412" extrusionOk="0">
                  <a:moveTo>
                    <a:pt x="347" y="1"/>
                  </a:moveTo>
                  <a:cubicBezTo>
                    <a:pt x="261" y="1"/>
                    <a:pt x="174" y="24"/>
                    <a:pt x="127" y="72"/>
                  </a:cubicBezTo>
                  <a:cubicBezTo>
                    <a:pt x="1" y="198"/>
                    <a:pt x="1" y="450"/>
                    <a:pt x="127" y="544"/>
                  </a:cubicBezTo>
                  <a:lnTo>
                    <a:pt x="1261" y="1710"/>
                  </a:lnTo>
                  <a:lnTo>
                    <a:pt x="127" y="2844"/>
                  </a:lnTo>
                  <a:cubicBezTo>
                    <a:pt x="1" y="2970"/>
                    <a:pt x="1" y="3191"/>
                    <a:pt x="127" y="3317"/>
                  </a:cubicBezTo>
                  <a:cubicBezTo>
                    <a:pt x="174" y="3380"/>
                    <a:pt x="261" y="3411"/>
                    <a:pt x="347" y="3411"/>
                  </a:cubicBezTo>
                  <a:cubicBezTo>
                    <a:pt x="434" y="3411"/>
                    <a:pt x="521" y="3380"/>
                    <a:pt x="568" y="3317"/>
                  </a:cubicBezTo>
                  <a:lnTo>
                    <a:pt x="1954" y="1930"/>
                  </a:lnTo>
                  <a:cubicBezTo>
                    <a:pt x="2080" y="1804"/>
                    <a:pt x="2080" y="1584"/>
                    <a:pt x="1954" y="1458"/>
                  </a:cubicBezTo>
                  <a:lnTo>
                    <a:pt x="568" y="72"/>
                  </a:lnTo>
                  <a:cubicBezTo>
                    <a:pt x="521" y="24"/>
                    <a:pt x="434" y="1"/>
                    <a:pt x="34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6" name="Google Shape;2956;p51"/>
            <p:cNvSpPr/>
            <p:nvPr/>
          </p:nvSpPr>
          <p:spPr>
            <a:xfrm>
              <a:off x="-3088025" y="2907300"/>
              <a:ext cx="53575" cy="85300"/>
            </a:xfrm>
            <a:custGeom>
              <a:avLst/>
              <a:gdLst/>
              <a:ahLst/>
              <a:cxnLst/>
              <a:rect l="l" t="t" r="r" b="b"/>
              <a:pathLst>
                <a:path w="2143" h="3412" extrusionOk="0">
                  <a:moveTo>
                    <a:pt x="1749" y="1"/>
                  </a:moveTo>
                  <a:cubicBezTo>
                    <a:pt x="1662" y="1"/>
                    <a:pt x="1576" y="24"/>
                    <a:pt x="1513" y="72"/>
                  </a:cubicBezTo>
                  <a:lnTo>
                    <a:pt x="127" y="1458"/>
                  </a:lnTo>
                  <a:cubicBezTo>
                    <a:pt x="1" y="1584"/>
                    <a:pt x="1" y="1804"/>
                    <a:pt x="127" y="1930"/>
                  </a:cubicBezTo>
                  <a:lnTo>
                    <a:pt x="1513" y="3317"/>
                  </a:lnTo>
                  <a:cubicBezTo>
                    <a:pt x="1576" y="3380"/>
                    <a:pt x="1662" y="3411"/>
                    <a:pt x="1749" y="3411"/>
                  </a:cubicBezTo>
                  <a:cubicBezTo>
                    <a:pt x="1836" y="3411"/>
                    <a:pt x="1922" y="3380"/>
                    <a:pt x="1985" y="3317"/>
                  </a:cubicBezTo>
                  <a:cubicBezTo>
                    <a:pt x="2111" y="3191"/>
                    <a:pt x="2111" y="2970"/>
                    <a:pt x="1985" y="2844"/>
                  </a:cubicBezTo>
                  <a:lnTo>
                    <a:pt x="851" y="1710"/>
                  </a:lnTo>
                  <a:lnTo>
                    <a:pt x="1985" y="544"/>
                  </a:lnTo>
                  <a:cubicBezTo>
                    <a:pt x="2143" y="450"/>
                    <a:pt x="2143" y="198"/>
                    <a:pt x="1985" y="72"/>
                  </a:cubicBezTo>
                  <a:cubicBezTo>
                    <a:pt x="1922" y="24"/>
                    <a:pt x="1836" y="1"/>
                    <a:pt x="174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7" name="Google Shape;2957;p51"/>
            <p:cNvSpPr/>
            <p:nvPr/>
          </p:nvSpPr>
          <p:spPr>
            <a:xfrm>
              <a:off x="-3019500" y="2888975"/>
              <a:ext cx="54375" cy="119400"/>
            </a:xfrm>
            <a:custGeom>
              <a:avLst/>
              <a:gdLst/>
              <a:ahLst/>
              <a:cxnLst/>
              <a:rect l="l" t="t" r="r" b="b"/>
              <a:pathLst>
                <a:path w="2175" h="4776" extrusionOk="0">
                  <a:moveTo>
                    <a:pt x="1778" y="0"/>
                  </a:moveTo>
                  <a:cubicBezTo>
                    <a:pt x="1617" y="0"/>
                    <a:pt x="1501" y="108"/>
                    <a:pt x="1450" y="237"/>
                  </a:cubicBezTo>
                  <a:lnTo>
                    <a:pt x="63" y="4333"/>
                  </a:lnTo>
                  <a:cubicBezTo>
                    <a:pt x="0" y="4522"/>
                    <a:pt x="95" y="4680"/>
                    <a:pt x="253" y="4743"/>
                  </a:cubicBezTo>
                  <a:cubicBezTo>
                    <a:pt x="305" y="4765"/>
                    <a:pt x="354" y="4775"/>
                    <a:pt x="399" y="4775"/>
                  </a:cubicBezTo>
                  <a:cubicBezTo>
                    <a:pt x="543" y="4775"/>
                    <a:pt x="646" y="4674"/>
                    <a:pt x="694" y="4554"/>
                  </a:cubicBezTo>
                  <a:lnTo>
                    <a:pt x="2080" y="458"/>
                  </a:lnTo>
                  <a:cubicBezTo>
                    <a:pt x="2174" y="300"/>
                    <a:pt x="2048" y="111"/>
                    <a:pt x="1891" y="17"/>
                  </a:cubicBezTo>
                  <a:cubicBezTo>
                    <a:pt x="1851" y="6"/>
                    <a:pt x="1813" y="0"/>
                    <a:pt x="177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58" name="Google Shape;2958;p51"/>
          <p:cNvGrpSpPr/>
          <p:nvPr/>
        </p:nvGrpSpPr>
        <p:grpSpPr>
          <a:xfrm>
            <a:off x="3830965" y="2799136"/>
            <a:ext cx="203915" cy="203915"/>
            <a:chOff x="-6354300" y="2757075"/>
            <a:chExt cx="292225" cy="292225"/>
          </a:xfrm>
        </p:grpSpPr>
        <p:sp>
          <p:nvSpPr>
            <p:cNvPr id="2959" name="Google Shape;2959;p51"/>
            <p:cNvSpPr/>
            <p:nvPr/>
          </p:nvSpPr>
          <p:spPr>
            <a:xfrm>
              <a:off x="-6354300" y="2757075"/>
              <a:ext cx="292225" cy="292225"/>
            </a:xfrm>
            <a:custGeom>
              <a:avLst/>
              <a:gdLst/>
              <a:ahLst/>
              <a:cxnLst/>
              <a:rect l="l" t="t" r="r" b="b"/>
              <a:pathLst>
                <a:path w="11689" h="11689" extrusionOk="0">
                  <a:moveTo>
                    <a:pt x="10681" y="4159"/>
                  </a:moveTo>
                  <a:cubicBezTo>
                    <a:pt x="10870" y="4159"/>
                    <a:pt x="11027" y="4316"/>
                    <a:pt x="11027" y="4505"/>
                  </a:cubicBezTo>
                  <a:lnTo>
                    <a:pt x="11027" y="4915"/>
                  </a:lnTo>
                  <a:cubicBezTo>
                    <a:pt x="10901" y="4883"/>
                    <a:pt x="10775" y="4883"/>
                    <a:pt x="10681" y="4883"/>
                  </a:cubicBezTo>
                  <a:lnTo>
                    <a:pt x="9609" y="4883"/>
                  </a:lnTo>
                  <a:lnTo>
                    <a:pt x="9609" y="4190"/>
                  </a:lnTo>
                  <a:lnTo>
                    <a:pt x="10681" y="4190"/>
                  </a:lnTo>
                  <a:lnTo>
                    <a:pt x="10681" y="4159"/>
                  </a:lnTo>
                  <a:close/>
                  <a:moveTo>
                    <a:pt x="2048" y="2773"/>
                  </a:moveTo>
                  <a:lnTo>
                    <a:pt x="2048" y="6207"/>
                  </a:lnTo>
                  <a:lnTo>
                    <a:pt x="662" y="6207"/>
                  </a:lnTo>
                  <a:lnTo>
                    <a:pt x="662" y="3151"/>
                  </a:lnTo>
                  <a:cubicBezTo>
                    <a:pt x="694" y="2930"/>
                    <a:pt x="851" y="2773"/>
                    <a:pt x="1009" y="2773"/>
                  </a:cubicBezTo>
                  <a:close/>
                  <a:moveTo>
                    <a:pt x="8885" y="693"/>
                  </a:moveTo>
                  <a:lnTo>
                    <a:pt x="8885" y="4883"/>
                  </a:lnTo>
                  <a:cubicBezTo>
                    <a:pt x="8538" y="4915"/>
                    <a:pt x="8223" y="5104"/>
                    <a:pt x="8066" y="5419"/>
                  </a:cubicBezTo>
                  <a:lnTo>
                    <a:pt x="7751" y="6049"/>
                  </a:lnTo>
                  <a:cubicBezTo>
                    <a:pt x="7719" y="6175"/>
                    <a:pt x="7593" y="6238"/>
                    <a:pt x="7436" y="6238"/>
                  </a:cubicBezTo>
                  <a:lnTo>
                    <a:pt x="2710" y="6238"/>
                  </a:lnTo>
                  <a:lnTo>
                    <a:pt x="2710" y="693"/>
                  </a:lnTo>
                  <a:close/>
                  <a:moveTo>
                    <a:pt x="10681" y="5513"/>
                  </a:moveTo>
                  <a:cubicBezTo>
                    <a:pt x="10870" y="5513"/>
                    <a:pt x="11027" y="5671"/>
                    <a:pt x="11027" y="5860"/>
                  </a:cubicBezTo>
                  <a:lnTo>
                    <a:pt x="11027" y="10649"/>
                  </a:lnTo>
                  <a:cubicBezTo>
                    <a:pt x="11027" y="10869"/>
                    <a:pt x="10870" y="11027"/>
                    <a:pt x="10681" y="11027"/>
                  </a:cubicBezTo>
                  <a:lnTo>
                    <a:pt x="1009" y="11027"/>
                  </a:lnTo>
                  <a:cubicBezTo>
                    <a:pt x="820" y="11027"/>
                    <a:pt x="662" y="10869"/>
                    <a:pt x="662" y="10649"/>
                  </a:cubicBezTo>
                  <a:lnTo>
                    <a:pt x="662" y="6868"/>
                  </a:lnTo>
                  <a:lnTo>
                    <a:pt x="7436" y="6868"/>
                  </a:lnTo>
                  <a:cubicBezTo>
                    <a:pt x="7845" y="6868"/>
                    <a:pt x="8192" y="6648"/>
                    <a:pt x="8349" y="6333"/>
                  </a:cubicBezTo>
                  <a:lnTo>
                    <a:pt x="8664" y="5703"/>
                  </a:lnTo>
                  <a:cubicBezTo>
                    <a:pt x="8696" y="5576"/>
                    <a:pt x="8822" y="5513"/>
                    <a:pt x="8979" y="5513"/>
                  </a:cubicBezTo>
                  <a:close/>
                  <a:moveTo>
                    <a:pt x="2395" y="0"/>
                  </a:moveTo>
                  <a:cubicBezTo>
                    <a:pt x="2206" y="0"/>
                    <a:pt x="2048" y="158"/>
                    <a:pt x="2048" y="347"/>
                  </a:cubicBezTo>
                  <a:lnTo>
                    <a:pt x="2048" y="2111"/>
                  </a:lnTo>
                  <a:lnTo>
                    <a:pt x="1009" y="2111"/>
                  </a:lnTo>
                  <a:cubicBezTo>
                    <a:pt x="473" y="2111"/>
                    <a:pt x="0" y="2584"/>
                    <a:pt x="0" y="3151"/>
                  </a:cubicBezTo>
                  <a:lnTo>
                    <a:pt x="0" y="10649"/>
                  </a:lnTo>
                  <a:cubicBezTo>
                    <a:pt x="0" y="11216"/>
                    <a:pt x="473" y="11688"/>
                    <a:pt x="1009" y="11688"/>
                  </a:cubicBezTo>
                  <a:lnTo>
                    <a:pt x="10618" y="11688"/>
                  </a:lnTo>
                  <a:cubicBezTo>
                    <a:pt x="11185" y="11688"/>
                    <a:pt x="11657" y="11216"/>
                    <a:pt x="11657" y="10649"/>
                  </a:cubicBezTo>
                  <a:lnTo>
                    <a:pt x="11657" y="4505"/>
                  </a:lnTo>
                  <a:cubicBezTo>
                    <a:pt x="11689" y="3938"/>
                    <a:pt x="11216" y="3466"/>
                    <a:pt x="10681" y="3466"/>
                  </a:cubicBezTo>
                  <a:lnTo>
                    <a:pt x="9609" y="3466"/>
                  </a:lnTo>
                  <a:lnTo>
                    <a:pt x="9609" y="347"/>
                  </a:lnTo>
                  <a:cubicBezTo>
                    <a:pt x="9609" y="158"/>
                    <a:pt x="9452" y="0"/>
                    <a:pt x="926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0" name="Google Shape;2960;p51"/>
            <p:cNvSpPr/>
            <p:nvPr/>
          </p:nvSpPr>
          <p:spPr>
            <a:xfrm>
              <a:off x="-6268450" y="2790150"/>
              <a:ext cx="119750" cy="18125"/>
            </a:xfrm>
            <a:custGeom>
              <a:avLst/>
              <a:gdLst/>
              <a:ahLst/>
              <a:cxnLst/>
              <a:rect l="l" t="t" r="r" b="b"/>
              <a:pathLst>
                <a:path w="4790" h="725" extrusionOk="0">
                  <a:moveTo>
                    <a:pt x="347" y="0"/>
                  </a:moveTo>
                  <a:cubicBezTo>
                    <a:pt x="158" y="0"/>
                    <a:pt x="1" y="158"/>
                    <a:pt x="1" y="347"/>
                  </a:cubicBezTo>
                  <a:cubicBezTo>
                    <a:pt x="1" y="599"/>
                    <a:pt x="158" y="725"/>
                    <a:pt x="347" y="725"/>
                  </a:cubicBezTo>
                  <a:lnTo>
                    <a:pt x="4443" y="725"/>
                  </a:lnTo>
                  <a:cubicBezTo>
                    <a:pt x="4632" y="725"/>
                    <a:pt x="4789" y="567"/>
                    <a:pt x="4789" y="347"/>
                  </a:cubicBezTo>
                  <a:cubicBezTo>
                    <a:pt x="4789" y="158"/>
                    <a:pt x="4632" y="0"/>
                    <a:pt x="444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1" name="Google Shape;2961;p51"/>
            <p:cNvSpPr/>
            <p:nvPr/>
          </p:nvSpPr>
          <p:spPr>
            <a:xfrm>
              <a:off x="-6268450" y="2825600"/>
              <a:ext cx="119750" cy="18125"/>
            </a:xfrm>
            <a:custGeom>
              <a:avLst/>
              <a:gdLst/>
              <a:ahLst/>
              <a:cxnLst/>
              <a:rect l="l" t="t" r="r" b="b"/>
              <a:pathLst>
                <a:path w="4790" h="725" extrusionOk="0">
                  <a:moveTo>
                    <a:pt x="347" y="0"/>
                  </a:moveTo>
                  <a:cubicBezTo>
                    <a:pt x="158" y="0"/>
                    <a:pt x="1" y="158"/>
                    <a:pt x="1" y="347"/>
                  </a:cubicBezTo>
                  <a:cubicBezTo>
                    <a:pt x="1" y="599"/>
                    <a:pt x="158" y="725"/>
                    <a:pt x="347" y="725"/>
                  </a:cubicBezTo>
                  <a:lnTo>
                    <a:pt x="4443" y="725"/>
                  </a:lnTo>
                  <a:cubicBezTo>
                    <a:pt x="4632" y="725"/>
                    <a:pt x="4789" y="567"/>
                    <a:pt x="4789" y="347"/>
                  </a:cubicBezTo>
                  <a:cubicBezTo>
                    <a:pt x="4789" y="158"/>
                    <a:pt x="4632" y="0"/>
                    <a:pt x="444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2" name="Google Shape;2962;p51"/>
            <p:cNvSpPr/>
            <p:nvPr/>
          </p:nvSpPr>
          <p:spPr>
            <a:xfrm>
              <a:off x="-6268450" y="2860250"/>
              <a:ext cx="119750" cy="17350"/>
            </a:xfrm>
            <a:custGeom>
              <a:avLst/>
              <a:gdLst/>
              <a:ahLst/>
              <a:cxnLst/>
              <a:rect l="l" t="t" r="r" b="b"/>
              <a:pathLst>
                <a:path w="4790" h="694" extrusionOk="0">
                  <a:moveTo>
                    <a:pt x="347" y="0"/>
                  </a:moveTo>
                  <a:cubicBezTo>
                    <a:pt x="158" y="0"/>
                    <a:pt x="1" y="158"/>
                    <a:pt x="1" y="347"/>
                  </a:cubicBezTo>
                  <a:cubicBezTo>
                    <a:pt x="1" y="536"/>
                    <a:pt x="158" y="693"/>
                    <a:pt x="347" y="693"/>
                  </a:cubicBezTo>
                  <a:lnTo>
                    <a:pt x="4443" y="693"/>
                  </a:lnTo>
                  <a:cubicBezTo>
                    <a:pt x="4632" y="693"/>
                    <a:pt x="4789" y="536"/>
                    <a:pt x="4789" y="347"/>
                  </a:cubicBezTo>
                  <a:cubicBezTo>
                    <a:pt x="4789" y="158"/>
                    <a:pt x="4632" y="0"/>
                    <a:pt x="444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63" name="Google Shape;2963;p51"/>
          <p:cNvGrpSpPr/>
          <p:nvPr/>
        </p:nvGrpSpPr>
        <p:grpSpPr>
          <a:xfrm>
            <a:off x="4917834" y="2603164"/>
            <a:ext cx="203374" cy="203915"/>
            <a:chOff x="-1700225" y="2768875"/>
            <a:chExt cx="291450" cy="292225"/>
          </a:xfrm>
        </p:grpSpPr>
        <p:sp>
          <p:nvSpPr>
            <p:cNvPr id="2964" name="Google Shape;2964;p51"/>
            <p:cNvSpPr/>
            <p:nvPr/>
          </p:nvSpPr>
          <p:spPr>
            <a:xfrm>
              <a:off x="-1700225" y="2768875"/>
              <a:ext cx="291450" cy="292225"/>
            </a:xfrm>
            <a:custGeom>
              <a:avLst/>
              <a:gdLst/>
              <a:ahLst/>
              <a:cxnLst/>
              <a:rect l="l" t="t" r="r" b="b"/>
              <a:pathLst>
                <a:path w="11658" h="11689" extrusionOk="0">
                  <a:moveTo>
                    <a:pt x="10617" y="662"/>
                  </a:moveTo>
                  <a:cubicBezTo>
                    <a:pt x="10806" y="662"/>
                    <a:pt x="10964" y="820"/>
                    <a:pt x="10964" y="1009"/>
                  </a:cubicBezTo>
                  <a:lnTo>
                    <a:pt x="10964" y="2710"/>
                  </a:lnTo>
                  <a:lnTo>
                    <a:pt x="662" y="2710"/>
                  </a:lnTo>
                  <a:lnTo>
                    <a:pt x="662" y="1009"/>
                  </a:lnTo>
                  <a:cubicBezTo>
                    <a:pt x="662" y="820"/>
                    <a:pt x="819" y="662"/>
                    <a:pt x="1008" y="662"/>
                  </a:cubicBezTo>
                  <a:close/>
                  <a:moveTo>
                    <a:pt x="10933" y="3372"/>
                  </a:moveTo>
                  <a:lnTo>
                    <a:pt x="10933" y="9232"/>
                  </a:lnTo>
                  <a:cubicBezTo>
                    <a:pt x="10964" y="9484"/>
                    <a:pt x="10806" y="9610"/>
                    <a:pt x="10617" y="9610"/>
                  </a:cubicBezTo>
                  <a:lnTo>
                    <a:pt x="8916" y="9610"/>
                  </a:lnTo>
                  <a:lnTo>
                    <a:pt x="8570" y="9232"/>
                  </a:lnTo>
                  <a:cubicBezTo>
                    <a:pt x="8601" y="9169"/>
                    <a:pt x="8664" y="9043"/>
                    <a:pt x="8696" y="8917"/>
                  </a:cubicBezTo>
                  <a:lnTo>
                    <a:pt x="9200" y="8917"/>
                  </a:lnTo>
                  <a:cubicBezTo>
                    <a:pt x="9389" y="8917"/>
                    <a:pt x="9546" y="8759"/>
                    <a:pt x="9546" y="8570"/>
                  </a:cubicBezTo>
                  <a:lnTo>
                    <a:pt x="9546" y="7184"/>
                  </a:lnTo>
                  <a:cubicBezTo>
                    <a:pt x="9546" y="6995"/>
                    <a:pt x="9389" y="6837"/>
                    <a:pt x="9200" y="6837"/>
                  </a:cubicBezTo>
                  <a:lnTo>
                    <a:pt x="8696" y="6837"/>
                  </a:lnTo>
                  <a:cubicBezTo>
                    <a:pt x="8664" y="6711"/>
                    <a:pt x="8601" y="6648"/>
                    <a:pt x="8570" y="6522"/>
                  </a:cubicBezTo>
                  <a:lnTo>
                    <a:pt x="8916" y="6176"/>
                  </a:lnTo>
                  <a:cubicBezTo>
                    <a:pt x="9042" y="6050"/>
                    <a:pt x="9042" y="5798"/>
                    <a:pt x="8916" y="5703"/>
                  </a:cubicBezTo>
                  <a:lnTo>
                    <a:pt x="7940" y="4695"/>
                  </a:lnTo>
                  <a:cubicBezTo>
                    <a:pt x="7877" y="4648"/>
                    <a:pt x="7790" y="4624"/>
                    <a:pt x="7703" y="4624"/>
                  </a:cubicBezTo>
                  <a:cubicBezTo>
                    <a:pt x="7617" y="4624"/>
                    <a:pt x="7530" y="4648"/>
                    <a:pt x="7467" y="4695"/>
                  </a:cubicBezTo>
                  <a:lnTo>
                    <a:pt x="7120" y="5073"/>
                  </a:lnTo>
                  <a:cubicBezTo>
                    <a:pt x="7026" y="5041"/>
                    <a:pt x="6931" y="4978"/>
                    <a:pt x="6805" y="4947"/>
                  </a:cubicBezTo>
                  <a:lnTo>
                    <a:pt x="6805" y="4443"/>
                  </a:lnTo>
                  <a:cubicBezTo>
                    <a:pt x="6805" y="4222"/>
                    <a:pt x="6648" y="4065"/>
                    <a:pt x="6459" y="4065"/>
                  </a:cubicBezTo>
                  <a:lnTo>
                    <a:pt x="5073" y="4065"/>
                  </a:lnTo>
                  <a:cubicBezTo>
                    <a:pt x="4884" y="4065"/>
                    <a:pt x="4726" y="4222"/>
                    <a:pt x="4726" y="4443"/>
                  </a:cubicBezTo>
                  <a:lnTo>
                    <a:pt x="4726" y="4947"/>
                  </a:lnTo>
                  <a:cubicBezTo>
                    <a:pt x="4600" y="4978"/>
                    <a:pt x="4506" y="5010"/>
                    <a:pt x="4411" y="5073"/>
                  </a:cubicBezTo>
                  <a:lnTo>
                    <a:pt x="4033" y="4695"/>
                  </a:lnTo>
                  <a:cubicBezTo>
                    <a:pt x="3986" y="4648"/>
                    <a:pt x="3899" y="4624"/>
                    <a:pt x="3808" y="4624"/>
                  </a:cubicBezTo>
                  <a:cubicBezTo>
                    <a:pt x="3718" y="4624"/>
                    <a:pt x="3623" y="4648"/>
                    <a:pt x="3560" y="4695"/>
                  </a:cubicBezTo>
                  <a:lnTo>
                    <a:pt x="2584" y="5703"/>
                  </a:lnTo>
                  <a:cubicBezTo>
                    <a:pt x="2458" y="5829"/>
                    <a:pt x="2458" y="6050"/>
                    <a:pt x="2584" y="6176"/>
                  </a:cubicBezTo>
                  <a:lnTo>
                    <a:pt x="2930" y="6522"/>
                  </a:lnTo>
                  <a:cubicBezTo>
                    <a:pt x="2899" y="6585"/>
                    <a:pt x="2867" y="6711"/>
                    <a:pt x="2836" y="6837"/>
                  </a:cubicBezTo>
                  <a:lnTo>
                    <a:pt x="2300" y="6837"/>
                  </a:lnTo>
                  <a:cubicBezTo>
                    <a:pt x="2111" y="6837"/>
                    <a:pt x="1954" y="6995"/>
                    <a:pt x="1954" y="7184"/>
                  </a:cubicBezTo>
                  <a:lnTo>
                    <a:pt x="1954" y="8570"/>
                  </a:lnTo>
                  <a:cubicBezTo>
                    <a:pt x="1954" y="8759"/>
                    <a:pt x="2111" y="8917"/>
                    <a:pt x="2300" y="8917"/>
                  </a:cubicBezTo>
                  <a:lnTo>
                    <a:pt x="2836" y="8917"/>
                  </a:lnTo>
                  <a:cubicBezTo>
                    <a:pt x="2867" y="9043"/>
                    <a:pt x="2899" y="9137"/>
                    <a:pt x="2930" y="9232"/>
                  </a:cubicBezTo>
                  <a:lnTo>
                    <a:pt x="2584" y="9610"/>
                  </a:lnTo>
                  <a:lnTo>
                    <a:pt x="977" y="9610"/>
                  </a:lnTo>
                  <a:cubicBezTo>
                    <a:pt x="788" y="9610"/>
                    <a:pt x="630" y="9452"/>
                    <a:pt x="630" y="9232"/>
                  </a:cubicBezTo>
                  <a:lnTo>
                    <a:pt x="630" y="3372"/>
                  </a:lnTo>
                  <a:close/>
                  <a:moveTo>
                    <a:pt x="6112" y="4726"/>
                  </a:moveTo>
                  <a:lnTo>
                    <a:pt x="6112" y="5136"/>
                  </a:lnTo>
                  <a:cubicBezTo>
                    <a:pt x="6112" y="5294"/>
                    <a:pt x="6207" y="5420"/>
                    <a:pt x="6364" y="5451"/>
                  </a:cubicBezTo>
                  <a:cubicBezTo>
                    <a:pt x="6553" y="5514"/>
                    <a:pt x="6805" y="5609"/>
                    <a:pt x="6994" y="5735"/>
                  </a:cubicBezTo>
                  <a:cubicBezTo>
                    <a:pt x="7041" y="5769"/>
                    <a:pt x="7096" y="5783"/>
                    <a:pt x="7153" y="5783"/>
                  </a:cubicBezTo>
                  <a:cubicBezTo>
                    <a:pt x="7251" y="5783"/>
                    <a:pt x="7356" y="5743"/>
                    <a:pt x="7435" y="5703"/>
                  </a:cubicBezTo>
                  <a:lnTo>
                    <a:pt x="7751" y="5388"/>
                  </a:lnTo>
                  <a:lnTo>
                    <a:pt x="8223" y="5861"/>
                  </a:lnTo>
                  <a:lnTo>
                    <a:pt x="7908" y="6176"/>
                  </a:lnTo>
                  <a:cubicBezTo>
                    <a:pt x="7782" y="6302"/>
                    <a:pt x="7782" y="6459"/>
                    <a:pt x="7877" y="6617"/>
                  </a:cubicBezTo>
                  <a:cubicBezTo>
                    <a:pt x="7971" y="6806"/>
                    <a:pt x="8066" y="6995"/>
                    <a:pt x="8129" y="7247"/>
                  </a:cubicBezTo>
                  <a:cubicBezTo>
                    <a:pt x="8192" y="7404"/>
                    <a:pt x="8286" y="7499"/>
                    <a:pt x="8444" y="7499"/>
                  </a:cubicBezTo>
                  <a:lnTo>
                    <a:pt x="8885" y="7499"/>
                  </a:lnTo>
                  <a:lnTo>
                    <a:pt x="8885" y="8192"/>
                  </a:lnTo>
                  <a:lnTo>
                    <a:pt x="8444" y="8192"/>
                  </a:lnTo>
                  <a:cubicBezTo>
                    <a:pt x="8286" y="8192"/>
                    <a:pt x="8192" y="8286"/>
                    <a:pt x="8129" y="8444"/>
                  </a:cubicBezTo>
                  <a:cubicBezTo>
                    <a:pt x="8097" y="8665"/>
                    <a:pt x="7971" y="8885"/>
                    <a:pt x="7877" y="9074"/>
                  </a:cubicBezTo>
                  <a:cubicBezTo>
                    <a:pt x="7782" y="9200"/>
                    <a:pt x="7814" y="9389"/>
                    <a:pt x="7908" y="9515"/>
                  </a:cubicBezTo>
                  <a:lnTo>
                    <a:pt x="8223" y="9830"/>
                  </a:lnTo>
                  <a:lnTo>
                    <a:pt x="7751" y="10303"/>
                  </a:lnTo>
                  <a:lnTo>
                    <a:pt x="7435" y="9988"/>
                  </a:lnTo>
                  <a:cubicBezTo>
                    <a:pt x="7368" y="9920"/>
                    <a:pt x="7291" y="9889"/>
                    <a:pt x="7211" y="9889"/>
                  </a:cubicBezTo>
                  <a:cubicBezTo>
                    <a:pt x="7141" y="9889"/>
                    <a:pt x="7068" y="9912"/>
                    <a:pt x="6994" y="9956"/>
                  </a:cubicBezTo>
                  <a:cubicBezTo>
                    <a:pt x="6805" y="10082"/>
                    <a:pt x="6616" y="10145"/>
                    <a:pt x="6364" y="10208"/>
                  </a:cubicBezTo>
                  <a:cubicBezTo>
                    <a:pt x="6207" y="10271"/>
                    <a:pt x="6112" y="10366"/>
                    <a:pt x="6112" y="10555"/>
                  </a:cubicBezTo>
                  <a:lnTo>
                    <a:pt x="6112" y="10964"/>
                  </a:lnTo>
                  <a:lnTo>
                    <a:pt x="5419" y="10964"/>
                  </a:lnTo>
                  <a:lnTo>
                    <a:pt x="5419" y="10555"/>
                  </a:lnTo>
                  <a:cubicBezTo>
                    <a:pt x="5419" y="10366"/>
                    <a:pt x="5325" y="10271"/>
                    <a:pt x="5167" y="10208"/>
                  </a:cubicBezTo>
                  <a:cubicBezTo>
                    <a:pt x="4947" y="10177"/>
                    <a:pt x="4726" y="10051"/>
                    <a:pt x="4537" y="9956"/>
                  </a:cubicBezTo>
                  <a:cubicBezTo>
                    <a:pt x="4491" y="9921"/>
                    <a:pt x="4436" y="9908"/>
                    <a:pt x="4379" y="9908"/>
                  </a:cubicBezTo>
                  <a:cubicBezTo>
                    <a:pt x="4281" y="9908"/>
                    <a:pt x="4176" y="9948"/>
                    <a:pt x="4096" y="9988"/>
                  </a:cubicBezTo>
                  <a:lnTo>
                    <a:pt x="3781" y="10303"/>
                  </a:lnTo>
                  <a:lnTo>
                    <a:pt x="3308" y="9830"/>
                  </a:lnTo>
                  <a:lnTo>
                    <a:pt x="3623" y="9515"/>
                  </a:lnTo>
                  <a:cubicBezTo>
                    <a:pt x="3749" y="9389"/>
                    <a:pt x="3749" y="9232"/>
                    <a:pt x="3655" y="9074"/>
                  </a:cubicBezTo>
                  <a:cubicBezTo>
                    <a:pt x="3529" y="8885"/>
                    <a:pt x="3466" y="8696"/>
                    <a:pt x="3371" y="8444"/>
                  </a:cubicBezTo>
                  <a:cubicBezTo>
                    <a:pt x="3340" y="8286"/>
                    <a:pt x="3214" y="8192"/>
                    <a:pt x="3056" y="8192"/>
                  </a:cubicBezTo>
                  <a:lnTo>
                    <a:pt x="2647" y="8192"/>
                  </a:lnTo>
                  <a:lnTo>
                    <a:pt x="2647" y="7499"/>
                  </a:lnTo>
                  <a:lnTo>
                    <a:pt x="3056" y="7499"/>
                  </a:lnTo>
                  <a:cubicBezTo>
                    <a:pt x="3214" y="7499"/>
                    <a:pt x="3340" y="7404"/>
                    <a:pt x="3371" y="7247"/>
                  </a:cubicBezTo>
                  <a:cubicBezTo>
                    <a:pt x="3434" y="7026"/>
                    <a:pt x="3529" y="6806"/>
                    <a:pt x="3655" y="6617"/>
                  </a:cubicBezTo>
                  <a:cubicBezTo>
                    <a:pt x="3749" y="6491"/>
                    <a:pt x="3686" y="6302"/>
                    <a:pt x="3623" y="6176"/>
                  </a:cubicBezTo>
                  <a:lnTo>
                    <a:pt x="3308" y="5861"/>
                  </a:lnTo>
                  <a:lnTo>
                    <a:pt x="3781" y="5388"/>
                  </a:lnTo>
                  <a:lnTo>
                    <a:pt x="4096" y="5703"/>
                  </a:lnTo>
                  <a:cubicBezTo>
                    <a:pt x="4163" y="5771"/>
                    <a:pt x="4240" y="5802"/>
                    <a:pt x="4321" y="5802"/>
                  </a:cubicBezTo>
                  <a:cubicBezTo>
                    <a:pt x="4391" y="5802"/>
                    <a:pt x="4464" y="5778"/>
                    <a:pt x="4537" y="5735"/>
                  </a:cubicBezTo>
                  <a:cubicBezTo>
                    <a:pt x="4726" y="5609"/>
                    <a:pt x="4915" y="5546"/>
                    <a:pt x="5167" y="5451"/>
                  </a:cubicBezTo>
                  <a:cubicBezTo>
                    <a:pt x="5325" y="5420"/>
                    <a:pt x="5419" y="5294"/>
                    <a:pt x="5419" y="5136"/>
                  </a:cubicBezTo>
                  <a:lnTo>
                    <a:pt x="5419" y="4726"/>
                  </a:lnTo>
                  <a:close/>
                  <a:moveTo>
                    <a:pt x="1008" y="1"/>
                  </a:moveTo>
                  <a:cubicBezTo>
                    <a:pt x="473" y="1"/>
                    <a:pt x="0" y="473"/>
                    <a:pt x="0" y="1009"/>
                  </a:cubicBezTo>
                  <a:lnTo>
                    <a:pt x="0" y="9295"/>
                  </a:lnTo>
                  <a:cubicBezTo>
                    <a:pt x="0" y="9830"/>
                    <a:pt x="473" y="10303"/>
                    <a:pt x="1008" y="10303"/>
                  </a:cubicBezTo>
                  <a:lnTo>
                    <a:pt x="2867" y="10303"/>
                  </a:lnTo>
                  <a:lnTo>
                    <a:pt x="3623" y="11059"/>
                  </a:lnTo>
                  <a:cubicBezTo>
                    <a:pt x="3671" y="11122"/>
                    <a:pt x="3757" y="11153"/>
                    <a:pt x="3848" y="11153"/>
                  </a:cubicBezTo>
                  <a:cubicBezTo>
                    <a:pt x="3938" y="11153"/>
                    <a:pt x="4033" y="11122"/>
                    <a:pt x="4096" y="11059"/>
                  </a:cubicBezTo>
                  <a:lnTo>
                    <a:pt x="4442" y="10712"/>
                  </a:lnTo>
                  <a:cubicBezTo>
                    <a:pt x="4506" y="10744"/>
                    <a:pt x="4632" y="10775"/>
                    <a:pt x="4758" y="10807"/>
                  </a:cubicBezTo>
                  <a:lnTo>
                    <a:pt x="4758" y="11342"/>
                  </a:lnTo>
                  <a:cubicBezTo>
                    <a:pt x="4758" y="11531"/>
                    <a:pt x="4915" y="11689"/>
                    <a:pt x="5104" y="11689"/>
                  </a:cubicBezTo>
                  <a:lnTo>
                    <a:pt x="6490" y="11689"/>
                  </a:lnTo>
                  <a:cubicBezTo>
                    <a:pt x="6679" y="11689"/>
                    <a:pt x="6837" y="11531"/>
                    <a:pt x="6837" y="11342"/>
                  </a:cubicBezTo>
                  <a:lnTo>
                    <a:pt x="6837" y="10807"/>
                  </a:lnTo>
                  <a:cubicBezTo>
                    <a:pt x="6963" y="10775"/>
                    <a:pt x="7026" y="10744"/>
                    <a:pt x="7152" y="10712"/>
                  </a:cubicBezTo>
                  <a:lnTo>
                    <a:pt x="7498" y="11059"/>
                  </a:lnTo>
                  <a:cubicBezTo>
                    <a:pt x="7561" y="11122"/>
                    <a:pt x="7656" y="11153"/>
                    <a:pt x="7747" y="11153"/>
                  </a:cubicBezTo>
                  <a:cubicBezTo>
                    <a:pt x="7837" y="11153"/>
                    <a:pt x="7924" y="11122"/>
                    <a:pt x="7971" y="11059"/>
                  </a:cubicBezTo>
                  <a:lnTo>
                    <a:pt x="8727" y="10303"/>
                  </a:lnTo>
                  <a:lnTo>
                    <a:pt x="10617" y="10303"/>
                  </a:lnTo>
                  <a:cubicBezTo>
                    <a:pt x="11185" y="10303"/>
                    <a:pt x="11657" y="9830"/>
                    <a:pt x="11657" y="9295"/>
                  </a:cubicBezTo>
                  <a:lnTo>
                    <a:pt x="11657" y="1009"/>
                  </a:lnTo>
                  <a:cubicBezTo>
                    <a:pt x="11657" y="473"/>
                    <a:pt x="11216" y="1"/>
                    <a:pt x="1061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5" name="Google Shape;2965;p51"/>
            <p:cNvSpPr/>
            <p:nvPr/>
          </p:nvSpPr>
          <p:spPr>
            <a:xfrm>
              <a:off x="-1667150" y="2801950"/>
              <a:ext cx="18150" cy="18150"/>
            </a:xfrm>
            <a:custGeom>
              <a:avLst/>
              <a:gdLst/>
              <a:ahLst/>
              <a:cxnLst/>
              <a:rect l="l" t="t" r="r" b="b"/>
              <a:pathLst>
                <a:path w="726" h="726" extrusionOk="0">
                  <a:moveTo>
                    <a:pt x="347" y="1"/>
                  </a:moveTo>
                  <a:cubicBezTo>
                    <a:pt x="158" y="1"/>
                    <a:pt x="1" y="158"/>
                    <a:pt x="1" y="347"/>
                  </a:cubicBezTo>
                  <a:cubicBezTo>
                    <a:pt x="1" y="536"/>
                    <a:pt x="158" y="726"/>
                    <a:pt x="347" y="726"/>
                  </a:cubicBezTo>
                  <a:cubicBezTo>
                    <a:pt x="568" y="726"/>
                    <a:pt x="725" y="536"/>
                    <a:pt x="725" y="347"/>
                  </a:cubicBezTo>
                  <a:cubicBezTo>
                    <a:pt x="725" y="158"/>
                    <a:pt x="568" y="1"/>
                    <a:pt x="34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6" name="Google Shape;2966;p51"/>
            <p:cNvSpPr/>
            <p:nvPr/>
          </p:nvSpPr>
          <p:spPr>
            <a:xfrm>
              <a:off x="-1632500" y="2801950"/>
              <a:ext cx="17350" cy="18150"/>
            </a:xfrm>
            <a:custGeom>
              <a:avLst/>
              <a:gdLst/>
              <a:ahLst/>
              <a:cxnLst/>
              <a:rect l="l" t="t" r="r" b="b"/>
              <a:pathLst>
                <a:path w="694" h="726" extrusionOk="0">
                  <a:moveTo>
                    <a:pt x="347" y="1"/>
                  </a:moveTo>
                  <a:cubicBezTo>
                    <a:pt x="158" y="1"/>
                    <a:pt x="1" y="158"/>
                    <a:pt x="1" y="347"/>
                  </a:cubicBezTo>
                  <a:cubicBezTo>
                    <a:pt x="1" y="568"/>
                    <a:pt x="158" y="726"/>
                    <a:pt x="347" y="726"/>
                  </a:cubicBezTo>
                  <a:cubicBezTo>
                    <a:pt x="536" y="726"/>
                    <a:pt x="694" y="568"/>
                    <a:pt x="694" y="347"/>
                  </a:cubicBezTo>
                  <a:cubicBezTo>
                    <a:pt x="694" y="158"/>
                    <a:pt x="536" y="1"/>
                    <a:pt x="34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7" name="Google Shape;2967;p51"/>
            <p:cNvSpPr/>
            <p:nvPr/>
          </p:nvSpPr>
          <p:spPr>
            <a:xfrm>
              <a:off x="-1597850" y="2801950"/>
              <a:ext cx="17375" cy="18150"/>
            </a:xfrm>
            <a:custGeom>
              <a:avLst/>
              <a:gdLst/>
              <a:ahLst/>
              <a:cxnLst/>
              <a:rect l="l" t="t" r="r" b="b"/>
              <a:pathLst>
                <a:path w="695" h="726" extrusionOk="0">
                  <a:moveTo>
                    <a:pt x="347" y="1"/>
                  </a:moveTo>
                  <a:cubicBezTo>
                    <a:pt x="158" y="1"/>
                    <a:pt x="1" y="158"/>
                    <a:pt x="1" y="347"/>
                  </a:cubicBezTo>
                  <a:cubicBezTo>
                    <a:pt x="1" y="568"/>
                    <a:pt x="158" y="726"/>
                    <a:pt x="347" y="726"/>
                  </a:cubicBezTo>
                  <a:cubicBezTo>
                    <a:pt x="537" y="726"/>
                    <a:pt x="694" y="568"/>
                    <a:pt x="694" y="347"/>
                  </a:cubicBezTo>
                  <a:cubicBezTo>
                    <a:pt x="694" y="158"/>
                    <a:pt x="537" y="1"/>
                    <a:pt x="34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8" name="Google Shape;2968;p51"/>
            <p:cNvSpPr/>
            <p:nvPr/>
          </p:nvSpPr>
          <p:spPr>
            <a:xfrm>
              <a:off x="-1564750" y="2801950"/>
              <a:ext cx="120525" cy="18150"/>
            </a:xfrm>
            <a:custGeom>
              <a:avLst/>
              <a:gdLst/>
              <a:ahLst/>
              <a:cxnLst/>
              <a:rect l="l" t="t" r="r" b="b"/>
              <a:pathLst>
                <a:path w="4821" h="726" extrusionOk="0">
                  <a:moveTo>
                    <a:pt x="347" y="1"/>
                  </a:moveTo>
                  <a:cubicBezTo>
                    <a:pt x="158" y="1"/>
                    <a:pt x="0" y="158"/>
                    <a:pt x="0" y="347"/>
                  </a:cubicBezTo>
                  <a:cubicBezTo>
                    <a:pt x="32" y="568"/>
                    <a:pt x="189" y="726"/>
                    <a:pt x="347" y="726"/>
                  </a:cubicBezTo>
                  <a:lnTo>
                    <a:pt x="4442" y="726"/>
                  </a:lnTo>
                  <a:cubicBezTo>
                    <a:pt x="4663" y="726"/>
                    <a:pt x="4820" y="568"/>
                    <a:pt x="4820" y="347"/>
                  </a:cubicBezTo>
                  <a:cubicBezTo>
                    <a:pt x="4820" y="158"/>
                    <a:pt x="4663" y="1"/>
                    <a:pt x="444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9" name="Google Shape;2969;p51"/>
            <p:cNvSpPr/>
            <p:nvPr/>
          </p:nvSpPr>
          <p:spPr>
            <a:xfrm>
              <a:off x="-1597850" y="2924050"/>
              <a:ext cx="85100" cy="85075"/>
            </a:xfrm>
            <a:custGeom>
              <a:avLst/>
              <a:gdLst/>
              <a:ahLst/>
              <a:cxnLst/>
              <a:rect l="l" t="t" r="r" b="b"/>
              <a:pathLst>
                <a:path w="3404" h="3403" extrusionOk="0">
                  <a:moveTo>
                    <a:pt x="1671" y="662"/>
                  </a:moveTo>
                  <a:cubicBezTo>
                    <a:pt x="2238" y="662"/>
                    <a:pt x="2710" y="1134"/>
                    <a:pt x="2710" y="1701"/>
                  </a:cubicBezTo>
                  <a:cubicBezTo>
                    <a:pt x="2710" y="2237"/>
                    <a:pt x="2269" y="2710"/>
                    <a:pt x="1671" y="2710"/>
                  </a:cubicBezTo>
                  <a:cubicBezTo>
                    <a:pt x="1135" y="2710"/>
                    <a:pt x="663" y="2237"/>
                    <a:pt x="663" y="1701"/>
                  </a:cubicBezTo>
                  <a:cubicBezTo>
                    <a:pt x="663" y="1134"/>
                    <a:pt x="1135" y="662"/>
                    <a:pt x="1671" y="662"/>
                  </a:cubicBezTo>
                  <a:close/>
                  <a:moveTo>
                    <a:pt x="1671" y="0"/>
                  </a:moveTo>
                  <a:cubicBezTo>
                    <a:pt x="726" y="0"/>
                    <a:pt x="1" y="756"/>
                    <a:pt x="1" y="1701"/>
                  </a:cubicBezTo>
                  <a:cubicBezTo>
                    <a:pt x="1" y="2647"/>
                    <a:pt x="726" y="3403"/>
                    <a:pt x="1671" y="3403"/>
                  </a:cubicBezTo>
                  <a:cubicBezTo>
                    <a:pt x="2616" y="3403"/>
                    <a:pt x="3372" y="2647"/>
                    <a:pt x="3372" y="1701"/>
                  </a:cubicBezTo>
                  <a:cubicBezTo>
                    <a:pt x="3403" y="756"/>
                    <a:pt x="2616" y="0"/>
                    <a:pt x="167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TextBox 3">
            <a:extLst>
              <a:ext uri="{FF2B5EF4-FFF2-40B4-BE49-F238E27FC236}">
                <a16:creationId xmlns:a16="http://schemas.microsoft.com/office/drawing/2014/main" id="{E9D7788B-5388-7A4F-A915-9A8DC64C78AC}"/>
              </a:ext>
            </a:extLst>
          </p:cNvPr>
          <p:cNvSpPr txBox="1"/>
          <p:nvPr/>
        </p:nvSpPr>
        <p:spPr>
          <a:xfrm>
            <a:off x="1586754" y="915475"/>
            <a:ext cx="5737412" cy="1600438"/>
          </a:xfrm>
          <a:prstGeom prst="rect">
            <a:avLst/>
          </a:prstGeom>
          <a:noFill/>
        </p:spPr>
        <p:txBody>
          <a:bodyPr wrap="square" rtlCol="0">
            <a:spAutoFit/>
          </a:bodyPr>
          <a:lstStyle/>
          <a:p>
            <a:r>
              <a:rPr lang="en-GB" dirty="0"/>
              <a:t>E-governance is about the use of ICT for steering the citizens and promoting the public service. It includes the usage of ICT for delivering efficient and cost effective services and information and knowledge to the citizens being governed. It made correlations between state and      society, government and people, people to people, governance and society.</a:t>
            </a:r>
          </a:p>
          <a:p>
            <a:endParaRPr lang="en-LY" dirty="0"/>
          </a:p>
        </p:txBody>
      </p:sp>
      <p:sp>
        <p:nvSpPr>
          <p:cNvPr id="2" name="TextBox 1">
            <a:extLst>
              <a:ext uri="{FF2B5EF4-FFF2-40B4-BE49-F238E27FC236}">
                <a16:creationId xmlns:a16="http://schemas.microsoft.com/office/drawing/2014/main" id="{E4B0367A-3354-4A46-AD99-4135830415FB}"/>
              </a:ext>
            </a:extLst>
          </p:cNvPr>
          <p:cNvSpPr txBox="1"/>
          <p:nvPr/>
        </p:nvSpPr>
        <p:spPr>
          <a:xfrm>
            <a:off x="8157882" y="4715435"/>
            <a:ext cx="699247" cy="307777"/>
          </a:xfrm>
          <a:prstGeom prst="rect">
            <a:avLst/>
          </a:prstGeom>
          <a:noFill/>
        </p:spPr>
        <p:txBody>
          <a:bodyPr wrap="square" rtlCol="0">
            <a:spAutoFit/>
          </a:bodyPr>
          <a:lstStyle/>
          <a:p>
            <a:r>
              <a:rPr lang="en-LY" dirty="0"/>
              <a:t>13</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949"/>
        <p:cNvGrpSpPr/>
        <p:nvPr/>
      </p:nvGrpSpPr>
      <p:grpSpPr>
        <a:xfrm>
          <a:off x="0" y="0"/>
          <a:ext cx="0" cy="0"/>
          <a:chOff x="0" y="0"/>
          <a:chExt cx="0" cy="0"/>
        </a:xfrm>
      </p:grpSpPr>
      <p:sp>
        <p:nvSpPr>
          <p:cNvPr id="4950" name="Google Shape;4950;p65"/>
          <p:cNvSpPr txBox="1">
            <a:spLocks noGrp="1"/>
          </p:cNvSpPr>
          <p:nvPr>
            <p:ph type="body" idx="1"/>
          </p:nvPr>
        </p:nvSpPr>
        <p:spPr>
          <a:xfrm>
            <a:off x="1881349" y="1246850"/>
            <a:ext cx="6133097" cy="3524400"/>
          </a:xfrm>
          <a:prstGeom prst="rect">
            <a:avLst/>
          </a:prstGeom>
        </p:spPr>
        <p:txBody>
          <a:bodyPr spcFirstLastPara="1" wrap="square" lIns="91425" tIns="91425" rIns="91425" bIns="91425" anchor="t" anchorCtr="0">
            <a:noAutofit/>
          </a:bodyPr>
          <a:lstStyle/>
          <a:p>
            <a:pPr marL="0" indent="0">
              <a:buNone/>
            </a:pPr>
            <a:r>
              <a:rPr lang="en-GB" dirty="0"/>
              <a:t>Hwang, M., Li, C.-T., Shen, J.-J., &amp; Chu, Y. (1970, January 1). </a:t>
            </a:r>
            <a:r>
              <a:rPr lang="en-GB" i="1" dirty="0"/>
              <a:t>[PDF] challenges in e-government and security of information: Semantic scholar</a:t>
            </a:r>
            <a:r>
              <a:rPr lang="en-GB" dirty="0"/>
              <a:t>. undefined. Retrieved December 13, 2021, from </a:t>
            </a:r>
            <a:r>
              <a:rPr lang="en-GB" dirty="0">
                <a:hlinkClick r:id="rId3"/>
              </a:rPr>
              <a:t>https://www.semanticscholar.org/paper/Challenges-in-E-Government-and-Security-of-Hwang-Li/ee18772d0a66617e3915530ec6619bf2b88dff28</a:t>
            </a:r>
            <a:r>
              <a:rPr lang="en-GB" dirty="0"/>
              <a:t> </a:t>
            </a:r>
          </a:p>
          <a:p>
            <a:pPr marL="0" indent="0">
              <a:buNone/>
            </a:pPr>
            <a:endParaRPr lang="en-GB" dirty="0"/>
          </a:p>
          <a:p>
            <a:pPr marL="0" indent="0">
              <a:buNone/>
            </a:pPr>
            <a:r>
              <a:rPr lang="en-GB" i="1" dirty="0"/>
              <a:t>E-governance</a:t>
            </a:r>
            <a:r>
              <a:rPr lang="en-GB" dirty="0"/>
              <a:t>. Geeks  for Geeks . (2019, August 8). Retrieved December 13, 2021, from </a:t>
            </a:r>
            <a:r>
              <a:rPr lang="en-GB" dirty="0">
                <a:hlinkClick r:id="rId4"/>
              </a:rPr>
              <a:t>https://www.geeksforgeeks.org/e-governance/</a:t>
            </a:r>
            <a:r>
              <a:rPr lang="en-GB" dirty="0"/>
              <a:t> </a:t>
            </a:r>
          </a:p>
          <a:p>
            <a:pPr marL="0" indent="0">
              <a:buNone/>
            </a:pPr>
            <a:endParaRPr lang="en-GB" dirty="0"/>
          </a:p>
          <a:p>
            <a:pPr marL="0" indent="0">
              <a:buNone/>
            </a:pPr>
            <a:endParaRPr sz="1800" dirty="0">
              <a:solidFill>
                <a:schemeClr val="accent1"/>
              </a:solidFill>
              <a:latin typeface="Barlow Semi Condensed Medium"/>
              <a:ea typeface="Barlow Semi Condensed Medium"/>
              <a:cs typeface="Barlow Semi Condensed Medium"/>
              <a:sym typeface="Barlow Semi Condensed Medium"/>
            </a:endParaRPr>
          </a:p>
        </p:txBody>
      </p:sp>
      <p:sp>
        <p:nvSpPr>
          <p:cNvPr id="4952" name="Google Shape;4952;p65"/>
          <p:cNvSpPr txBox="1">
            <a:spLocks noGrp="1"/>
          </p:cNvSpPr>
          <p:nvPr>
            <p:ph type="title"/>
          </p:nvPr>
        </p:nvSpPr>
        <p:spPr>
          <a:xfrm>
            <a:off x="2532888" y="338328"/>
            <a:ext cx="4087500" cy="576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References </a:t>
            </a:r>
            <a:endParaRPr dirty="0"/>
          </a:p>
        </p:txBody>
      </p:sp>
      <p:sp>
        <p:nvSpPr>
          <p:cNvPr id="2" name="TextBox 1">
            <a:extLst>
              <a:ext uri="{FF2B5EF4-FFF2-40B4-BE49-F238E27FC236}">
                <a16:creationId xmlns:a16="http://schemas.microsoft.com/office/drawing/2014/main" id="{E1BF7CCA-F718-0C45-8A12-1396C0CD80A8}"/>
              </a:ext>
            </a:extLst>
          </p:cNvPr>
          <p:cNvSpPr txBox="1"/>
          <p:nvPr/>
        </p:nvSpPr>
        <p:spPr>
          <a:xfrm>
            <a:off x="8229599" y="4482353"/>
            <a:ext cx="466165" cy="307777"/>
          </a:xfrm>
          <a:prstGeom prst="rect">
            <a:avLst/>
          </a:prstGeom>
          <a:noFill/>
        </p:spPr>
        <p:txBody>
          <a:bodyPr wrap="square" rtlCol="0">
            <a:spAutoFit/>
          </a:bodyPr>
          <a:lstStyle/>
          <a:p>
            <a:r>
              <a:rPr lang="en-LY" dirty="0"/>
              <a:t>14</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604"/>
        <p:cNvGrpSpPr/>
        <p:nvPr/>
      </p:nvGrpSpPr>
      <p:grpSpPr>
        <a:xfrm>
          <a:off x="0" y="0"/>
          <a:ext cx="0" cy="0"/>
          <a:chOff x="0" y="0"/>
          <a:chExt cx="0" cy="0"/>
        </a:xfrm>
      </p:grpSpPr>
      <p:sp>
        <p:nvSpPr>
          <p:cNvPr id="3605" name="Google Shape;3605;p63"/>
          <p:cNvSpPr txBox="1">
            <a:spLocks noGrp="1"/>
          </p:cNvSpPr>
          <p:nvPr>
            <p:ph type="title"/>
          </p:nvPr>
        </p:nvSpPr>
        <p:spPr>
          <a:xfrm>
            <a:off x="2105425" y="384048"/>
            <a:ext cx="4937700" cy="1079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7200" dirty="0"/>
              <a:t>Thanks!</a:t>
            </a:r>
            <a:endParaRPr sz="7200" dirty="0"/>
          </a:p>
        </p:txBody>
      </p:sp>
      <p:sp>
        <p:nvSpPr>
          <p:cNvPr id="3606" name="Google Shape;3606;p63"/>
          <p:cNvSpPr txBox="1">
            <a:spLocks noGrp="1"/>
          </p:cNvSpPr>
          <p:nvPr>
            <p:ph type="subTitle" idx="1"/>
          </p:nvPr>
        </p:nvSpPr>
        <p:spPr>
          <a:xfrm>
            <a:off x="3017520" y="1709928"/>
            <a:ext cx="3099900" cy="1435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dirty="0">
                <a:solidFill>
                  <a:schemeClr val="accent1"/>
                </a:solidFill>
                <a:latin typeface="Barlow Semi Condensed"/>
                <a:ea typeface="Barlow Semi Condensed"/>
                <a:cs typeface="Barlow Semi Condensed"/>
                <a:sym typeface="Barlow Semi Condensed"/>
              </a:rPr>
              <a:t>Do you have any questions?</a:t>
            </a:r>
            <a:endParaRPr dirty="0">
              <a:solidFill>
                <a:schemeClr val="accent1"/>
              </a:solidFill>
              <a:latin typeface="Barlow Semi Condensed"/>
              <a:ea typeface="Barlow Semi Condensed"/>
              <a:cs typeface="Barlow Semi Condensed"/>
              <a:sym typeface="Barlow Semi Condensed"/>
            </a:endParaRPr>
          </a:p>
          <a:p>
            <a:pPr marL="0" lvl="0" indent="0" algn="ctr" rtl="0">
              <a:spcBef>
                <a:spcPts val="0"/>
              </a:spcBef>
              <a:spcAft>
                <a:spcPts val="0"/>
              </a:spcAft>
              <a:buClr>
                <a:schemeClr val="dk1"/>
              </a:buClr>
              <a:buSzPts val="1100"/>
              <a:buFont typeface="Arial"/>
              <a:buNone/>
            </a:pPr>
            <a:endParaRPr dirty="0">
              <a:solidFill>
                <a:srgbClr val="595959"/>
              </a:solidFill>
              <a:latin typeface="Barlow Semi Condensed"/>
              <a:ea typeface="Barlow Semi Condensed"/>
              <a:cs typeface="Barlow Semi Condensed"/>
              <a:sym typeface="Barlow Semi Condensed"/>
            </a:endParaRPr>
          </a:p>
        </p:txBody>
      </p:sp>
      <p:grpSp>
        <p:nvGrpSpPr>
          <p:cNvPr id="3608" name="Google Shape;3608;p63"/>
          <p:cNvGrpSpPr/>
          <p:nvPr/>
        </p:nvGrpSpPr>
        <p:grpSpPr>
          <a:xfrm>
            <a:off x="3733763" y="3221625"/>
            <a:ext cx="1681025" cy="338359"/>
            <a:chOff x="3733763" y="3183525"/>
            <a:chExt cx="1681025" cy="338359"/>
          </a:xfrm>
        </p:grpSpPr>
        <p:sp>
          <p:nvSpPr>
            <p:cNvPr id="3609" name="Google Shape;3609;p63"/>
            <p:cNvSpPr/>
            <p:nvPr/>
          </p:nvSpPr>
          <p:spPr>
            <a:xfrm>
              <a:off x="3733763" y="3183525"/>
              <a:ext cx="338345" cy="338295"/>
            </a:xfrm>
            <a:custGeom>
              <a:avLst/>
              <a:gdLst/>
              <a:ahLst/>
              <a:cxnLst/>
              <a:rect l="l" t="t" r="r" b="b"/>
              <a:pathLst>
                <a:path w="19982" h="19982" extrusionOk="0">
                  <a:moveTo>
                    <a:pt x="14602" y="3500"/>
                  </a:moveTo>
                  <a:cubicBezTo>
                    <a:pt x="15137" y="3500"/>
                    <a:pt x="15682" y="3563"/>
                    <a:pt x="16247" y="3689"/>
                  </a:cubicBezTo>
                  <a:cubicBezTo>
                    <a:pt x="16179" y="4154"/>
                    <a:pt x="16095" y="4705"/>
                    <a:pt x="16033" y="5120"/>
                  </a:cubicBezTo>
                  <a:cubicBezTo>
                    <a:pt x="15810" y="5075"/>
                    <a:pt x="15484" y="5035"/>
                    <a:pt x="15150" y="5035"/>
                  </a:cubicBezTo>
                  <a:cubicBezTo>
                    <a:pt x="14968" y="5035"/>
                    <a:pt x="14783" y="5047"/>
                    <a:pt x="14611" y="5076"/>
                  </a:cubicBezTo>
                  <a:cubicBezTo>
                    <a:pt x="13536" y="5258"/>
                    <a:pt x="12918" y="5925"/>
                    <a:pt x="12918" y="6907"/>
                  </a:cubicBezTo>
                  <a:lnTo>
                    <a:pt x="12918" y="8819"/>
                  </a:lnTo>
                  <a:cubicBezTo>
                    <a:pt x="12918" y="9143"/>
                    <a:pt x="13180" y="9405"/>
                    <a:pt x="13504" y="9405"/>
                  </a:cubicBezTo>
                  <a:lnTo>
                    <a:pt x="15681" y="9405"/>
                  </a:lnTo>
                  <a:lnTo>
                    <a:pt x="15388" y="10576"/>
                  </a:lnTo>
                  <a:lnTo>
                    <a:pt x="13504" y="10576"/>
                  </a:lnTo>
                  <a:cubicBezTo>
                    <a:pt x="13180" y="10576"/>
                    <a:pt x="12918" y="10838"/>
                    <a:pt x="12918" y="11161"/>
                  </a:cubicBezTo>
                  <a:lnTo>
                    <a:pt x="12918" y="18811"/>
                  </a:lnTo>
                  <a:lnTo>
                    <a:pt x="11162" y="18811"/>
                  </a:lnTo>
                  <a:lnTo>
                    <a:pt x="11162" y="11161"/>
                  </a:lnTo>
                  <a:cubicBezTo>
                    <a:pt x="11162" y="10838"/>
                    <a:pt x="10900" y="10576"/>
                    <a:pt x="10576" y="10576"/>
                  </a:cubicBezTo>
                  <a:lnTo>
                    <a:pt x="9407" y="10576"/>
                  </a:lnTo>
                  <a:lnTo>
                    <a:pt x="9407" y="9405"/>
                  </a:lnTo>
                  <a:lnTo>
                    <a:pt x="10576" y="9405"/>
                  </a:lnTo>
                  <a:cubicBezTo>
                    <a:pt x="10900" y="9405"/>
                    <a:pt x="11162" y="9143"/>
                    <a:pt x="11162" y="8821"/>
                  </a:cubicBezTo>
                  <a:cubicBezTo>
                    <a:pt x="11162" y="7215"/>
                    <a:pt x="11162" y="6481"/>
                    <a:pt x="11162" y="6143"/>
                  </a:cubicBezTo>
                  <a:cubicBezTo>
                    <a:pt x="11162" y="5520"/>
                    <a:pt x="11163" y="4843"/>
                    <a:pt x="11770" y="4324"/>
                  </a:cubicBezTo>
                  <a:cubicBezTo>
                    <a:pt x="12234" y="3928"/>
                    <a:pt x="12823" y="3687"/>
                    <a:pt x="13628" y="3571"/>
                  </a:cubicBezTo>
                  <a:cubicBezTo>
                    <a:pt x="13950" y="3524"/>
                    <a:pt x="14274" y="3500"/>
                    <a:pt x="14602" y="3500"/>
                  </a:cubicBezTo>
                  <a:close/>
                  <a:moveTo>
                    <a:pt x="17017" y="1170"/>
                  </a:moveTo>
                  <a:cubicBezTo>
                    <a:pt x="17990" y="1170"/>
                    <a:pt x="18811" y="1975"/>
                    <a:pt x="18811" y="2927"/>
                  </a:cubicBezTo>
                  <a:lnTo>
                    <a:pt x="18811" y="17056"/>
                  </a:lnTo>
                  <a:cubicBezTo>
                    <a:pt x="18811" y="18023"/>
                    <a:pt x="18024" y="18811"/>
                    <a:pt x="17056" y="18811"/>
                  </a:cubicBezTo>
                  <a:lnTo>
                    <a:pt x="14089" y="18811"/>
                  </a:lnTo>
                  <a:lnTo>
                    <a:pt x="14089" y="11747"/>
                  </a:lnTo>
                  <a:lnTo>
                    <a:pt x="15846" y="11747"/>
                  </a:lnTo>
                  <a:cubicBezTo>
                    <a:pt x="16115" y="11747"/>
                    <a:pt x="16348" y="11565"/>
                    <a:pt x="16414" y="11305"/>
                  </a:cubicBezTo>
                  <a:lnTo>
                    <a:pt x="16999" y="8963"/>
                  </a:lnTo>
                  <a:cubicBezTo>
                    <a:pt x="17042" y="8787"/>
                    <a:pt x="17003" y="8602"/>
                    <a:pt x="16893" y="8460"/>
                  </a:cubicBezTo>
                  <a:cubicBezTo>
                    <a:pt x="16782" y="8317"/>
                    <a:pt x="16612" y="8235"/>
                    <a:pt x="16431" y="8235"/>
                  </a:cubicBezTo>
                  <a:lnTo>
                    <a:pt x="14089" y="8235"/>
                  </a:lnTo>
                  <a:lnTo>
                    <a:pt x="14089" y="6909"/>
                  </a:lnTo>
                  <a:cubicBezTo>
                    <a:pt x="14089" y="6638"/>
                    <a:pt x="14144" y="6343"/>
                    <a:pt x="14808" y="6229"/>
                  </a:cubicBezTo>
                  <a:cubicBezTo>
                    <a:pt x="14936" y="6208"/>
                    <a:pt x="15061" y="6199"/>
                    <a:pt x="15182" y="6199"/>
                  </a:cubicBezTo>
                  <a:cubicBezTo>
                    <a:pt x="15552" y="6199"/>
                    <a:pt x="15890" y="6283"/>
                    <a:pt x="16198" y="6360"/>
                  </a:cubicBezTo>
                  <a:cubicBezTo>
                    <a:pt x="16304" y="6387"/>
                    <a:pt x="16415" y="6421"/>
                    <a:pt x="16532" y="6421"/>
                  </a:cubicBezTo>
                  <a:cubicBezTo>
                    <a:pt x="16632" y="6421"/>
                    <a:pt x="16736" y="6396"/>
                    <a:pt x="16847" y="6321"/>
                  </a:cubicBezTo>
                  <a:cubicBezTo>
                    <a:pt x="16983" y="6229"/>
                    <a:pt x="17074" y="6084"/>
                    <a:pt x="17098" y="5923"/>
                  </a:cubicBezTo>
                  <a:cubicBezTo>
                    <a:pt x="17098" y="5923"/>
                    <a:pt x="17362" y="4156"/>
                    <a:pt x="17482" y="3339"/>
                  </a:cubicBezTo>
                  <a:cubicBezTo>
                    <a:pt x="17525" y="3049"/>
                    <a:pt x="17346" y="2769"/>
                    <a:pt x="17063" y="2690"/>
                  </a:cubicBezTo>
                  <a:cubicBezTo>
                    <a:pt x="16267" y="2463"/>
                    <a:pt x="15346" y="2343"/>
                    <a:pt x="14504" y="2343"/>
                  </a:cubicBezTo>
                  <a:cubicBezTo>
                    <a:pt x="14137" y="2343"/>
                    <a:pt x="13786" y="2365"/>
                    <a:pt x="13467" y="2412"/>
                  </a:cubicBezTo>
                  <a:cubicBezTo>
                    <a:pt x="12434" y="2562"/>
                    <a:pt x="11646" y="2888"/>
                    <a:pt x="11009" y="3434"/>
                  </a:cubicBezTo>
                  <a:cubicBezTo>
                    <a:pt x="10121" y="4193"/>
                    <a:pt x="10010" y="5168"/>
                    <a:pt x="9999" y="5833"/>
                  </a:cubicBezTo>
                  <a:cubicBezTo>
                    <a:pt x="9999" y="5847"/>
                    <a:pt x="9999" y="7029"/>
                    <a:pt x="9999" y="8235"/>
                  </a:cubicBezTo>
                  <a:lnTo>
                    <a:pt x="8821" y="8235"/>
                  </a:lnTo>
                  <a:cubicBezTo>
                    <a:pt x="8497" y="8235"/>
                    <a:pt x="8236" y="8497"/>
                    <a:pt x="8236" y="8819"/>
                  </a:cubicBezTo>
                  <a:lnTo>
                    <a:pt x="8236" y="11161"/>
                  </a:lnTo>
                  <a:cubicBezTo>
                    <a:pt x="8236" y="11485"/>
                    <a:pt x="8497" y="11747"/>
                    <a:pt x="8821" y="11747"/>
                  </a:cubicBezTo>
                  <a:lnTo>
                    <a:pt x="9991" y="11747"/>
                  </a:lnTo>
                  <a:lnTo>
                    <a:pt x="9991" y="18811"/>
                  </a:lnTo>
                  <a:lnTo>
                    <a:pt x="2927" y="18811"/>
                  </a:lnTo>
                  <a:cubicBezTo>
                    <a:pt x="1959" y="18811"/>
                    <a:pt x="1172" y="18023"/>
                    <a:pt x="1172" y="17054"/>
                  </a:cubicBezTo>
                  <a:lnTo>
                    <a:pt x="1172" y="2927"/>
                  </a:lnTo>
                  <a:cubicBezTo>
                    <a:pt x="1172" y="1959"/>
                    <a:pt x="1959" y="1170"/>
                    <a:pt x="2927" y="1170"/>
                  </a:cubicBezTo>
                  <a:close/>
                  <a:moveTo>
                    <a:pt x="2927" y="1"/>
                  </a:moveTo>
                  <a:cubicBezTo>
                    <a:pt x="1314" y="1"/>
                    <a:pt x="1" y="1313"/>
                    <a:pt x="1" y="2927"/>
                  </a:cubicBezTo>
                  <a:lnTo>
                    <a:pt x="1" y="17056"/>
                  </a:lnTo>
                  <a:cubicBezTo>
                    <a:pt x="1" y="18669"/>
                    <a:pt x="1314" y="19982"/>
                    <a:pt x="2927" y="19982"/>
                  </a:cubicBezTo>
                  <a:lnTo>
                    <a:pt x="17054" y="19982"/>
                  </a:lnTo>
                  <a:cubicBezTo>
                    <a:pt x="18669" y="19982"/>
                    <a:pt x="19982" y="18669"/>
                    <a:pt x="19982" y="17056"/>
                  </a:cubicBezTo>
                  <a:lnTo>
                    <a:pt x="19982" y="2927"/>
                  </a:lnTo>
                  <a:cubicBezTo>
                    <a:pt x="19982" y="2145"/>
                    <a:pt x="19669" y="1409"/>
                    <a:pt x="19101" y="853"/>
                  </a:cubicBezTo>
                  <a:cubicBezTo>
                    <a:pt x="18538" y="303"/>
                    <a:pt x="17797" y="1"/>
                    <a:pt x="1701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10" name="Google Shape;3610;p63"/>
            <p:cNvGrpSpPr/>
            <p:nvPr/>
          </p:nvGrpSpPr>
          <p:grpSpPr>
            <a:xfrm>
              <a:off x="4166051" y="3183552"/>
              <a:ext cx="338366" cy="338332"/>
              <a:chOff x="812101" y="2571761"/>
              <a:chExt cx="417066" cy="417024"/>
            </a:xfrm>
          </p:grpSpPr>
          <p:sp>
            <p:nvSpPr>
              <p:cNvPr id="3611" name="Google Shape;3611;p63"/>
              <p:cNvSpPr/>
              <p:nvPr/>
            </p:nvSpPr>
            <p:spPr>
              <a:xfrm>
                <a:off x="935084" y="2694744"/>
                <a:ext cx="171071" cy="171071"/>
              </a:xfrm>
              <a:custGeom>
                <a:avLst/>
                <a:gdLst/>
                <a:ahLst/>
                <a:cxnLst/>
                <a:rect l="l" t="t" r="r" b="b"/>
                <a:pathLst>
                  <a:path w="8197" h="8197" extrusionOk="0">
                    <a:moveTo>
                      <a:pt x="4099" y="1171"/>
                    </a:moveTo>
                    <a:cubicBezTo>
                      <a:pt x="5712" y="1171"/>
                      <a:pt x="7027" y="2484"/>
                      <a:pt x="7027" y="4097"/>
                    </a:cubicBezTo>
                    <a:cubicBezTo>
                      <a:pt x="7027" y="5712"/>
                      <a:pt x="5712" y="7025"/>
                      <a:pt x="4099" y="7025"/>
                    </a:cubicBezTo>
                    <a:cubicBezTo>
                      <a:pt x="2486" y="7025"/>
                      <a:pt x="1171" y="5712"/>
                      <a:pt x="1171" y="4097"/>
                    </a:cubicBezTo>
                    <a:cubicBezTo>
                      <a:pt x="1171" y="2484"/>
                      <a:pt x="2486" y="1171"/>
                      <a:pt x="4099" y="1171"/>
                    </a:cubicBezTo>
                    <a:close/>
                    <a:moveTo>
                      <a:pt x="4099" y="0"/>
                    </a:moveTo>
                    <a:cubicBezTo>
                      <a:pt x="1840" y="0"/>
                      <a:pt x="0" y="1838"/>
                      <a:pt x="0" y="4097"/>
                    </a:cubicBezTo>
                    <a:cubicBezTo>
                      <a:pt x="0" y="6358"/>
                      <a:pt x="1840" y="8196"/>
                      <a:pt x="4099" y="8196"/>
                    </a:cubicBezTo>
                    <a:cubicBezTo>
                      <a:pt x="6358" y="8196"/>
                      <a:pt x="8196" y="6358"/>
                      <a:pt x="8196" y="4097"/>
                    </a:cubicBezTo>
                    <a:cubicBezTo>
                      <a:pt x="8196" y="1838"/>
                      <a:pt x="6358" y="0"/>
                      <a:pt x="409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2" name="Google Shape;3612;p63"/>
              <p:cNvSpPr/>
              <p:nvPr/>
            </p:nvSpPr>
            <p:spPr>
              <a:xfrm>
                <a:off x="860977" y="2620616"/>
                <a:ext cx="319311" cy="319290"/>
              </a:xfrm>
              <a:custGeom>
                <a:avLst/>
                <a:gdLst/>
                <a:ahLst/>
                <a:cxnLst/>
                <a:rect l="l" t="t" r="r" b="b"/>
                <a:pathLst>
                  <a:path w="15300" h="15299" extrusionOk="0">
                    <a:moveTo>
                      <a:pt x="12333" y="1171"/>
                    </a:moveTo>
                    <a:cubicBezTo>
                      <a:pt x="13306" y="1171"/>
                      <a:pt x="14128" y="1994"/>
                      <a:pt x="14128" y="2967"/>
                    </a:cubicBezTo>
                    <a:lnTo>
                      <a:pt x="14128" y="12334"/>
                    </a:lnTo>
                    <a:cubicBezTo>
                      <a:pt x="14128" y="13307"/>
                      <a:pt x="13306" y="14129"/>
                      <a:pt x="12333" y="14129"/>
                    </a:cubicBezTo>
                    <a:lnTo>
                      <a:pt x="2968" y="14129"/>
                    </a:lnTo>
                    <a:cubicBezTo>
                      <a:pt x="1993" y="14129"/>
                      <a:pt x="1172" y="13307"/>
                      <a:pt x="1172" y="12334"/>
                    </a:cubicBezTo>
                    <a:lnTo>
                      <a:pt x="1172" y="2967"/>
                    </a:lnTo>
                    <a:cubicBezTo>
                      <a:pt x="1172" y="1994"/>
                      <a:pt x="1993" y="1171"/>
                      <a:pt x="2968" y="1171"/>
                    </a:cubicBezTo>
                    <a:close/>
                    <a:moveTo>
                      <a:pt x="2968" y="0"/>
                    </a:moveTo>
                    <a:cubicBezTo>
                      <a:pt x="1351" y="0"/>
                      <a:pt x="1" y="1346"/>
                      <a:pt x="1" y="2967"/>
                    </a:cubicBezTo>
                    <a:lnTo>
                      <a:pt x="1" y="12334"/>
                    </a:lnTo>
                    <a:cubicBezTo>
                      <a:pt x="1" y="13952"/>
                      <a:pt x="1349" y="15299"/>
                      <a:pt x="2968" y="15299"/>
                    </a:cubicBezTo>
                    <a:lnTo>
                      <a:pt x="12333" y="15299"/>
                    </a:lnTo>
                    <a:cubicBezTo>
                      <a:pt x="13953" y="15299"/>
                      <a:pt x="15299" y="13951"/>
                      <a:pt x="15299" y="12334"/>
                    </a:cubicBezTo>
                    <a:lnTo>
                      <a:pt x="15299" y="2967"/>
                    </a:lnTo>
                    <a:cubicBezTo>
                      <a:pt x="15299" y="1345"/>
                      <a:pt x="13948" y="0"/>
                      <a:pt x="1233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3" name="Google Shape;3613;p63"/>
              <p:cNvSpPr/>
              <p:nvPr/>
            </p:nvSpPr>
            <p:spPr>
              <a:xfrm>
                <a:off x="812101" y="2571761"/>
                <a:ext cx="417066" cy="417024"/>
              </a:xfrm>
              <a:custGeom>
                <a:avLst/>
                <a:gdLst/>
                <a:ahLst/>
                <a:cxnLst/>
                <a:rect l="l" t="t" r="r" b="b"/>
                <a:pathLst>
                  <a:path w="19984" h="19982" extrusionOk="0">
                    <a:moveTo>
                      <a:pt x="17056" y="1172"/>
                    </a:moveTo>
                    <a:cubicBezTo>
                      <a:pt x="18025" y="1172"/>
                      <a:pt x="18812" y="1959"/>
                      <a:pt x="18812" y="2927"/>
                    </a:cubicBezTo>
                    <a:lnTo>
                      <a:pt x="18812" y="17056"/>
                    </a:lnTo>
                    <a:cubicBezTo>
                      <a:pt x="18812" y="18023"/>
                      <a:pt x="18025" y="18811"/>
                      <a:pt x="17056" y="18811"/>
                    </a:cubicBezTo>
                    <a:lnTo>
                      <a:pt x="2928" y="18811"/>
                    </a:lnTo>
                    <a:cubicBezTo>
                      <a:pt x="1961" y="18811"/>
                      <a:pt x="1172" y="18023"/>
                      <a:pt x="1172" y="17056"/>
                    </a:cubicBezTo>
                    <a:lnTo>
                      <a:pt x="1172" y="2927"/>
                    </a:lnTo>
                    <a:cubicBezTo>
                      <a:pt x="1172" y="1959"/>
                      <a:pt x="1961" y="1172"/>
                      <a:pt x="2928" y="1172"/>
                    </a:cubicBezTo>
                    <a:close/>
                    <a:moveTo>
                      <a:pt x="2928" y="1"/>
                    </a:moveTo>
                    <a:cubicBezTo>
                      <a:pt x="1313" y="1"/>
                      <a:pt x="1" y="1313"/>
                      <a:pt x="1" y="2927"/>
                    </a:cubicBezTo>
                    <a:lnTo>
                      <a:pt x="1" y="17056"/>
                    </a:lnTo>
                    <a:cubicBezTo>
                      <a:pt x="1" y="18669"/>
                      <a:pt x="1313" y="19982"/>
                      <a:pt x="2928" y="19982"/>
                    </a:cubicBezTo>
                    <a:lnTo>
                      <a:pt x="17056" y="19982"/>
                    </a:lnTo>
                    <a:cubicBezTo>
                      <a:pt x="18669" y="19982"/>
                      <a:pt x="19984" y="18669"/>
                      <a:pt x="19984" y="17056"/>
                    </a:cubicBezTo>
                    <a:lnTo>
                      <a:pt x="19984" y="2927"/>
                    </a:lnTo>
                    <a:cubicBezTo>
                      <a:pt x="19984" y="1313"/>
                      <a:pt x="18669" y="1"/>
                      <a:pt x="170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4" name="Google Shape;3614;p63"/>
              <p:cNvSpPr/>
              <p:nvPr/>
            </p:nvSpPr>
            <p:spPr>
              <a:xfrm>
                <a:off x="1081712" y="2670306"/>
                <a:ext cx="48878" cy="48898"/>
              </a:xfrm>
              <a:custGeom>
                <a:avLst/>
                <a:gdLst/>
                <a:ahLst/>
                <a:cxnLst/>
                <a:rect l="l" t="t" r="r" b="b"/>
                <a:pathLst>
                  <a:path w="2342" h="2343" extrusionOk="0">
                    <a:moveTo>
                      <a:pt x="1170" y="0"/>
                    </a:moveTo>
                    <a:cubicBezTo>
                      <a:pt x="524" y="0"/>
                      <a:pt x="1" y="526"/>
                      <a:pt x="1" y="1171"/>
                    </a:cubicBezTo>
                    <a:cubicBezTo>
                      <a:pt x="1" y="1817"/>
                      <a:pt x="524" y="2342"/>
                      <a:pt x="1170" y="2342"/>
                    </a:cubicBezTo>
                    <a:cubicBezTo>
                      <a:pt x="1816" y="2342"/>
                      <a:pt x="2341" y="1817"/>
                      <a:pt x="2341" y="1171"/>
                    </a:cubicBezTo>
                    <a:cubicBezTo>
                      <a:pt x="2341" y="526"/>
                      <a:pt x="1816" y="0"/>
                      <a:pt x="117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15" name="Google Shape;3615;p63"/>
            <p:cNvGrpSpPr/>
            <p:nvPr/>
          </p:nvGrpSpPr>
          <p:grpSpPr>
            <a:xfrm>
              <a:off x="4598397" y="3183552"/>
              <a:ext cx="338332" cy="338332"/>
              <a:chOff x="1323129" y="2571761"/>
              <a:chExt cx="417024" cy="417024"/>
            </a:xfrm>
          </p:grpSpPr>
          <p:sp>
            <p:nvSpPr>
              <p:cNvPr id="3616" name="Google Shape;3616;p63"/>
              <p:cNvSpPr/>
              <p:nvPr/>
            </p:nvSpPr>
            <p:spPr>
              <a:xfrm>
                <a:off x="1385007" y="2719183"/>
                <a:ext cx="73337" cy="219907"/>
              </a:xfrm>
              <a:custGeom>
                <a:avLst/>
                <a:gdLst/>
                <a:ahLst/>
                <a:cxnLst/>
                <a:rect l="l" t="t" r="r" b="b"/>
                <a:pathLst>
                  <a:path w="3514" h="10537" extrusionOk="0">
                    <a:moveTo>
                      <a:pt x="2342" y="1171"/>
                    </a:moveTo>
                    <a:lnTo>
                      <a:pt x="2342" y="9367"/>
                    </a:lnTo>
                    <a:lnTo>
                      <a:pt x="1171" y="9367"/>
                    </a:lnTo>
                    <a:lnTo>
                      <a:pt x="1171" y="1171"/>
                    </a:lnTo>
                    <a:close/>
                    <a:moveTo>
                      <a:pt x="586" y="0"/>
                    </a:moveTo>
                    <a:cubicBezTo>
                      <a:pt x="264" y="0"/>
                      <a:pt x="0" y="262"/>
                      <a:pt x="0" y="586"/>
                    </a:cubicBezTo>
                    <a:lnTo>
                      <a:pt x="0" y="9951"/>
                    </a:lnTo>
                    <a:cubicBezTo>
                      <a:pt x="0" y="10275"/>
                      <a:pt x="264" y="10537"/>
                      <a:pt x="586" y="10537"/>
                    </a:cubicBezTo>
                    <a:lnTo>
                      <a:pt x="2928" y="10537"/>
                    </a:lnTo>
                    <a:cubicBezTo>
                      <a:pt x="3252" y="10537"/>
                      <a:pt x="3514" y="10275"/>
                      <a:pt x="3514" y="9951"/>
                    </a:cubicBezTo>
                    <a:lnTo>
                      <a:pt x="3514" y="586"/>
                    </a:lnTo>
                    <a:cubicBezTo>
                      <a:pt x="3514" y="262"/>
                      <a:pt x="3252" y="0"/>
                      <a:pt x="292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7" name="Google Shape;3617;p63"/>
              <p:cNvSpPr/>
              <p:nvPr/>
            </p:nvSpPr>
            <p:spPr>
              <a:xfrm>
                <a:off x="1385007" y="2621430"/>
                <a:ext cx="73337" cy="73337"/>
              </a:xfrm>
              <a:custGeom>
                <a:avLst/>
                <a:gdLst/>
                <a:ahLst/>
                <a:cxnLst/>
                <a:rect l="l" t="t" r="r" b="b"/>
                <a:pathLst>
                  <a:path w="3514" h="3514" extrusionOk="0">
                    <a:moveTo>
                      <a:pt x="1757" y="1171"/>
                    </a:moveTo>
                    <a:cubicBezTo>
                      <a:pt x="2081" y="1171"/>
                      <a:pt x="2342" y="1435"/>
                      <a:pt x="2342" y="1757"/>
                    </a:cubicBezTo>
                    <a:cubicBezTo>
                      <a:pt x="2342" y="2080"/>
                      <a:pt x="2081" y="2342"/>
                      <a:pt x="1757" y="2342"/>
                    </a:cubicBezTo>
                    <a:cubicBezTo>
                      <a:pt x="1435" y="2342"/>
                      <a:pt x="1171" y="2080"/>
                      <a:pt x="1171" y="1757"/>
                    </a:cubicBezTo>
                    <a:cubicBezTo>
                      <a:pt x="1171" y="1435"/>
                      <a:pt x="1435" y="1171"/>
                      <a:pt x="1757" y="1171"/>
                    </a:cubicBezTo>
                    <a:close/>
                    <a:moveTo>
                      <a:pt x="1757" y="0"/>
                    </a:moveTo>
                    <a:cubicBezTo>
                      <a:pt x="789" y="0"/>
                      <a:pt x="0" y="789"/>
                      <a:pt x="0" y="1757"/>
                    </a:cubicBezTo>
                    <a:cubicBezTo>
                      <a:pt x="0" y="2726"/>
                      <a:pt x="789" y="3513"/>
                      <a:pt x="1757" y="3513"/>
                    </a:cubicBezTo>
                    <a:cubicBezTo>
                      <a:pt x="2726" y="3513"/>
                      <a:pt x="3514" y="2726"/>
                      <a:pt x="3514" y="1757"/>
                    </a:cubicBezTo>
                    <a:cubicBezTo>
                      <a:pt x="3514" y="789"/>
                      <a:pt x="2726" y="0"/>
                      <a:pt x="17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8" name="Google Shape;3618;p63"/>
              <p:cNvSpPr/>
              <p:nvPr/>
            </p:nvSpPr>
            <p:spPr>
              <a:xfrm>
                <a:off x="1482759" y="2718786"/>
                <a:ext cx="195510" cy="220304"/>
              </a:xfrm>
              <a:custGeom>
                <a:avLst/>
                <a:gdLst/>
                <a:ahLst/>
                <a:cxnLst/>
                <a:rect l="l" t="t" r="r" b="b"/>
                <a:pathLst>
                  <a:path w="9368" h="10556" extrusionOk="0">
                    <a:moveTo>
                      <a:pt x="5559" y="1173"/>
                    </a:moveTo>
                    <a:cubicBezTo>
                      <a:pt x="5720" y="1173"/>
                      <a:pt x="5883" y="1186"/>
                      <a:pt x="6044" y="1212"/>
                    </a:cubicBezTo>
                    <a:cubicBezTo>
                      <a:pt x="7422" y="1435"/>
                      <a:pt x="8196" y="2535"/>
                      <a:pt x="8196" y="3669"/>
                    </a:cubicBezTo>
                    <a:lnTo>
                      <a:pt x="8196" y="9386"/>
                    </a:lnTo>
                    <a:lnTo>
                      <a:pt x="7025" y="9386"/>
                    </a:lnTo>
                    <a:lnTo>
                      <a:pt x="7025" y="4702"/>
                    </a:lnTo>
                    <a:cubicBezTo>
                      <a:pt x="7025" y="3411"/>
                      <a:pt x="5975" y="2360"/>
                      <a:pt x="4683" y="2360"/>
                    </a:cubicBezTo>
                    <a:cubicBezTo>
                      <a:pt x="3392" y="2360"/>
                      <a:pt x="2341" y="3411"/>
                      <a:pt x="2341" y="4702"/>
                    </a:cubicBezTo>
                    <a:lnTo>
                      <a:pt x="2341" y="9386"/>
                    </a:lnTo>
                    <a:lnTo>
                      <a:pt x="1170" y="9386"/>
                    </a:lnTo>
                    <a:lnTo>
                      <a:pt x="1170" y="1190"/>
                    </a:lnTo>
                    <a:lnTo>
                      <a:pt x="2341" y="1190"/>
                    </a:lnTo>
                    <a:lnTo>
                      <a:pt x="2341" y="1776"/>
                    </a:lnTo>
                    <a:cubicBezTo>
                      <a:pt x="2341" y="2011"/>
                      <a:pt x="2484" y="2225"/>
                      <a:pt x="2704" y="2316"/>
                    </a:cubicBezTo>
                    <a:cubicBezTo>
                      <a:pt x="2776" y="2346"/>
                      <a:pt x="2852" y="2361"/>
                      <a:pt x="2928" y="2361"/>
                    </a:cubicBezTo>
                    <a:cubicBezTo>
                      <a:pt x="3080" y="2361"/>
                      <a:pt x="3229" y="2301"/>
                      <a:pt x="3341" y="2190"/>
                    </a:cubicBezTo>
                    <a:lnTo>
                      <a:pt x="3615" y="1916"/>
                    </a:lnTo>
                    <a:cubicBezTo>
                      <a:pt x="4086" y="1443"/>
                      <a:pt x="4813" y="1173"/>
                      <a:pt x="5559" y="1173"/>
                    </a:cubicBezTo>
                    <a:close/>
                    <a:moveTo>
                      <a:pt x="5553" y="0"/>
                    </a:moveTo>
                    <a:cubicBezTo>
                      <a:pt x="4823" y="0"/>
                      <a:pt x="4110" y="189"/>
                      <a:pt x="3509" y="536"/>
                    </a:cubicBezTo>
                    <a:cubicBezTo>
                      <a:pt x="3475" y="246"/>
                      <a:pt x="3227" y="19"/>
                      <a:pt x="2927" y="19"/>
                    </a:cubicBezTo>
                    <a:lnTo>
                      <a:pt x="586" y="19"/>
                    </a:lnTo>
                    <a:cubicBezTo>
                      <a:pt x="262" y="19"/>
                      <a:pt x="1" y="281"/>
                      <a:pt x="1" y="605"/>
                    </a:cubicBezTo>
                    <a:lnTo>
                      <a:pt x="1" y="9970"/>
                    </a:lnTo>
                    <a:cubicBezTo>
                      <a:pt x="1" y="10294"/>
                      <a:pt x="262" y="10556"/>
                      <a:pt x="586" y="10556"/>
                    </a:cubicBezTo>
                    <a:lnTo>
                      <a:pt x="2927" y="10556"/>
                    </a:lnTo>
                    <a:cubicBezTo>
                      <a:pt x="3250" y="10556"/>
                      <a:pt x="3512" y="10294"/>
                      <a:pt x="3512" y="9970"/>
                    </a:cubicBezTo>
                    <a:lnTo>
                      <a:pt x="3512" y="4702"/>
                    </a:lnTo>
                    <a:cubicBezTo>
                      <a:pt x="3512" y="4056"/>
                      <a:pt x="4038" y="3531"/>
                      <a:pt x="4683" y="3531"/>
                    </a:cubicBezTo>
                    <a:cubicBezTo>
                      <a:pt x="5329" y="3531"/>
                      <a:pt x="5854" y="4056"/>
                      <a:pt x="5854" y="4702"/>
                    </a:cubicBezTo>
                    <a:lnTo>
                      <a:pt x="5854" y="9970"/>
                    </a:lnTo>
                    <a:cubicBezTo>
                      <a:pt x="5854" y="10294"/>
                      <a:pt x="6116" y="10556"/>
                      <a:pt x="6440" y="10556"/>
                    </a:cubicBezTo>
                    <a:lnTo>
                      <a:pt x="8782" y="10556"/>
                    </a:lnTo>
                    <a:cubicBezTo>
                      <a:pt x="9104" y="10556"/>
                      <a:pt x="9368" y="10294"/>
                      <a:pt x="9368" y="9970"/>
                    </a:cubicBezTo>
                    <a:lnTo>
                      <a:pt x="9368" y="3669"/>
                    </a:lnTo>
                    <a:cubicBezTo>
                      <a:pt x="9368" y="1921"/>
                      <a:pt x="8131" y="364"/>
                      <a:pt x="6231" y="55"/>
                    </a:cubicBezTo>
                    <a:cubicBezTo>
                      <a:pt x="6005" y="18"/>
                      <a:pt x="5779" y="0"/>
                      <a:pt x="55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9" name="Google Shape;3619;p63"/>
              <p:cNvSpPr/>
              <p:nvPr/>
            </p:nvSpPr>
            <p:spPr>
              <a:xfrm>
                <a:off x="1323129" y="2571761"/>
                <a:ext cx="417024" cy="417024"/>
              </a:xfrm>
              <a:custGeom>
                <a:avLst/>
                <a:gdLst/>
                <a:ahLst/>
                <a:cxnLst/>
                <a:rect l="l" t="t" r="r" b="b"/>
                <a:pathLst>
                  <a:path w="19982" h="19982" extrusionOk="0">
                    <a:moveTo>
                      <a:pt x="17015" y="1170"/>
                    </a:moveTo>
                    <a:cubicBezTo>
                      <a:pt x="17989" y="1170"/>
                      <a:pt x="18810" y="1993"/>
                      <a:pt x="18810" y="2966"/>
                    </a:cubicBezTo>
                    <a:lnTo>
                      <a:pt x="18810" y="17015"/>
                    </a:lnTo>
                    <a:cubicBezTo>
                      <a:pt x="18810" y="17990"/>
                      <a:pt x="17989" y="18811"/>
                      <a:pt x="17015" y="18811"/>
                    </a:cubicBezTo>
                    <a:lnTo>
                      <a:pt x="2965" y="18811"/>
                    </a:lnTo>
                    <a:cubicBezTo>
                      <a:pt x="1992" y="18811"/>
                      <a:pt x="1170" y="17990"/>
                      <a:pt x="1170" y="17015"/>
                    </a:cubicBezTo>
                    <a:lnTo>
                      <a:pt x="1170" y="2966"/>
                    </a:lnTo>
                    <a:cubicBezTo>
                      <a:pt x="1170" y="1993"/>
                      <a:pt x="1992" y="1170"/>
                      <a:pt x="2965" y="1170"/>
                    </a:cubicBezTo>
                    <a:close/>
                    <a:moveTo>
                      <a:pt x="2965" y="1"/>
                    </a:moveTo>
                    <a:cubicBezTo>
                      <a:pt x="1347" y="1"/>
                      <a:pt x="0" y="1349"/>
                      <a:pt x="0" y="2966"/>
                    </a:cubicBezTo>
                    <a:lnTo>
                      <a:pt x="0" y="17015"/>
                    </a:lnTo>
                    <a:cubicBezTo>
                      <a:pt x="0" y="18635"/>
                      <a:pt x="1348" y="19982"/>
                      <a:pt x="2965" y="19982"/>
                    </a:cubicBezTo>
                    <a:lnTo>
                      <a:pt x="17017" y="19982"/>
                    </a:lnTo>
                    <a:cubicBezTo>
                      <a:pt x="18635" y="19982"/>
                      <a:pt x="19981" y="18634"/>
                      <a:pt x="19981" y="17015"/>
                    </a:cubicBezTo>
                    <a:lnTo>
                      <a:pt x="19981" y="2966"/>
                    </a:lnTo>
                    <a:cubicBezTo>
                      <a:pt x="19981" y="1347"/>
                      <a:pt x="18633" y="1"/>
                      <a:pt x="1701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20" name="Google Shape;3620;p63"/>
            <p:cNvSpPr/>
            <p:nvPr/>
          </p:nvSpPr>
          <p:spPr>
            <a:xfrm>
              <a:off x="5074766" y="3214044"/>
              <a:ext cx="340022" cy="277263"/>
            </a:xfrm>
            <a:custGeom>
              <a:avLst/>
              <a:gdLst/>
              <a:ahLst/>
              <a:cxnLst/>
              <a:rect l="l" t="t" r="r" b="b"/>
              <a:pathLst>
                <a:path w="20081" h="16377" extrusionOk="0">
                  <a:moveTo>
                    <a:pt x="13632" y="1165"/>
                  </a:moveTo>
                  <a:cubicBezTo>
                    <a:pt x="14903" y="1165"/>
                    <a:pt x="15458" y="1658"/>
                    <a:pt x="15826" y="1984"/>
                  </a:cubicBezTo>
                  <a:cubicBezTo>
                    <a:pt x="16040" y="2173"/>
                    <a:pt x="16244" y="2353"/>
                    <a:pt x="16548" y="2353"/>
                  </a:cubicBezTo>
                  <a:cubicBezTo>
                    <a:pt x="16762" y="2353"/>
                    <a:pt x="17038" y="2293"/>
                    <a:pt x="17344" y="2196"/>
                  </a:cubicBezTo>
                  <a:lnTo>
                    <a:pt x="17344" y="2196"/>
                  </a:lnTo>
                  <a:cubicBezTo>
                    <a:pt x="17236" y="2288"/>
                    <a:pt x="17119" y="2376"/>
                    <a:pt x="16995" y="2461"/>
                  </a:cubicBezTo>
                  <a:cubicBezTo>
                    <a:pt x="16780" y="2612"/>
                    <a:pt x="16689" y="2889"/>
                    <a:pt x="16778" y="3137"/>
                  </a:cubicBezTo>
                  <a:cubicBezTo>
                    <a:pt x="16861" y="3373"/>
                    <a:pt x="17082" y="3528"/>
                    <a:pt x="17329" y="3528"/>
                  </a:cubicBezTo>
                  <a:cubicBezTo>
                    <a:pt x="17343" y="3528"/>
                    <a:pt x="17358" y="3527"/>
                    <a:pt x="17372" y="3526"/>
                  </a:cubicBezTo>
                  <a:cubicBezTo>
                    <a:pt x="17475" y="3519"/>
                    <a:pt x="17576" y="3508"/>
                    <a:pt x="17680" y="3494"/>
                  </a:cubicBezTo>
                  <a:lnTo>
                    <a:pt x="17680" y="3494"/>
                  </a:lnTo>
                  <a:cubicBezTo>
                    <a:pt x="17275" y="3802"/>
                    <a:pt x="16921" y="3990"/>
                    <a:pt x="16937" y="4786"/>
                  </a:cubicBezTo>
                  <a:cubicBezTo>
                    <a:pt x="16937" y="4826"/>
                    <a:pt x="16939" y="4881"/>
                    <a:pt x="16939" y="4971"/>
                  </a:cubicBezTo>
                  <a:cubicBezTo>
                    <a:pt x="16939" y="6510"/>
                    <a:pt x="16350" y="9097"/>
                    <a:pt x="14694" y="11320"/>
                  </a:cubicBezTo>
                  <a:cubicBezTo>
                    <a:pt x="13372" y="13093"/>
                    <a:pt x="10896" y="15207"/>
                    <a:pt x="6611" y="15207"/>
                  </a:cubicBezTo>
                  <a:cubicBezTo>
                    <a:pt x="5368" y="15207"/>
                    <a:pt x="4159" y="14996"/>
                    <a:pt x="3001" y="14582"/>
                  </a:cubicBezTo>
                  <a:cubicBezTo>
                    <a:pt x="4359" y="14345"/>
                    <a:pt x="5612" y="13799"/>
                    <a:pt x="6698" y="12960"/>
                  </a:cubicBezTo>
                  <a:cubicBezTo>
                    <a:pt x="6893" y="12812"/>
                    <a:pt x="6972" y="12557"/>
                    <a:pt x="6900" y="12323"/>
                  </a:cubicBezTo>
                  <a:cubicBezTo>
                    <a:pt x="6827" y="12090"/>
                    <a:pt x="6617" y="11925"/>
                    <a:pt x="6372" y="11913"/>
                  </a:cubicBezTo>
                  <a:cubicBezTo>
                    <a:pt x="5203" y="11849"/>
                    <a:pt x="4280" y="11209"/>
                    <a:pt x="3767" y="10448"/>
                  </a:cubicBezTo>
                  <a:cubicBezTo>
                    <a:pt x="3968" y="10434"/>
                    <a:pt x="4207" y="10404"/>
                    <a:pt x="4564" y="10340"/>
                  </a:cubicBezTo>
                  <a:cubicBezTo>
                    <a:pt x="4832" y="10294"/>
                    <a:pt x="5030" y="10071"/>
                    <a:pt x="5047" y="9801"/>
                  </a:cubicBezTo>
                  <a:cubicBezTo>
                    <a:pt x="5065" y="9532"/>
                    <a:pt x="4895" y="9286"/>
                    <a:pt x="4637" y="9205"/>
                  </a:cubicBezTo>
                  <a:cubicBezTo>
                    <a:pt x="3296" y="8787"/>
                    <a:pt x="2498" y="8025"/>
                    <a:pt x="2180" y="6838"/>
                  </a:cubicBezTo>
                  <a:lnTo>
                    <a:pt x="2180" y="6838"/>
                  </a:lnTo>
                  <a:cubicBezTo>
                    <a:pt x="2390" y="6891"/>
                    <a:pt x="2642" y="6933"/>
                    <a:pt x="3057" y="6986"/>
                  </a:cubicBezTo>
                  <a:cubicBezTo>
                    <a:pt x="3081" y="6989"/>
                    <a:pt x="3105" y="6991"/>
                    <a:pt x="3129" y="6991"/>
                  </a:cubicBezTo>
                  <a:cubicBezTo>
                    <a:pt x="3359" y="6991"/>
                    <a:pt x="3571" y="6854"/>
                    <a:pt x="3666" y="6640"/>
                  </a:cubicBezTo>
                  <a:cubicBezTo>
                    <a:pt x="3770" y="6403"/>
                    <a:pt x="3707" y="6125"/>
                    <a:pt x="3508" y="5957"/>
                  </a:cubicBezTo>
                  <a:cubicBezTo>
                    <a:pt x="2014" y="4697"/>
                    <a:pt x="1936" y="3409"/>
                    <a:pt x="2210" y="2373"/>
                  </a:cubicBezTo>
                  <a:lnTo>
                    <a:pt x="2210" y="2373"/>
                  </a:lnTo>
                  <a:cubicBezTo>
                    <a:pt x="4267" y="4464"/>
                    <a:pt x="6801" y="5670"/>
                    <a:pt x="9880" y="5882"/>
                  </a:cubicBezTo>
                  <a:cubicBezTo>
                    <a:pt x="9894" y="5883"/>
                    <a:pt x="9908" y="5884"/>
                    <a:pt x="9921" y="5884"/>
                  </a:cubicBezTo>
                  <a:cubicBezTo>
                    <a:pt x="10265" y="5884"/>
                    <a:pt x="10539" y="5586"/>
                    <a:pt x="10503" y="5239"/>
                  </a:cubicBezTo>
                  <a:cubicBezTo>
                    <a:pt x="10372" y="3940"/>
                    <a:pt x="10634" y="2919"/>
                    <a:pt x="11281" y="2203"/>
                  </a:cubicBezTo>
                  <a:cubicBezTo>
                    <a:pt x="11975" y="1437"/>
                    <a:pt x="12981" y="1165"/>
                    <a:pt x="13632" y="1165"/>
                  </a:cubicBezTo>
                  <a:close/>
                  <a:moveTo>
                    <a:pt x="13631" y="1"/>
                  </a:moveTo>
                  <a:cubicBezTo>
                    <a:pt x="12698" y="1"/>
                    <a:pt x="11363" y="368"/>
                    <a:pt x="10413" y="1418"/>
                  </a:cubicBezTo>
                  <a:cubicBezTo>
                    <a:pt x="9665" y="2245"/>
                    <a:pt x="9291" y="3332"/>
                    <a:pt x="9300" y="4649"/>
                  </a:cubicBezTo>
                  <a:cubicBezTo>
                    <a:pt x="6556" y="4315"/>
                    <a:pt x="4306" y="3079"/>
                    <a:pt x="2438" y="887"/>
                  </a:cubicBezTo>
                  <a:cubicBezTo>
                    <a:pt x="2327" y="756"/>
                    <a:pt x="2163" y="681"/>
                    <a:pt x="1993" y="681"/>
                  </a:cubicBezTo>
                  <a:cubicBezTo>
                    <a:pt x="1966" y="681"/>
                    <a:pt x="1938" y="683"/>
                    <a:pt x="1911" y="687"/>
                  </a:cubicBezTo>
                  <a:cubicBezTo>
                    <a:pt x="1713" y="715"/>
                    <a:pt x="1541" y="843"/>
                    <a:pt x="1460" y="1025"/>
                  </a:cubicBezTo>
                  <a:cubicBezTo>
                    <a:pt x="1207" y="1582"/>
                    <a:pt x="876" y="2444"/>
                    <a:pt x="922" y="3466"/>
                  </a:cubicBezTo>
                  <a:cubicBezTo>
                    <a:pt x="952" y="4138"/>
                    <a:pt x="1138" y="4773"/>
                    <a:pt x="1479" y="5368"/>
                  </a:cubicBezTo>
                  <a:cubicBezTo>
                    <a:pt x="1469" y="5367"/>
                    <a:pt x="1459" y="5367"/>
                    <a:pt x="1449" y="5367"/>
                  </a:cubicBezTo>
                  <a:cubicBezTo>
                    <a:pt x="1114" y="5367"/>
                    <a:pt x="843" y="5650"/>
                    <a:pt x="865" y="5990"/>
                  </a:cubicBezTo>
                  <a:cubicBezTo>
                    <a:pt x="963" y="7455"/>
                    <a:pt x="1501" y="8589"/>
                    <a:pt x="2470" y="9380"/>
                  </a:cubicBezTo>
                  <a:cubicBezTo>
                    <a:pt x="2284" y="9528"/>
                    <a:pt x="2208" y="9773"/>
                    <a:pt x="2274" y="9999"/>
                  </a:cubicBezTo>
                  <a:cubicBezTo>
                    <a:pt x="2578" y="11057"/>
                    <a:pt x="3469" y="12207"/>
                    <a:pt x="4833" y="12757"/>
                  </a:cubicBezTo>
                  <a:cubicBezTo>
                    <a:pt x="3802" y="13279"/>
                    <a:pt x="2644" y="13546"/>
                    <a:pt x="1412" y="13546"/>
                  </a:cubicBezTo>
                  <a:cubicBezTo>
                    <a:pt x="1173" y="13546"/>
                    <a:pt x="932" y="13536"/>
                    <a:pt x="689" y="13516"/>
                  </a:cubicBezTo>
                  <a:cubicBezTo>
                    <a:pt x="673" y="13515"/>
                    <a:pt x="658" y="13514"/>
                    <a:pt x="642" y="13514"/>
                  </a:cubicBezTo>
                  <a:cubicBezTo>
                    <a:pt x="390" y="13514"/>
                    <a:pt x="164" y="13676"/>
                    <a:pt x="84" y="13919"/>
                  </a:cubicBezTo>
                  <a:cubicBezTo>
                    <a:pt x="0" y="14177"/>
                    <a:pt x="105" y="14460"/>
                    <a:pt x="338" y="14600"/>
                  </a:cubicBezTo>
                  <a:cubicBezTo>
                    <a:pt x="2284" y="15778"/>
                    <a:pt x="4395" y="16376"/>
                    <a:pt x="6611" y="16376"/>
                  </a:cubicBezTo>
                  <a:cubicBezTo>
                    <a:pt x="11382" y="16376"/>
                    <a:pt x="14151" y="14008"/>
                    <a:pt x="15631" y="12019"/>
                  </a:cubicBezTo>
                  <a:cubicBezTo>
                    <a:pt x="17461" y="9567"/>
                    <a:pt x="18108" y="6689"/>
                    <a:pt x="18108" y="4971"/>
                  </a:cubicBezTo>
                  <a:cubicBezTo>
                    <a:pt x="18108" y="4747"/>
                    <a:pt x="18103" y="4701"/>
                    <a:pt x="18110" y="4637"/>
                  </a:cubicBezTo>
                  <a:cubicBezTo>
                    <a:pt x="18336" y="4435"/>
                    <a:pt x="18964" y="4133"/>
                    <a:pt x="19935" y="2718"/>
                  </a:cubicBezTo>
                  <a:cubicBezTo>
                    <a:pt x="20080" y="2505"/>
                    <a:pt x="20070" y="2221"/>
                    <a:pt x="19909" y="2019"/>
                  </a:cubicBezTo>
                  <a:cubicBezTo>
                    <a:pt x="19795" y="1879"/>
                    <a:pt x="19625" y="1801"/>
                    <a:pt x="19451" y="1801"/>
                  </a:cubicBezTo>
                  <a:cubicBezTo>
                    <a:pt x="19377" y="1801"/>
                    <a:pt x="19303" y="1815"/>
                    <a:pt x="19231" y="1844"/>
                  </a:cubicBezTo>
                  <a:cubicBezTo>
                    <a:pt x="19194" y="1860"/>
                    <a:pt x="19155" y="1874"/>
                    <a:pt x="19118" y="1890"/>
                  </a:cubicBezTo>
                  <a:cubicBezTo>
                    <a:pt x="19269" y="1630"/>
                    <a:pt x="19392" y="1356"/>
                    <a:pt x="19490" y="1062"/>
                  </a:cubicBezTo>
                  <a:cubicBezTo>
                    <a:pt x="19564" y="841"/>
                    <a:pt x="19498" y="598"/>
                    <a:pt x="19327" y="443"/>
                  </a:cubicBezTo>
                  <a:cubicBezTo>
                    <a:pt x="19217" y="344"/>
                    <a:pt x="19076" y="292"/>
                    <a:pt x="18934" y="292"/>
                  </a:cubicBezTo>
                  <a:cubicBezTo>
                    <a:pt x="18853" y="292"/>
                    <a:pt x="18771" y="309"/>
                    <a:pt x="18694" y="344"/>
                  </a:cubicBezTo>
                  <a:cubicBezTo>
                    <a:pt x="18690" y="345"/>
                    <a:pt x="18676" y="351"/>
                    <a:pt x="18651" y="363"/>
                  </a:cubicBezTo>
                  <a:cubicBezTo>
                    <a:pt x="17724" y="830"/>
                    <a:pt x="16999" y="1103"/>
                    <a:pt x="16670" y="1166"/>
                  </a:cubicBezTo>
                  <a:cubicBezTo>
                    <a:pt x="16647" y="1147"/>
                    <a:pt x="16624" y="1126"/>
                    <a:pt x="16603" y="1106"/>
                  </a:cubicBezTo>
                  <a:cubicBezTo>
                    <a:pt x="16194" y="745"/>
                    <a:pt x="15347" y="1"/>
                    <a:pt x="1363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 name="Rectangle 6">
            <a:extLst>
              <a:ext uri="{FF2B5EF4-FFF2-40B4-BE49-F238E27FC236}">
                <a16:creationId xmlns:a16="http://schemas.microsoft.com/office/drawing/2014/main" id="{82DB7443-23AD-834F-869F-4FD2FCB51F27}"/>
              </a:ext>
            </a:extLst>
          </p:cNvPr>
          <p:cNvSpPr/>
          <p:nvPr/>
        </p:nvSpPr>
        <p:spPr>
          <a:xfrm>
            <a:off x="2261927" y="3679202"/>
            <a:ext cx="5011271" cy="6723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p>
        </p:txBody>
      </p:sp>
      <p:sp>
        <p:nvSpPr>
          <p:cNvPr id="2" name="TextBox 1">
            <a:extLst>
              <a:ext uri="{FF2B5EF4-FFF2-40B4-BE49-F238E27FC236}">
                <a16:creationId xmlns:a16="http://schemas.microsoft.com/office/drawing/2014/main" id="{94932744-83C0-7848-B616-4A1C5374B469}"/>
              </a:ext>
            </a:extLst>
          </p:cNvPr>
          <p:cNvSpPr txBox="1"/>
          <p:nvPr/>
        </p:nvSpPr>
        <p:spPr>
          <a:xfrm>
            <a:off x="8157882" y="4769224"/>
            <a:ext cx="779930" cy="307777"/>
          </a:xfrm>
          <a:prstGeom prst="rect">
            <a:avLst/>
          </a:prstGeom>
          <a:noFill/>
        </p:spPr>
        <p:txBody>
          <a:bodyPr wrap="square" rtlCol="0">
            <a:spAutoFit/>
          </a:bodyPr>
          <a:lstStyle/>
          <a:p>
            <a:r>
              <a:rPr lang="en-LY" dirty="0"/>
              <a:t>15</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95"/>
        <p:cNvGrpSpPr/>
        <p:nvPr/>
      </p:nvGrpSpPr>
      <p:grpSpPr>
        <a:xfrm>
          <a:off x="0" y="0"/>
          <a:ext cx="0" cy="0"/>
          <a:chOff x="0" y="0"/>
          <a:chExt cx="0" cy="0"/>
        </a:xfrm>
      </p:grpSpPr>
      <p:grpSp>
        <p:nvGrpSpPr>
          <p:cNvPr id="1896" name="Google Shape;1896;p37"/>
          <p:cNvGrpSpPr/>
          <p:nvPr/>
        </p:nvGrpSpPr>
        <p:grpSpPr>
          <a:xfrm>
            <a:off x="3994598" y="1510458"/>
            <a:ext cx="4430405" cy="3106404"/>
            <a:chOff x="862950" y="825025"/>
            <a:chExt cx="5862650" cy="4111175"/>
          </a:xfrm>
        </p:grpSpPr>
        <p:sp>
          <p:nvSpPr>
            <p:cNvPr id="1897" name="Google Shape;1897;p37"/>
            <p:cNvSpPr/>
            <p:nvPr/>
          </p:nvSpPr>
          <p:spPr>
            <a:xfrm>
              <a:off x="918425" y="825150"/>
              <a:ext cx="5767425" cy="4096250"/>
            </a:xfrm>
            <a:custGeom>
              <a:avLst/>
              <a:gdLst/>
              <a:ahLst/>
              <a:cxnLst/>
              <a:rect l="l" t="t" r="r" b="b"/>
              <a:pathLst>
                <a:path w="230697" h="163850" extrusionOk="0">
                  <a:moveTo>
                    <a:pt x="157748" y="1"/>
                  </a:moveTo>
                  <a:cubicBezTo>
                    <a:pt x="156487" y="1"/>
                    <a:pt x="155194" y="95"/>
                    <a:pt x="153872" y="291"/>
                  </a:cubicBezTo>
                  <a:cubicBezTo>
                    <a:pt x="131689" y="3582"/>
                    <a:pt x="136421" y="27649"/>
                    <a:pt x="125589" y="31421"/>
                  </a:cubicBezTo>
                  <a:cubicBezTo>
                    <a:pt x="124301" y="31860"/>
                    <a:pt x="122988" y="32046"/>
                    <a:pt x="121638" y="32046"/>
                  </a:cubicBezTo>
                  <a:cubicBezTo>
                    <a:pt x="117991" y="32046"/>
                    <a:pt x="114070" y="30689"/>
                    <a:pt x="109618" y="29313"/>
                  </a:cubicBezTo>
                  <a:cubicBezTo>
                    <a:pt x="105161" y="27947"/>
                    <a:pt x="100166" y="26580"/>
                    <a:pt x="94401" y="26580"/>
                  </a:cubicBezTo>
                  <a:cubicBezTo>
                    <a:pt x="90029" y="26580"/>
                    <a:pt x="85215" y="27366"/>
                    <a:pt x="79856" y="29535"/>
                  </a:cubicBezTo>
                  <a:cubicBezTo>
                    <a:pt x="57711" y="38482"/>
                    <a:pt x="59116" y="97413"/>
                    <a:pt x="48727" y="108726"/>
                  </a:cubicBezTo>
                  <a:cubicBezTo>
                    <a:pt x="46581" y="111073"/>
                    <a:pt x="44248" y="111937"/>
                    <a:pt x="41789" y="111937"/>
                  </a:cubicBezTo>
                  <a:cubicBezTo>
                    <a:pt x="38362" y="111937"/>
                    <a:pt x="34691" y="110258"/>
                    <a:pt x="30944" y="108578"/>
                  </a:cubicBezTo>
                  <a:cubicBezTo>
                    <a:pt x="27216" y="106926"/>
                    <a:pt x="23402" y="105261"/>
                    <a:pt x="19663" y="105261"/>
                  </a:cubicBezTo>
                  <a:cubicBezTo>
                    <a:pt x="16878" y="105261"/>
                    <a:pt x="14134" y="106185"/>
                    <a:pt x="11498" y="108726"/>
                  </a:cubicBezTo>
                  <a:cubicBezTo>
                    <a:pt x="0" y="119781"/>
                    <a:pt x="555" y="159117"/>
                    <a:pt x="665" y="163850"/>
                  </a:cubicBezTo>
                  <a:lnTo>
                    <a:pt x="230696" y="163850"/>
                  </a:lnTo>
                  <a:lnTo>
                    <a:pt x="230696" y="157269"/>
                  </a:lnTo>
                  <a:cubicBezTo>
                    <a:pt x="230696" y="152093"/>
                    <a:pt x="226445" y="147361"/>
                    <a:pt x="222193" y="142665"/>
                  </a:cubicBezTo>
                  <a:cubicBezTo>
                    <a:pt x="217979" y="137933"/>
                    <a:pt x="225521" y="112941"/>
                    <a:pt x="225964" y="92200"/>
                  </a:cubicBezTo>
                  <a:cubicBezTo>
                    <a:pt x="226328" y="76521"/>
                    <a:pt x="220754" y="69209"/>
                    <a:pt x="214147" y="69209"/>
                  </a:cubicBezTo>
                  <a:cubicBezTo>
                    <a:pt x="212014" y="69209"/>
                    <a:pt x="209773" y="69971"/>
                    <a:pt x="207590" y="71460"/>
                  </a:cubicBezTo>
                  <a:cubicBezTo>
                    <a:pt x="206669" y="72091"/>
                    <a:pt x="205798" y="72383"/>
                    <a:pt x="204974" y="72383"/>
                  </a:cubicBezTo>
                  <a:cubicBezTo>
                    <a:pt x="197788" y="72383"/>
                    <a:pt x="194148" y="50178"/>
                    <a:pt x="192025" y="37077"/>
                  </a:cubicBezTo>
                  <a:cubicBezTo>
                    <a:pt x="189835" y="23311"/>
                    <a:pt x="177610" y="1"/>
                    <a:pt x="1577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37"/>
            <p:cNvSpPr/>
            <p:nvPr/>
          </p:nvSpPr>
          <p:spPr>
            <a:xfrm>
              <a:off x="934125" y="825025"/>
              <a:ext cx="5751725" cy="4096375"/>
            </a:xfrm>
            <a:custGeom>
              <a:avLst/>
              <a:gdLst/>
              <a:ahLst/>
              <a:cxnLst/>
              <a:rect l="l" t="t" r="r" b="b"/>
              <a:pathLst>
                <a:path w="230069" h="163855" extrusionOk="0">
                  <a:moveTo>
                    <a:pt x="157126" y="0"/>
                  </a:moveTo>
                  <a:cubicBezTo>
                    <a:pt x="155832" y="0"/>
                    <a:pt x="154538" y="111"/>
                    <a:pt x="153244" y="296"/>
                  </a:cubicBezTo>
                  <a:cubicBezTo>
                    <a:pt x="131061" y="3587"/>
                    <a:pt x="135793" y="27654"/>
                    <a:pt x="124961" y="31426"/>
                  </a:cubicBezTo>
                  <a:cubicBezTo>
                    <a:pt x="123667" y="31869"/>
                    <a:pt x="122336" y="32054"/>
                    <a:pt x="121005" y="32054"/>
                  </a:cubicBezTo>
                  <a:cubicBezTo>
                    <a:pt x="117345" y="32054"/>
                    <a:pt x="113426" y="30686"/>
                    <a:pt x="108990" y="29318"/>
                  </a:cubicBezTo>
                  <a:cubicBezTo>
                    <a:pt x="108287" y="29096"/>
                    <a:pt x="107585" y="28875"/>
                    <a:pt x="106882" y="28690"/>
                  </a:cubicBezTo>
                  <a:lnTo>
                    <a:pt x="106882" y="34161"/>
                  </a:lnTo>
                  <a:lnTo>
                    <a:pt x="139380" y="34161"/>
                  </a:lnTo>
                  <a:cubicBezTo>
                    <a:pt x="139454" y="34161"/>
                    <a:pt x="139528" y="34198"/>
                    <a:pt x="139601" y="34272"/>
                  </a:cubicBezTo>
                  <a:cubicBezTo>
                    <a:pt x="139638" y="34346"/>
                    <a:pt x="139675" y="34420"/>
                    <a:pt x="139675" y="34494"/>
                  </a:cubicBezTo>
                  <a:lnTo>
                    <a:pt x="139675" y="75236"/>
                  </a:lnTo>
                  <a:cubicBezTo>
                    <a:pt x="140230" y="75236"/>
                    <a:pt x="140785" y="75199"/>
                    <a:pt x="141376" y="75199"/>
                  </a:cubicBezTo>
                  <a:cubicBezTo>
                    <a:pt x="144186" y="75162"/>
                    <a:pt x="147735" y="75088"/>
                    <a:pt x="151247" y="75014"/>
                  </a:cubicBezTo>
                  <a:lnTo>
                    <a:pt x="151321" y="75014"/>
                  </a:lnTo>
                  <a:cubicBezTo>
                    <a:pt x="153133" y="71539"/>
                    <a:pt x="154316" y="68544"/>
                    <a:pt x="155425" y="65993"/>
                  </a:cubicBezTo>
                  <a:cubicBezTo>
                    <a:pt x="156645" y="63072"/>
                    <a:pt x="157015" y="60374"/>
                    <a:pt x="157015" y="58192"/>
                  </a:cubicBezTo>
                  <a:cubicBezTo>
                    <a:pt x="157015" y="55715"/>
                    <a:pt x="156571" y="53978"/>
                    <a:pt x="156423" y="53534"/>
                  </a:cubicBezTo>
                  <a:cubicBezTo>
                    <a:pt x="155314" y="52905"/>
                    <a:pt x="153281" y="51353"/>
                    <a:pt x="151469" y="49134"/>
                  </a:cubicBezTo>
                  <a:cubicBezTo>
                    <a:pt x="149584" y="46805"/>
                    <a:pt x="147957" y="43811"/>
                    <a:pt x="147957" y="40446"/>
                  </a:cubicBezTo>
                  <a:cubicBezTo>
                    <a:pt x="147957" y="39485"/>
                    <a:pt x="148105" y="38524"/>
                    <a:pt x="148400" y="37526"/>
                  </a:cubicBezTo>
                  <a:cubicBezTo>
                    <a:pt x="148807" y="36047"/>
                    <a:pt x="149694" y="34864"/>
                    <a:pt x="150877" y="33976"/>
                  </a:cubicBezTo>
                  <a:cubicBezTo>
                    <a:pt x="152061" y="33052"/>
                    <a:pt x="153502" y="32424"/>
                    <a:pt x="155018" y="31980"/>
                  </a:cubicBezTo>
                  <a:cubicBezTo>
                    <a:pt x="158124" y="31056"/>
                    <a:pt x="161562" y="30834"/>
                    <a:pt x="164002" y="30834"/>
                  </a:cubicBezTo>
                  <a:cubicBezTo>
                    <a:pt x="165555" y="30834"/>
                    <a:pt x="166738" y="30945"/>
                    <a:pt x="167108" y="30945"/>
                  </a:cubicBezTo>
                  <a:cubicBezTo>
                    <a:pt x="167773" y="30353"/>
                    <a:pt x="171692" y="27285"/>
                    <a:pt x="179419" y="27285"/>
                  </a:cubicBezTo>
                  <a:cubicBezTo>
                    <a:pt x="180454" y="27285"/>
                    <a:pt x="181526" y="27322"/>
                    <a:pt x="182709" y="27470"/>
                  </a:cubicBezTo>
                  <a:cubicBezTo>
                    <a:pt x="185223" y="27728"/>
                    <a:pt x="187478" y="28468"/>
                    <a:pt x="189475" y="29577"/>
                  </a:cubicBezTo>
                  <a:cubicBezTo>
                    <a:pt x="184927" y="16231"/>
                    <a:pt x="173688" y="0"/>
                    <a:pt x="157126" y="0"/>
                  </a:cubicBezTo>
                  <a:close/>
                  <a:moveTo>
                    <a:pt x="213543" y="69210"/>
                  </a:moveTo>
                  <a:cubicBezTo>
                    <a:pt x="211398" y="69210"/>
                    <a:pt x="209143" y="69986"/>
                    <a:pt x="206962" y="71465"/>
                  </a:cubicBezTo>
                  <a:cubicBezTo>
                    <a:pt x="206038" y="72093"/>
                    <a:pt x="205187" y="72389"/>
                    <a:pt x="204337" y="72389"/>
                  </a:cubicBezTo>
                  <a:cubicBezTo>
                    <a:pt x="202932" y="72389"/>
                    <a:pt x="201675" y="71539"/>
                    <a:pt x="200492" y="70060"/>
                  </a:cubicBezTo>
                  <a:cubicBezTo>
                    <a:pt x="200344" y="72352"/>
                    <a:pt x="200085" y="74829"/>
                    <a:pt x="199716" y="77528"/>
                  </a:cubicBezTo>
                  <a:cubicBezTo>
                    <a:pt x="200825" y="77713"/>
                    <a:pt x="201934" y="77898"/>
                    <a:pt x="203043" y="78120"/>
                  </a:cubicBezTo>
                  <a:cubicBezTo>
                    <a:pt x="207442" y="78896"/>
                    <a:pt x="211583" y="79783"/>
                    <a:pt x="213764" y="80744"/>
                  </a:cubicBezTo>
                  <a:cubicBezTo>
                    <a:pt x="214393" y="81003"/>
                    <a:pt x="214874" y="81262"/>
                    <a:pt x="215132" y="81595"/>
                  </a:cubicBezTo>
                  <a:cubicBezTo>
                    <a:pt x="215317" y="81780"/>
                    <a:pt x="215428" y="82001"/>
                    <a:pt x="215428" y="82223"/>
                  </a:cubicBezTo>
                  <a:lnTo>
                    <a:pt x="215428" y="82260"/>
                  </a:lnTo>
                  <a:cubicBezTo>
                    <a:pt x="215391" y="82445"/>
                    <a:pt x="215354" y="82704"/>
                    <a:pt x="215280" y="83074"/>
                  </a:cubicBezTo>
                  <a:cubicBezTo>
                    <a:pt x="215206" y="83443"/>
                    <a:pt x="215095" y="83887"/>
                    <a:pt x="214948" y="84442"/>
                  </a:cubicBezTo>
                  <a:cubicBezTo>
                    <a:pt x="214652" y="85551"/>
                    <a:pt x="214282" y="86992"/>
                    <a:pt x="213801" y="88693"/>
                  </a:cubicBezTo>
                  <a:cubicBezTo>
                    <a:pt x="212840" y="92094"/>
                    <a:pt x="211583" y="96494"/>
                    <a:pt x="210289" y="101078"/>
                  </a:cubicBezTo>
                  <a:cubicBezTo>
                    <a:pt x="209883" y="102520"/>
                    <a:pt x="209476" y="103962"/>
                    <a:pt x="209069" y="105441"/>
                  </a:cubicBezTo>
                  <a:lnTo>
                    <a:pt x="224264" y="105885"/>
                  </a:lnTo>
                  <a:cubicBezTo>
                    <a:pt x="224819" y="101300"/>
                    <a:pt x="225262" y="96642"/>
                    <a:pt x="225336" y="92205"/>
                  </a:cubicBezTo>
                  <a:cubicBezTo>
                    <a:pt x="225373" y="91762"/>
                    <a:pt x="225373" y="91281"/>
                    <a:pt x="225373" y="90800"/>
                  </a:cubicBezTo>
                  <a:cubicBezTo>
                    <a:pt x="225373" y="76123"/>
                    <a:pt x="219939" y="69210"/>
                    <a:pt x="213543" y="69210"/>
                  </a:cubicBezTo>
                  <a:close/>
                  <a:moveTo>
                    <a:pt x="19040" y="105256"/>
                  </a:moveTo>
                  <a:cubicBezTo>
                    <a:pt x="16231" y="105256"/>
                    <a:pt x="13495" y="106180"/>
                    <a:pt x="10870" y="108731"/>
                  </a:cubicBezTo>
                  <a:cubicBezTo>
                    <a:pt x="925" y="118307"/>
                    <a:pt x="1" y="149029"/>
                    <a:pt x="1" y="160231"/>
                  </a:cubicBezTo>
                  <a:cubicBezTo>
                    <a:pt x="1" y="161969"/>
                    <a:pt x="1" y="163226"/>
                    <a:pt x="37" y="163855"/>
                  </a:cubicBezTo>
                  <a:lnTo>
                    <a:pt x="118972" y="163855"/>
                  </a:lnTo>
                  <a:cubicBezTo>
                    <a:pt x="119489" y="162635"/>
                    <a:pt x="120525" y="160195"/>
                    <a:pt x="121819" y="156904"/>
                  </a:cubicBezTo>
                  <a:lnTo>
                    <a:pt x="121819" y="156904"/>
                  </a:lnTo>
                  <a:cubicBezTo>
                    <a:pt x="118343" y="157717"/>
                    <a:pt x="115866" y="158087"/>
                    <a:pt x="114129" y="158087"/>
                  </a:cubicBezTo>
                  <a:cubicBezTo>
                    <a:pt x="113278" y="158087"/>
                    <a:pt x="112613" y="158013"/>
                    <a:pt x="112058" y="157828"/>
                  </a:cubicBezTo>
                  <a:cubicBezTo>
                    <a:pt x="111541" y="157644"/>
                    <a:pt x="111171" y="157348"/>
                    <a:pt x="110949" y="156978"/>
                  </a:cubicBezTo>
                  <a:cubicBezTo>
                    <a:pt x="110801" y="156719"/>
                    <a:pt x="110727" y="156423"/>
                    <a:pt x="110727" y="156128"/>
                  </a:cubicBezTo>
                  <a:cubicBezTo>
                    <a:pt x="110727" y="156017"/>
                    <a:pt x="110764" y="155906"/>
                    <a:pt x="110801" y="155758"/>
                  </a:cubicBezTo>
                  <a:cubicBezTo>
                    <a:pt x="110801" y="155573"/>
                    <a:pt x="110875" y="155351"/>
                    <a:pt x="110912" y="155056"/>
                  </a:cubicBezTo>
                  <a:cubicBezTo>
                    <a:pt x="111023" y="154501"/>
                    <a:pt x="111208" y="153725"/>
                    <a:pt x="111430" y="152800"/>
                  </a:cubicBezTo>
                  <a:cubicBezTo>
                    <a:pt x="111541" y="152394"/>
                    <a:pt x="111652" y="151950"/>
                    <a:pt x="111763" y="151469"/>
                  </a:cubicBezTo>
                  <a:cubicBezTo>
                    <a:pt x="109175" y="150065"/>
                    <a:pt x="107289" y="148142"/>
                    <a:pt x="106069" y="145739"/>
                  </a:cubicBezTo>
                  <a:cubicBezTo>
                    <a:pt x="105034" y="143595"/>
                    <a:pt x="104516" y="141007"/>
                    <a:pt x="104516" y="138049"/>
                  </a:cubicBezTo>
                  <a:cubicBezTo>
                    <a:pt x="104516" y="136385"/>
                    <a:pt x="104664" y="134574"/>
                    <a:pt x="104960" y="132614"/>
                  </a:cubicBezTo>
                  <a:cubicBezTo>
                    <a:pt x="106254" y="124703"/>
                    <a:pt x="109544" y="119268"/>
                    <a:pt x="114461" y="114055"/>
                  </a:cubicBezTo>
                  <a:cubicBezTo>
                    <a:pt x="114868" y="113648"/>
                    <a:pt x="115238" y="113242"/>
                    <a:pt x="115645" y="112835"/>
                  </a:cubicBezTo>
                  <a:lnTo>
                    <a:pt x="23810" y="112835"/>
                  </a:lnTo>
                  <a:cubicBezTo>
                    <a:pt x="23699" y="112835"/>
                    <a:pt x="23625" y="112798"/>
                    <a:pt x="23588" y="112761"/>
                  </a:cubicBezTo>
                  <a:cubicBezTo>
                    <a:pt x="23514" y="112687"/>
                    <a:pt x="23477" y="112613"/>
                    <a:pt x="23477" y="112539"/>
                  </a:cubicBezTo>
                  <a:lnTo>
                    <a:pt x="23477" y="105958"/>
                  </a:lnTo>
                  <a:cubicBezTo>
                    <a:pt x="21998" y="105515"/>
                    <a:pt x="20519" y="105256"/>
                    <a:pt x="19040" y="105256"/>
                  </a:cubicBezTo>
                  <a:close/>
                  <a:moveTo>
                    <a:pt x="220382" y="134056"/>
                  </a:moveTo>
                  <a:lnTo>
                    <a:pt x="220382" y="134056"/>
                  </a:lnTo>
                  <a:cubicBezTo>
                    <a:pt x="219902" y="134204"/>
                    <a:pt x="219458" y="134241"/>
                    <a:pt x="219199" y="134278"/>
                  </a:cubicBezTo>
                  <a:cubicBezTo>
                    <a:pt x="219162" y="134278"/>
                    <a:pt x="219125" y="134278"/>
                    <a:pt x="219088" y="134241"/>
                  </a:cubicBezTo>
                  <a:lnTo>
                    <a:pt x="212581" y="147624"/>
                  </a:lnTo>
                  <a:cubicBezTo>
                    <a:pt x="212286" y="148290"/>
                    <a:pt x="211620" y="148697"/>
                    <a:pt x="210881" y="148697"/>
                  </a:cubicBezTo>
                  <a:lnTo>
                    <a:pt x="206481" y="148660"/>
                  </a:lnTo>
                  <a:cubicBezTo>
                    <a:pt x="205446" y="149880"/>
                    <a:pt x="204411" y="151026"/>
                    <a:pt x="203450" y="152061"/>
                  </a:cubicBezTo>
                  <a:cubicBezTo>
                    <a:pt x="201453" y="154279"/>
                    <a:pt x="199716" y="156017"/>
                    <a:pt x="198570" y="156793"/>
                  </a:cubicBezTo>
                  <a:cubicBezTo>
                    <a:pt x="197608" y="157459"/>
                    <a:pt x="196869" y="157939"/>
                    <a:pt x="196277" y="158272"/>
                  </a:cubicBezTo>
                  <a:cubicBezTo>
                    <a:pt x="195649" y="158605"/>
                    <a:pt x="195205" y="158753"/>
                    <a:pt x="194762" y="158790"/>
                  </a:cubicBezTo>
                  <a:cubicBezTo>
                    <a:pt x="194503" y="158790"/>
                    <a:pt x="194244" y="158679"/>
                    <a:pt x="194022" y="158531"/>
                  </a:cubicBezTo>
                  <a:cubicBezTo>
                    <a:pt x="193837" y="158346"/>
                    <a:pt x="193689" y="158124"/>
                    <a:pt x="193542" y="157865"/>
                  </a:cubicBezTo>
                  <a:cubicBezTo>
                    <a:pt x="193283" y="157348"/>
                    <a:pt x="193098" y="156608"/>
                    <a:pt x="192765" y="155684"/>
                  </a:cubicBezTo>
                  <a:cubicBezTo>
                    <a:pt x="192469" y="154760"/>
                    <a:pt x="192248" y="153392"/>
                    <a:pt x="192100" y="151839"/>
                  </a:cubicBezTo>
                  <a:cubicBezTo>
                    <a:pt x="191989" y="150804"/>
                    <a:pt x="191915" y="149658"/>
                    <a:pt x="191841" y="148549"/>
                  </a:cubicBezTo>
                  <a:lnTo>
                    <a:pt x="189734" y="148512"/>
                  </a:lnTo>
                  <a:cubicBezTo>
                    <a:pt x="188403" y="153762"/>
                    <a:pt x="187996" y="157681"/>
                    <a:pt x="187996" y="160453"/>
                  </a:cubicBezTo>
                  <a:cubicBezTo>
                    <a:pt x="187996" y="161895"/>
                    <a:pt x="188107" y="163004"/>
                    <a:pt x="188255" y="163855"/>
                  </a:cubicBezTo>
                  <a:lnTo>
                    <a:pt x="230068" y="163855"/>
                  </a:lnTo>
                  <a:lnTo>
                    <a:pt x="230068" y="157274"/>
                  </a:lnTo>
                  <a:cubicBezTo>
                    <a:pt x="230068" y="152098"/>
                    <a:pt x="225817" y="147366"/>
                    <a:pt x="221565" y="142670"/>
                  </a:cubicBezTo>
                  <a:cubicBezTo>
                    <a:pt x="220641" y="141635"/>
                    <a:pt x="220271" y="139639"/>
                    <a:pt x="220271" y="136940"/>
                  </a:cubicBezTo>
                  <a:cubicBezTo>
                    <a:pt x="220271" y="136053"/>
                    <a:pt x="220308" y="135091"/>
                    <a:pt x="220382" y="13405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37"/>
            <p:cNvSpPr/>
            <p:nvPr/>
          </p:nvSpPr>
          <p:spPr>
            <a:xfrm>
              <a:off x="3502650" y="1514850"/>
              <a:ext cx="2496475" cy="3178275"/>
            </a:xfrm>
            <a:custGeom>
              <a:avLst/>
              <a:gdLst/>
              <a:ahLst/>
              <a:cxnLst/>
              <a:rect l="l" t="t" r="r" b="b"/>
              <a:pathLst>
                <a:path w="99859" h="127131" extrusionOk="0">
                  <a:moveTo>
                    <a:pt x="76699" y="1"/>
                  </a:moveTo>
                  <a:cubicBezTo>
                    <a:pt x="68279" y="1"/>
                    <a:pt x="64477" y="3685"/>
                    <a:pt x="64477" y="3685"/>
                  </a:cubicBezTo>
                  <a:cubicBezTo>
                    <a:pt x="64477" y="3685"/>
                    <a:pt x="63173" y="3560"/>
                    <a:pt x="61252" y="3560"/>
                  </a:cubicBezTo>
                  <a:cubicBezTo>
                    <a:pt x="56382" y="3560"/>
                    <a:pt x="47546" y="4359"/>
                    <a:pt x="45955" y="10007"/>
                  </a:cubicBezTo>
                  <a:cubicBezTo>
                    <a:pt x="43700" y="17881"/>
                    <a:pt x="51538" y="24462"/>
                    <a:pt x="53941" y="25719"/>
                  </a:cubicBezTo>
                  <a:cubicBezTo>
                    <a:pt x="53941" y="25719"/>
                    <a:pt x="55900" y="31634"/>
                    <a:pt x="52943" y="38511"/>
                  </a:cubicBezTo>
                  <a:cubicBezTo>
                    <a:pt x="50022" y="45388"/>
                    <a:pt x="46510" y="55518"/>
                    <a:pt x="31056" y="69566"/>
                  </a:cubicBezTo>
                  <a:cubicBezTo>
                    <a:pt x="15602" y="83615"/>
                    <a:pt x="5066" y="89346"/>
                    <a:pt x="2552" y="105095"/>
                  </a:cubicBezTo>
                  <a:cubicBezTo>
                    <a:pt x="1" y="120808"/>
                    <a:pt x="7580" y="126982"/>
                    <a:pt x="28394" y="127130"/>
                  </a:cubicBezTo>
                  <a:cubicBezTo>
                    <a:pt x="28456" y="127130"/>
                    <a:pt x="28519" y="127131"/>
                    <a:pt x="28581" y="127131"/>
                  </a:cubicBezTo>
                  <a:cubicBezTo>
                    <a:pt x="49374" y="127131"/>
                    <a:pt x="83025" y="102605"/>
                    <a:pt x="91429" y="73485"/>
                  </a:cubicBezTo>
                  <a:cubicBezTo>
                    <a:pt x="99858" y="44278"/>
                    <a:pt x="97492" y="32189"/>
                    <a:pt x="97049" y="21652"/>
                  </a:cubicBezTo>
                  <a:cubicBezTo>
                    <a:pt x="96642" y="11116"/>
                    <a:pt x="90616" y="1282"/>
                    <a:pt x="79931" y="172"/>
                  </a:cubicBezTo>
                  <a:cubicBezTo>
                    <a:pt x="78786" y="54"/>
                    <a:pt x="77710" y="1"/>
                    <a:pt x="7669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37"/>
            <p:cNvSpPr/>
            <p:nvPr/>
          </p:nvSpPr>
          <p:spPr>
            <a:xfrm>
              <a:off x="3547025" y="1507125"/>
              <a:ext cx="2405875" cy="3193375"/>
            </a:xfrm>
            <a:custGeom>
              <a:avLst/>
              <a:gdLst/>
              <a:ahLst/>
              <a:cxnLst/>
              <a:rect l="l" t="t" r="r" b="b"/>
              <a:pathLst>
                <a:path w="96235" h="127735" extrusionOk="0">
                  <a:moveTo>
                    <a:pt x="74903" y="629"/>
                  </a:moveTo>
                  <a:cubicBezTo>
                    <a:pt x="75901" y="629"/>
                    <a:pt x="76973" y="666"/>
                    <a:pt x="78119" y="777"/>
                  </a:cubicBezTo>
                  <a:cubicBezTo>
                    <a:pt x="83369" y="1332"/>
                    <a:pt x="87473" y="4031"/>
                    <a:pt x="90320" y="7876"/>
                  </a:cubicBezTo>
                  <a:cubicBezTo>
                    <a:pt x="93166" y="11721"/>
                    <a:pt x="94756" y="16785"/>
                    <a:pt x="94978" y="21998"/>
                  </a:cubicBezTo>
                  <a:cubicBezTo>
                    <a:pt x="95126" y="26139"/>
                    <a:pt x="95606" y="30465"/>
                    <a:pt x="95606" y="36010"/>
                  </a:cubicBezTo>
                  <a:cubicBezTo>
                    <a:pt x="95606" y="44587"/>
                    <a:pt x="94497" y="55974"/>
                    <a:pt x="89358" y="73720"/>
                  </a:cubicBezTo>
                  <a:cubicBezTo>
                    <a:pt x="85181" y="88176"/>
                    <a:pt x="74718" y="101559"/>
                    <a:pt x="62666" y="111320"/>
                  </a:cubicBezTo>
                  <a:cubicBezTo>
                    <a:pt x="50650" y="121043"/>
                    <a:pt x="37082" y="127143"/>
                    <a:pt x="26767" y="127143"/>
                  </a:cubicBezTo>
                  <a:lnTo>
                    <a:pt x="26619" y="127143"/>
                  </a:lnTo>
                  <a:cubicBezTo>
                    <a:pt x="17524" y="127069"/>
                    <a:pt x="10981" y="125849"/>
                    <a:pt x="6766" y="123224"/>
                  </a:cubicBezTo>
                  <a:cubicBezTo>
                    <a:pt x="4659" y="121893"/>
                    <a:pt x="3143" y="120230"/>
                    <a:pt x="2108" y="118196"/>
                  </a:cubicBezTo>
                  <a:cubicBezTo>
                    <a:pt x="1109" y="116126"/>
                    <a:pt x="592" y="113686"/>
                    <a:pt x="592" y="110765"/>
                  </a:cubicBezTo>
                  <a:cubicBezTo>
                    <a:pt x="592" y="109138"/>
                    <a:pt x="777" y="107364"/>
                    <a:pt x="1073" y="105441"/>
                  </a:cubicBezTo>
                  <a:cubicBezTo>
                    <a:pt x="2330" y="97640"/>
                    <a:pt x="5546" y="92354"/>
                    <a:pt x="10389" y="87215"/>
                  </a:cubicBezTo>
                  <a:cubicBezTo>
                    <a:pt x="15269" y="82076"/>
                    <a:pt x="21739" y="77122"/>
                    <a:pt x="29466" y="70097"/>
                  </a:cubicBezTo>
                  <a:cubicBezTo>
                    <a:pt x="44957" y="56011"/>
                    <a:pt x="48543" y="45808"/>
                    <a:pt x="51463" y="38931"/>
                  </a:cubicBezTo>
                  <a:cubicBezTo>
                    <a:pt x="52757" y="35936"/>
                    <a:pt x="53127" y="33127"/>
                    <a:pt x="53127" y="30908"/>
                  </a:cubicBezTo>
                  <a:cubicBezTo>
                    <a:pt x="53127" y="27914"/>
                    <a:pt x="52462" y="25954"/>
                    <a:pt x="52462" y="25954"/>
                  </a:cubicBezTo>
                  <a:cubicBezTo>
                    <a:pt x="52425" y="25880"/>
                    <a:pt x="52388" y="25806"/>
                    <a:pt x="52314" y="25769"/>
                  </a:cubicBezTo>
                  <a:cubicBezTo>
                    <a:pt x="51316" y="25252"/>
                    <a:pt x="49208" y="23662"/>
                    <a:pt x="47434" y="21444"/>
                  </a:cubicBezTo>
                  <a:cubicBezTo>
                    <a:pt x="45622" y="19226"/>
                    <a:pt x="44069" y="16342"/>
                    <a:pt x="44069" y="13162"/>
                  </a:cubicBezTo>
                  <a:cubicBezTo>
                    <a:pt x="44069" y="12238"/>
                    <a:pt x="44180" y="11351"/>
                    <a:pt x="44476" y="10390"/>
                  </a:cubicBezTo>
                  <a:cubicBezTo>
                    <a:pt x="44846" y="9059"/>
                    <a:pt x="45659" y="8023"/>
                    <a:pt x="46731" y="7173"/>
                  </a:cubicBezTo>
                  <a:cubicBezTo>
                    <a:pt x="48395" y="5916"/>
                    <a:pt x="50650" y="5140"/>
                    <a:pt x="52979" y="4733"/>
                  </a:cubicBezTo>
                  <a:cubicBezTo>
                    <a:pt x="55308" y="4289"/>
                    <a:pt x="57674" y="4178"/>
                    <a:pt x="59486" y="4178"/>
                  </a:cubicBezTo>
                  <a:cubicBezTo>
                    <a:pt x="60447" y="4178"/>
                    <a:pt x="61224" y="4215"/>
                    <a:pt x="61815" y="4252"/>
                  </a:cubicBezTo>
                  <a:cubicBezTo>
                    <a:pt x="62074" y="4252"/>
                    <a:pt x="62296" y="4252"/>
                    <a:pt x="62444" y="4289"/>
                  </a:cubicBezTo>
                  <a:lnTo>
                    <a:pt x="62666" y="4289"/>
                  </a:lnTo>
                  <a:cubicBezTo>
                    <a:pt x="62695" y="4299"/>
                    <a:pt x="62722" y="4304"/>
                    <a:pt x="62747" y="4304"/>
                  </a:cubicBezTo>
                  <a:cubicBezTo>
                    <a:pt x="62816" y="4304"/>
                    <a:pt x="62870" y="4270"/>
                    <a:pt x="62924" y="4215"/>
                  </a:cubicBezTo>
                  <a:cubicBezTo>
                    <a:pt x="63109" y="4031"/>
                    <a:pt x="66843" y="629"/>
                    <a:pt x="74903" y="629"/>
                  </a:cubicBezTo>
                  <a:close/>
                  <a:moveTo>
                    <a:pt x="74903" y="1"/>
                  </a:moveTo>
                  <a:cubicBezTo>
                    <a:pt x="67145" y="1"/>
                    <a:pt x="63234" y="3109"/>
                    <a:pt x="62579" y="3682"/>
                  </a:cubicBezTo>
                  <a:lnTo>
                    <a:pt x="62579" y="3682"/>
                  </a:lnTo>
                  <a:cubicBezTo>
                    <a:pt x="62172" y="3644"/>
                    <a:pt x="61016" y="3550"/>
                    <a:pt x="59486" y="3550"/>
                  </a:cubicBezTo>
                  <a:cubicBezTo>
                    <a:pt x="57046" y="3550"/>
                    <a:pt x="53608" y="3772"/>
                    <a:pt x="50502" y="4696"/>
                  </a:cubicBezTo>
                  <a:cubicBezTo>
                    <a:pt x="48986" y="5140"/>
                    <a:pt x="47545" y="5768"/>
                    <a:pt x="46361" y="6692"/>
                  </a:cubicBezTo>
                  <a:cubicBezTo>
                    <a:pt x="45178" y="7580"/>
                    <a:pt x="44291" y="8763"/>
                    <a:pt x="43884" y="10242"/>
                  </a:cubicBezTo>
                  <a:cubicBezTo>
                    <a:pt x="43589" y="11240"/>
                    <a:pt x="43441" y="12201"/>
                    <a:pt x="43441" y="13162"/>
                  </a:cubicBezTo>
                  <a:cubicBezTo>
                    <a:pt x="43441" y="16527"/>
                    <a:pt x="45068" y="19521"/>
                    <a:pt x="46953" y="21850"/>
                  </a:cubicBezTo>
                  <a:cubicBezTo>
                    <a:pt x="48750" y="24079"/>
                    <a:pt x="50792" y="25644"/>
                    <a:pt x="51923" y="26272"/>
                  </a:cubicBezTo>
                  <a:lnTo>
                    <a:pt x="51923" y="26272"/>
                  </a:lnTo>
                  <a:cubicBezTo>
                    <a:pt x="52058" y="26769"/>
                    <a:pt x="52499" y="28466"/>
                    <a:pt x="52499" y="30908"/>
                  </a:cubicBezTo>
                  <a:cubicBezTo>
                    <a:pt x="52499" y="33090"/>
                    <a:pt x="52129" y="35788"/>
                    <a:pt x="50909" y="38709"/>
                  </a:cubicBezTo>
                  <a:cubicBezTo>
                    <a:pt x="47951" y="45586"/>
                    <a:pt x="44476" y="55605"/>
                    <a:pt x="29059" y="69617"/>
                  </a:cubicBezTo>
                  <a:cubicBezTo>
                    <a:pt x="21369" y="76641"/>
                    <a:pt x="14863" y="81595"/>
                    <a:pt x="9945" y="86771"/>
                  </a:cubicBezTo>
                  <a:cubicBezTo>
                    <a:pt x="5028" y="91984"/>
                    <a:pt x="1738" y="97419"/>
                    <a:pt x="444" y="105330"/>
                  </a:cubicBezTo>
                  <a:cubicBezTo>
                    <a:pt x="148" y="107290"/>
                    <a:pt x="0" y="109101"/>
                    <a:pt x="0" y="110765"/>
                  </a:cubicBezTo>
                  <a:cubicBezTo>
                    <a:pt x="0" y="113723"/>
                    <a:pt x="518" y="116311"/>
                    <a:pt x="1553" y="118455"/>
                  </a:cubicBezTo>
                  <a:cubicBezTo>
                    <a:pt x="3180" y="121708"/>
                    <a:pt x="6027" y="124001"/>
                    <a:pt x="10167" y="125516"/>
                  </a:cubicBezTo>
                  <a:cubicBezTo>
                    <a:pt x="14308" y="126995"/>
                    <a:pt x="19743" y="127698"/>
                    <a:pt x="26619" y="127735"/>
                  </a:cubicBezTo>
                  <a:lnTo>
                    <a:pt x="26767" y="127735"/>
                  </a:lnTo>
                  <a:cubicBezTo>
                    <a:pt x="37304" y="127735"/>
                    <a:pt x="50946" y="121597"/>
                    <a:pt x="63072" y="111763"/>
                  </a:cubicBezTo>
                  <a:cubicBezTo>
                    <a:pt x="75162" y="101966"/>
                    <a:pt x="85735" y="88546"/>
                    <a:pt x="89950" y="73868"/>
                  </a:cubicBezTo>
                  <a:cubicBezTo>
                    <a:pt x="95089" y="56085"/>
                    <a:pt x="96235" y="44624"/>
                    <a:pt x="96235" y="36010"/>
                  </a:cubicBezTo>
                  <a:cubicBezTo>
                    <a:pt x="96235" y="30428"/>
                    <a:pt x="95754" y="26065"/>
                    <a:pt x="95606" y="21961"/>
                  </a:cubicBezTo>
                  <a:cubicBezTo>
                    <a:pt x="95384" y="16638"/>
                    <a:pt x="93758" y="11499"/>
                    <a:pt x="90800" y="7506"/>
                  </a:cubicBezTo>
                  <a:cubicBezTo>
                    <a:pt x="87879" y="3550"/>
                    <a:pt x="83591" y="740"/>
                    <a:pt x="78193" y="186"/>
                  </a:cubicBezTo>
                  <a:cubicBezTo>
                    <a:pt x="77010" y="38"/>
                    <a:pt x="75938" y="1"/>
                    <a:pt x="7490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37"/>
            <p:cNvSpPr/>
            <p:nvPr/>
          </p:nvSpPr>
          <p:spPr>
            <a:xfrm>
              <a:off x="4746725" y="1839875"/>
              <a:ext cx="464000" cy="184875"/>
            </a:xfrm>
            <a:custGeom>
              <a:avLst/>
              <a:gdLst/>
              <a:ahLst/>
              <a:cxnLst/>
              <a:rect l="l" t="t" r="r" b="b"/>
              <a:pathLst>
                <a:path w="18560" h="7395" extrusionOk="0">
                  <a:moveTo>
                    <a:pt x="4732" y="0"/>
                  </a:moveTo>
                  <a:cubicBezTo>
                    <a:pt x="3549" y="0"/>
                    <a:pt x="2514" y="111"/>
                    <a:pt x="1701" y="407"/>
                  </a:cubicBezTo>
                  <a:cubicBezTo>
                    <a:pt x="1294" y="592"/>
                    <a:pt x="961" y="777"/>
                    <a:pt x="666" y="1035"/>
                  </a:cubicBezTo>
                  <a:cubicBezTo>
                    <a:pt x="370" y="1294"/>
                    <a:pt x="185" y="1664"/>
                    <a:pt x="74" y="2034"/>
                  </a:cubicBezTo>
                  <a:cubicBezTo>
                    <a:pt x="37" y="2255"/>
                    <a:pt x="0" y="2477"/>
                    <a:pt x="0" y="2662"/>
                  </a:cubicBezTo>
                  <a:cubicBezTo>
                    <a:pt x="0" y="3475"/>
                    <a:pt x="370" y="4178"/>
                    <a:pt x="961" y="4733"/>
                  </a:cubicBezTo>
                  <a:cubicBezTo>
                    <a:pt x="1812" y="5620"/>
                    <a:pt x="3106" y="6285"/>
                    <a:pt x="4511" y="6729"/>
                  </a:cubicBezTo>
                  <a:cubicBezTo>
                    <a:pt x="5915" y="7136"/>
                    <a:pt x="7431" y="7394"/>
                    <a:pt x="8651" y="7394"/>
                  </a:cubicBezTo>
                  <a:cubicBezTo>
                    <a:pt x="9391" y="7394"/>
                    <a:pt x="10056" y="7320"/>
                    <a:pt x="10537" y="7099"/>
                  </a:cubicBezTo>
                  <a:cubicBezTo>
                    <a:pt x="10796" y="7025"/>
                    <a:pt x="11017" y="6877"/>
                    <a:pt x="11165" y="6729"/>
                  </a:cubicBezTo>
                  <a:cubicBezTo>
                    <a:pt x="11350" y="6544"/>
                    <a:pt x="11461" y="6285"/>
                    <a:pt x="11461" y="6063"/>
                  </a:cubicBezTo>
                  <a:cubicBezTo>
                    <a:pt x="11461" y="5694"/>
                    <a:pt x="11313" y="5361"/>
                    <a:pt x="11128" y="5065"/>
                  </a:cubicBezTo>
                  <a:cubicBezTo>
                    <a:pt x="10759" y="4622"/>
                    <a:pt x="10167" y="4289"/>
                    <a:pt x="9539" y="4067"/>
                  </a:cubicBezTo>
                  <a:cubicBezTo>
                    <a:pt x="8540" y="3697"/>
                    <a:pt x="7394" y="3549"/>
                    <a:pt x="6470" y="3475"/>
                  </a:cubicBezTo>
                  <a:cubicBezTo>
                    <a:pt x="5546" y="3365"/>
                    <a:pt x="4843" y="3365"/>
                    <a:pt x="4843" y="3365"/>
                  </a:cubicBezTo>
                  <a:lnTo>
                    <a:pt x="4843" y="3993"/>
                  </a:lnTo>
                  <a:lnTo>
                    <a:pt x="5102" y="3993"/>
                  </a:lnTo>
                  <a:cubicBezTo>
                    <a:pt x="5694" y="4030"/>
                    <a:pt x="7209" y="4104"/>
                    <a:pt x="8503" y="4400"/>
                  </a:cubicBezTo>
                  <a:cubicBezTo>
                    <a:pt x="9169" y="4548"/>
                    <a:pt x="9760" y="4769"/>
                    <a:pt x="10204" y="5065"/>
                  </a:cubicBezTo>
                  <a:cubicBezTo>
                    <a:pt x="10426" y="5213"/>
                    <a:pt x="10574" y="5361"/>
                    <a:pt x="10685" y="5509"/>
                  </a:cubicBezTo>
                  <a:cubicBezTo>
                    <a:pt x="10796" y="5694"/>
                    <a:pt x="10833" y="5842"/>
                    <a:pt x="10833" y="6063"/>
                  </a:cubicBezTo>
                  <a:cubicBezTo>
                    <a:pt x="10833" y="6137"/>
                    <a:pt x="10796" y="6211"/>
                    <a:pt x="10722" y="6285"/>
                  </a:cubicBezTo>
                  <a:cubicBezTo>
                    <a:pt x="10611" y="6433"/>
                    <a:pt x="10352" y="6544"/>
                    <a:pt x="10019" y="6655"/>
                  </a:cubicBezTo>
                  <a:cubicBezTo>
                    <a:pt x="9650" y="6729"/>
                    <a:pt x="9169" y="6766"/>
                    <a:pt x="8651" y="6766"/>
                  </a:cubicBezTo>
                  <a:cubicBezTo>
                    <a:pt x="7099" y="6766"/>
                    <a:pt x="5065" y="6359"/>
                    <a:pt x="3401" y="5620"/>
                  </a:cubicBezTo>
                  <a:cubicBezTo>
                    <a:pt x="2588" y="5287"/>
                    <a:pt x="1886" y="4806"/>
                    <a:pt x="1405" y="4326"/>
                  </a:cubicBezTo>
                  <a:cubicBezTo>
                    <a:pt x="887" y="3808"/>
                    <a:pt x="629" y="3254"/>
                    <a:pt x="629" y="2662"/>
                  </a:cubicBezTo>
                  <a:cubicBezTo>
                    <a:pt x="629" y="2514"/>
                    <a:pt x="666" y="2366"/>
                    <a:pt x="703" y="2182"/>
                  </a:cubicBezTo>
                  <a:cubicBezTo>
                    <a:pt x="740" y="1923"/>
                    <a:pt x="887" y="1701"/>
                    <a:pt x="1072" y="1479"/>
                  </a:cubicBezTo>
                  <a:cubicBezTo>
                    <a:pt x="1405" y="1183"/>
                    <a:pt x="1886" y="961"/>
                    <a:pt x="2514" y="814"/>
                  </a:cubicBezTo>
                  <a:cubicBezTo>
                    <a:pt x="3106" y="703"/>
                    <a:pt x="3882" y="629"/>
                    <a:pt x="4732" y="629"/>
                  </a:cubicBezTo>
                  <a:cubicBezTo>
                    <a:pt x="7357" y="629"/>
                    <a:pt x="10796" y="1257"/>
                    <a:pt x="13531" y="1923"/>
                  </a:cubicBezTo>
                  <a:cubicBezTo>
                    <a:pt x="14936" y="2218"/>
                    <a:pt x="16156" y="2551"/>
                    <a:pt x="17007" y="2773"/>
                  </a:cubicBezTo>
                  <a:cubicBezTo>
                    <a:pt x="17450" y="2921"/>
                    <a:pt x="17783" y="2995"/>
                    <a:pt x="18042" y="3069"/>
                  </a:cubicBezTo>
                  <a:cubicBezTo>
                    <a:pt x="18264" y="3143"/>
                    <a:pt x="18412" y="3180"/>
                    <a:pt x="18412" y="3180"/>
                  </a:cubicBezTo>
                  <a:lnTo>
                    <a:pt x="18559" y="2588"/>
                  </a:lnTo>
                  <a:cubicBezTo>
                    <a:pt x="18559" y="2588"/>
                    <a:pt x="16452" y="1960"/>
                    <a:pt x="13679" y="1294"/>
                  </a:cubicBezTo>
                  <a:cubicBezTo>
                    <a:pt x="10907" y="666"/>
                    <a:pt x="7468" y="0"/>
                    <a:pt x="473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37"/>
            <p:cNvSpPr/>
            <p:nvPr/>
          </p:nvSpPr>
          <p:spPr>
            <a:xfrm>
              <a:off x="5240275" y="1582925"/>
              <a:ext cx="685825" cy="691375"/>
            </a:xfrm>
            <a:custGeom>
              <a:avLst/>
              <a:gdLst/>
              <a:ahLst/>
              <a:cxnLst/>
              <a:rect l="l" t="t" r="r" b="b"/>
              <a:pathLst>
                <a:path w="27433" h="27655" extrusionOk="0">
                  <a:moveTo>
                    <a:pt x="13901" y="0"/>
                  </a:moveTo>
                  <a:cubicBezTo>
                    <a:pt x="12201" y="0"/>
                    <a:pt x="8984" y="74"/>
                    <a:pt x="6027" y="703"/>
                  </a:cubicBezTo>
                  <a:cubicBezTo>
                    <a:pt x="4585" y="999"/>
                    <a:pt x="3180" y="1442"/>
                    <a:pt x="2108" y="2071"/>
                  </a:cubicBezTo>
                  <a:cubicBezTo>
                    <a:pt x="999" y="2699"/>
                    <a:pt x="185" y="3587"/>
                    <a:pt x="0" y="4733"/>
                  </a:cubicBezTo>
                  <a:cubicBezTo>
                    <a:pt x="0" y="4844"/>
                    <a:pt x="0" y="4954"/>
                    <a:pt x="0" y="5065"/>
                  </a:cubicBezTo>
                  <a:cubicBezTo>
                    <a:pt x="0" y="5842"/>
                    <a:pt x="333" y="6692"/>
                    <a:pt x="888" y="7616"/>
                  </a:cubicBezTo>
                  <a:cubicBezTo>
                    <a:pt x="1849" y="9280"/>
                    <a:pt x="3550" y="11203"/>
                    <a:pt x="5694" y="13236"/>
                  </a:cubicBezTo>
                  <a:cubicBezTo>
                    <a:pt x="8836" y="16304"/>
                    <a:pt x="12977" y="19558"/>
                    <a:pt x="16896" y="22220"/>
                  </a:cubicBezTo>
                  <a:cubicBezTo>
                    <a:pt x="20852" y="24882"/>
                    <a:pt x="24660" y="26952"/>
                    <a:pt x="27248" y="27654"/>
                  </a:cubicBezTo>
                  <a:lnTo>
                    <a:pt x="27433" y="27026"/>
                  </a:lnTo>
                  <a:cubicBezTo>
                    <a:pt x="25547" y="26545"/>
                    <a:pt x="22885" y="25251"/>
                    <a:pt x="20002" y="23477"/>
                  </a:cubicBezTo>
                  <a:cubicBezTo>
                    <a:pt x="15676" y="20815"/>
                    <a:pt x="10796" y="17155"/>
                    <a:pt x="7025" y="13680"/>
                  </a:cubicBezTo>
                  <a:cubicBezTo>
                    <a:pt x="5139" y="11942"/>
                    <a:pt x="3513" y="10241"/>
                    <a:pt x="2367" y="8725"/>
                  </a:cubicBezTo>
                  <a:cubicBezTo>
                    <a:pt x="1221" y="7247"/>
                    <a:pt x="592" y="5916"/>
                    <a:pt x="592" y="5065"/>
                  </a:cubicBezTo>
                  <a:cubicBezTo>
                    <a:pt x="592" y="4991"/>
                    <a:pt x="629" y="4917"/>
                    <a:pt x="629" y="4844"/>
                  </a:cubicBezTo>
                  <a:cubicBezTo>
                    <a:pt x="777" y="3919"/>
                    <a:pt x="1405" y="3217"/>
                    <a:pt x="2404" y="2625"/>
                  </a:cubicBezTo>
                  <a:cubicBezTo>
                    <a:pt x="3882" y="1738"/>
                    <a:pt x="6175" y="1220"/>
                    <a:pt x="8356" y="925"/>
                  </a:cubicBezTo>
                  <a:cubicBezTo>
                    <a:pt x="10537" y="666"/>
                    <a:pt x="12644" y="629"/>
                    <a:pt x="13901" y="629"/>
                  </a:cubicBezTo>
                  <a:lnTo>
                    <a:pt x="15011" y="629"/>
                  </a:lnTo>
                  <a:lnTo>
                    <a:pt x="1501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37"/>
            <p:cNvSpPr/>
            <p:nvPr/>
          </p:nvSpPr>
          <p:spPr>
            <a:xfrm>
              <a:off x="5406650" y="1584775"/>
              <a:ext cx="438125" cy="367875"/>
            </a:xfrm>
            <a:custGeom>
              <a:avLst/>
              <a:gdLst/>
              <a:ahLst/>
              <a:cxnLst/>
              <a:rect l="l" t="t" r="r" b="b"/>
              <a:pathLst>
                <a:path w="17525" h="14715" extrusionOk="0">
                  <a:moveTo>
                    <a:pt x="3475" y="0"/>
                  </a:moveTo>
                  <a:cubicBezTo>
                    <a:pt x="3475" y="0"/>
                    <a:pt x="2625" y="518"/>
                    <a:pt x="1775" y="1368"/>
                  </a:cubicBezTo>
                  <a:cubicBezTo>
                    <a:pt x="924" y="2256"/>
                    <a:pt x="37" y="3476"/>
                    <a:pt x="0" y="4917"/>
                  </a:cubicBezTo>
                  <a:cubicBezTo>
                    <a:pt x="0" y="5509"/>
                    <a:pt x="148" y="6101"/>
                    <a:pt x="481" y="6692"/>
                  </a:cubicBezTo>
                  <a:cubicBezTo>
                    <a:pt x="961" y="7616"/>
                    <a:pt x="1960" y="8541"/>
                    <a:pt x="3254" y="9465"/>
                  </a:cubicBezTo>
                  <a:cubicBezTo>
                    <a:pt x="5213" y="10833"/>
                    <a:pt x="7801" y="12127"/>
                    <a:pt x="10426" y="13125"/>
                  </a:cubicBezTo>
                  <a:cubicBezTo>
                    <a:pt x="13014" y="14086"/>
                    <a:pt x="15602" y="14715"/>
                    <a:pt x="17524" y="14715"/>
                  </a:cubicBezTo>
                  <a:lnTo>
                    <a:pt x="17524" y="14123"/>
                  </a:lnTo>
                  <a:cubicBezTo>
                    <a:pt x="15121" y="14123"/>
                    <a:pt x="11387" y="13014"/>
                    <a:pt x="8097" y="11461"/>
                  </a:cubicBezTo>
                  <a:cubicBezTo>
                    <a:pt x="6433" y="10722"/>
                    <a:pt x="4880" y="9835"/>
                    <a:pt x="3623" y="8947"/>
                  </a:cubicBezTo>
                  <a:cubicBezTo>
                    <a:pt x="2366" y="8097"/>
                    <a:pt x="1442" y="7173"/>
                    <a:pt x="1035" y="6396"/>
                  </a:cubicBezTo>
                  <a:cubicBezTo>
                    <a:pt x="740" y="5879"/>
                    <a:pt x="629" y="5398"/>
                    <a:pt x="629" y="4917"/>
                  </a:cubicBezTo>
                  <a:cubicBezTo>
                    <a:pt x="629" y="3734"/>
                    <a:pt x="1405" y="2625"/>
                    <a:pt x="2181" y="1812"/>
                  </a:cubicBezTo>
                  <a:cubicBezTo>
                    <a:pt x="2588" y="1405"/>
                    <a:pt x="2995" y="1072"/>
                    <a:pt x="3291" y="851"/>
                  </a:cubicBezTo>
                  <a:cubicBezTo>
                    <a:pt x="3438" y="740"/>
                    <a:pt x="3586" y="666"/>
                    <a:pt x="3660" y="592"/>
                  </a:cubicBezTo>
                  <a:lnTo>
                    <a:pt x="3771" y="518"/>
                  </a:lnTo>
                  <a:lnTo>
                    <a:pt x="3808" y="518"/>
                  </a:lnTo>
                  <a:lnTo>
                    <a:pt x="347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37"/>
            <p:cNvSpPr/>
            <p:nvPr/>
          </p:nvSpPr>
          <p:spPr>
            <a:xfrm>
              <a:off x="4434325" y="2717300"/>
              <a:ext cx="1258875" cy="2210575"/>
            </a:xfrm>
            <a:custGeom>
              <a:avLst/>
              <a:gdLst/>
              <a:ahLst/>
              <a:cxnLst/>
              <a:rect l="l" t="t" r="r" b="b"/>
              <a:pathLst>
                <a:path w="50355" h="88423" extrusionOk="0">
                  <a:moveTo>
                    <a:pt x="29766" y="1"/>
                  </a:moveTo>
                  <a:cubicBezTo>
                    <a:pt x="24738" y="1"/>
                    <a:pt x="21221" y="247"/>
                    <a:pt x="21221" y="247"/>
                  </a:cubicBezTo>
                  <a:cubicBezTo>
                    <a:pt x="21221" y="247"/>
                    <a:pt x="14936" y="18696"/>
                    <a:pt x="11609" y="35850"/>
                  </a:cubicBezTo>
                  <a:cubicBezTo>
                    <a:pt x="8282" y="53004"/>
                    <a:pt x="0" y="88422"/>
                    <a:pt x="0" y="88422"/>
                  </a:cubicBezTo>
                  <a:lnTo>
                    <a:pt x="33939" y="88422"/>
                  </a:lnTo>
                  <a:cubicBezTo>
                    <a:pt x="33939" y="88422"/>
                    <a:pt x="34124" y="80511"/>
                    <a:pt x="35418" y="70159"/>
                  </a:cubicBezTo>
                  <a:cubicBezTo>
                    <a:pt x="36712" y="59844"/>
                    <a:pt x="50354" y="4314"/>
                    <a:pt x="50354" y="4314"/>
                  </a:cubicBezTo>
                  <a:cubicBezTo>
                    <a:pt x="50354" y="4314"/>
                    <a:pt x="47212" y="802"/>
                    <a:pt x="38191" y="247"/>
                  </a:cubicBezTo>
                  <a:cubicBezTo>
                    <a:pt x="35171" y="62"/>
                    <a:pt x="32280" y="1"/>
                    <a:pt x="297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37"/>
            <p:cNvSpPr/>
            <p:nvPr/>
          </p:nvSpPr>
          <p:spPr>
            <a:xfrm>
              <a:off x="4426000" y="2709600"/>
              <a:ext cx="1275500" cy="2226600"/>
            </a:xfrm>
            <a:custGeom>
              <a:avLst/>
              <a:gdLst/>
              <a:ahLst/>
              <a:cxnLst/>
              <a:rect l="l" t="t" r="r" b="b"/>
              <a:pathLst>
                <a:path w="51020" h="89064" extrusionOk="0">
                  <a:moveTo>
                    <a:pt x="30094" y="629"/>
                  </a:moveTo>
                  <a:cubicBezTo>
                    <a:pt x="32608" y="629"/>
                    <a:pt x="35492" y="666"/>
                    <a:pt x="38487" y="851"/>
                  </a:cubicBezTo>
                  <a:cubicBezTo>
                    <a:pt x="42960" y="1147"/>
                    <a:pt x="45992" y="2145"/>
                    <a:pt x="47840" y="3069"/>
                  </a:cubicBezTo>
                  <a:cubicBezTo>
                    <a:pt x="48802" y="3513"/>
                    <a:pt x="49467" y="3957"/>
                    <a:pt x="49874" y="4289"/>
                  </a:cubicBezTo>
                  <a:cubicBezTo>
                    <a:pt x="50096" y="4474"/>
                    <a:pt x="50243" y="4585"/>
                    <a:pt x="50317" y="4696"/>
                  </a:cubicBezTo>
                  <a:lnTo>
                    <a:pt x="50350" y="4718"/>
                  </a:lnTo>
                  <a:lnTo>
                    <a:pt x="50350" y="4718"/>
                  </a:lnTo>
                  <a:cubicBezTo>
                    <a:pt x="49952" y="6341"/>
                    <a:pt x="46759" y="19392"/>
                    <a:pt x="43404" y="33607"/>
                  </a:cubicBezTo>
                  <a:cubicBezTo>
                    <a:pt x="41629" y="41186"/>
                    <a:pt x="39781" y="49098"/>
                    <a:pt x="38339" y="55753"/>
                  </a:cubicBezTo>
                  <a:cubicBezTo>
                    <a:pt x="36860" y="62444"/>
                    <a:pt x="35751" y="67842"/>
                    <a:pt x="35455" y="70430"/>
                  </a:cubicBezTo>
                  <a:cubicBezTo>
                    <a:pt x="34307" y="79613"/>
                    <a:pt x="34032" y="86906"/>
                    <a:pt x="33985" y="88435"/>
                  </a:cubicBezTo>
                  <a:lnTo>
                    <a:pt x="715" y="88435"/>
                  </a:lnTo>
                  <a:cubicBezTo>
                    <a:pt x="1603" y="84627"/>
                    <a:pt x="9110" y="52359"/>
                    <a:pt x="12238" y="36232"/>
                  </a:cubicBezTo>
                  <a:cubicBezTo>
                    <a:pt x="13901" y="27655"/>
                    <a:pt x="16304" y="18745"/>
                    <a:pt x="18264" y="12016"/>
                  </a:cubicBezTo>
                  <a:cubicBezTo>
                    <a:pt x="19262" y="8652"/>
                    <a:pt x="20149" y="5805"/>
                    <a:pt x="20815" y="3809"/>
                  </a:cubicBezTo>
                  <a:cubicBezTo>
                    <a:pt x="21111" y="2810"/>
                    <a:pt x="21369" y="1997"/>
                    <a:pt x="21554" y="1480"/>
                  </a:cubicBezTo>
                  <a:cubicBezTo>
                    <a:pt x="21652" y="1188"/>
                    <a:pt x="21718" y="978"/>
                    <a:pt x="21759" y="844"/>
                  </a:cubicBezTo>
                  <a:lnTo>
                    <a:pt x="21759" y="844"/>
                  </a:lnTo>
                  <a:cubicBezTo>
                    <a:pt x="21863" y="839"/>
                    <a:pt x="22005" y="830"/>
                    <a:pt x="22183" y="814"/>
                  </a:cubicBezTo>
                  <a:cubicBezTo>
                    <a:pt x="23403" y="740"/>
                    <a:pt x="26323" y="629"/>
                    <a:pt x="30094" y="629"/>
                  </a:cubicBezTo>
                  <a:close/>
                  <a:moveTo>
                    <a:pt x="30094" y="1"/>
                  </a:moveTo>
                  <a:cubicBezTo>
                    <a:pt x="25066" y="1"/>
                    <a:pt x="21517" y="259"/>
                    <a:pt x="21517" y="259"/>
                  </a:cubicBezTo>
                  <a:cubicBezTo>
                    <a:pt x="21406" y="259"/>
                    <a:pt x="21295" y="333"/>
                    <a:pt x="21258" y="444"/>
                  </a:cubicBezTo>
                  <a:cubicBezTo>
                    <a:pt x="21258" y="444"/>
                    <a:pt x="14973" y="18930"/>
                    <a:pt x="11646" y="36121"/>
                  </a:cubicBezTo>
                  <a:cubicBezTo>
                    <a:pt x="9982" y="44661"/>
                    <a:pt x="7062" y="57823"/>
                    <a:pt x="4585" y="68840"/>
                  </a:cubicBezTo>
                  <a:cubicBezTo>
                    <a:pt x="3328" y="74312"/>
                    <a:pt x="2182" y="79303"/>
                    <a:pt x="1368" y="82889"/>
                  </a:cubicBezTo>
                  <a:cubicBezTo>
                    <a:pt x="962" y="84664"/>
                    <a:pt x="629" y="86105"/>
                    <a:pt x="370" y="87141"/>
                  </a:cubicBezTo>
                  <a:cubicBezTo>
                    <a:pt x="148" y="88139"/>
                    <a:pt x="0" y="88693"/>
                    <a:pt x="0" y="88693"/>
                  </a:cubicBezTo>
                  <a:cubicBezTo>
                    <a:pt x="0" y="88767"/>
                    <a:pt x="0" y="88878"/>
                    <a:pt x="74" y="88952"/>
                  </a:cubicBezTo>
                  <a:cubicBezTo>
                    <a:pt x="148" y="89026"/>
                    <a:pt x="222" y="89063"/>
                    <a:pt x="333" y="89063"/>
                  </a:cubicBezTo>
                  <a:lnTo>
                    <a:pt x="34272" y="89063"/>
                  </a:lnTo>
                  <a:cubicBezTo>
                    <a:pt x="34420" y="89063"/>
                    <a:pt x="34568" y="88915"/>
                    <a:pt x="34568" y="88767"/>
                  </a:cubicBezTo>
                  <a:cubicBezTo>
                    <a:pt x="34568" y="88767"/>
                    <a:pt x="34605" y="88250"/>
                    <a:pt x="34642" y="87362"/>
                  </a:cubicBezTo>
                  <a:cubicBezTo>
                    <a:pt x="34753" y="84664"/>
                    <a:pt x="35085" y="78268"/>
                    <a:pt x="36047" y="70504"/>
                  </a:cubicBezTo>
                  <a:cubicBezTo>
                    <a:pt x="36379" y="67953"/>
                    <a:pt x="37452" y="62555"/>
                    <a:pt x="38930" y="55900"/>
                  </a:cubicBezTo>
                  <a:cubicBezTo>
                    <a:pt x="41112" y="45918"/>
                    <a:pt x="44143" y="33089"/>
                    <a:pt x="46583" y="22812"/>
                  </a:cubicBezTo>
                  <a:cubicBezTo>
                    <a:pt x="47840" y="17636"/>
                    <a:pt x="48949" y="13125"/>
                    <a:pt x="49726" y="9872"/>
                  </a:cubicBezTo>
                  <a:cubicBezTo>
                    <a:pt x="50133" y="8245"/>
                    <a:pt x="50428" y="6951"/>
                    <a:pt x="50650" y="6064"/>
                  </a:cubicBezTo>
                  <a:cubicBezTo>
                    <a:pt x="50872" y="5177"/>
                    <a:pt x="50983" y="4696"/>
                    <a:pt x="50983" y="4696"/>
                  </a:cubicBezTo>
                  <a:cubicBezTo>
                    <a:pt x="51020" y="4585"/>
                    <a:pt x="50983" y="4474"/>
                    <a:pt x="50909" y="4400"/>
                  </a:cubicBezTo>
                  <a:cubicBezTo>
                    <a:pt x="50872" y="4363"/>
                    <a:pt x="47655" y="814"/>
                    <a:pt x="38524" y="259"/>
                  </a:cubicBezTo>
                  <a:cubicBezTo>
                    <a:pt x="35492" y="75"/>
                    <a:pt x="32608" y="1"/>
                    <a:pt x="3009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37"/>
            <p:cNvSpPr/>
            <p:nvPr/>
          </p:nvSpPr>
          <p:spPr>
            <a:xfrm>
              <a:off x="5009200" y="2762300"/>
              <a:ext cx="495450" cy="732950"/>
            </a:xfrm>
            <a:custGeom>
              <a:avLst/>
              <a:gdLst/>
              <a:ahLst/>
              <a:cxnLst/>
              <a:rect l="l" t="t" r="r" b="b"/>
              <a:pathLst>
                <a:path w="19818" h="29318" extrusionOk="0">
                  <a:moveTo>
                    <a:pt x="2515" y="0"/>
                  </a:moveTo>
                  <a:cubicBezTo>
                    <a:pt x="2515" y="0"/>
                    <a:pt x="1" y="10685"/>
                    <a:pt x="1" y="16970"/>
                  </a:cubicBezTo>
                  <a:cubicBezTo>
                    <a:pt x="1" y="22449"/>
                    <a:pt x="3278" y="29317"/>
                    <a:pt x="8798" y="29317"/>
                  </a:cubicBezTo>
                  <a:cubicBezTo>
                    <a:pt x="9646" y="29317"/>
                    <a:pt x="10548" y="29155"/>
                    <a:pt x="11499" y="28800"/>
                  </a:cubicBezTo>
                  <a:cubicBezTo>
                    <a:pt x="18671" y="26101"/>
                    <a:pt x="19817" y="18522"/>
                    <a:pt x="19817" y="13605"/>
                  </a:cubicBezTo>
                  <a:cubicBezTo>
                    <a:pt x="19817" y="8688"/>
                    <a:pt x="19521" y="1959"/>
                    <a:pt x="19521" y="1959"/>
                  </a:cubicBezTo>
                  <a:cubicBezTo>
                    <a:pt x="19521" y="1959"/>
                    <a:pt x="17513" y="3566"/>
                    <a:pt x="14167" y="3566"/>
                  </a:cubicBezTo>
                  <a:cubicBezTo>
                    <a:pt x="13089" y="3566"/>
                    <a:pt x="11871" y="3399"/>
                    <a:pt x="10537" y="2958"/>
                  </a:cubicBezTo>
                  <a:cubicBezTo>
                    <a:pt x="5066" y="1109"/>
                    <a:pt x="2515" y="0"/>
                    <a:pt x="251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37"/>
            <p:cNvSpPr/>
            <p:nvPr/>
          </p:nvSpPr>
          <p:spPr>
            <a:xfrm>
              <a:off x="5024925" y="2762300"/>
              <a:ext cx="478800" cy="363925"/>
            </a:xfrm>
            <a:custGeom>
              <a:avLst/>
              <a:gdLst/>
              <a:ahLst/>
              <a:cxnLst/>
              <a:rect l="l" t="t" r="r" b="b"/>
              <a:pathLst>
                <a:path w="19152" h="14557" extrusionOk="0">
                  <a:moveTo>
                    <a:pt x="1886" y="0"/>
                  </a:moveTo>
                  <a:cubicBezTo>
                    <a:pt x="1886" y="0"/>
                    <a:pt x="740" y="4917"/>
                    <a:pt x="0" y="10056"/>
                  </a:cubicBezTo>
                  <a:cubicBezTo>
                    <a:pt x="1494" y="12453"/>
                    <a:pt x="4130" y="14556"/>
                    <a:pt x="8798" y="14556"/>
                  </a:cubicBezTo>
                  <a:cubicBezTo>
                    <a:pt x="9098" y="14556"/>
                    <a:pt x="9406" y="14547"/>
                    <a:pt x="9724" y="14530"/>
                  </a:cubicBezTo>
                  <a:cubicBezTo>
                    <a:pt x="13901" y="14271"/>
                    <a:pt x="16933" y="12792"/>
                    <a:pt x="19151" y="10685"/>
                  </a:cubicBezTo>
                  <a:cubicBezTo>
                    <a:pt x="19077" y="6396"/>
                    <a:pt x="18892" y="1959"/>
                    <a:pt x="18892" y="1959"/>
                  </a:cubicBezTo>
                  <a:cubicBezTo>
                    <a:pt x="18892" y="1959"/>
                    <a:pt x="16884" y="3566"/>
                    <a:pt x="13538" y="3566"/>
                  </a:cubicBezTo>
                  <a:cubicBezTo>
                    <a:pt x="12460" y="3566"/>
                    <a:pt x="11242" y="3399"/>
                    <a:pt x="9908" y="2958"/>
                  </a:cubicBezTo>
                  <a:cubicBezTo>
                    <a:pt x="4437" y="1109"/>
                    <a:pt x="1886" y="0"/>
                    <a:pt x="188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37"/>
            <p:cNvSpPr/>
            <p:nvPr/>
          </p:nvSpPr>
          <p:spPr>
            <a:xfrm>
              <a:off x="5031400" y="2805725"/>
              <a:ext cx="452900" cy="320750"/>
            </a:xfrm>
            <a:custGeom>
              <a:avLst/>
              <a:gdLst/>
              <a:ahLst/>
              <a:cxnLst/>
              <a:rect l="l" t="t" r="r" b="b"/>
              <a:pathLst>
                <a:path w="18116" h="12830" extrusionOk="0">
                  <a:moveTo>
                    <a:pt x="18116" y="2773"/>
                  </a:moveTo>
                  <a:lnTo>
                    <a:pt x="18079" y="2810"/>
                  </a:lnTo>
                  <a:cubicBezTo>
                    <a:pt x="18079" y="2810"/>
                    <a:pt x="18042" y="2810"/>
                    <a:pt x="18042" y="2847"/>
                  </a:cubicBezTo>
                  <a:cubicBezTo>
                    <a:pt x="17931" y="2995"/>
                    <a:pt x="17820" y="3180"/>
                    <a:pt x="17635" y="3402"/>
                  </a:cubicBezTo>
                  <a:cubicBezTo>
                    <a:pt x="17302" y="3883"/>
                    <a:pt x="16859" y="4585"/>
                    <a:pt x="16378" y="5435"/>
                  </a:cubicBezTo>
                  <a:cubicBezTo>
                    <a:pt x="15417" y="7099"/>
                    <a:pt x="14345" y="9317"/>
                    <a:pt x="13864" y="11536"/>
                  </a:cubicBezTo>
                  <a:cubicBezTo>
                    <a:pt x="13827" y="11683"/>
                    <a:pt x="13827" y="11831"/>
                    <a:pt x="13790" y="11979"/>
                  </a:cubicBezTo>
                  <a:cubicBezTo>
                    <a:pt x="15232" y="11499"/>
                    <a:pt x="16526" y="10833"/>
                    <a:pt x="17598" y="10020"/>
                  </a:cubicBezTo>
                  <a:cubicBezTo>
                    <a:pt x="17820" y="6914"/>
                    <a:pt x="18005" y="4437"/>
                    <a:pt x="18116" y="2773"/>
                  </a:cubicBezTo>
                  <a:close/>
                  <a:moveTo>
                    <a:pt x="1553" y="1"/>
                  </a:moveTo>
                  <a:lnTo>
                    <a:pt x="1553" y="75"/>
                  </a:lnTo>
                  <a:cubicBezTo>
                    <a:pt x="1294" y="1184"/>
                    <a:pt x="998" y="2700"/>
                    <a:pt x="666" y="4437"/>
                  </a:cubicBezTo>
                  <a:cubicBezTo>
                    <a:pt x="444" y="5768"/>
                    <a:pt x="185" y="7247"/>
                    <a:pt x="0" y="8689"/>
                  </a:cubicBezTo>
                  <a:cubicBezTo>
                    <a:pt x="1516" y="10944"/>
                    <a:pt x="4104" y="12829"/>
                    <a:pt x="8503" y="12829"/>
                  </a:cubicBezTo>
                  <a:cubicBezTo>
                    <a:pt x="8799" y="12829"/>
                    <a:pt x="9132" y="12793"/>
                    <a:pt x="9465" y="12793"/>
                  </a:cubicBezTo>
                  <a:cubicBezTo>
                    <a:pt x="10796" y="12719"/>
                    <a:pt x="12016" y="12497"/>
                    <a:pt x="13125" y="12201"/>
                  </a:cubicBezTo>
                  <a:cubicBezTo>
                    <a:pt x="13162" y="11942"/>
                    <a:pt x="13236" y="11683"/>
                    <a:pt x="13273" y="11388"/>
                  </a:cubicBezTo>
                  <a:cubicBezTo>
                    <a:pt x="13975" y="8171"/>
                    <a:pt x="15897" y="4955"/>
                    <a:pt x="16933" y="3365"/>
                  </a:cubicBezTo>
                  <a:lnTo>
                    <a:pt x="16933" y="3365"/>
                  </a:lnTo>
                  <a:cubicBezTo>
                    <a:pt x="15676" y="3920"/>
                    <a:pt x="14234" y="4252"/>
                    <a:pt x="12644" y="4326"/>
                  </a:cubicBezTo>
                  <a:cubicBezTo>
                    <a:pt x="12348" y="4363"/>
                    <a:pt x="12053" y="4363"/>
                    <a:pt x="11757" y="4363"/>
                  </a:cubicBezTo>
                  <a:cubicBezTo>
                    <a:pt x="6655" y="4363"/>
                    <a:pt x="3512" y="2219"/>
                    <a:pt x="15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37"/>
            <p:cNvSpPr/>
            <p:nvPr/>
          </p:nvSpPr>
          <p:spPr>
            <a:xfrm>
              <a:off x="5001825" y="2754200"/>
              <a:ext cx="510200" cy="748450"/>
            </a:xfrm>
            <a:custGeom>
              <a:avLst/>
              <a:gdLst/>
              <a:ahLst/>
              <a:cxnLst/>
              <a:rect l="l" t="t" r="r" b="b"/>
              <a:pathLst>
                <a:path w="20408" h="29938" extrusionOk="0">
                  <a:moveTo>
                    <a:pt x="3044" y="746"/>
                  </a:moveTo>
                  <a:lnTo>
                    <a:pt x="3044" y="746"/>
                  </a:lnTo>
                  <a:cubicBezTo>
                    <a:pt x="3908" y="1120"/>
                    <a:pt x="6406" y="2112"/>
                    <a:pt x="10722" y="3540"/>
                  </a:cubicBezTo>
                  <a:cubicBezTo>
                    <a:pt x="12089" y="4021"/>
                    <a:pt x="13383" y="4206"/>
                    <a:pt x="14493" y="4206"/>
                  </a:cubicBezTo>
                  <a:cubicBezTo>
                    <a:pt x="16987" y="4206"/>
                    <a:pt x="18742" y="3330"/>
                    <a:pt x="19532" y="2835"/>
                  </a:cubicBezTo>
                  <a:lnTo>
                    <a:pt x="19532" y="2835"/>
                  </a:lnTo>
                  <a:cubicBezTo>
                    <a:pt x="19537" y="3002"/>
                    <a:pt x="19546" y="3202"/>
                    <a:pt x="19558" y="3430"/>
                  </a:cubicBezTo>
                  <a:cubicBezTo>
                    <a:pt x="19631" y="5537"/>
                    <a:pt x="19779" y="10269"/>
                    <a:pt x="19779" y="13929"/>
                  </a:cubicBezTo>
                  <a:cubicBezTo>
                    <a:pt x="19779" y="16369"/>
                    <a:pt x="19521" y="19475"/>
                    <a:pt x="18374" y="22248"/>
                  </a:cubicBezTo>
                  <a:cubicBezTo>
                    <a:pt x="17191" y="25020"/>
                    <a:pt x="15195" y="27497"/>
                    <a:pt x="11720" y="28828"/>
                  </a:cubicBezTo>
                  <a:cubicBezTo>
                    <a:pt x="10759" y="29161"/>
                    <a:pt x="9908" y="29309"/>
                    <a:pt x="9095" y="29309"/>
                  </a:cubicBezTo>
                  <a:cubicBezTo>
                    <a:pt x="7764" y="29309"/>
                    <a:pt x="6581" y="28902"/>
                    <a:pt x="5546" y="28200"/>
                  </a:cubicBezTo>
                  <a:cubicBezTo>
                    <a:pt x="3993" y="27165"/>
                    <a:pt x="2736" y="25464"/>
                    <a:pt x="1886" y="23505"/>
                  </a:cubicBezTo>
                  <a:cubicBezTo>
                    <a:pt x="1072" y="21545"/>
                    <a:pt x="592" y="19327"/>
                    <a:pt x="592" y="17294"/>
                  </a:cubicBezTo>
                  <a:cubicBezTo>
                    <a:pt x="592" y="14188"/>
                    <a:pt x="1220" y="9936"/>
                    <a:pt x="1849" y="6498"/>
                  </a:cubicBezTo>
                  <a:cubicBezTo>
                    <a:pt x="2181" y="4761"/>
                    <a:pt x="2477" y="3245"/>
                    <a:pt x="2736" y="2136"/>
                  </a:cubicBezTo>
                  <a:cubicBezTo>
                    <a:pt x="2847" y="1581"/>
                    <a:pt x="2958" y="1174"/>
                    <a:pt x="3032" y="842"/>
                  </a:cubicBezTo>
                  <a:cubicBezTo>
                    <a:pt x="3036" y="808"/>
                    <a:pt x="3040" y="776"/>
                    <a:pt x="3044" y="746"/>
                  </a:cubicBezTo>
                  <a:close/>
                  <a:moveTo>
                    <a:pt x="2828" y="1"/>
                  </a:moveTo>
                  <a:cubicBezTo>
                    <a:pt x="2782" y="1"/>
                    <a:pt x="2736" y="10"/>
                    <a:pt x="2699" y="28"/>
                  </a:cubicBezTo>
                  <a:cubicBezTo>
                    <a:pt x="2588" y="65"/>
                    <a:pt x="2551" y="139"/>
                    <a:pt x="2514" y="250"/>
                  </a:cubicBezTo>
                  <a:cubicBezTo>
                    <a:pt x="2514" y="250"/>
                    <a:pt x="1886" y="2912"/>
                    <a:pt x="1257" y="6387"/>
                  </a:cubicBezTo>
                  <a:cubicBezTo>
                    <a:pt x="629" y="9862"/>
                    <a:pt x="0" y="14114"/>
                    <a:pt x="0" y="17294"/>
                  </a:cubicBezTo>
                  <a:cubicBezTo>
                    <a:pt x="0" y="20103"/>
                    <a:pt x="813" y="23246"/>
                    <a:pt x="2366" y="25686"/>
                  </a:cubicBezTo>
                  <a:cubicBezTo>
                    <a:pt x="3143" y="26906"/>
                    <a:pt x="4067" y="27978"/>
                    <a:pt x="5213" y="28718"/>
                  </a:cubicBezTo>
                  <a:cubicBezTo>
                    <a:pt x="6322" y="29494"/>
                    <a:pt x="7653" y="29938"/>
                    <a:pt x="9095" y="29938"/>
                  </a:cubicBezTo>
                  <a:cubicBezTo>
                    <a:pt x="9982" y="29938"/>
                    <a:pt x="10943" y="29753"/>
                    <a:pt x="11905" y="29383"/>
                  </a:cubicBezTo>
                  <a:cubicBezTo>
                    <a:pt x="15602" y="28015"/>
                    <a:pt x="17746" y="25390"/>
                    <a:pt x="18929" y="22469"/>
                  </a:cubicBezTo>
                  <a:cubicBezTo>
                    <a:pt x="20112" y="19586"/>
                    <a:pt x="20408" y="16406"/>
                    <a:pt x="20408" y="13929"/>
                  </a:cubicBezTo>
                  <a:cubicBezTo>
                    <a:pt x="20408" y="9012"/>
                    <a:pt x="20112" y="2283"/>
                    <a:pt x="20112" y="2283"/>
                  </a:cubicBezTo>
                  <a:cubicBezTo>
                    <a:pt x="20112" y="2136"/>
                    <a:pt x="20038" y="2062"/>
                    <a:pt x="19927" y="1988"/>
                  </a:cubicBezTo>
                  <a:cubicBezTo>
                    <a:pt x="19906" y="1977"/>
                    <a:pt x="19878" y="1972"/>
                    <a:pt x="19847" y="1972"/>
                  </a:cubicBezTo>
                  <a:cubicBezTo>
                    <a:pt x="19773" y="1972"/>
                    <a:pt x="19684" y="1999"/>
                    <a:pt x="19631" y="2025"/>
                  </a:cubicBezTo>
                  <a:lnTo>
                    <a:pt x="19594" y="2062"/>
                  </a:lnTo>
                  <a:cubicBezTo>
                    <a:pt x="19410" y="2210"/>
                    <a:pt x="17524" y="3577"/>
                    <a:pt x="14493" y="3577"/>
                  </a:cubicBezTo>
                  <a:cubicBezTo>
                    <a:pt x="13420" y="3577"/>
                    <a:pt x="12237" y="3393"/>
                    <a:pt x="10943" y="2986"/>
                  </a:cubicBezTo>
                  <a:cubicBezTo>
                    <a:pt x="8208" y="2062"/>
                    <a:pt x="6211" y="1322"/>
                    <a:pt x="4880" y="805"/>
                  </a:cubicBezTo>
                  <a:cubicBezTo>
                    <a:pt x="4215" y="583"/>
                    <a:pt x="3734" y="361"/>
                    <a:pt x="3438" y="250"/>
                  </a:cubicBezTo>
                  <a:cubicBezTo>
                    <a:pt x="3253" y="176"/>
                    <a:pt x="3143" y="102"/>
                    <a:pt x="3069" y="102"/>
                  </a:cubicBezTo>
                  <a:cubicBezTo>
                    <a:pt x="2995" y="65"/>
                    <a:pt x="2958" y="28"/>
                    <a:pt x="2958" y="28"/>
                  </a:cubicBezTo>
                  <a:cubicBezTo>
                    <a:pt x="2921" y="10"/>
                    <a:pt x="2875" y="1"/>
                    <a:pt x="282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37"/>
            <p:cNvSpPr/>
            <p:nvPr/>
          </p:nvSpPr>
          <p:spPr>
            <a:xfrm>
              <a:off x="5354875" y="2859575"/>
              <a:ext cx="133125" cy="419400"/>
            </a:xfrm>
            <a:custGeom>
              <a:avLst/>
              <a:gdLst/>
              <a:ahLst/>
              <a:cxnLst/>
              <a:rect l="l" t="t" r="r" b="b"/>
              <a:pathLst>
                <a:path w="5325" h="16776" extrusionOk="0">
                  <a:moveTo>
                    <a:pt x="4991" y="0"/>
                  </a:moveTo>
                  <a:cubicBezTo>
                    <a:pt x="4895" y="0"/>
                    <a:pt x="4800" y="49"/>
                    <a:pt x="4733" y="139"/>
                  </a:cubicBezTo>
                  <a:cubicBezTo>
                    <a:pt x="4733" y="139"/>
                    <a:pt x="1332" y="4649"/>
                    <a:pt x="334" y="9234"/>
                  </a:cubicBezTo>
                  <a:cubicBezTo>
                    <a:pt x="112" y="10343"/>
                    <a:pt x="1" y="11341"/>
                    <a:pt x="1" y="12228"/>
                  </a:cubicBezTo>
                  <a:cubicBezTo>
                    <a:pt x="1" y="15001"/>
                    <a:pt x="925" y="16591"/>
                    <a:pt x="925" y="16628"/>
                  </a:cubicBezTo>
                  <a:cubicBezTo>
                    <a:pt x="999" y="16726"/>
                    <a:pt x="1106" y="16776"/>
                    <a:pt x="1213" y="16776"/>
                  </a:cubicBezTo>
                  <a:cubicBezTo>
                    <a:pt x="1266" y="16776"/>
                    <a:pt x="1319" y="16763"/>
                    <a:pt x="1369" y="16739"/>
                  </a:cubicBezTo>
                  <a:cubicBezTo>
                    <a:pt x="1517" y="16665"/>
                    <a:pt x="1554" y="16443"/>
                    <a:pt x="1480" y="16295"/>
                  </a:cubicBezTo>
                  <a:cubicBezTo>
                    <a:pt x="1369" y="16147"/>
                    <a:pt x="629" y="14705"/>
                    <a:pt x="629" y="12228"/>
                  </a:cubicBezTo>
                  <a:cubicBezTo>
                    <a:pt x="629" y="11378"/>
                    <a:pt x="703" y="10417"/>
                    <a:pt x="925" y="9382"/>
                  </a:cubicBezTo>
                  <a:cubicBezTo>
                    <a:pt x="1406" y="7163"/>
                    <a:pt x="2478" y="4945"/>
                    <a:pt x="3439" y="3281"/>
                  </a:cubicBezTo>
                  <a:cubicBezTo>
                    <a:pt x="3920" y="2431"/>
                    <a:pt x="4363" y="1729"/>
                    <a:pt x="4696" y="1248"/>
                  </a:cubicBezTo>
                  <a:cubicBezTo>
                    <a:pt x="4881" y="1026"/>
                    <a:pt x="4992" y="841"/>
                    <a:pt x="5103" y="693"/>
                  </a:cubicBezTo>
                  <a:cubicBezTo>
                    <a:pt x="5177" y="582"/>
                    <a:pt x="5251" y="509"/>
                    <a:pt x="5251" y="509"/>
                  </a:cubicBezTo>
                  <a:cubicBezTo>
                    <a:pt x="5325" y="361"/>
                    <a:pt x="5325" y="176"/>
                    <a:pt x="5177" y="65"/>
                  </a:cubicBezTo>
                  <a:cubicBezTo>
                    <a:pt x="5118" y="21"/>
                    <a:pt x="5054" y="0"/>
                    <a:pt x="499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37"/>
            <p:cNvSpPr/>
            <p:nvPr/>
          </p:nvSpPr>
          <p:spPr>
            <a:xfrm>
              <a:off x="3913950" y="2701900"/>
              <a:ext cx="2461350" cy="2225975"/>
            </a:xfrm>
            <a:custGeom>
              <a:avLst/>
              <a:gdLst/>
              <a:ahLst/>
              <a:cxnLst/>
              <a:rect l="l" t="t" r="r" b="b"/>
              <a:pathLst>
                <a:path w="98454" h="89039" extrusionOk="0">
                  <a:moveTo>
                    <a:pt x="45813" y="0"/>
                  </a:moveTo>
                  <a:cubicBezTo>
                    <a:pt x="45788" y="0"/>
                    <a:pt x="45770" y="13"/>
                    <a:pt x="45770" y="13"/>
                  </a:cubicBezTo>
                  <a:cubicBezTo>
                    <a:pt x="45770" y="13"/>
                    <a:pt x="18819" y="457"/>
                    <a:pt x="16859" y="567"/>
                  </a:cubicBezTo>
                  <a:cubicBezTo>
                    <a:pt x="14863" y="715"/>
                    <a:pt x="15713" y="14210"/>
                    <a:pt x="15713" y="33434"/>
                  </a:cubicBezTo>
                  <a:cubicBezTo>
                    <a:pt x="15713" y="51106"/>
                    <a:pt x="2219" y="83863"/>
                    <a:pt x="1" y="89038"/>
                  </a:cubicBezTo>
                  <a:lnTo>
                    <a:pt x="25584" y="89038"/>
                  </a:lnTo>
                  <a:cubicBezTo>
                    <a:pt x="26398" y="85489"/>
                    <a:pt x="30280" y="69259"/>
                    <a:pt x="33126" y="60423"/>
                  </a:cubicBezTo>
                  <a:cubicBezTo>
                    <a:pt x="36380" y="50441"/>
                    <a:pt x="40594" y="38093"/>
                    <a:pt x="41408" y="30625"/>
                  </a:cubicBezTo>
                  <a:cubicBezTo>
                    <a:pt x="42258" y="23194"/>
                    <a:pt x="45770" y="3377"/>
                    <a:pt x="45770" y="3377"/>
                  </a:cubicBezTo>
                  <a:cubicBezTo>
                    <a:pt x="46226" y="275"/>
                    <a:pt x="45932" y="0"/>
                    <a:pt x="45813" y="0"/>
                  </a:cubicBezTo>
                  <a:close/>
                  <a:moveTo>
                    <a:pt x="67668" y="1054"/>
                  </a:moveTo>
                  <a:cubicBezTo>
                    <a:pt x="63932" y="1054"/>
                    <a:pt x="63331" y="2426"/>
                    <a:pt x="63331" y="4375"/>
                  </a:cubicBezTo>
                  <a:cubicBezTo>
                    <a:pt x="63331" y="4375"/>
                    <a:pt x="62629" y="13211"/>
                    <a:pt x="61779" y="26854"/>
                  </a:cubicBezTo>
                  <a:cubicBezTo>
                    <a:pt x="60928" y="40459"/>
                    <a:pt x="57564" y="57059"/>
                    <a:pt x="53238" y="68150"/>
                  </a:cubicBezTo>
                  <a:cubicBezTo>
                    <a:pt x="48876" y="79241"/>
                    <a:pt x="49024" y="85970"/>
                    <a:pt x="49135" y="88077"/>
                  </a:cubicBezTo>
                  <a:cubicBezTo>
                    <a:pt x="49172" y="88447"/>
                    <a:pt x="49209" y="88780"/>
                    <a:pt x="49209" y="89038"/>
                  </a:cubicBezTo>
                  <a:lnTo>
                    <a:pt x="68766" y="89038"/>
                  </a:lnTo>
                  <a:cubicBezTo>
                    <a:pt x="68248" y="85896"/>
                    <a:pt x="67990" y="78465"/>
                    <a:pt x="72759" y="65451"/>
                  </a:cubicBezTo>
                  <a:cubicBezTo>
                    <a:pt x="72759" y="65451"/>
                    <a:pt x="72759" y="77134"/>
                    <a:pt x="73868" y="80498"/>
                  </a:cubicBezTo>
                  <a:cubicBezTo>
                    <a:pt x="74489" y="82381"/>
                    <a:pt x="74727" y="83383"/>
                    <a:pt x="75575" y="83383"/>
                  </a:cubicBezTo>
                  <a:cubicBezTo>
                    <a:pt x="76242" y="83383"/>
                    <a:pt x="77286" y="82762"/>
                    <a:pt x="79192" y="81459"/>
                  </a:cubicBezTo>
                  <a:cubicBezTo>
                    <a:pt x="83554" y="78539"/>
                    <a:pt x="98453" y="59425"/>
                    <a:pt x="98453" y="59425"/>
                  </a:cubicBezTo>
                  <a:lnTo>
                    <a:pt x="98453" y="53103"/>
                  </a:lnTo>
                  <a:cubicBezTo>
                    <a:pt x="98453" y="53103"/>
                    <a:pt x="92538" y="56615"/>
                    <a:pt x="88323" y="58722"/>
                  </a:cubicBezTo>
                  <a:cubicBezTo>
                    <a:pt x="87504" y="59132"/>
                    <a:pt x="86834" y="59335"/>
                    <a:pt x="86294" y="59335"/>
                  </a:cubicBezTo>
                  <a:cubicBezTo>
                    <a:pt x="84060" y="59335"/>
                    <a:pt x="84066" y="55855"/>
                    <a:pt x="84959" y="49184"/>
                  </a:cubicBezTo>
                  <a:cubicBezTo>
                    <a:pt x="86068" y="40903"/>
                    <a:pt x="95791" y="9440"/>
                    <a:pt x="95902" y="7185"/>
                  </a:cubicBezTo>
                  <a:cubicBezTo>
                    <a:pt x="96050" y="4930"/>
                    <a:pt x="79192" y="2564"/>
                    <a:pt x="71761" y="1418"/>
                  </a:cubicBezTo>
                  <a:cubicBezTo>
                    <a:pt x="70093" y="1169"/>
                    <a:pt x="68749" y="1054"/>
                    <a:pt x="67668" y="105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37"/>
            <p:cNvSpPr/>
            <p:nvPr/>
          </p:nvSpPr>
          <p:spPr>
            <a:xfrm>
              <a:off x="5139525" y="3731850"/>
              <a:ext cx="1235775" cy="1196025"/>
            </a:xfrm>
            <a:custGeom>
              <a:avLst/>
              <a:gdLst/>
              <a:ahLst/>
              <a:cxnLst/>
              <a:rect l="l" t="t" r="r" b="b"/>
              <a:pathLst>
                <a:path w="49431" h="47841" extrusionOk="0">
                  <a:moveTo>
                    <a:pt x="32276" y="0"/>
                  </a:moveTo>
                  <a:cubicBezTo>
                    <a:pt x="32276" y="0"/>
                    <a:pt x="14678" y="31388"/>
                    <a:pt x="5842" y="37969"/>
                  </a:cubicBezTo>
                  <a:cubicBezTo>
                    <a:pt x="3883" y="39448"/>
                    <a:pt x="1960" y="40779"/>
                    <a:pt x="259" y="42073"/>
                  </a:cubicBezTo>
                  <a:cubicBezTo>
                    <a:pt x="1" y="44402"/>
                    <a:pt x="75" y="46029"/>
                    <a:pt x="112" y="46879"/>
                  </a:cubicBezTo>
                  <a:cubicBezTo>
                    <a:pt x="149" y="47249"/>
                    <a:pt x="186" y="47582"/>
                    <a:pt x="186" y="47840"/>
                  </a:cubicBezTo>
                  <a:lnTo>
                    <a:pt x="19743" y="47840"/>
                  </a:lnTo>
                  <a:cubicBezTo>
                    <a:pt x="19225" y="44698"/>
                    <a:pt x="18967" y="37267"/>
                    <a:pt x="23736" y="24253"/>
                  </a:cubicBezTo>
                  <a:cubicBezTo>
                    <a:pt x="23736" y="24253"/>
                    <a:pt x="23736" y="35936"/>
                    <a:pt x="24845" y="39300"/>
                  </a:cubicBezTo>
                  <a:cubicBezTo>
                    <a:pt x="25466" y="41183"/>
                    <a:pt x="25704" y="42185"/>
                    <a:pt x="26552" y="42185"/>
                  </a:cubicBezTo>
                  <a:cubicBezTo>
                    <a:pt x="27219" y="42185"/>
                    <a:pt x="28263" y="41564"/>
                    <a:pt x="30169" y="40261"/>
                  </a:cubicBezTo>
                  <a:cubicBezTo>
                    <a:pt x="34531" y="37341"/>
                    <a:pt x="49430" y="18227"/>
                    <a:pt x="49430" y="18227"/>
                  </a:cubicBezTo>
                  <a:lnTo>
                    <a:pt x="49430" y="11905"/>
                  </a:lnTo>
                  <a:cubicBezTo>
                    <a:pt x="49430" y="11905"/>
                    <a:pt x="43515" y="15417"/>
                    <a:pt x="39300" y="17524"/>
                  </a:cubicBezTo>
                  <a:cubicBezTo>
                    <a:pt x="38481" y="17934"/>
                    <a:pt x="37811" y="18137"/>
                    <a:pt x="37271" y="18137"/>
                  </a:cubicBezTo>
                  <a:cubicBezTo>
                    <a:pt x="35037" y="18137"/>
                    <a:pt x="35043" y="14657"/>
                    <a:pt x="35936" y="7986"/>
                  </a:cubicBezTo>
                  <a:cubicBezTo>
                    <a:pt x="36158" y="6396"/>
                    <a:pt x="36676" y="3919"/>
                    <a:pt x="37415" y="962"/>
                  </a:cubicBezTo>
                  <a:lnTo>
                    <a:pt x="3227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37"/>
            <p:cNvSpPr/>
            <p:nvPr/>
          </p:nvSpPr>
          <p:spPr>
            <a:xfrm>
              <a:off x="3913950" y="3766050"/>
              <a:ext cx="429825" cy="1161825"/>
            </a:xfrm>
            <a:custGeom>
              <a:avLst/>
              <a:gdLst/>
              <a:ahLst/>
              <a:cxnLst/>
              <a:rect l="l" t="t" r="r" b="b"/>
              <a:pathLst>
                <a:path w="17193" h="46473" extrusionOk="0">
                  <a:moveTo>
                    <a:pt x="17192" y="0"/>
                  </a:moveTo>
                  <a:lnTo>
                    <a:pt x="13162" y="8097"/>
                  </a:lnTo>
                  <a:cubicBezTo>
                    <a:pt x="9095" y="24549"/>
                    <a:pt x="1590" y="42738"/>
                    <a:pt x="1" y="46472"/>
                  </a:cubicBezTo>
                  <a:lnTo>
                    <a:pt x="6101" y="46472"/>
                  </a:lnTo>
                  <a:lnTo>
                    <a:pt x="171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37"/>
            <p:cNvSpPr/>
            <p:nvPr/>
          </p:nvSpPr>
          <p:spPr>
            <a:xfrm>
              <a:off x="5142300" y="4519325"/>
              <a:ext cx="933525" cy="401150"/>
            </a:xfrm>
            <a:custGeom>
              <a:avLst/>
              <a:gdLst/>
              <a:ahLst/>
              <a:cxnLst/>
              <a:rect l="l" t="t" r="r" b="b"/>
              <a:pathLst>
                <a:path w="37341" h="16046" extrusionOk="0">
                  <a:moveTo>
                    <a:pt x="24142" y="777"/>
                  </a:moveTo>
                  <a:lnTo>
                    <a:pt x="24142" y="777"/>
                  </a:lnTo>
                  <a:cubicBezTo>
                    <a:pt x="24216" y="1886"/>
                    <a:pt x="24290" y="2995"/>
                    <a:pt x="24401" y="3993"/>
                  </a:cubicBezTo>
                  <a:cubicBezTo>
                    <a:pt x="24549" y="5546"/>
                    <a:pt x="24771" y="6914"/>
                    <a:pt x="25030" y="7690"/>
                  </a:cubicBezTo>
                  <a:cubicBezTo>
                    <a:pt x="25252" y="8430"/>
                    <a:pt x="25436" y="8984"/>
                    <a:pt x="25621" y="9428"/>
                  </a:cubicBezTo>
                  <a:cubicBezTo>
                    <a:pt x="25769" y="9872"/>
                    <a:pt x="25954" y="10167"/>
                    <a:pt x="26102" y="10278"/>
                  </a:cubicBezTo>
                  <a:cubicBezTo>
                    <a:pt x="26213" y="10352"/>
                    <a:pt x="26287" y="10389"/>
                    <a:pt x="26435" y="10389"/>
                  </a:cubicBezTo>
                  <a:lnTo>
                    <a:pt x="26472" y="10389"/>
                  </a:lnTo>
                  <a:cubicBezTo>
                    <a:pt x="26693" y="10389"/>
                    <a:pt x="27100" y="10241"/>
                    <a:pt x="27655" y="9945"/>
                  </a:cubicBezTo>
                  <a:cubicBezTo>
                    <a:pt x="28209" y="9650"/>
                    <a:pt x="28949" y="9169"/>
                    <a:pt x="29910" y="8541"/>
                  </a:cubicBezTo>
                  <a:cubicBezTo>
                    <a:pt x="30797" y="7912"/>
                    <a:pt x="32276" y="6507"/>
                    <a:pt x="33940" y="4696"/>
                  </a:cubicBezTo>
                  <a:cubicBezTo>
                    <a:pt x="35012" y="3550"/>
                    <a:pt x="36158" y="2256"/>
                    <a:pt x="37341" y="888"/>
                  </a:cubicBezTo>
                  <a:lnTo>
                    <a:pt x="24142" y="777"/>
                  </a:lnTo>
                  <a:close/>
                  <a:moveTo>
                    <a:pt x="11868" y="0"/>
                  </a:moveTo>
                  <a:cubicBezTo>
                    <a:pt x="9613" y="2847"/>
                    <a:pt x="7506" y="5176"/>
                    <a:pt x="5731" y="6470"/>
                  </a:cubicBezTo>
                  <a:cubicBezTo>
                    <a:pt x="3883" y="7875"/>
                    <a:pt x="2108" y="9132"/>
                    <a:pt x="481" y="10315"/>
                  </a:cubicBezTo>
                  <a:cubicBezTo>
                    <a:pt x="333" y="11757"/>
                    <a:pt x="259" y="12940"/>
                    <a:pt x="259" y="13827"/>
                  </a:cubicBezTo>
                  <a:cubicBezTo>
                    <a:pt x="259" y="14493"/>
                    <a:pt x="296" y="15010"/>
                    <a:pt x="333" y="15343"/>
                  </a:cubicBezTo>
                  <a:lnTo>
                    <a:pt x="1" y="15380"/>
                  </a:lnTo>
                  <a:lnTo>
                    <a:pt x="333" y="15380"/>
                  </a:lnTo>
                  <a:cubicBezTo>
                    <a:pt x="333" y="15602"/>
                    <a:pt x="370" y="15824"/>
                    <a:pt x="370" y="16046"/>
                  </a:cubicBezTo>
                  <a:lnTo>
                    <a:pt x="19299" y="16046"/>
                  </a:lnTo>
                  <a:cubicBezTo>
                    <a:pt x="19151" y="15195"/>
                    <a:pt x="19077" y="14086"/>
                    <a:pt x="19077" y="12681"/>
                  </a:cubicBezTo>
                  <a:cubicBezTo>
                    <a:pt x="19077" y="9872"/>
                    <a:pt x="19447" y="5953"/>
                    <a:pt x="20778" y="740"/>
                  </a:cubicBezTo>
                  <a:lnTo>
                    <a:pt x="13273" y="666"/>
                  </a:lnTo>
                  <a:cubicBezTo>
                    <a:pt x="12682" y="666"/>
                    <a:pt x="12201" y="407"/>
                    <a:pt x="1186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37"/>
            <p:cNvSpPr/>
            <p:nvPr/>
          </p:nvSpPr>
          <p:spPr>
            <a:xfrm>
              <a:off x="3925975" y="4024850"/>
              <a:ext cx="355850" cy="895625"/>
            </a:xfrm>
            <a:custGeom>
              <a:avLst/>
              <a:gdLst/>
              <a:ahLst/>
              <a:cxnLst/>
              <a:rect l="l" t="t" r="r" b="b"/>
              <a:pathLst>
                <a:path w="14234" h="35825" extrusionOk="0">
                  <a:moveTo>
                    <a:pt x="14234" y="0"/>
                  </a:moveTo>
                  <a:lnTo>
                    <a:pt x="11498" y="8060"/>
                  </a:lnTo>
                  <a:lnTo>
                    <a:pt x="12348" y="7912"/>
                  </a:lnTo>
                  <a:lnTo>
                    <a:pt x="14234" y="0"/>
                  </a:lnTo>
                  <a:close/>
                  <a:moveTo>
                    <a:pt x="7727" y="27358"/>
                  </a:moveTo>
                  <a:lnTo>
                    <a:pt x="7727" y="27358"/>
                  </a:lnTo>
                  <a:cubicBezTo>
                    <a:pt x="5805" y="27913"/>
                    <a:pt x="4104" y="28394"/>
                    <a:pt x="2847" y="28726"/>
                  </a:cubicBezTo>
                  <a:cubicBezTo>
                    <a:pt x="1590" y="31980"/>
                    <a:pt x="555" y="34457"/>
                    <a:pt x="0" y="35825"/>
                  </a:cubicBezTo>
                  <a:lnTo>
                    <a:pt x="5694" y="35825"/>
                  </a:lnTo>
                  <a:lnTo>
                    <a:pt x="7727" y="27358"/>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6" name="Google Shape;1916;p37"/>
            <p:cNvSpPr/>
            <p:nvPr/>
          </p:nvSpPr>
          <p:spPr>
            <a:xfrm>
              <a:off x="3906550" y="2694575"/>
              <a:ext cx="2476150" cy="2241625"/>
            </a:xfrm>
            <a:custGeom>
              <a:avLst/>
              <a:gdLst/>
              <a:ahLst/>
              <a:cxnLst/>
              <a:rect l="l" t="t" r="r" b="b"/>
              <a:pathLst>
                <a:path w="99046" h="89665" extrusionOk="0">
                  <a:moveTo>
                    <a:pt x="25427" y="29501"/>
                  </a:moveTo>
                  <a:cubicBezTo>
                    <a:pt x="25333" y="29501"/>
                    <a:pt x="25243" y="29537"/>
                    <a:pt x="25178" y="29624"/>
                  </a:cubicBezTo>
                  <a:lnTo>
                    <a:pt x="20704" y="35502"/>
                  </a:lnTo>
                  <a:cubicBezTo>
                    <a:pt x="20594" y="35650"/>
                    <a:pt x="20594" y="35835"/>
                    <a:pt x="20741" y="35946"/>
                  </a:cubicBezTo>
                  <a:cubicBezTo>
                    <a:pt x="20803" y="35992"/>
                    <a:pt x="20872" y="36013"/>
                    <a:pt x="20939" y="36013"/>
                  </a:cubicBezTo>
                  <a:cubicBezTo>
                    <a:pt x="21031" y="36013"/>
                    <a:pt x="21121" y="35973"/>
                    <a:pt x="21185" y="35909"/>
                  </a:cubicBezTo>
                  <a:lnTo>
                    <a:pt x="25659" y="29993"/>
                  </a:lnTo>
                  <a:cubicBezTo>
                    <a:pt x="25769" y="29846"/>
                    <a:pt x="25732" y="29661"/>
                    <a:pt x="25622" y="29550"/>
                  </a:cubicBezTo>
                  <a:cubicBezTo>
                    <a:pt x="25560" y="29519"/>
                    <a:pt x="25493" y="29501"/>
                    <a:pt x="25427" y="29501"/>
                  </a:cubicBezTo>
                  <a:close/>
                  <a:moveTo>
                    <a:pt x="84879" y="20321"/>
                  </a:moveTo>
                  <a:cubicBezTo>
                    <a:pt x="84739" y="20321"/>
                    <a:pt x="84619" y="20421"/>
                    <a:pt x="84590" y="20566"/>
                  </a:cubicBezTo>
                  <a:lnTo>
                    <a:pt x="79044" y="41196"/>
                  </a:lnTo>
                  <a:cubicBezTo>
                    <a:pt x="79007" y="41343"/>
                    <a:pt x="79118" y="41528"/>
                    <a:pt x="79266" y="41565"/>
                  </a:cubicBezTo>
                  <a:cubicBezTo>
                    <a:pt x="79297" y="41571"/>
                    <a:pt x="79326" y="41574"/>
                    <a:pt x="79355" y="41574"/>
                  </a:cubicBezTo>
                  <a:cubicBezTo>
                    <a:pt x="79497" y="41574"/>
                    <a:pt x="79605" y="41497"/>
                    <a:pt x="79636" y="41343"/>
                  </a:cubicBezTo>
                  <a:lnTo>
                    <a:pt x="85181" y="20714"/>
                  </a:lnTo>
                  <a:cubicBezTo>
                    <a:pt x="85255" y="20529"/>
                    <a:pt x="85144" y="20381"/>
                    <a:pt x="84996" y="20344"/>
                  </a:cubicBezTo>
                  <a:cubicBezTo>
                    <a:pt x="84957" y="20328"/>
                    <a:pt x="84917" y="20321"/>
                    <a:pt x="84879" y="20321"/>
                  </a:cubicBezTo>
                  <a:close/>
                  <a:moveTo>
                    <a:pt x="45982" y="639"/>
                  </a:moveTo>
                  <a:cubicBezTo>
                    <a:pt x="46008" y="736"/>
                    <a:pt x="46029" y="896"/>
                    <a:pt x="46029" y="1119"/>
                  </a:cubicBezTo>
                  <a:cubicBezTo>
                    <a:pt x="46029" y="1600"/>
                    <a:pt x="45955" y="2376"/>
                    <a:pt x="45771" y="3633"/>
                  </a:cubicBezTo>
                  <a:cubicBezTo>
                    <a:pt x="45771" y="3633"/>
                    <a:pt x="42258" y="23413"/>
                    <a:pt x="41408" y="30881"/>
                  </a:cubicBezTo>
                  <a:cubicBezTo>
                    <a:pt x="40595" y="38275"/>
                    <a:pt x="36380" y="50623"/>
                    <a:pt x="33127" y="60605"/>
                  </a:cubicBezTo>
                  <a:cubicBezTo>
                    <a:pt x="30343" y="69280"/>
                    <a:pt x="26571" y="84987"/>
                    <a:pt x="25644" y="89036"/>
                  </a:cubicBezTo>
                  <a:lnTo>
                    <a:pt x="779" y="89036"/>
                  </a:lnTo>
                  <a:cubicBezTo>
                    <a:pt x="2092" y="85905"/>
                    <a:pt x="5803" y="76838"/>
                    <a:pt x="9281" y="66336"/>
                  </a:cubicBezTo>
                  <a:cubicBezTo>
                    <a:pt x="12941" y="55244"/>
                    <a:pt x="16305" y="42637"/>
                    <a:pt x="16342" y="33727"/>
                  </a:cubicBezTo>
                  <a:cubicBezTo>
                    <a:pt x="16342" y="24854"/>
                    <a:pt x="16157" y="17202"/>
                    <a:pt x="16157" y="11545"/>
                  </a:cubicBezTo>
                  <a:cubicBezTo>
                    <a:pt x="16157" y="8218"/>
                    <a:pt x="16194" y="5593"/>
                    <a:pt x="16416" y="3781"/>
                  </a:cubicBezTo>
                  <a:cubicBezTo>
                    <a:pt x="16490" y="2894"/>
                    <a:pt x="16638" y="2191"/>
                    <a:pt x="16786" y="1748"/>
                  </a:cubicBezTo>
                  <a:cubicBezTo>
                    <a:pt x="16860" y="1526"/>
                    <a:pt x="16933" y="1378"/>
                    <a:pt x="17007" y="1267"/>
                  </a:cubicBezTo>
                  <a:cubicBezTo>
                    <a:pt x="17081" y="1193"/>
                    <a:pt x="17118" y="1193"/>
                    <a:pt x="17155" y="1193"/>
                  </a:cubicBezTo>
                  <a:cubicBezTo>
                    <a:pt x="17636" y="1156"/>
                    <a:pt x="19706" y="1082"/>
                    <a:pt x="22516" y="1045"/>
                  </a:cubicBezTo>
                  <a:cubicBezTo>
                    <a:pt x="26694" y="934"/>
                    <a:pt x="32609" y="860"/>
                    <a:pt x="37452" y="750"/>
                  </a:cubicBezTo>
                  <a:cubicBezTo>
                    <a:pt x="39855" y="713"/>
                    <a:pt x="42036" y="676"/>
                    <a:pt x="43589" y="676"/>
                  </a:cubicBezTo>
                  <a:cubicBezTo>
                    <a:pt x="44869" y="645"/>
                    <a:pt x="45721" y="640"/>
                    <a:pt x="45982" y="639"/>
                  </a:cubicBezTo>
                  <a:close/>
                  <a:moveTo>
                    <a:pt x="67916" y="1637"/>
                  </a:moveTo>
                  <a:cubicBezTo>
                    <a:pt x="68988" y="1637"/>
                    <a:pt x="70319" y="1785"/>
                    <a:pt x="72020" y="2007"/>
                  </a:cubicBezTo>
                  <a:cubicBezTo>
                    <a:pt x="75717" y="2598"/>
                    <a:pt x="81743" y="3448"/>
                    <a:pt x="86845" y="4484"/>
                  </a:cubicBezTo>
                  <a:cubicBezTo>
                    <a:pt x="89396" y="4964"/>
                    <a:pt x="91725" y="5519"/>
                    <a:pt x="93389" y="6073"/>
                  </a:cubicBezTo>
                  <a:cubicBezTo>
                    <a:pt x="94202" y="6332"/>
                    <a:pt x="94867" y="6591"/>
                    <a:pt x="95311" y="6887"/>
                  </a:cubicBezTo>
                  <a:cubicBezTo>
                    <a:pt x="95533" y="6998"/>
                    <a:pt x="95681" y="7109"/>
                    <a:pt x="95792" y="7219"/>
                  </a:cubicBezTo>
                  <a:cubicBezTo>
                    <a:pt x="95903" y="7330"/>
                    <a:pt x="95903" y="7404"/>
                    <a:pt x="95903" y="7441"/>
                  </a:cubicBezTo>
                  <a:cubicBezTo>
                    <a:pt x="95903" y="7552"/>
                    <a:pt x="95866" y="7811"/>
                    <a:pt x="95792" y="8144"/>
                  </a:cubicBezTo>
                  <a:cubicBezTo>
                    <a:pt x="95200" y="10806"/>
                    <a:pt x="92760" y="19198"/>
                    <a:pt x="90320" y="27849"/>
                  </a:cubicBezTo>
                  <a:cubicBezTo>
                    <a:pt x="87880" y="36537"/>
                    <a:pt x="85477" y="45484"/>
                    <a:pt x="84959" y="49440"/>
                  </a:cubicBezTo>
                  <a:cubicBezTo>
                    <a:pt x="84590" y="52028"/>
                    <a:pt x="84368" y="54135"/>
                    <a:pt x="84368" y="55762"/>
                  </a:cubicBezTo>
                  <a:cubicBezTo>
                    <a:pt x="84368" y="57056"/>
                    <a:pt x="84516" y="58054"/>
                    <a:pt x="84848" y="58794"/>
                  </a:cubicBezTo>
                  <a:cubicBezTo>
                    <a:pt x="85033" y="59163"/>
                    <a:pt x="85255" y="59459"/>
                    <a:pt x="85551" y="59644"/>
                  </a:cubicBezTo>
                  <a:cubicBezTo>
                    <a:pt x="85847" y="59829"/>
                    <a:pt x="86216" y="59940"/>
                    <a:pt x="86586" y="59940"/>
                  </a:cubicBezTo>
                  <a:cubicBezTo>
                    <a:pt x="87215" y="59940"/>
                    <a:pt x="87917" y="59718"/>
                    <a:pt x="88767" y="59311"/>
                  </a:cubicBezTo>
                  <a:cubicBezTo>
                    <a:pt x="92261" y="57533"/>
                    <a:pt x="96924" y="54816"/>
                    <a:pt x="98417" y="53938"/>
                  </a:cubicBezTo>
                  <a:lnTo>
                    <a:pt x="98417" y="53938"/>
                  </a:lnTo>
                  <a:lnTo>
                    <a:pt x="98417" y="59631"/>
                  </a:lnTo>
                  <a:lnTo>
                    <a:pt x="98417" y="59631"/>
                  </a:lnTo>
                  <a:cubicBezTo>
                    <a:pt x="98320" y="59757"/>
                    <a:pt x="98132" y="60003"/>
                    <a:pt x="97862" y="60346"/>
                  </a:cubicBezTo>
                  <a:cubicBezTo>
                    <a:pt x="96383" y="62195"/>
                    <a:pt x="92686" y="66853"/>
                    <a:pt x="88878" y="71364"/>
                  </a:cubicBezTo>
                  <a:cubicBezTo>
                    <a:pt x="86993" y="73619"/>
                    <a:pt x="85070" y="75874"/>
                    <a:pt x="83370" y="77686"/>
                  </a:cubicBezTo>
                  <a:cubicBezTo>
                    <a:pt x="81706" y="79497"/>
                    <a:pt x="80227" y="80902"/>
                    <a:pt x="79340" y="81531"/>
                  </a:cubicBezTo>
                  <a:cubicBezTo>
                    <a:pt x="78379" y="82159"/>
                    <a:pt x="77639" y="82640"/>
                    <a:pt x="77085" y="82935"/>
                  </a:cubicBezTo>
                  <a:cubicBezTo>
                    <a:pt x="76493" y="83268"/>
                    <a:pt x="76123" y="83379"/>
                    <a:pt x="75865" y="83379"/>
                  </a:cubicBezTo>
                  <a:cubicBezTo>
                    <a:pt x="75717" y="83379"/>
                    <a:pt x="75643" y="83342"/>
                    <a:pt x="75532" y="83268"/>
                  </a:cubicBezTo>
                  <a:cubicBezTo>
                    <a:pt x="75384" y="83157"/>
                    <a:pt x="75199" y="82862"/>
                    <a:pt x="75051" y="82418"/>
                  </a:cubicBezTo>
                  <a:cubicBezTo>
                    <a:pt x="74866" y="81974"/>
                    <a:pt x="74682" y="81420"/>
                    <a:pt x="74460" y="80680"/>
                  </a:cubicBezTo>
                  <a:cubicBezTo>
                    <a:pt x="74201" y="79904"/>
                    <a:pt x="73979" y="78536"/>
                    <a:pt x="73831" y="76983"/>
                  </a:cubicBezTo>
                  <a:cubicBezTo>
                    <a:pt x="73572" y="74654"/>
                    <a:pt x="73461" y="71844"/>
                    <a:pt x="73388" y="69626"/>
                  </a:cubicBezTo>
                  <a:cubicBezTo>
                    <a:pt x="73388" y="68517"/>
                    <a:pt x="73351" y="67556"/>
                    <a:pt x="73351" y="66853"/>
                  </a:cubicBezTo>
                  <a:cubicBezTo>
                    <a:pt x="73351" y="66151"/>
                    <a:pt x="73351" y="65744"/>
                    <a:pt x="73351" y="65744"/>
                  </a:cubicBezTo>
                  <a:cubicBezTo>
                    <a:pt x="73351" y="65596"/>
                    <a:pt x="73240" y="65485"/>
                    <a:pt x="73092" y="65448"/>
                  </a:cubicBezTo>
                  <a:cubicBezTo>
                    <a:pt x="72944" y="65448"/>
                    <a:pt x="72796" y="65522"/>
                    <a:pt x="72759" y="65670"/>
                  </a:cubicBezTo>
                  <a:cubicBezTo>
                    <a:pt x="72750" y="65695"/>
                    <a:pt x="72741" y="65719"/>
                    <a:pt x="72732" y="65744"/>
                  </a:cubicBezTo>
                  <a:lnTo>
                    <a:pt x="72722" y="65744"/>
                  </a:lnTo>
                  <a:cubicBezTo>
                    <a:pt x="72722" y="65746"/>
                    <a:pt x="72722" y="65755"/>
                    <a:pt x="72722" y="65771"/>
                  </a:cubicBezTo>
                  <a:lnTo>
                    <a:pt x="72722" y="65771"/>
                  </a:lnTo>
                  <a:cubicBezTo>
                    <a:pt x="69315" y="75070"/>
                    <a:pt x="68507" y="81545"/>
                    <a:pt x="68507" y="85671"/>
                  </a:cubicBezTo>
                  <a:cubicBezTo>
                    <a:pt x="68507" y="87058"/>
                    <a:pt x="68592" y="88163"/>
                    <a:pt x="68711" y="89036"/>
                  </a:cubicBezTo>
                  <a:lnTo>
                    <a:pt x="49802" y="89036"/>
                  </a:lnTo>
                  <a:cubicBezTo>
                    <a:pt x="49780" y="88832"/>
                    <a:pt x="49763" y="88618"/>
                    <a:pt x="49763" y="88370"/>
                  </a:cubicBezTo>
                  <a:lnTo>
                    <a:pt x="49431" y="88370"/>
                  </a:lnTo>
                  <a:lnTo>
                    <a:pt x="49763" y="88333"/>
                  </a:lnTo>
                  <a:cubicBezTo>
                    <a:pt x="49726" y="88000"/>
                    <a:pt x="49689" y="87483"/>
                    <a:pt x="49689" y="86817"/>
                  </a:cubicBezTo>
                  <a:cubicBezTo>
                    <a:pt x="49689" y="83786"/>
                    <a:pt x="50244" y="77649"/>
                    <a:pt x="53793" y="68554"/>
                  </a:cubicBezTo>
                  <a:cubicBezTo>
                    <a:pt x="58156" y="57389"/>
                    <a:pt x="61557" y="40826"/>
                    <a:pt x="62407" y="27147"/>
                  </a:cubicBezTo>
                  <a:cubicBezTo>
                    <a:pt x="62814" y="20344"/>
                    <a:pt x="63184" y="14725"/>
                    <a:pt x="63479" y="10806"/>
                  </a:cubicBezTo>
                  <a:cubicBezTo>
                    <a:pt x="63627" y="8846"/>
                    <a:pt x="63738" y="7330"/>
                    <a:pt x="63812" y="6295"/>
                  </a:cubicBezTo>
                  <a:cubicBezTo>
                    <a:pt x="63886" y="5260"/>
                    <a:pt x="63923" y="4705"/>
                    <a:pt x="63923" y="4705"/>
                  </a:cubicBezTo>
                  <a:lnTo>
                    <a:pt x="63923" y="4668"/>
                  </a:lnTo>
                  <a:cubicBezTo>
                    <a:pt x="63923" y="4188"/>
                    <a:pt x="63960" y="3781"/>
                    <a:pt x="64071" y="3411"/>
                  </a:cubicBezTo>
                  <a:cubicBezTo>
                    <a:pt x="64219" y="2857"/>
                    <a:pt x="64515" y="2450"/>
                    <a:pt x="65069" y="2154"/>
                  </a:cubicBezTo>
                  <a:cubicBezTo>
                    <a:pt x="65661" y="1859"/>
                    <a:pt x="66548" y="1637"/>
                    <a:pt x="67916" y="1637"/>
                  </a:cubicBezTo>
                  <a:close/>
                  <a:moveTo>
                    <a:pt x="46167" y="0"/>
                  </a:moveTo>
                  <a:cubicBezTo>
                    <a:pt x="46146" y="0"/>
                    <a:pt x="46124" y="3"/>
                    <a:pt x="46103" y="10"/>
                  </a:cubicBezTo>
                  <a:cubicBezTo>
                    <a:pt x="46090" y="10"/>
                    <a:pt x="46078" y="11"/>
                    <a:pt x="46066" y="12"/>
                  </a:cubicBezTo>
                  <a:lnTo>
                    <a:pt x="46066" y="12"/>
                  </a:lnTo>
                  <a:lnTo>
                    <a:pt x="46066" y="10"/>
                  </a:lnTo>
                  <a:cubicBezTo>
                    <a:pt x="46066" y="10"/>
                    <a:pt x="39338" y="121"/>
                    <a:pt x="32350" y="232"/>
                  </a:cubicBezTo>
                  <a:cubicBezTo>
                    <a:pt x="28838" y="306"/>
                    <a:pt x="25289" y="380"/>
                    <a:pt x="22479" y="417"/>
                  </a:cubicBezTo>
                  <a:cubicBezTo>
                    <a:pt x="19669" y="491"/>
                    <a:pt x="17636" y="528"/>
                    <a:pt x="17118" y="565"/>
                  </a:cubicBezTo>
                  <a:cubicBezTo>
                    <a:pt x="16896" y="602"/>
                    <a:pt x="16675" y="713"/>
                    <a:pt x="16564" y="897"/>
                  </a:cubicBezTo>
                  <a:cubicBezTo>
                    <a:pt x="16305" y="1193"/>
                    <a:pt x="16157" y="1637"/>
                    <a:pt x="16009" y="2228"/>
                  </a:cubicBezTo>
                  <a:cubicBezTo>
                    <a:pt x="15639" y="3966"/>
                    <a:pt x="15529" y="7182"/>
                    <a:pt x="15529" y="11545"/>
                  </a:cubicBezTo>
                  <a:cubicBezTo>
                    <a:pt x="15529" y="17202"/>
                    <a:pt x="15713" y="24854"/>
                    <a:pt x="15713" y="33727"/>
                  </a:cubicBezTo>
                  <a:cubicBezTo>
                    <a:pt x="15713" y="42490"/>
                    <a:pt x="12349" y="55097"/>
                    <a:pt x="8689" y="66114"/>
                  </a:cubicBezTo>
                  <a:cubicBezTo>
                    <a:pt x="5029" y="77168"/>
                    <a:pt x="1110" y="86633"/>
                    <a:pt x="38" y="89220"/>
                  </a:cubicBezTo>
                  <a:cubicBezTo>
                    <a:pt x="1" y="89331"/>
                    <a:pt x="1" y="89442"/>
                    <a:pt x="38" y="89516"/>
                  </a:cubicBezTo>
                  <a:cubicBezTo>
                    <a:pt x="112" y="89590"/>
                    <a:pt x="223" y="89664"/>
                    <a:pt x="297" y="89664"/>
                  </a:cubicBezTo>
                  <a:lnTo>
                    <a:pt x="25880" y="89664"/>
                  </a:lnTo>
                  <a:cubicBezTo>
                    <a:pt x="26028" y="89664"/>
                    <a:pt x="26139" y="89553"/>
                    <a:pt x="26176" y="89405"/>
                  </a:cubicBezTo>
                  <a:cubicBezTo>
                    <a:pt x="26989" y="85856"/>
                    <a:pt x="30871" y="69626"/>
                    <a:pt x="33718" y="60790"/>
                  </a:cubicBezTo>
                  <a:cubicBezTo>
                    <a:pt x="36972" y="50845"/>
                    <a:pt x="41186" y="38460"/>
                    <a:pt x="42036" y="30955"/>
                  </a:cubicBezTo>
                  <a:cubicBezTo>
                    <a:pt x="42443" y="27258"/>
                    <a:pt x="43515" y="20455"/>
                    <a:pt x="44514" y="14577"/>
                  </a:cubicBezTo>
                  <a:cubicBezTo>
                    <a:pt x="44994" y="11619"/>
                    <a:pt x="45475" y="8920"/>
                    <a:pt x="45807" y="6961"/>
                  </a:cubicBezTo>
                  <a:cubicBezTo>
                    <a:pt x="45992" y="5962"/>
                    <a:pt x="46140" y="5149"/>
                    <a:pt x="46214" y="4595"/>
                  </a:cubicBezTo>
                  <a:cubicBezTo>
                    <a:pt x="46325" y="4040"/>
                    <a:pt x="46362" y="3744"/>
                    <a:pt x="46362" y="3744"/>
                  </a:cubicBezTo>
                  <a:cubicBezTo>
                    <a:pt x="46584" y="2450"/>
                    <a:pt x="46621" y="1637"/>
                    <a:pt x="46621" y="1119"/>
                  </a:cubicBezTo>
                  <a:cubicBezTo>
                    <a:pt x="46621" y="750"/>
                    <a:pt x="46584" y="528"/>
                    <a:pt x="46547" y="343"/>
                  </a:cubicBezTo>
                  <a:cubicBezTo>
                    <a:pt x="46510" y="232"/>
                    <a:pt x="46473" y="158"/>
                    <a:pt x="46399" y="84"/>
                  </a:cubicBezTo>
                  <a:cubicBezTo>
                    <a:pt x="46339" y="54"/>
                    <a:pt x="46255" y="0"/>
                    <a:pt x="46167" y="0"/>
                  </a:cubicBezTo>
                  <a:close/>
                  <a:moveTo>
                    <a:pt x="67916" y="1045"/>
                  </a:moveTo>
                  <a:cubicBezTo>
                    <a:pt x="66030" y="1045"/>
                    <a:pt x="64884" y="1378"/>
                    <a:pt x="64182" y="2044"/>
                  </a:cubicBezTo>
                  <a:cubicBezTo>
                    <a:pt x="63812" y="2376"/>
                    <a:pt x="63590" y="2783"/>
                    <a:pt x="63479" y="3227"/>
                  </a:cubicBezTo>
                  <a:cubicBezTo>
                    <a:pt x="63371" y="3660"/>
                    <a:pt x="63333" y="4128"/>
                    <a:pt x="63332" y="4632"/>
                  </a:cubicBezTo>
                  <a:lnTo>
                    <a:pt x="63332" y="4632"/>
                  </a:lnTo>
                  <a:lnTo>
                    <a:pt x="63332" y="4631"/>
                  </a:lnTo>
                  <a:cubicBezTo>
                    <a:pt x="63332" y="4631"/>
                    <a:pt x="62629" y="13504"/>
                    <a:pt x="61779" y="27110"/>
                  </a:cubicBezTo>
                  <a:cubicBezTo>
                    <a:pt x="60928" y="40715"/>
                    <a:pt x="57564" y="57278"/>
                    <a:pt x="53239" y="68332"/>
                  </a:cubicBezTo>
                  <a:cubicBezTo>
                    <a:pt x="49615" y="77464"/>
                    <a:pt x="49098" y="83712"/>
                    <a:pt x="49098" y="86817"/>
                  </a:cubicBezTo>
                  <a:cubicBezTo>
                    <a:pt x="49098" y="87483"/>
                    <a:pt x="49098" y="88000"/>
                    <a:pt x="49135" y="88407"/>
                  </a:cubicBezTo>
                  <a:cubicBezTo>
                    <a:pt x="49172" y="88777"/>
                    <a:pt x="49172" y="89073"/>
                    <a:pt x="49209" y="89368"/>
                  </a:cubicBezTo>
                  <a:cubicBezTo>
                    <a:pt x="49209" y="89516"/>
                    <a:pt x="49357" y="89664"/>
                    <a:pt x="49505" y="89664"/>
                  </a:cubicBezTo>
                  <a:lnTo>
                    <a:pt x="69062" y="89664"/>
                  </a:lnTo>
                  <a:cubicBezTo>
                    <a:pt x="69173" y="89664"/>
                    <a:pt x="69247" y="89627"/>
                    <a:pt x="69321" y="89553"/>
                  </a:cubicBezTo>
                  <a:cubicBezTo>
                    <a:pt x="69358" y="89479"/>
                    <a:pt x="69395" y="89405"/>
                    <a:pt x="69395" y="89294"/>
                  </a:cubicBezTo>
                  <a:cubicBezTo>
                    <a:pt x="69247" y="88444"/>
                    <a:pt x="69099" y="87224"/>
                    <a:pt x="69099" y="85671"/>
                  </a:cubicBezTo>
                  <a:cubicBezTo>
                    <a:pt x="69099" y="81879"/>
                    <a:pt x="69819" y="75960"/>
                    <a:pt x="72738" y="67481"/>
                  </a:cubicBezTo>
                  <a:lnTo>
                    <a:pt x="72738" y="67481"/>
                  </a:lnTo>
                  <a:cubicBezTo>
                    <a:pt x="72756" y="68639"/>
                    <a:pt x="72793" y="70268"/>
                    <a:pt x="72870" y="72029"/>
                  </a:cubicBezTo>
                  <a:cubicBezTo>
                    <a:pt x="72944" y="73693"/>
                    <a:pt x="73055" y="75467"/>
                    <a:pt x="73203" y="77057"/>
                  </a:cubicBezTo>
                  <a:cubicBezTo>
                    <a:pt x="73351" y="78610"/>
                    <a:pt x="73572" y="79978"/>
                    <a:pt x="73868" y="80902"/>
                  </a:cubicBezTo>
                  <a:cubicBezTo>
                    <a:pt x="74201" y="81826"/>
                    <a:pt x="74386" y="82566"/>
                    <a:pt x="74645" y="83083"/>
                  </a:cubicBezTo>
                  <a:cubicBezTo>
                    <a:pt x="74792" y="83342"/>
                    <a:pt x="74940" y="83564"/>
                    <a:pt x="75125" y="83749"/>
                  </a:cubicBezTo>
                  <a:cubicBezTo>
                    <a:pt x="75347" y="83897"/>
                    <a:pt x="75606" y="84008"/>
                    <a:pt x="75865" y="84008"/>
                  </a:cubicBezTo>
                  <a:cubicBezTo>
                    <a:pt x="76308" y="83971"/>
                    <a:pt x="76752" y="83823"/>
                    <a:pt x="77380" y="83490"/>
                  </a:cubicBezTo>
                  <a:cubicBezTo>
                    <a:pt x="77972" y="83157"/>
                    <a:pt x="78711" y="82677"/>
                    <a:pt x="79673" y="82011"/>
                  </a:cubicBezTo>
                  <a:cubicBezTo>
                    <a:pt x="80819" y="81235"/>
                    <a:pt x="82556" y="79497"/>
                    <a:pt x="84553" y="77279"/>
                  </a:cubicBezTo>
                  <a:cubicBezTo>
                    <a:pt x="90616" y="70661"/>
                    <a:pt x="98971" y="59903"/>
                    <a:pt x="98971" y="59903"/>
                  </a:cubicBezTo>
                  <a:cubicBezTo>
                    <a:pt x="99008" y="59866"/>
                    <a:pt x="99045" y="59792"/>
                    <a:pt x="99045" y="59718"/>
                  </a:cubicBezTo>
                  <a:lnTo>
                    <a:pt x="99045" y="53396"/>
                  </a:lnTo>
                  <a:cubicBezTo>
                    <a:pt x="99045" y="53285"/>
                    <a:pt x="98971" y="53174"/>
                    <a:pt x="98897" y="53137"/>
                  </a:cubicBezTo>
                  <a:cubicBezTo>
                    <a:pt x="98842" y="53100"/>
                    <a:pt x="98786" y="53082"/>
                    <a:pt x="98731" y="53082"/>
                  </a:cubicBezTo>
                  <a:cubicBezTo>
                    <a:pt x="98675" y="53082"/>
                    <a:pt x="98620" y="53100"/>
                    <a:pt x="98565" y="53137"/>
                  </a:cubicBezTo>
                  <a:cubicBezTo>
                    <a:pt x="98565" y="53137"/>
                    <a:pt x="98232" y="53359"/>
                    <a:pt x="97603" y="53729"/>
                  </a:cubicBezTo>
                  <a:cubicBezTo>
                    <a:pt x="95755" y="54801"/>
                    <a:pt x="91651" y="57167"/>
                    <a:pt x="88472" y="58757"/>
                  </a:cubicBezTo>
                  <a:cubicBezTo>
                    <a:pt x="87695" y="59126"/>
                    <a:pt x="87067" y="59311"/>
                    <a:pt x="86586" y="59311"/>
                  </a:cubicBezTo>
                  <a:cubicBezTo>
                    <a:pt x="86290" y="59311"/>
                    <a:pt x="86068" y="59237"/>
                    <a:pt x="85884" y="59126"/>
                  </a:cubicBezTo>
                  <a:cubicBezTo>
                    <a:pt x="85625" y="58941"/>
                    <a:pt x="85403" y="58609"/>
                    <a:pt x="85218" y="58017"/>
                  </a:cubicBezTo>
                  <a:cubicBezTo>
                    <a:pt x="85070" y="57463"/>
                    <a:pt x="84996" y="56723"/>
                    <a:pt x="84996" y="55762"/>
                  </a:cubicBezTo>
                  <a:cubicBezTo>
                    <a:pt x="84996" y="54172"/>
                    <a:pt x="85218" y="52102"/>
                    <a:pt x="85551" y="49514"/>
                  </a:cubicBezTo>
                  <a:cubicBezTo>
                    <a:pt x="86105" y="45410"/>
                    <a:pt x="88804" y="35465"/>
                    <a:pt x="91392" y="26296"/>
                  </a:cubicBezTo>
                  <a:cubicBezTo>
                    <a:pt x="92686" y="21712"/>
                    <a:pt x="93943" y="17312"/>
                    <a:pt x="94904" y="13911"/>
                  </a:cubicBezTo>
                  <a:cubicBezTo>
                    <a:pt x="95385" y="12210"/>
                    <a:pt x="95755" y="10769"/>
                    <a:pt x="96051" y="9660"/>
                  </a:cubicBezTo>
                  <a:cubicBezTo>
                    <a:pt x="96198" y="9105"/>
                    <a:pt x="96309" y="8661"/>
                    <a:pt x="96383" y="8292"/>
                  </a:cubicBezTo>
                  <a:cubicBezTo>
                    <a:pt x="96457" y="7922"/>
                    <a:pt x="96494" y="7663"/>
                    <a:pt x="96531" y="7478"/>
                  </a:cubicBezTo>
                  <a:lnTo>
                    <a:pt x="96531" y="7441"/>
                  </a:lnTo>
                  <a:cubicBezTo>
                    <a:pt x="96531" y="7219"/>
                    <a:pt x="96420" y="6998"/>
                    <a:pt x="96235" y="6813"/>
                  </a:cubicBezTo>
                  <a:cubicBezTo>
                    <a:pt x="95977" y="6480"/>
                    <a:pt x="95496" y="6221"/>
                    <a:pt x="94867" y="5962"/>
                  </a:cubicBezTo>
                  <a:cubicBezTo>
                    <a:pt x="92686" y="5001"/>
                    <a:pt x="88545" y="4114"/>
                    <a:pt x="84146" y="3338"/>
                  </a:cubicBezTo>
                  <a:cubicBezTo>
                    <a:pt x="79746" y="2561"/>
                    <a:pt x="75125" y="1859"/>
                    <a:pt x="72094" y="1415"/>
                  </a:cubicBezTo>
                  <a:cubicBezTo>
                    <a:pt x="70393" y="1156"/>
                    <a:pt x="69025" y="1045"/>
                    <a:pt x="67916" y="104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7" name="Google Shape;1917;p37"/>
            <p:cNvSpPr/>
            <p:nvPr/>
          </p:nvSpPr>
          <p:spPr>
            <a:xfrm>
              <a:off x="4643200" y="2691125"/>
              <a:ext cx="389150" cy="1764450"/>
            </a:xfrm>
            <a:custGeom>
              <a:avLst/>
              <a:gdLst/>
              <a:ahLst/>
              <a:cxnLst/>
              <a:rect l="l" t="t" r="r" b="b"/>
              <a:pathLst>
                <a:path w="15566" h="70578" extrusionOk="0">
                  <a:moveTo>
                    <a:pt x="15189" y="0"/>
                  </a:moveTo>
                  <a:cubicBezTo>
                    <a:pt x="15084" y="0"/>
                    <a:pt x="14986" y="50"/>
                    <a:pt x="14937" y="148"/>
                  </a:cubicBezTo>
                  <a:lnTo>
                    <a:pt x="3845" y="20112"/>
                  </a:lnTo>
                  <a:cubicBezTo>
                    <a:pt x="3771" y="20223"/>
                    <a:pt x="3771" y="20334"/>
                    <a:pt x="3845" y="20445"/>
                  </a:cubicBezTo>
                  <a:lnTo>
                    <a:pt x="8171" y="26360"/>
                  </a:lnTo>
                  <a:lnTo>
                    <a:pt x="3217" y="29836"/>
                  </a:lnTo>
                  <a:cubicBezTo>
                    <a:pt x="3143" y="29873"/>
                    <a:pt x="3106" y="29984"/>
                    <a:pt x="3106" y="30057"/>
                  </a:cubicBezTo>
                  <a:lnTo>
                    <a:pt x="0" y="70245"/>
                  </a:lnTo>
                  <a:cubicBezTo>
                    <a:pt x="0" y="70393"/>
                    <a:pt x="111" y="70540"/>
                    <a:pt x="296" y="70577"/>
                  </a:cubicBezTo>
                  <a:cubicBezTo>
                    <a:pt x="444" y="70577"/>
                    <a:pt x="592" y="70429"/>
                    <a:pt x="629" y="70282"/>
                  </a:cubicBezTo>
                  <a:lnTo>
                    <a:pt x="3698" y="30242"/>
                  </a:lnTo>
                  <a:lnTo>
                    <a:pt x="8763" y="26693"/>
                  </a:lnTo>
                  <a:cubicBezTo>
                    <a:pt x="8836" y="26656"/>
                    <a:pt x="8910" y="26582"/>
                    <a:pt x="8910" y="26471"/>
                  </a:cubicBezTo>
                  <a:cubicBezTo>
                    <a:pt x="8910" y="26397"/>
                    <a:pt x="8910" y="26323"/>
                    <a:pt x="8836" y="26249"/>
                  </a:cubicBezTo>
                  <a:lnTo>
                    <a:pt x="4474" y="20223"/>
                  </a:lnTo>
                  <a:lnTo>
                    <a:pt x="15454" y="444"/>
                  </a:lnTo>
                  <a:cubicBezTo>
                    <a:pt x="15565" y="296"/>
                    <a:pt x="15491" y="111"/>
                    <a:pt x="15343" y="37"/>
                  </a:cubicBezTo>
                  <a:cubicBezTo>
                    <a:pt x="15294" y="13"/>
                    <a:pt x="15241" y="0"/>
                    <a:pt x="1518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8" name="Google Shape;1918;p37"/>
            <p:cNvSpPr/>
            <p:nvPr/>
          </p:nvSpPr>
          <p:spPr>
            <a:xfrm>
              <a:off x="5353025" y="2758425"/>
              <a:ext cx="360500" cy="1559225"/>
            </a:xfrm>
            <a:custGeom>
              <a:avLst/>
              <a:gdLst/>
              <a:ahLst/>
              <a:cxnLst/>
              <a:rect l="l" t="t" r="r" b="b"/>
              <a:pathLst>
                <a:path w="14420" h="62369" extrusionOk="0">
                  <a:moveTo>
                    <a:pt x="9892" y="0"/>
                  </a:moveTo>
                  <a:cubicBezTo>
                    <a:pt x="9873" y="0"/>
                    <a:pt x="9854" y="2"/>
                    <a:pt x="9835" y="7"/>
                  </a:cubicBezTo>
                  <a:cubicBezTo>
                    <a:pt x="9650" y="7"/>
                    <a:pt x="9539" y="192"/>
                    <a:pt x="9576" y="340"/>
                  </a:cubicBezTo>
                  <a:lnTo>
                    <a:pt x="12941" y="20637"/>
                  </a:lnTo>
                  <a:lnTo>
                    <a:pt x="8393" y="24112"/>
                  </a:lnTo>
                  <a:cubicBezTo>
                    <a:pt x="8356" y="24186"/>
                    <a:pt x="8282" y="24260"/>
                    <a:pt x="8282" y="24334"/>
                  </a:cubicBezTo>
                  <a:cubicBezTo>
                    <a:pt x="8282" y="24445"/>
                    <a:pt x="8319" y="24519"/>
                    <a:pt x="8393" y="24593"/>
                  </a:cubicBezTo>
                  <a:lnTo>
                    <a:pt x="13717" y="29399"/>
                  </a:lnTo>
                  <a:lnTo>
                    <a:pt x="75" y="61933"/>
                  </a:lnTo>
                  <a:cubicBezTo>
                    <a:pt x="1" y="62081"/>
                    <a:pt x="75" y="62266"/>
                    <a:pt x="223" y="62340"/>
                  </a:cubicBezTo>
                  <a:cubicBezTo>
                    <a:pt x="262" y="62360"/>
                    <a:pt x="305" y="62369"/>
                    <a:pt x="347" y="62369"/>
                  </a:cubicBezTo>
                  <a:cubicBezTo>
                    <a:pt x="462" y="62369"/>
                    <a:pt x="575" y="62300"/>
                    <a:pt x="629" y="62192"/>
                  </a:cubicBezTo>
                  <a:lnTo>
                    <a:pt x="14382" y="29436"/>
                  </a:lnTo>
                  <a:cubicBezTo>
                    <a:pt x="14419" y="29325"/>
                    <a:pt x="14419" y="29177"/>
                    <a:pt x="14309" y="29103"/>
                  </a:cubicBezTo>
                  <a:lnTo>
                    <a:pt x="9096" y="24371"/>
                  </a:lnTo>
                  <a:lnTo>
                    <a:pt x="13458" y="21043"/>
                  </a:lnTo>
                  <a:cubicBezTo>
                    <a:pt x="13569" y="20970"/>
                    <a:pt x="13606" y="20859"/>
                    <a:pt x="13569" y="20748"/>
                  </a:cubicBezTo>
                  <a:lnTo>
                    <a:pt x="10168" y="266"/>
                  </a:lnTo>
                  <a:cubicBezTo>
                    <a:pt x="10136" y="105"/>
                    <a:pt x="10019" y="0"/>
                    <a:pt x="989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9" name="Google Shape;1919;p37"/>
            <p:cNvSpPr/>
            <p:nvPr/>
          </p:nvSpPr>
          <p:spPr>
            <a:xfrm>
              <a:off x="4686650" y="3654175"/>
              <a:ext cx="1109125" cy="736700"/>
            </a:xfrm>
            <a:custGeom>
              <a:avLst/>
              <a:gdLst/>
              <a:ahLst/>
              <a:cxnLst/>
              <a:rect l="l" t="t" r="r" b="b"/>
              <a:pathLst>
                <a:path w="44365" h="29468" extrusionOk="0">
                  <a:moveTo>
                    <a:pt x="25076" y="0"/>
                  </a:moveTo>
                  <a:cubicBezTo>
                    <a:pt x="23741" y="0"/>
                    <a:pt x="16385" y="10267"/>
                    <a:pt x="12200" y="13755"/>
                  </a:cubicBezTo>
                  <a:cubicBezTo>
                    <a:pt x="7986" y="17267"/>
                    <a:pt x="813" y="20225"/>
                    <a:pt x="813" y="20225"/>
                  </a:cubicBezTo>
                  <a:lnTo>
                    <a:pt x="0" y="29467"/>
                  </a:lnTo>
                  <a:lnTo>
                    <a:pt x="12053" y="19227"/>
                  </a:lnTo>
                  <a:lnTo>
                    <a:pt x="13605" y="19227"/>
                  </a:lnTo>
                  <a:cubicBezTo>
                    <a:pt x="15158" y="19227"/>
                    <a:pt x="18115" y="17120"/>
                    <a:pt x="18116" y="17119"/>
                  </a:cubicBezTo>
                  <a:lnTo>
                    <a:pt x="18116" y="17119"/>
                  </a:lnTo>
                  <a:cubicBezTo>
                    <a:pt x="18115" y="17119"/>
                    <a:pt x="17265" y="17970"/>
                    <a:pt x="16822" y="18376"/>
                  </a:cubicBezTo>
                  <a:cubicBezTo>
                    <a:pt x="16415" y="18820"/>
                    <a:pt x="16267" y="20225"/>
                    <a:pt x="16970" y="20336"/>
                  </a:cubicBezTo>
                  <a:cubicBezTo>
                    <a:pt x="17012" y="20345"/>
                    <a:pt x="17060" y="20349"/>
                    <a:pt x="17114" y="20349"/>
                  </a:cubicBezTo>
                  <a:cubicBezTo>
                    <a:pt x="17949" y="20349"/>
                    <a:pt x="20131" y="19298"/>
                    <a:pt x="23292" y="18117"/>
                  </a:cubicBezTo>
                  <a:cubicBezTo>
                    <a:pt x="26656" y="16860"/>
                    <a:pt x="31573" y="13459"/>
                    <a:pt x="32275" y="12757"/>
                  </a:cubicBezTo>
                  <a:cubicBezTo>
                    <a:pt x="32978" y="12054"/>
                    <a:pt x="28616" y="6435"/>
                    <a:pt x="28615" y="6435"/>
                  </a:cubicBezTo>
                  <a:lnTo>
                    <a:pt x="28615" y="6435"/>
                  </a:lnTo>
                  <a:cubicBezTo>
                    <a:pt x="28616" y="6435"/>
                    <a:pt x="36638" y="10649"/>
                    <a:pt x="39596" y="10649"/>
                  </a:cubicBezTo>
                  <a:cubicBezTo>
                    <a:pt x="42553" y="10649"/>
                    <a:pt x="44069" y="9836"/>
                    <a:pt x="44217" y="8986"/>
                  </a:cubicBezTo>
                  <a:cubicBezTo>
                    <a:pt x="44365" y="8135"/>
                    <a:pt x="41555" y="8135"/>
                    <a:pt x="37747" y="6878"/>
                  </a:cubicBezTo>
                  <a:cubicBezTo>
                    <a:pt x="33976" y="5621"/>
                    <a:pt x="26397" y="113"/>
                    <a:pt x="25103" y="2"/>
                  </a:cubicBezTo>
                  <a:cubicBezTo>
                    <a:pt x="25094" y="1"/>
                    <a:pt x="25085" y="0"/>
                    <a:pt x="250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0" name="Google Shape;1920;p37"/>
            <p:cNvSpPr/>
            <p:nvPr/>
          </p:nvSpPr>
          <p:spPr>
            <a:xfrm>
              <a:off x="5364125" y="3758650"/>
              <a:ext cx="397450" cy="161775"/>
            </a:xfrm>
            <a:custGeom>
              <a:avLst/>
              <a:gdLst/>
              <a:ahLst/>
              <a:cxnLst/>
              <a:rect l="l" t="t" r="r" b="b"/>
              <a:pathLst>
                <a:path w="15898" h="6471" extrusionOk="0">
                  <a:moveTo>
                    <a:pt x="1" y="0"/>
                  </a:moveTo>
                  <a:lnTo>
                    <a:pt x="1516" y="2256"/>
                  </a:lnTo>
                  <a:cubicBezTo>
                    <a:pt x="1516" y="2256"/>
                    <a:pt x="9539" y="6470"/>
                    <a:pt x="12497" y="6470"/>
                  </a:cubicBezTo>
                  <a:cubicBezTo>
                    <a:pt x="13975" y="6470"/>
                    <a:pt x="15122" y="6285"/>
                    <a:pt x="15898" y="5953"/>
                  </a:cubicBezTo>
                  <a:lnTo>
                    <a:pt x="15750" y="5916"/>
                  </a:lnTo>
                  <a:cubicBezTo>
                    <a:pt x="9133" y="5472"/>
                    <a:pt x="1" y="1"/>
                    <a:pt x="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37"/>
            <p:cNvSpPr/>
            <p:nvPr/>
          </p:nvSpPr>
          <p:spPr>
            <a:xfrm>
              <a:off x="4686650" y="3815025"/>
              <a:ext cx="824450" cy="575850"/>
            </a:xfrm>
            <a:custGeom>
              <a:avLst/>
              <a:gdLst/>
              <a:ahLst/>
              <a:cxnLst/>
              <a:rect l="l" t="t" r="r" b="b"/>
              <a:pathLst>
                <a:path w="32978" h="23034" extrusionOk="0">
                  <a:moveTo>
                    <a:pt x="28615" y="1"/>
                  </a:moveTo>
                  <a:lnTo>
                    <a:pt x="28615" y="1"/>
                  </a:lnTo>
                  <a:cubicBezTo>
                    <a:pt x="28615" y="1"/>
                    <a:pt x="29613" y="4363"/>
                    <a:pt x="28467" y="5287"/>
                  </a:cubicBezTo>
                  <a:cubicBezTo>
                    <a:pt x="28269" y="5446"/>
                    <a:pt x="28046" y="5512"/>
                    <a:pt x="27815" y="5512"/>
                  </a:cubicBezTo>
                  <a:cubicBezTo>
                    <a:pt x="26756" y="5512"/>
                    <a:pt x="25510" y="4142"/>
                    <a:pt x="25510" y="4141"/>
                  </a:cubicBezTo>
                  <a:lnTo>
                    <a:pt x="25510" y="4141"/>
                  </a:lnTo>
                  <a:cubicBezTo>
                    <a:pt x="25510" y="4142"/>
                    <a:pt x="25990" y="8689"/>
                    <a:pt x="24623" y="8911"/>
                  </a:cubicBezTo>
                  <a:cubicBezTo>
                    <a:pt x="24504" y="8933"/>
                    <a:pt x="24382" y="8943"/>
                    <a:pt x="24259" y="8943"/>
                  </a:cubicBezTo>
                  <a:cubicBezTo>
                    <a:pt x="22949" y="8943"/>
                    <a:pt x="21406" y="7801"/>
                    <a:pt x="21406" y="7801"/>
                  </a:cubicBezTo>
                  <a:cubicBezTo>
                    <a:pt x="21406" y="7801"/>
                    <a:pt x="21406" y="10759"/>
                    <a:pt x="20038" y="10759"/>
                  </a:cubicBezTo>
                  <a:cubicBezTo>
                    <a:pt x="18670" y="10759"/>
                    <a:pt x="16637" y="6397"/>
                    <a:pt x="16637" y="6397"/>
                  </a:cubicBezTo>
                  <a:lnTo>
                    <a:pt x="16637" y="6397"/>
                  </a:lnTo>
                  <a:cubicBezTo>
                    <a:pt x="16637" y="6397"/>
                    <a:pt x="17117" y="8578"/>
                    <a:pt x="15713" y="10057"/>
                  </a:cubicBezTo>
                  <a:cubicBezTo>
                    <a:pt x="14744" y="11077"/>
                    <a:pt x="13159" y="11235"/>
                    <a:pt x="12269" y="11235"/>
                  </a:cubicBezTo>
                  <a:cubicBezTo>
                    <a:pt x="11869" y="11235"/>
                    <a:pt x="11609" y="11203"/>
                    <a:pt x="11609" y="11203"/>
                  </a:cubicBezTo>
                  <a:lnTo>
                    <a:pt x="887" y="18967"/>
                  </a:lnTo>
                  <a:lnTo>
                    <a:pt x="296" y="19669"/>
                  </a:lnTo>
                  <a:lnTo>
                    <a:pt x="0" y="23033"/>
                  </a:lnTo>
                  <a:lnTo>
                    <a:pt x="0" y="23033"/>
                  </a:lnTo>
                  <a:lnTo>
                    <a:pt x="12053" y="12793"/>
                  </a:lnTo>
                  <a:lnTo>
                    <a:pt x="13605" y="12793"/>
                  </a:lnTo>
                  <a:cubicBezTo>
                    <a:pt x="15158" y="12793"/>
                    <a:pt x="18115" y="10686"/>
                    <a:pt x="18116" y="10685"/>
                  </a:cubicBezTo>
                  <a:lnTo>
                    <a:pt x="18116" y="10685"/>
                  </a:lnTo>
                  <a:cubicBezTo>
                    <a:pt x="18115" y="10685"/>
                    <a:pt x="17265" y="11536"/>
                    <a:pt x="16822" y="11942"/>
                  </a:cubicBezTo>
                  <a:cubicBezTo>
                    <a:pt x="16415" y="12386"/>
                    <a:pt x="16267" y="13791"/>
                    <a:pt x="16970" y="13902"/>
                  </a:cubicBezTo>
                  <a:cubicBezTo>
                    <a:pt x="17012" y="13911"/>
                    <a:pt x="17060" y="13915"/>
                    <a:pt x="17114" y="13915"/>
                  </a:cubicBezTo>
                  <a:cubicBezTo>
                    <a:pt x="17949" y="13915"/>
                    <a:pt x="20131" y="12864"/>
                    <a:pt x="23292" y="11683"/>
                  </a:cubicBezTo>
                  <a:cubicBezTo>
                    <a:pt x="26656" y="10426"/>
                    <a:pt x="31573" y="7025"/>
                    <a:pt x="32275" y="6323"/>
                  </a:cubicBezTo>
                  <a:cubicBezTo>
                    <a:pt x="32978" y="5620"/>
                    <a:pt x="28616" y="1"/>
                    <a:pt x="286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37"/>
            <p:cNvSpPr/>
            <p:nvPr/>
          </p:nvSpPr>
          <p:spPr>
            <a:xfrm>
              <a:off x="5364125" y="3758650"/>
              <a:ext cx="329075" cy="154375"/>
            </a:xfrm>
            <a:custGeom>
              <a:avLst/>
              <a:gdLst/>
              <a:ahLst/>
              <a:cxnLst/>
              <a:rect l="l" t="t" r="r" b="b"/>
              <a:pathLst>
                <a:path w="13163" h="6175" extrusionOk="0">
                  <a:moveTo>
                    <a:pt x="1" y="0"/>
                  </a:moveTo>
                  <a:lnTo>
                    <a:pt x="1368" y="1997"/>
                  </a:lnTo>
                  <a:cubicBezTo>
                    <a:pt x="1405" y="1997"/>
                    <a:pt x="1479" y="1960"/>
                    <a:pt x="1516" y="1960"/>
                  </a:cubicBezTo>
                  <a:cubicBezTo>
                    <a:pt x="1590" y="1960"/>
                    <a:pt x="1627" y="1960"/>
                    <a:pt x="1664" y="1997"/>
                  </a:cubicBezTo>
                  <a:cubicBezTo>
                    <a:pt x="1664" y="1997"/>
                    <a:pt x="1960" y="2145"/>
                    <a:pt x="2441" y="2404"/>
                  </a:cubicBezTo>
                  <a:cubicBezTo>
                    <a:pt x="2921" y="2625"/>
                    <a:pt x="3587" y="2958"/>
                    <a:pt x="4363" y="3328"/>
                  </a:cubicBezTo>
                  <a:cubicBezTo>
                    <a:pt x="5916" y="4067"/>
                    <a:pt x="7912" y="4955"/>
                    <a:pt x="9613" y="5546"/>
                  </a:cubicBezTo>
                  <a:cubicBezTo>
                    <a:pt x="10759" y="5916"/>
                    <a:pt x="11794" y="6175"/>
                    <a:pt x="12497" y="6175"/>
                  </a:cubicBezTo>
                  <a:lnTo>
                    <a:pt x="12866" y="6175"/>
                  </a:lnTo>
                  <a:lnTo>
                    <a:pt x="13162" y="5546"/>
                  </a:lnTo>
                  <a:cubicBezTo>
                    <a:pt x="6988" y="4178"/>
                    <a:pt x="1" y="1"/>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37"/>
            <p:cNvSpPr/>
            <p:nvPr/>
          </p:nvSpPr>
          <p:spPr>
            <a:xfrm>
              <a:off x="4747650" y="3832600"/>
              <a:ext cx="740350" cy="496350"/>
            </a:xfrm>
            <a:custGeom>
              <a:avLst/>
              <a:gdLst/>
              <a:ahLst/>
              <a:cxnLst/>
              <a:rect l="l" t="t" r="r" b="b"/>
              <a:pathLst>
                <a:path w="29614" h="19854" extrusionOk="0">
                  <a:moveTo>
                    <a:pt x="26323" y="0"/>
                  </a:moveTo>
                  <a:lnTo>
                    <a:pt x="26323" y="0"/>
                  </a:lnTo>
                  <a:cubicBezTo>
                    <a:pt x="26434" y="666"/>
                    <a:pt x="26582" y="1664"/>
                    <a:pt x="26582" y="2588"/>
                  </a:cubicBezTo>
                  <a:cubicBezTo>
                    <a:pt x="26582" y="3438"/>
                    <a:pt x="26471" y="4252"/>
                    <a:pt x="26027" y="4584"/>
                  </a:cubicBezTo>
                  <a:cubicBezTo>
                    <a:pt x="25843" y="4732"/>
                    <a:pt x="25621" y="4806"/>
                    <a:pt x="25362" y="4806"/>
                  </a:cubicBezTo>
                  <a:cubicBezTo>
                    <a:pt x="24290" y="4806"/>
                    <a:pt x="23070" y="3439"/>
                    <a:pt x="23070" y="3438"/>
                  </a:cubicBezTo>
                  <a:lnTo>
                    <a:pt x="23070" y="3438"/>
                  </a:lnTo>
                  <a:cubicBezTo>
                    <a:pt x="23070" y="3439"/>
                    <a:pt x="23144" y="4141"/>
                    <a:pt x="23144" y="5028"/>
                  </a:cubicBezTo>
                  <a:cubicBezTo>
                    <a:pt x="23144" y="6396"/>
                    <a:pt x="22996" y="8097"/>
                    <a:pt x="22183" y="8208"/>
                  </a:cubicBezTo>
                  <a:cubicBezTo>
                    <a:pt x="22072" y="8245"/>
                    <a:pt x="21961" y="8245"/>
                    <a:pt x="21850" y="8245"/>
                  </a:cubicBezTo>
                  <a:cubicBezTo>
                    <a:pt x="20519" y="8245"/>
                    <a:pt x="18966" y="7098"/>
                    <a:pt x="18966" y="7098"/>
                  </a:cubicBezTo>
                  <a:cubicBezTo>
                    <a:pt x="18966" y="7098"/>
                    <a:pt x="18966" y="10056"/>
                    <a:pt x="17598" y="10056"/>
                  </a:cubicBezTo>
                  <a:cubicBezTo>
                    <a:pt x="16230" y="10056"/>
                    <a:pt x="14197" y="5694"/>
                    <a:pt x="14197" y="5694"/>
                  </a:cubicBezTo>
                  <a:lnTo>
                    <a:pt x="14197" y="5694"/>
                  </a:lnTo>
                  <a:cubicBezTo>
                    <a:pt x="14197" y="5694"/>
                    <a:pt x="14271" y="6100"/>
                    <a:pt x="14271" y="6618"/>
                  </a:cubicBezTo>
                  <a:cubicBezTo>
                    <a:pt x="14271" y="7394"/>
                    <a:pt x="14086" y="8503"/>
                    <a:pt x="13273" y="9354"/>
                  </a:cubicBezTo>
                  <a:cubicBezTo>
                    <a:pt x="12311" y="10389"/>
                    <a:pt x="10722" y="10537"/>
                    <a:pt x="9834" y="10537"/>
                  </a:cubicBezTo>
                  <a:cubicBezTo>
                    <a:pt x="9428" y="10537"/>
                    <a:pt x="9169" y="10500"/>
                    <a:pt x="9169" y="10500"/>
                  </a:cubicBezTo>
                  <a:lnTo>
                    <a:pt x="370" y="16859"/>
                  </a:lnTo>
                  <a:lnTo>
                    <a:pt x="0" y="19853"/>
                  </a:lnTo>
                  <a:lnTo>
                    <a:pt x="9428" y="11868"/>
                  </a:lnTo>
                  <a:cubicBezTo>
                    <a:pt x="9465" y="11794"/>
                    <a:pt x="9539" y="11794"/>
                    <a:pt x="9613" y="11794"/>
                  </a:cubicBezTo>
                  <a:lnTo>
                    <a:pt x="11165" y="11794"/>
                  </a:lnTo>
                  <a:cubicBezTo>
                    <a:pt x="11461" y="11794"/>
                    <a:pt x="11831" y="11683"/>
                    <a:pt x="12237" y="11535"/>
                  </a:cubicBezTo>
                  <a:cubicBezTo>
                    <a:pt x="12644" y="11387"/>
                    <a:pt x="13088" y="11202"/>
                    <a:pt x="13494" y="10980"/>
                  </a:cubicBezTo>
                  <a:cubicBezTo>
                    <a:pt x="14308" y="10537"/>
                    <a:pt x="15084" y="10019"/>
                    <a:pt x="15343" y="9834"/>
                  </a:cubicBezTo>
                  <a:cubicBezTo>
                    <a:pt x="15454" y="9760"/>
                    <a:pt x="15491" y="9723"/>
                    <a:pt x="15491" y="9723"/>
                  </a:cubicBezTo>
                  <a:cubicBezTo>
                    <a:pt x="15528" y="9686"/>
                    <a:pt x="15602" y="9686"/>
                    <a:pt x="15676" y="9686"/>
                  </a:cubicBezTo>
                  <a:cubicBezTo>
                    <a:pt x="15750" y="9686"/>
                    <a:pt x="15824" y="9723"/>
                    <a:pt x="15898" y="9797"/>
                  </a:cubicBezTo>
                  <a:cubicBezTo>
                    <a:pt x="16008" y="9908"/>
                    <a:pt x="15971" y="10093"/>
                    <a:pt x="15861" y="10204"/>
                  </a:cubicBezTo>
                  <a:cubicBezTo>
                    <a:pt x="15861" y="10204"/>
                    <a:pt x="15047" y="11054"/>
                    <a:pt x="14604" y="11461"/>
                  </a:cubicBezTo>
                  <a:cubicBezTo>
                    <a:pt x="14567" y="11535"/>
                    <a:pt x="14493" y="11646"/>
                    <a:pt x="14419" y="11794"/>
                  </a:cubicBezTo>
                  <a:cubicBezTo>
                    <a:pt x="14382" y="11979"/>
                    <a:pt x="14345" y="12163"/>
                    <a:pt x="14345" y="12348"/>
                  </a:cubicBezTo>
                  <a:cubicBezTo>
                    <a:pt x="14345" y="12533"/>
                    <a:pt x="14382" y="12681"/>
                    <a:pt x="14419" y="12755"/>
                  </a:cubicBezTo>
                  <a:cubicBezTo>
                    <a:pt x="14493" y="12866"/>
                    <a:pt x="14530" y="12903"/>
                    <a:pt x="14604" y="12903"/>
                  </a:cubicBezTo>
                  <a:lnTo>
                    <a:pt x="14677" y="12903"/>
                  </a:lnTo>
                  <a:cubicBezTo>
                    <a:pt x="14825" y="12903"/>
                    <a:pt x="15084" y="12866"/>
                    <a:pt x="15454" y="12755"/>
                  </a:cubicBezTo>
                  <a:cubicBezTo>
                    <a:pt x="15787" y="12644"/>
                    <a:pt x="16230" y="12459"/>
                    <a:pt x="16785" y="12274"/>
                  </a:cubicBezTo>
                  <a:cubicBezTo>
                    <a:pt x="17820" y="11831"/>
                    <a:pt x="19151" y="11276"/>
                    <a:pt x="20741" y="10685"/>
                  </a:cubicBezTo>
                  <a:cubicBezTo>
                    <a:pt x="23218" y="9760"/>
                    <a:pt x="26619" y="7616"/>
                    <a:pt x="28431" y="6322"/>
                  </a:cubicBezTo>
                  <a:cubicBezTo>
                    <a:pt x="29022" y="5915"/>
                    <a:pt x="29466" y="5583"/>
                    <a:pt x="29614" y="5435"/>
                  </a:cubicBezTo>
                  <a:lnTo>
                    <a:pt x="29614" y="5398"/>
                  </a:lnTo>
                  <a:cubicBezTo>
                    <a:pt x="29614" y="5250"/>
                    <a:pt x="29503" y="4917"/>
                    <a:pt x="29318" y="4511"/>
                  </a:cubicBezTo>
                  <a:cubicBezTo>
                    <a:pt x="29096" y="4067"/>
                    <a:pt x="28800" y="3586"/>
                    <a:pt x="28468" y="3069"/>
                  </a:cubicBezTo>
                  <a:cubicBezTo>
                    <a:pt x="27839" y="2070"/>
                    <a:pt x="27063" y="961"/>
                    <a:pt x="26545" y="259"/>
                  </a:cubicBezTo>
                  <a:cubicBezTo>
                    <a:pt x="26471" y="185"/>
                    <a:pt x="26397" y="74"/>
                    <a:pt x="2632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37"/>
            <p:cNvSpPr/>
            <p:nvPr/>
          </p:nvSpPr>
          <p:spPr>
            <a:xfrm>
              <a:off x="5105325" y="4022100"/>
              <a:ext cx="42550" cy="68175"/>
            </a:xfrm>
            <a:custGeom>
              <a:avLst/>
              <a:gdLst/>
              <a:ahLst/>
              <a:cxnLst/>
              <a:rect l="l" t="t" r="r" b="b"/>
              <a:pathLst>
                <a:path w="1702" h="2727" extrusionOk="0">
                  <a:moveTo>
                    <a:pt x="395" y="0"/>
                  </a:moveTo>
                  <a:cubicBezTo>
                    <a:pt x="340" y="0"/>
                    <a:pt x="281" y="13"/>
                    <a:pt x="223" y="36"/>
                  </a:cubicBezTo>
                  <a:cubicBezTo>
                    <a:pt x="75" y="110"/>
                    <a:pt x="1" y="258"/>
                    <a:pt x="75" y="443"/>
                  </a:cubicBezTo>
                  <a:lnTo>
                    <a:pt x="1073" y="2550"/>
                  </a:lnTo>
                  <a:cubicBezTo>
                    <a:pt x="1127" y="2658"/>
                    <a:pt x="1241" y="2727"/>
                    <a:pt x="1356" y="2727"/>
                  </a:cubicBezTo>
                  <a:cubicBezTo>
                    <a:pt x="1398" y="2727"/>
                    <a:pt x="1440" y="2718"/>
                    <a:pt x="1480" y="2698"/>
                  </a:cubicBezTo>
                  <a:cubicBezTo>
                    <a:pt x="1627" y="2624"/>
                    <a:pt x="1701" y="2439"/>
                    <a:pt x="1627" y="2291"/>
                  </a:cubicBezTo>
                  <a:lnTo>
                    <a:pt x="666" y="184"/>
                  </a:lnTo>
                  <a:cubicBezTo>
                    <a:pt x="616" y="58"/>
                    <a:pt x="513" y="0"/>
                    <a:pt x="39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37"/>
            <p:cNvSpPr/>
            <p:nvPr/>
          </p:nvSpPr>
          <p:spPr>
            <a:xfrm>
              <a:off x="5196825" y="3955100"/>
              <a:ext cx="80450" cy="159375"/>
            </a:xfrm>
            <a:custGeom>
              <a:avLst/>
              <a:gdLst/>
              <a:ahLst/>
              <a:cxnLst/>
              <a:rect l="l" t="t" r="r" b="b"/>
              <a:pathLst>
                <a:path w="3218" h="6375" extrusionOk="0">
                  <a:moveTo>
                    <a:pt x="377" y="1"/>
                  </a:moveTo>
                  <a:cubicBezTo>
                    <a:pt x="325" y="1"/>
                    <a:pt x="272" y="17"/>
                    <a:pt x="223" y="54"/>
                  </a:cubicBezTo>
                  <a:cubicBezTo>
                    <a:pt x="75" y="128"/>
                    <a:pt x="1" y="313"/>
                    <a:pt x="75" y="461"/>
                  </a:cubicBezTo>
                  <a:cubicBezTo>
                    <a:pt x="75" y="461"/>
                    <a:pt x="260" y="757"/>
                    <a:pt x="481" y="1200"/>
                  </a:cubicBezTo>
                  <a:cubicBezTo>
                    <a:pt x="851" y="1903"/>
                    <a:pt x="1369" y="2938"/>
                    <a:pt x="1812" y="3899"/>
                  </a:cubicBezTo>
                  <a:cubicBezTo>
                    <a:pt x="2034" y="4380"/>
                    <a:pt x="2256" y="4823"/>
                    <a:pt x="2367" y="5193"/>
                  </a:cubicBezTo>
                  <a:cubicBezTo>
                    <a:pt x="2441" y="5378"/>
                    <a:pt x="2515" y="5563"/>
                    <a:pt x="2552" y="5674"/>
                  </a:cubicBezTo>
                  <a:cubicBezTo>
                    <a:pt x="2589" y="5822"/>
                    <a:pt x="2589" y="5933"/>
                    <a:pt x="2589" y="5969"/>
                  </a:cubicBezTo>
                  <a:lnTo>
                    <a:pt x="2608" y="5974"/>
                  </a:lnTo>
                  <a:lnTo>
                    <a:pt x="2608" y="5974"/>
                  </a:lnTo>
                  <a:cubicBezTo>
                    <a:pt x="2560" y="6114"/>
                    <a:pt x="2602" y="6272"/>
                    <a:pt x="2737" y="6339"/>
                  </a:cubicBezTo>
                  <a:cubicBezTo>
                    <a:pt x="2795" y="6363"/>
                    <a:pt x="2854" y="6375"/>
                    <a:pt x="2909" y="6375"/>
                  </a:cubicBezTo>
                  <a:cubicBezTo>
                    <a:pt x="3027" y="6375"/>
                    <a:pt x="3130" y="6318"/>
                    <a:pt x="3180" y="6191"/>
                  </a:cubicBezTo>
                  <a:cubicBezTo>
                    <a:pt x="3217" y="6117"/>
                    <a:pt x="3217" y="6043"/>
                    <a:pt x="3217" y="5969"/>
                  </a:cubicBezTo>
                  <a:cubicBezTo>
                    <a:pt x="3217" y="5785"/>
                    <a:pt x="3180" y="5600"/>
                    <a:pt x="3106" y="5341"/>
                  </a:cubicBezTo>
                  <a:cubicBezTo>
                    <a:pt x="2848" y="4565"/>
                    <a:pt x="2219" y="3271"/>
                    <a:pt x="1665" y="2162"/>
                  </a:cubicBezTo>
                  <a:cubicBezTo>
                    <a:pt x="1110" y="1089"/>
                    <a:pt x="629" y="165"/>
                    <a:pt x="629" y="165"/>
                  </a:cubicBezTo>
                  <a:cubicBezTo>
                    <a:pt x="580" y="67"/>
                    <a:pt x="481" y="1"/>
                    <a:pt x="37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37"/>
            <p:cNvSpPr/>
            <p:nvPr/>
          </p:nvSpPr>
          <p:spPr>
            <a:xfrm>
              <a:off x="5292025" y="3860550"/>
              <a:ext cx="109100" cy="194575"/>
            </a:xfrm>
            <a:custGeom>
              <a:avLst/>
              <a:gdLst/>
              <a:ahLst/>
              <a:cxnLst/>
              <a:rect l="l" t="t" r="r" b="b"/>
              <a:pathLst>
                <a:path w="4364" h="7783" extrusionOk="0">
                  <a:moveTo>
                    <a:pt x="342" y="1"/>
                  </a:moveTo>
                  <a:cubicBezTo>
                    <a:pt x="285" y="1"/>
                    <a:pt x="229" y="21"/>
                    <a:pt x="186" y="65"/>
                  </a:cubicBezTo>
                  <a:cubicBezTo>
                    <a:pt x="38" y="139"/>
                    <a:pt x="1" y="324"/>
                    <a:pt x="75" y="472"/>
                  </a:cubicBezTo>
                  <a:cubicBezTo>
                    <a:pt x="112" y="472"/>
                    <a:pt x="334" y="805"/>
                    <a:pt x="666" y="1322"/>
                  </a:cubicBezTo>
                  <a:cubicBezTo>
                    <a:pt x="1184" y="2099"/>
                    <a:pt x="1960" y="3319"/>
                    <a:pt x="2626" y="4465"/>
                  </a:cubicBezTo>
                  <a:cubicBezTo>
                    <a:pt x="2958" y="5019"/>
                    <a:pt x="3254" y="5574"/>
                    <a:pt x="3439" y="6054"/>
                  </a:cubicBezTo>
                  <a:cubicBezTo>
                    <a:pt x="3661" y="6535"/>
                    <a:pt x="3772" y="6942"/>
                    <a:pt x="3772" y="7164"/>
                  </a:cubicBezTo>
                  <a:cubicBezTo>
                    <a:pt x="3772" y="7237"/>
                    <a:pt x="3735" y="7274"/>
                    <a:pt x="3735" y="7274"/>
                  </a:cubicBezTo>
                  <a:cubicBezTo>
                    <a:pt x="3661" y="7422"/>
                    <a:pt x="3661" y="7607"/>
                    <a:pt x="3809" y="7718"/>
                  </a:cubicBezTo>
                  <a:cubicBezTo>
                    <a:pt x="3867" y="7762"/>
                    <a:pt x="3931" y="7783"/>
                    <a:pt x="3994" y="7783"/>
                  </a:cubicBezTo>
                  <a:cubicBezTo>
                    <a:pt x="4091" y="7783"/>
                    <a:pt x="4185" y="7734"/>
                    <a:pt x="4252" y="7644"/>
                  </a:cubicBezTo>
                  <a:cubicBezTo>
                    <a:pt x="4363" y="7496"/>
                    <a:pt x="4363" y="7311"/>
                    <a:pt x="4363" y="7164"/>
                  </a:cubicBezTo>
                  <a:cubicBezTo>
                    <a:pt x="4363" y="6905"/>
                    <a:pt x="4326" y="6646"/>
                    <a:pt x="4215" y="6313"/>
                  </a:cubicBezTo>
                  <a:cubicBezTo>
                    <a:pt x="3809" y="5241"/>
                    <a:pt x="2922" y="3688"/>
                    <a:pt x="2108" y="2431"/>
                  </a:cubicBezTo>
                  <a:cubicBezTo>
                    <a:pt x="1332" y="1137"/>
                    <a:pt x="592" y="139"/>
                    <a:pt x="592" y="139"/>
                  </a:cubicBezTo>
                  <a:cubicBezTo>
                    <a:pt x="525" y="50"/>
                    <a:pt x="431" y="1"/>
                    <a:pt x="34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37"/>
            <p:cNvSpPr/>
            <p:nvPr/>
          </p:nvSpPr>
          <p:spPr>
            <a:xfrm>
              <a:off x="4678325" y="3645900"/>
              <a:ext cx="1122075" cy="752975"/>
            </a:xfrm>
            <a:custGeom>
              <a:avLst/>
              <a:gdLst/>
              <a:ahLst/>
              <a:cxnLst/>
              <a:rect l="l" t="t" r="r" b="b"/>
              <a:pathLst>
                <a:path w="44883" h="30119" extrusionOk="0">
                  <a:moveTo>
                    <a:pt x="25436" y="629"/>
                  </a:moveTo>
                  <a:cubicBezTo>
                    <a:pt x="25510" y="629"/>
                    <a:pt x="25732" y="702"/>
                    <a:pt x="26065" y="887"/>
                  </a:cubicBezTo>
                  <a:cubicBezTo>
                    <a:pt x="27211" y="1442"/>
                    <a:pt x="29355" y="2810"/>
                    <a:pt x="31610" y="4178"/>
                  </a:cubicBezTo>
                  <a:cubicBezTo>
                    <a:pt x="33902" y="5546"/>
                    <a:pt x="36269" y="6914"/>
                    <a:pt x="38006" y="7505"/>
                  </a:cubicBezTo>
                  <a:cubicBezTo>
                    <a:pt x="39855" y="8134"/>
                    <a:pt x="41518" y="8429"/>
                    <a:pt x="42664" y="8688"/>
                  </a:cubicBezTo>
                  <a:cubicBezTo>
                    <a:pt x="43219" y="8836"/>
                    <a:pt x="43663" y="8947"/>
                    <a:pt x="43958" y="9058"/>
                  </a:cubicBezTo>
                  <a:cubicBezTo>
                    <a:pt x="44106" y="9132"/>
                    <a:pt x="44180" y="9169"/>
                    <a:pt x="44217" y="9206"/>
                  </a:cubicBezTo>
                  <a:lnTo>
                    <a:pt x="44254" y="9243"/>
                  </a:lnTo>
                  <a:cubicBezTo>
                    <a:pt x="44217" y="9391"/>
                    <a:pt x="44143" y="9538"/>
                    <a:pt x="43958" y="9686"/>
                  </a:cubicBezTo>
                  <a:cubicBezTo>
                    <a:pt x="43441" y="10204"/>
                    <a:pt x="42073" y="10685"/>
                    <a:pt x="39929" y="10685"/>
                  </a:cubicBezTo>
                  <a:cubicBezTo>
                    <a:pt x="39263" y="10685"/>
                    <a:pt x="38228" y="10426"/>
                    <a:pt x="37045" y="10056"/>
                  </a:cubicBezTo>
                  <a:cubicBezTo>
                    <a:pt x="35344" y="9465"/>
                    <a:pt x="33348" y="8577"/>
                    <a:pt x="31795" y="7838"/>
                  </a:cubicBezTo>
                  <a:cubicBezTo>
                    <a:pt x="31019" y="7468"/>
                    <a:pt x="30353" y="7135"/>
                    <a:pt x="29873" y="6914"/>
                  </a:cubicBezTo>
                  <a:cubicBezTo>
                    <a:pt x="29392" y="6655"/>
                    <a:pt x="29096" y="6507"/>
                    <a:pt x="29096" y="6507"/>
                  </a:cubicBezTo>
                  <a:cubicBezTo>
                    <a:pt x="29057" y="6481"/>
                    <a:pt x="29013" y="6468"/>
                    <a:pt x="28968" y="6468"/>
                  </a:cubicBezTo>
                  <a:cubicBezTo>
                    <a:pt x="28885" y="6468"/>
                    <a:pt x="28798" y="6509"/>
                    <a:pt x="28727" y="6581"/>
                  </a:cubicBezTo>
                  <a:cubicBezTo>
                    <a:pt x="28653" y="6692"/>
                    <a:pt x="28616" y="6840"/>
                    <a:pt x="28727" y="6987"/>
                  </a:cubicBezTo>
                  <a:cubicBezTo>
                    <a:pt x="28727" y="6987"/>
                    <a:pt x="28948" y="7283"/>
                    <a:pt x="29318" y="7727"/>
                  </a:cubicBezTo>
                  <a:cubicBezTo>
                    <a:pt x="29836" y="8429"/>
                    <a:pt x="30612" y="9538"/>
                    <a:pt x="31241" y="10537"/>
                  </a:cubicBezTo>
                  <a:cubicBezTo>
                    <a:pt x="31573" y="11054"/>
                    <a:pt x="31869" y="11535"/>
                    <a:pt x="32091" y="11979"/>
                  </a:cubicBezTo>
                  <a:cubicBezTo>
                    <a:pt x="32276" y="12385"/>
                    <a:pt x="32387" y="12718"/>
                    <a:pt x="32387" y="12866"/>
                  </a:cubicBezTo>
                  <a:cubicBezTo>
                    <a:pt x="32239" y="13014"/>
                    <a:pt x="31832" y="13383"/>
                    <a:pt x="31204" y="13790"/>
                  </a:cubicBezTo>
                  <a:cubicBezTo>
                    <a:pt x="29392" y="15084"/>
                    <a:pt x="25991" y="17228"/>
                    <a:pt x="23514" y="18153"/>
                  </a:cubicBezTo>
                  <a:cubicBezTo>
                    <a:pt x="21924" y="18744"/>
                    <a:pt x="20593" y="19299"/>
                    <a:pt x="19558" y="19742"/>
                  </a:cubicBezTo>
                  <a:cubicBezTo>
                    <a:pt x="19003" y="19927"/>
                    <a:pt x="18560" y="20112"/>
                    <a:pt x="18227" y="20223"/>
                  </a:cubicBezTo>
                  <a:cubicBezTo>
                    <a:pt x="17923" y="20314"/>
                    <a:pt x="17694" y="20381"/>
                    <a:pt x="17540" y="20381"/>
                  </a:cubicBezTo>
                  <a:cubicBezTo>
                    <a:pt x="17506" y="20381"/>
                    <a:pt x="17477" y="20377"/>
                    <a:pt x="17450" y="20371"/>
                  </a:cubicBezTo>
                  <a:lnTo>
                    <a:pt x="17377" y="20371"/>
                  </a:lnTo>
                  <a:cubicBezTo>
                    <a:pt x="17303" y="20371"/>
                    <a:pt x="17266" y="20334"/>
                    <a:pt x="17192" y="20223"/>
                  </a:cubicBezTo>
                  <a:cubicBezTo>
                    <a:pt x="17155" y="20149"/>
                    <a:pt x="17118" y="20001"/>
                    <a:pt x="17118" y="19816"/>
                  </a:cubicBezTo>
                  <a:cubicBezTo>
                    <a:pt x="17118" y="19631"/>
                    <a:pt x="17155" y="19447"/>
                    <a:pt x="17192" y="19262"/>
                  </a:cubicBezTo>
                  <a:cubicBezTo>
                    <a:pt x="17266" y="19114"/>
                    <a:pt x="17340" y="19003"/>
                    <a:pt x="17377" y="18929"/>
                  </a:cubicBezTo>
                  <a:cubicBezTo>
                    <a:pt x="17820" y="18522"/>
                    <a:pt x="18634" y="17672"/>
                    <a:pt x="18634" y="17672"/>
                  </a:cubicBezTo>
                  <a:cubicBezTo>
                    <a:pt x="18744" y="17561"/>
                    <a:pt x="18781" y="17376"/>
                    <a:pt x="18671" y="17265"/>
                  </a:cubicBezTo>
                  <a:cubicBezTo>
                    <a:pt x="18606" y="17179"/>
                    <a:pt x="18515" y="17143"/>
                    <a:pt x="18429" y="17143"/>
                  </a:cubicBezTo>
                  <a:cubicBezTo>
                    <a:pt x="18368" y="17143"/>
                    <a:pt x="18310" y="17161"/>
                    <a:pt x="18264" y="17191"/>
                  </a:cubicBezTo>
                  <a:cubicBezTo>
                    <a:pt x="18264" y="17191"/>
                    <a:pt x="18227" y="17228"/>
                    <a:pt x="18116" y="17302"/>
                  </a:cubicBezTo>
                  <a:cubicBezTo>
                    <a:pt x="17857" y="17487"/>
                    <a:pt x="17081" y="18005"/>
                    <a:pt x="16267" y="18448"/>
                  </a:cubicBezTo>
                  <a:cubicBezTo>
                    <a:pt x="15861" y="18670"/>
                    <a:pt x="15417" y="18855"/>
                    <a:pt x="15010" y="19003"/>
                  </a:cubicBezTo>
                  <a:cubicBezTo>
                    <a:pt x="14604" y="19151"/>
                    <a:pt x="14197" y="19262"/>
                    <a:pt x="13938" y="19262"/>
                  </a:cubicBezTo>
                  <a:lnTo>
                    <a:pt x="12386" y="19262"/>
                  </a:lnTo>
                  <a:cubicBezTo>
                    <a:pt x="12312" y="19262"/>
                    <a:pt x="12238" y="19262"/>
                    <a:pt x="12201" y="19336"/>
                  </a:cubicBezTo>
                  <a:lnTo>
                    <a:pt x="703" y="29096"/>
                  </a:lnTo>
                  <a:lnTo>
                    <a:pt x="1463" y="20733"/>
                  </a:lnTo>
                  <a:lnTo>
                    <a:pt x="1463" y="20733"/>
                  </a:lnTo>
                  <a:cubicBezTo>
                    <a:pt x="2668" y="20238"/>
                    <a:pt x="8882" y="17544"/>
                    <a:pt x="12718" y="14308"/>
                  </a:cubicBezTo>
                  <a:cubicBezTo>
                    <a:pt x="14863" y="12533"/>
                    <a:pt x="17746" y="9095"/>
                    <a:pt x="20297" y="6100"/>
                  </a:cubicBezTo>
                  <a:cubicBezTo>
                    <a:pt x="21554" y="4584"/>
                    <a:pt x="22737" y="3216"/>
                    <a:pt x="23662" y="2181"/>
                  </a:cubicBezTo>
                  <a:cubicBezTo>
                    <a:pt x="24142" y="1701"/>
                    <a:pt x="24549" y="1294"/>
                    <a:pt x="24845" y="998"/>
                  </a:cubicBezTo>
                  <a:cubicBezTo>
                    <a:pt x="25029" y="850"/>
                    <a:pt x="25177" y="776"/>
                    <a:pt x="25251" y="702"/>
                  </a:cubicBezTo>
                  <a:lnTo>
                    <a:pt x="25399" y="629"/>
                  </a:lnTo>
                  <a:close/>
                  <a:moveTo>
                    <a:pt x="25436" y="0"/>
                  </a:moveTo>
                  <a:cubicBezTo>
                    <a:pt x="25251" y="0"/>
                    <a:pt x="25103" y="74"/>
                    <a:pt x="24956" y="185"/>
                  </a:cubicBezTo>
                  <a:cubicBezTo>
                    <a:pt x="24660" y="333"/>
                    <a:pt x="24364" y="629"/>
                    <a:pt x="23957" y="998"/>
                  </a:cubicBezTo>
                  <a:cubicBezTo>
                    <a:pt x="22626" y="2292"/>
                    <a:pt x="20556" y="4806"/>
                    <a:pt x="18412" y="7357"/>
                  </a:cubicBezTo>
                  <a:cubicBezTo>
                    <a:pt x="16267" y="9871"/>
                    <a:pt x="14012" y="12459"/>
                    <a:pt x="12349" y="13864"/>
                  </a:cubicBezTo>
                  <a:cubicBezTo>
                    <a:pt x="10278" y="15565"/>
                    <a:pt x="7431" y="17191"/>
                    <a:pt x="5139" y="18374"/>
                  </a:cubicBezTo>
                  <a:cubicBezTo>
                    <a:pt x="3956" y="18929"/>
                    <a:pt x="2958" y="19410"/>
                    <a:pt x="2219" y="19742"/>
                  </a:cubicBezTo>
                  <a:cubicBezTo>
                    <a:pt x="1849" y="19927"/>
                    <a:pt x="1553" y="20038"/>
                    <a:pt x="1368" y="20112"/>
                  </a:cubicBezTo>
                  <a:cubicBezTo>
                    <a:pt x="1146" y="20223"/>
                    <a:pt x="1036" y="20260"/>
                    <a:pt x="1036" y="20260"/>
                  </a:cubicBezTo>
                  <a:cubicBezTo>
                    <a:pt x="925" y="20297"/>
                    <a:pt x="851" y="20408"/>
                    <a:pt x="851" y="20519"/>
                  </a:cubicBezTo>
                  <a:lnTo>
                    <a:pt x="0" y="29798"/>
                  </a:lnTo>
                  <a:cubicBezTo>
                    <a:pt x="0" y="29909"/>
                    <a:pt x="74" y="30020"/>
                    <a:pt x="185" y="30094"/>
                  </a:cubicBezTo>
                  <a:cubicBezTo>
                    <a:pt x="231" y="30109"/>
                    <a:pt x="277" y="30118"/>
                    <a:pt x="323" y="30118"/>
                  </a:cubicBezTo>
                  <a:cubicBezTo>
                    <a:pt x="388" y="30118"/>
                    <a:pt x="453" y="30101"/>
                    <a:pt x="518" y="30057"/>
                  </a:cubicBezTo>
                  <a:lnTo>
                    <a:pt x="12520" y="19853"/>
                  </a:lnTo>
                  <a:lnTo>
                    <a:pt x="13938" y="19853"/>
                  </a:lnTo>
                  <a:cubicBezTo>
                    <a:pt x="14382" y="19853"/>
                    <a:pt x="14900" y="19705"/>
                    <a:pt x="15417" y="19521"/>
                  </a:cubicBezTo>
                  <a:cubicBezTo>
                    <a:pt x="15848" y="19342"/>
                    <a:pt x="16291" y="19118"/>
                    <a:pt x="16704" y="18890"/>
                  </a:cubicBezTo>
                  <a:lnTo>
                    <a:pt x="16704" y="18890"/>
                  </a:lnTo>
                  <a:cubicBezTo>
                    <a:pt x="16681" y="18950"/>
                    <a:pt x="16659" y="19012"/>
                    <a:pt x="16637" y="19077"/>
                  </a:cubicBezTo>
                  <a:cubicBezTo>
                    <a:pt x="16563" y="19299"/>
                    <a:pt x="16526" y="19558"/>
                    <a:pt x="16526" y="19816"/>
                  </a:cubicBezTo>
                  <a:cubicBezTo>
                    <a:pt x="16526" y="20038"/>
                    <a:pt x="16563" y="20297"/>
                    <a:pt x="16637" y="20519"/>
                  </a:cubicBezTo>
                  <a:cubicBezTo>
                    <a:pt x="16748" y="20741"/>
                    <a:pt x="16970" y="20925"/>
                    <a:pt x="17266" y="20999"/>
                  </a:cubicBezTo>
                  <a:lnTo>
                    <a:pt x="17450" y="20999"/>
                  </a:lnTo>
                  <a:cubicBezTo>
                    <a:pt x="17709" y="20999"/>
                    <a:pt x="18005" y="20925"/>
                    <a:pt x="18412" y="20815"/>
                  </a:cubicBezTo>
                  <a:cubicBezTo>
                    <a:pt x="19558" y="20445"/>
                    <a:pt x="21369" y="19631"/>
                    <a:pt x="23735" y="18744"/>
                  </a:cubicBezTo>
                  <a:cubicBezTo>
                    <a:pt x="25473" y="18079"/>
                    <a:pt x="27543" y="16933"/>
                    <a:pt x="29281" y="15823"/>
                  </a:cubicBezTo>
                  <a:cubicBezTo>
                    <a:pt x="30168" y="15269"/>
                    <a:pt x="30945" y="14751"/>
                    <a:pt x="31573" y="14308"/>
                  </a:cubicBezTo>
                  <a:cubicBezTo>
                    <a:pt x="32202" y="13864"/>
                    <a:pt x="32608" y="13531"/>
                    <a:pt x="32830" y="13309"/>
                  </a:cubicBezTo>
                  <a:cubicBezTo>
                    <a:pt x="32978" y="13199"/>
                    <a:pt x="33015" y="13014"/>
                    <a:pt x="33015" y="12866"/>
                  </a:cubicBezTo>
                  <a:cubicBezTo>
                    <a:pt x="33015" y="12644"/>
                    <a:pt x="32941" y="12385"/>
                    <a:pt x="32830" y="12126"/>
                  </a:cubicBezTo>
                  <a:cubicBezTo>
                    <a:pt x="32424" y="11165"/>
                    <a:pt x="31536" y="9834"/>
                    <a:pt x="30723" y="8651"/>
                  </a:cubicBezTo>
                  <a:cubicBezTo>
                    <a:pt x="30464" y="8287"/>
                    <a:pt x="30217" y="7945"/>
                    <a:pt x="30000" y="7648"/>
                  </a:cubicBezTo>
                  <a:lnTo>
                    <a:pt x="30000" y="7648"/>
                  </a:lnTo>
                  <a:cubicBezTo>
                    <a:pt x="30804" y="8046"/>
                    <a:pt x="31950" y="8602"/>
                    <a:pt x="33200" y="9169"/>
                  </a:cubicBezTo>
                  <a:cubicBezTo>
                    <a:pt x="34420" y="9686"/>
                    <a:pt x="35677" y="10241"/>
                    <a:pt x="36860" y="10611"/>
                  </a:cubicBezTo>
                  <a:cubicBezTo>
                    <a:pt x="38043" y="11017"/>
                    <a:pt x="39115" y="11313"/>
                    <a:pt x="39929" y="11313"/>
                  </a:cubicBezTo>
                  <a:cubicBezTo>
                    <a:pt x="41407" y="11313"/>
                    <a:pt x="42590" y="11091"/>
                    <a:pt x="43404" y="10759"/>
                  </a:cubicBezTo>
                  <a:cubicBezTo>
                    <a:pt x="43811" y="10574"/>
                    <a:pt x="44143" y="10389"/>
                    <a:pt x="44402" y="10167"/>
                  </a:cubicBezTo>
                  <a:cubicBezTo>
                    <a:pt x="44661" y="9908"/>
                    <a:pt x="44809" y="9649"/>
                    <a:pt x="44846" y="9354"/>
                  </a:cubicBezTo>
                  <a:lnTo>
                    <a:pt x="44883" y="9243"/>
                  </a:lnTo>
                  <a:cubicBezTo>
                    <a:pt x="44883" y="9058"/>
                    <a:pt x="44772" y="8873"/>
                    <a:pt x="44661" y="8762"/>
                  </a:cubicBezTo>
                  <a:cubicBezTo>
                    <a:pt x="44439" y="8577"/>
                    <a:pt x="44143" y="8466"/>
                    <a:pt x="43737" y="8318"/>
                  </a:cubicBezTo>
                  <a:cubicBezTo>
                    <a:pt x="42590" y="7986"/>
                    <a:pt x="40594" y="7727"/>
                    <a:pt x="38191" y="6914"/>
                  </a:cubicBezTo>
                  <a:cubicBezTo>
                    <a:pt x="36342" y="6285"/>
                    <a:pt x="33496" y="4621"/>
                    <a:pt x="30982" y="3069"/>
                  </a:cubicBezTo>
                  <a:cubicBezTo>
                    <a:pt x="29725" y="2292"/>
                    <a:pt x="28542" y="1553"/>
                    <a:pt x="27580" y="998"/>
                  </a:cubicBezTo>
                  <a:cubicBezTo>
                    <a:pt x="27100" y="739"/>
                    <a:pt x="26693" y="518"/>
                    <a:pt x="26323" y="333"/>
                  </a:cubicBezTo>
                  <a:cubicBezTo>
                    <a:pt x="25991" y="148"/>
                    <a:pt x="25732" y="37"/>
                    <a:pt x="2547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37"/>
            <p:cNvSpPr/>
            <p:nvPr/>
          </p:nvSpPr>
          <p:spPr>
            <a:xfrm>
              <a:off x="3709700" y="2698525"/>
              <a:ext cx="1055525" cy="2070975"/>
            </a:xfrm>
            <a:custGeom>
              <a:avLst/>
              <a:gdLst/>
              <a:ahLst/>
              <a:cxnLst/>
              <a:rect l="l" t="t" r="r" b="b"/>
              <a:pathLst>
                <a:path w="42221" h="82839" extrusionOk="0">
                  <a:moveTo>
                    <a:pt x="21776" y="0"/>
                  </a:moveTo>
                  <a:cubicBezTo>
                    <a:pt x="20667" y="0"/>
                    <a:pt x="18966" y="850"/>
                    <a:pt x="18707" y="4658"/>
                  </a:cubicBezTo>
                  <a:cubicBezTo>
                    <a:pt x="18412" y="8429"/>
                    <a:pt x="0" y="79376"/>
                    <a:pt x="0" y="81188"/>
                  </a:cubicBezTo>
                  <a:cubicBezTo>
                    <a:pt x="0" y="82197"/>
                    <a:pt x="872" y="82839"/>
                    <a:pt x="3134" y="82839"/>
                  </a:cubicBezTo>
                  <a:cubicBezTo>
                    <a:pt x="4932" y="82839"/>
                    <a:pt x="7609" y="82433"/>
                    <a:pt x="11424" y="81483"/>
                  </a:cubicBezTo>
                  <a:cubicBezTo>
                    <a:pt x="18707" y="79672"/>
                    <a:pt x="40335" y="72352"/>
                    <a:pt x="40335" y="72352"/>
                  </a:cubicBezTo>
                  <a:lnTo>
                    <a:pt x="42221" y="57009"/>
                  </a:lnTo>
                  <a:lnTo>
                    <a:pt x="19669" y="61519"/>
                  </a:lnTo>
                  <a:lnTo>
                    <a:pt x="30649" y="29355"/>
                  </a:lnTo>
                  <a:lnTo>
                    <a:pt x="27543" y="444"/>
                  </a:lnTo>
                  <a:cubicBezTo>
                    <a:pt x="27543" y="444"/>
                    <a:pt x="22922" y="0"/>
                    <a:pt x="217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37"/>
            <p:cNvSpPr/>
            <p:nvPr/>
          </p:nvSpPr>
          <p:spPr>
            <a:xfrm>
              <a:off x="3709700" y="3396325"/>
              <a:ext cx="1024100" cy="1373175"/>
            </a:xfrm>
            <a:custGeom>
              <a:avLst/>
              <a:gdLst/>
              <a:ahLst/>
              <a:cxnLst/>
              <a:rect l="l" t="t" r="r" b="b"/>
              <a:pathLst>
                <a:path w="40964" h="54927" extrusionOk="0">
                  <a:moveTo>
                    <a:pt x="13199" y="1"/>
                  </a:moveTo>
                  <a:cubicBezTo>
                    <a:pt x="7690" y="22109"/>
                    <a:pt x="0" y="52093"/>
                    <a:pt x="0" y="53276"/>
                  </a:cubicBezTo>
                  <a:cubicBezTo>
                    <a:pt x="0" y="54285"/>
                    <a:pt x="872" y="54927"/>
                    <a:pt x="3134" y="54927"/>
                  </a:cubicBezTo>
                  <a:cubicBezTo>
                    <a:pt x="4932" y="54927"/>
                    <a:pt x="7609" y="54521"/>
                    <a:pt x="11424" y="53571"/>
                  </a:cubicBezTo>
                  <a:cubicBezTo>
                    <a:pt x="18707" y="51760"/>
                    <a:pt x="40335" y="44440"/>
                    <a:pt x="40335" y="44440"/>
                  </a:cubicBezTo>
                  <a:lnTo>
                    <a:pt x="40964" y="39301"/>
                  </a:lnTo>
                  <a:lnTo>
                    <a:pt x="40964" y="39301"/>
                  </a:lnTo>
                  <a:cubicBezTo>
                    <a:pt x="39374" y="39744"/>
                    <a:pt x="14197" y="46510"/>
                    <a:pt x="9391" y="48100"/>
                  </a:cubicBezTo>
                  <a:cubicBezTo>
                    <a:pt x="8943" y="48249"/>
                    <a:pt x="8622" y="48317"/>
                    <a:pt x="8405" y="48317"/>
                  </a:cubicBezTo>
                  <a:cubicBezTo>
                    <a:pt x="7334" y="48317"/>
                    <a:pt x="8820" y="46661"/>
                    <a:pt x="10204" y="45031"/>
                  </a:cubicBezTo>
                  <a:cubicBezTo>
                    <a:pt x="11587" y="43400"/>
                    <a:pt x="12868" y="41769"/>
                    <a:pt x="11502" y="41769"/>
                  </a:cubicBezTo>
                  <a:cubicBezTo>
                    <a:pt x="11444" y="41769"/>
                    <a:pt x="11381" y="41772"/>
                    <a:pt x="11313" y="41778"/>
                  </a:cubicBezTo>
                  <a:cubicBezTo>
                    <a:pt x="7764" y="42037"/>
                    <a:pt x="3623" y="46991"/>
                    <a:pt x="3623" y="46991"/>
                  </a:cubicBezTo>
                  <a:lnTo>
                    <a:pt x="1319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37"/>
            <p:cNvSpPr/>
            <p:nvPr/>
          </p:nvSpPr>
          <p:spPr>
            <a:xfrm>
              <a:off x="3718000" y="3645900"/>
              <a:ext cx="1007475" cy="1115600"/>
            </a:xfrm>
            <a:custGeom>
              <a:avLst/>
              <a:gdLst/>
              <a:ahLst/>
              <a:cxnLst/>
              <a:rect l="l" t="t" r="r" b="b"/>
              <a:pathLst>
                <a:path w="40299" h="44624" extrusionOk="0">
                  <a:moveTo>
                    <a:pt x="10685" y="0"/>
                  </a:moveTo>
                  <a:cubicBezTo>
                    <a:pt x="8134" y="10241"/>
                    <a:pt x="5399" y="20925"/>
                    <a:pt x="3365" y="29170"/>
                  </a:cubicBezTo>
                  <a:cubicBezTo>
                    <a:pt x="1591" y="36268"/>
                    <a:pt x="297" y="41555"/>
                    <a:pt x="38" y="42997"/>
                  </a:cubicBezTo>
                  <a:cubicBezTo>
                    <a:pt x="1" y="43145"/>
                    <a:pt x="1" y="43293"/>
                    <a:pt x="1" y="43293"/>
                  </a:cubicBezTo>
                  <a:cubicBezTo>
                    <a:pt x="1" y="43515"/>
                    <a:pt x="38" y="43662"/>
                    <a:pt x="112" y="43847"/>
                  </a:cubicBezTo>
                  <a:cubicBezTo>
                    <a:pt x="223" y="43995"/>
                    <a:pt x="334" y="44106"/>
                    <a:pt x="555" y="44217"/>
                  </a:cubicBezTo>
                  <a:cubicBezTo>
                    <a:pt x="962" y="44476"/>
                    <a:pt x="1702" y="44624"/>
                    <a:pt x="2774" y="44624"/>
                  </a:cubicBezTo>
                  <a:cubicBezTo>
                    <a:pt x="4548" y="44624"/>
                    <a:pt x="7210" y="44217"/>
                    <a:pt x="11018" y="43293"/>
                  </a:cubicBezTo>
                  <a:cubicBezTo>
                    <a:pt x="17377" y="41703"/>
                    <a:pt x="34716" y="35899"/>
                    <a:pt x="38968" y="34457"/>
                  </a:cubicBezTo>
                  <a:cubicBezTo>
                    <a:pt x="39301" y="34346"/>
                    <a:pt x="39559" y="34272"/>
                    <a:pt x="39707" y="34235"/>
                  </a:cubicBezTo>
                  <a:lnTo>
                    <a:pt x="40299" y="29429"/>
                  </a:lnTo>
                  <a:lnTo>
                    <a:pt x="40299" y="29429"/>
                  </a:lnTo>
                  <a:cubicBezTo>
                    <a:pt x="36972" y="30316"/>
                    <a:pt x="13680" y="36564"/>
                    <a:pt x="9059" y="38117"/>
                  </a:cubicBezTo>
                  <a:cubicBezTo>
                    <a:pt x="8615" y="38265"/>
                    <a:pt x="8282" y="38339"/>
                    <a:pt x="8061" y="38339"/>
                  </a:cubicBezTo>
                  <a:cubicBezTo>
                    <a:pt x="7839" y="38339"/>
                    <a:pt x="7728" y="38228"/>
                    <a:pt x="7728" y="38080"/>
                  </a:cubicBezTo>
                  <a:cubicBezTo>
                    <a:pt x="7728" y="37525"/>
                    <a:pt x="8800" y="36305"/>
                    <a:pt x="9872" y="35048"/>
                  </a:cubicBezTo>
                  <a:cubicBezTo>
                    <a:pt x="10833" y="33902"/>
                    <a:pt x="11758" y="32756"/>
                    <a:pt x="11758" y="32165"/>
                  </a:cubicBezTo>
                  <a:cubicBezTo>
                    <a:pt x="11758" y="31943"/>
                    <a:pt x="11573" y="31795"/>
                    <a:pt x="11166" y="31795"/>
                  </a:cubicBezTo>
                  <a:lnTo>
                    <a:pt x="10981" y="31795"/>
                  </a:lnTo>
                  <a:cubicBezTo>
                    <a:pt x="7432" y="32054"/>
                    <a:pt x="3291" y="37008"/>
                    <a:pt x="3291" y="37008"/>
                  </a:cubicBezTo>
                  <a:lnTo>
                    <a:pt x="1083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37"/>
            <p:cNvSpPr/>
            <p:nvPr/>
          </p:nvSpPr>
          <p:spPr>
            <a:xfrm>
              <a:off x="3702300" y="2691125"/>
              <a:ext cx="1071250" cy="2086100"/>
            </a:xfrm>
            <a:custGeom>
              <a:avLst/>
              <a:gdLst/>
              <a:ahLst/>
              <a:cxnLst/>
              <a:rect l="l" t="t" r="r" b="b"/>
              <a:pathLst>
                <a:path w="42850" h="83444" extrusionOk="0">
                  <a:moveTo>
                    <a:pt x="22072" y="0"/>
                  </a:moveTo>
                  <a:cubicBezTo>
                    <a:pt x="21443" y="0"/>
                    <a:pt x="20630" y="259"/>
                    <a:pt x="20002" y="998"/>
                  </a:cubicBezTo>
                  <a:cubicBezTo>
                    <a:pt x="19336" y="1775"/>
                    <a:pt x="18818" y="2995"/>
                    <a:pt x="18671" y="4917"/>
                  </a:cubicBezTo>
                  <a:cubicBezTo>
                    <a:pt x="18671" y="5139"/>
                    <a:pt x="18597" y="5620"/>
                    <a:pt x="18449" y="6359"/>
                  </a:cubicBezTo>
                  <a:cubicBezTo>
                    <a:pt x="17303" y="11794"/>
                    <a:pt x="12718" y="30131"/>
                    <a:pt x="8393" y="47323"/>
                  </a:cubicBezTo>
                  <a:cubicBezTo>
                    <a:pt x="6211" y="55937"/>
                    <a:pt x="4141" y="64218"/>
                    <a:pt x="2588" y="70503"/>
                  </a:cubicBezTo>
                  <a:cubicBezTo>
                    <a:pt x="1812" y="73646"/>
                    <a:pt x="1147" y="76271"/>
                    <a:pt x="703" y="78156"/>
                  </a:cubicBezTo>
                  <a:cubicBezTo>
                    <a:pt x="481" y="79081"/>
                    <a:pt x="296" y="79857"/>
                    <a:pt x="185" y="80412"/>
                  </a:cubicBezTo>
                  <a:cubicBezTo>
                    <a:pt x="148" y="80707"/>
                    <a:pt x="74" y="80929"/>
                    <a:pt x="74" y="81114"/>
                  </a:cubicBezTo>
                  <a:cubicBezTo>
                    <a:pt x="37" y="81262"/>
                    <a:pt x="0" y="81373"/>
                    <a:pt x="0" y="81484"/>
                  </a:cubicBezTo>
                  <a:cubicBezTo>
                    <a:pt x="0" y="81779"/>
                    <a:pt x="74" y="82075"/>
                    <a:pt x="222" y="82334"/>
                  </a:cubicBezTo>
                  <a:cubicBezTo>
                    <a:pt x="444" y="82704"/>
                    <a:pt x="814" y="83000"/>
                    <a:pt x="1331" y="83184"/>
                  </a:cubicBezTo>
                  <a:cubicBezTo>
                    <a:pt x="1886" y="83369"/>
                    <a:pt x="2551" y="83443"/>
                    <a:pt x="3402" y="83443"/>
                  </a:cubicBezTo>
                  <a:cubicBezTo>
                    <a:pt x="5250" y="83443"/>
                    <a:pt x="7949" y="83037"/>
                    <a:pt x="11794" y="82075"/>
                  </a:cubicBezTo>
                  <a:cubicBezTo>
                    <a:pt x="19114" y="80227"/>
                    <a:pt x="40705" y="72943"/>
                    <a:pt x="40705" y="72943"/>
                  </a:cubicBezTo>
                  <a:cubicBezTo>
                    <a:pt x="40816" y="72907"/>
                    <a:pt x="40927" y="72796"/>
                    <a:pt x="40927" y="72685"/>
                  </a:cubicBezTo>
                  <a:lnTo>
                    <a:pt x="42849" y="57342"/>
                  </a:lnTo>
                  <a:cubicBezTo>
                    <a:pt x="42849" y="57231"/>
                    <a:pt x="42812" y="57157"/>
                    <a:pt x="42738" y="57083"/>
                  </a:cubicBezTo>
                  <a:cubicBezTo>
                    <a:pt x="42684" y="57029"/>
                    <a:pt x="42610" y="56995"/>
                    <a:pt x="42546" y="56995"/>
                  </a:cubicBezTo>
                  <a:cubicBezTo>
                    <a:pt x="42522" y="56995"/>
                    <a:pt x="42499" y="56999"/>
                    <a:pt x="42480" y="57009"/>
                  </a:cubicBezTo>
                  <a:lnTo>
                    <a:pt x="20445" y="61409"/>
                  </a:lnTo>
                  <a:lnTo>
                    <a:pt x="31204" y="29762"/>
                  </a:lnTo>
                  <a:cubicBezTo>
                    <a:pt x="31278" y="29614"/>
                    <a:pt x="31204" y="29429"/>
                    <a:pt x="31019" y="29355"/>
                  </a:cubicBezTo>
                  <a:cubicBezTo>
                    <a:pt x="30994" y="29349"/>
                    <a:pt x="30968" y="29346"/>
                    <a:pt x="30943" y="29346"/>
                  </a:cubicBezTo>
                  <a:cubicBezTo>
                    <a:pt x="30813" y="29346"/>
                    <a:pt x="30680" y="29423"/>
                    <a:pt x="30649" y="29577"/>
                  </a:cubicBezTo>
                  <a:lnTo>
                    <a:pt x="19669" y="61741"/>
                  </a:lnTo>
                  <a:cubicBezTo>
                    <a:pt x="19632" y="61815"/>
                    <a:pt x="19669" y="61963"/>
                    <a:pt x="19743" y="62037"/>
                  </a:cubicBezTo>
                  <a:cubicBezTo>
                    <a:pt x="19797" y="62091"/>
                    <a:pt x="19871" y="62126"/>
                    <a:pt x="19950" y="62126"/>
                  </a:cubicBezTo>
                  <a:cubicBezTo>
                    <a:pt x="19979" y="62126"/>
                    <a:pt x="20009" y="62121"/>
                    <a:pt x="20038" y="62111"/>
                  </a:cubicBezTo>
                  <a:lnTo>
                    <a:pt x="42184" y="57675"/>
                  </a:lnTo>
                  <a:lnTo>
                    <a:pt x="40323" y="72417"/>
                  </a:lnTo>
                  <a:lnTo>
                    <a:pt x="40323" y="72417"/>
                  </a:lnTo>
                  <a:cubicBezTo>
                    <a:pt x="40166" y="72467"/>
                    <a:pt x="39920" y="72546"/>
                    <a:pt x="39596" y="72648"/>
                  </a:cubicBezTo>
                  <a:cubicBezTo>
                    <a:pt x="35344" y="74090"/>
                    <a:pt x="18005" y="79894"/>
                    <a:pt x="11646" y="81484"/>
                  </a:cubicBezTo>
                  <a:cubicBezTo>
                    <a:pt x="7838" y="82408"/>
                    <a:pt x="5176" y="82815"/>
                    <a:pt x="3402" y="82815"/>
                  </a:cubicBezTo>
                  <a:cubicBezTo>
                    <a:pt x="2330" y="82815"/>
                    <a:pt x="1590" y="82667"/>
                    <a:pt x="1183" y="82408"/>
                  </a:cubicBezTo>
                  <a:cubicBezTo>
                    <a:pt x="962" y="82297"/>
                    <a:pt x="851" y="82186"/>
                    <a:pt x="740" y="82038"/>
                  </a:cubicBezTo>
                  <a:cubicBezTo>
                    <a:pt x="666" y="81853"/>
                    <a:pt x="629" y="81706"/>
                    <a:pt x="629" y="81484"/>
                  </a:cubicBezTo>
                  <a:cubicBezTo>
                    <a:pt x="629" y="81484"/>
                    <a:pt x="629" y="81336"/>
                    <a:pt x="666" y="81188"/>
                  </a:cubicBezTo>
                  <a:cubicBezTo>
                    <a:pt x="925" y="79746"/>
                    <a:pt x="2219" y="74459"/>
                    <a:pt x="3993" y="67361"/>
                  </a:cubicBezTo>
                  <a:cubicBezTo>
                    <a:pt x="6655" y="56676"/>
                    <a:pt x="10426" y="41777"/>
                    <a:pt x="13569" y="29207"/>
                  </a:cubicBezTo>
                  <a:cubicBezTo>
                    <a:pt x="15121" y="22922"/>
                    <a:pt x="16526" y="17229"/>
                    <a:pt x="17561" y="12903"/>
                  </a:cubicBezTo>
                  <a:cubicBezTo>
                    <a:pt x="18079" y="10759"/>
                    <a:pt x="18486" y="8947"/>
                    <a:pt x="18781" y="7616"/>
                  </a:cubicBezTo>
                  <a:cubicBezTo>
                    <a:pt x="19077" y="6248"/>
                    <a:pt x="19262" y="5361"/>
                    <a:pt x="19299" y="4954"/>
                  </a:cubicBezTo>
                  <a:cubicBezTo>
                    <a:pt x="19447" y="3106"/>
                    <a:pt x="19928" y="2034"/>
                    <a:pt x="20445" y="1405"/>
                  </a:cubicBezTo>
                  <a:cubicBezTo>
                    <a:pt x="21000" y="777"/>
                    <a:pt x="21591" y="629"/>
                    <a:pt x="22072" y="629"/>
                  </a:cubicBezTo>
                  <a:cubicBezTo>
                    <a:pt x="22626" y="629"/>
                    <a:pt x="24068" y="740"/>
                    <a:pt x="25362" y="814"/>
                  </a:cubicBezTo>
                  <a:cubicBezTo>
                    <a:pt x="26656" y="925"/>
                    <a:pt x="27802" y="1035"/>
                    <a:pt x="27802" y="1035"/>
                  </a:cubicBezTo>
                  <a:cubicBezTo>
                    <a:pt x="27822" y="1039"/>
                    <a:pt x="27841" y="1041"/>
                    <a:pt x="27859" y="1041"/>
                  </a:cubicBezTo>
                  <a:cubicBezTo>
                    <a:pt x="28017" y="1041"/>
                    <a:pt x="28135" y="909"/>
                    <a:pt x="28135" y="777"/>
                  </a:cubicBezTo>
                  <a:cubicBezTo>
                    <a:pt x="28172" y="592"/>
                    <a:pt x="28024" y="444"/>
                    <a:pt x="27876" y="444"/>
                  </a:cubicBezTo>
                  <a:cubicBezTo>
                    <a:pt x="27876" y="444"/>
                    <a:pt x="26693" y="333"/>
                    <a:pt x="25399" y="222"/>
                  </a:cubicBezTo>
                  <a:cubicBezTo>
                    <a:pt x="24105" y="111"/>
                    <a:pt x="22663" y="0"/>
                    <a:pt x="2207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37"/>
            <p:cNvSpPr/>
            <p:nvPr/>
          </p:nvSpPr>
          <p:spPr>
            <a:xfrm>
              <a:off x="4389950" y="3681000"/>
              <a:ext cx="277300" cy="403025"/>
            </a:xfrm>
            <a:custGeom>
              <a:avLst/>
              <a:gdLst/>
              <a:ahLst/>
              <a:cxnLst/>
              <a:rect l="l" t="t" r="r" b="b"/>
              <a:pathLst>
                <a:path w="11092" h="16121" extrusionOk="0">
                  <a:moveTo>
                    <a:pt x="1258" y="1"/>
                  </a:moveTo>
                  <a:lnTo>
                    <a:pt x="1" y="15713"/>
                  </a:lnTo>
                  <a:lnTo>
                    <a:pt x="10130" y="16120"/>
                  </a:lnTo>
                  <a:lnTo>
                    <a:pt x="11092" y="851"/>
                  </a:lnTo>
                  <a:lnTo>
                    <a:pt x="125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37"/>
            <p:cNvSpPr/>
            <p:nvPr/>
          </p:nvSpPr>
          <p:spPr>
            <a:xfrm>
              <a:off x="4381625" y="3673250"/>
              <a:ext cx="293950" cy="419075"/>
            </a:xfrm>
            <a:custGeom>
              <a:avLst/>
              <a:gdLst/>
              <a:ahLst/>
              <a:cxnLst/>
              <a:rect l="l" t="t" r="r" b="b"/>
              <a:pathLst>
                <a:path w="11758" h="16763" extrusionOk="0">
                  <a:moveTo>
                    <a:pt x="1864" y="633"/>
                  </a:moveTo>
                  <a:lnTo>
                    <a:pt x="11092" y="1420"/>
                  </a:lnTo>
                  <a:lnTo>
                    <a:pt x="10205" y="16134"/>
                  </a:lnTo>
                  <a:lnTo>
                    <a:pt x="666" y="15728"/>
                  </a:lnTo>
                  <a:lnTo>
                    <a:pt x="1864" y="633"/>
                  </a:lnTo>
                  <a:close/>
                  <a:moveTo>
                    <a:pt x="1562" y="1"/>
                  </a:moveTo>
                  <a:cubicBezTo>
                    <a:pt x="1499" y="1"/>
                    <a:pt x="1433" y="35"/>
                    <a:pt x="1406" y="89"/>
                  </a:cubicBezTo>
                  <a:cubicBezTo>
                    <a:pt x="1332" y="126"/>
                    <a:pt x="1295" y="200"/>
                    <a:pt x="1295" y="274"/>
                  </a:cubicBezTo>
                  <a:lnTo>
                    <a:pt x="38" y="16023"/>
                  </a:lnTo>
                  <a:cubicBezTo>
                    <a:pt x="1" y="16097"/>
                    <a:pt x="38" y="16171"/>
                    <a:pt x="112" y="16245"/>
                  </a:cubicBezTo>
                  <a:cubicBezTo>
                    <a:pt x="149" y="16319"/>
                    <a:pt x="223" y="16356"/>
                    <a:pt x="334" y="16356"/>
                  </a:cubicBezTo>
                  <a:lnTo>
                    <a:pt x="10463" y="16763"/>
                  </a:lnTo>
                  <a:cubicBezTo>
                    <a:pt x="10648" y="16763"/>
                    <a:pt x="10759" y="16615"/>
                    <a:pt x="10796" y="16467"/>
                  </a:cubicBezTo>
                  <a:lnTo>
                    <a:pt x="11720" y="1161"/>
                  </a:lnTo>
                  <a:cubicBezTo>
                    <a:pt x="11757" y="1013"/>
                    <a:pt x="11610" y="865"/>
                    <a:pt x="11462" y="829"/>
                  </a:cubicBezTo>
                  <a:lnTo>
                    <a:pt x="1628" y="15"/>
                  </a:lnTo>
                  <a:cubicBezTo>
                    <a:pt x="1608" y="5"/>
                    <a:pt x="1585" y="1"/>
                    <a:pt x="156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37"/>
            <p:cNvSpPr/>
            <p:nvPr/>
          </p:nvSpPr>
          <p:spPr>
            <a:xfrm>
              <a:off x="4512875" y="3582125"/>
              <a:ext cx="70275" cy="158075"/>
            </a:xfrm>
            <a:custGeom>
              <a:avLst/>
              <a:gdLst/>
              <a:ahLst/>
              <a:cxnLst/>
              <a:rect l="l" t="t" r="r" b="b"/>
              <a:pathLst>
                <a:path w="2811" h="6323" extrusionOk="0">
                  <a:moveTo>
                    <a:pt x="149" y="0"/>
                  </a:moveTo>
                  <a:lnTo>
                    <a:pt x="1" y="6174"/>
                  </a:lnTo>
                  <a:lnTo>
                    <a:pt x="2663" y="6322"/>
                  </a:lnTo>
                  <a:lnTo>
                    <a:pt x="281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37"/>
            <p:cNvSpPr/>
            <p:nvPr/>
          </p:nvSpPr>
          <p:spPr>
            <a:xfrm>
              <a:off x="4505475" y="3574725"/>
              <a:ext cx="85075" cy="172850"/>
            </a:xfrm>
            <a:custGeom>
              <a:avLst/>
              <a:gdLst/>
              <a:ahLst/>
              <a:cxnLst/>
              <a:rect l="l" t="t" r="r" b="b"/>
              <a:pathLst>
                <a:path w="3403" h="6914" extrusionOk="0">
                  <a:moveTo>
                    <a:pt x="2774" y="592"/>
                  </a:moveTo>
                  <a:lnTo>
                    <a:pt x="2663" y="6285"/>
                  </a:lnTo>
                  <a:lnTo>
                    <a:pt x="629" y="6174"/>
                  </a:lnTo>
                  <a:lnTo>
                    <a:pt x="735" y="592"/>
                  </a:lnTo>
                  <a:close/>
                  <a:moveTo>
                    <a:pt x="445" y="0"/>
                  </a:moveTo>
                  <a:cubicBezTo>
                    <a:pt x="260" y="0"/>
                    <a:pt x="149" y="111"/>
                    <a:pt x="149" y="296"/>
                  </a:cubicBezTo>
                  <a:lnTo>
                    <a:pt x="1" y="6470"/>
                  </a:lnTo>
                  <a:cubicBezTo>
                    <a:pt x="1" y="6618"/>
                    <a:pt x="112" y="6766"/>
                    <a:pt x="297" y="6766"/>
                  </a:cubicBezTo>
                  <a:lnTo>
                    <a:pt x="2959" y="6914"/>
                  </a:lnTo>
                  <a:cubicBezTo>
                    <a:pt x="3032" y="6914"/>
                    <a:pt x="3106" y="6877"/>
                    <a:pt x="3180" y="6840"/>
                  </a:cubicBezTo>
                  <a:cubicBezTo>
                    <a:pt x="3254" y="6766"/>
                    <a:pt x="3254" y="6692"/>
                    <a:pt x="3291" y="6618"/>
                  </a:cubicBezTo>
                  <a:lnTo>
                    <a:pt x="3402" y="296"/>
                  </a:lnTo>
                  <a:cubicBezTo>
                    <a:pt x="3402" y="222"/>
                    <a:pt x="3402" y="148"/>
                    <a:pt x="3328" y="74"/>
                  </a:cubicBezTo>
                  <a:cubicBezTo>
                    <a:pt x="3254" y="0"/>
                    <a:pt x="3180" y="0"/>
                    <a:pt x="31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37"/>
            <p:cNvSpPr/>
            <p:nvPr/>
          </p:nvSpPr>
          <p:spPr>
            <a:xfrm>
              <a:off x="5426975" y="3461900"/>
              <a:ext cx="1298625" cy="1073150"/>
            </a:xfrm>
            <a:custGeom>
              <a:avLst/>
              <a:gdLst/>
              <a:ahLst/>
              <a:cxnLst/>
              <a:rect l="l" t="t" r="r" b="b"/>
              <a:pathLst>
                <a:path w="51945" h="42926" extrusionOk="0">
                  <a:moveTo>
                    <a:pt x="19915" y="0"/>
                  </a:moveTo>
                  <a:cubicBezTo>
                    <a:pt x="19319" y="0"/>
                    <a:pt x="18770" y="363"/>
                    <a:pt x="18523" y="927"/>
                  </a:cubicBezTo>
                  <a:lnTo>
                    <a:pt x="481" y="40412"/>
                  </a:lnTo>
                  <a:cubicBezTo>
                    <a:pt x="1" y="41447"/>
                    <a:pt x="740" y="42667"/>
                    <a:pt x="1886" y="42667"/>
                  </a:cubicBezTo>
                  <a:lnTo>
                    <a:pt x="31167" y="42926"/>
                  </a:lnTo>
                  <a:cubicBezTo>
                    <a:pt x="31758" y="42926"/>
                    <a:pt x="32350" y="42593"/>
                    <a:pt x="32609" y="42039"/>
                  </a:cubicBezTo>
                  <a:lnTo>
                    <a:pt x="51464" y="3145"/>
                  </a:lnTo>
                  <a:cubicBezTo>
                    <a:pt x="51944" y="2110"/>
                    <a:pt x="51205" y="890"/>
                    <a:pt x="50059" y="853"/>
                  </a:cubicBezTo>
                  <a:lnTo>
                    <a:pt x="20002" y="3"/>
                  </a:lnTo>
                  <a:cubicBezTo>
                    <a:pt x="19973" y="1"/>
                    <a:pt x="19944" y="0"/>
                    <a:pt x="199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37"/>
            <p:cNvSpPr/>
            <p:nvPr/>
          </p:nvSpPr>
          <p:spPr>
            <a:xfrm>
              <a:off x="5426975" y="3453650"/>
              <a:ext cx="1297700" cy="1088800"/>
            </a:xfrm>
            <a:custGeom>
              <a:avLst/>
              <a:gdLst/>
              <a:ahLst/>
              <a:cxnLst/>
              <a:rect l="l" t="t" r="r" b="b"/>
              <a:pathLst>
                <a:path w="51908" h="43552" extrusionOk="0">
                  <a:moveTo>
                    <a:pt x="20002" y="629"/>
                  </a:moveTo>
                  <a:lnTo>
                    <a:pt x="50059" y="1516"/>
                  </a:lnTo>
                  <a:cubicBezTo>
                    <a:pt x="50798" y="1516"/>
                    <a:pt x="51316" y="2144"/>
                    <a:pt x="51316" y="2810"/>
                  </a:cubicBezTo>
                  <a:cubicBezTo>
                    <a:pt x="51316" y="2995"/>
                    <a:pt x="51279" y="3180"/>
                    <a:pt x="51168" y="3364"/>
                  </a:cubicBezTo>
                  <a:lnTo>
                    <a:pt x="32313" y="42221"/>
                  </a:lnTo>
                  <a:cubicBezTo>
                    <a:pt x="32128" y="42664"/>
                    <a:pt x="31647" y="42960"/>
                    <a:pt x="31167" y="42960"/>
                  </a:cubicBezTo>
                  <a:lnTo>
                    <a:pt x="1886" y="42701"/>
                  </a:lnTo>
                  <a:cubicBezTo>
                    <a:pt x="1147" y="42701"/>
                    <a:pt x="629" y="42073"/>
                    <a:pt x="629" y="41407"/>
                  </a:cubicBezTo>
                  <a:cubicBezTo>
                    <a:pt x="629" y="41222"/>
                    <a:pt x="666" y="41038"/>
                    <a:pt x="740" y="40890"/>
                  </a:cubicBezTo>
                  <a:lnTo>
                    <a:pt x="18819" y="1368"/>
                  </a:lnTo>
                  <a:cubicBezTo>
                    <a:pt x="19003" y="924"/>
                    <a:pt x="19484" y="629"/>
                    <a:pt x="19965" y="629"/>
                  </a:cubicBezTo>
                  <a:close/>
                  <a:moveTo>
                    <a:pt x="19965" y="0"/>
                  </a:moveTo>
                  <a:cubicBezTo>
                    <a:pt x="19225" y="0"/>
                    <a:pt x="18560" y="444"/>
                    <a:pt x="18227" y="1109"/>
                  </a:cubicBezTo>
                  <a:lnTo>
                    <a:pt x="185" y="40631"/>
                  </a:lnTo>
                  <a:cubicBezTo>
                    <a:pt x="74" y="40890"/>
                    <a:pt x="1" y="41149"/>
                    <a:pt x="1" y="41407"/>
                  </a:cubicBezTo>
                  <a:cubicBezTo>
                    <a:pt x="1" y="42406"/>
                    <a:pt x="814" y="43293"/>
                    <a:pt x="1886" y="43293"/>
                  </a:cubicBezTo>
                  <a:lnTo>
                    <a:pt x="31167" y="43552"/>
                  </a:lnTo>
                  <a:cubicBezTo>
                    <a:pt x="31906" y="43552"/>
                    <a:pt x="32572" y="43145"/>
                    <a:pt x="32867" y="42479"/>
                  </a:cubicBezTo>
                  <a:lnTo>
                    <a:pt x="51722" y="3623"/>
                  </a:lnTo>
                  <a:cubicBezTo>
                    <a:pt x="51870" y="3364"/>
                    <a:pt x="51907" y="3069"/>
                    <a:pt x="51907" y="2810"/>
                  </a:cubicBezTo>
                  <a:cubicBezTo>
                    <a:pt x="51907" y="1812"/>
                    <a:pt x="51168" y="924"/>
                    <a:pt x="50059" y="887"/>
                  </a:cubicBezTo>
                  <a:lnTo>
                    <a:pt x="2003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37"/>
            <p:cNvSpPr/>
            <p:nvPr/>
          </p:nvSpPr>
          <p:spPr>
            <a:xfrm>
              <a:off x="5548050" y="4175700"/>
              <a:ext cx="53625" cy="94825"/>
            </a:xfrm>
            <a:custGeom>
              <a:avLst/>
              <a:gdLst/>
              <a:ahLst/>
              <a:cxnLst/>
              <a:rect l="l" t="t" r="r" b="b"/>
              <a:pathLst>
                <a:path w="2145" h="3793" extrusionOk="0">
                  <a:moveTo>
                    <a:pt x="1777" y="0"/>
                  </a:moveTo>
                  <a:cubicBezTo>
                    <a:pt x="1650" y="0"/>
                    <a:pt x="1544" y="69"/>
                    <a:pt x="1516" y="177"/>
                  </a:cubicBezTo>
                  <a:lnTo>
                    <a:pt x="38" y="3357"/>
                  </a:lnTo>
                  <a:cubicBezTo>
                    <a:pt x="1" y="3504"/>
                    <a:pt x="38" y="3689"/>
                    <a:pt x="223" y="3763"/>
                  </a:cubicBezTo>
                  <a:cubicBezTo>
                    <a:pt x="262" y="3783"/>
                    <a:pt x="304" y="3792"/>
                    <a:pt x="347" y="3792"/>
                  </a:cubicBezTo>
                  <a:cubicBezTo>
                    <a:pt x="461" y="3792"/>
                    <a:pt x="575" y="3724"/>
                    <a:pt x="629" y="3615"/>
                  </a:cubicBezTo>
                  <a:lnTo>
                    <a:pt x="2071" y="436"/>
                  </a:lnTo>
                  <a:cubicBezTo>
                    <a:pt x="2145" y="288"/>
                    <a:pt x="2071" y="103"/>
                    <a:pt x="1923" y="29"/>
                  </a:cubicBezTo>
                  <a:cubicBezTo>
                    <a:pt x="1874" y="9"/>
                    <a:pt x="1824" y="0"/>
                    <a:pt x="177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37"/>
            <p:cNvSpPr/>
            <p:nvPr/>
          </p:nvSpPr>
          <p:spPr>
            <a:xfrm>
              <a:off x="5610900" y="3469350"/>
              <a:ext cx="451075" cy="661600"/>
            </a:xfrm>
            <a:custGeom>
              <a:avLst/>
              <a:gdLst/>
              <a:ahLst/>
              <a:cxnLst/>
              <a:rect l="l" t="t" r="r" b="b"/>
              <a:pathLst>
                <a:path w="18043" h="26464" extrusionOk="0">
                  <a:moveTo>
                    <a:pt x="13236" y="1"/>
                  </a:moveTo>
                  <a:cubicBezTo>
                    <a:pt x="12460" y="1"/>
                    <a:pt x="11794" y="407"/>
                    <a:pt x="11499" y="1110"/>
                  </a:cubicBezTo>
                  <a:lnTo>
                    <a:pt x="75" y="26028"/>
                  </a:lnTo>
                  <a:cubicBezTo>
                    <a:pt x="1" y="26176"/>
                    <a:pt x="75" y="26361"/>
                    <a:pt x="223" y="26435"/>
                  </a:cubicBezTo>
                  <a:cubicBezTo>
                    <a:pt x="272" y="26454"/>
                    <a:pt x="322" y="26464"/>
                    <a:pt x="368" y="26464"/>
                  </a:cubicBezTo>
                  <a:cubicBezTo>
                    <a:pt x="496" y="26464"/>
                    <a:pt x="602" y="26395"/>
                    <a:pt x="629" y="26287"/>
                  </a:cubicBezTo>
                  <a:lnTo>
                    <a:pt x="12053" y="1369"/>
                  </a:lnTo>
                  <a:cubicBezTo>
                    <a:pt x="12275" y="888"/>
                    <a:pt x="12719" y="592"/>
                    <a:pt x="13236" y="592"/>
                  </a:cubicBezTo>
                  <a:lnTo>
                    <a:pt x="13273" y="592"/>
                  </a:lnTo>
                  <a:lnTo>
                    <a:pt x="17710" y="740"/>
                  </a:lnTo>
                  <a:cubicBezTo>
                    <a:pt x="17894" y="740"/>
                    <a:pt x="18042" y="592"/>
                    <a:pt x="18042" y="444"/>
                  </a:cubicBezTo>
                  <a:cubicBezTo>
                    <a:pt x="18042" y="259"/>
                    <a:pt x="17931" y="112"/>
                    <a:pt x="17747" y="112"/>
                  </a:cubicBezTo>
                  <a:lnTo>
                    <a:pt x="1327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37"/>
            <p:cNvSpPr/>
            <p:nvPr/>
          </p:nvSpPr>
          <p:spPr>
            <a:xfrm>
              <a:off x="6081350" y="3473050"/>
              <a:ext cx="74900" cy="17575"/>
            </a:xfrm>
            <a:custGeom>
              <a:avLst/>
              <a:gdLst/>
              <a:ahLst/>
              <a:cxnLst/>
              <a:rect l="l" t="t" r="r" b="b"/>
              <a:pathLst>
                <a:path w="2996" h="703" extrusionOk="0">
                  <a:moveTo>
                    <a:pt x="333" y="1"/>
                  </a:moveTo>
                  <a:cubicBezTo>
                    <a:pt x="149" y="1"/>
                    <a:pt x="1" y="148"/>
                    <a:pt x="1" y="296"/>
                  </a:cubicBezTo>
                  <a:cubicBezTo>
                    <a:pt x="1" y="481"/>
                    <a:pt x="149" y="629"/>
                    <a:pt x="296" y="629"/>
                  </a:cubicBezTo>
                  <a:lnTo>
                    <a:pt x="2663" y="703"/>
                  </a:lnTo>
                  <a:cubicBezTo>
                    <a:pt x="2847" y="703"/>
                    <a:pt x="2995" y="555"/>
                    <a:pt x="2995" y="407"/>
                  </a:cubicBezTo>
                  <a:cubicBezTo>
                    <a:pt x="2995" y="222"/>
                    <a:pt x="2847" y="74"/>
                    <a:pt x="2700" y="74"/>
                  </a:cubicBezTo>
                  <a:lnTo>
                    <a:pt x="33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37"/>
            <p:cNvSpPr/>
            <p:nvPr/>
          </p:nvSpPr>
          <p:spPr>
            <a:xfrm>
              <a:off x="6350325" y="4060025"/>
              <a:ext cx="263225" cy="113650"/>
            </a:xfrm>
            <a:custGeom>
              <a:avLst/>
              <a:gdLst/>
              <a:ahLst/>
              <a:cxnLst/>
              <a:rect l="l" t="t" r="r" b="b"/>
              <a:pathLst>
                <a:path w="10529" h="4546" extrusionOk="0">
                  <a:moveTo>
                    <a:pt x="9134" y="1"/>
                  </a:moveTo>
                  <a:cubicBezTo>
                    <a:pt x="9019" y="1"/>
                    <a:pt x="8895" y="12"/>
                    <a:pt x="8762" y="35"/>
                  </a:cubicBezTo>
                  <a:cubicBezTo>
                    <a:pt x="8762" y="35"/>
                    <a:pt x="5287" y="1551"/>
                    <a:pt x="2625" y="2586"/>
                  </a:cubicBezTo>
                  <a:cubicBezTo>
                    <a:pt x="0" y="3621"/>
                    <a:pt x="1479" y="4545"/>
                    <a:pt x="2551" y="4545"/>
                  </a:cubicBezTo>
                  <a:cubicBezTo>
                    <a:pt x="3586" y="4545"/>
                    <a:pt x="7616" y="3325"/>
                    <a:pt x="9132" y="2364"/>
                  </a:cubicBezTo>
                  <a:cubicBezTo>
                    <a:pt x="10529" y="1512"/>
                    <a:pt x="10481" y="1"/>
                    <a:pt x="91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37"/>
            <p:cNvSpPr/>
            <p:nvPr/>
          </p:nvSpPr>
          <p:spPr>
            <a:xfrm>
              <a:off x="6386375" y="4075675"/>
              <a:ext cx="210750" cy="90600"/>
            </a:xfrm>
            <a:custGeom>
              <a:avLst/>
              <a:gdLst/>
              <a:ahLst/>
              <a:cxnLst/>
              <a:rect l="l" t="t" r="r" b="b"/>
              <a:pathLst>
                <a:path w="8430" h="3624" extrusionOk="0">
                  <a:moveTo>
                    <a:pt x="8355" y="0"/>
                  </a:moveTo>
                  <a:cubicBezTo>
                    <a:pt x="7801" y="222"/>
                    <a:pt x="7135" y="481"/>
                    <a:pt x="6507" y="703"/>
                  </a:cubicBezTo>
                  <a:cubicBezTo>
                    <a:pt x="5139" y="1220"/>
                    <a:pt x="3697" y="1627"/>
                    <a:pt x="2551" y="1886"/>
                  </a:cubicBezTo>
                  <a:cubicBezTo>
                    <a:pt x="2218" y="1997"/>
                    <a:pt x="1922" y="2034"/>
                    <a:pt x="1627" y="2108"/>
                  </a:cubicBezTo>
                  <a:cubicBezTo>
                    <a:pt x="1516" y="2145"/>
                    <a:pt x="1405" y="2182"/>
                    <a:pt x="1294" y="2219"/>
                  </a:cubicBezTo>
                  <a:cubicBezTo>
                    <a:pt x="776" y="2440"/>
                    <a:pt x="444" y="2625"/>
                    <a:pt x="222" y="2810"/>
                  </a:cubicBezTo>
                  <a:cubicBezTo>
                    <a:pt x="37" y="2958"/>
                    <a:pt x="0" y="3069"/>
                    <a:pt x="37" y="3106"/>
                  </a:cubicBezTo>
                  <a:cubicBezTo>
                    <a:pt x="37" y="3143"/>
                    <a:pt x="37" y="3180"/>
                    <a:pt x="74" y="3254"/>
                  </a:cubicBezTo>
                  <a:cubicBezTo>
                    <a:pt x="111" y="3328"/>
                    <a:pt x="222" y="3365"/>
                    <a:pt x="333" y="3439"/>
                  </a:cubicBezTo>
                  <a:cubicBezTo>
                    <a:pt x="518" y="3550"/>
                    <a:pt x="850" y="3624"/>
                    <a:pt x="1072" y="3624"/>
                  </a:cubicBezTo>
                  <a:lnTo>
                    <a:pt x="1109" y="3624"/>
                  </a:lnTo>
                  <a:cubicBezTo>
                    <a:pt x="1294" y="3624"/>
                    <a:pt x="1738" y="3550"/>
                    <a:pt x="2292" y="3439"/>
                  </a:cubicBezTo>
                  <a:cubicBezTo>
                    <a:pt x="2810" y="3291"/>
                    <a:pt x="3475" y="3106"/>
                    <a:pt x="4141" y="2921"/>
                  </a:cubicBezTo>
                  <a:cubicBezTo>
                    <a:pt x="5435" y="2477"/>
                    <a:pt x="6840" y="1923"/>
                    <a:pt x="7542" y="1479"/>
                  </a:cubicBezTo>
                  <a:cubicBezTo>
                    <a:pt x="8171" y="1110"/>
                    <a:pt x="8429" y="592"/>
                    <a:pt x="8429" y="259"/>
                  </a:cubicBezTo>
                  <a:cubicBezTo>
                    <a:pt x="8429" y="148"/>
                    <a:pt x="8392" y="74"/>
                    <a:pt x="835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37"/>
            <p:cNvSpPr/>
            <p:nvPr/>
          </p:nvSpPr>
          <p:spPr>
            <a:xfrm>
              <a:off x="6371575" y="4051650"/>
              <a:ext cx="240325" cy="130350"/>
            </a:xfrm>
            <a:custGeom>
              <a:avLst/>
              <a:gdLst/>
              <a:ahLst/>
              <a:cxnLst/>
              <a:rect l="l" t="t" r="r" b="b"/>
              <a:pathLst>
                <a:path w="9613" h="5214" extrusionOk="0">
                  <a:moveTo>
                    <a:pt x="8282" y="629"/>
                  </a:moveTo>
                  <a:cubicBezTo>
                    <a:pt x="8578" y="629"/>
                    <a:pt x="8726" y="703"/>
                    <a:pt x="8836" y="814"/>
                  </a:cubicBezTo>
                  <a:cubicBezTo>
                    <a:pt x="8947" y="924"/>
                    <a:pt x="9021" y="1035"/>
                    <a:pt x="9021" y="1220"/>
                  </a:cubicBezTo>
                  <a:cubicBezTo>
                    <a:pt x="9021" y="1553"/>
                    <a:pt x="8763" y="2071"/>
                    <a:pt x="8134" y="2440"/>
                  </a:cubicBezTo>
                  <a:cubicBezTo>
                    <a:pt x="7432" y="2884"/>
                    <a:pt x="6027" y="3438"/>
                    <a:pt x="4733" y="3882"/>
                  </a:cubicBezTo>
                  <a:cubicBezTo>
                    <a:pt x="4067" y="4067"/>
                    <a:pt x="3402" y="4252"/>
                    <a:pt x="2884" y="4400"/>
                  </a:cubicBezTo>
                  <a:cubicBezTo>
                    <a:pt x="2330" y="4511"/>
                    <a:pt x="1886" y="4585"/>
                    <a:pt x="1701" y="4585"/>
                  </a:cubicBezTo>
                  <a:cubicBezTo>
                    <a:pt x="1442" y="4585"/>
                    <a:pt x="1110" y="4511"/>
                    <a:pt x="925" y="4400"/>
                  </a:cubicBezTo>
                  <a:cubicBezTo>
                    <a:pt x="814" y="4326"/>
                    <a:pt x="703" y="4289"/>
                    <a:pt x="666" y="4215"/>
                  </a:cubicBezTo>
                  <a:cubicBezTo>
                    <a:pt x="629" y="4141"/>
                    <a:pt x="629" y="4104"/>
                    <a:pt x="629" y="4067"/>
                  </a:cubicBezTo>
                  <a:cubicBezTo>
                    <a:pt x="592" y="4030"/>
                    <a:pt x="629" y="3919"/>
                    <a:pt x="814" y="3771"/>
                  </a:cubicBezTo>
                  <a:cubicBezTo>
                    <a:pt x="1036" y="3586"/>
                    <a:pt x="1368" y="3401"/>
                    <a:pt x="1886" y="3180"/>
                  </a:cubicBezTo>
                  <a:cubicBezTo>
                    <a:pt x="4319" y="2234"/>
                    <a:pt x="7431" y="886"/>
                    <a:pt x="7949" y="661"/>
                  </a:cubicBezTo>
                  <a:lnTo>
                    <a:pt x="7949" y="661"/>
                  </a:lnTo>
                  <a:lnTo>
                    <a:pt x="7949" y="666"/>
                  </a:lnTo>
                  <a:cubicBezTo>
                    <a:pt x="8060" y="629"/>
                    <a:pt x="8171" y="629"/>
                    <a:pt x="8282" y="629"/>
                  </a:cubicBezTo>
                  <a:close/>
                  <a:moveTo>
                    <a:pt x="8282" y="0"/>
                  </a:moveTo>
                  <a:cubicBezTo>
                    <a:pt x="8134" y="0"/>
                    <a:pt x="8023" y="37"/>
                    <a:pt x="7875" y="37"/>
                  </a:cubicBezTo>
                  <a:lnTo>
                    <a:pt x="7801" y="74"/>
                  </a:lnTo>
                  <a:cubicBezTo>
                    <a:pt x="7801" y="74"/>
                    <a:pt x="6914" y="444"/>
                    <a:pt x="5731" y="961"/>
                  </a:cubicBezTo>
                  <a:cubicBezTo>
                    <a:pt x="4511" y="1479"/>
                    <a:pt x="2995" y="2107"/>
                    <a:pt x="1664" y="2625"/>
                  </a:cubicBezTo>
                  <a:cubicBezTo>
                    <a:pt x="1110" y="2847"/>
                    <a:pt x="703" y="3069"/>
                    <a:pt x="444" y="3291"/>
                  </a:cubicBezTo>
                  <a:cubicBezTo>
                    <a:pt x="148" y="3512"/>
                    <a:pt x="0" y="3808"/>
                    <a:pt x="0" y="4067"/>
                  </a:cubicBezTo>
                  <a:cubicBezTo>
                    <a:pt x="0" y="4289"/>
                    <a:pt x="74" y="4474"/>
                    <a:pt x="185" y="4622"/>
                  </a:cubicBezTo>
                  <a:cubicBezTo>
                    <a:pt x="370" y="4806"/>
                    <a:pt x="629" y="4954"/>
                    <a:pt x="888" y="5065"/>
                  </a:cubicBezTo>
                  <a:cubicBezTo>
                    <a:pt x="1147" y="5139"/>
                    <a:pt x="1405" y="5213"/>
                    <a:pt x="1701" y="5213"/>
                  </a:cubicBezTo>
                  <a:cubicBezTo>
                    <a:pt x="1997" y="5176"/>
                    <a:pt x="2441" y="5102"/>
                    <a:pt x="2995" y="4991"/>
                  </a:cubicBezTo>
                  <a:cubicBezTo>
                    <a:pt x="3845" y="4769"/>
                    <a:pt x="4918" y="4474"/>
                    <a:pt x="5916" y="4104"/>
                  </a:cubicBezTo>
                  <a:cubicBezTo>
                    <a:pt x="6914" y="3734"/>
                    <a:pt x="7838" y="3365"/>
                    <a:pt x="8467" y="2995"/>
                  </a:cubicBezTo>
                  <a:cubicBezTo>
                    <a:pt x="9206" y="2514"/>
                    <a:pt x="9613" y="1849"/>
                    <a:pt x="9613" y="1220"/>
                  </a:cubicBezTo>
                  <a:cubicBezTo>
                    <a:pt x="9613" y="887"/>
                    <a:pt x="9502" y="592"/>
                    <a:pt x="9243" y="370"/>
                  </a:cubicBezTo>
                  <a:cubicBezTo>
                    <a:pt x="9021" y="148"/>
                    <a:pt x="8689" y="0"/>
                    <a:pt x="828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37"/>
            <p:cNvSpPr/>
            <p:nvPr/>
          </p:nvSpPr>
          <p:spPr>
            <a:xfrm>
              <a:off x="6319825" y="3967450"/>
              <a:ext cx="358550" cy="155375"/>
            </a:xfrm>
            <a:custGeom>
              <a:avLst/>
              <a:gdLst/>
              <a:ahLst/>
              <a:cxnLst/>
              <a:rect l="l" t="t" r="r" b="b"/>
              <a:pathLst>
                <a:path w="14342" h="6215" extrusionOk="0">
                  <a:moveTo>
                    <a:pt x="12382" y="1"/>
                  </a:moveTo>
                  <a:cubicBezTo>
                    <a:pt x="12234" y="1"/>
                    <a:pt x="12075" y="14"/>
                    <a:pt x="11905" y="41"/>
                  </a:cubicBezTo>
                  <a:cubicBezTo>
                    <a:pt x="11905" y="41"/>
                    <a:pt x="7172" y="2111"/>
                    <a:pt x="3586" y="3516"/>
                  </a:cubicBezTo>
                  <a:cubicBezTo>
                    <a:pt x="0" y="4921"/>
                    <a:pt x="2034" y="6215"/>
                    <a:pt x="3438" y="6215"/>
                  </a:cubicBezTo>
                  <a:cubicBezTo>
                    <a:pt x="4880" y="6215"/>
                    <a:pt x="10389" y="4551"/>
                    <a:pt x="12422" y="3257"/>
                  </a:cubicBezTo>
                  <a:cubicBezTo>
                    <a:pt x="14341" y="2058"/>
                    <a:pt x="14259" y="1"/>
                    <a:pt x="123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37"/>
            <p:cNvSpPr/>
            <p:nvPr/>
          </p:nvSpPr>
          <p:spPr>
            <a:xfrm>
              <a:off x="6366950" y="3975850"/>
              <a:ext cx="291175" cy="139600"/>
            </a:xfrm>
            <a:custGeom>
              <a:avLst/>
              <a:gdLst/>
              <a:ahLst/>
              <a:cxnLst/>
              <a:rect l="l" t="t" r="r" b="b"/>
              <a:pathLst>
                <a:path w="11647" h="5584" extrusionOk="0">
                  <a:moveTo>
                    <a:pt x="10722" y="1"/>
                  </a:moveTo>
                  <a:cubicBezTo>
                    <a:pt x="10685" y="38"/>
                    <a:pt x="10648" y="38"/>
                    <a:pt x="10611" y="75"/>
                  </a:cubicBezTo>
                  <a:cubicBezTo>
                    <a:pt x="9724" y="629"/>
                    <a:pt x="8356" y="1221"/>
                    <a:pt x="6877" y="1738"/>
                  </a:cubicBezTo>
                  <a:cubicBezTo>
                    <a:pt x="5731" y="2145"/>
                    <a:pt x="4548" y="2515"/>
                    <a:pt x="3513" y="2773"/>
                  </a:cubicBezTo>
                  <a:cubicBezTo>
                    <a:pt x="2921" y="3032"/>
                    <a:pt x="2367" y="3254"/>
                    <a:pt x="1812" y="3476"/>
                  </a:cubicBezTo>
                  <a:cubicBezTo>
                    <a:pt x="1073" y="3772"/>
                    <a:pt x="629" y="4030"/>
                    <a:pt x="333" y="4252"/>
                  </a:cubicBezTo>
                  <a:cubicBezTo>
                    <a:pt x="75" y="4511"/>
                    <a:pt x="1" y="4696"/>
                    <a:pt x="1" y="4770"/>
                  </a:cubicBezTo>
                  <a:cubicBezTo>
                    <a:pt x="1" y="4881"/>
                    <a:pt x="38" y="4955"/>
                    <a:pt x="112" y="5029"/>
                  </a:cubicBezTo>
                  <a:cubicBezTo>
                    <a:pt x="185" y="5139"/>
                    <a:pt x="296" y="5213"/>
                    <a:pt x="444" y="5287"/>
                  </a:cubicBezTo>
                  <a:cubicBezTo>
                    <a:pt x="777" y="5472"/>
                    <a:pt x="1184" y="5583"/>
                    <a:pt x="1553" y="5583"/>
                  </a:cubicBezTo>
                  <a:lnTo>
                    <a:pt x="1590" y="5583"/>
                  </a:lnTo>
                  <a:cubicBezTo>
                    <a:pt x="1886" y="5583"/>
                    <a:pt x="2478" y="5472"/>
                    <a:pt x="3217" y="5287"/>
                  </a:cubicBezTo>
                  <a:cubicBezTo>
                    <a:pt x="3956" y="5139"/>
                    <a:pt x="4807" y="4881"/>
                    <a:pt x="5731" y="4585"/>
                  </a:cubicBezTo>
                  <a:cubicBezTo>
                    <a:pt x="7506" y="4030"/>
                    <a:pt x="9391" y="3291"/>
                    <a:pt x="10389" y="2662"/>
                  </a:cubicBezTo>
                  <a:cubicBezTo>
                    <a:pt x="11240" y="2108"/>
                    <a:pt x="11646" y="1405"/>
                    <a:pt x="11609" y="888"/>
                  </a:cubicBezTo>
                  <a:cubicBezTo>
                    <a:pt x="11609" y="629"/>
                    <a:pt x="11535" y="407"/>
                    <a:pt x="11351" y="259"/>
                  </a:cubicBezTo>
                  <a:cubicBezTo>
                    <a:pt x="11240" y="111"/>
                    <a:pt x="11018" y="38"/>
                    <a:pt x="1072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37"/>
            <p:cNvSpPr/>
            <p:nvPr/>
          </p:nvSpPr>
          <p:spPr>
            <a:xfrm>
              <a:off x="6351250" y="3960150"/>
              <a:ext cx="321650" cy="170075"/>
            </a:xfrm>
            <a:custGeom>
              <a:avLst/>
              <a:gdLst/>
              <a:ahLst/>
              <a:cxnLst/>
              <a:rect l="l" t="t" r="r" b="b"/>
              <a:pathLst>
                <a:path w="12866" h="6803" extrusionOk="0">
                  <a:moveTo>
                    <a:pt x="11128" y="629"/>
                  </a:moveTo>
                  <a:cubicBezTo>
                    <a:pt x="11572" y="629"/>
                    <a:pt x="11831" y="739"/>
                    <a:pt x="11979" y="887"/>
                  </a:cubicBezTo>
                  <a:cubicBezTo>
                    <a:pt x="12163" y="1035"/>
                    <a:pt x="12237" y="1257"/>
                    <a:pt x="12237" y="1516"/>
                  </a:cubicBezTo>
                  <a:cubicBezTo>
                    <a:pt x="12274" y="2033"/>
                    <a:pt x="11868" y="2736"/>
                    <a:pt x="11017" y="3290"/>
                  </a:cubicBezTo>
                  <a:cubicBezTo>
                    <a:pt x="10019" y="3919"/>
                    <a:pt x="8134" y="4658"/>
                    <a:pt x="6359" y="5213"/>
                  </a:cubicBezTo>
                  <a:cubicBezTo>
                    <a:pt x="5435" y="5509"/>
                    <a:pt x="4584" y="5767"/>
                    <a:pt x="3845" y="5915"/>
                  </a:cubicBezTo>
                  <a:cubicBezTo>
                    <a:pt x="3106" y="6100"/>
                    <a:pt x="2477" y="6211"/>
                    <a:pt x="2181" y="6211"/>
                  </a:cubicBezTo>
                  <a:cubicBezTo>
                    <a:pt x="1849" y="6211"/>
                    <a:pt x="1405" y="6100"/>
                    <a:pt x="1072" y="5915"/>
                  </a:cubicBezTo>
                  <a:cubicBezTo>
                    <a:pt x="924" y="5841"/>
                    <a:pt x="813" y="5767"/>
                    <a:pt x="740" y="5657"/>
                  </a:cubicBezTo>
                  <a:cubicBezTo>
                    <a:pt x="666" y="5583"/>
                    <a:pt x="629" y="5509"/>
                    <a:pt x="629" y="5398"/>
                  </a:cubicBezTo>
                  <a:cubicBezTo>
                    <a:pt x="629" y="5324"/>
                    <a:pt x="703" y="5139"/>
                    <a:pt x="961" y="4880"/>
                  </a:cubicBezTo>
                  <a:cubicBezTo>
                    <a:pt x="1257" y="4658"/>
                    <a:pt x="1701" y="4400"/>
                    <a:pt x="2440" y="4104"/>
                  </a:cubicBezTo>
                  <a:cubicBezTo>
                    <a:pt x="5763" y="2802"/>
                    <a:pt x="10101" y="929"/>
                    <a:pt x="10721" y="661"/>
                  </a:cubicBezTo>
                  <a:lnTo>
                    <a:pt x="10721" y="661"/>
                  </a:lnTo>
                  <a:lnTo>
                    <a:pt x="10722" y="666"/>
                  </a:lnTo>
                  <a:cubicBezTo>
                    <a:pt x="10869" y="629"/>
                    <a:pt x="11017" y="629"/>
                    <a:pt x="11128" y="629"/>
                  </a:cubicBezTo>
                  <a:close/>
                  <a:moveTo>
                    <a:pt x="11128" y="0"/>
                  </a:moveTo>
                  <a:cubicBezTo>
                    <a:pt x="10980" y="0"/>
                    <a:pt x="10796" y="0"/>
                    <a:pt x="10611" y="37"/>
                  </a:cubicBezTo>
                  <a:lnTo>
                    <a:pt x="10537" y="74"/>
                  </a:lnTo>
                  <a:cubicBezTo>
                    <a:pt x="10537" y="74"/>
                    <a:pt x="10241" y="185"/>
                    <a:pt x="9723" y="407"/>
                  </a:cubicBezTo>
                  <a:cubicBezTo>
                    <a:pt x="8245" y="1035"/>
                    <a:pt x="4880" y="2477"/>
                    <a:pt x="2218" y="3512"/>
                  </a:cubicBezTo>
                  <a:cubicBezTo>
                    <a:pt x="1442" y="3808"/>
                    <a:pt x="924" y="4104"/>
                    <a:pt x="555" y="4437"/>
                  </a:cubicBezTo>
                  <a:cubicBezTo>
                    <a:pt x="222" y="4732"/>
                    <a:pt x="0" y="5065"/>
                    <a:pt x="0" y="5398"/>
                  </a:cubicBezTo>
                  <a:cubicBezTo>
                    <a:pt x="0" y="5657"/>
                    <a:pt x="111" y="5878"/>
                    <a:pt x="259" y="6063"/>
                  </a:cubicBezTo>
                  <a:cubicBezTo>
                    <a:pt x="481" y="6322"/>
                    <a:pt x="777" y="6507"/>
                    <a:pt x="1146" y="6618"/>
                  </a:cubicBezTo>
                  <a:cubicBezTo>
                    <a:pt x="1479" y="6729"/>
                    <a:pt x="1849" y="6803"/>
                    <a:pt x="2181" y="6803"/>
                  </a:cubicBezTo>
                  <a:cubicBezTo>
                    <a:pt x="2588" y="6803"/>
                    <a:pt x="3217" y="6692"/>
                    <a:pt x="3956" y="6507"/>
                  </a:cubicBezTo>
                  <a:cubicBezTo>
                    <a:pt x="5102" y="6248"/>
                    <a:pt x="6544" y="5841"/>
                    <a:pt x="7912" y="5324"/>
                  </a:cubicBezTo>
                  <a:cubicBezTo>
                    <a:pt x="9243" y="4843"/>
                    <a:pt x="10537" y="4326"/>
                    <a:pt x="11350" y="3808"/>
                  </a:cubicBezTo>
                  <a:cubicBezTo>
                    <a:pt x="12348" y="3180"/>
                    <a:pt x="12866" y="2329"/>
                    <a:pt x="12866" y="1516"/>
                  </a:cubicBezTo>
                  <a:cubicBezTo>
                    <a:pt x="12866" y="1109"/>
                    <a:pt x="12718" y="703"/>
                    <a:pt x="12422" y="444"/>
                  </a:cubicBezTo>
                  <a:cubicBezTo>
                    <a:pt x="12090" y="148"/>
                    <a:pt x="11683" y="0"/>
                    <a:pt x="1112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37"/>
            <p:cNvSpPr/>
            <p:nvPr/>
          </p:nvSpPr>
          <p:spPr>
            <a:xfrm>
              <a:off x="6287475" y="3882150"/>
              <a:ext cx="392175" cy="169525"/>
            </a:xfrm>
            <a:custGeom>
              <a:avLst/>
              <a:gdLst/>
              <a:ahLst/>
              <a:cxnLst/>
              <a:rect l="l" t="t" r="r" b="b"/>
              <a:pathLst>
                <a:path w="15687" h="6781" extrusionOk="0">
                  <a:moveTo>
                    <a:pt x="13608" y="0"/>
                  </a:moveTo>
                  <a:cubicBezTo>
                    <a:pt x="13436" y="0"/>
                    <a:pt x="13251" y="17"/>
                    <a:pt x="13051" y="51"/>
                  </a:cubicBezTo>
                  <a:cubicBezTo>
                    <a:pt x="13051" y="51"/>
                    <a:pt x="7875" y="2307"/>
                    <a:pt x="3919" y="3823"/>
                  </a:cubicBezTo>
                  <a:cubicBezTo>
                    <a:pt x="0" y="5375"/>
                    <a:pt x="2255" y="6780"/>
                    <a:pt x="3808" y="6780"/>
                  </a:cubicBezTo>
                  <a:cubicBezTo>
                    <a:pt x="5324" y="6780"/>
                    <a:pt x="11387" y="4969"/>
                    <a:pt x="13642" y="3564"/>
                  </a:cubicBezTo>
                  <a:cubicBezTo>
                    <a:pt x="15687" y="2269"/>
                    <a:pt x="15627" y="0"/>
                    <a:pt x="136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37"/>
            <p:cNvSpPr/>
            <p:nvPr/>
          </p:nvSpPr>
          <p:spPr>
            <a:xfrm>
              <a:off x="6338300" y="3891750"/>
              <a:ext cx="320750" cy="152525"/>
            </a:xfrm>
            <a:custGeom>
              <a:avLst/>
              <a:gdLst/>
              <a:ahLst/>
              <a:cxnLst/>
              <a:rect l="l" t="t" r="r" b="b"/>
              <a:pathLst>
                <a:path w="12830" h="6101" extrusionOk="0">
                  <a:moveTo>
                    <a:pt x="12090" y="0"/>
                  </a:moveTo>
                  <a:cubicBezTo>
                    <a:pt x="12053" y="0"/>
                    <a:pt x="12016" y="37"/>
                    <a:pt x="12016" y="37"/>
                  </a:cubicBezTo>
                  <a:cubicBezTo>
                    <a:pt x="10278" y="1109"/>
                    <a:pt x="6286" y="2440"/>
                    <a:pt x="3845" y="2995"/>
                  </a:cubicBezTo>
                  <a:cubicBezTo>
                    <a:pt x="3217" y="3254"/>
                    <a:pt x="2625" y="3512"/>
                    <a:pt x="2034" y="3734"/>
                  </a:cubicBezTo>
                  <a:cubicBezTo>
                    <a:pt x="1221" y="4067"/>
                    <a:pt x="703" y="4363"/>
                    <a:pt x="407" y="4622"/>
                  </a:cubicBezTo>
                  <a:cubicBezTo>
                    <a:pt x="74" y="4880"/>
                    <a:pt x="1" y="5065"/>
                    <a:pt x="1" y="5213"/>
                  </a:cubicBezTo>
                  <a:cubicBezTo>
                    <a:pt x="1" y="5287"/>
                    <a:pt x="38" y="5398"/>
                    <a:pt x="148" y="5509"/>
                  </a:cubicBezTo>
                  <a:cubicBezTo>
                    <a:pt x="222" y="5583"/>
                    <a:pt x="370" y="5694"/>
                    <a:pt x="555" y="5805"/>
                  </a:cubicBezTo>
                  <a:cubicBezTo>
                    <a:pt x="888" y="5989"/>
                    <a:pt x="1368" y="6100"/>
                    <a:pt x="1738" y="6100"/>
                  </a:cubicBezTo>
                  <a:lnTo>
                    <a:pt x="1775" y="6100"/>
                  </a:lnTo>
                  <a:cubicBezTo>
                    <a:pt x="2108" y="6100"/>
                    <a:pt x="2773" y="5989"/>
                    <a:pt x="3550" y="5805"/>
                  </a:cubicBezTo>
                  <a:cubicBezTo>
                    <a:pt x="4363" y="5620"/>
                    <a:pt x="5324" y="5324"/>
                    <a:pt x="6323" y="5028"/>
                  </a:cubicBezTo>
                  <a:cubicBezTo>
                    <a:pt x="8282" y="4400"/>
                    <a:pt x="10352" y="3586"/>
                    <a:pt x="11424" y="2921"/>
                  </a:cubicBezTo>
                  <a:cubicBezTo>
                    <a:pt x="12386" y="2329"/>
                    <a:pt x="12829" y="1516"/>
                    <a:pt x="12792" y="925"/>
                  </a:cubicBezTo>
                  <a:cubicBezTo>
                    <a:pt x="12792" y="629"/>
                    <a:pt x="12718" y="407"/>
                    <a:pt x="12534" y="222"/>
                  </a:cubicBezTo>
                  <a:cubicBezTo>
                    <a:pt x="12423" y="111"/>
                    <a:pt x="12275" y="37"/>
                    <a:pt x="1209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37"/>
            <p:cNvSpPr/>
            <p:nvPr/>
          </p:nvSpPr>
          <p:spPr>
            <a:xfrm>
              <a:off x="6323525" y="3874175"/>
              <a:ext cx="350300" cy="184875"/>
            </a:xfrm>
            <a:custGeom>
              <a:avLst/>
              <a:gdLst/>
              <a:ahLst/>
              <a:cxnLst/>
              <a:rect l="l" t="t" r="r" b="b"/>
              <a:pathLst>
                <a:path w="14012" h="7395" extrusionOk="0">
                  <a:moveTo>
                    <a:pt x="12163" y="629"/>
                  </a:moveTo>
                  <a:cubicBezTo>
                    <a:pt x="12607" y="629"/>
                    <a:pt x="12903" y="740"/>
                    <a:pt x="13125" y="925"/>
                  </a:cubicBezTo>
                  <a:cubicBezTo>
                    <a:pt x="13309" y="1110"/>
                    <a:pt x="13383" y="1332"/>
                    <a:pt x="13383" y="1628"/>
                  </a:cubicBezTo>
                  <a:cubicBezTo>
                    <a:pt x="13420" y="2219"/>
                    <a:pt x="12977" y="3032"/>
                    <a:pt x="12015" y="3624"/>
                  </a:cubicBezTo>
                  <a:cubicBezTo>
                    <a:pt x="10943" y="4289"/>
                    <a:pt x="8873" y="5103"/>
                    <a:pt x="6914" y="5731"/>
                  </a:cubicBezTo>
                  <a:cubicBezTo>
                    <a:pt x="5915" y="6027"/>
                    <a:pt x="4954" y="6323"/>
                    <a:pt x="4141" y="6508"/>
                  </a:cubicBezTo>
                  <a:cubicBezTo>
                    <a:pt x="3364" y="6692"/>
                    <a:pt x="2699" y="6803"/>
                    <a:pt x="2366" y="6803"/>
                  </a:cubicBezTo>
                  <a:cubicBezTo>
                    <a:pt x="1959" y="6803"/>
                    <a:pt x="1479" y="6692"/>
                    <a:pt x="1146" y="6508"/>
                  </a:cubicBezTo>
                  <a:cubicBezTo>
                    <a:pt x="961" y="6397"/>
                    <a:pt x="813" y="6286"/>
                    <a:pt x="739" y="6212"/>
                  </a:cubicBezTo>
                  <a:cubicBezTo>
                    <a:pt x="629" y="6101"/>
                    <a:pt x="592" y="5990"/>
                    <a:pt x="592" y="5916"/>
                  </a:cubicBezTo>
                  <a:cubicBezTo>
                    <a:pt x="592" y="5768"/>
                    <a:pt x="665" y="5583"/>
                    <a:pt x="998" y="5325"/>
                  </a:cubicBezTo>
                  <a:cubicBezTo>
                    <a:pt x="1294" y="5066"/>
                    <a:pt x="1812" y="4770"/>
                    <a:pt x="2625" y="4437"/>
                  </a:cubicBezTo>
                  <a:cubicBezTo>
                    <a:pt x="6268" y="2994"/>
                    <a:pt x="11030" y="943"/>
                    <a:pt x="11682" y="662"/>
                  </a:cubicBezTo>
                  <a:lnTo>
                    <a:pt x="11682" y="662"/>
                  </a:lnTo>
                  <a:lnTo>
                    <a:pt x="11683" y="666"/>
                  </a:lnTo>
                  <a:cubicBezTo>
                    <a:pt x="11831" y="629"/>
                    <a:pt x="12015" y="629"/>
                    <a:pt x="12163" y="629"/>
                  </a:cubicBezTo>
                  <a:close/>
                  <a:moveTo>
                    <a:pt x="12163" y="1"/>
                  </a:moveTo>
                  <a:cubicBezTo>
                    <a:pt x="11978" y="1"/>
                    <a:pt x="11794" y="38"/>
                    <a:pt x="11572" y="75"/>
                  </a:cubicBezTo>
                  <a:lnTo>
                    <a:pt x="11498" y="75"/>
                  </a:lnTo>
                  <a:cubicBezTo>
                    <a:pt x="11498" y="75"/>
                    <a:pt x="11165" y="223"/>
                    <a:pt x="10611" y="444"/>
                  </a:cubicBezTo>
                  <a:cubicBezTo>
                    <a:pt x="8984" y="1147"/>
                    <a:pt x="5324" y="2700"/>
                    <a:pt x="2366" y="3883"/>
                  </a:cubicBezTo>
                  <a:cubicBezTo>
                    <a:pt x="1553" y="4178"/>
                    <a:pt x="961" y="4511"/>
                    <a:pt x="592" y="4844"/>
                  </a:cubicBezTo>
                  <a:cubicBezTo>
                    <a:pt x="222" y="5177"/>
                    <a:pt x="0" y="5546"/>
                    <a:pt x="0" y="5916"/>
                  </a:cubicBezTo>
                  <a:cubicBezTo>
                    <a:pt x="0" y="6175"/>
                    <a:pt x="111" y="6397"/>
                    <a:pt x="259" y="6582"/>
                  </a:cubicBezTo>
                  <a:cubicBezTo>
                    <a:pt x="481" y="6877"/>
                    <a:pt x="813" y="7062"/>
                    <a:pt x="1183" y="7210"/>
                  </a:cubicBezTo>
                  <a:cubicBezTo>
                    <a:pt x="1553" y="7321"/>
                    <a:pt x="1959" y="7395"/>
                    <a:pt x="2366" y="7395"/>
                  </a:cubicBezTo>
                  <a:cubicBezTo>
                    <a:pt x="2810" y="7395"/>
                    <a:pt x="3475" y="7284"/>
                    <a:pt x="4289" y="7099"/>
                  </a:cubicBezTo>
                  <a:cubicBezTo>
                    <a:pt x="5546" y="6803"/>
                    <a:pt x="7098" y="6323"/>
                    <a:pt x="8614" y="5805"/>
                  </a:cubicBezTo>
                  <a:cubicBezTo>
                    <a:pt x="10093" y="5288"/>
                    <a:pt x="11461" y="4696"/>
                    <a:pt x="12348" y="4142"/>
                  </a:cubicBezTo>
                  <a:cubicBezTo>
                    <a:pt x="13420" y="3439"/>
                    <a:pt x="14012" y="2515"/>
                    <a:pt x="14012" y="1628"/>
                  </a:cubicBezTo>
                  <a:cubicBezTo>
                    <a:pt x="14012" y="1184"/>
                    <a:pt x="13864" y="777"/>
                    <a:pt x="13531" y="481"/>
                  </a:cubicBezTo>
                  <a:cubicBezTo>
                    <a:pt x="13199" y="186"/>
                    <a:pt x="12718" y="1"/>
                    <a:pt x="121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37"/>
            <p:cNvSpPr/>
            <p:nvPr/>
          </p:nvSpPr>
          <p:spPr>
            <a:xfrm>
              <a:off x="6297625" y="3803775"/>
              <a:ext cx="392475" cy="169325"/>
            </a:xfrm>
            <a:custGeom>
              <a:avLst/>
              <a:gdLst/>
              <a:ahLst/>
              <a:cxnLst/>
              <a:rect l="l" t="t" r="r" b="b"/>
              <a:pathLst>
                <a:path w="15699" h="6773" extrusionOk="0">
                  <a:moveTo>
                    <a:pt x="13576" y="0"/>
                  </a:moveTo>
                  <a:cubicBezTo>
                    <a:pt x="13413" y="0"/>
                    <a:pt x="13239" y="14"/>
                    <a:pt x="13051" y="44"/>
                  </a:cubicBezTo>
                  <a:cubicBezTo>
                    <a:pt x="13051" y="44"/>
                    <a:pt x="7876" y="2299"/>
                    <a:pt x="3957" y="3852"/>
                  </a:cubicBezTo>
                  <a:cubicBezTo>
                    <a:pt x="1" y="5368"/>
                    <a:pt x="2256" y="6773"/>
                    <a:pt x="3809" y="6773"/>
                  </a:cubicBezTo>
                  <a:cubicBezTo>
                    <a:pt x="5362" y="6773"/>
                    <a:pt x="11388" y="4961"/>
                    <a:pt x="13643" y="3556"/>
                  </a:cubicBezTo>
                  <a:cubicBezTo>
                    <a:pt x="15699" y="2254"/>
                    <a:pt x="15627" y="0"/>
                    <a:pt x="1357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37"/>
            <p:cNvSpPr/>
            <p:nvPr/>
          </p:nvSpPr>
          <p:spPr>
            <a:xfrm>
              <a:off x="6341075" y="3803950"/>
              <a:ext cx="335525" cy="169150"/>
            </a:xfrm>
            <a:custGeom>
              <a:avLst/>
              <a:gdLst/>
              <a:ahLst/>
              <a:cxnLst/>
              <a:rect l="l" t="t" r="r" b="b"/>
              <a:pathLst>
                <a:path w="13421" h="6766" extrusionOk="0">
                  <a:moveTo>
                    <a:pt x="11868" y="0"/>
                  </a:moveTo>
                  <a:cubicBezTo>
                    <a:pt x="11683" y="0"/>
                    <a:pt x="11535" y="0"/>
                    <a:pt x="11313" y="37"/>
                  </a:cubicBezTo>
                  <a:cubicBezTo>
                    <a:pt x="11313" y="37"/>
                    <a:pt x="6138" y="2292"/>
                    <a:pt x="2219" y="3845"/>
                  </a:cubicBezTo>
                  <a:cubicBezTo>
                    <a:pt x="592" y="4473"/>
                    <a:pt x="0" y="5065"/>
                    <a:pt x="0" y="5583"/>
                  </a:cubicBezTo>
                  <a:cubicBezTo>
                    <a:pt x="0" y="6285"/>
                    <a:pt x="1147" y="6766"/>
                    <a:pt x="2071" y="6766"/>
                  </a:cubicBezTo>
                  <a:cubicBezTo>
                    <a:pt x="3624" y="6766"/>
                    <a:pt x="9650" y="4954"/>
                    <a:pt x="11905" y="3549"/>
                  </a:cubicBezTo>
                  <a:cubicBezTo>
                    <a:pt x="11905" y="3549"/>
                    <a:pt x="11942" y="3512"/>
                    <a:pt x="11979" y="3512"/>
                  </a:cubicBezTo>
                  <a:cubicBezTo>
                    <a:pt x="12164" y="3364"/>
                    <a:pt x="12349" y="3216"/>
                    <a:pt x="12533" y="3069"/>
                  </a:cubicBezTo>
                  <a:cubicBezTo>
                    <a:pt x="13125" y="2514"/>
                    <a:pt x="13421" y="1886"/>
                    <a:pt x="13421" y="1331"/>
                  </a:cubicBezTo>
                  <a:cubicBezTo>
                    <a:pt x="13421" y="592"/>
                    <a:pt x="12903" y="0"/>
                    <a:pt x="1186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37"/>
            <p:cNvSpPr/>
            <p:nvPr/>
          </p:nvSpPr>
          <p:spPr>
            <a:xfrm>
              <a:off x="6333675" y="3795625"/>
              <a:ext cx="350325" cy="185800"/>
            </a:xfrm>
            <a:custGeom>
              <a:avLst/>
              <a:gdLst/>
              <a:ahLst/>
              <a:cxnLst/>
              <a:rect l="l" t="t" r="r" b="b"/>
              <a:pathLst>
                <a:path w="14013" h="7432" extrusionOk="0">
                  <a:moveTo>
                    <a:pt x="12164" y="629"/>
                  </a:moveTo>
                  <a:cubicBezTo>
                    <a:pt x="12608" y="629"/>
                    <a:pt x="12903" y="777"/>
                    <a:pt x="13125" y="925"/>
                  </a:cubicBezTo>
                  <a:cubicBezTo>
                    <a:pt x="13310" y="1109"/>
                    <a:pt x="13384" y="1331"/>
                    <a:pt x="13421" y="1664"/>
                  </a:cubicBezTo>
                  <a:cubicBezTo>
                    <a:pt x="13421" y="2219"/>
                    <a:pt x="12977" y="3032"/>
                    <a:pt x="12016" y="3623"/>
                  </a:cubicBezTo>
                  <a:cubicBezTo>
                    <a:pt x="10944" y="4289"/>
                    <a:pt x="8874" y="5102"/>
                    <a:pt x="6914" y="5731"/>
                  </a:cubicBezTo>
                  <a:cubicBezTo>
                    <a:pt x="5916" y="6027"/>
                    <a:pt x="4955" y="6322"/>
                    <a:pt x="4141" y="6507"/>
                  </a:cubicBezTo>
                  <a:cubicBezTo>
                    <a:pt x="3365" y="6692"/>
                    <a:pt x="2700" y="6803"/>
                    <a:pt x="2367" y="6803"/>
                  </a:cubicBezTo>
                  <a:cubicBezTo>
                    <a:pt x="1960" y="6803"/>
                    <a:pt x="1480" y="6692"/>
                    <a:pt x="1147" y="6507"/>
                  </a:cubicBezTo>
                  <a:cubicBezTo>
                    <a:pt x="962" y="6433"/>
                    <a:pt x="814" y="6322"/>
                    <a:pt x="740" y="6211"/>
                  </a:cubicBezTo>
                  <a:cubicBezTo>
                    <a:pt x="629" y="6100"/>
                    <a:pt x="592" y="6027"/>
                    <a:pt x="592" y="5916"/>
                  </a:cubicBezTo>
                  <a:cubicBezTo>
                    <a:pt x="592" y="5805"/>
                    <a:pt x="666" y="5583"/>
                    <a:pt x="999" y="5324"/>
                  </a:cubicBezTo>
                  <a:cubicBezTo>
                    <a:pt x="1295" y="5065"/>
                    <a:pt x="1812" y="4770"/>
                    <a:pt x="2626" y="4437"/>
                  </a:cubicBezTo>
                  <a:cubicBezTo>
                    <a:pt x="6544" y="2884"/>
                    <a:pt x="11757" y="666"/>
                    <a:pt x="11757" y="666"/>
                  </a:cubicBezTo>
                  <a:lnTo>
                    <a:pt x="11751" y="654"/>
                  </a:lnTo>
                  <a:lnTo>
                    <a:pt x="11751" y="654"/>
                  </a:lnTo>
                  <a:cubicBezTo>
                    <a:pt x="11905" y="629"/>
                    <a:pt x="12035" y="629"/>
                    <a:pt x="12164" y="629"/>
                  </a:cubicBezTo>
                  <a:close/>
                  <a:moveTo>
                    <a:pt x="12164" y="0"/>
                  </a:moveTo>
                  <a:cubicBezTo>
                    <a:pt x="11979" y="0"/>
                    <a:pt x="11794" y="37"/>
                    <a:pt x="11572" y="74"/>
                  </a:cubicBezTo>
                  <a:lnTo>
                    <a:pt x="11499" y="74"/>
                  </a:lnTo>
                  <a:cubicBezTo>
                    <a:pt x="11499" y="74"/>
                    <a:pt x="11166" y="222"/>
                    <a:pt x="10648" y="481"/>
                  </a:cubicBezTo>
                  <a:cubicBezTo>
                    <a:pt x="8985" y="1183"/>
                    <a:pt x="5324" y="2736"/>
                    <a:pt x="2367" y="3882"/>
                  </a:cubicBezTo>
                  <a:cubicBezTo>
                    <a:pt x="1553" y="4215"/>
                    <a:pt x="962" y="4511"/>
                    <a:pt x="592" y="4843"/>
                  </a:cubicBezTo>
                  <a:cubicBezTo>
                    <a:pt x="223" y="5176"/>
                    <a:pt x="1" y="5546"/>
                    <a:pt x="1" y="5916"/>
                  </a:cubicBezTo>
                  <a:cubicBezTo>
                    <a:pt x="1" y="6174"/>
                    <a:pt x="112" y="6433"/>
                    <a:pt x="259" y="6618"/>
                  </a:cubicBezTo>
                  <a:cubicBezTo>
                    <a:pt x="481" y="6877"/>
                    <a:pt x="851" y="7062"/>
                    <a:pt x="1184" y="7210"/>
                  </a:cubicBezTo>
                  <a:cubicBezTo>
                    <a:pt x="1553" y="7357"/>
                    <a:pt x="1960" y="7431"/>
                    <a:pt x="2367" y="7431"/>
                  </a:cubicBezTo>
                  <a:cubicBezTo>
                    <a:pt x="2810" y="7431"/>
                    <a:pt x="3476" y="7284"/>
                    <a:pt x="4289" y="7099"/>
                  </a:cubicBezTo>
                  <a:cubicBezTo>
                    <a:pt x="5546" y="6803"/>
                    <a:pt x="7099" y="6359"/>
                    <a:pt x="8615" y="5805"/>
                  </a:cubicBezTo>
                  <a:cubicBezTo>
                    <a:pt x="10094" y="5287"/>
                    <a:pt x="11462" y="4696"/>
                    <a:pt x="12349" y="4141"/>
                  </a:cubicBezTo>
                  <a:cubicBezTo>
                    <a:pt x="13458" y="3476"/>
                    <a:pt x="14013" y="2514"/>
                    <a:pt x="14013" y="1664"/>
                  </a:cubicBezTo>
                  <a:cubicBezTo>
                    <a:pt x="14013" y="1220"/>
                    <a:pt x="13865" y="777"/>
                    <a:pt x="13532" y="481"/>
                  </a:cubicBezTo>
                  <a:cubicBezTo>
                    <a:pt x="13199" y="185"/>
                    <a:pt x="12719" y="0"/>
                    <a:pt x="1216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37"/>
            <p:cNvSpPr/>
            <p:nvPr/>
          </p:nvSpPr>
          <p:spPr>
            <a:xfrm>
              <a:off x="4942650" y="1866675"/>
              <a:ext cx="849425" cy="1047800"/>
            </a:xfrm>
            <a:custGeom>
              <a:avLst/>
              <a:gdLst/>
              <a:ahLst/>
              <a:cxnLst/>
              <a:rect l="l" t="t" r="r" b="b"/>
              <a:pathLst>
                <a:path w="33977" h="41912" extrusionOk="0">
                  <a:moveTo>
                    <a:pt x="14309" y="0"/>
                  </a:moveTo>
                  <a:cubicBezTo>
                    <a:pt x="14309" y="0"/>
                    <a:pt x="4216" y="6470"/>
                    <a:pt x="2108" y="8984"/>
                  </a:cubicBezTo>
                  <a:cubicBezTo>
                    <a:pt x="1" y="11535"/>
                    <a:pt x="962" y="16859"/>
                    <a:pt x="1110" y="18560"/>
                  </a:cubicBezTo>
                  <a:cubicBezTo>
                    <a:pt x="1258" y="20223"/>
                    <a:pt x="1406" y="31462"/>
                    <a:pt x="2367" y="33274"/>
                  </a:cubicBezTo>
                  <a:cubicBezTo>
                    <a:pt x="3333" y="35063"/>
                    <a:pt x="6205" y="41911"/>
                    <a:pt x="15275" y="41911"/>
                  </a:cubicBezTo>
                  <a:cubicBezTo>
                    <a:pt x="15575" y="41911"/>
                    <a:pt x="15881" y="41904"/>
                    <a:pt x="16194" y="41888"/>
                  </a:cubicBezTo>
                  <a:cubicBezTo>
                    <a:pt x="23255" y="41592"/>
                    <a:pt x="26805" y="35825"/>
                    <a:pt x="28210" y="32165"/>
                  </a:cubicBezTo>
                  <a:cubicBezTo>
                    <a:pt x="29614" y="28505"/>
                    <a:pt x="29910" y="24290"/>
                    <a:pt x="29910" y="24290"/>
                  </a:cubicBezTo>
                  <a:cubicBezTo>
                    <a:pt x="29910" y="24290"/>
                    <a:pt x="33977" y="23588"/>
                    <a:pt x="33977" y="20223"/>
                  </a:cubicBezTo>
                  <a:cubicBezTo>
                    <a:pt x="33977" y="17022"/>
                    <a:pt x="33173" y="13318"/>
                    <a:pt x="31439" y="13318"/>
                  </a:cubicBezTo>
                  <a:cubicBezTo>
                    <a:pt x="31351" y="13318"/>
                    <a:pt x="31260" y="13327"/>
                    <a:pt x="31167" y="13347"/>
                  </a:cubicBezTo>
                  <a:cubicBezTo>
                    <a:pt x="30206" y="13569"/>
                    <a:pt x="28912" y="15750"/>
                    <a:pt x="28912" y="15750"/>
                  </a:cubicBezTo>
                  <a:cubicBezTo>
                    <a:pt x="28912" y="15750"/>
                    <a:pt x="23588" y="12238"/>
                    <a:pt x="19078" y="7025"/>
                  </a:cubicBezTo>
                  <a:cubicBezTo>
                    <a:pt x="14604" y="1812"/>
                    <a:pt x="14309" y="0"/>
                    <a:pt x="1430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37"/>
            <p:cNvSpPr/>
            <p:nvPr/>
          </p:nvSpPr>
          <p:spPr>
            <a:xfrm>
              <a:off x="4970400" y="1866675"/>
              <a:ext cx="695050" cy="401125"/>
            </a:xfrm>
            <a:custGeom>
              <a:avLst/>
              <a:gdLst/>
              <a:ahLst/>
              <a:cxnLst/>
              <a:rect l="l" t="t" r="r" b="b"/>
              <a:pathLst>
                <a:path w="27802" h="16045" extrusionOk="0">
                  <a:moveTo>
                    <a:pt x="13199" y="0"/>
                  </a:moveTo>
                  <a:cubicBezTo>
                    <a:pt x="13199" y="0"/>
                    <a:pt x="3106" y="6470"/>
                    <a:pt x="998" y="8984"/>
                  </a:cubicBezTo>
                  <a:cubicBezTo>
                    <a:pt x="518" y="9576"/>
                    <a:pt x="185" y="10278"/>
                    <a:pt x="0" y="11055"/>
                  </a:cubicBezTo>
                  <a:lnTo>
                    <a:pt x="12570" y="5842"/>
                  </a:lnTo>
                  <a:cubicBezTo>
                    <a:pt x="12570" y="5842"/>
                    <a:pt x="20307" y="16045"/>
                    <a:pt x="26183" y="16045"/>
                  </a:cubicBezTo>
                  <a:cubicBezTo>
                    <a:pt x="26742" y="16045"/>
                    <a:pt x="27285" y="15952"/>
                    <a:pt x="27802" y="15750"/>
                  </a:cubicBezTo>
                  <a:cubicBezTo>
                    <a:pt x="27802" y="15750"/>
                    <a:pt x="22478" y="12238"/>
                    <a:pt x="17968" y="7025"/>
                  </a:cubicBezTo>
                  <a:cubicBezTo>
                    <a:pt x="13494" y="1812"/>
                    <a:pt x="13199" y="0"/>
                    <a:pt x="1319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5" name="Google Shape;1955;p37"/>
            <p:cNvSpPr/>
            <p:nvPr/>
          </p:nvSpPr>
          <p:spPr>
            <a:xfrm>
              <a:off x="4968550" y="2285850"/>
              <a:ext cx="823525" cy="628625"/>
            </a:xfrm>
            <a:custGeom>
              <a:avLst/>
              <a:gdLst/>
              <a:ahLst/>
              <a:cxnLst/>
              <a:rect l="l" t="t" r="r" b="b"/>
              <a:pathLst>
                <a:path w="32941" h="25145" extrusionOk="0">
                  <a:moveTo>
                    <a:pt x="3235" y="0"/>
                  </a:moveTo>
                  <a:cubicBezTo>
                    <a:pt x="3026" y="0"/>
                    <a:pt x="2810" y="6"/>
                    <a:pt x="2588" y="18"/>
                  </a:cubicBezTo>
                  <a:cubicBezTo>
                    <a:pt x="1479" y="92"/>
                    <a:pt x="666" y="536"/>
                    <a:pt x="0" y="1090"/>
                  </a:cubicBezTo>
                  <a:cubicBezTo>
                    <a:pt x="37" y="1349"/>
                    <a:pt x="74" y="1608"/>
                    <a:pt x="74" y="1793"/>
                  </a:cubicBezTo>
                  <a:cubicBezTo>
                    <a:pt x="222" y="3456"/>
                    <a:pt x="370" y="14695"/>
                    <a:pt x="1331" y="16507"/>
                  </a:cubicBezTo>
                  <a:cubicBezTo>
                    <a:pt x="2297" y="18296"/>
                    <a:pt x="5169" y="25144"/>
                    <a:pt x="14239" y="25144"/>
                  </a:cubicBezTo>
                  <a:cubicBezTo>
                    <a:pt x="14539" y="25144"/>
                    <a:pt x="14845" y="25137"/>
                    <a:pt x="15158" y="25121"/>
                  </a:cubicBezTo>
                  <a:cubicBezTo>
                    <a:pt x="22219" y="24825"/>
                    <a:pt x="25769" y="19058"/>
                    <a:pt x="27174" y="15398"/>
                  </a:cubicBezTo>
                  <a:cubicBezTo>
                    <a:pt x="28578" y="11738"/>
                    <a:pt x="28874" y="7523"/>
                    <a:pt x="28874" y="7523"/>
                  </a:cubicBezTo>
                  <a:cubicBezTo>
                    <a:pt x="28874" y="7523"/>
                    <a:pt x="32941" y="6821"/>
                    <a:pt x="32941" y="3456"/>
                  </a:cubicBezTo>
                  <a:cubicBezTo>
                    <a:pt x="32941" y="2791"/>
                    <a:pt x="32904" y="2088"/>
                    <a:pt x="32830" y="1386"/>
                  </a:cubicBezTo>
                  <a:cubicBezTo>
                    <a:pt x="32719" y="2458"/>
                    <a:pt x="32497" y="3641"/>
                    <a:pt x="32054" y="4602"/>
                  </a:cubicBezTo>
                  <a:cubicBezTo>
                    <a:pt x="31225" y="6421"/>
                    <a:pt x="29447" y="6673"/>
                    <a:pt x="28528" y="6673"/>
                  </a:cubicBezTo>
                  <a:cubicBezTo>
                    <a:pt x="28176" y="6673"/>
                    <a:pt x="27950" y="6636"/>
                    <a:pt x="27950" y="6636"/>
                  </a:cubicBezTo>
                  <a:cubicBezTo>
                    <a:pt x="27950" y="6636"/>
                    <a:pt x="26101" y="16248"/>
                    <a:pt x="23587" y="19206"/>
                  </a:cubicBezTo>
                  <a:cubicBezTo>
                    <a:pt x="21937" y="21148"/>
                    <a:pt x="18421" y="22899"/>
                    <a:pt x="14265" y="22899"/>
                  </a:cubicBezTo>
                  <a:cubicBezTo>
                    <a:pt x="12091" y="22899"/>
                    <a:pt x="9743" y="22420"/>
                    <a:pt x="7394" y="21239"/>
                  </a:cubicBezTo>
                  <a:cubicBezTo>
                    <a:pt x="555" y="17838"/>
                    <a:pt x="1479" y="9409"/>
                    <a:pt x="1479" y="9409"/>
                  </a:cubicBezTo>
                  <a:cubicBezTo>
                    <a:pt x="1479" y="9409"/>
                    <a:pt x="5583" y="9409"/>
                    <a:pt x="7172" y="5527"/>
                  </a:cubicBezTo>
                  <a:cubicBezTo>
                    <a:pt x="8677" y="1853"/>
                    <a:pt x="6936" y="0"/>
                    <a:pt x="32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6" name="Google Shape;1956;p37"/>
            <p:cNvSpPr/>
            <p:nvPr/>
          </p:nvSpPr>
          <p:spPr>
            <a:xfrm>
              <a:off x="4968550" y="2286300"/>
              <a:ext cx="823525" cy="628525"/>
            </a:xfrm>
            <a:custGeom>
              <a:avLst/>
              <a:gdLst/>
              <a:ahLst/>
              <a:cxnLst/>
              <a:rect l="l" t="t" r="r" b="b"/>
              <a:pathLst>
                <a:path w="32941" h="25141" extrusionOk="0">
                  <a:moveTo>
                    <a:pt x="2588" y="0"/>
                  </a:moveTo>
                  <a:cubicBezTo>
                    <a:pt x="1479" y="74"/>
                    <a:pt x="666" y="518"/>
                    <a:pt x="0" y="1072"/>
                  </a:cubicBezTo>
                  <a:cubicBezTo>
                    <a:pt x="37" y="1331"/>
                    <a:pt x="74" y="1553"/>
                    <a:pt x="74" y="1775"/>
                  </a:cubicBezTo>
                  <a:cubicBezTo>
                    <a:pt x="222" y="3401"/>
                    <a:pt x="370" y="14197"/>
                    <a:pt x="1294" y="16378"/>
                  </a:cubicBezTo>
                  <a:cubicBezTo>
                    <a:pt x="1294" y="16415"/>
                    <a:pt x="1331" y="16452"/>
                    <a:pt x="1331" y="16489"/>
                  </a:cubicBezTo>
                  <a:cubicBezTo>
                    <a:pt x="1405" y="16637"/>
                    <a:pt x="1479" y="16785"/>
                    <a:pt x="1590" y="16970"/>
                  </a:cubicBezTo>
                  <a:cubicBezTo>
                    <a:pt x="1664" y="17155"/>
                    <a:pt x="1812" y="17376"/>
                    <a:pt x="1923" y="17598"/>
                  </a:cubicBezTo>
                  <a:cubicBezTo>
                    <a:pt x="2255" y="18227"/>
                    <a:pt x="2699" y="19003"/>
                    <a:pt x="3327" y="19816"/>
                  </a:cubicBezTo>
                  <a:cubicBezTo>
                    <a:pt x="3475" y="20038"/>
                    <a:pt x="3623" y="20260"/>
                    <a:pt x="3808" y="20482"/>
                  </a:cubicBezTo>
                  <a:cubicBezTo>
                    <a:pt x="3919" y="20593"/>
                    <a:pt x="3993" y="20667"/>
                    <a:pt x="4067" y="20778"/>
                  </a:cubicBezTo>
                  <a:cubicBezTo>
                    <a:pt x="6026" y="22996"/>
                    <a:pt x="9169" y="25140"/>
                    <a:pt x="14271" y="25140"/>
                  </a:cubicBezTo>
                  <a:cubicBezTo>
                    <a:pt x="14567" y="25140"/>
                    <a:pt x="14862" y="25140"/>
                    <a:pt x="15158" y="25103"/>
                  </a:cubicBezTo>
                  <a:cubicBezTo>
                    <a:pt x="16748" y="25029"/>
                    <a:pt x="18190" y="24697"/>
                    <a:pt x="19447" y="24142"/>
                  </a:cubicBezTo>
                  <a:cubicBezTo>
                    <a:pt x="19853" y="23957"/>
                    <a:pt x="20223" y="23772"/>
                    <a:pt x="20593" y="23587"/>
                  </a:cubicBezTo>
                  <a:lnTo>
                    <a:pt x="20630" y="23550"/>
                  </a:lnTo>
                  <a:cubicBezTo>
                    <a:pt x="20852" y="23403"/>
                    <a:pt x="21073" y="23292"/>
                    <a:pt x="21295" y="23144"/>
                  </a:cubicBezTo>
                  <a:cubicBezTo>
                    <a:pt x="22811" y="22109"/>
                    <a:pt x="24031" y="20815"/>
                    <a:pt x="24992" y="19484"/>
                  </a:cubicBezTo>
                  <a:cubicBezTo>
                    <a:pt x="25140" y="19299"/>
                    <a:pt x="25251" y="19114"/>
                    <a:pt x="25399" y="18892"/>
                  </a:cubicBezTo>
                  <a:cubicBezTo>
                    <a:pt x="25584" y="18596"/>
                    <a:pt x="25769" y="18301"/>
                    <a:pt x="25953" y="18005"/>
                  </a:cubicBezTo>
                  <a:cubicBezTo>
                    <a:pt x="26064" y="17783"/>
                    <a:pt x="26175" y="17598"/>
                    <a:pt x="26286" y="17376"/>
                  </a:cubicBezTo>
                  <a:cubicBezTo>
                    <a:pt x="26656" y="16674"/>
                    <a:pt x="26952" y="16008"/>
                    <a:pt x="27174" y="15380"/>
                  </a:cubicBezTo>
                  <a:cubicBezTo>
                    <a:pt x="28578" y="11720"/>
                    <a:pt x="28874" y="7505"/>
                    <a:pt x="28874" y="7505"/>
                  </a:cubicBezTo>
                  <a:cubicBezTo>
                    <a:pt x="28874" y="7505"/>
                    <a:pt x="32941" y="6803"/>
                    <a:pt x="32941" y="3438"/>
                  </a:cubicBezTo>
                  <a:cubicBezTo>
                    <a:pt x="32941" y="2773"/>
                    <a:pt x="32904" y="2070"/>
                    <a:pt x="32830" y="1368"/>
                  </a:cubicBezTo>
                  <a:cubicBezTo>
                    <a:pt x="32719" y="2440"/>
                    <a:pt x="32497" y="3623"/>
                    <a:pt x="32054" y="4584"/>
                  </a:cubicBezTo>
                  <a:cubicBezTo>
                    <a:pt x="31203" y="6433"/>
                    <a:pt x="29392" y="6655"/>
                    <a:pt x="28467" y="6655"/>
                  </a:cubicBezTo>
                  <a:cubicBezTo>
                    <a:pt x="28135" y="6655"/>
                    <a:pt x="27950" y="6618"/>
                    <a:pt x="27950" y="6618"/>
                  </a:cubicBezTo>
                  <a:cubicBezTo>
                    <a:pt x="27950" y="6618"/>
                    <a:pt x="26101" y="16230"/>
                    <a:pt x="23587" y="19188"/>
                  </a:cubicBezTo>
                  <a:cubicBezTo>
                    <a:pt x="21961" y="21147"/>
                    <a:pt x="18411" y="22885"/>
                    <a:pt x="14271" y="22885"/>
                  </a:cubicBezTo>
                  <a:cubicBezTo>
                    <a:pt x="12090" y="22885"/>
                    <a:pt x="9760" y="22404"/>
                    <a:pt x="7394" y="21221"/>
                  </a:cubicBezTo>
                  <a:cubicBezTo>
                    <a:pt x="1997" y="18522"/>
                    <a:pt x="1442" y="12718"/>
                    <a:pt x="1405" y="10389"/>
                  </a:cubicBezTo>
                  <a:cubicBezTo>
                    <a:pt x="1405" y="9760"/>
                    <a:pt x="1479" y="9391"/>
                    <a:pt x="1479" y="9391"/>
                  </a:cubicBezTo>
                  <a:cubicBezTo>
                    <a:pt x="1479" y="9391"/>
                    <a:pt x="5583" y="9391"/>
                    <a:pt x="7172" y="5509"/>
                  </a:cubicBezTo>
                  <a:cubicBezTo>
                    <a:pt x="7542" y="4584"/>
                    <a:pt x="7727" y="3808"/>
                    <a:pt x="7727" y="3143"/>
                  </a:cubicBezTo>
                  <a:cubicBezTo>
                    <a:pt x="7727" y="1035"/>
                    <a:pt x="6026" y="0"/>
                    <a:pt x="325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7" name="Google Shape;1957;p37"/>
            <p:cNvSpPr/>
            <p:nvPr/>
          </p:nvSpPr>
          <p:spPr>
            <a:xfrm>
              <a:off x="5305900" y="2213275"/>
              <a:ext cx="281000" cy="281000"/>
            </a:xfrm>
            <a:custGeom>
              <a:avLst/>
              <a:gdLst/>
              <a:ahLst/>
              <a:cxnLst/>
              <a:rect l="l" t="t" r="r" b="b"/>
              <a:pathLst>
                <a:path w="11240" h="11240" extrusionOk="0">
                  <a:moveTo>
                    <a:pt x="5620" y="0"/>
                  </a:moveTo>
                  <a:cubicBezTo>
                    <a:pt x="2514" y="0"/>
                    <a:pt x="0" y="2514"/>
                    <a:pt x="0" y="5620"/>
                  </a:cubicBezTo>
                  <a:cubicBezTo>
                    <a:pt x="0" y="8726"/>
                    <a:pt x="2514" y="11240"/>
                    <a:pt x="5620" y="11240"/>
                  </a:cubicBezTo>
                  <a:cubicBezTo>
                    <a:pt x="8725" y="11240"/>
                    <a:pt x="11239" y="8726"/>
                    <a:pt x="11239" y="5620"/>
                  </a:cubicBezTo>
                  <a:cubicBezTo>
                    <a:pt x="11239" y="2514"/>
                    <a:pt x="8725" y="0"/>
                    <a:pt x="56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8" name="Google Shape;1958;p37"/>
            <p:cNvSpPr/>
            <p:nvPr/>
          </p:nvSpPr>
          <p:spPr>
            <a:xfrm>
              <a:off x="5305900" y="2213275"/>
              <a:ext cx="281000" cy="281000"/>
            </a:xfrm>
            <a:custGeom>
              <a:avLst/>
              <a:gdLst/>
              <a:ahLst/>
              <a:cxnLst/>
              <a:rect l="l" t="t" r="r" b="b"/>
              <a:pathLst>
                <a:path w="11240" h="11240" extrusionOk="0">
                  <a:moveTo>
                    <a:pt x="5620" y="0"/>
                  </a:moveTo>
                  <a:cubicBezTo>
                    <a:pt x="2514" y="0"/>
                    <a:pt x="0" y="2514"/>
                    <a:pt x="0" y="5620"/>
                  </a:cubicBezTo>
                  <a:cubicBezTo>
                    <a:pt x="0" y="8726"/>
                    <a:pt x="2514" y="11240"/>
                    <a:pt x="5620" y="11240"/>
                  </a:cubicBezTo>
                  <a:cubicBezTo>
                    <a:pt x="8725" y="11240"/>
                    <a:pt x="11239" y="8726"/>
                    <a:pt x="11239" y="5620"/>
                  </a:cubicBezTo>
                  <a:cubicBezTo>
                    <a:pt x="11239" y="3624"/>
                    <a:pt x="10204" y="1886"/>
                    <a:pt x="8652" y="888"/>
                  </a:cubicBezTo>
                  <a:cubicBezTo>
                    <a:pt x="8504" y="814"/>
                    <a:pt x="8393" y="740"/>
                    <a:pt x="8282" y="666"/>
                  </a:cubicBezTo>
                  <a:cubicBezTo>
                    <a:pt x="7468" y="222"/>
                    <a:pt x="6581" y="0"/>
                    <a:pt x="562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9" name="Google Shape;1959;p37"/>
            <p:cNvSpPr/>
            <p:nvPr/>
          </p:nvSpPr>
          <p:spPr>
            <a:xfrm>
              <a:off x="4970400" y="1866675"/>
              <a:ext cx="695050" cy="401150"/>
            </a:xfrm>
            <a:custGeom>
              <a:avLst/>
              <a:gdLst/>
              <a:ahLst/>
              <a:cxnLst/>
              <a:rect l="l" t="t" r="r" b="b"/>
              <a:pathLst>
                <a:path w="27802" h="16046" extrusionOk="0">
                  <a:moveTo>
                    <a:pt x="13199" y="0"/>
                  </a:moveTo>
                  <a:cubicBezTo>
                    <a:pt x="13199" y="0"/>
                    <a:pt x="3106" y="6470"/>
                    <a:pt x="998" y="8984"/>
                  </a:cubicBezTo>
                  <a:cubicBezTo>
                    <a:pt x="518" y="9576"/>
                    <a:pt x="185" y="10278"/>
                    <a:pt x="0" y="11055"/>
                  </a:cubicBezTo>
                  <a:lnTo>
                    <a:pt x="12570" y="5842"/>
                  </a:lnTo>
                  <a:cubicBezTo>
                    <a:pt x="12570" y="5842"/>
                    <a:pt x="16970" y="11683"/>
                    <a:pt x="21702" y="14530"/>
                  </a:cubicBezTo>
                  <a:cubicBezTo>
                    <a:pt x="21813" y="14604"/>
                    <a:pt x="21924" y="14678"/>
                    <a:pt x="22072" y="14752"/>
                  </a:cubicBezTo>
                  <a:cubicBezTo>
                    <a:pt x="23439" y="15528"/>
                    <a:pt x="24844" y="16046"/>
                    <a:pt x="26175" y="16046"/>
                  </a:cubicBezTo>
                  <a:cubicBezTo>
                    <a:pt x="26730" y="16046"/>
                    <a:pt x="27284" y="15935"/>
                    <a:pt x="27802" y="15750"/>
                  </a:cubicBezTo>
                  <a:cubicBezTo>
                    <a:pt x="27802" y="15750"/>
                    <a:pt x="22478" y="12238"/>
                    <a:pt x="17968" y="7025"/>
                  </a:cubicBezTo>
                  <a:cubicBezTo>
                    <a:pt x="13494" y="1812"/>
                    <a:pt x="13199" y="0"/>
                    <a:pt x="1319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0" name="Google Shape;1960;p37"/>
            <p:cNvSpPr/>
            <p:nvPr/>
          </p:nvSpPr>
          <p:spPr>
            <a:xfrm>
              <a:off x="5512925" y="2229900"/>
              <a:ext cx="9275" cy="5575"/>
            </a:xfrm>
            <a:custGeom>
              <a:avLst/>
              <a:gdLst/>
              <a:ahLst/>
              <a:cxnLst/>
              <a:rect l="l" t="t" r="r" b="b"/>
              <a:pathLst>
                <a:path w="371" h="223" extrusionOk="0">
                  <a:moveTo>
                    <a:pt x="371" y="223"/>
                  </a:moveTo>
                  <a:cubicBezTo>
                    <a:pt x="223" y="149"/>
                    <a:pt x="112" y="75"/>
                    <a:pt x="1" y="1"/>
                  </a:cubicBezTo>
                  <a:cubicBezTo>
                    <a:pt x="112" y="75"/>
                    <a:pt x="223" y="149"/>
                    <a:pt x="371" y="22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1" name="Google Shape;1961;p37"/>
            <p:cNvSpPr/>
            <p:nvPr/>
          </p:nvSpPr>
          <p:spPr>
            <a:xfrm>
              <a:off x="4953750" y="1859125"/>
              <a:ext cx="846650" cy="1063075"/>
            </a:xfrm>
            <a:custGeom>
              <a:avLst/>
              <a:gdLst/>
              <a:ahLst/>
              <a:cxnLst/>
              <a:rect l="l" t="t" r="r" b="b"/>
              <a:pathLst>
                <a:path w="33866" h="42523" extrusionOk="0">
                  <a:moveTo>
                    <a:pt x="13708" y="776"/>
                  </a:moveTo>
                  <a:cubicBezTo>
                    <a:pt x="14019" y="1589"/>
                    <a:pt x="15032" y="3606"/>
                    <a:pt x="18412" y="7512"/>
                  </a:cubicBezTo>
                  <a:cubicBezTo>
                    <a:pt x="22959" y="12762"/>
                    <a:pt x="28283" y="16274"/>
                    <a:pt x="28320" y="16311"/>
                  </a:cubicBezTo>
                  <a:cubicBezTo>
                    <a:pt x="28394" y="16348"/>
                    <a:pt x="28468" y="16348"/>
                    <a:pt x="28542" y="16348"/>
                  </a:cubicBezTo>
                  <a:cubicBezTo>
                    <a:pt x="28616" y="16311"/>
                    <a:pt x="28690" y="16274"/>
                    <a:pt x="28764" y="16200"/>
                  </a:cubicBezTo>
                  <a:cubicBezTo>
                    <a:pt x="28764" y="16200"/>
                    <a:pt x="28764" y="16163"/>
                    <a:pt x="28801" y="16089"/>
                  </a:cubicBezTo>
                  <a:cubicBezTo>
                    <a:pt x="28912" y="15904"/>
                    <a:pt x="29244" y="15386"/>
                    <a:pt x="29651" y="14906"/>
                  </a:cubicBezTo>
                  <a:cubicBezTo>
                    <a:pt x="29836" y="14647"/>
                    <a:pt x="30058" y="14425"/>
                    <a:pt x="30280" y="14277"/>
                  </a:cubicBezTo>
                  <a:cubicBezTo>
                    <a:pt x="30464" y="14092"/>
                    <a:pt x="30649" y="13982"/>
                    <a:pt x="30797" y="13945"/>
                  </a:cubicBezTo>
                  <a:cubicBezTo>
                    <a:pt x="30871" y="13945"/>
                    <a:pt x="30945" y="13908"/>
                    <a:pt x="31019" y="13908"/>
                  </a:cubicBezTo>
                  <a:cubicBezTo>
                    <a:pt x="31315" y="13908"/>
                    <a:pt x="31610" y="14092"/>
                    <a:pt x="31869" y="14425"/>
                  </a:cubicBezTo>
                  <a:cubicBezTo>
                    <a:pt x="32313" y="14980"/>
                    <a:pt x="32683" y="15904"/>
                    <a:pt x="32904" y="17013"/>
                  </a:cubicBezTo>
                  <a:cubicBezTo>
                    <a:pt x="33126" y="18085"/>
                    <a:pt x="33237" y="19342"/>
                    <a:pt x="33237" y="20525"/>
                  </a:cubicBezTo>
                  <a:cubicBezTo>
                    <a:pt x="33237" y="21302"/>
                    <a:pt x="33015" y="21930"/>
                    <a:pt x="32646" y="22411"/>
                  </a:cubicBezTo>
                  <a:cubicBezTo>
                    <a:pt x="32128" y="23150"/>
                    <a:pt x="31315" y="23631"/>
                    <a:pt x="30649" y="23927"/>
                  </a:cubicBezTo>
                  <a:cubicBezTo>
                    <a:pt x="30280" y="24075"/>
                    <a:pt x="29984" y="24149"/>
                    <a:pt x="29762" y="24222"/>
                  </a:cubicBezTo>
                  <a:cubicBezTo>
                    <a:pt x="29651" y="24259"/>
                    <a:pt x="29577" y="24259"/>
                    <a:pt x="29503" y="24296"/>
                  </a:cubicBezTo>
                  <a:lnTo>
                    <a:pt x="29429" y="24296"/>
                  </a:lnTo>
                  <a:cubicBezTo>
                    <a:pt x="29281" y="24333"/>
                    <a:pt x="29170" y="24444"/>
                    <a:pt x="29170" y="24592"/>
                  </a:cubicBezTo>
                  <a:cubicBezTo>
                    <a:pt x="29170" y="24592"/>
                    <a:pt x="29170" y="24629"/>
                    <a:pt x="29133" y="24777"/>
                  </a:cubicBezTo>
                  <a:cubicBezTo>
                    <a:pt x="29059" y="25590"/>
                    <a:pt x="28690" y="29213"/>
                    <a:pt x="27507" y="32356"/>
                  </a:cubicBezTo>
                  <a:cubicBezTo>
                    <a:pt x="26804" y="34168"/>
                    <a:pt x="25584" y="36460"/>
                    <a:pt x="23662" y="38382"/>
                  </a:cubicBezTo>
                  <a:cubicBezTo>
                    <a:pt x="21776" y="40268"/>
                    <a:pt x="19188" y="41747"/>
                    <a:pt x="15750" y="41894"/>
                  </a:cubicBezTo>
                  <a:cubicBezTo>
                    <a:pt x="15454" y="41894"/>
                    <a:pt x="15159" y="41931"/>
                    <a:pt x="14863" y="41931"/>
                  </a:cubicBezTo>
                  <a:cubicBezTo>
                    <a:pt x="10389" y="41931"/>
                    <a:pt x="7506" y="40231"/>
                    <a:pt x="5546" y="38345"/>
                  </a:cubicBezTo>
                  <a:cubicBezTo>
                    <a:pt x="4585" y="37421"/>
                    <a:pt x="3883" y="36386"/>
                    <a:pt x="3328" y="35535"/>
                  </a:cubicBezTo>
                  <a:cubicBezTo>
                    <a:pt x="2810" y="34648"/>
                    <a:pt x="2441" y="33909"/>
                    <a:pt x="2219" y="33428"/>
                  </a:cubicBezTo>
                  <a:cubicBezTo>
                    <a:pt x="2108" y="33280"/>
                    <a:pt x="1997" y="32911"/>
                    <a:pt x="1923" y="32430"/>
                  </a:cubicBezTo>
                  <a:cubicBezTo>
                    <a:pt x="1590" y="30766"/>
                    <a:pt x="1369" y="27735"/>
                    <a:pt x="1221" y="24925"/>
                  </a:cubicBezTo>
                  <a:cubicBezTo>
                    <a:pt x="1110" y="22115"/>
                    <a:pt x="1036" y="19564"/>
                    <a:pt x="999" y="18825"/>
                  </a:cubicBezTo>
                  <a:cubicBezTo>
                    <a:pt x="925" y="17937"/>
                    <a:pt x="629" y="16237"/>
                    <a:pt x="629" y="14388"/>
                  </a:cubicBezTo>
                  <a:cubicBezTo>
                    <a:pt x="629" y="12540"/>
                    <a:pt x="925" y="10654"/>
                    <a:pt x="1886" y="9508"/>
                  </a:cubicBezTo>
                  <a:cubicBezTo>
                    <a:pt x="2404" y="8917"/>
                    <a:pt x="3402" y="8029"/>
                    <a:pt x="4659" y="7068"/>
                  </a:cubicBezTo>
                  <a:cubicBezTo>
                    <a:pt x="6507" y="5626"/>
                    <a:pt x="8837" y="3999"/>
                    <a:pt x="10722" y="2742"/>
                  </a:cubicBezTo>
                  <a:cubicBezTo>
                    <a:pt x="11683" y="2114"/>
                    <a:pt x="12497" y="1559"/>
                    <a:pt x="13088" y="1190"/>
                  </a:cubicBezTo>
                  <a:cubicBezTo>
                    <a:pt x="13338" y="1018"/>
                    <a:pt x="13548" y="879"/>
                    <a:pt x="13708" y="776"/>
                  </a:cubicBezTo>
                  <a:close/>
                  <a:moveTo>
                    <a:pt x="13875" y="1"/>
                  </a:moveTo>
                  <a:cubicBezTo>
                    <a:pt x="13814" y="1"/>
                    <a:pt x="13759" y="22"/>
                    <a:pt x="13717" y="44"/>
                  </a:cubicBezTo>
                  <a:cubicBezTo>
                    <a:pt x="13717" y="44"/>
                    <a:pt x="11166" y="1670"/>
                    <a:pt x="8393" y="3593"/>
                  </a:cubicBezTo>
                  <a:cubicBezTo>
                    <a:pt x="6988" y="4554"/>
                    <a:pt x="5509" y="5626"/>
                    <a:pt x="4252" y="6587"/>
                  </a:cubicBezTo>
                  <a:cubicBezTo>
                    <a:pt x="3032" y="7549"/>
                    <a:pt x="1997" y="8436"/>
                    <a:pt x="1405" y="9101"/>
                  </a:cubicBezTo>
                  <a:cubicBezTo>
                    <a:pt x="296" y="10469"/>
                    <a:pt x="1" y="12503"/>
                    <a:pt x="1" y="14388"/>
                  </a:cubicBezTo>
                  <a:cubicBezTo>
                    <a:pt x="1" y="16274"/>
                    <a:pt x="296" y="18048"/>
                    <a:pt x="370" y="18862"/>
                  </a:cubicBezTo>
                  <a:cubicBezTo>
                    <a:pt x="444" y="19675"/>
                    <a:pt x="518" y="22928"/>
                    <a:pt x="666" y="26182"/>
                  </a:cubicBezTo>
                  <a:cubicBezTo>
                    <a:pt x="777" y="27809"/>
                    <a:pt x="888" y="29435"/>
                    <a:pt x="1036" y="30803"/>
                  </a:cubicBezTo>
                  <a:cubicBezTo>
                    <a:pt x="1110" y="31469"/>
                    <a:pt x="1221" y="32060"/>
                    <a:pt x="1295" y="32578"/>
                  </a:cubicBezTo>
                  <a:cubicBezTo>
                    <a:pt x="1405" y="33058"/>
                    <a:pt x="1516" y="33465"/>
                    <a:pt x="1664" y="33724"/>
                  </a:cubicBezTo>
                  <a:cubicBezTo>
                    <a:pt x="1886" y="34168"/>
                    <a:pt x="2256" y="34944"/>
                    <a:pt x="2810" y="35831"/>
                  </a:cubicBezTo>
                  <a:cubicBezTo>
                    <a:pt x="3661" y="37199"/>
                    <a:pt x="4918" y="38900"/>
                    <a:pt x="6840" y="40231"/>
                  </a:cubicBezTo>
                  <a:cubicBezTo>
                    <a:pt x="8800" y="41562"/>
                    <a:pt x="11388" y="42523"/>
                    <a:pt x="14863" y="42523"/>
                  </a:cubicBezTo>
                  <a:lnTo>
                    <a:pt x="15750" y="42523"/>
                  </a:lnTo>
                  <a:cubicBezTo>
                    <a:pt x="19373" y="42338"/>
                    <a:pt x="22109" y="40785"/>
                    <a:pt x="24105" y="38789"/>
                  </a:cubicBezTo>
                  <a:cubicBezTo>
                    <a:pt x="26102" y="36829"/>
                    <a:pt x="27359" y="34426"/>
                    <a:pt x="28061" y="32578"/>
                  </a:cubicBezTo>
                  <a:cubicBezTo>
                    <a:pt x="29304" y="29392"/>
                    <a:pt x="29668" y="25795"/>
                    <a:pt x="29745" y="24860"/>
                  </a:cubicBezTo>
                  <a:lnTo>
                    <a:pt x="29745" y="24860"/>
                  </a:lnTo>
                  <a:cubicBezTo>
                    <a:pt x="30118" y="24769"/>
                    <a:pt x="30873" y="24565"/>
                    <a:pt x="31647" y="24112"/>
                  </a:cubicBezTo>
                  <a:cubicBezTo>
                    <a:pt x="32202" y="23779"/>
                    <a:pt x="32757" y="23335"/>
                    <a:pt x="33163" y="22781"/>
                  </a:cubicBezTo>
                  <a:cubicBezTo>
                    <a:pt x="33570" y="22189"/>
                    <a:pt x="33866" y="21450"/>
                    <a:pt x="33866" y="20525"/>
                  </a:cubicBezTo>
                  <a:cubicBezTo>
                    <a:pt x="33866" y="18899"/>
                    <a:pt x="33644" y="17161"/>
                    <a:pt x="33200" y="15793"/>
                  </a:cubicBezTo>
                  <a:cubicBezTo>
                    <a:pt x="32978" y="15091"/>
                    <a:pt x="32720" y="14499"/>
                    <a:pt x="32387" y="14056"/>
                  </a:cubicBezTo>
                  <a:cubicBezTo>
                    <a:pt x="32017" y="13612"/>
                    <a:pt x="31537" y="13316"/>
                    <a:pt x="31019" y="13316"/>
                  </a:cubicBezTo>
                  <a:cubicBezTo>
                    <a:pt x="30908" y="13316"/>
                    <a:pt x="30760" y="13316"/>
                    <a:pt x="30649" y="13353"/>
                  </a:cubicBezTo>
                  <a:cubicBezTo>
                    <a:pt x="30316" y="13427"/>
                    <a:pt x="30021" y="13649"/>
                    <a:pt x="29762" y="13871"/>
                  </a:cubicBezTo>
                  <a:cubicBezTo>
                    <a:pt x="29193" y="14414"/>
                    <a:pt x="28661" y="15173"/>
                    <a:pt x="28392" y="15581"/>
                  </a:cubicBezTo>
                  <a:lnTo>
                    <a:pt x="28392" y="15581"/>
                  </a:lnTo>
                  <a:cubicBezTo>
                    <a:pt x="27251" y="14793"/>
                    <a:pt x="22729" y="11599"/>
                    <a:pt x="18893" y="7142"/>
                  </a:cubicBezTo>
                  <a:cubicBezTo>
                    <a:pt x="16637" y="4554"/>
                    <a:pt x="15454" y="2816"/>
                    <a:pt x="14863" y="1707"/>
                  </a:cubicBezTo>
                  <a:cubicBezTo>
                    <a:pt x="14530" y="1190"/>
                    <a:pt x="14382" y="783"/>
                    <a:pt x="14271" y="561"/>
                  </a:cubicBezTo>
                  <a:cubicBezTo>
                    <a:pt x="14234" y="450"/>
                    <a:pt x="14197" y="376"/>
                    <a:pt x="14197" y="302"/>
                  </a:cubicBezTo>
                  <a:lnTo>
                    <a:pt x="14197" y="265"/>
                  </a:lnTo>
                  <a:cubicBezTo>
                    <a:pt x="14160" y="155"/>
                    <a:pt x="14086" y="81"/>
                    <a:pt x="14012" y="44"/>
                  </a:cubicBezTo>
                  <a:cubicBezTo>
                    <a:pt x="13966" y="12"/>
                    <a:pt x="13919" y="1"/>
                    <a:pt x="138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2" name="Google Shape;1962;p37"/>
            <p:cNvSpPr/>
            <p:nvPr/>
          </p:nvSpPr>
          <p:spPr>
            <a:xfrm>
              <a:off x="4911225" y="2165200"/>
              <a:ext cx="287475" cy="288400"/>
            </a:xfrm>
            <a:custGeom>
              <a:avLst/>
              <a:gdLst/>
              <a:ahLst/>
              <a:cxnLst/>
              <a:rect l="l" t="t" r="r" b="b"/>
              <a:pathLst>
                <a:path w="11499" h="11536" extrusionOk="0">
                  <a:moveTo>
                    <a:pt x="5731" y="1"/>
                  </a:moveTo>
                  <a:cubicBezTo>
                    <a:pt x="2552" y="1"/>
                    <a:pt x="1" y="2589"/>
                    <a:pt x="1" y="5768"/>
                  </a:cubicBezTo>
                  <a:cubicBezTo>
                    <a:pt x="1" y="8948"/>
                    <a:pt x="2552" y="11536"/>
                    <a:pt x="5731" y="11536"/>
                  </a:cubicBezTo>
                  <a:cubicBezTo>
                    <a:pt x="8911" y="11536"/>
                    <a:pt x="11499" y="8948"/>
                    <a:pt x="11499" y="5768"/>
                  </a:cubicBezTo>
                  <a:cubicBezTo>
                    <a:pt x="11499" y="2589"/>
                    <a:pt x="8911" y="1"/>
                    <a:pt x="573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3" name="Google Shape;1963;p37"/>
            <p:cNvSpPr/>
            <p:nvPr/>
          </p:nvSpPr>
          <p:spPr>
            <a:xfrm>
              <a:off x="4936200" y="2265950"/>
              <a:ext cx="262500" cy="187650"/>
            </a:xfrm>
            <a:custGeom>
              <a:avLst/>
              <a:gdLst/>
              <a:ahLst/>
              <a:cxnLst/>
              <a:rect l="l" t="t" r="r" b="b"/>
              <a:pathLst>
                <a:path w="10500" h="7506" extrusionOk="0">
                  <a:moveTo>
                    <a:pt x="10241" y="1"/>
                  </a:moveTo>
                  <a:cubicBezTo>
                    <a:pt x="9760" y="1036"/>
                    <a:pt x="9169" y="1849"/>
                    <a:pt x="8577" y="1886"/>
                  </a:cubicBezTo>
                  <a:cubicBezTo>
                    <a:pt x="8232" y="1919"/>
                    <a:pt x="7936" y="1932"/>
                    <a:pt x="7674" y="1932"/>
                  </a:cubicBezTo>
                  <a:cubicBezTo>
                    <a:pt x="6621" y="1932"/>
                    <a:pt x="6125" y="1720"/>
                    <a:pt x="5209" y="1720"/>
                  </a:cubicBezTo>
                  <a:cubicBezTo>
                    <a:pt x="5063" y="1720"/>
                    <a:pt x="4905" y="1726"/>
                    <a:pt x="4732" y="1738"/>
                  </a:cubicBezTo>
                  <a:cubicBezTo>
                    <a:pt x="3771" y="1775"/>
                    <a:pt x="1479" y="3661"/>
                    <a:pt x="0" y="4955"/>
                  </a:cubicBezTo>
                  <a:cubicBezTo>
                    <a:pt x="1035" y="6471"/>
                    <a:pt x="2773" y="7506"/>
                    <a:pt x="4732" y="7506"/>
                  </a:cubicBezTo>
                  <a:cubicBezTo>
                    <a:pt x="7912" y="7506"/>
                    <a:pt x="10500" y="4918"/>
                    <a:pt x="10500" y="1738"/>
                  </a:cubicBezTo>
                  <a:cubicBezTo>
                    <a:pt x="10500" y="1110"/>
                    <a:pt x="10426" y="555"/>
                    <a:pt x="1024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4" name="Google Shape;1964;p37"/>
            <p:cNvSpPr/>
            <p:nvPr/>
          </p:nvSpPr>
          <p:spPr>
            <a:xfrm>
              <a:off x="4902925" y="2157825"/>
              <a:ext cx="303175" cy="303175"/>
            </a:xfrm>
            <a:custGeom>
              <a:avLst/>
              <a:gdLst/>
              <a:ahLst/>
              <a:cxnLst/>
              <a:rect l="l" t="t" r="r" b="b"/>
              <a:pathLst>
                <a:path w="12127" h="12127" extrusionOk="0">
                  <a:moveTo>
                    <a:pt x="6063" y="592"/>
                  </a:moveTo>
                  <a:cubicBezTo>
                    <a:pt x="7579" y="592"/>
                    <a:pt x="8947" y="1220"/>
                    <a:pt x="9945" y="2218"/>
                  </a:cubicBezTo>
                  <a:cubicBezTo>
                    <a:pt x="10907" y="3180"/>
                    <a:pt x="11535" y="4548"/>
                    <a:pt x="11535" y="6063"/>
                  </a:cubicBezTo>
                  <a:cubicBezTo>
                    <a:pt x="11535" y="7542"/>
                    <a:pt x="10907" y="8910"/>
                    <a:pt x="9945" y="9908"/>
                  </a:cubicBezTo>
                  <a:cubicBezTo>
                    <a:pt x="8947" y="10907"/>
                    <a:pt x="7579" y="11498"/>
                    <a:pt x="6063" y="11498"/>
                  </a:cubicBezTo>
                  <a:cubicBezTo>
                    <a:pt x="4585" y="11498"/>
                    <a:pt x="3217" y="10907"/>
                    <a:pt x="2218" y="9908"/>
                  </a:cubicBezTo>
                  <a:cubicBezTo>
                    <a:pt x="1220" y="8910"/>
                    <a:pt x="629" y="7542"/>
                    <a:pt x="629" y="6063"/>
                  </a:cubicBezTo>
                  <a:cubicBezTo>
                    <a:pt x="629" y="4548"/>
                    <a:pt x="1220" y="3180"/>
                    <a:pt x="2218" y="2218"/>
                  </a:cubicBezTo>
                  <a:cubicBezTo>
                    <a:pt x="3217" y="1220"/>
                    <a:pt x="4585" y="592"/>
                    <a:pt x="6063" y="592"/>
                  </a:cubicBezTo>
                  <a:close/>
                  <a:moveTo>
                    <a:pt x="6063" y="0"/>
                  </a:moveTo>
                  <a:cubicBezTo>
                    <a:pt x="2736" y="0"/>
                    <a:pt x="0" y="2699"/>
                    <a:pt x="0" y="6063"/>
                  </a:cubicBezTo>
                  <a:cubicBezTo>
                    <a:pt x="0" y="9391"/>
                    <a:pt x="2736" y="12127"/>
                    <a:pt x="6063" y="12127"/>
                  </a:cubicBezTo>
                  <a:cubicBezTo>
                    <a:pt x="9428" y="12127"/>
                    <a:pt x="12127" y="9391"/>
                    <a:pt x="12127" y="6063"/>
                  </a:cubicBezTo>
                  <a:cubicBezTo>
                    <a:pt x="12127" y="2699"/>
                    <a:pt x="9428" y="0"/>
                    <a:pt x="60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5" name="Google Shape;1965;p37"/>
            <p:cNvSpPr/>
            <p:nvPr/>
          </p:nvSpPr>
          <p:spPr>
            <a:xfrm>
              <a:off x="5304050" y="2165200"/>
              <a:ext cx="288400" cy="288400"/>
            </a:xfrm>
            <a:custGeom>
              <a:avLst/>
              <a:gdLst/>
              <a:ahLst/>
              <a:cxnLst/>
              <a:rect l="l" t="t" r="r" b="b"/>
              <a:pathLst>
                <a:path w="11536" h="11536" extrusionOk="0">
                  <a:moveTo>
                    <a:pt x="5768" y="1"/>
                  </a:moveTo>
                  <a:cubicBezTo>
                    <a:pt x="2588" y="1"/>
                    <a:pt x="0" y="2589"/>
                    <a:pt x="0" y="5768"/>
                  </a:cubicBezTo>
                  <a:cubicBezTo>
                    <a:pt x="0" y="8948"/>
                    <a:pt x="2588" y="11536"/>
                    <a:pt x="5768" y="11536"/>
                  </a:cubicBezTo>
                  <a:cubicBezTo>
                    <a:pt x="8947" y="11536"/>
                    <a:pt x="11535" y="8948"/>
                    <a:pt x="11535" y="5768"/>
                  </a:cubicBezTo>
                  <a:cubicBezTo>
                    <a:pt x="11535" y="2589"/>
                    <a:pt x="8947" y="1"/>
                    <a:pt x="576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6" name="Google Shape;1966;p37"/>
            <p:cNvSpPr/>
            <p:nvPr/>
          </p:nvSpPr>
          <p:spPr>
            <a:xfrm>
              <a:off x="5318825" y="2264100"/>
              <a:ext cx="273625" cy="189500"/>
            </a:xfrm>
            <a:custGeom>
              <a:avLst/>
              <a:gdLst/>
              <a:ahLst/>
              <a:cxnLst/>
              <a:rect l="l" t="t" r="r" b="b"/>
              <a:pathLst>
                <a:path w="10945" h="7580" extrusionOk="0">
                  <a:moveTo>
                    <a:pt x="10649" y="1"/>
                  </a:moveTo>
                  <a:cubicBezTo>
                    <a:pt x="9701" y="1685"/>
                    <a:pt x="8654" y="2154"/>
                    <a:pt x="7554" y="2154"/>
                  </a:cubicBezTo>
                  <a:cubicBezTo>
                    <a:pt x="6337" y="2154"/>
                    <a:pt x="5054" y="1579"/>
                    <a:pt x="3772" y="1443"/>
                  </a:cubicBezTo>
                  <a:cubicBezTo>
                    <a:pt x="3709" y="1436"/>
                    <a:pt x="3646" y="1433"/>
                    <a:pt x="3583" y="1433"/>
                  </a:cubicBezTo>
                  <a:cubicBezTo>
                    <a:pt x="2177" y="1433"/>
                    <a:pt x="886" y="2981"/>
                    <a:pt x="1" y="4326"/>
                  </a:cubicBezTo>
                  <a:cubicBezTo>
                    <a:pt x="925" y="6249"/>
                    <a:pt x="2885" y="7580"/>
                    <a:pt x="5177" y="7580"/>
                  </a:cubicBezTo>
                  <a:cubicBezTo>
                    <a:pt x="8356" y="7580"/>
                    <a:pt x="10944" y="4992"/>
                    <a:pt x="10944" y="1812"/>
                  </a:cubicBezTo>
                  <a:cubicBezTo>
                    <a:pt x="10944" y="1184"/>
                    <a:pt x="10833" y="555"/>
                    <a:pt x="106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7" name="Google Shape;1967;p37"/>
            <p:cNvSpPr/>
            <p:nvPr/>
          </p:nvSpPr>
          <p:spPr>
            <a:xfrm>
              <a:off x="5296650" y="2157825"/>
              <a:ext cx="303200" cy="303175"/>
            </a:xfrm>
            <a:custGeom>
              <a:avLst/>
              <a:gdLst/>
              <a:ahLst/>
              <a:cxnLst/>
              <a:rect l="l" t="t" r="r" b="b"/>
              <a:pathLst>
                <a:path w="12128" h="12127" extrusionOk="0">
                  <a:moveTo>
                    <a:pt x="6064" y="592"/>
                  </a:moveTo>
                  <a:cubicBezTo>
                    <a:pt x="7580" y="592"/>
                    <a:pt x="8911" y="1220"/>
                    <a:pt x="9909" y="2218"/>
                  </a:cubicBezTo>
                  <a:cubicBezTo>
                    <a:pt x="10907" y="3180"/>
                    <a:pt x="11499" y="4548"/>
                    <a:pt x="11499" y="6063"/>
                  </a:cubicBezTo>
                  <a:cubicBezTo>
                    <a:pt x="11499" y="7542"/>
                    <a:pt x="10907" y="8910"/>
                    <a:pt x="9909" y="9908"/>
                  </a:cubicBezTo>
                  <a:cubicBezTo>
                    <a:pt x="8911" y="10907"/>
                    <a:pt x="7580" y="11498"/>
                    <a:pt x="6064" y="11498"/>
                  </a:cubicBezTo>
                  <a:cubicBezTo>
                    <a:pt x="4548" y="11498"/>
                    <a:pt x="3180" y="10907"/>
                    <a:pt x="2219" y="9908"/>
                  </a:cubicBezTo>
                  <a:cubicBezTo>
                    <a:pt x="1221" y="8910"/>
                    <a:pt x="592" y="7542"/>
                    <a:pt x="592" y="6063"/>
                  </a:cubicBezTo>
                  <a:cubicBezTo>
                    <a:pt x="592" y="4548"/>
                    <a:pt x="1221" y="3180"/>
                    <a:pt x="2219" y="2218"/>
                  </a:cubicBezTo>
                  <a:cubicBezTo>
                    <a:pt x="3180" y="1220"/>
                    <a:pt x="4548" y="592"/>
                    <a:pt x="6064" y="592"/>
                  </a:cubicBezTo>
                  <a:close/>
                  <a:moveTo>
                    <a:pt x="6064" y="0"/>
                  </a:moveTo>
                  <a:cubicBezTo>
                    <a:pt x="2700" y="0"/>
                    <a:pt x="1" y="2699"/>
                    <a:pt x="1" y="6063"/>
                  </a:cubicBezTo>
                  <a:cubicBezTo>
                    <a:pt x="1" y="9391"/>
                    <a:pt x="2700" y="12127"/>
                    <a:pt x="6064" y="12127"/>
                  </a:cubicBezTo>
                  <a:cubicBezTo>
                    <a:pt x="9391" y="12127"/>
                    <a:pt x="12127" y="9391"/>
                    <a:pt x="12127" y="6063"/>
                  </a:cubicBezTo>
                  <a:cubicBezTo>
                    <a:pt x="12127" y="2699"/>
                    <a:pt x="9391" y="0"/>
                    <a:pt x="606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8" name="Google Shape;1968;p37"/>
            <p:cNvSpPr/>
            <p:nvPr/>
          </p:nvSpPr>
          <p:spPr>
            <a:xfrm>
              <a:off x="5190375" y="2221600"/>
              <a:ext cx="129400" cy="39075"/>
            </a:xfrm>
            <a:custGeom>
              <a:avLst/>
              <a:gdLst/>
              <a:ahLst/>
              <a:cxnLst/>
              <a:rect l="l" t="t" r="r" b="b"/>
              <a:pathLst>
                <a:path w="5176" h="1563" extrusionOk="0">
                  <a:moveTo>
                    <a:pt x="2736" y="0"/>
                  </a:moveTo>
                  <a:cubicBezTo>
                    <a:pt x="1257" y="37"/>
                    <a:pt x="148" y="998"/>
                    <a:pt x="148" y="1035"/>
                  </a:cubicBezTo>
                  <a:cubicBezTo>
                    <a:pt x="0" y="1146"/>
                    <a:pt x="0" y="1331"/>
                    <a:pt x="111" y="1442"/>
                  </a:cubicBezTo>
                  <a:cubicBezTo>
                    <a:pt x="170" y="1521"/>
                    <a:pt x="251" y="1558"/>
                    <a:pt x="336" y="1558"/>
                  </a:cubicBezTo>
                  <a:cubicBezTo>
                    <a:pt x="409" y="1558"/>
                    <a:pt x="486" y="1530"/>
                    <a:pt x="555" y="1479"/>
                  </a:cubicBezTo>
                  <a:cubicBezTo>
                    <a:pt x="629" y="1405"/>
                    <a:pt x="1627" y="629"/>
                    <a:pt x="2736" y="629"/>
                  </a:cubicBezTo>
                  <a:cubicBezTo>
                    <a:pt x="3327" y="629"/>
                    <a:pt x="3956" y="814"/>
                    <a:pt x="4621" y="1479"/>
                  </a:cubicBezTo>
                  <a:cubicBezTo>
                    <a:pt x="4677" y="1534"/>
                    <a:pt x="4751" y="1562"/>
                    <a:pt x="4829" y="1562"/>
                  </a:cubicBezTo>
                  <a:cubicBezTo>
                    <a:pt x="4908" y="1562"/>
                    <a:pt x="4991" y="1534"/>
                    <a:pt x="5065" y="1479"/>
                  </a:cubicBezTo>
                  <a:cubicBezTo>
                    <a:pt x="5176" y="1368"/>
                    <a:pt x="5176" y="1146"/>
                    <a:pt x="5065" y="1035"/>
                  </a:cubicBezTo>
                  <a:cubicBezTo>
                    <a:pt x="4289" y="296"/>
                    <a:pt x="3475" y="0"/>
                    <a:pt x="27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9" name="Google Shape;1969;p37"/>
            <p:cNvSpPr/>
            <p:nvPr/>
          </p:nvSpPr>
          <p:spPr>
            <a:xfrm>
              <a:off x="4993500" y="2059850"/>
              <a:ext cx="154375" cy="74650"/>
            </a:xfrm>
            <a:custGeom>
              <a:avLst/>
              <a:gdLst/>
              <a:ahLst/>
              <a:cxnLst/>
              <a:rect l="l" t="t" r="r" b="b"/>
              <a:pathLst>
                <a:path w="6175" h="2986" extrusionOk="0">
                  <a:moveTo>
                    <a:pt x="4807" y="0"/>
                  </a:moveTo>
                  <a:cubicBezTo>
                    <a:pt x="3328" y="0"/>
                    <a:pt x="2145" y="629"/>
                    <a:pt x="1331" y="1257"/>
                  </a:cubicBezTo>
                  <a:cubicBezTo>
                    <a:pt x="555" y="1849"/>
                    <a:pt x="111" y="2477"/>
                    <a:pt x="111" y="2477"/>
                  </a:cubicBezTo>
                  <a:cubicBezTo>
                    <a:pt x="0" y="2625"/>
                    <a:pt x="37" y="2810"/>
                    <a:pt x="185" y="2921"/>
                  </a:cubicBezTo>
                  <a:cubicBezTo>
                    <a:pt x="229" y="2965"/>
                    <a:pt x="290" y="2985"/>
                    <a:pt x="352" y="2985"/>
                  </a:cubicBezTo>
                  <a:cubicBezTo>
                    <a:pt x="448" y="2985"/>
                    <a:pt x="547" y="2937"/>
                    <a:pt x="592" y="2847"/>
                  </a:cubicBezTo>
                  <a:lnTo>
                    <a:pt x="629" y="2847"/>
                  </a:lnTo>
                  <a:cubicBezTo>
                    <a:pt x="703" y="2699"/>
                    <a:pt x="1146" y="2145"/>
                    <a:pt x="1849" y="1627"/>
                  </a:cubicBezTo>
                  <a:cubicBezTo>
                    <a:pt x="2588" y="1109"/>
                    <a:pt x="3586" y="629"/>
                    <a:pt x="4807" y="629"/>
                  </a:cubicBezTo>
                  <a:cubicBezTo>
                    <a:pt x="5102" y="629"/>
                    <a:pt x="5435" y="666"/>
                    <a:pt x="5768" y="740"/>
                  </a:cubicBezTo>
                  <a:cubicBezTo>
                    <a:pt x="5787" y="744"/>
                    <a:pt x="5807" y="747"/>
                    <a:pt x="5827" y="747"/>
                  </a:cubicBezTo>
                  <a:cubicBezTo>
                    <a:pt x="5961" y="747"/>
                    <a:pt x="6105" y="642"/>
                    <a:pt x="6137" y="481"/>
                  </a:cubicBezTo>
                  <a:cubicBezTo>
                    <a:pt x="6174" y="333"/>
                    <a:pt x="6064" y="148"/>
                    <a:pt x="5879" y="111"/>
                  </a:cubicBezTo>
                  <a:cubicBezTo>
                    <a:pt x="5509" y="37"/>
                    <a:pt x="5139" y="0"/>
                    <a:pt x="480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0" name="Google Shape;1970;p37"/>
            <p:cNvSpPr/>
            <p:nvPr/>
          </p:nvSpPr>
          <p:spPr>
            <a:xfrm>
              <a:off x="5316075" y="2049675"/>
              <a:ext cx="183025" cy="81200"/>
            </a:xfrm>
            <a:custGeom>
              <a:avLst/>
              <a:gdLst/>
              <a:ahLst/>
              <a:cxnLst/>
              <a:rect l="l" t="t" r="r" b="b"/>
              <a:pathLst>
                <a:path w="7321" h="3248" extrusionOk="0">
                  <a:moveTo>
                    <a:pt x="1923" y="1"/>
                  </a:moveTo>
                  <a:cubicBezTo>
                    <a:pt x="924" y="1"/>
                    <a:pt x="259" y="259"/>
                    <a:pt x="259" y="259"/>
                  </a:cubicBezTo>
                  <a:cubicBezTo>
                    <a:pt x="74" y="333"/>
                    <a:pt x="0" y="518"/>
                    <a:pt x="74" y="666"/>
                  </a:cubicBezTo>
                  <a:cubicBezTo>
                    <a:pt x="135" y="789"/>
                    <a:pt x="273" y="860"/>
                    <a:pt x="402" y="860"/>
                  </a:cubicBezTo>
                  <a:cubicBezTo>
                    <a:pt x="429" y="860"/>
                    <a:pt x="455" y="857"/>
                    <a:pt x="481" y="851"/>
                  </a:cubicBezTo>
                  <a:cubicBezTo>
                    <a:pt x="518" y="814"/>
                    <a:pt x="1072" y="592"/>
                    <a:pt x="1923" y="592"/>
                  </a:cubicBezTo>
                  <a:cubicBezTo>
                    <a:pt x="3143" y="592"/>
                    <a:pt x="4917" y="1036"/>
                    <a:pt x="6729" y="3143"/>
                  </a:cubicBezTo>
                  <a:cubicBezTo>
                    <a:pt x="6793" y="3208"/>
                    <a:pt x="6883" y="3247"/>
                    <a:pt x="6975" y="3247"/>
                  </a:cubicBezTo>
                  <a:cubicBezTo>
                    <a:pt x="7042" y="3247"/>
                    <a:pt x="7110" y="3227"/>
                    <a:pt x="7172" y="3180"/>
                  </a:cubicBezTo>
                  <a:cubicBezTo>
                    <a:pt x="7283" y="3069"/>
                    <a:pt x="7320" y="2884"/>
                    <a:pt x="7209" y="2736"/>
                  </a:cubicBezTo>
                  <a:cubicBezTo>
                    <a:pt x="5287" y="481"/>
                    <a:pt x="3290" y="1"/>
                    <a:pt x="192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1" name="Google Shape;1971;p37"/>
            <p:cNvSpPr/>
            <p:nvPr/>
          </p:nvSpPr>
          <p:spPr>
            <a:xfrm>
              <a:off x="5148775" y="2298125"/>
              <a:ext cx="97075" cy="268425"/>
            </a:xfrm>
            <a:custGeom>
              <a:avLst/>
              <a:gdLst/>
              <a:ahLst/>
              <a:cxnLst/>
              <a:rect l="l" t="t" r="r" b="b"/>
              <a:pathLst>
                <a:path w="3883" h="10737" extrusionOk="0">
                  <a:moveTo>
                    <a:pt x="2869" y="1"/>
                  </a:moveTo>
                  <a:cubicBezTo>
                    <a:pt x="2849" y="1"/>
                    <a:pt x="2829" y="3"/>
                    <a:pt x="2810" y="8"/>
                  </a:cubicBezTo>
                  <a:cubicBezTo>
                    <a:pt x="2625" y="8"/>
                    <a:pt x="2514" y="156"/>
                    <a:pt x="2551" y="340"/>
                  </a:cubicBezTo>
                  <a:cubicBezTo>
                    <a:pt x="2551" y="340"/>
                    <a:pt x="2551" y="377"/>
                    <a:pt x="2551" y="488"/>
                  </a:cubicBezTo>
                  <a:cubicBezTo>
                    <a:pt x="2588" y="747"/>
                    <a:pt x="2625" y="1413"/>
                    <a:pt x="2625" y="2189"/>
                  </a:cubicBezTo>
                  <a:cubicBezTo>
                    <a:pt x="2662" y="3187"/>
                    <a:pt x="2514" y="4407"/>
                    <a:pt x="2145" y="5073"/>
                  </a:cubicBezTo>
                  <a:cubicBezTo>
                    <a:pt x="1812" y="5664"/>
                    <a:pt x="1331" y="6182"/>
                    <a:pt x="851" y="6662"/>
                  </a:cubicBezTo>
                  <a:cubicBezTo>
                    <a:pt x="629" y="6921"/>
                    <a:pt x="444" y="7143"/>
                    <a:pt x="259" y="7402"/>
                  </a:cubicBezTo>
                  <a:cubicBezTo>
                    <a:pt x="111" y="7624"/>
                    <a:pt x="0" y="7919"/>
                    <a:pt x="0" y="8215"/>
                  </a:cubicBezTo>
                  <a:cubicBezTo>
                    <a:pt x="0" y="8437"/>
                    <a:pt x="74" y="8659"/>
                    <a:pt x="185" y="8881"/>
                  </a:cubicBezTo>
                  <a:cubicBezTo>
                    <a:pt x="629" y="9546"/>
                    <a:pt x="1442" y="9990"/>
                    <a:pt x="2145" y="10286"/>
                  </a:cubicBezTo>
                  <a:cubicBezTo>
                    <a:pt x="2847" y="10581"/>
                    <a:pt x="3476" y="10729"/>
                    <a:pt x="3476" y="10729"/>
                  </a:cubicBezTo>
                  <a:cubicBezTo>
                    <a:pt x="3495" y="10734"/>
                    <a:pt x="3514" y="10736"/>
                    <a:pt x="3534" y="10736"/>
                  </a:cubicBezTo>
                  <a:cubicBezTo>
                    <a:pt x="3669" y="10736"/>
                    <a:pt x="3813" y="10631"/>
                    <a:pt x="3845" y="10470"/>
                  </a:cubicBezTo>
                  <a:cubicBezTo>
                    <a:pt x="3882" y="10323"/>
                    <a:pt x="3771" y="10138"/>
                    <a:pt x="3624" y="10101"/>
                  </a:cubicBezTo>
                  <a:lnTo>
                    <a:pt x="3513" y="10101"/>
                  </a:lnTo>
                  <a:cubicBezTo>
                    <a:pt x="3291" y="10027"/>
                    <a:pt x="2736" y="9879"/>
                    <a:pt x="2145" y="9583"/>
                  </a:cubicBezTo>
                  <a:cubicBezTo>
                    <a:pt x="1553" y="9324"/>
                    <a:pt x="962" y="8955"/>
                    <a:pt x="703" y="8548"/>
                  </a:cubicBezTo>
                  <a:cubicBezTo>
                    <a:pt x="629" y="8437"/>
                    <a:pt x="592" y="8326"/>
                    <a:pt x="592" y="8215"/>
                  </a:cubicBezTo>
                  <a:cubicBezTo>
                    <a:pt x="592" y="8067"/>
                    <a:pt x="666" y="7919"/>
                    <a:pt x="777" y="7735"/>
                  </a:cubicBezTo>
                  <a:cubicBezTo>
                    <a:pt x="962" y="7439"/>
                    <a:pt x="1294" y="7106"/>
                    <a:pt x="1664" y="6699"/>
                  </a:cubicBezTo>
                  <a:cubicBezTo>
                    <a:pt x="2034" y="6330"/>
                    <a:pt x="2403" y="5886"/>
                    <a:pt x="2699" y="5368"/>
                  </a:cubicBezTo>
                  <a:cubicBezTo>
                    <a:pt x="3180" y="4481"/>
                    <a:pt x="3254" y="3224"/>
                    <a:pt x="3254" y="2189"/>
                  </a:cubicBezTo>
                  <a:cubicBezTo>
                    <a:pt x="3254" y="1117"/>
                    <a:pt x="3143" y="267"/>
                    <a:pt x="3143" y="267"/>
                  </a:cubicBezTo>
                  <a:cubicBezTo>
                    <a:pt x="3143" y="106"/>
                    <a:pt x="3003" y="1"/>
                    <a:pt x="286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2" name="Google Shape;1972;p37"/>
            <p:cNvSpPr/>
            <p:nvPr/>
          </p:nvSpPr>
          <p:spPr>
            <a:xfrm>
              <a:off x="5215325" y="2589325"/>
              <a:ext cx="163625" cy="61150"/>
            </a:xfrm>
            <a:custGeom>
              <a:avLst/>
              <a:gdLst/>
              <a:ahLst/>
              <a:cxnLst/>
              <a:rect l="l" t="t" r="r" b="b"/>
              <a:pathLst>
                <a:path w="6545" h="2446" extrusionOk="0">
                  <a:moveTo>
                    <a:pt x="6229" y="0"/>
                  </a:moveTo>
                  <a:cubicBezTo>
                    <a:pt x="6140" y="0"/>
                    <a:pt x="6049" y="37"/>
                    <a:pt x="5990" y="116"/>
                  </a:cubicBezTo>
                  <a:cubicBezTo>
                    <a:pt x="4659" y="1521"/>
                    <a:pt x="2921" y="1817"/>
                    <a:pt x="1701" y="1817"/>
                  </a:cubicBezTo>
                  <a:cubicBezTo>
                    <a:pt x="1331" y="1817"/>
                    <a:pt x="998" y="1780"/>
                    <a:pt x="740" y="1743"/>
                  </a:cubicBezTo>
                  <a:cubicBezTo>
                    <a:pt x="629" y="1743"/>
                    <a:pt x="555" y="1743"/>
                    <a:pt x="481" y="1706"/>
                  </a:cubicBezTo>
                  <a:lnTo>
                    <a:pt x="407" y="1706"/>
                  </a:lnTo>
                  <a:cubicBezTo>
                    <a:pt x="376" y="1700"/>
                    <a:pt x="346" y="1697"/>
                    <a:pt x="318" y="1697"/>
                  </a:cubicBezTo>
                  <a:cubicBezTo>
                    <a:pt x="176" y="1697"/>
                    <a:pt x="68" y="1774"/>
                    <a:pt x="37" y="1928"/>
                  </a:cubicBezTo>
                  <a:cubicBezTo>
                    <a:pt x="0" y="2076"/>
                    <a:pt x="74" y="2261"/>
                    <a:pt x="259" y="2298"/>
                  </a:cubicBezTo>
                  <a:cubicBezTo>
                    <a:pt x="259" y="2298"/>
                    <a:pt x="851" y="2446"/>
                    <a:pt x="1701" y="2446"/>
                  </a:cubicBezTo>
                  <a:cubicBezTo>
                    <a:pt x="2995" y="2446"/>
                    <a:pt x="4917" y="2113"/>
                    <a:pt x="6433" y="523"/>
                  </a:cubicBezTo>
                  <a:cubicBezTo>
                    <a:pt x="6544" y="412"/>
                    <a:pt x="6544" y="190"/>
                    <a:pt x="6433" y="79"/>
                  </a:cubicBezTo>
                  <a:cubicBezTo>
                    <a:pt x="6382" y="28"/>
                    <a:pt x="6306" y="0"/>
                    <a:pt x="622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3" name="Google Shape;1973;p37"/>
            <p:cNvSpPr/>
            <p:nvPr/>
          </p:nvSpPr>
          <p:spPr>
            <a:xfrm>
              <a:off x="862950" y="4920450"/>
              <a:ext cx="1188625" cy="15750"/>
            </a:xfrm>
            <a:custGeom>
              <a:avLst/>
              <a:gdLst/>
              <a:ahLst/>
              <a:cxnLst/>
              <a:rect l="l" t="t" r="r" b="b"/>
              <a:pathLst>
                <a:path w="47545" h="630" extrusionOk="0">
                  <a:moveTo>
                    <a:pt x="334" y="1"/>
                  </a:moveTo>
                  <a:cubicBezTo>
                    <a:pt x="149" y="1"/>
                    <a:pt x="1" y="149"/>
                    <a:pt x="1" y="296"/>
                  </a:cubicBezTo>
                  <a:cubicBezTo>
                    <a:pt x="1" y="481"/>
                    <a:pt x="149" y="629"/>
                    <a:pt x="334" y="629"/>
                  </a:cubicBezTo>
                  <a:lnTo>
                    <a:pt x="47249" y="629"/>
                  </a:lnTo>
                  <a:cubicBezTo>
                    <a:pt x="47397" y="629"/>
                    <a:pt x="47545" y="481"/>
                    <a:pt x="47545" y="296"/>
                  </a:cubicBezTo>
                  <a:cubicBezTo>
                    <a:pt x="47545" y="149"/>
                    <a:pt x="47397" y="1"/>
                    <a:pt x="4724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4" name="Google Shape;1974;p37"/>
            <p:cNvSpPr/>
            <p:nvPr/>
          </p:nvSpPr>
          <p:spPr>
            <a:xfrm>
              <a:off x="2173575" y="4920450"/>
              <a:ext cx="4043675" cy="15750"/>
            </a:xfrm>
            <a:custGeom>
              <a:avLst/>
              <a:gdLst/>
              <a:ahLst/>
              <a:cxnLst/>
              <a:rect l="l" t="t" r="r" b="b"/>
              <a:pathLst>
                <a:path w="161747" h="630" extrusionOk="0">
                  <a:moveTo>
                    <a:pt x="296" y="1"/>
                  </a:moveTo>
                  <a:cubicBezTo>
                    <a:pt x="148" y="1"/>
                    <a:pt x="0" y="149"/>
                    <a:pt x="0" y="296"/>
                  </a:cubicBezTo>
                  <a:cubicBezTo>
                    <a:pt x="0" y="481"/>
                    <a:pt x="148" y="629"/>
                    <a:pt x="296" y="629"/>
                  </a:cubicBezTo>
                  <a:lnTo>
                    <a:pt x="161451" y="629"/>
                  </a:lnTo>
                  <a:cubicBezTo>
                    <a:pt x="161599" y="629"/>
                    <a:pt x="161746" y="481"/>
                    <a:pt x="161746" y="296"/>
                  </a:cubicBezTo>
                  <a:cubicBezTo>
                    <a:pt x="161746" y="149"/>
                    <a:pt x="161599" y="1"/>
                    <a:pt x="1614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5" name="Google Shape;1975;p37"/>
            <p:cNvSpPr/>
            <p:nvPr/>
          </p:nvSpPr>
          <p:spPr>
            <a:xfrm>
              <a:off x="6316125" y="4920450"/>
              <a:ext cx="159000" cy="15750"/>
            </a:xfrm>
            <a:custGeom>
              <a:avLst/>
              <a:gdLst/>
              <a:ahLst/>
              <a:cxnLst/>
              <a:rect l="l" t="t" r="r" b="b"/>
              <a:pathLst>
                <a:path w="6360" h="630" extrusionOk="0">
                  <a:moveTo>
                    <a:pt x="333" y="1"/>
                  </a:moveTo>
                  <a:cubicBezTo>
                    <a:pt x="148" y="1"/>
                    <a:pt x="0" y="149"/>
                    <a:pt x="0" y="296"/>
                  </a:cubicBezTo>
                  <a:cubicBezTo>
                    <a:pt x="0" y="481"/>
                    <a:pt x="148" y="629"/>
                    <a:pt x="333" y="629"/>
                  </a:cubicBezTo>
                  <a:lnTo>
                    <a:pt x="6026" y="629"/>
                  </a:lnTo>
                  <a:cubicBezTo>
                    <a:pt x="6211" y="629"/>
                    <a:pt x="6359" y="481"/>
                    <a:pt x="6359" y="296"/>
                  </a:cubicBezTo>
                  <a:cubicBezTo>
                    <a:pt x="6359" y="149"/>
                    <a:pt x="6211" y="1"/>
                    <a:pt x="60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6" name="Google Shape;1976;p37"/>
            <p:cNvSpPr/>
            <p:nvPr/>
          </p:nvSpPr>
          <p:spPr>
            <a:xfrm>
              <a:off x="4014700" y="2706825"/>
              <a:ext cx="350325" cy="819850"/>
            </a:xfrm>
            <a:custGeom>
              <a:avLst/>
              <a:gdLst/>
              <a:ahLst/>
              <a:cxnLst/>
              <a:rect l="l" t="t" r="r" b="b"/>
              <a:pathLst>
                <a:path w="14013" h="32794" extrusionOk="0">
                  <a:moveTo>
                    <a:pt x="0" y="1"/>
                  </a:moveTo>
                  <a:lnTo>
                    <a:pt x="0" y="32794"/>
                  </a:lnTo>
                  <a:lnTo>
                    <a:pt x="14012" y="32794"/>
                  </a:lnTo>
                  <a:lnTo>
                    <a:pt x="140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1977;p37"/>
            <p:cNvSpPr/>
            <p:nvPr/>
          </p:nvSpPr>
          <p:spPr>
            <a:xfrm>
              <a:off x="1582025" y="1799200"/>
              <a:ext cx="1080500" cy="1727475"/>
            </a:xfrm>
            <a:custGeom>
              <a:avLst/>
              <a:gdLst/>
              <a:ahLst/>
              <a:cxnLst/>
              <a:rect l="l" t="t" r="r" b="b"/>
              <a:pathLst>
                <a:path w="43220" h="69099" extrusionOk="0">
                  <a:moveTo>
                    <a:pt x="1" y="1"/>
                  </a:moveTo>
                  <a:lnTo>
                    <a:pt x="1" y="67768"/>
                  </a:lnTo>
                  <a:cubicBezTo>
                    <a:pt x="1073" y="68175"/>
                    <a:pt x="2145" y="68618"/>
                    <a:pt x="3217" y="69099"/>
                  </a:cubicBezTo>
                  <a:lnTo>
                    <a:pt x="22738" y="69099"/>
                  </a:lnTo>
                  <a:cubicBezTo>
                    <a:pt x="30686" y="58747"/>
                    <a:pt x="31537" y="19188"/>
                    <a:pt x="432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8" name="Google Shape;1978;p37"/>
            <p:cNvSpPr/>
            <p:nvPr/>
          </p:nvSpPr>
          <p:spPr>
            <a:xfrm>
              <a:off x="1582025" y="1799200"/>
              <a:ext cx="2783000" cy="1727475"/>
            </a:xfrm>
            <a:custGeom>
              <a:avLst/>
              <a:gdLst/>
              <a:ahLst/>
              <a:cxnLst/>
              <a:rect l="l" t="t" r="r" b="b"/>
              <a:pathLst>
                <a:path w="111320" h="69099" extrusionOk="0">
                  <a:moveTo>
                    <a:pt x="1" y="67768"/>
                  </a:moveTo>
                  <a:lnTo>
                    <a:pt x="1" y="69099"/>
                  </a:lnTo>
                  <a:lnTo>
                    <a:pt x="3217" y="69099"/>
                  </a:lnTo>
                  <a:cubicBezTo>
                    <a:pt x="2145" y="68618"/>
                    <a:pt x="1073" y="68175"/>
                    <a:pt x="1" y="67768"/>
                  </a:cubicBezTo>
                  <a:close/>
                  <a:moveTo>
                    <a:pt x="43220" y="1"/>
                  </a:moveTo>
                  <a:cubicBezTo>
                    <a:pt x="31537" y="19188"/>
                    <a:pt x="30686" y="58747"/>
                    <a:pt x="22738" y="69099"/>
                  </a:cubicBezTo>
                  <a:lnTo>
                    <a:pt x="94904" y="69099"/>
                  </a:lnTo>
                  <a:cubicBezTo>
                    <a:pt x="95644" y="68433"/>
                    <a:pt x="96383" y="67768"/>
                    <a:pt x="97197" y="67102"/>
                  </a:cubicBezTo>
                  <a:cubicBezTo>
                    <a:pt x="100043" y="55678"/>
                    <a:pt x="102483" y="45770"/>
                    <a:pt x="103260" y="42036"/>
                  </a:cubicBezTo>
                  <a:cubicBezTo>
                    <a:pt x="103408" y="41297"/>
                    <a:pt x="103482" y="40816"/>
                    <a:pt x="103482" y="40594"/>
                  </a:cubicBezTo>
                  <a:cubicBezTo>
                    <a:pt x="103629" y="38672"/>
                    <a:pt x="104147" y="37452"/>
                    <a:pt x="104813" y="36675"/>
                  </a:cubicBezTo>
                  <a:cubicBezTo>
                    <a:pt x="105441" y="35936"/>
                    <a:pt x="106254" y="35677"/>
                    <a:pt x="106883" y="35677"/>
                  </a:cubicBezTo>
                  <a:cubicBezTo>
                    <a:pt x="107474" y="35677"/>
                    <a:pt x="108916" y="35788"/>
                    <a:pt x="110210" y="35899"/>
                  </a:cubicBezTo>
                  <a:cubicBezTo>
                    <a:pt x="110617" y="35936"/>
                    <a:pt x="110987" y="35973"/>
                    <a:pt x="111319" y="35973"/>
                  </a:cubicBezTo>
                  <a:lnTo>
                    <a:pt x="11131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1979;p37"/>
            <p:cNvSpPr/>
            <p:nvPr/>
          </p:nvSpPr>
          <p:spPr>
            <a:xfrm>
              <a:off x="3977725" y="3502625"/>
              <a:ext cx="27750" cy="24050"/>
            </a:xfrm>
            <a:custGeom>
              <a:avLst/>
              <a:gdLst/>
              <a:ahLst/>
              <a:cxnLst/>
              <a:rect l="l" t="t" r="r" b="b"/>
              <a:pathLst>
                <a:path w="1110" h="962" extrusionOk="0">
                  <a:moveTo>
                    <a:pt x="1110" y="1"/>
                  </a:moveTo>
                  <a:cubicBezTo>
                    <a:pt x="740" y="333"/>
                    <a:pt x="370" y="629"/>
                    <a:pt x="1" y="962"/>
                  </a:cubicBezTo>
                  <a:lnTo>
                    <a:pt x="851" y="962"/>
                  </a:lnTo>
                  <a:cubicBezTo>
                    <a:pt x="925" y="629"/>
                    <a:pt x="999" y="333"/>
                    <a:pt x="111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0" name="Google Shape;1980;p37"/>
            <p:cNvSpPr/>
            <p:nvPr/>
          </p:nvSpPr>
          <p:spPr>
            <a:xfrm>
              <a:off x="3954625" y="3476750"/>
              <a:ext cx="57325" cy="49925"/>
            </a:xfrm>
            <a:custGeom>
              <a:avLst/>
              <a:gdLst/>
              <a:ahLst/>
              <a:cxnLst/>
              <a:rect l="l" t="t" r="r" b="b"/>
              <a:pathLst>
                <a:path w="2293" h="1997" extrusionOk="0">
                  <a:moveTo>
                    <a:pt x="2293" y="0"/>
                  </a:moveTo>
                  <a:lnTo>
                    <a:pt x="2293" y="0"/>
                  </a:lnTo>
                  <a:cubicBezTo>
                    <a:pt x="1479" y="666"/>
                    <a:pt x="740" y="1331"/>
                    <a:pt x="0" y="1997"/>
                  </a:cubicBezTo>
                  <a:lnTo>
                    <a:pt x="925" y="1997"/>
                  </a:lnTo>
                  <a:cubicBezTo>
                    <a:pt x="1294" y="1664"/>
                    <a:pt x="1664" y="1368"/>
                    <a:pt x="2034" y="1036"/>
                  </a:cubicBezTo>
                  <a:cubicBezTo>
                    <a:pt x="2108" y="703"/>
                    <a:pt x="2182" y="333"/>
                    <a:pt x="229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1981;p37"/>
            <p:cNvSpPr/>
            <p:nvPr/>
          </p:nvSpPr>
          <p:spPr>
            <a:xfrm>
              <a:off x="3998975" y="2691125"/>
              <a:ext cx="366050" cy="835550"/>
            </a:xfrm>
            <a:custGeom>
              <a:avLst/>
              <a:gdLst/>
              <a:ahLst/>
              <a:cxnLst/>
              <a:rect l="l" t="t" r="r" b="b"/>
              <a:pathLst>
                <a:path w="14642" h="33422" extrusionOk="0">
                  <a:moveTo>
                    <a:pt x="10205" y="0"/>
                  </a:moveTo>
                  <a:cubicBezTo>
                    <a:pt x="9576" y="0"/>
                    <a:pt x="8763" y="259"/>
                    <a:pt x="8135" y="998"/>
                  </a:cubicBezTo>
                  <a:cubicBezTo>
                    <a:pt x="7469" y="1775"/>
                    <a:pt x="6951" y="2995"/>
                    <a:pt x="6804" y="4917"/>
                  </a:cubicBezTo>
                  <a:cubicBezTo>
                    <a:pt x="6804" y="5139"/>
                    <a:pt x="6730" y="5620"/>
                    <a:pt x="6582" y="6359"/>
                  </a:cubicBezTo>
                  <a:cubicBezTo>
                    <a:pt x="5805" y="10093"/>
                    <a:pt x="3365" y="20001"/>
                    <a:pt x="519" y="31425"/>
                  </a:cubicBezTo>
                  <a:cubicBezTo>
                    <a:pt x="408" y="31758"/>
                    <a:pt x="334" y="32128"/>
                    <a:pt x="260" y="32461"/>
                  </a:cubicBezTo>
                  <a:cubicBezTo>
                    <a:pt x="149" y="32793"/>
                    <a:pt x="75" y="33089"/>
                    <a:pt x="1" y="33422"/>
                  </a:cubicBezTo>
                  <a:lnTo>
                    <a:pt x="629" y="33422"/>
                  </a:lnTo>
                  <a:cubicBezTo>
                    <a:pt x="999" y="31980"/>
                    <a:pt x="1369" y="30575"/>
                    <a:pt x="1702" y="29207"/>
                  </a:cubicBezTo>
                  <a:cubicBezTo>
                    <a:pt x="3254" y="22922"/>
                    <a:pt x="4659" y="17229"/>
                    <a:pt x="5694" y="12903"/>
                  </a:cubicBezTo>
                  <a:cubicBezTo>
                    <a:pt x="6212" y="10759"/>
                    <a:pt x="6619" y="8947"/>
                    <a:pt x="6914" y="7616"/>
                  </a:cubicBezTo>
                  <a:cubicBezTo>
                    <a:pt x="7210" y="6248"/>
                    <a:pt x="7395" y="5361"/>
                    <a:pt x="7432" y="4954"/>
                  </a:cubicBezTo>
                  <a:cubicBezTo>
                    <a:pt x="7580" y="3106"/>
                    <a:pt x="8061" y="2034"/>
                    <a:pt x="8578" y="1405"/>
                  </a:cubicBezTo>
                  <a:cubicBezTo>
                    <a:pt x="9133" y="777"/>
                    <a:pt x="9724" y="629"/>
                    <a:pt x="10205" y="629"/>
                  </a:cubicBezTo>
                  <a:cubicBezTo>
                    <a:pt x="10759" y="629"/>
                    <a:pt x="12201" y="740"/>
                    <a:pt x="13495" y="814"/>
                  </a:cubicBezTo>
                  <a:cubicBezTo>
                    <a:pt x="13902" y="851"/>
                    <a:pt x="14309" y="888"/>
                    <a:pt x="14641" y="925"/>
                  </a:cubicBezTo>
                  <a:lnTo>
                    <a:pt x="14641" y="296"/>
                  </a:lnTo>
                  <a:cubicBezTo>
                    <a:pt x="14309" y="296"/>
                    <a:pt x="13939" y="259"/>
                    <a:pt x="13532" y="222"/>
                  </a:cubicBezTo>
                  <a:cubicBezTo>
                    <a:pt x="12238" y="111"/>
                    <a:pt x="10796" y="0"/>
                    <a:pt x="1020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37"/>
            <p:cNvSpPr/>
            <p:nvPr/>
          </p:nvSpPr>
          <p:spPr>
            <a:xfrm>
              <a:off x="1529350" y="1687375"/>
              <a:ext cx="2889275" cy="1951150"/>
            </a:xfrm>
            <a:custGeom>
              <a:avLst/>
              <a:gdLst/>
              <a:ahLst/>
              <a:cxnLst/>
              <a:rect l="l" t="t" r="r" b="b"/>
              <a:pathLst>
                <a:path w="115571" h="78046" extrusionOk="0">
                  <a:moveTo>
                    <a:pt x="113759" y="4178"/>
                  </a:moveTo>
                  <a:lnTo>
                    <a:pt x="113759" y="73868"/>
                  </a:lnTo>
                  <a:lnTo>
                    <a:pt x="1812" y="73868"/>
                  </a:lnTo>
                  <a:lnTo>
                    <a:pt x="1812" y="4178"/>
                  </a:lnTo>
                  <a:close/>
                  <a:moveTo>
                    <a:pt x="1" y="0"/>
                  </a:moveTo>
                  <a:lnTo>
                    <a:pt x="1" y="78045"/>
                  </a:lnTo>
                  <a:lnTo>
                    <a:pt x="115571" y="78045"/>
                  </a:lnTo>
                  <a:lnTo>
                    <a:pt x="11557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3" name="Google Shape;1983;p37"/>
            <p:cNvSpPr/>
            <p:nvPr/>
          </p:nvSpPr>
          <p:spPr>
            <a:xfrm>
              <a:off x="1521025" y="1679050"/>
              <a:ext cx="2905000" cy="1966875"/>
            </a:xfrm>
            <a:custGeom>
              <a:avLst/>
              <a:gdLst/>
              <a:ahLst/>
              <a:cxnLst/>
              <a:rect l="l" t="t" r="r" b="b"/>
              <a:pathLst>
                <a:path w="116200" h="78675" extrusionOk="0">
                  <a:moveTo>
                    <a:pt x="113759" y="4807"/>
                  </a:moveTo>
                  <a:lnTo>
                    <a:pt x="113759" y="73905"/>
                  </a:lnTo>
                  <a:lnTo>
                    <a:pt x="2441" y="73905"/>
                  </a:lnTo>
                  <a:lnTo>
                    <a:pt x="2441" y="4807"/>
                  </a:lnTo>
                  <a:close/>
                  <a:moveTo>
                    <a:pt x="2145" y="4178"/>
                  </a:moveTo>
                  <a:cubicBezTo>
                    <a:pt x="2071" y="4178"/>
                    <a:pt x="1997" y="4215"/>
                    <a:pt x="1923" y="4289"/>
                  </a:cubicBezTo>
                  <a:cubicBezTo>
                    <a:pt x="1849" y="4326"/>
                    <a:pt x="1849" y="4400"/>
                    <a:pt x="1849" y="4511"/>
                  </a:cubicBezTo>
                  <a:lnTo>
                    <a:pt x="1849" y="74201"/>
                  </a:lnTo>
                  <a:cubicBezTo>
                    <a:pt x="1849" y="74275"/>
                    <a:pt x="1849" y="74385"/>
                    <a:pt x="1923" y="74422"/>
                  </a:cubicBezTo>
                  <a:cubicBezTo>
                    <a:pt x="1997" y="74496"/>
                    <a:pt x="2071" y="74533"/>
                    <a:pt x="2145" y="74533"/>
                  </a:cubicBezTo>
                  <a:lnTo>
                    <a:pt x="114092" y="74533"/>
                  </a:lnTo>
                  <a:cubicBezTo>
                    <a:pt x="114166" y="74533"/>
                    <a:pt x="114240" y="74496"/>
                    <a:pt x="114314" y="74422"/>
                  </a:cubicBezTo>
                  <a:cubicBezTo>
                    <a:pt x="114351" y="74385"/>
                    <a:pt x="114388" y="74275"/>
                    <a:pt x="114388" y="74201"/>
                  </a:cubicBezTo>
                  <a:lnTo>
                    <a:pt x="114388" y="4511"/>
                  </a:lnTo>
                  <a:cubicBezTo>
                    <a:pt x="114388" y="4400"/>
                    <a:pt x="114351" y="4326"/>
                    <a:pt x="114314" y="4289"/>
                  </a:cubicBezTo>
                  <a:cubicBezTo>
                    <a:pt x="114240" y="4215"/>
                    <a:pt x="114166" y="4178"/>
                    <a:pt x="114092" y="4178"/>
                  </a:cubicBezTo>
                  <a:close/>
                  <a:moveTo>
                    <a:pt x="115608" y="629"/>
                  </a:moveTo>
                  <a:lnTo>
                    <a:pt x="115608" y="78082"/>
                  </a:lnTo>
                  <a:lnTo>
                    <a:pt x="629" y="78082"/>
                  </a:lnTo>
                  <a:lnTo>
                    <a:pt x="629" y="629"/>
                  </a:lnTo>
                  <a:close/>
                  <a:moveTo>
                    <a:pt x="334" y="0"/>
                  </a:moveTo>
                  <a:cubicBezTo>
                    <a:pt x="223" y="0"/>
                    <a:pt x="149" y="37"/>
                    <a:pt x="112" y="111"/>
                  </a:cubicBezTo>
                  <a:cubicBezTo>
                    <a:pt x="38" y="148"/>
                    <a:pt x="1" y="259"/>
                    <a:pt x="1" y="333"/>
                  </a:cubicBezTo>
                  <a:lnTo>
                    <a:pt x="1" y="78378"/>
                  </a:lnTo>
                  <a:cubicBezTo>
                    <a:pt x="1" y="78452"/>
                    <a:pt x="38" y="78526"/>
                    <a:pt x="112" y="78600"/>
                  </a:cubicBezTo>
                  <a:cubicBezTo>
                    <a:pt x="149" y="78637"/>
                    <a:pt x="223" y="78674"/>
                    <a:pt x="334" y="78674"/>
                  </a:cubicBezTo>
                  <a:lnTo>
                    <a:pt x="115904" y="78674"/>
                  </a:lnTo>
                  <a:cubicBezTo>
                    <a:pt x="115978" y="78674"/>
                    <a:pt x="116052" y="78637"/>
                    <a:pt x="116125" y="78600"/>
                  </a:cubicBezTo>
                  <a:cubicBezTo>
                    <a:pt x="116162" y="78526"/>
                    <a:pt x="116199" y="78452"/>
                    <a:pt x="116199" y="78378"/>
                  </a:cubicBezTo>
                  <a:lnTo>
                    <a:pt x="116199" y="333"/>
                  </a:lnTo>
                  <a:cubicBezTo>
                    <a:pt x="116199" y="259"/>
                    <a:pt x="116162" y="185"/>
                    <a:pt x="116125" y="111"/>
                  </a:cubicBezTo>
                  <a:cubicBezTo>
                    <a:pt x="116052" y="37"/>
                    <a:pt x="115978" y="0"/>
                    <a:pt x="11590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4" name="Google Shape;1984;p37"/>
            <p:cNvSpPr/>
            <p:nvPr/>
          </p:nvSpPr>
          <p:spPr>
            <a:xfrm>
              <a:off x="1634725" y="1846350"/>
              <a:ext cx="1974250" cy="154375"/>
            </a:xfrm>
            <a:custGeom>
              <a:avLst/>
              <a:gdLst/>
              <a:ahLst/>
              <a:cxnLst/>
              <a:rect l="l" t="t" r="r" b="b"/>
              <a:pathLst>
                <a:path w="78970" h="6175" extrusionOk="0">
                  <a:moveTo>
                    <a:pt x="2071" y="0"/>
                  </a:moveTo>
                  <a:cubicBezTo>
                    <a:pt x="924" y="0"/>
                    <a:pt x="0" y="924"/>
                    <a:pt x="0" y="2070"/>
                  </a:cubicBezTo>
                  <a:lnTo>
                    <a:pt x="0" y="4104"/>
                  </a:lnTo>
                  <a:cubicBezTo>
                    <a:pt x="0" y="5250"/>
                    <a:pt x="924" y="6174"/>
                    <a:pt x="2071" y="6174"/>
                  </a:cubicBezTo>
                  <a:lnTo>
                    <a:pt x="76862" y="6174"/>
                  </a:lnTo>
                  <a:cubicBezTo>
                    <a:pt x="78008" y="6174"/>
                    <a:pt x="78969" y="5250"/>
                    <a:pt x="78969" y="4104"/>
                  </a:cubicBezTo>
                  <a:lnTo>
                    <a:pt x="78969" y="2070"/>
                  </a:lnTo>
                  <a:cubicBezTo>
                    <a:pt x="78969" y="924"/>
                    <a:pt x="78008" y="0"/>
                    <a:pt x="768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1985;p37"/>
            <p:cNvSpPr/>
            <p:nvPr/>
          </p:nvSpPr>
          <p:spPr>
            <a:xfrm>
              <a:off x="1626400" y="1838950"/>
              <a:ext cx="1989975" cy="170075"/>
            </a:xfrm>
            <a:custGeom>
              <a:avLst/>
              <a:gdLst/>
              <a:ahLst/>
              <a:cxnLst/>
              <a:rect l="l" t="t" r="r" b="b"/>
              <a:pathLst>
                <a:path w="79599" h="6803" extrusionOk="0">
                  <a:moveTo>
                    <a:pt x="77195" y="629"/>
                  </a:moveTo>
                  <a:cubicBezTo>
                    <a:pt x="78193" y="629"/>
                    <a:pt x="78970" y="1405"/>
                    <a:pt x="78970" y="2366"/>
                  </a:cubicBezTo>
                  <a:lnTo>
                    <a:pt x="78970" y="4400"/>
                  </a:lnTo>
                  <a:cubicBezTo>
                    <a:pt x="78970" y="5398"/>
                    <a:pt x="78193" y="6174"/>
                    <a:pt x="77195" y="6174"/>
                  </a:cubicBezTo>
                  <a:lnTo>
                    <a:pt x="2404" y="6174"/>
                  </a:lnTo>
                  <a:cubicBezTo>
                    <a:pt x="1442" y="6174"/>
                    <a:pt x="629" y="5398"/>
                    <a:pt x="629" y="4400"/>
                  </a:cubicBezTo>
                  <a:lnTo>
                    <a:pt x="629" y="2366"/>
                  </a:lnTo>
                  <a:cubicBezTo>
                    <a:pt x="629" y="1405"/>
                    <a:pt x="1442" y="629"/>
                    <a:pt x="2404" y="629"/>
                  </a:cubicBezTo>
                  <a:close/>
                  <a:moveTo>
                    <a:pt x="2404" y="0"/>
                  </a:moveTo>
                  <a:cubicBezTo>
                    <a:pt x="1073" y="0"/>
                    <a:pt x="0" y="1072"/>
                    <a:pt x="0" y="2366"/>
                  </a:cubicBezTo>
                  <a:lnTo>
                    <a:pt x="0" y="4400"/>
                  </a:lnTo>
                  <a:cubicBezTo>
                    <a:pt x="0" y="5731"/>
                    <a:pt x="1073" y="6803"/>
                    <a:pt x="2404" y="6803"/>
                  </a:cubicBezTo>
                  <a:lnTo>
                    <a:pt x="77195" y="6803"/>
                  </a:lnTo>
                  <a:cubicBezTo>
                    <a:pt x="78526" y="6803"/>
                    <a:pt x="79598" y="5731"/>
                    <a:pt x="79598" y="4400"/>
                  </a:cubicBezTo>
                  <a:lnTo>
                    <a:pt x="79598" y="2366"/>
                  </a:lnTo>
                  <a:cubicBezTo>
                    <a:pt x="79598" y="1072"/>
                    <a:pt x="78526" y="0"/>
                    <a:pt x="7719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1986;p37"/>
            <p:cNvSpPr/>
            <p:nvPr/>
          </p:nvSpPr>
          <p:spPr>
            <a:xfrm>
              <a:off x="1658750" y="2167975"/>
              <a:ext cx="421500" cy="15750"/>
            </a:xfrm>
            <a:custGeom>
              <a:avLst/>
              <a:gdLst/>
              <a:ahLst/>
              <a:cxnLst/>
              <a:rect l="l" t="t" r="r" b="b"/>
              <a:pathLst>
                <a:path w="16860" h="630" extrusionOk="0">
                  <a:moveTo>
                    <a:pt x="296" y="1"/>
                  </a:moveTo>
                  <a:cubicBezTo>
                    <a:pt x="148" y="1"/>
                    <a:pt x="0" y="149"/>
                    <a:pt x="0" y="297"/>
                  </a:cubicBezTo>
                  <a:cubicBezTo>
                    <a:pt x="0" y="481"/>
                    <a:pt x="148" y="629"/>
                    <a:pt x="296" y="629"/>
                  </a:cubicBezTo>
                  <a:lnTo>
                    <a:pt x="16563" y="629"/>
                  </a:lnTo>
                  <a:cubicBezTo>
                    <a:pt x="16748" y="629"/>
                    <a:pt x="16859" y="481"/>
                    <a:pt x="16859" y="297"/>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1987;p37"/>
            <p:cNvSpPr/>
            <p:nvPr/>
          </p:nvSpPr>
          <p:spPr>
            <a:xfrm>
              <a:off x="1658750" y="2259475"/>
              <a:ext cx="421500" cy="15750"/>
            </a:xfrm>
            <a:custGeom>
              <a:avLst/>
              <a:gdLst/>
              <a:ahLst/>
              <a:cxnLst/>
              <a:rect l="l" t="t" r="r" b="b"/>
              <a:pathLst>
                <a:path w="16860" h="630" extrusionOk="0">
                  <a:moveTo>
                    <a:pt x="296" y="1"/>
                  </a:moveTo>
                  <a:cubicBezTo>
                    <a:pt x="148" y="1"/>
                    <a:pt x="0" y="149"/>
                    <a:pt x="0" y="334"/>
                  </a:cubicBezTo>
                  <a:cubicBezTo>
                    <a:pt x="0" y="482"/>
                    <a:pt x="148" y="629"/>
                    <a:pt x="296" y="629"/>
                  </a:cubicBezTo>
                  <a:lnTo>
                    <a:pt x="16563" y="629"/>
                  </a:lnTo>
                  <a:cubicBezTo>
                    <a:pt x="16748" y="629"/>
                    <a:pt x="16859" y="482"/>
                    <a:pt x="16859" y="334"/>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1988;p37"/>
            <p:cNvSpPr/>
            <p:nvPr/>
          </p:nvSpPr>
          <p:spPr>
            <a:xfrm>
              <a:off x="1658750" y="2351000"/>
              <a:ext cx="421500" cy="15725"/>
            </a:xfrm>
            <a:custGeom>
              <a:avLst/>
              <a:gdLst/>
              <a:ahLst/>
              <a:cxnLst/>
              <a:rect l="l" t="t" r="r" b="b"/>
              <a:pathLst>
                <a:path w="16860" h="629" extrusionOk="0">
                  <a:moveTo>
                    <a:pt x="296" y="0"/>
                  </a:moveTo>
                  <a:cubicBezTo>
                    <a:pt x="148" y="0"/>
                    <a:pt x="0" y="148"/>
                    <a:pt x="0" y="333"/>
                  </a:cubicBezTo>
                  <a:cubicBezTo>
                    <a:pt x="0" y="481"/>
                    <a:pt x="148" y="629"/>
                    <a:pt x="296" y="629"/>
                  </a:cubicBezTo>
                  <a:lnTo>
                    <a:pt x="16563" y="629"/>
                  </a:lnTo>
                  <a:cubicBezTo>
                    <a:pt x="16748" y="629"/>
                    <a:pt x="16859" y="481"/>
                    <a:pt x="16859" y="333"/>
                  </a:cubicBezTo>
                  <a:cubicBezTo>
                    <a:pt x="16859" y="148"/>
                    <a:pt x="16748" y="0"/>
                    <a:pt x="165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1989;p37"/>
            <p:cNvSpPr/>
            <p:nvPr/>
          </p:nvSpPr>
          <p:spPr>
            <a:xfrm>
              <a:off x="1658750" y="2448025"/>
              <a:ext cx="421500" cy="15750"/>
            </a:xfrm>
            <a:custGeom>
              <a:avLst/>
              <a:gdLst/>
              <a:ahLst/>
              <a:cxnLst/>
              <a:rect l="l" t="t" r="r" b="b"/>
              <a:pathLst>
                <a:path w="16860" h="630" extrusionOk="0">
                  <a:moveTo>
                    <a:pt x="296" y="1"/>
                  </a:moveTo>
                  <a:cubicBezTo>
                    <a:pt x="148" y="1"/>
                    <a:pt x="0" y="149"/>
                    <a:pt x="0" y="334"/>
                  </a:cubicBezTo>
                  <a:cubicBezTo>
                    <a:pt x="0" y="482"/>
                    <a:pt x="148" y="629"/>
                    <a:pt x="296" y="629"/>
                  </a:cubicBezTo>
                  <a:lnTo>
                    <a:pt x="16563" y="629"/>
                  </a:lnTo>
                  <a:cubicBezTo>
                    <a:pt x="16748" y="629"/>
                    <a:pt x="16859" y="482"/>
                    <a:pt x="16859" y="334"/>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1990;p37"/>
            <p:cNvSpPr/>
            <p:nvPr/>
          </p:nvSpPr>
          <p:spPr>
            <a:xfrm>
              <a:off x="2144000" y="2167975"/>
              <a:ext cx="421475" cy="15750"/>
            </a:xfrm>
            <a:custGeom>
              <a:avLst/>
              <a:gdLst/>
              <a:ahLst/>
              <a:cxnLst/>
              <a:rect l="l" t="t" r="r" b="b"/>
              <a:pathLst>
                <a:path w="16859" h="630" extrusionOk="0">
                  <a:moveTo>
                    <a:pt x="296" y="1"/>
                  </a:moveTo>
                  <a:cubicBezTo>
                    <a:pt x="148" y="1"/>
                    <a:pt x="0" y="149"/>
                    <a:pt x="0" y="297"/>
                  </a:cubicBezTo>
                  <a:cubicBezTo>
                    <a:pt x="0" y="481"/>
                    <a:pt x="148" y="629"/>
                    <a:pt x="296" y="629"/>
                  </a:cubicBezTo>
                  <a:lnTo>
                    <a:pt x="16563" y="629"/>
                  </a:lnTo>
                  <a:cubicBezTo>
                    <a:pt x="16748" y="629"/>
                    <a:pt x="16859" y="481"/>
                    <a:pt x="16859" y="297"/>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1" name="Google Shape;1991;p37"/>
            <p:cNvSpPr/>
            <p:nvPr/>
          </p:nvSpPr>
          <p:spPr>
            <a:xfrm>
              <a:off x="2144000" y="2259475"/>
              <a:ext cx="421475" cy="15750"/>
            </a:xfrm>
            <a:custGeom>
              <a:avLst/>
              <a:gdLst/>
              <a:ahLst/>
              <a:cxnLst/>
              <a:rect l="l" t="t" r="r" b="b"/>
              <a:pathLst>
                <a:path w="16859" h="630" extrusionOk="0">
                  <a:moveTo>
                    <a:pt x="296" y="1"/>
                  </a:moveTo>
                  <a:cubicBezTo>
                    <a:pt x="148" y="1"/>
                    <a:pt x="0" y="149"/>
                    <a:pt x="0" y="334"/>
                  </a:cubicBezTo>
                  <a:cubicBezTo>
                    <a:pt x="0" y="482"/>
                    <a:pt x="148" y="629"/>
                    <a:pt x="296" y="629"/>
                  </a:cubicBezTo>
                  <a:lnTo>
                    <a:pt x="16563" y="629"/>
                  </a:lnTo>
                  <a:cubicBezTo>
                    <a:pt x="16748" y="629"/>
                    <a:pt x="16859" y="482"/>
                    <a:pt x="16859" y="334"/>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1992;p37"/>
            <p:cNvSpPr/>
            <p:nvPr/>
          </p:nvSpPr>
          <p:spPr>
            <a:xfrm>
              <a:off x="2144000" y="2351000"/>
              <a:ext cx="421475" cy="15725"/>
            </a:xfrm>
            <a:custGeom>
              <a:avLst/>
              <a:gdLst/>
              <a:ahLst/>
              <a:cxnLst/>
              <a:rect l="l" t="t" r="r" b="b"/>
              <a:pathLst>
                <a:path w="16859" h="629" extrusionOk="0">
                  <a:moveTo>
                    <a:pt x="296" y="0"/>
                  </a:moveTo>
                  <a:cubicBezTo>
                    <a:pt x="148" y="0"/>
                    <a:pt x="0" y="148"/>
                    <a:pt x="0" y="333"/>
                  </a:cubicBezTo>
                  <a:cubicBezTo>
                    <a:pt x="0" y="481"/>
                    <a:pt x="148" y="629"/>
                    <a:pt x="296" y="629"/>
                  </a:cubicBezTo>
                  <a:lnTo>
                    <a:pt x="16563" y="629"/>
                  </a:lnTo>
                  <a:cubicBezTo>
                    <a:pt x="16748" y="629"/>
                    <a:pt x="16859" y="481"/>
                    <a:pt x="16859" y="333"/>
                  </a:cubicBezTo>
                  <a:cubicBezTo>
                    <a:pt x="16859" y="148"/>
                    <a:pt x="16748" y="0"/>
                    <a:pt x="165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1993;p37"/>
            <p:cNvSpPr/>
            <p:nvPr/>
          </p:nvSpPr>
          <p:spPr>
            <a:xfrm>
              <a:off x="2144000" y="2448025"/>
              <a:ext cx="421475" cy="15750"/>
            </a:xfrm>
            <a:custGeom>
              <a:avLst/>
              <a:gdLst/>
              <a:ahLst/>
              <a:cxnLst/>
              <a:rect l="l" t="t" r="r" b="b"/>
              <a:pathLst>
                <a:path w="16859" h="630" extrusionOk="0">
                  <a:moveTo>
                    <a:pt x="296" y="1"/>
                  </a:moveTo>
                  <a:cubicBezTo>
                    <a:pt x="148" y="1"/>
                    <a:pt x="0" y="149"/>
                    <a:pt x="0" y="334"/>
                  </a:cubicBezTo>
                  <a:cubicBezTo>
                    <a:pt x="0" y="482"/>
                    <a:pt x="148" y="629"/>
                    <a:pt x="296" y="629"/>
                  </a:cubicBezTo>
                  <a:lnTo>
                    <a:pt x="16563" y="629"/>
                  </a:lnTo>
                  <a:cubicBezTo>
                    <a:pt x="16748" y="629"/>
                    <a:pt x="16859" y="482"/>
                    <a:pt x="16859" y="334"/>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4" name="Google Shape;1994;p37"/>
            <p:cNvSpPr/>
            <p:nvPr/>
          </p:nvSpPr>
          <p:spPr>
            <a:xfrm>
              <a:off x="2629225" y="2167975"/>
              <a:ext cx="421500" cy="15750"/>
            </a:xfrm>
            <a:custGeom>
              <a:avLst/>
              <a:gdLst/>
              <a:ahLst/>
              <a:cxnLst/>
              <a:rect l="l" t="t" r="r" b="b"/>
              <a:pathLst>
                <a:path w="16860" h="630" extrusionOk="0">
                  <a:moveTo>
                    <a:pt x="296" y="1"/>
                  </a:moveTo>
                  <a:cubicBezTo>
                    <a:pt x="148" y="1"/>
                    <a:pt x="1" y="149"/>
                    <a:pt x="1" y="297"/>
                  </a:cubicBezTo>
                  <a:cubicBezTo>
                    <a:pt x="1" y="481"/>
                    <a:pt x="148" y="629"/>
                    <a:pt x="296" y="629"/>
                  </a:cubicBezTo>
                  <a:lnTo>
                    <a:pt x="16563" y="629"/>
                  </a:lnTo>
                  <a:cubicBezTo>
                    <a:pt x="16748" y="629"/>
                    <a:pt x="16859" y="481"/>
                    <a:pt x="16859" y="297"/>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5" name="Google Shape;1995;p37"/>
            <p:cNvSpPr/>
            <p:nvPr/>
          </p:nvSpPr>
          <p:spPr>
            <a:xfrm>
              <a:off x="2629225" y="2259475"/>
              <a:ext cx="421500" cy="15750"/>
            </a:xfrm>
            <a:custGeom>
              <a:avLst/>
              <a:gdLst/>
              <a:ahLst/>
              <a:cxnLst/>
              <a:rect l="l" t="t" r="r" b="b"/>
              <a:pathLst>
                <a:path w="16860" h="630" extrusionOk="0">
                  <a:moveTo>
                    <a:pt x="296" y="1"/>
                  </a:moveTo>
                  <a:cubicBezTo>
                    <a:pt x="148" y="1"/>
                    <a:pt x="1" y="149"/>
                    <a:pt x="1" y="334"/>
                  </a:cubicBezTo>
                  <a:cubicBezTo>
                    <a:pt x="1" y="482"/>
                    <a:pt x="148" y="629"/>
                    <a:pt x="296" y="629"/>
                  </a:cubicBezTo>
                  <a:lnTo>
                    <a:pt x="16563" y="629"/>
                  </a:lnTo>
                  <a:cubicBezTo>
                    <a:pt x="16748" y="629"/>
                    <a:pt x="16859" y="482"/>
                    <a:pt x="16859" y="334"/>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6" name="Google Shape;1996;p37"/>
            <p:cNvSpPr/>
            <p:nvPr/>
          </p:nvSpPr>
          <p:spPr>
            <a:xfrm>
              <a:off x="2629225" y="2351000"/>
              <a:ext cx="421500" cy="15725"/>
            </a:xfrm>
            <a:custGeom>
              <a:avLst/>
              <a:gdLst/>
              <a:ahLst/>
              <a:cxnLst/>
              <a:rect l="l" t="t" r="r" b="b"/>
              <a:pathLst>
                <a:path w="16860" h="629" extrusionOk="0">
                  <a:moveTo>
                    <a:pt x="296" y="0"/>
                  </a:moveTo>
                  <a:cubicBezTo>
                    <a:pt x="148" y="0"/>
                    <a:pt x="1" y="148"/>
                    <a:pt x="1" y="333"/>
                  </a:cubicBezTo>
                  <a:cubicBezTo>
                    <a:pt x="1" y="481"/>
                    <a:pt x="148" y="629"/>
                    <a:pt x="296" y="629"/>
                  </a:cubicBezTo>
                  <a:lnTo>
                    <a:pt x="16563" y="629"/>
                  </a:lnTo>
                  <a:cubicBezTo>
                    <a:pt x="16748" y="629"/>
                    <a:pt x="16859" y="481"/>
                    <a:pt x="16859" y="333"/>
                  </a:cubicBezTo>
                  <a:cubicBezTo>
                    <a:pt x="16859" y="148"/>
                    <a:pt x="16748" y="0"/>
                    <a:pt x="165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7" name="Google Shape;1997;p37"/>
            <p:cNvSpPr/>
            <p:nvPr/>
          </p:nvSpPr>
          <p:spPr>
            <a:xfrm>
              <a:off x="2629225" y="2448025"/>
              <a:ext cx="421500" cy="15750"/>
            </a:xfrm>
            <a:custGeom>
              <a:avLst/>
              <a:gdLst/>
              <a:ahLst/>
              <a:cxnLst/>
              <a:rect l="l" t="t" r="r" b="b"/>
              <a:pathLst>
                <a:path w="16860" h="630" extrusionOk="0">
                  <a:moveTo>
                    <a:pt x="296" y="1"/>
                  </a:moveTo>
                  <a:cubicBezTo>
                    <a:pt x="148" y="1"/>
                    <a:pt x="1" y="149"/>
                    <a:pt x="1" y="334"/>
                  </a:cubicBezTo>
                  <a:cubicBezTo>
                    <a:pt x="1" y="482"/>
                    <a:pt x="148" y="629"/>
                    <a:pt x="296" y="629"/>
                  </a:cubicBezTo>
                  <a:lnTo>
                    <a:pt x="16563" y="629"/>
                  </a:lnTo>
                  <a:cubicBezTo>
                    <a:pt x="16748" y="629"/>
                    <a:pt x="16859" y="482"/>
                    <a:pt x="16859" y="334"/>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8" name="Google Shape;1998;p37"/>
            <p:cNvSpPr/>
            <p:nvPr/>
          </p:nvSpPr>
          <p:spPr>
            <a:xfrm>
              <a:off x="3114475" y="2167975"/>
              <a:ext cx="421475" cy="15750"/>
            </a:xfrm>
            <a:custGeom>
              <a:avLst/>
              <a:gdLst/>
              <a:ahLst/>
              <a:cxnLst/>
              <a:rect l="l" t="t" r="r" b="b"/>
              <a:pathLst>
                <a:path w="16859" h="630" extrusionOk="0">
                  <a:moveTo>
                    <a:pt x="296" y="1"/>
                  </a:moveTo>
                  <a:cubicBezTo>
                    <a:pt x="148" y="1"/>
                    <a:pt x="0" y="149"/>
                    <a:pt x="0" y="297"/>
                  </a:cubicBezTo>
                  <a:cubicBezTo>
                    <a:pt x="0" y="481"/>
                    <a:pt x="148" y="629"/>
                    <a:pt x="296" y="629"/>
                  </a:cubicBezTo>
                  <a:lnTo>
                    <a:pt x="16563" y="629"/>
                  </a:lnTo>
                  <a:cubicBezTo>
                    <a:pt x="16748" y="629"/>
                    <a:pt x="16859" y="481"/>
                    <a:pt x="16859" y="297"/>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9" name="Google Shape;1999;p37"/>
            <p:cNvSpPr/>
            <p:nvPr/>
          </p:nvSpPr>
          <p:spPr>
            <a:xfrm>
              <a:off x="3114475" y="2259475"/>
              <a:ext cx="421475" cy="15750"/>
            </a:xfrm>
            <a:custGeom>
              <a:avLst/>
              <a:gdLst/>
              <a:ahLst/>
              <a:cxnLst/>
              <a:rect l="l" t="t" r="r" b="b"/>
              <a:pathLst>
                <a:path w="16859" h="630" extrusionOk="0">
                  <a:moveTo>
                    <a:pt x="296" y="1"/>
                  </a:moveTo>
                  <a:cubicBezTo>
                    <a:pt x="148" y="1"/>
                    <a:pt x="0" y="149"/>
                    <a:pt x="0" y="334"/>
                  </a:cubicBezTo>
                  <a:cubicBezTo>
                    <a:pt x="0" y="482"/>
                    <a:pt x="148" y="629"/>
                    <a:pt x="296" y="629"/>
                  </a:cubicBezTo>
                  <a:lnTo>
                    <a:pt x="16563" y="629"/>
                  </a:lnTo>
                  <a:cubicBezTo>
                    <a:pt x="16748" y="629"/>
                    <a:pt x="16859" y="482"/>
                    <a:pt x="16859" y="334"/>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00;p37"/>
            <p:cNvSpPr/>
            <p:nvPr/>
          </p:nvSpPr>
          <p:spPr>
            <a:xfrm>
              <a:off x="3114475" y="2351000"/>
              <a:ext cx="421475" cy="15725"/>
            </a:xfrm>
            <a:custGeom>
              <a:avLst/>
              <a:gdLst/>
              <a:ahLst/>
              <a:cxnLst/>
              <a:rect l="l" t="t" r="r" b="b"/>
              <a:pathLst>
                <a:path w="16859" h="629" extrusionOk="0">
                  <a:moveTo>
                    <a:pt x="296" y="0"/>
                  </a:moveTo>
                  <a:cubicBezTo>
                    <a:pt x="148" y="0"/>
                    <a:pt x="0" y="148"/>
                    <a:pt x="0" y="333"/>
                  </a:cubicBezTo>
                  <a:cubicBezTo>
                    <a:pt x="0" y="481"/>
                    <a:pt x="148" y="629"/>
                    <a:pt x="296" y="629"/>
                  </a:cubicBezTo>
                  <a:lnTo>
                    <a:pt x="16563" y="629"/>
                  </a:lnTo>
                  <a:cubicBezTo>
                    <a:pt x="16748" y="629"/>
                    <a:pt x="16859" y="481"/>
                    <a:pt x="16859" y="333"/>
                  </a:cubicBezTo>
                  <a:cubicBezTo>
                    <a:pt x="16859" y="148"/>
                    <a:pt x="16748" y="0"/>
                    <a:pt x="165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1" name="Google Shape;2001;p37"/>
            <p:cNvSpPr/>
            <p:nvPr/>
          </p:nvSpPr>
          <p:spPr>
            <a:xfrm>
              <a:off x="3114475" y="2448025"/>
              <a:ext cx="421475" cy="15750"/>
            </a:xfrm>
            <a:custGeom>
              <a:avLst/>
              <a:gdLst/>
              <a:ahLst/>
              <a:cxnLst/>
              <a:rect l="l" t="t" r="r" b="b"/>
              <a:pathLst>
                <a:path w="16859" h="630" extrusionOk="0">
                  <a:moveTo>
                    <a:pt x="296" y="1"/>
                  </a:moveTo>
                  <a:cubicBezTo>
                    <a:pt x="148" y="1"/>
                    <a:pt x="0" y="149"/>
                    <a:pt x="0" y="334"/>
                  </a:cubicBezTo>
                  <a:cubicBezTo>
                    <a:pt x="0" y="482"/>
                    <a:pt x="148" y="629"/>
                    <a:pt x="296" y="629"/>
                  </a:cubicBezTo>
                  <a:lnTo>
                    <a:pt x="16563" y="629"/>
                  </a:lnTo>
                  <a:cubicBezTo>
                    <a:pt x="16748" y="629"/>
                    <a:pt x="16859" y="482"/>
                    <a:pt x="16859" y="334"/>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2002;p37"/>
            <p:cNvSpPr/>
            <p:nvPr/>
          </p:nvSpPr>
          <p:spPr>
            <a:xfrm>
              <a:off x="1902750" y="2663150"/>
              <a:ext cx="1494575" cy="451550"/>
            </a:xfrm>
            <a:custGeom>
              <a:avLst/>
              <a:gdLst/>
              <a:ahLst/>
              <a:cxnLst/>
              <a:rect l="l" t="t" r="r" b="b"/>
              <a:pathLst>
                <a:path w="59783" h="18062" extrusionOk="0">
                  <a:moveTo>
                    <a:pt x="59431" y="1"/>
                  </a:moveTo>
                  <a:cubicBezTo>
                    <a:pt x="59357" y="1"/>
                    <a:pt x="59283" y="29"/>
                    <a:pt x="59228" y="84"/>
                  </a:cubicBezTo>
                  <a:lnTo>
                    <a:pt x="45585" y="14466"/>
                  </a:lnTo>
                  <a:lnTo>
                    <a:pt x="33052" y="5001"/>
                  </a:lnTo>
                  <a:cubicBezTo>
                    <a:pt x="33003" y="4968"/>
                    <a:pt x="32945" y="4950"/>
                    <a:pt x="32887" y="4950"/>
                  </a:cubicBezTo>
                  <a:cubicBezTo>
                    <a:pt x="32816" y="4950"/>
                    <a:pt x="32744" y="4977"/>
                    <a:pt x="32683" y="5038"/>
                  </a:cubicBezTo>
                  <a:lnTo>
                    <a:pt x="24290" y="12654"/>
                  </a:lnTo>
                  <a:lnTo>
                    <a:pt x="14345" y="3707"/>
                  </a:lnTo>
                  <a:cubicBezTo>
                    <a:pt x="14294" y="3656"/>
                    <a:pt x="14226" y="3628"/>
                    <a:pt x="14154" y="3628"/>
                  </a:cubicBezTo>
                  <a:cubicBezTo>
                    <a:pt x="14071" y="3628"/>
                    <a:pt x="13981" y="3665"/>
                    <a:pt x="13902" y="3744"/>
                  </a:cubicBezTo>
                  <a:lnTo>
                    <a:pt x="112" y="17534"/>
                  </a:lnTo>
                  <a:cubicBezTo>
                    <a:pt x="1" y="17645"/>
                    <a:pt x="1" y="17830"/>
                    <a:pt x="112" y="17978"/>
                  </a:cubicBezTo>
                  <a:cubicBezTo>
                    <a:pt x="167" y="18033"/>
                    <a:pt x="250" y="18061"/>
                    <a:pt x="333" y="18061"/>
                  </a:cubicBezTo>
                  <a:cubicBezTo>
                    <a:pt x="417" y="18061"/>
                    <a:pt x="500" y="18033"/>
                    <a:pt x="555" y="17978"/>
                  </a:cubicBezTo>
                  <a:lnTo>
                    <a:pt x="14160" y="4373"/>
                  </a:lnTo>
                  <a:lnTo>
                    <a:pt x="24069" y="13283"/>
                  </a:lnTo>
                  <a:cubicBezTo>
                    <a:pt x="24142" y="13338"/>
                    <a:pt x="24216" y="13366"/>
                    <a:pt x="24290" y="13366"/>
                  </a:cubicBezTo>
                  <a:cubicBezTo>
                    <a:pt x="24364" y="13366"/>
                    <a:pt x="24438" y="13338"/>
                    <a:pt x="24512" y="13283"/>
                  </a:cubicBezTo>
                  <a:lnTo>
                    <a:pt x="32905" y="5667"/>
                  </a:lnTo>
                  <a:lnTo>
                    <a:pt x="45438" y="15131"/>
                  </a:lnTo>
                  <a:cubicBezTo>
                    <a:pt x="45504" y="15164"/>
                    <a:pt x="45578" y="15183"/>
                    <a:pt x="45646" y="15183"/>
                  </a:cubicBezTo>
                  <a:cubicBezTo>
                    <a:pt x="45729" y="15183"/>
                    <a:pt x="45804" y="15155"/>
                    <a:pt x="45844" y="15094"/>
                  </a:cubicBezTo>
                  <a:lnTo>
                    <a:pt x="59671" y="528"/>
                  </a:lnTo>
                  <a:cubicBezTo>
                    <a:pt x="59782" y="380"/>
                    <a:pt x="59782" y="195"/>
                    <a:pt x="59634" y="84"/>
                  </a:cubicBezTo>
                  <a:cubicBezTo>
                    <a:pt x="59579" y="29"/>
                    <a:pt x="59505" y="1"/>
                    <a:pt x="594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3" name="Google Shape;2003;p37"/>
            <p:cNvSpPr/>
            <p:nvPr/>
          </p:nvSpPr>
          <p:spPr>
            <a:xfrm>
              <a:off x="2210525" y="2716075"/>
              <a:ext cx="91525" cy="91525"/>
            </a:xfrm>
            <a:custGeom>
              <a:avLst/>
              <a:gdLst/>
              <a:ahLst/>
              <a:cxnLst/>
              <a:rect l="l" t="t" r="r" b="b"/>
              <a:pathLst>
                <a:path w="3661" h="3661" extrusionOk="0">
                  <a:moveTo>
                    <a:pt x="1812" y="0"/>
                  </a:moveTo>
                  <a:cubicBezTo>
                    <a:pt x="814" y="0"/>
                    <a:pt x="1" y="814"/>
                    <a:pt x="1" y="1812"/>
                  </a:cubicBezTo>
                  <a:cubicBezTo>
                    <a:pt x="1" y="2847"/>
                    <a:pt x="814" y="3661"/>
                    <a:pt x="1812" y="3661"/>
                  </a:cubicBezTo>
                  <a:cubicBezTo>
                    <a:pt x="2848" y="3661"/>
                    <a:pt x="3661" y="2847"/>
                    <a:pt x="3661" y="1812"/>
                  </a:cubicBezTo>
                  <a:cubicBezTo>
                    <a:pt x="3661" y="814"/>
                    <a:pt x="2848" y="0"/>
                    <a:pt x="18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04;p37"/>
            <p:cNvSpPr/>
            <p:nvPr/>
          </p:nvSpPr>
          <p:spPr>
            <a:xfrm>
              <a:off x="2203150" y="2708675"/>
              <a:ext cx="106300" cy="106325"/>
            </a:xfrm>
            <a:custGeom>
              <a:avLst/>
              <a:gdLst/>
              <a:ahLst/>
              <a:cxnLst/>
              <a:rect l="l" t="t" r="r" b="b"/>
              <a:pathLst>
                <a:path w="4252" h="4253" extrusionOk="0">
                  <a:moveTo>
                    <a:pt x="2107" y="629"/>
                  </a:moveTo>
                  <a:cubicBezTo>
                    <a:pt x="2958" y="629"/>
                    <a:pt x="3623" y="1295"/>
                    <a:pt x="3623" y="2108"/>
                  </a:cubicBezTo>
                  <a:cubicBezTo>
                    <a:pt x="3623" y="2958"/>
                    <a:pt x="2958" y="3624"/>
                    <a:pt x="2107" y="3624"/>
                  </a:cubicBezTo>
                  <a:cubicBezTo>
                    <a:pt x="1294" y="3624"/>
                    <a:pt x="592" y="2958"/>
                    <a:pt x="592" y="2108"/>
                  </a:cubicBezTo>
                  <a:cubicBezTo>
                    <a:pt x="592" y="1295"/>
                    <a:pt x="1294" y="629"/>
                    <a:pt x="2107" y="629"/>
                  </a:cubicBezTo>
                  <a:close/>
                  <a:moveTo>
                    <a:pt x="2107" y="1"/>
                  </a:moveTo>
                  <a:cubicBezTo>
                    <a:pt x="924" y="1"/>
                    <a:pt x="0" y="962"/>
                    <a:pt x="0" y="2108"/>
                  </a:cubicBezTo>
                  <a:cubicBezTo>
                    <a:pt x="0" y="3291"/>
                    <a:pt x="924" y="4252"/>
                    <a:pt x="2107" y="4252"/>
                  </a:cubicBezTo>
                  <a:cubicBezTo>
                    <a:pt x="3291" y="4252"/>
                    <a:pt x="4252" y="3291"/>
                    <a:pt x="4252" y="2108"/>
                  </a:cubicBezTo>
                  <a:cubicBezTo>
                    <a:pt x="4252" y="962"/>
                    <a:pt x="3291" y="1"/>
                    <a:pt x="21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2005;p37"/>
            <p:cNvSpPr/>
            <p:nvPr/>
          </p:nvSpPr>
          <p:spPr>
            <a:xfrm>
              <a:off x="2679125" y="2748425"/>
              <a:ext cx="91550" cy="91525"/>
            </a:xfrm>
            <a:custGeom>
              <a:avLst/>
              <a:gdLst/>
              <a:ahLst/>
              <a:cxnLst/>
              <a:rect l="l" t="t" r="r" b="b"/>
              <a:pathLst>
                <a:path w="3662" h="3661" extrusionOk="0">
                  <a:moveTo>
                    <a:pt x="1813" y="0"/>
                  </a:moveTo>
                  <a:cubicBezTo>
                    <a:pt x="814" y="0"/>
                    <a:pt x="1" y="814"/>
                    <a:pt x="1" y="1849"/>
                  </a:cubicBezTo>
                  <a:cubicBezTo>
                    <a:pt x="1" y="2847"/>
                    <a:pt x="814" y="3661"/>
                    <a:pt x="1813" y="3661"/>
                  </a:cubicBezTo>
                  <a:cubicBezTo>
                    <a:pt x="2848" y="3661"/>
                    <a:pt x="3661" y="2847"/>
                    <a:pt x="3661" y="1849"/>
                  </a:cubicBezTo>
                  <a:cubicBezTo>
                    <a:pt x="3661" y="814"/>
                    <a:pt x="2848" y="0"/>
                    <a:pt x="18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6" name="Google Shape;2006;p37"/>
            <p:cNvSpPr/>
            <p:nvPr/>
          </p:nvSpPr>
          <p:spPr>
            <a:xfrm>
              <a:off x="2671750" y="2741025"/>
              <a:ext cx="106300" cy="106325"/>
            </a:xfrm>
            <a:custGeom>
              <a:avLst/>
              <a:gdLst/>
              <a:ahLst/>
              <a:cxnLst/>
              <a:rect l="l" t="t" r="r" b="b"/>
              <a:pathLst>
                <a:path w="4252" h="4253" extrusionOk="0">
                  <a:moveTo>
                    <a:pt x="2108" y="629"/>
                  </a:moveTo>
                  <a:cubicBezTo>
                    <a:pt x="2958" y="629"/>
                    <a:pt x="3623" y="1295"/>
                    <a:pt x="3623" y="2145"/>
                  </a:cubicBezTo>
                  <a:cubicBezTo>
                    <a:pt x="3623" y="2958"/>
                    <a:pt x="2958" y="3661"/>
                    <a:pt x="2108" y="3661"/>
                  </a:cubicBezTo>
                  <a:cubicBezTo>
                    <a:pt x="1294" y="3661"/>
                    <a:pt x="592" y="2958"/>
                    <a:pt x="592" y="2145"/>
                  </a:cubicBezTo>
                  <a:cubicBezTo>
                    <a:pt x="592" y="1295"/>
                    <a:pt x="1294" y="629"/>
                    <a:pt x="2108" y="629"/>
                  </a:cubicBezTo>
                  <a:close/>
                  <a:moveTo>
                    <a:pt x="2108" y="1"/>
                  </a:moveTo>
                  <a:cubicBezTo>
                    <a:pt x="961" y="1"/>
                    <a:pt x="0" y="962"/>
                    <a:pt x="0" y="2145"/>
                  </a:cubicBezTo>
                  <a:cubicBezTo>
                    <a:pt x="0" y="3328"/>
                    <a:pt x="961" y="4252"/>
                    <a:pt x="2108" y="4252"/>
                  </a:cubicBezTo>
                  <a:cubicBezTo>
                    <a:pt x="3291" y="4252"/>
                    <a:pt x="4252" y="3328"/>
                    <a:pt x="4252" y="2145"/>
                  </a:cubicBezTo>
                  <a:cubicBezTo>
                    <a:pt x="4252" y="962"/>
                    <a:pt x="3291" y="1"/>
                    <a:pt x="210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2007;p37"/>
            <p:cNvSpPr/>
            <p:nvPr/>
          </p:nvSpPr>
          <p:spPr>
            <a:xfrm>
              <a:off x="2998000" y="2989650"/>
              <a:ext cx="91525" cy="91525"/>
            </a:xfrm>
            <a:custGeom>
              <a:avLst/>
              <a:gdLst/>
              <a:ahLst/>
              <a:cxnLst/>
              <a:rect l="l" t="t" r="r" b="b"/>
              <a:pathLst>
                <a:path w="3661" h="3661" extrusionOk="0">
                  <a:moveTo>
                    <a:pt x="1812" y="1"/>
                  </a:moveTo>
                  <a:cubicBezTo>
                    <a:pt x="814" y="1"/>
                    <a:pt x="1" y="814"/>
                    <a:pt x="1" y="1812"/>
                  </a:cubicBezTo>
                  <a:cubicBezTo>
                    <a:pt x="1" y="2811"/>
                    <a:pt x="814" y="3661"/>
                    <a:pt x="1812" y="3661"/>
                  </a:cubicBezTo>
                  <a:cubicBezTo>
                    <a:pt x="2848" y="3661"/>
                    <a:pt x="3661" y="2811"/>
                    <a:pt x="3661" y="1812"/>
                  </a:cubicBezTo>
                  <a:cubicBezTo>
                    <a:pt x="3661" y="814"/>
                    <a:pt x="2848" y="1"/>
                    <a:pt x="18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2008;p37"/>
            <p:cNvSpPr/>
            <p:nvPr/>
          </p:nvSpPr>
          <p:spPr>
            <a:xfrm>
              <a:off x="2990625" y="2982275"/>
              <a:ext cx="106300" cy="106300"/>
            </a:xfrm>
            <a:custGeom>
              <a:avLst/>
              <a:gdLst/>
              <a:ahLst/>
              <a:cxnLst/>
              <a:rect l="l" t="t" r="r" b="b"/>
              <a:pathLst>
                <a:path w="4252" h="4252" extrusionOk="0">
                  <a:moveTo>
                    <a:pt x="2107" y="592"/>
                  </a:moveTo>
                  <a:cubicBezTo>
                    <a:pt x="2958" y="592"/>
                    <a:pt x="3623" y="1294"/>
                    <a:pt x="3623" y="2107"/>
                  </a:cubicBezTo>
                  <a:cubicBezTo>
                    <a:pt x="3623" y="2958"/>
                    <a:pt x="2958" y="3623"/>
                    <a:pt x="2107" y="3623"/>
                  </a:cubicBezTo>
                  <a:cubicBezTo>
                    <a:pt x="1294" y="3623"/>
                    <a:pt x="592" y="2958"/>
                    <a:pt x="592" y="2107"/>
                  </a:cubicBezTo>
                  <a:cubicBezTo>
                    <a:pt x="592" y="1294"/>
                    <a:pt x="1294" y="592"/>
                    <a:pt x="2107" y="592"/>
                  </a:cubicBezTo>
                  <a:close/>
                  <a:moveTo>
                    <a:pt x="2107" y="0"/>
                  </a:moveTo>
                  <a:cubicBezTo>
                    <a:pt x="961" y="0"/>
                    <a:pt x="0" y="924"/>
                    <a:pt x="0" y="2107"/>
                  </a:cubicBezTo>
                  <a:cubicBezTo>
                    <a:pt x="0" y="3290"/>
                    <a:pt x="961" y="4252"/>
                    <a:pt x="2107" y="4252"/>
                  </a:cubicBezTo>
                  <a:cubicBezTo>
                    <a:pt x="3290" y="4252"/>
                    <a:pt x="4252" y="3290"/>
                    <a:pt x="4252" y="2107"/>
                  </a:cubicBezTo>
                  <a:cubicBezTo>
                    <a:pt x="4252" y="924"/>
                    <a:pt x="3290" y="0"/>
                    <a:pt x="210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9" name="Google Shape;2009;p37"/>
            <p:cNvSpPr/>
            <p:nvPr/>
          </p:nvSpPr>
          <p:spPr>
            <a:xfrm>
              <a:off x="3336300" y="2625500"/>
              <a:ext cx="91525" cy="90600"/>
            </a:xfrm>
            <a:custGeom>
              <a:avLst/>
              <a:gdLst/>
              <a:ahLst/>
              <a:cxnLst/>
              <a:rect l="l" t="t" r="r" b="b"/>
              <a:pathLst>
                <a:path w="3661" h="3624" extrusionOk="0">
                  <a:moveTo>
                    <a:pt x="1849" y="0"/>
                  </a:moveTo>
                  <a:cubicBezTo>
                    <a:pt x="813" y="0"/>
                    <a:pt x="0" y="814"/>
                    <a:pt x="0" y="1812"/>
                  </a:cubicBezTo>
                  <a:cubicBezTo>
                    <a:pt x="0" y="2810"/>
                    <a:pt x="813" y="3623"/>
                    <a:pt x="1849" y="3623"/>
                  </a:cubicBezTo>
                  <a:cubicBezTo>
                    <a:pt x="2847" y="3623"/>
                    <a:pt x="3660" y="2810"/>
                    <a:pt x="3660" y="1812"/>
                  </a:cubicBezTo>
                  <a:cubicBezTo>
                    <a:pt x="3660" y="814"/>
                    <a:pt x="2847" y="0"/>
                    <a:pt x="18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10;p37"/>
            <p:cNvSpPr/>
            <p:nvPr/>
          </p:nvSpPr>
          <p:spPr>
            <a:xfrm>
              <a:off x="3328900" y="2617175"/>
              <a:ext cx="106300" cy="107250"/>
            </a:xfrm>
            <a:custGeom>
              <a:avLst/>
              <a:gdLst/>
              <a:ahLst/>
              <a:cxnLst/>
              <a:rect l="l" t="t" r="r" b="b"/>
              <a:pathLst>
                <a:path w="4252" h="4290" extrusionOk="0">
                  <a:moveTo>
                    <a:pt x="2145" y="629"/>
                  </a:moveTo>
                  <a:cubicBezTo>
                    <a:pt x="2958" y="629"/>
                    <a:pt x="3660" y="1295"/>
                    <a:pt x="3660" y="2145"/>
                  </a:cubicBezTo>
                  <a:cubicBezTo>
                    <a:pt x="3660" y="2995"/>
                    <a:pt x="2958" y="3661"/>
                    <a:pt x="2145" y="3661"/>
                  </a:cubicBezTo>
                  <a:cubicBezTo>
                    <a:pt x="1294" y="3661"/>
                    <a:pt x="629" y="2995"/>
                    <a:pt x="629" y="2145"/>
                  </a:cubicBezTo>
                  <a:cubicBezTo>
                    <a:pt x="629" y="1295"/>
                    <a:pt x="1294" y="629"/>
                    <a:pt x="2145" y="629"/>
                  </a:cubicBezTo>
                  <a:close/>
                  <a:moveTo>
                    <a:pt x="2145" y="1"/>
                  </a:moveTo>
                  <a:cubicBezTo>
                    <a:pt x="962" y="1"/>
                    <a:pt x="0" y="962"/>
                    <a:pt x="0" y="2145"/>
                  </a:cubicBezTo>
                  <a:cubicBezTo>
                    <a:pt x="0" y="3328"/>
                    <a:pt x="962" y="4289"/>
                    <a:pt x="2145" y="4289"/>
                  </a:cubicBezTo>
                  <a:cubicBezTo>
                    <a:pt x="3291" y="4289"/>
                    <a:pt x="4252" y="3328"/>
                    <a:pt x="4252" y="2145"/>
                  </a:cubicBezTo>
                  <a:cubicBezTo>
                    <a:pt x="4252" y="962"/>
                    <a:pt x="3291" y="1"/>
                    <a:pt x="21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2011;p37"/>
            <p:cNvSpPr/>
            <p:nvPr/>
          </p:nvSpPr>
          <p:spPr>
            <a:xfrm>
              <a:off x="1865775" y="3060825"/>
              <a:ext cx="90600" cy="91525"/>
            </a:xfrm>
            <a:custGeom>
              <a:avLst/>
              <a:gdLst/>
              <a:ahLst/>
              <a:cxnLst/>
              <a:rect l="l" t="t" r="r" b="b"/>
              <a:pathLst>
                <a:path w="3624" h="3661" extrusionOk="0">
                  <a:moveTo>
                    <a:pt x="1812" y="1"/>
                  </a:moveTo>
                  <a:cubicBezTo>
                    <a:pt x="814" y="1"/>
                    <a:pt x="1" y="814"/>
                    <a:pt x="1" y="1849"/>
                  </a:cubicBezTo>
                  <a:cubicBezTo>
                    <a:pt x="1" y="2847"/>
                    <a:pt x="814" y="3661"/>
                    <a:pt x="1812" y="3661"/>
                  </a:cubicBezTo>
                  <a:cubicBezTo>
                    <a:pt x="2811" y="3661"/>
                    <a:pt x="3624" y="2847"/>
                    <a:pt x="3624" y="1849"/>
                  </a:cubicBezTo>
                  <a:cubicBezTo>
                    <a:pt x="3624" y="814"/>
                    <a:pt x="2811" y="1"/>
                    <a:pt x="18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12;p37"/>
            <p:cNvSpPr/>
            <p:nvPr/>
          </p:nvSpPr>
          <p:spPr>
            <a:xfrm>
              <a:off x="1857475" y="3053425"/>
              <a:ext cx="107225" cy="106325"/>
            </a:xfrm>
            <a:custGeom>
              <a:avLst/>
              <a:gdLst/>
              <a:ahLst/>
              <a:cxnLst/>
              <a:rect l="l" t="t" r="r" b="b"/>
              <a:pathLst>
                <a:path w="4289" h="4253" extrusionOk="0">
                  <a:moveTo>
                    <a:pt x="2144" y="629"/>
                  </a:moveTo>
                  <a:cubicBezTo>
                    <a:pt x="2995" y="629"/>
                    <a:pt x="3660" y="1295"/>
                    <a:pt x="3660" y="2145"/>
                  </a:cubicBezTo>
                  <a:cubicBezTo>
                    <a:pt x="3660" y="2958"/>
                    <a:pt x="2995" y="3661"/>
                    <a:pt x="2144" y="3661"/>
                  </a:cubicBezTo>
                  <a:cubicBezTo>
                    <a:pt x="1294" y="3661"/>
                    <a:pt x="629" y="2958"/>
                    <a:pt x="629" y="2145"/>
                  </a:cubicBezTo>
                  <a:cubicBezTo>
                    <a:pt x="629" y="1295"/>
                    <a:pt x="1294" y="629"/>
                    <a:pt x="2144" y="629"/>
                  </a:cubicBezTo>
                  <a:close/>
                  <a:moveTo>
                    <a:pt x="2144" y="1"/>
                  </a:moveTo>
                  <a:cubicBezTo>
                    <a:pt x="961" y="1"/>
                    <a:pt x="0" y="962"/>
                    <a:pt x="0" y="2145"/>
                  </a:cubicBezTo>
                  <a:cubicBezTo>
                    <a:pt x="0" y="3328"/>
                    <a:pt x="961" y="4252"/>
                    <a:pt x="2144" y="4252"/>
                  </a:cubicBezTo>
                  <a:cubicBezTo>
                    <a:pt x="3327" y="4252"/>
                    <a:pt x="4289" y="3328"/>
                    <a:pt x="4289" y="2145"/>
                  </a:cubicBezTo>
                  <a:cubicBezTo>
                    <a:pt x="4289" y="962"/>
                    <a:pt x="3327" y="1"/>
                    <a:pt x="21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37"/>
            <p:cNvSpPr/>
            <p:nvPr/>
          </p:nvSpPr>
          <p:spPr>
            <a:xfrm>
              <a:off x="2464700" y="2931425"/>
              <a:ext cx="90600" cy="90600"/>
            </a:xfrm>
            <a:custGeom>
              <a:avLst/>
              <a:gdLst/>
              <a:ahLst/>
              <a:cxnLst/>
              <a:rect l="l" t="t" r="r" b="b"/>
              <a:pathLst>
                <a:path w="3624" h="3624" extrusionOk="0">
                  <a:moveTo>
                    <a:pt x="1812" y="1"/>
                  </a:moveTo>
                  <a:cubicBezTo>
                    <a:pt x="814" y="1"/>
                    <a:pt x="1" y="814"/>
                    <a:pt x="1" y="1812"/>
                  </a:cubicBezTo>
                  <a:cubicBezTo>
                    <a:pt x="1" y="2810"/>
                    <a:pt x="814" y="3624"/>
                    <a:pt x="1812" y="3624"/>
                  </a:cubicBezTo>
                  <a:cubicBezTo>
                    <a:pt x="2811" y="3624"/>
                    <a:pt x="3624" y="2810"/>
                    <a:pt x="3624" y="1812"/>
                  </a:cubicBezTo>
                  <a:cubicBezTo>
                    <a:pt x="3624" y="814"/>
                    <a:pt x="2811" y="1"/>
                    <a:pt x="18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4" name="Google Shape;2014;p37"/>
            <p:cNvSpPr/>
            <p:nvPr/>
          </p:nvSpPr>
          <p:spPr>
            <a:xfrm>
              <a:off x="2456400" y="2923100"/>
              <a:ext cx="107225" cy="106325"/>
            </a:xfrm>
            <a:custGeom>
              <a:avLst/>
              <a:gdLst/>
              <a:ahLst/>
              <a:cxnLst/>
              <a:rect l="l" t="t" r="r" b="b"/>
              <a:pathLst>
                <a:path w="4289" h="4253" extrusionOk="0">
                  <a:moveTo>
                    <a:pt x="2144" y="629"/>
                  </a:moveTo>
                  <a:cubicBezTo>
                    <a:pt x="2995" y="629"/>
                    <a:pt x="3660" y="1295"/>
                    <a:pt x="3660" y="2145"/>
                  </a:cubicBezTo>
                  <a:cubicBezTo>
                    <a:pt x="3660" y="2959"/>
                    <a:pt x="2995" y="3661"/>
                    <a:pt x="2144" y="3661"/>
                  </a:cubicBezTo>
                  <a:cubicBezTo>
                    <a:pt x="1294" y="3661"/>
                    <a:pt x="629" y="2959"/>
                    <a:pt x="629" y="2145"/>
                  </a:cubicBezTo>
                  <a:cubicBezTo>
                    <a:pt x="629" y="1295"/>
                    <a:pt x="1294" y="629"/>
                    <a:pt x="2144" y="629"/>
                  </a:cubicBezTo>
                  <a:close/>
                  <a:moveTo>
                    <a:pt x="2144" y="1"/>
                  </a:moveTo>
                  <a:cubicBezTo>
                    <a:pt x="961" y="1"/>
                    <a:pt x="0" y="962"/>
                    <a:pt x="0" y="2145"/>
                  </a:cubicBezTo>
                  <a:cubicBezTo>
                    <a:pt x="0" y="3328"/>
                    <a:pt x="961" y="4253"/>
                    <a:pt x="2144" y="4253"/>
                  </a:cubicBezTo>
                  <a:cubicBezTo>
                    <a:pt x="3327" y="4253"/>
                    <a:pt x="4289" y="3328"/>
                    <a:pt x="4289" y="2145"/>
                  </a:cubicBezTo>
                  <a:cubicBezTo>
                    <a:pt x="4289" y="962"/>
                    <a:pt x="3327" y="1"/>
                    <a:pt x="21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5" name="Google Shape;2015;p37"/>
            <p:cNvSpPr/>
            <p:nvPr/>
          </p:nvSpPr>
          <p:spPr>
            <a:xfrm>
              <a:off x="3707850" y="1843575"/>
              <a:ext cx="52700" cy="1651675"/>
            </a:xfrm>
            <a:custGeom>
              <a:avLst/>
              <a:gdLst/>
              <a:ahLst/>
              <a:cxnLst/>
              <a:rect l="l" t="t" r="r" b="b"/>
              <a:pathLst>
                <a:path w="2108" h="66067" extrusionOk="0">
                  <a:moveTo>
                    <a:pt x="1035" y="0"/>
                  </a:moveTo>
                  <a:cubicBezTo>
                    <a:pt x="481" y="0"/>
                    <a:pt x="0" y="481"/>
                    <a:pt x="0" y="1072"/>
                  </a:cubicBezTo>
                  <a:lnTo>
                    <a:pt x="0" y="65032"/>
                  </a:lnTo>
                  <a:cubicBezTo>
                    <a:pt x="0" y="65586"/>
                    <a:pt x="481" y="66067"/>
                    <a:pt x="1035" y="66067"/>
                  </a:cubicBezTo>
                  <a:cubicBezTo>
                    <a:pt x="1627" y="66067"/>
                    <a:pt x="2108" y="65586"/>
                    <a:pt x="2108" y="65032"/>
                  </a:cubicBezTo>
                  <a:lnTo>
                    <a:pt x="2108" y="1072"/>
                  </a:lnTo>
                  <a:cubicBezTo>
                    <a:pt x="2108" y="481"/>
                    <a:pt x="1627" y="0"/>
                    <a:pt x="10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37"/>
            <p:cNvSpPr/>
            <p:nvPr/>
          </p:nvSpPr>
          <p:spPr>
            <a:xfrm>
              <a:off x="3700450" y="1836175"/>
              <a:ext cx="67500" cy="1666475"/>
            </a:xfrm>
            <a:custGeom>
              <a:avLst/>
              <a:gdLst/>
              <a:ahLst/>
              <a:cxnLst/>
              <a:rect l="l" t="t" r="r" b="b"/>
              <a:pathLst>
                <a:path w="2700" h="66659" extrusionOk="0">
                  <a:moveTo>
                    <a:pt x="1331" y="629"/>
                  </a:moveTo>
                  <a:cubicBezTo>
                    <a:pt x="1738" y="629"/>
                    <a:pt x="2071" y="962"/>
                    <a:pt x="2071" y="1368"/>
                  </a:cubicBezTo>
                  <a:lnTo>
                    <a:pt x="2071" y="65328"/>
                  </a:lnTo>
                  <a:cubicBezTo>
                    <a:pt x="2071" y="65734"/>
                    <a:pt x="1738" y="66067"/>
                    <a:pt x="1331" y="66067"/>
                  </a:cubicBezTo>
                  <a:cubicBezTo>
                    <a:pt x="925" y="66067"/>
                    <a:pt x="592" y="65734"/>
                    <a:pt x="592" y="65328"/>
                  </a:cubicBezTo>
                  <a:lnTo>
                    <a:pt x="592" y="1368"/>
                  </a:lnTo>
                  <a:cubicBezTo>
                    <a:pt x="592" y="962"/>
                    <a:pt x="925" y="629"/>
                    <a:pt x="1331" y="629"/>
                  </a:cubicBezTo>
                  <a:close/>
                  <a:moveTo>
                    <a:pt x="1331" y="0"/>
                  </a:moveTo>
                  <a:cubicBezTo>
                    <a:pt x="592" y="0"/>
                    <a:pt x="0" y="592"/>
                    <a:pt x="0" y="1368"/>
                  </a:cubicBezTo>
                  <a:lnTo>
                    <a:pt x="0" y="65328"/>
                  </a:lnTo>
                  <a:cubicBezTo>
                    <a:pt x="0" y="66067"/>
                    <a:pt x="592" y="66659"/>
                    <a:pt x="1331" y="66659"/>
                  </a:cubicBezTo>
                  <a:cubicBezTo>
                    <a:pt x="2108" y="66659"/>
                    <a:pt x="2699" y="66067"/>
                    <a:pt x="2699" y="65328"/>
                  </a:cubicBezTo>
                  <a:lnTo>
                    <a:pt x="2699" y="1368"/>
                  </a:lnTo>
                  <a:cubicBezTo>
                    <a:pt x="2699" y="592"/>
                    <a:pt x="2108" y="0"/>
                    <a:pt x="13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2017;p37"/>
            <p:cNvSpPr/>
            <p:nvPr/>
          </p:nvSpPr>
          <p:spPr>
            <a:xfrm>
              <a:off x="4015625" y="2157825"/>
              <a:ext cx="307800" cy="14800"/>
            </a:xfrm>
            <a:custGeom>
              <a:avLst/>
              <a:gdLst/>
              <a:ahLst/>
              <a:cxnLst/>
              <a:rect l="l" t="t" r="r" b="b"/>
              <a:pathLst>
                <a:path w="12312" h="592" extrusionOk="0">
                  <a:moveTo>
                    <a:pt x="296" y="0"/>
                  </a:moveTo>
                  <a:cubicBezTo>
                    <a:pt x="111" y="0"/>
                    <a:pt x="0" y="111"/>
                    <a:pt x="0" y="296"/>
                  </a:cubicBezTo>
                  <a:cubicBezTo>
                    <a:pt x="0" y="481"/>
                    <a:pt x="111" y="592"/>
                    <a:pt x="296" y="592"/>
                  </a:cubicBezTo>
                  <a:lnTo>
                    <a:pt x="12016" y="592"/>
                  </a:lnTo>
                  <a:cubicBezTo>
                    <a:pt x="12201" y="592"/>
                    <a:pt x="12312" y="481"/>
                    <a:pt x="12312" y="296"/>
                  </a:cubicBezTo>
                  <a:cubicBezTo>
                    <a:pt x="12312" y="111"/>
                    <a:pt x="12201" y="0"/>
                    <a:pt x="120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2018;p37"/>
            <p:cNvSpPr/>
            <p:nvPr/>
          </p:nvSpPr>
          <p:spPr>
            <a:xfrm>
              <a:off x="3805825" y="2157825"/>
              <a:ext cx="118325" cy="14800"/>
            </a:xfrm>
            <a:custGeom>
              <a:avLst/>
              <a:gdLst/>
              <a:ahLst/>
              <a:cxnLst/>
              <a:rect l="l" t="t" r="r" b="b"/>
              <a:pathLst>
                <a:path w="4733" h="592" extrusionOk="0">
                  <a:moveTo>
                    <a:pt x="333" y="0"/>
                  </a:moveTo>
                  <a:cubicBezTo>
                    <a:pt x="148" y="0"/>
                    <a:pt x="0" y="111"/>
                    <a:pt x="0" y="296"/>
                  </a:cubicBezTo>
                  <a:cubicBezTo>
                    <a:pt x="0" y="481"/>
                    <a:pt x="148" y="592"/>
                    <a:pt x="333" y="592"/>
                  </a:cubicBezTo>
                  <a:lnTo>
                    <a:pt x="4400" y="592"/>
                  </a:lnTo>
                  <a:cubicBezTo>
                    <a:pt x="4584" y="592"/>
                    <a:pt x="4732" y="481"/>
                    <a:pt x="4732" y="296"/>
                  </a:cubicBezTo>
                  <a:cubicBezTo>
                    <a:pt x="4732" y="111"/>
                    <a:pt x="4584" y="0"/>
                    <a:pt x="44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37"/>
            <p:cNvSpPr/>
            <p:nvPr/>
          </p:nvSpPr>
          <p:spPr>
            <a:xfrm>
              <a:off x="4256850" y="2234525"/>
              <a:ext cx="66575" cy="15750"/>
            </a:xfrm>
            <a:custGeom>
              <a:avLst/>
              <a:gdLst/>
              <a:ahLst/>
              <a:cxnLst/>
              <a:rect l="l" t="t" r="r" b="b"/>
              <a:pathLst>
                <a:path w="2663" h="630" extrusionOk="0">
                  <a:moveTo>
                    <a:pt x="334" y="1"/>
                  </a:moveTo>
                  <a:cubicBezTo>
                    <a:pt x="149" y="1"/>
                    <a:pt x="1" y="149"/>
                    <a:pt x="1" y="333"/>
                  </a:cubicBezTo>
                  <a:cubicBezTo>
                    <a:pt x="1" y="481"/>
                    <a:pt x="149" y="629"/>
                    <a:pt x="334" y="629"/>
                  </a:cubicBezTo>
                  <a:lnTo>
                    <a:pt x="2367" y="629"/>
                  </a:lnTo>
                  <a:cubicBezTo>
                    <a:pt x="2552" y="629"/>
                    <a:pt x="2663" y="481"/>
                    <a:pt x="2663" y="333"/>
                  </a:cubicBezTo>
                  <a:cubicBezTo>
                    <a:pt x="2663" y="149"/>
                    <a:pt x="2552" y="1"/>
                    <a:pt x="23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0" name="Google Shape;2020;p37"/>
            <p:cNvSpPr/>
            <p:nvPr/>
          </p:nvSpPr>
          <p:spPr>
            <a:xfrm>
              <a:off x="4112675" y="2234525"/>
              <a:ext cx="118325" cy="15750"/>
            </a:xfrm>
            <a:custGeom>
              <a:avLst/>
              <a:gdLst/>
              <a:ahLst/>
              <a:cxnLst/>
              <a:rect l="l" t="t" r="r" b="b"/>
              <a:pathLst>
                <a:path w="4733" h="630" extrusionOk="0">
                  <a:moveTo>
                    <a:pt x="333" y="1"/>
                  </a:moveTo>
                  <a:cubicBezTo>
                    <a:pt x="148" y="1"/>
                    <a:pt x="0" y="149"/>
                    <a:pt x="0" y="333"/>
                  </a:cubicBezTo>
                  <a:cubicBezTo>
                    <a:pt x="0" y="481"/>
                    <a:pt x="148" y="629"/>
                    <a:pt x="333" y="629"/>
                  </a:cubicBezTo>
                  <a:lnTo>
                    <a:pt x="4400" y="629"/>
                  </a:lnTo>
                  <a:cubicBezTo>
                    <a:pt x="4585" y="629"/>
                    <a:pt x="4733" y="481"/>
                    <a:pt x="4733" y="333"/>
                  </a:cubicBezTo>
                  <a:cubicBezTo>
                    <a:pt x="4733" y="149"/>
                    <a:pt x="4585" y="1"/>
                    <a:pt x="440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1" name="Google Shape;2021;p37"/>
            <p:cNvSpPr/>
            <p:nvPr/>
          </p:nvSpPr>
          <p:spPr>
            <a:xfrm>
              <a:off x="3805825" y="2234525"/>
              <a:ext cx="253275" cy="15750"/>
            </a:xfrm>
            <a:custGeom>
              <a:avLst/>
              <a:gdLst/>
              <a:ahLst/>
              <a:cxnLst/>
              <a:rect l="l" t="t" r="r" b="b"/>
              <a:pathLst>
                <a:path w="10131" h="630" extrusionOk="0">
                  <a:moveTo>
                    <a:pt x="333" y="1"/>
                  </a:moveTo>
                  <a:cubicBezTo>
                    <a:pt x="148" y="1"/>
                    <a:pt x="0" y="149"/>
                    <a:pt x="0" y="333"/>
                  </a:cubicBezTo>
                  <a:cubicBezTo>
                    <a:pt x="0" y="481"/>
                    <a:pt x="148" y="629"/>
                    <a:pt x="333" y="629"/>
                  </a:cubicBezTo>
                  <a:lnTo>
                    <a:pt x="9797" y="629"/>
                  </a:lnTo>
                  <a:cubicBezTo>
                    <a:pt x="9982" y="629"/>
                    <a:pt x="10130" y="481"/>
                    <a:pt x="10130" y="333"/>
                  </a:cubicBezTo>
                  <a:cubicBezTo>
                    <a:pt x="10130" y="149"/>
                    <a:pt x="9982" y="1"/>
                    <a:pt x="97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2" name="Google Shape;2022;p37"/>
            <p:cNvSpPr/>
            <p:nvPr/>
          </p:nvSpPr>
          <p:spPr>
            <a:xfrm>
              <a:off x="4047975" y="2312175"/>
              <a:ext cx="275450" cy="15725"/>
            </a:xfrm>
            <a:custGeom>
              <a:avLst/>
              <a:gdLst/>
              <a:ahLst/>
              <a:cxnLst/>
              <a:rect l="l" t="t" r="r" b="b"/>
              <a:pathLst>
                <a:path w="11018" h="629" extrusionOk="0">
                  <a:moveTo>
                    <a:pt x="296" y="0"/>
                  </a:moveTo>
                  <a:cubicBezTo>
                    <a:pt x="148" y="0"/>
                    <a:pt x="0" y="148"/>
                    <a:pt x="0" y="296"/>
                  </a:cubicBezTo>
                  <a:cubicBezTo>
                    <a:pt x="0" y="481"/>
                    <a:pt x="148" y="629"/>
                    <a:pt x="296" y="629"/>
                  </a:cubicBezTo>
                  <a:lnTo>
                    <a:pt x="10722" y="629"/>
                  </a:lnTo>
                  <a:cubicBezTo>
                    <a:pt x="10907" y="629"/>
                    <a:pt x="11018" y="481"/>
                    <a:pt x="11018" y="296"/>
                  </a:cubicBezTo>
                  <a:cubicBezTo>
                    <a:pt x="11018" y="148"/>
                    <a:pt x="10907" y="0"/>
                    <a:pt x="107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3" name="Google Shape;2023;p37"/>
            <p:cNvSpPr/>
            <p:nvPr/>
          </p:nvSpPr>
          <p:spPr>
            <a:xfrm>
              <a:off x="3805825" y="2312175"/>
              <a:ext cx="201500" cy="15725"/>
            </a:xfrm>
            <a:custGeom>
              <a:avLst/>
              <a:gdLst/>
              <a:ahLst/>
              <a:cxnLst/>
              <a:rect l="l" t="t" r="r" b="b"/>
              <a:pathLst>
                <a:path w="8060" h="629" extrusionOk="0">
                  <a:moveTo>
                    <a:pt x="333" y="0"/>
                  </a:moveTo>
                  <a:cubicBezTo>
                    <a:pt x="148" y="0"/>
                    <a:pt x="0" y="148"/>
                    <a:pt x="0" y="296"/>
                  </a:cubicBezTo>
                  <a:cubicBezTo>
                    <a:pt x="0" y="481"/>
                    <a:pt x="148" y="629"/>
                    <a:pt x="333" y="629"/>
                  </a:cubicBezTo>
                  <a:lnTo>
                    <a:pt x="7764" y="629"/>
                  </a:lnTo>
                  <a:cubicBezTo>
                    <a:pt x="7949" y="629"/>
                    <a:pt x="8060" y="481"/>
                    <a:pt x="8060" y="296"/>
                  </a:cubicBezTo>
                  <a:cubicBezTo>
                    <a:pt x="8060" y="148"/>
                    <a:pt x="7949" y="0"/>
                    <a:pt x="776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2024;p37"/>
            <p:cNvSpPr/>
            <p:nvPr/>
          </p:nvSpPr>
          <p:spPr>
            <a:xfrm>
              <a:off x="4196775" y="2389800"/>
              <a:ext cx="126650" cy="14825"/>
            </a:xfrm>
            <a:custGeom>
              <a:avLst/>
              <a:gdLst/>
              <a:ahLst/>
              <a:cxnLst/>
              <a:rect l="l" t="t" r="r" b="b"/>
              <a:pathLst>
                <a:path w="5066" h="593" extrusionOk="0">
                  <a:moveTo>
                    <a:pt x="296" y="1"/>
                  </a:moveTo>
                  <a:cubicBezTo>
                    <a:pt x="149" y="1"/>
                    <a:pt x="1" y="112"/>
                    <a:pt x="1" y="297"/>
                  </a:cubicBezTo>
                  <a:cubicBezTo>
                    <a:pt x="1" y="444"/>
                    <a:pt x="149" y="592"/>
                    <a:pt x="296" y="592"/>
                  </a:cubicBezTo>
                  <a:lnTo>
                    <a:pt x="4770" y="592"/>
                  </a:lnTo>
                  <a:cubicBezTo>
                    <a:pt x="4955" y="592"/>
                    <a:pt x="5066" y="444"/>
                    <a:pt x="5066" y="297"/>
                  </a:cubicBezTo>
                  <a:cubicBezTo>
                    <a:pt x="5066" y="112"/>
                    <a:pt x="4955" y="1"/>
                    <a:pt x="477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2025;p37"/>
            <p:cNvSpPr/>
            <p:nvPr/>
          </p:nvSpPr>
          <p:spPr>
            <a:xfrm>
              <a:off x="3917650" y="2389800"/>
              <a:ext cx="247725" cy="14825"/>
            </a:xfrm>
            <a:custGeom>
              <a:avLst/>
              <a:gdLst/>
              <a:ahLst/>
              <a:cxnLst/>
              <a:rect l="l" t="t" r="r" b="b"/>
              <a:pathLst>
                <a:path w="9909" h="593" extrusionOk="0">
                  <a:moveTo>
                    <a:pt x="296" y="1"/>
                  </a:moveTo>
                  <a:cubicBezTo>
                    <a:pt x="148" y="1"/>
                    <a:pt x="1" y="112"/>
                    <a:pt x="1" y="297"/>
                  </a:cubicBezTo>
                  <a:cubicBezTo>
                    <a:pt x="1" y="444"/>
                    <a:pt x="148" y="592"/>
                    <a:pt x="296" y="592"/>
                  </a:cubicBezTo>
                  <a:lnTo>
                    <a:pt x="9613" y="592"/>
                  </a:lnTo>
                  <a:cubicBezTo>
                    <a:pt x="9798" y="592"/>
                    <a:pt x="9909" y="444"/>
                    <a:pt x="9909" y="297"/>
                  </a:cubicBezTo>
                  <a:cubicBezTo>
                    <a:pt x="9909" y="112"/>
                    <a:pt x="9798" y="1"/>
                    <a:pt x="96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2026;p37"/>
            <p:cNvSpPr/>
            <p:nvPr/>
          </p:nvSpPr>
          <p:spPr>
            <a:xfrm>
              <a:off x="3805825" y="2389800"/>
              <a:ext cx="75800" cy="14825"/>
            </a:xfrm>
            <a:custGeom>
              <a:avLst/>
              <a:gdLst/>
              <a:ahLst/>
              <a:cxnLst/>
              <a:rect l="l" t="t" r="r" b="b"/>
              <a:pathLst>
                <a:path w="3032" h="593" extrusionOk="0">
                  <a:moveTo>
                    <a:pt x="333" y="1"/>
                  </a:moveTo>
                  <a:cubicBezTo>
                    <a:pt x="148" y="1"/>
                    <a:pt x="0" y="112"/>
                    <a:pt x="0" y="297"/>
                  </a:cubicBezTo>
                  <a:cubicBezTo>
                    <a:pt x="0" y="444"/>
                    <a:pt x="148" y="592"/>
                    <a:pt x="333" y="592"/>
                  </a:cubicBezTo>
                  <a:lnTo>
                    <a:pt x="2736" y="592"/>
                  </a:lnTo>
                  <a:cubicBezTo>
                    <a:pt x="2921" y="592"/>
                    <a:pt x="3032" y="444"/>
                    <a:pt x="3032" y="297"/>
                  </a:cubicBezTo>
                  <a:cubicBezTo>
                    <a:pt x="3032" y="112"/>
                    <a:pt x="2921" y="1"/>
                    <a:pt x="27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2027;p37"/>
            <p:cNvSpPr/>
            <p:nvPr/>
          </p:nvSpPr>
          <p:spPr>
            <a:xfrm>
              <a:off x="4015625" y="2457275"/>
              <a:ext cx="307800" cy="14825"/>
            </a:xfrm>
            <a:custGeom>
              <a:avLst/>
              <a:gdLst/>
              <a:ahLst/>
              <a:cxnLst/>
              <a:rect l="l" t="t" r="r" b="b"/>
              <a:pathLst>
                <a:path w="12312" h="593" extrusionOk="0">
                  <a:moveTo>
                    <a:pt x="296" y="1"/>
                  </a:moveTo>
                  <a:cubicBezTo>
                    <a:pt x="111" y="1"/>
                    <a:pt x="0" y="112"/>
                    <a:pt x="0" y="296"/>
                  </a:cubicBezTo>
                  <a:cubicBezTo>
                    <a:pt x="0" y="481"/>
                    <a:pt x="111" y="592"/>
                    <a:pt x="296" y="592"/>
                  </a:cubicBezTo>
                  <a:lnTo>
                    <a:pt x="12016" y="592"/>
                  </a:lnTo>
                  <a:cubicBezTo>
                    <a:pt x="12201" y="592"/>
                    <a:pt x="12312" y="481"/>
                    <a:pt x="12312" y="296"/>
                  </a:cubicBezTo>
                  <a:cubicBezTo>
                    <a:pt x="12312" y="112"/>
                    <a:pt x="12201" y="1"/>
                    <a:pt x="1201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2028;p37"/>
            <p:cNvSpPr/>
            <p:nvPr/>
          </p:nvSpPr>
          <p:spPr>
            <a:xfrm>
              <a:off x="3805825" y="2457275"/>
              <a:ext cx="118325" cy="14825"/>
            </a:xfrm>
            <a:custGeom>
              <a:avLst/>
              <a:gdLst/>
              <a:ahLst/>
              <a:cxnLst/>
              <a:rect l="l" t="t" r="r" b="b"/>
              <a:pathLst>
                <a:path w="4733" h="593" extrusionOk="0">
                  <a:moveTo>
                    <a:pt x="333" y="1"/>
                  </a:moveTo>
                  <a:cubicBezTo>
                    <a:pt x="148" y="1"/>
                    <a:pt x="0" y="112"/>
                    <a:pt x="0" y="296"/>
                  </a:cubicBezTo>
                  <a:cubicBezTo>
                    <a:pt x="0" y="481"/>
                    <a:pt x="148" y="592"/>
                    <a:pt x="333" y="592"/>
                  </a:cubicBezTo>
                  <a:lnTo>
                    <a:pt x="4400" y="592"/>
                  </a:lnTo>
                  <a:cubicBezTo>
                    <a:pt x="4584" y="592"/>
                    <a:pt x="4732" y="481"/>
                    <a:pt x="4732" y="296"/>
                  </a:cubicBezTo>
                  <a:cubicBezTo>
                    <a:pt x="4732" y="112"/>
                    <a:pt x="4584" y="1"/>
                    <a:pt x="440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2029;p37"/>
            <p:cNvSpPr/>
            <p:nvPr/>
          </p:nvSpPr>
          <p:spPr>
            <a:xfrm>
              <a:off x="4256850" y="2534000"/>
              <a:ext cx="66575" cy="15725"/>
            </a:xfrm>
            <a:custGeom>
              <a:avLst/>
              <a:gdLst/>
              <a:ahLst/>
              <a:cxnLst/>
              <a:rect l="l" t="t" r="r" b="b"/>
              <a:pathLst>
                <a:path w="2663" h="629" extrusionOk="0">
                  <a:moveTo>
                    <a:pt x="334" y="0"/>
                  </a:moveTo>
                  <a:cubicBezTo>
                    <a:pt x="149" y="0"/>
                    <a:pt x="1" y="148"/>
                    <a:pt x="1" y="333"/>
                  </a:cubicBezTo>
                  <a:cubicBezTo>
                    <a:pt x="1" y="481"/>
                    <a:pt x="149" y="629"/>
                    <a:pt x="334" y="629"/>
                  </a:cubicBezTo>
                  <a:lnTo>
                    <a:pt x="2367" y="629"/>
                  </a:lnTo>
                  <a:cubicBezTo>
                    <a:pt x="2552" y="629"/>
                    <a:pt x="2663" y="481"/>
                    <a:pt x="2663" y="333"/>
                  </a:cubicBezTo>
                  <a:cubicBezTo>
                    <a:pt x="2663" y="148"/>
                    <a:pt x="2552" y="0"/>
                    <a:pt x="23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2030;p37"/>
            <p:cNvSpPr/>
            <p:nvPr/>
          </p:nvSpPr>
          <p:spPr>
            <a:xfrm>
              <a:off x="4112675" y="2534000"/>
              <a:ext cx="118325" cy="15725"/>
            </a:xfrm>
            <a:custGeom>
              <a:avLst/>
              <a:gdLst/>
              <a:ahLst/>
              <a:cxnLst/>
              <a:rect l="l" t="t" r="r" b="b"/>
              <a:pathLst>
                <a:path w="4733" h="629" extrusionOk="0">
                  <a:moveTo>
                    <a:pt x="333" y="0"/>
                  </a:moveTo>
                  <a:cubicBezTo>
                    <a:pt x="148" y="0"/>
                    <a:pt x="0" y="148"/>
                    <a:pt x="0" y="333"/>
                  </a:cubicBezTo>
                  <a:cubicBezTo>
                    <a:pt x="0" y="481"/>
                    <a:pt x="148" y="629"/>
                    <a:pt x="333" y="629"/>
                  </a:cubicBezTo>
                  <a:lnTo>
                    <a:pt x="4400" y="629"/>
                  </a:lnTo>
                  <a:cubicBezTo>
                    <a:pt x="4585" y="629"/>
                    <a:pt x="4733" y="481"/>
                    <a:pt x="4733" y="333"/>
                  </a:cubicBezTo>
                  <a:cubicBezTo>
                    <a:pt x="4733" y="148"/>
                    <a:pt x="4585" y="0"/>
                    <a:pt x="44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1" name="Google Shape;2031;p37"/>
            <p:cNvSpPr/>
            <p:nvPr/>
          </p:nvSpPr>
          <p:spPr>
            <a:xfrm>
              <a:off x="3805825" y="2534000"/>
              <a:ext cx="253275" cy="15725"/>
            </a:xfrm>
            <a:custGeom>
              <a:avLst/>
              <a:gdLst/>
              <a:ahLst/>
              <a:cxnLst/>
              <a:rect l="l" t="t" r="r" b="b"/>
              <a:pathLst>
                <a:path w="10131" h="629" extrusionOk="0">
                  <a:moveTo>
                    <a:pt x="333" y="0"/>
                  </a:moveTo>
                  <a:cubicBezTo>
                    <a:pt x="148" y="0"/>
                    <a:pt x="0" y="148"/>
                    <a:pt x="0" y="333"/>
                  </a:cubicBezTo>
                  <a:cubicBezTo>
                    <a:pt x="0" y="481"/>
                    <a:pt x="148" y="629"/>
                    <a:pt x="333" y="629"/>
                  </a:cubicBezTo>
                  <a:lnTo>
                    <a:pt x="9797" y="629"/>
                  </a:lnTo>
                  <a:cubicBezTo>
                    <a:pt x="9982" y="629"/>
                    <a:pt x="10130" y="481"/>
                    <a:pt x="10130" y="333"/>
                  </a:cubicBezTo>
                  <a:cubicBezTo>
                    <a:pt x="10130" y="148"/>
                    <a:pt x="9982" y="0"/>
                    <a:pt x="979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2" name="Google Shape;2032;p37"/>
            <p:cNvSpPr/>
            <p:nvPr/>
          </p:nvSpPr>
          <p:spPr>
            <a:xfrm>
              <a:off x="4047975" y="2611625"/>
              <a:ext cx="275450" cy="15750"/>
            </a:xfrm>
            <a:custGeom>
              <a:avLst/>
              <a:gdLst/>
              <a:ahLst/>
              <a:cxnLst/>
              <a:rect l="l" t="t" r="r" b="b"/>
              <a:pathLst>
                <a:path w="11018" h="630" extrusionOk="0">
                  <a:moveTo>
                    <a:pt x="296" y="1"/>
                  </a:moveTo>
                  <a:cubicBezTo>
                    <a:pt x="148" y="1"/>
                    <a:pt x="0" y="149"/>
                    <a:pt x="0" y="297"/>
                  </a:cubicBezTo>
                  <a:cubicBezTo>
                    <a:pt x="0" y="481"/>
                    <a:pt x="148" y="629"/>
                    <a:pt x="296" y="629"/>
                  </a:cubicBezTo>
                  <a:lnTo>
                    <a:pt x="10722" y="629"/>
                  </a:lnTo>
                  <a:cubicBezTo>
                    <a:pt x="10907" y="629"/>
                    <a:pt x="11018" y="481"/>
                    <a:pt x="11018" y="297"/>
                  </a:cubicBezTo>
                  <a:cubicBezTo>
                    <a:pt x="11018" y="149"/>
                    <a:pt x="10907" y="1"/>
                    <a:pt x="107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2033;p37"/>
            <p:cNvSpPr/>
            <p:nvPr/>
          </p:nvSpPr>
          <p:spPr>
            <a:xfrm>
              <a:off x="3805825" y="2611625"/>
              <a:ext cx="201500" cy="15750"/>
            </a:xfrm>
            <a:custGeom>
              <a:avLst/>
              <a:gdLst/>
              <a:ahLst/>
              <a:cxnLst/>
              <a:rect l="l" t="t" r="r" b="b"/>
              <a:pathLst>
                <a:path w="8060" h="630" extrusionOk="0">
                  <a:moveTo>
                    <a:pt x="333" y="1"/>
                  </a:moveTo>
                  <a:cubicBezTo>
                    <a:pt x="148" y="1"/>
                    <a:pt x="0" y="149"/>
                    <a:pt x="0" y="297"/>
                  </a:cubicBezTo>
                  <a:cubicBezTo>
                    <a:pt x="0" y="481"/>
                    <a:pt x="148" y="629"/>
                    <a:pt x="333" y="629"/>
                  </a:cubicBezTo>
                  <a:lnTo>
                    <a:pt x="7764" y="629"/>
                  </a:lnTo>
                  <a:cubicBezTo>
                    <a:pt x="7949" y="629"/>
                    <a:pt x="8060" y="481"/>
                    <a:pt x="8060" y="297"/>
                  </a:cubicBezTo>
                  <a:cubicBezTo>
                    <a:pt x="8060" y="149"/>
                    <a:pt x="7949" y="1"/>
                    <a:pt x="776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4" name="Google Shape;2034;p37"/>
            <p:cNvSpPr/>
            <p:nvPr/>
          </p:nvSpPr>
          <p:spPr>
            <a:xfrm>
              <a:off x="4196775" y="2688350"/>
              <a:ext cx="126650" cy="15725"/>
            </a:xfrm>
            <a:custGeom>
              <a:avLst/>
              <a:gdLst/>
              <a:ahLst/>
              <a:cxnLst/>
              <a:rect l="l" t="t" r="r" b="b"/>
              <a:pathLst>
                <a:path w="5066" h="629" extrusionOk="0">
                  <a:moveTo>
                    <a:pt x="296" y="0"/>
                  </a:moveTo>
                  <a:cubicBezTo>
                    <a:pt x="149" y="0"/>
                    <a:pt x="1" y="148"/>
                    <a:pt x="1" y="333"/>
                  </a:cubicBezTo>
                  <a:cubicBezTo>
                    <a:pt x="1" y="481"/>
                    <a:pt x="149" y="629"/>
                    <a:pt x="296" y="629"/>
                  </a:cubicBezTo>
                  <a:lnTo>
                    <a:pt x="4770" y="629"/>
                  </a:lnTo>
                  <a:cubicBezTo>
                    <a:pt x="4955" y="629"/>
                    <a:pt x="5066" y="481"/>
                    <a:pt x="5066" y="333"/>
                  </a:cubicBezTo>
                  <a:cubicBezTo>
                    <a:pt x="5066" y="148"/>
                    <a:pt x="4955" y="0"/>
                    <a:pt x="477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5" name="Google Shape;2035;p37"/>
            <p:cNvSpPr/>
            <p:nvPr/>
          </p:nvSpPr>
          <p:spPr>
            <a:xfrm>
              <a:off x="3917650" y="2688350"/>
              <a:ext cx="247725" cy="15725"/>
            </a:xfrm>
            <a:custGeom>
              <a:avLst/>
              <a:gdLst/>
              <a:ahLst/>
              <a:cxnLst/>
              <a:rect l="l" t="t" r="r" b="b"/>
              <a:pathLst>
                <a:path w="9909" h="629" extrusionOk="0">
                  <a:moveTo>
                    <a:pt x="296" y="0"/>
                  </a:moveTo>
                  <a:cubicBezTo>
                    <a:pt x="148" y="0"/>
                    <a:pt x="1" y="148"/>
                    <a:pt x="1" y="333"/>
                  </a:cubicBezTo>
                  <a:cubicBezTo>
                    <a:pt x="1" y="481"/>
                    <a:pt x="148" y="629"/>
                    <a:pt x="296" y="629"/>
                  </a:cubicBezTo>
                  <a:lnTo>
                    <a:pt x="9613" y="629"/>
                  </a:lnTo>
                  <a:cubicBezTo>
                    <a:pt x="9798" y="629"/>
                    <a:pt x="9909" y="481"/>
                    <a:pt x="9909" y="333"/>
                  </a:cubicBezTo>
                  <a:cubicBezTo>
                    <a:pt x="9909" y="148"/>
                    <a:pt x="9798" y="0"/>
                    <a:pt x="961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6" name="Google Shape;2036;p37"/>
            <p:cNvSpPr/>
            <p:nvPr/>
          </p:nvSpPr>
          <p:spPr>
            <a:xfrm>
              <a:off x="3805825" y="2688350"/>
              <a:ext cx="75800" cy="15725"/>
            </a:xfrm>
            <a:custGeom>
              <a:avLst/>
              <a:gdLst/>
              <a:ahLst/>
              <a:cxnLst/>
              <a:rect l="l" t="t" r="r" b="b"/>
              <a:pathLst>
                <a:path w="3032" h="629" extrusionOk="0">
                  <a:moveTo>
                    <a:pt x="333" y="0"/>
                  </a:moveTo>
                  <a:cubicBezTo>
                    <a:pt x="148" y="0"/>
                    <a:pt x="0" y="148"/>
                    <a:pt x="0" y="333"/>
                  </a:cubicBezTo>
                  <a:cubicBezTo>
                    <a:pt x="0" y="481"/>
                    <a:pt x="148" y="629"/>
                    <a:pt x="333" y="629"/>
                  </a:cubicBezTo>
                  <a:lnTo>
                    <a:pt x="2736" y="629"/>
                  </a:lnTo>
                  <a:cubicBezTo>
                    <a:pt x="2921" y="629"/>
                    <a:pt x="3032" y="481"/>
                    <a:pt x="3032" y="333"/>
                  </a:cubicBezTo>
                  <a:cubicBezTo>
                    <a:pt x="3032" y="148"/>
                    <a:pt x="2921" y="0"/>
                    <a:pt x="27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7" name="Google Shape;2037;p37"/>
            <p:cNvSpPr/>
            <p:nvPr/>
          </p:nvSpPr>
          <p:spPr>
            <a:xfrm>
              <a:off x="4015625" y="2756750"/>
              <a:ext cx="307800" cy="14800"/>
            </a:xfrm>
            <a:custGeom>
              <a:avLst/>
              <a:gdLst/>
              <a:ahLst/>
              <a:cxnLst/>
              <a:rect l="l" t="t" r="r" b="b"/>
              <a:pathLst>
                <a:path w="12312" h="592" extrusionOk="0">
                  <a:moveTo>
                    <a:pt x="296" y="0"/>
                  </a:moveTo>
                  <a:cubicBezTo>
                    <a:pt x="111" y="0"/>
                    <a:pt x="0" y="111"/>
                    <a:pt x="0" y="296"/>
                  </a:cubicBezTo>
                  <a:cubicBezTo>
                    <a:pt x="0" y="481"/>
                    <a:pt x="111" y="592"/>
                    <a:pt x="296" y="592"/>
                  </a:cubicBezTo>
                  <a:lnTo>
                    <a:pt x="12016" y="592"/>
                  </a:lnTo>
                  <a:cubicBezTo>
                    <a:pt x="12201" y="592"/>
                    <a:pt x="12312" y="481"/>
                    <a:pt x="12312" y="296"/>
                  </a:cubicBezTo>
                  <a:cubicBezTo>
                    <a:pt x="12312" y="111"/>
                    <a:pt x="12201" y="0"/>
                    <a:pt x="120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8" name="Google Shape;2038;p37"/>
            <p:cNvSpPr/>
            <p:nvPr/>
          </p:nvSpPr>
          <p:spPr>
            <a:xfrm>
              <a:off x="3805825" y="2756750"/>
              <a:ext cx="118325" cy="14800"/>
            </a:xfrm>
            <a:custGeom>
              <a:avLst/>
              <a:gdLst/>
              <a:ahLst/>
              <a:cxnLst/>
              <a:rect l="l" t="t" r="r" b="b"/>
              <a:pathLst>
                <a:path w="4733" h="592" extrusionOk="0">
                  <a:moveTo>
                    <a:pt x="333" y="0"/>
                  </a:moveTo>
                  <a:cubicBezTo>
                    <a:pt x="148" y="0"/>
                    <a:pt x="0" y="111"/>
                    <a:pt x="0" y="296"/>
                  </a:cubicBezTo>
                  <a:cubicBezTo>
                    <a:pt x="0" y="481"/>
                    <a:pt x="148" y="592"/>
                    <a:pt x="333" y="592"/>
                  </a:cubicBezTo>
                  <a:lnTo>
                    <a:pt x="4400" y="592"/>
                  </a:lnTo>
                  <a:cubicBezTo>
                    <a:pt x="4584" y="592"/>
                    <a:pt x="4732" y="481"/>
                    <a:pt x="4732" y="296"/>
                  </a:cubicBezTo>
                  <a:cubicBezTo>
                    <a:pt x="4732" y="111"/>
                    <a:pt x="4584" y="0"/>
                    <a:pt x="44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37"/>
            <p:cNvSpPr/>
            <p:nvPr/>
          </p:nvSpPr>
          <p:spPr>
            <a:xfrm>
              <a:off x="4256850" y="2833450"/>
              <a:ext cx="66575" cy="15750"/>
            </a:xfrm>
            <a:custGeom>
              <a:avLst/>
              <a:gdLst/>
              <a:ahLst/>
              <a:cxnLst/>
              <a:rect l="l" t="t" r="r" b="b"/>
              <a:pathLst>
                <a:path w="2663" h="630" extrusionOk="0">
                  <a:moveTo>
                    <a:pt x="334" y="1"/>
                  </a:moveTo>
                  <a:cubicBezTo>
                    <a:pt x="149" y="1"/>
                    <a:pt x="1" y="149"/>
                    <a:pt x="1" y="334"/>
                  </a:cubicBezTo>
                  <a:cubicBezTo>
                    <a:pt x="1" y="481"/>
                    <a:pt x="149" y="629"/>
                    <a:pt x="334" y="629"/>
                  </a:cubicBezTo>
                  <a:lnTo>
                    <a:pt x="2367" y="629"/>
                  </a:lnTo>
                  <a:cubicBezTo>
                    <a:pt x="2552" y="629"/>
                    <a:pt x="2663" y="481"/>
                    <a:pt x="2663" y="334"/>
                  </a:cubicBezTo>
                  <a:cubicBezTo>
                    <a:pt x="2663" y="149"/>
                    <a:pt x="2552" y="1"/>
                    <a:pt x="23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2040;p37"/>
            <p:cNvSpPr/>
            <p:nvPr/>
          </p:nvSpPr>
          <p:spPr>
            <a:xfrm>
              <a:off x="4112675" y="2833450"/>
              <a:ext cx="118325" cy="15750"/>
            </a:xfrm>
            <a:custGeom>
              <a:avLst/>
              <a:gdLst/>
              <a:ahLst/>
              <a:cxnLst/>
              <a:rect l="l" t="t" r="r" b="b"/>
              <a:pathLst>
                <a:path w="4733" h="630" extrusionOk="0">
                  <a:moveTo>
                    <a:pt x="333" y="1"/>
                  </a:moveTo>
                  <a:cubicBezTo>
                    <a:pt x="148" y="1"/>
                    <a:pt x="0" y="149"/>
                    <a:pt x="0" y="334"/>
                  </a:cubicBezTo>
                  <a:cubicBezTo>
                    <a:pt x="0" y="481"/>
                    <a:pt x="148" y="629"/>
                    <a:pt x="333" y="629"/>
                  </a:cubicBezTo>
                  <a:lnTo>
                    <a:pt x="4400" y="629"/>
                  </a:lnTo>
                  <a:cubicBezTo>
                    <a:pt x="4585" y="629"/>
                    <a:pt x="4733" y="481"/>
                    <a:pt x="4733" y="334"/>
                  </a:cubicBezTo>
                  <a:cubicBezTo>
                    <a:pt x="4733" y="149"/>
                    <a:pt x="4585" y="1"/>
                    <a:pt x="440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37"/>
            <p:cNvSpPr/>
            <p:nvPr/>
          </p:nvSpPr>
          <p:spPr>
            <a:xfrm>
              <a:off x="3805825" y="2833450"/>
              <a:ext cx="253275" cy="15750"/>
            </a:xfrm>
            <a:custGeom>
              <a:avLst/>
              <a:gdLst/>
              <a:ahLst/>
              <a:cxnLst/>
              <a:rect l="l" t="t" r="r" b="b"/>
              <a:pathLst>
                <a:path w="10131" h="630" extrusionOk="0">
                  <a:moveTo>
                    <a:pt x="333" y="1"/>
                  </a:moveTo>
                  <a:cubicBezTo>
                    <a:pt x="148" y="1"/>
                    <a:pt x="0" y="149"/>
                    <a:pt x="0" y="334"/>
                  </a:cubicBezTo>
                  <a:cubicBezTo>
                    <a:pt x="0" y="481"/>
                    <a:pt x="148" y="629"/>
                    <a:pt x="333" y="629"/>
                  </a:cubicBezTo>
                  <a:lnTo>
                    <a:pt x="9797" y="629"/>
                  </a:lnTo>
                  <a:cubicBezTo>
                    <a:pt x="9982" y="629"/>
                    <a:pt x="10130" y="481"/>
                    <a:pt x="10130" y="334"/>
                  </a:cubicBezTo>
                  <a:cubicBezTo>
                    <a:pt x="10130" y="149"/>
                    <a:pt x="9982" y="1"/>
                    <a:pt x="97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37"/>
            <p:cNvSpPr/>
            <p:nvPr/>
          </p:nvSpPr>
          <p:spPr>
            <a:xfrm>
              <a:off x="4047975" y="2911100"/>
              <a:ext cx="275450" cy="15725"/>
            </a:xfrm>
            <a:custGeom>
              <a:avLst/>
              <a:gdLst/>
              <a:ahLst/>
              <a:cxnLst/>
              <a:rect l="l" t="t" r="r" b="b"/>
              <a:pathLst>
                <a:path w="11018" h="629" extrusionOk="0">
                  <a:moveTo>
                    <a:pt x="296" y="0"/>
                  </a:moveTo>
                  <a:cubicBezTo>
                    <a:pt x="148" y="0"/>
                    <a:pt x="0" y="148"/>
                    <a:pt x="0" y="296"/>
                  </a:cubicBezTo>
                  <a:cubicBezTo>
                    <a:pt x="0" y="481"/>
                    <a:pt x="148" y="629"/>
                    <a:pt x="296" y="629"/>
                  </a:cubicBezTo>
                  <a:lnTo>
                    <a:pt x="10722" y="629"/>
                  </a:lnTo>
                  <a:cubicBezTo>
                    <a:pt x="10907" y="629"/>
                    <a:pt x="11018" y="481"/>
                    <a:pt x="11018" y="296"/>
                  </a:cubicBezTo>
                  <a:cubicBezTo>
                    <a:pt x="11018" y="148"/>
                    <a:pt x="10907" y="0"/>
                    <a:pt x="107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37"/>
            <p:cNvSpPr/>
            <p:nvPr/>
          </p:nvSpPr>
          <p:spPr>
            <a:xfrm>
              <a:off x="3805825" y="2911100"/>
              <a:ext cx="201500" cy="15725"/>
            </a:xfrm>
            <a:custGeom>
              <a:avLst/>
              <a:gdLst/>
              <a:ahLst/>
              <a:cxnLst/>
              <a:rect l="l" t="t" r="r" b="b"/>
              <a:pathLst>
                <a:path w="8060" h="629" extrusionOk="0">
                  <a:moveTo>
                    <a:pt x="333" y="0"/>
                  </a:moveTo>
                  <a:cubicBezTo>
                    <a:pt x="148" y="0"/>
                    <a:pt x="0" y="148"/>
                    <a:pt x="0" y="296"/>
                  </a:cubicBezTo>
                  <a:cubicBezTo>
                    <a:pt x="0" y="481"/>
                    <a:pt x="148" y="629"/>
                    <a:pt x="333" y="629"/>
                  </a:cubicBezTo>
                  <a:lnTo>
                    <a:pt x="7764" y="629"/>
                  </a:lnTo>
                  <a:cubicBezTo>
                    <a:pt x="7949" y="629"/>
                    <a:pt x="8060" y="481"/>
                    <a:pt x="8060" y="296"/>
                  </a:cubicBezTo>
                  <a:cubicBezTo>
                    <a:pt x="8060" y="148"/>
                    <a:pt x="7949" y="0"/>
                    <a:pt x="776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37"/>
            <p:cNvSpPr/>
            <p:nvPr/>
          </p:nvSpPr>
          <p:spPr>
            <a:xfrm>
              <a:off x="4196775" y="2987800"/>
              <a:ext cx="126650" cy="15750"/>
            </a:xfrm>
            <a:custGeom>
              <a:avLst/>
              <a:gdLst/>
              <a:ahLst/>
              <a:cxnLst/>
              <a:rect l="l" t="t" r="r" b="b"/>
              <a:pathLst>
                <a:path w="5066" h="630" extrusionOk="0">
                  <a:moveTo>
                    <a:pt x="296" y="1"/>
                  </a:moveTo>
                  <a:cubicBezTo>
                    <a:pt x="149" y="1"/>
                    <a:pt x="1" y="149"/>
                    <a:pt x="1" y="334"/>
                  </a:cubicBezTo>
                  <a:cubicBezTo>
                    <a:pt x="1" y="481"/>
                    <a:pt x="149" y="629"/>
                    <a:pt x="296" y="629"/>
                  </a:cubicBezTo>
                  <a:lnTo>
                    <a:pt x="4770" y="629"/>
                  </a:lnTo>
                  <a:cubicBezTo>
                    <a:pt x="4955" y="629"/>
                    <a:pt x="5066" y="481"/>
                    <a:pt x="5066" y="334"/>
                  </a:cubicBezTo>
                  <a:cubicBezTo>
                    <a:pt x="5066" y="149"/>
                    <a:pt x="4955" y="1"/>
                    <a:pt x="477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37"/>
            <p:cNvSpPr/>
            <p:nvPr/>
          </p:nvSpPr>
          <p:spPr>
            <a:xfrm>
              <a:off x="3917650" y="2987800"/>
              <a:ext cx="247725" cy="15750"/>
            </a:xfrm>
            <a:custGeom>
              <a:avLst/>
              <a:gdLst/>
              <a:ahLst/>
              <a:cxnLst/>
              <a:rect l="l" t="t" r="r" b="b"/>
              <a:pathLst>
                <a:path w="9909" h="630" extrusionOk="0">
                  <a:moveTo>
                    <a:pt x="296" y="1"/>
                  </a:moveTo>
                  <a:cubicBezTo>
                    <a:pt x="148" y="1"/>
                    <a:pt x="1" y="149"/>
                    <a:pt x="1" y="334"/>
                  </a:cubicBezTo>
                  <a:cubicBezTo>
                    <a:pt x="1" y="481"/>
                    <a:pt x="148" y="629"/>
                    <a:pt x="296" y="629"/>
                  </a:cubicBezTo>
                  <a:lnTo>
                    <a:pt x="9613" y="629"/>
                  </a:lnTo>
                  <a:cubicBezTo>
                    <a:pt x="9798" y="629"/>
                    <a:pt x="9909" y="481"/>
                    <a:pt x="9909" y="334"/>
                  </a:cubicBezTo>
                  <a:cubicBezTo>
                    <a:pt x="9909" y="149"/>
                    <a:pt x="9798" y="1"/>
                    <a:pt x="96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37"/>
            <p:cNvSpPr/>
            <p:nvPr/>
          </p:nvSpPr>
          <p:spPr>
            <a:xfrm>
              <a:off x="3805825" y="2987800"/>
              <a:ext cx="75800" cy="15750"/>
            </a:xfrm>
            <a:custGeom>
              <a:avLst/>
              <a:gdLst/>
              <a:ahLst/>
              <a:cxnLst/>
              <a:rect l="l" t="t" r="r" b="b"/>
              <a:pathLst>
                <a:path w="3032" h="630" extrusionOk="0">
                  <a:moveTo>
                    <a:pt x="333" y="1"/>
                  </a:moveTo>
                  <a:cubicBezTo>
                    <a:pt x="148" y="1"/>
                    <a:pt x="0" y="149"/>
                    <a:pt x="0" y="334"/>
                  </a:cubicBezTo>
                  <a:cubicBezTo>
                    <a:pt x="0" y="481"/>
                    <a:pt x="148" y="629"/>
                    <a:pt x="333" y="629"/>
                  </a:cubicBezTo>
                  <a:lnTo>
                    <a:pt x="2736" y="629"/>
                  </a:lnTo>
                  <a:cubicBezTo>
                    <a:pt x="2921" y="629"/>
                    <a:pt x="3032" y="481"/>
                    <a:pt x="3032" y="334"/>
                  </a:cubicBezTo>
                  <a:cubicBezTo>
                    <a:pt x="3032" y="149"/>
                    <a:pt x="2921" y="1"/>
                    <a:pt x="27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37"/>
            <p:cNvSpPr/>
            <p:nvPr/>
          </p:nvSpPr>
          <p:spPr>
            <a:xfrm>
              <a:off x="4015625" y="3056200"/>
              <a:ext cx="307800" cy="14825"/>
            </a:xfrm>
            <a:custGeom>
              <a:avLst/>
              <a:gdLst/>
              <a:ahLst/>
              <a:cxnLst/>
              <a:rect l="l" t="t" r="r" b="b"/>
              <a:pathLst>
                <a:path w="12312" h="593" extrusionOk="0">
                  <a:moveTo>
                    <a:pt x="296" y="1"/>
                  </a:moveTo>
                  <a:cubicBezTo>
                    <a:pt x="111" y="1"/>
                    <a:pt x="0" y="112"/>
                    <a:pt x="0" y="296"/>
                  </a:cubicBezTo>
                  <a:cubicBezTo>
                    <a:pt x="0" y="481"/>
                    <a:pt x="111" y="592"/>
                    <a:pt x="296" y="592"/>
                  </a:cubicBezTo>
                  <a:lnTo>
                    <a:pt x="12016" y="592"/>
                  </a:lnTo>
                  <a:cubicBezTo>
                    <a:pt x="12201" y="592"/>
                    <a:pt x="12312" y="481"/>
                    <a:pt x="12312" y="296"/>
                  </a:cubicBezTo>
                  <a:cubicBezTo>
                    <a:pt x="12312" y="112"/>
                    <a:pt x="12201" y="1"/>
                    <a:pt x="1201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37"/>
            <p:cNvSpPr/>
            <p:nvPr/>
          </p:nvSpPr>
          <p:spPr>
            <a:xfrm>
              <a:off x="3805825" y="3056200"/>
              <a:ext cx="118325" cy="14825"/>
            </a:xfrm>
            <a:custGeom>
              <a:avLst/>
              <a:gdLst/>
              <a:ahLst/>
              <a:cxnLst/>
              <a:rect l="l" t="t" r="r" b="b"/>
              <a:pathLst>
                <a:path w="4733" h="593" extrusionOk="0">
                  <a:moveTo>
                    <a:pt x="333" y="1"/>
                  </a:moveTo>
                  <a:cubicBezTo>
                    <a:pt x="148" y="1"/>
                    <a:pt x="0" y="112"/>
                    <a:pt x="0" y="296"/>
                  </a:cubicBezTo>
                  <a:cubicBezTo>
                    <a:pt x="0" y="481"/>
                    <a:pt x="148" y="592"/>
                    <a:pt x="333" y="592"/>
                  </a:cubicBezTo>
                  <a:lnTo>
                    <a:pt x="4400" y="592"/>
                  </a:lnTo>
                  <a:cubicBezTo>
                    <a:pt x="4584" y="592"/>
                    <a:pt x="4732" y="481"/>
                    <a:pt x="4732" y="296"/>
                  </a:cubicBezTo>
                  <a:cubicBezTo>
                    <a:pt x="4732" y="112"/>
                    <a:pt x="4584" y="1"/>
                    <a:pt x="440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37"/>
            <p:cNvSpPr/>
            <p:nvPr/>
          </p:nvSpPr>
          <p:spPr>
            <a:xfrm>
              <a:off x="4256850" y="3132925"/>
              <a:ext cx="66575" cy="15725"/>
            </a:xfrm>
            <a:custGeom>
              <a:avLst/>
              <a:gdLst/>
              <a:ahLst/>
              <a:cxnLst/>
              <a:rect l="l" t="t" r="r" b="b"/>
              <a:pathLst>
                <a:path w="2663" h="629" extrusionOk="0">
                  <a:moveTo>
                    <a:pt x="334" y="0"/>
                  </a:moveTo>
                  <a:cubicBezTo>
                    <a:pt x="149" y="0"/>
                    <a:pt x="1" y="148"/>
                    <a:pt x="1" y="333"/>
                  </a:cubicBezTo>
                  <a:cubicBezTo>
                    <a:pt x="1" y="481"/>
                    <a:pt x="149" y="629"/>
                    <a:pt x="334" y="629"/>
                  </a:cubicBezTo>
                  <a:lnTo>
                    <a:pt x="2367" y="629"/>
                  </a:lnTo>
                  <a:cubicBezTo>
                    <a:pt x="2552" y="629"/>
                    <a:pt x="2663" y="481"/>
                    <a:pt x="2663" y="333"/>
                  </a:cubicBezTo>
                  <a:cubicBezTo>
                    <a:pt x="2663" y="148"/>
                    <a:pt x="2552" y="0"/>
                    <a:pt x="23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37"/>
            <p:cNvSpPr/>
            <p:nvPr/>
          </p:nvSpPr>
          <p:spPr>
            <a:xfrm>
              <a:off x="4112675" y="3132925"/>
              <a:ext cx="118325" cy="15725"/>
            </a:xfrm>
            <a:custGeom>
              <a:avLst/>
              <a:gdLst/>
              <a:ahLst/>
              <a:cxnLst/>
              <a:rect l="l" t="t" r="r" b="b"/>
              <a:pathLst>
                <a:path w="4733" h="629" extrusionOk="0">
                  <a:moveTo>
                    <a:pt x="333" y="0"/>
                  </a:moveTo>
                  <a:cubicBezTo>
                    <a:pt x="148" y="0"/>
                    <a:pt x="0" y="148"/>
                    <a:pt x="0" y="333"/>
                  </a:cubicBezTo>
                  <a:cubicBezTo>
                    <a:pt x="0" y="481"/>
                    <a:pt x="148" y="629"/>
                    <a:pt x="333" y="629"/>
                  </a:cubicBezTo>
                  <a:lnTo>
                    <a:pt x="4400" y="629"/>
                  </a:lnTo>
                  <a:cubicBezTo>
                    <a:pt x="4585" y="629"/>
                    <a:pt x="4733" y="481"/>
                    <a:pt x="4733" y="333"/>
                  </a:cubicBezTo>
                  <a:cubicBezTo>
                    <a:pt x="4733" y="148"/>
                    <a:pt x="4585" y="0"/>
                    <a:pt x="44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37"/>
            <p:cNvSpPr/>
            <p:nvPr/>
          </p:nvSpPr>
          <p:spPr>
            <a:xfrm>
              <a:off x="3805825" y="3132925"/>
              <a:ext cx="253275" cy="15725"/>
            </a:xfrm>
            <a:custGeom>
              <a:avLst/>
              <a:gdLst/>
              <a:ahLst/>
              <a:cxnLst/>
              <a:rect l="l" t="t" r="r" b="b"/>
              <a:pathLst>
                <a:path w="10131" h="629" extrusionOk="0">
                  <a:moveTo>
                    <a:pt x="333" y="0"/>
                  </a:moveTo>
                  <a:cubicBezTo>
                    <a:pt x="148" y="0"/>
                    <a:pt x="0" y="148"/>
                    <a:pt x="0" y="333"/>
                  </a:cubicBezTo>
                  <a:cubicBezTo>
                    <a:pt x="0" y="481"/>
                    <a:pt x="148" y="629"/>
                    <a:pt x="333" y="629"/>
                  </a:cubicBezTo>
                  <a:lnTo>
                    <a:pt x="9797" y="629"/>
                  </a:lnTo>
                  <a:cubicBezTo>
                    <a:pt x="9982" y="629"/>
                    <a:pt x="10130" y="481"/>
                    <a:pt x="10130" y="333"/>
                  </a:cubicBezTo>
                  <a:cubicBezTo>
                    <a:pt x="10130" y="148"/>
                    <a:pt x="9982" y="0"/>
                    <a:pt x="979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37"/>
            <p:cNvSpPr/>
            <p:nvPr/>
          </p:nvSpPr>
          <p:spPr>
            <a:xfrm>
              <a:off x="4047975" y="3210550"/>
              <a:ext cx="275450" cy="14825"/>
            </a:xfrm>
            <a:custGeom>
              <a:avLst/>
              <a:gdLst/>
              <a:ahLst/>
              <a:cxnLst/>
              <a:rect l="l" t="t" r="r" b="b"/>
              <a:pathLst>
                <a:path w="11018" h="593" extrusionOk="0">
                  <a:moveTo>
                    <a:pt x="296" y="1"/>
                  </a:moveTo>
                  <a:cubicBezTo>
                    <a:pt x="148" y="1"/>
                    <a:pt x="0" y="149"/>
                    <a:pt x="0" y="297"/>
                  </a:cubicBezTo>
                  <a:cubicBezTo>
                    <a:pt x="0" y="481"/>
                    <a:pt x="148" y="592"/>
                    <a:pt x="296" y="592"/>
                  </a:cubicBezTo>
                  <a:lnTo>
                    <a:pt x="10722" y="592"/>
                  </a:lnTo>
                  <a:cubicBezTo>
                    <a:pt x="10907" y="592"/>
                    <a:pt x="11018" y="481"/>
                    <a:pt x="11018" y="297"/>
                  </a:cubicBezTo>
                  <a:cubicBezTo>
                    <a:pt x="11018" y="149"/>
                    <a:pt x="10907" y="1"/>
                    <a:pt x="107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37"/>
            <p:cNvSpPr/>
            <p:nvPr/>
          </p:nvSpPr>
          <p:spPr>
            <a:xfrm>
              <a:off x="3805825" y="3210550"/>
              <a:ext cx="201500" cy="14825"/>
            </a:xfrm>
            <a:custGeom>
              <a:avLst/>
              <a:gdLst/>
              <a:ahLst/>
              <a:cxnLst/>
              <a:rect l="l" t="t" r="r" b="b"/>
              <a:pathLst>
                <a:path w="8060" h="593" extrusionOk="0">
                  <a:moveTo>
                    <a:pt x="333" y="1"/>
                  </a:moveTo>
                  <a:cubicBezTo>
                    <a:pt x="148" y="1"/>
                    <a:pt x="0" y="149"/>
                    <a:pt x="0" y="297"/>
                  </a:cubicBezTo>
                  <a:cubicBezTo>
                    <a:pt x="0" y="481"/>
                    <a:pt x="148" y="592"/>
                    <a:pt x="333" y="592"/>
                  </a:cubicBezTo>
                  <a:lnTo>
                    <a:pt x="7764" y="592"/>
                  </a:lnTo>
                  <a:cubicBezTo>
                    <a:pt x="7949" y="592"/>
                    <a:pt x="8060" y="481"/>
                    <a:pt x="8060" y="297"/>
                  </a:cubicBezTo>
                  <a:cubicBezTo>
                    <a:pt x="8060" y="149"/>
                    <a:pt x="7949" y="1"/>
                    <a:pt x="776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37"/>
            <p:cNvSpPr/>
            <p:nvPr/>
          </p:nvSpPr>
          <p:spPr>
            <a:xfrm>
              <a:off x="4196775" y="3287275"/>
              <a:ext cx="126650" cy="15725"/>
            </a:xfrm>
            <a:custGeom>
              <a:avLst/>
              <a:gdLst/>
              <a:ahLst/>
              <a:cxnLst/>
              <a:rect l="l" t="t" r="r" b="b"/>
              <a:pathLst>
                <a:path w="5066" h="629" extrusionOk="0">
                  <a:moveTo>
                    <a:pt x="296" y="0"/>
                  </a:moveTo>
                  <a:cubicBezTo>
                    <a:pt x="149" y="0"/>
                    <a:pt x="1" y="148"/>
                    <a:pt x="1" y="333"/>
                  </a:cubicBezTo>
                  <a:cubicBezTo>
                    <a:pt x="1" y="481"/>
                    <a:pt x="149" y="629"/>
                    <a:pt x="296" y="629"/>
                  </a:cubicBezTo>
                  <a:lnTo>
                    <a:pt x="4770" y="629"/>
                  </a:lnTo>
                  <a:cubicBezTo>
                    <a:pt x="4955" y="629"/>
                    <a:pt x="5066" y="481"/>
                    <a:pt x="5066" y="333"/>
                  </a:cubicBezTo>
                  <a:cubicBezTo>
                    <a:pt x="5066" y="148"/>
                    <a:pt x="4955" y="0"/>
                    <a:pt x="477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37"/>
            <p:cNvSpPr/>
            <p:nvPr/>
          </p:nvSpPr>
          <p:spPr>
            <a:xfrm>
              <a:off x="3917650" y="3287275"/>
              <a:ext cx="247725" cy="15725"/>
            </a:xfrm>
            <a:custGeom>
              <a:avLst/>
              <a:gdLst/>
              <a:ahLst/>
              <a:cxnLst/>
              <a:rect l="l" t="t" r="r" b="b"/>
              <a:pathLst>
                <a:path w="9909" h="629" extrusionOk="0">
                  <a:moveTo>
                    <a:pt x="296" y="0"/>
                  </a:moveTo>
                  <a:cubicBezTo>
                    <a:pt x="148" y="0"/>
                    <a:pt x="1" y="148"/>
                    <a:pt x="1" y="333"/>
                  </a:cubicBezTo>
                  <a:cubicBezTo>
                    <a:pt x="1" y="481"/>
                    <a:pt x="148" y="629"/>
                    <a:pt x="296" y="629"/>
                  </a:cubicBezTo>
                  <a:lnTo>
                    <a:pt x="9613" y="629"/>
                  </a:lnTo>
                  <a:cubicBezTo>
                    <a:pt x="9798" y="629"/>
                    <a:pt x="9909" y="481"/>
                    <a:pt x="9909" y="333"/>
                  </a:cubicBezTo>
                  <a:cubicBezTo>
                    <a:pt x="9909" y="148"/>
                    <a:pt x="9798" y="0"/>
                    <a:pt x="961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37"/>
            <p:cNvSpPr/>
            <p:nvPr/>
          </p:nvSpPr>
          <p:spPr>
            <a:xfrm>
              <a:off x="3805825" y="3287275"/>
              <a:ext cx="75800" cy="15725"/>
            </a:xfrm>
            <a:custGeom>
              <a:avLst/>
              <a:gdLst/>
              <a:ahLst/>
              <a:cxnLst/>
              <a:rect l="l" t="t" r="r" b="b"/>
              <a:pathLst>
                <a:path w="3032" h="629" extrusionOk="0">
                  <a:moveTo>
                    <a:pt x="333" y="0"/>
                  </a:moveTo>
                  <a:cubicBezTo>
                    <a:pt x="148" y="0"/>
                    <a:pt x="0" y="148"/>
                    <a:pt x="0" y="333"/>
                  </a:cubicBezTo>
                  <a:cubicBezTo>
                    <a:pt x="0" y="481"/>
                    <a:pt x="148" y="629"/>
                    <a:pt x="333" y="629"/>
                  </a:cubicBezTo>
                  <a:lnTo>
                    <a:pt x="2736" y="629"/>
                  </a:lnTo>
                  <a:cubicBezTo>
                    <a:pt x="2921" y="629"/>
                    <a:pt x="3032" y="481"/>
                    <a:pt x="3032" y="333"/>
                  </a:cubicBezTo>
                  <a:cubicBezTo>
                    <a:pt x="3032" y="148"/>
                    <a:pt x="2921" y="0"/>
                    <a:pt x="27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37"/>
            <p:cNvSpPr/>
            <p:nvPr/>
          </p:nvSpPr>
          <p:spPr>
            <a:xfrm>
              <a:off x="1700350" y="3333475"/>
              <a:ext cx="69325" cy="154400"/>
            </a:xfrm>
            <a:custGeom>
              <a:avLst/>
              <a:gdLst/>
              <a:ahLst/>
              <a:cxnLst/>
              <a:rect l="l" t="t" r="r" b="b"/>
              <a:pathLst>
                <a:path w="2773" h="6176" extrusionOk="0">
                  <a:moveTo>
                    <a:pt x="0" y="1"/>
                  </a:moveTo>
                  <a:lnTo>
                    <a:pt x="0" y="6175"/>
                  </a:lnTo>
                  <a:lnTo>
                    <a:pt x="2773" y="6175"/>
                  </a:lnTo>
                  <a:lnTo>
                    <a:pt x="277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37"/>
            <p:cNvSpPr/>
            <p:nvPr/>
          </p:nvSpPr>
          <p:spPr>
            <a:xfrm>
              <a:off x="1838975" y="3401875"/>
              <a:ext cx="69350" cy="86000"/>
            </a:xfrm>
            <a:custGeom>
              <a:avLst/>
              <a:gdLst/>
              <a:ahLst/>
              <a:cxnLst/>
              <a:rect l="l" t="t" r="r" b="b"/>
              <a:pathLst>
                <a:path w="2774" h="3440" extrusionOk="0">
                  <a:moveTo>
                    <a:pt x="1" y="1"/>
                  </a:moveTo>
                  <a:lnTo>
                    <a:pt x="1" y="3439"/>
                  </a:lnTo>
                  <a:lnTo>
                    <a:pt x="2774" y="3439"/>
                  </a:lnTo>
                  <a:lnTo>
                    <a:pt x="277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37"/>
            <p:cNvSpPr/>
            <p:nvPr/>
          </p:nvSpPr>
          <p:spPr>
            <a:xfrm>
              <a:off x="1977625" y="3441625"/>
              <a:ext cx="69350" cy="46250"/>
            </a:xfrm>
            <a:custGeom>
              <a:avLst/>
              <a:gdLst/>
              <a:ahLst/>
              <a:cxnLst/>
              <a:rect l="l" t="t" r="r" b="b"/>
              <a:pathLst>
                <a:path w="2774" h="1850" extrusionOk="0">
                  <a:moveTo>
                    <a:pt x="0" y="0"/>
                  </a:moveTo>
                  <a:lnTo>
                    <a:pt x="0" y="1849"/>
                  </a:lnTo>
                  <a:lnTo>
                    <a:pt x="2773" y="1849"/>
                  </a:lnTo>
                  <a:lnTo>
                    <a:pt x="27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37"/>
            <p:cNvSpPr/>
            <p:nvPr/>
          </p:nvSpPr>
          <p:spPr>
            <a:xfrm>
              <a:off x="2116250" y="3378775"/>
              <a:ext cx="69350" cy="109100"/>
            </a:xfrm>
            <a:custGeom>
              <a:avLst/>
              <a:gdLst/>
              <a:ahLst/>
              <a:cxnLst/>
              <a:rect l="l" t="t" r="r" b="b"/>
              <a:pathLst>
                <a:path w="2774" h="4364" extrusionOk="0">
                  <a:moveTo>
                    <a:pt x="1" y="0"/>
                  </a:moveTo>
                  <a:lnTo>
                    <a:pt x="1" y="4363"/>
                  </a:lnTo>
                  <a:lnTo>
                    <a:pt x="2774" y="4363"/>
                  </a:lnTo>
                  <a:lnTo>
                    <a:pt x="277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37"/>
            <p:cNvSpPr/>
            <p:nvPr/>
          </p:nvSpPr>
          <p:spPr>
            <a:xfrm>
              <a:off x="2254900" y="3418525"/>
              <a:ext cx="69350" cy="69350"/>
            </a:xfrm>
            <a:custGeom>
              <a:avLst/>
              <a:gdLst/>
              <a:ahLst/>
              <a:cxnLst/>
              <a:rect l="l" t="t" r="r" b="b"/>
              <a:pathLst>
                <a:path w="2774" h="2774" extrusionOk="0">
                  <a:moveTo>
                    <a:pt x="0" y="0"/>
                  </a:moveTo>
                  <a:lnTo>
                    <a:pt x="0" y="2773"/>
                  </a:lnTo>
                  <a:lnTo>
                    <a:pt x="2773" y="2773"/>
                  </a:lnTo>
                  <a:lnTo>
                    <a:pt x="27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37"/>
            <p:cNvSpPr/>
            <p:nvPr/>
          </p:nvSpPr>
          <p:spPr>
            <a:xfrm>
              <a:off x="2393550" y="3373225"/>
              <a:ext cx="69325" cy="114650"/>
            </a:xfrm>
            <a:custGeom>
              <a:avLst/>
              <a:gdLst/>
              <a:ahLst/>
              <a:cxnLst/>
              <a:rect l="l" t="t" r="r" b="b"/>
              <a:pathLst>
                <a:path w="2773" h="4586" extrusionOk="0">
                  <a:moveTo>
                    <a:pt x="0" y="1"/>
                  </a:moveTo>
                  <a:lnTo>
                    <a:pt x="0" y="4585"/>
                  </a:lnTo>
                  <a:lnTo>
                    <a:pt x="2773" y="4585"/>
                  </a:lnTo>
                  <a:lnTo>
                    <a:pt x="277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37"/>
            <p:cNvSpPr/>
            <p:nvPr/>
          </p:nvSpPr>
          <p:spPr>
            <a:xfrm>
              <a:off x="2532175" y="3468425"/>
              <a:ext cx="69350" cy="19450"/>
            </a:xfrm>
            <a:custGeom>
              <a:avLst/>
              <a:gdLst/>
              <a:ahLst/>
              <a:cxnLst/>
              <a:rect l="l" t="t" r="r" b="b"/>
              <a:pathLst>
                <a:path w="2774" h="778" extrusionOk="0">
                  <a:moveTo>
                    <a:pt x="1" y="1"/>
                  </a:moveTo>
                  <a:lnTo>
                    <a:pt x="1" y="777"/>
                  </a:lnTo>
                  <a:lnTo>
                    <a:pt x="2773" y="777"/>
                  </a:lnTo>
                  <a:lnTo>
                    <a:pt x="277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37"/>
            <p:cNvSpPr/>
            <p:nvPr/>
          </p:nvSpPr>
          <p:spPr>
            <a:xfrm>
              <a:off x="2670825" y="3333475"/>
              <a:ext cx="69350" cy="154400"/>
            </a:xfrm>
            <a:custGeom>
              <a:avLst/>
              <a:gdLst/>
              <a:ahLst/>
              <a:cxnLst/>
              <a:rect l="l" t="t" r="r" b="b"/>
              <a:pathLst>
                <a:path w="2774" h="6176" extrusionOk="0">
                  <a:moveTo>
                    <a:pt x="0" y="1"/>
                  </a:moveTo>
                  <a:lnTo>
                    <a:pt x="0" y="6175"/>
                  </a:lnTo>
                  <a:lnTo>
                    <a:pt x="2773" y="6175"/>
                  </a:lnTo>
                  <a:lnTo>
                    <a:pt x="277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37"/>
            <p:cNvSpPr/>
            <p:nvPr/>
          </p:nvSpPr>
          <p:spPr>
            <a:xfrm>
              <a:off x="2809450" y="3431450"/>
              <a:ext cx="69350" cy="56425"/>
            </a:xfrm>
            <a:custGeom>
              <a:avLst/>
              <a:gdLst/>
              <a:ahLst/>
              <a:cxnLst/>
              <a:rect l="l" t="t" r="r" b="b"/>
              <a:pathLst>
                <a:path w="2774" h="2257" extrusionOk="0">
                  <a:moveTo>
                    <a:pt x="1" y="1"/>
                  </a:moveTo>
                  <a:lnTo>
                    <a:pt x="1" y="2256"/>
                  </a:lnTo>
                  <a:lnTo>
                    <a:pt x="2774" y="2256"/>
                  </a:lnTo>
                  <a:lnTo>
                    <a:pt x="277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37"/>
            <p:cNvSpPr/>
            <p:nvPr/>
          </p:nvSpPr>
          <p:spPr>
            <a:xfrm>
              <a:off x="2948100" y="3465650"/>
              <a:ext cx="69350" cy="22225"/>
            </a:xfrm>
            <a:custGeom>
              <a:avLst/>
              <a:gdLst/>
              <a:ahLst/>
              <a:cxnLst/>
              <a:rect l="l" t="t" r="r" b="b"/>
              <a:pathLst>
                <a:path w="2774" h="889" extrusionOk="0">
                  <a:moveTo>
                    <a:pt x="0" y="1"/>
                  </a:moveTo>
                  <a:lnTo>
                    <a:pt x="0" y="888"/>
                  </a:lnTo>
                  <a:lnTo>
                    <a:pt x="2773" y="888"/>
                  </a:lnTo>
                  <a:lnTo>
                    <a:pt x="277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37"/>
            <p:cNvSpPr/>
            <p:nvPr/>
          </p:nvSpPr>
          <p:spPr>
            <a:xfrm>
              <a:off x="3086750" y="3437000"/>
              <a:ext cx="69325" cy="50875"/>
            </a:xfrm>
            <a:custGeom>
              <a:avLst/>
              <a:gdLst/>
              <a:ahLst/>
              <a:cxnLst/>
              <a:rect l="l" t="t" r="r" b="b"/>
              <a:pathLst>
                <a:path w="2773" h="2035" extrusionOk="0">
                  <a:moveTo>
                    <a:pt x="0" y="1"/>
                  </a:moveTo>
                  <a:lnTo>
                    <a:pt x="0" y="2034"/>
                  </a:lnTo>
                  <a:lnTo>
                    <a:pt x="2773" y="2034"/>
                  </a:lnTo>
                  <a:lnTo>
                    <a:pt x="277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37"/>
            <p:cNvSpPr/>
            <p:nvPr/>
          </p:nvSpPr>
          <p:spPr>
            <a:xfrm>
              <a:off x="3225375" y="3333475"/>
              <a:ext cx="69350" cy="154400"/>
            </a:xfrm>
            <a:custGeom>
              <a:avLst/>
              <a:gdLst/>
              <a:ahLst/>
              <a:cxnLst/>
              <a:rect l="l" t="t" r="r" b="b"/>
              <a:pathLst>
                <a:path w="2774" h="6176" extrusionOk="0">
                  <a:moveTo>
                    <a:pt x="1" y="1"/>
                  </a:moveTo>
                  <a:lnTo>
                    <a:pt x="1" y="6175"/>
                  </a:lnTo>
                  <a:lnTo>
                    <a:pt x="2773" y="6175"/>
                  </a:lnTo>
                  <a:lnTo>
                    <a:pt x="277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37"/>
            <p:cNvSpPr/>
            <p:nvPr/>
          </p:nvSpPr>
          <p:spPr>
            <a:xfrm>
              <a:off x="3364025" y="3364900"/>
              <a:ext cx="69325" cy="122975"/>
            </a:xfrm>
            <a:custGeom>
              <a:avLst/>
              <a:gdLst/>
              <a:ahLst/>
              <a:cxnLst/>
              <a:rect l="l" t="t" r="r" b="b"/>
              <a:pathLst>
                <a:path w="2773" h="4919" extrusionOk="0">
                  <a:moveTo>
                    <a:pt x="0" y="1"/>
                  </a:moveTo>
                  <a:lnTo>
                    <a:pt x="0" y="4918"/>
                  </a:lnTo>
                  <a:lnTo>
                    <a:pt x="2773" y="4918"/>
                  </a:lnTo>
                  <a:lnTo>
                    <a:pt x="277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37"/>
            <p:cNvSpPr/>
            <p:nvPr/>
          </p:nvSpPr>
          <p:spPr>
            <a:xfrm>
              <a:off x="3502650" y="3386175"/>
              <a:ext cx="69350" cy="101700"/>
            </a:xfrm>
            <a:custGeom>
              <a:avLst/>
              <a:gdLst/>
              <a:ahLst/>
              <a:cxnLst/>
              <a:rect l="l" t="t" r="r" b="b"/>
              <a:pathLst>
                <a:path w="2774" h="4068" extrusionOk="0">
                  <a:moveTo>
                    <a:pt x="1" y="0"/>
                  </a:moveTo>
                  <a:lnTo>
                    <a:pt x="1" y="4067"/>
                  </a:lnTo>
                  <a:lnTo>
                    <a:pt x="2774" y="4067"/>
                  </a:lnTo>
                  <a:lnTo>
                    <a:pt x="277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37"/>
            <p:cNvSpPr/>
            <p:nvPr/>
          </p:nvSpPr>
          <p:spPr>
            <a:xfrm>
              <a:off x="3855725" y="1244650"/>
              <a:ext cx="170100" cy="822625"/>
            </a:xfrm>
            <a:custGeom>
              <a:avLst/>
              <a:gdLst/>
              <a:ahLst/>
              <a:cxnLst/>
              <a:rect l="l" t="t" r="r" b="b"/>
              <a:pathLst>
                <a:path w="6804" h="32905" extrusionOk="0">
                  <a:moveTo>
                    <a:pt x="296" y="0"/>
                  </a:moveTo>
                  <a:cubicBezTo>
                    <a:pt x="222" y="0"/>
                    <a:pt x="148" y="37"/>
                    <a:pt x="111" y="74"/>
                  </a:cubicBezTo>
                  <a:cubicBezTo>
                    <a:pt x="38" y="148"/>
                    <a:pt x="1" y="222"/>
                    <a:pt x="1" y="296"/>
                  </a:cubicBezTo>
                  <a:lnTo>
                    <a:pt x="1" y="32571"/>
                  </a:lnTo>
                  <a:cubicBezTo>
                    <a:pt x="1" y="32756"/>
                    <a:pt x="148" y="32904"/>
                    <a:pt x="296" y="32904"/>
                  </a:cubicBezTo>
                  <a:cubicBezTo>
                    <a:pt x="481" y="32904"/>
                    <a:pt x="629" y="32756"/>
                    <a:pt x="629" y="32571"/>
                  </a:cubicBezTo>
                  <a:lnTo>
                    <a:pt x="629" y="629"/>
                  </a:lnTo>
                  <a:lnTo>
                    <a:pt x="6507" y="629"/>
                  </a:lnTo>
                  <a:cubicBezTo>
                    <a:pt x="6655" y="629"/>
                    <a:pt x="6803" y="481"/>
                    <a:pt x="6803" y="296"/>
                  </a:cubicBezTo>
                  <a:cubicBezTo>
                    <a:pt x="6803" y="148"/>
                    <a:pt x="6655" y="0"/>
                    <a:pt x="650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37"/>
            <p:cNvSpPr/>
            <p:nvPr/>
          </p:nvSpPr>
          <p:spPr>
            <a:xfrm>
              <a:off x="4130225" y="1239100"/>
              <a:ext cx="302275" cy="14800"/>
            </a:xfrm>
            <a:custGeom>
              <a:avLst/>
              <a:gdLst/>
              <a:ahLst/>
              <a:cxnLst/>
              <a:rect l="l" t="t" r="r" b="b"/>
              <a:pathLst>
                <a:path w="12091" h="592" extrusionOk="0">
                  <a:moveTo>
                    <a:pt x="334" y="0"/>
                  </a:moveTo>
                  <a:cubicBezTo>
                    <a:pt x="149" y="0"/>
                    <a:pt x="1" y="148"/>
                    <a:pt x="1" y="296"/>
                  </a:cubicBezTo>
                  <a:cubicBezTo>
                    <a:pt x="1" y="481"/>
                    <a:pt x="149" y="592"/>
                    <a:pt x="334" y="592"/>
                  </a:cubicBezTo>
                  <a:lnTo>
                    <a:pt x="11757" y="592"/>
                  </a:lnTo>
                  <a:cubicBezTo>
                    <a:pt x="11942" y="592"/>
                    <a:pt x="12090" y="481"/>
                    <a:pt x="12090" y="296"/>
                  </a:cubicBezTo>
                  <a:cubicBezTo>
                    <a:pt x="12090" y="148"/>
                    <a:pt x="11942" y="0"/>
                    <a:pt x="117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3" name="Google Shape;2073;p37"/>
            <p:cNvSpPr/>
            <p:nvPr/>
          </p:nvSpPr>
          <p:spPr>
            <a:xfrm>
              <a:off x="4130225" y="1330600"/>
              <a:ext cx="302275" cy="15725"/>
            </a:xfrm>
            <a:custGeom>
              <a:avLst/>
              <a:gdLst/>
              <a:ahLst/>
              <a:cxnLst/>
              <a:rect l="l" t="t" r="r" b="b"/>
              <a:pathLst>
                <a:path w="12091" h="629" extrusionOk="0">
                  <a:moveTo>
                    <a:pt x="334" y="0"/>
                  </a:moveTo>
                  <a:cubicBezTo>
                    <a:pt x="149" y="0"/>
                    <a:pt x="1" y="148"/>
                    <a:pt x="1" y="296"/>
                  </a:cubicBezTo>
                  <a:cubicBezTo>
                    <a:pt x="1" y="481"/>
                    <a:pt x="149" y="629"/>
                    <a:pt x="334" y="629"/>
                  </a:cubicBezTo>
                  <a:lnTo>
                    <a:pt x="11757" y="629"/>
                  </a:lnTo>
                  <a:cubicBezTo>
                    <a:pt x="11942" y="629"/>
                    <a:pt x="12090" y="481"/>
                    <a:pt x="12090" y="296"/>
                  </a:cubicBezTo>
                  <a:cubicBezTo>
                    <a:pt x="12090" y="148"/>
                    <a:pt x="11942" y="0"/>
                    <a:pt x="117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4" name="Google Shape;2074;p37"/>
            <p:cNvSpPr/>
            <p:nvPr/>
          </p:nvSpPr>
          <p:spPr>
            <a:xfrm>
              <a:off x="4130225" y="1422100"/>
              <a:ext cx="302275" cy="15725"/>
            </a:xfrm>
            <a:custGeom>
              <a:avLst/>
              <a:gdLst/>
              <a:ahLst/>
              <a:cxnLst/>
              <a:rect l="l" t="t" r="r" b="b"/>
              <a:pathLst>
                <a:path w="12091" h="629" extrusionOk="0">
                  <a:moveTo>
                    <a:pt x="334" y="0"/>
                  </a:moveTo>
                  <a:cubicBezTo>
                    <a:pt x="149" y="0"/>
                    <a:pt x="1" y="148"/>
                    <a:pt x="1" y="296"/>
                  </a:cubicBezTo>
                  <a:cubicBezTo>
                    <a:pt x="1" y="481"/>
                    <a:pt x="149" y="629"/>
                    <a:pt x="334" y="629"/>
                  </a:cubicBezTo>
                  <a:lnTo>
                    <a:pt x="11757" y="629"/>
                  </a:lnTo>
                  <a:cubicBezTo>
                    <a:pt x="11942" y="629"/>
                    <a:pt x="12090" y="481"/>
                    <a:pt x="12090" y="296"/>
                  </a:cubicBezTo>
                  <a:cubicBezTo>
                    <a:pt x="12090" y="148"/>
                    <a:pt x="11942" y="0"/>
                    <a:pt x="117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5" name="Google Shape;2075;p37"/>
            <p:cNvSpPr/>
            <p:nvPr/>
          </p:nvSpPr>
          <p:spPr>
            <a:xfrm>
              <a:off x="1709575" y="4545200"/>
              <a:ext cx="317975" cy="15750"/>
            </a:xfrm>
            <a:custGeom>
              <a:avLst/>
              <a:gdLst/>
              <a:ahLst/>
              <a:cxnLst/>
              <a:rect l="l" t="t" r="r" b="b"/>
              <a:pathLst>
                <a:path w="12719" h="630" extrusionOk="0">
                  <a:moveTo>
                    <a:pt x="297" y="1"/>
                  </a:moveTo>
                  <a:cubicBezTo>
                    <a:pt x="112" y="1"/>
                    <a:pt x="1" y="148"/>
                    <a:pt x="1" y="296"/>
                  </a:cubicBezTo>
                  <a:cubicBezTo>
                    <a:pt x="1" y="481"/>
                    <a:pt x="112" y="629"/>
                    <a:pt x="297" y="629"/>
                  </a:cubicBezTo>
                  <a:lnTo>
                    <a:pt x="12423" y="629"/>
                  </a:lnTo>
                  <a:cubicBezTo>
                    <a:pt x="12608" y="629"/>
                    <a:pt x="12719" y="481"/>
                    <a:pt x="12719" y="296"/>
                  </a:cubicBezTo>
                  <a:cubicBezTo>
                    <a:pt x="12719" y="148"/>
                    <a:pt x="12608" y="1"/>
                    <a:pt x="124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6" name="Google Shape;2076;p37"/>
            <p:cNvSpPr/>
            <p:nvPr/>
          </p:nvSpPr>
          <p:spPr>
            <a:xfrm>
              <a:off x="1709575" y="4631150"/>
              <a:ext cx="317975" cy="15750"/>
            </a:xfrm>
            <a:custGeom>
              <a:avLst/>
              <a:gdLst/>
              <a:ahLst/>
              <a:cxnLst/>
              <a:rect l="l" t="t" r="r" b="b"/>
              <a:pathLst>
                <a:path w="12719" h="630" extrusionOk="0">
                  <a:moveTo>
                    <a:pt x="297" y="1"/>
                  </a:moveTo>
                  <a:cubicBezTo>
                    <a:pt x="112" y="1"/>
                    <a:pt x="1" y="149"/>
                    <a:pt x="1" y="297"/>
                  </a:cubicBezTo>
                  <a:cubicBezTo>
                    <a:pt x="1" y="481"/>
                    <a:pt x="112" y="629"/>
                    <a:pt x="297" y="629"/>
                  </a:cubicBezTo>
                  <a:lnTo>
                    <a:pt x="12423" y="629"/>
                  </a:lnTo>
                  <a:cubicBezTo>
                    <a:pt x="12608" y="629"/>
                    <a:pt x="12719" y="481"/>
                    <a:pt x="12719" y="297"/>
                  </a:cubicBezTo>
                  <a:cubicBezTo>
                    <a:pt x="12719" y="149"/>
                    <a:pt x="12608" y="1"/>
                    <a:pt x="124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7" name="Google Shape;2077;p37"/>
            <p:cNvSpPr/>
            <p:nvPr/>
          </p:nvSpPr>
          <p:spPr>
            <a:xfrm>
              <a:off x="1709575" y="4717125"/>
              <a:ext cx="317975" cy="15725"/>
            </a:xfrm>
            <a:custGeom>
              <a:avLst/>
              <a:gdLst/>
              <a:ahLst/>
              <a:cxnLst/>
              <a:rect l="l" t="t" r="r" b="b"/>
              <a:pathLst>
                <a:path w="12719" h="629" extrusionOk="0">
                  <a:moveTo>
                    <a:pt x="297" y="0"/>
                  </a:moveTo>
                  <a:cubicBezTo>
                    <a:pt x="112" y="0"/>
                    <a:pt x="1" y="148"/>
                    <a:pt x="1" y="296"/>
                  </a:cubicBezTo>
                  <a:cubicBezTo>
                    <a:pt x="1" y="481"/>
                    <a:pt x="112" y="629"/>
                    <a:pt x="297" y="629"/>
                  </a:cubicBezTo>
                  <a:lnTo>
                    <a:pt x="12423" y="629"/>
                  </a:lnTo>
                  <a:cubicBezTo>
                    <a:pt x="12608" y="629"/>
                    <a:pt x="12719" y="481"/>
                    <a:pt x="12719" y="296"/>
                  </a:cubicBezTo>
                  <a:cubicBezTo>
                    <a:pt x="12719" y="148"/>
                    <a:pt x="12608" y="0"/>
                    <a:pt x="1242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8" name="Google Shape;2078;p37"/>
            <p:cNvSpPr/>
            <p:nvPr/>
          </p:nvSpPr>
          <p:spPr>
            <a:xfrm>
              <a:off x="1709575" y="4803075"/>
              <a:ext cx="317975" cy="14800"/>
            </a:xfrm>
            <a:custGeom>
              <a:avLst/>
              <a:gdLst/>
              <a:ahLst/>
              <a:cxnLst/>
              <a:rect l="l" t="t" r="r" b="b"/>
              <a:pathLst>
                <a:path w="12719" h="592" extrusionOk="0">
                  <a:moveTo>
                    <a:pt x="297" y="0"/>
                  </a:moveTo>
                  <a:cubicBezTo>
                    <a:pt x="112" y="0"/>
                    <a:pt x="1" y="111"/>
                    <a:pt x="1" y="296"/>
                  </a:cubicBezTo>
                  <a:cubicBezTo>
                    <a:pt x="1" y="481"/>
                    <a:pt x="112" y="592"/>
                    <a:pt x="297" y="592"/>
                  </a:cubicBezTo>
                  <a:lnTo>
                    <a:pt x="12423" y="592"/>
                  </a:lnTo>
                  <a:cubicBezTo>
                    <a:pt x="12608" y="592"/>
                    <a:pt x="12719" y="481"/>
                    <a:pt x="12719" y="296"/>
                  </a:cubicBezTo>
                  <a:cubicBezTo>
                    <a:pt x="12719" y="111"/>
                    <a:pt x="12608" y="0"/>
                    <a:pt x="1242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9" name="Google Shape;2079;p37"/>
            <p:cNvSpPr/>
            <p:nvPr/>
          </p:nvSpPr>
          <p:spPr>
            <a:xfrm>
              <a:off x="2163400" y="3753100"/>
              <a:ext cx="949250" cy="949250"/>
            </a:xfrm>
            <a:custGeom>
              <a:avLst/>
              <a:gdLst/>
              <a:ahLst/>
              <a:cxnLst/>
              <a:rect l="l" t="t" r="r" b="b"/>
              <a:pathLst>
                <a:path w="37970" h="37970" extrusionOk="0">
                  <a:moveTo>
                    <a:pt x="19003" y="1"/>
                  </a:moveTo>
                  <a:cubicBezTo>
                    <a:pt x="8504" y="1"/>
                    <a:pt x="0" y="8504"/>
                    <a:pt x="0" y="19004"/>
                  </a:cubicBezTo>
                  <a:cubicBezTo>
                    <a:pt x="0" y="29466"/>
                    <a:pt x="8504" y="37970"/>
                    <a:pt x="19003" y="37970"/>
                  </a:cubicBezTo>
                  <a:cubicBezTo>
                    <a:pt x="29466" y="37970"/>
                    <a:pt x="37969" y="29466"/>
                    <a:pt x="37969" y="19004"/>
                  </a:cubicBezTo>
                  <a:cubicBezTo>
                    <a:pt x="37969" y="8504"/>
                    <a:pt x="29466" y="1"/>
                    <a:pt x="1900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37"/>
            <p:cNvSpPr/>
            <p:nvPr/>
          </p:nvSpPr>
          <p:spPr>
            <a:xfrm>
              <a:off x="2155075" y="3744775"/>
              <a:ext cx="965875" cy="965900"/>
            </a:xfrm>
            <a:custGeom>
              <a:avLst/>
              <a:gdLst/>
              <a:ahLst/>
              <a:cxnLst/>
              <a:rect l="l" t="t" r="r" b="b"/>
              <a:pathLst>
                <a:path w="38635" h="38636" extrusionOk="0">
                  <a:moveTo>
                    <a:pt x="19336" y="629"/>
                  </a:moveTo>
                  <a:cubicBezTo>
                    <a:pt x="24475" y="629"/>
                    <a:pt x="29133" y="2737"/>
                    <a:pt x="32535" y="6101"/>
                  </a:cubicBezTo>
                  <a:cubicBezTo>
                    <a:pt x="35899" y="9502"/>
                    <a:pt x="38006" y="14161"/>
                    <a:pt x="38006" y="19337"/>
                  </a:cubicBezTo>
                  <a:cubicBezTo>
                    <a:pt x="38006" y="24476"/>
                    <a:pt x="35899" y="29171"/>
                    <a:pt x="32535" y="32535"/>
                  </a:cubicBezTo>
                  <a:cubicBezTo>
                    <a:pt x="29133" y="35936"/>
                    <a:pt x="24475" y="38007"/>
                    <a:pt x="19336" y="38007"/>
                  </a:cubicBezTo>
                  <a:cubicBezTo>
                    <a:pt x="14160" y="38007"/>
                    <a:pt x="9502" y="35936"/>
                    <a:pt x="6101" y="32535"/>
                  </a:cubicBezTo>
                  <a:cubicBezTo>
                    <a:pt x="2736" y="29171"/>
                    <a:pt x="629" y="24476"/>
                    <a:pt x="629" y="19337"/>
                  </a:cubicBezTo>
                  <a:cubicBezTo>
                    <a:pt x="629" y="14161"/>
                    <a:pt x="2736" y="9502"/>
                    <a:pt x="6101" y="6101"/>
                  </a:cubicBezTo>
                  <a:cubicBezTo>
                    <a:pt x="9502" y="2737"/>
                    <a:pt x="14160" y="629"/>
                    <a:pt x="19336" y="629"/>
                  </a:cubicBezTo>
                  <a:close/>
                  <a:moveTo>
                    <a:pt x="19336" y="1"/>
                  </a:moveTo>
                  <a:cubicBezTo>
                    <a:pt x="8652" y="1"/>
                    <a:pt x="1" y="8652"/>
                    <a:pt x="1" y="19337"/>
                  </a:cubicBezTo>
                  <a:cubicBezTo>
                    <a:pt x="1" y="29984"/>
                    <a:pt x="8652" y="38635"/>
                    <a:pt x="19336" y="38635"/>
                  </a:cubicBezTo>
                  <a:cubicBezTo>
                    <a:pt x="29984" y="38635"/>
                    <a:pt x="38635" y="29984"/>
                    <a:pt x="38635" y="19337"/>
                  </a:cubicBezTo>
                  <a:cubicBezTo>
                    <a:pt x="38635" y="8652"/>
                    <a:pt x="29984" y="1"/>
                    <a:pt x="193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37"/>
            <p:cNvSpPr/>
            <p:nvPr/>
          </p:nvSpPr>
          <p:spPr>
            <a:xfrm>
              <a:off x="2283550" y="3873250"/>
              <a:ext cx="708950" cy="708950"/>
            </a:xfrm>
            <a:custGeom>
              <a:avLst/>
              <a:gdLst/>
              <a:ahLst/>
              <a:cxnLst/>
              <a:rect l="l" t="t" r="r" b="b"/>
              <a:pathLst>
                <a:path w="28358" h="28358" extrusionOk="0">
                  <a:moveTo>
                    <a:pt x="14197" y="1"/>
                  </a:moveTo>
                  <a:cubicBezTo>
                    <a:pt x="6360" y="1"/>
                    <a:pt x="1" y="6360"/>
                    <a:pt x="1" y="14198"/>
                  </a:cubicBezTo>
                  <a:cubicBezTo>
                    <a:pt x="1" y="22035"/>
                    <a:pt x="6360" y="28357"/>
                    <a:pt x="14197" y="28357"/>
                  </a:cubicBezTo>
                  <a:cubicBezTo>
                    <a:pt x="22035" y="28357"/>
                    <a:pt x="28357" y="22035"/>
                    <a:pt x="28357" y="14198"/>
                  </a:cubicBezTo>
                  <a:cubicBezTo>
                    <a:pt x="28357" y="6360"/>
                    <a:pt x="22035" y="1"/>
                    <a:pt x="1419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37"/>
            <p:cNvSpPr/>
            <p:nvPr/>
          </p:nvSpPr>
          <p:spPr>
            <a:xfrm>
              <a:off x="2275225" y="3864950"/>
              <a:ext cx="725575" cy="725575"/>
            </a:xfrm>
            <a:custGeom>
              <a:avLst/>
              <a:gdLst/>
              <a:ahLst/>
              <a:cxnLst/>
              <a:rect l="l" t="t" r="r" b="b"/>
              <a:pathLst>
                <a:path w="29023" h="29023" extrusionOk="0">
                  <a:moveTo>
                    <a:pt x="14530" y="629"/>
                  </a:moveTo>
                  <a:cubicBezTo>
                    <a:pt x="18338" y="629"/>
                    <a:pt x="21813" y="2181"/>
                    <a:pt x="24327" y="4695"/>
                  </a:cubicBezTo>
                  <a:cubicBezTo>
                    <a:pt x="26841" y="7209"/>
                    <a:pt x="28394" y="10685"/>
                    <a:pt x="28394" y="14530"/>
                  </a:cubicBezTo>
                  <a:cubicBezTo>
                    <a:pt x="28394" y="18338"/>
                    <a:pt x="26841" y="21813"/>
                    <a:pt x="24327" y="24327"/>
                  </a:cubicBezTo>
                  <a:cubicBezTo>
                    <a:pt x="21813" y="26841"/>
                    <a:pt x="18338" y="28394"/>
                    <a:pt x="14530" y="28394"/>
                  </a:cubicBezTo>
                  <a:cubicBezTo>
                    <a:pt x="10685" y="28394"/>
                    <a:pt x="7210" y="26841"/>
                    <a:pt x="4696" y="24327"/>
                  </a:cubicBezTo>
                  <a:cubicBezTo>
                    <a:pt x="2182" y="21813"/>
                    <a:pt x="629" y="18338"/>
                    <a:pt x="629" y="14530"/>
                  </a:cubicBezTo>
                  <a:cubicBezTo>
                    <a:pt x="629" y="10685"/>
                    <a:pt x="2182" y="7209"/>
                    <a:pt x="4696" y="4695"/>
                  </a:cubicBezTo>
                  <a:cubicBezTo>
                    <a:pt x="7210" y="2181"/>
                    <a:pt x="10685" y="629"/>
                    <a:pt x="14530" y="629"/>
                  </a:cubicBezTo>
                  <a:close/>
                  <a:moveTo>
                    <a:pt x="14530" y="0"/>
                  </a:moveTo>
                  <a:cubicBezTo>
                    <a:pt x="6508" y="0"/>
                    <a:pt x="1" y="6507"/>
                    <a:pt x="1" y="14530"/>
                  </a:cubicBezTo>
                  <a:cubicBezTo>
                    <a:pt x="1" y="22515"/>
                    <a:pt x="6508" y="29022"/>
                    <a:pt x="14530" y="29022"/>
                  </a:cubicBezTo>
                  <a:cubicBezTo>
                    <a:pt x="22516" y="29022"/>
                    <a:pt x="29023" y="22515"/>
                    <a:pt x="29023" y="14530"/>
                  </a:cubicBezTo>
                  <a:cubicBezTo>
                    <a:pt x="29023" y="6507"/>
                    <a:pt x="22516" y="0"/>
                    <a:pt x="1453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37"/>
            <p:cNvSpPr/>
            <p:nvPr/>
          </p:nvSpPr>
          <p:spPr>
            <a:xfrm>
              <a:off x="2413875" y="4003575"/>
              <a:ext cx="448300" cy="448300"/>
            </a:xfrm>
            <a:custGeom>
              <a:avLst/>
              <a:gdLst/>
              <a:ahLst/>
              <a:cxnLst/>
              <a:rect l="l" t="t" r="r" b="b"/>
              <a:pathLst>
                <a:path w="17932" h="17932" extrusionOk="0">
                  <a:moveTo>
                    <a:pt x="8984" y="1"/>
                  </a:moveTo>
                  <a:cubicBezTo>
                    <a:pt x="4030" y="1"/>
                    <a:pt x="0" y="4030"/>
                    <a:pt x="0" y="8985"/>
                  </a:cubicBezTo>
                  <a:cubicBezTo>
                    <a:pt x="0" y="13902"/>
                    <a:pt x="4030" y="17931"/>
                    <a:pt x="8984" y="17931"/>
                  </a:cubicBezTo>
                  <a:cubicBezTo>
                    <a:pt x="13901" y="17931"/>
                    <a:pt x="17931" y="13902"/>
                    <a:pt x="17931" y="8985"/>
                  </a:cubicBezTo>
                  <a:cubicBezTo>
                    <a:pt x="17931" y="4030"/>
                    <a:pt x="13901" y="1"/>
                    <a:pt x="89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37"/>
            <p:cNvSpPr/>
            <p:nvPr/>
          </p:nvSpPr>
          <p:spPr>
            <a:xfrm>
              <a:off x="2406475" y="3996175"/>
              <a:ext cx="463075" cy="463100"/>
            </a:xfrm>
            <a:custGeom>
              <a:avLst/>
              <a:gdLst/>
              <a:ahLst/>
              <a:cxnLst/>
              <a:rect l="l" t="t" r="r" b="b"/>
              <a:pathLst>
                <a:path w="18523" h="18524" extrusionOk="0">
                  <a:moveTo>
                    <a:pt x="9280" y="592"/>
                  </a:moveTo>
                  <a:cubicBezTo>
                    <a:pt x="11646" y="592"/>
                    <a:pt x="13828" y="1591"/>
                    <a:pt x="15380" y="3143"/>
                  </a:cubicBezTo>
                  <a:cubicBezTo>
                    <a:pt x="16933" y="4696"/>
                    <a:pt x="17931" y="6877"/>
                    <a:pt x="17931" y="9281"/>
                  </a:cubicBezTo>
                  <a:cubicBezTo>
                    <a:pt x="17931" y="11647"/>
                    <a:pt x="16933" y="13828"/>
                    <a:pt x="15380" y="15381"/>
                  </a:cubicBezTo>
                  <a:cubicBezTo>
                    <a:pt x="13828" y="16934"/>
                    <a:pt x="11646" y="17932"/>
                    <a:pt x="9280" y="17932"/>
                  </a:cubicBezTo>
                  <a:cubicBezTo>
                    <a:pt x="6877" y="17932"/>
                    <a:pt x="4696" y="16934"/>
                    <a:pt x="3143" y="15381"/>
                  </a:cubicBezTo>
                  <a:cubicBezTo>
                    <a:pt x="1590" y="13828"/>
                    <a:pt x="592" y="11647"/>
                    <a:pt x="592" y="9281"/>
                  </a:cubicBezTo>
                  <a:cubicBezTo>
                    <a:pt x="592" y="6877"/>
                    <a:pt x="1590" y="4696"/>
                    <a:pt x="3143" y="3143"/>
                  </a:cubicBezTo>
                  <a:cubicBezTo>
                    <a:pt x="4696" y="1591"/>
                    <a:pt x="6877" y="592"/>
                    <a:pt x="9280" y="592"/>
                  </a:cubicBezTo>
                  <a:close/>
                  <a:moveTo>
                    <a:pt x="9280" y="1"/>
                  </a:moveTo>
                  <a:cubicBezTo>
                    <a:pt x="4141" y="1"/>
                    <a:pt x="1" y="4142"/>
                    <a:pt x="1" y="9281"/>
                  </a:cubicBezTo>
                  <a:cubicBezTo>
                    <a:pt x="1" y="14383"/>
                    <a:pt x="4141" y="18523"/>
                    <a:pt x="9280" y="18523"/>
                  </a:cubicBezTo>
                  <a:cubicBezTo>
                    <a:pt x="14382" y="18523"/>
                    <a:pt x="18523" y="14383"/>
                    <a:pt x="18523" y="9281"/>
                  </a:cubicBezTo>
                  <a:cubicBezTo>
                    <a:pt x="18523" y="4142"/>
                    <a:pt x="14382" y="1"/>
                    <a:pt x="928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37"/>
            <p:cNvSpPr/>
            <p:nvPr/>
          </p:nvSpPr>
          <p:spPr>
            <a:xfrm>
              <a:off x="1636575" y="3993425"/>
              <a:ext cx="469550" cy="468625"/>
            </a:xfrm>
            <a:custGeom>
              <a:avLst/>
              <a:gdLst/>
              <a:ahLst/>
              <a:cxnLst/>
              <a:rect l="l" t="t" r="r" b="b"/>
              <a:pathLst>
                <a:path w="18782" h="18745" extrusionOk="0">
                  <a:moveTo>
                    <a:pt x="9391" y="0"/>
                  </a:moveTo>
                  <a:cubicBezTo>
                    <a:pt x="4215" y="0"/>
                    <a:pt x="0" y="4178"/>
                    <a:pt x="0" y="9391"/>
                  </a:cubicBezTo>
                  <a:cubicBezTo>
                    <a:pt x="0" y="14566"/>
                    <a:pt x="4215" y="18744"/>
                    <a:pt x="9391" y="18744"/>
                  </a:cubicBezTo>
                  <a:cubicBezTo>
                    <a:pt x="14567" y="18744"/>
                    <a:pt x="18781" y="14566"/>
                    <a:pt x="18781" y="9391"/>
                  </a:cubicBezTo>
                  <a:cubicBezTo>
                    <a:pt x="18781" y="4178"/>
                    <a:pt x="14567" y="0"/>
                    <a:pt x="939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37"/>
            <p:cNvSpPr/>
            <p:nvPr/>
          </p:nvSpPr>
          <p:spPr>
            <a:xfrm>
              <a:off x="1629175" y="3985100"/>
              <a:ext cx="484325" cy="485250"/>
            </a:xfrm>
            <a:custGeom>
              <a:avLst/>
              <a:gdLst/>
              <a:ahLst/>
              <a:cxnLst/>
              <a:rect l="l" t="t" r="r" b="b"/>
              <a:pathLst>
                <a:path w="19373" h="19410" extrusionOk="0">
                  <a:moveTo>
                    <a:pt x="9687" y="629"/>
                  </a:moveTo>
                  <a:cubicBezTo>
                    <a:pt x="12201" y="629"/>
                    <a:pt x="14456" y="1664"/>
                    <a:pt x="16120" y="3291"/>
                  </a:cubicBezTo>
                  <a:cubicBezTo>
                    <a:pt x="17746" y="4917"/>
                    <a:pt x="18744" y="7210"/>
                    <a:pt x="18744" y="9724"/>
                  </a:cubicBezTo>
                  <a:cubicBezTo>
                    <a:pt x="18744" y="12201"/>
                    <a:pt x="17746" y="14493"/>
                    <a:pt x="16120" y="16120"/>
                  </a:cubicBezTo>
                  <a:cubicBezTo>
                    <a:pt x="14456" y="17783"/>
                    <a:pt x="12201" y="18781"/>
                    <a:pt x="9687" y="18781"/>
                  </a:cubicBezTo>
                  <a:cubicBezTo>
                    <a:pt x="7173" y="18781"/>
                    <a:pt x="4917" y="17783"/>
                    <a:pt x="3254" y="16120"/>
                  </a:cubicBezTo>
                  <a:cubicBezTo>
                    <a:pt x="1627" y="14493"/>
                    <a:pt x="592" y="12201"/>
                    <a:pt x="592" y="9724"/>
                  </a:cubicBezTo>
                  <a:cubicBezTo>
                    <a:pt x="592" y="7210"/>
                    <a:pt x="1627" y="4917"/>
                    <a:pt x="3254" y="3291"/>
                  </a:cubicBezTo>
                  <a:cubicBezTo>
                    <a:pt x="4917" y="1664"/>
                    <a:pt x="7173" y="629"/>
                    <a:pt x="9687" y="629"/>
                  </a:cubicBezTo>
                  <a:close/>
                  <a:moveTo>
                    <a:pt x="9687" y="0"/>
                  </a:moveTo>
                  <a:cubicBezTo>
                    <a:pt x="4326" y="0"/>
                    <a:pt x="0" y="4363"/>
                    <a:pt x="0" y="9724"/>
                  </a:cubicBezTo>
                  <a:cubicBezTo>
                    <a:pt x="0" y="15047"/>
                    <a:pt x="4326" y="19410"/>
                    <a:pt x="9687" y="19410"/>
                  </a:cubicBezTo>
                  <a:cubicBezTo>
                    <a:pt x="15047" y="19410"/>
                    <a:pt x="19373" y="15047"/>
                    <a:pt x="19373" y="9724"/>
                  </a:cubicBezTo>
                  <a:cubicBezTo>
                    <a:pt x="19373" y="4363"/>
                    <a:pt x="15047" y="0"/>
                    <a:pt x="968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37"/>
            <p:cNvSpPr/>
            <p:nvPr/>
          </p:nvSpPr>
          <p:spPr>
            <a:xfrm>
              <a:off x="1740075" y="4096925"/>
              <a:ext cx="262525" cy="262525"/>
            </a:xfrm>
            <a:custGeom>
              <a:avLst/>
              <a:gdLst/>
              <a:ahLst/>
              <a:cxnLst/>
              <a:rect l="l" t="t" r="r" b="b"/>
              <a:pathLst>
                <a:path w="10501" h="10501" extrusionOk="0">
                  <a:moveTo>
                    <a:pt x="5251" y="1"/>
                  </a:moveTo>
                  <a:cubicBezTo>
                    <a:pt x="2367" y="1"/>
                    <a:pt x="1" y="2330"/>
                    <a:pt x="1" y="5251"/>
                  </a:cubicBezTo>
                  <a:cubicBezTo>
                    <a:pt x="1" y="8134"/>
                    <a:pt x="2367" y="10500"/>
                    <a:pt x="5251" y="10500"/>
                  </a:cubicBezTo>
                  <a:cubicBezTo>
                    <a:pt x="8134" y="10500"/>
                    <a:pt x="10501" y="8134"/>
                    <a:pt x="10501" y="5251"/>
                  </a:cubicBezTo>
                  <a:cubicBezTo>
                    <a:pt x="10501" y="2330"/>
                    <a:pt x="8134" y="1"/>
                    <a:pt x="525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37"/>
            <p:cNvSpPr/>
            <p:nvPr/>
          </p:nvSpPr>
          <p:spPr>
            <a:xfrm>
              <a:off x="1732700" y="4088600"/>
              <a:ext cx="277300" cy="278250"/>
            </a:xfrm>
            <a:custGeom>
              <a:avLst/>
              <a:gdLst/>
              <a:ahLst/>
              <a:cxnLst/>
              <a:rect l="l" t="t" r="r" b="b"/>
              <a:pathLst>
                <a:path w="11092" h="11130" extrusionOk="0">
                  <a:moveTo>
                    <a:pt x="5546" y="629"/>
                  </a:moveTo>
                  <a:cubicBezTo>
                    <a:pt x="6914" y="629"/>
                    <a:pt x="8134" y="1184"/>
                    <a:pt x="9021" y="2071"/>
                  </a:cubicBezTo>
                  <a:cubicBezTo>
                    <a:pt x="9945" y="2959"/>
                    <a:pt x="10500" y="4216"/>
                    <a:pt x="10500" y="5584"/>
                  </a:cubicBezTo>
                  <a:cubicBezTo>
                    <a:pt x="10500" y="6915"/>
                    <a:pt x="9945" y="8172"/>
                    <a:pt x="9021" y="9059"/>
                  </a:cubicBezTo>
                  <a:cubicBezTo>
                    <a:pt x="8134" y="9946"/>
                    <a:pt x="6914" y="10501"/>
                    <a:pt x="5546" y="10501"/>
                  </a:cubicBezTo>
                  <a:cubicBezTo>
                    <a:pt x="4178" y="10501"/>
                    <a:pt x="2958" y="9946"/>
                    <a:pt x="2033" y="9059"/>
                  </a:cubicBezTo>
                  <a:cubicBezTo>
                    <a:pt x="1146" y="8172"/>
                    <a:pt x="592" y="6915"/>
                    <a:pt x="592" y="5584"/>
                  </a:cubicBezTo>
                  <a:cubicBezTo>
                    <a:pt x="592" y="4216"/>
                    <a:pt x="1146" y="2959"/>
                    <a:pt x="2033" y="2071"/>
                  </a:cubicBezTo>
                  <a:cubicBezTo>
                    <a:pt x="2958" y="1184"/>
                    <a:pt x="4178" y="629"/>
                    <a:pt x="5546" y="629"/>
                  </a:cubicBezTo>
                  <a:close/>
                  <a:moveTo>
                    <a:pt x="5546" y="1"/>
                  </a:moveTo>
                  <a:cubicBezTo>
                    <a:pt x="2477" y="1"/>
                    <a:pt x="0" y="2515"/>
                    <a:pt x="0" y="5584"/>
                  </a:cubicBezTo>
                  <a:cubicBezTo>
                    <a:pt x="0" y="8652"/>
                    <a:pt x="2477" y="11129"/>
                    <a:pt x="5546" y="11129"/>
                  </a:cubicBezTo>
                  <a:cubicBezTo>
                    <a:pt x="8614" y="11129"/>
                    <a:pt x="11091" y="8652"/>
                    <a:pt x="11091" y="5584"/>
                  </a:cubicBezTo>
                  <a:cubicBezTo>
                    <a:pt x="11091" y="2515"/>
                    <a:pt x="8614"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37"/>
            <p:cNvSpPr/>
            <p:nvPr/>
          </p:nvSpPr>
          <p:spPr>
            <a:xfrm>
              <a:off x="1304750" y="4090450"/>
              <a:ext cx="274525" cy="274550"/>
            </a:xfrm>
            <a:custGeom>
              <a:avLst/>
              <a:gdLst/>
              <a:ahLst/>
              <a:cxnLst/>
              <a:rect l="l" t="t" r="r" b="b"/>
              <a:pathLst>
                <a:path w="10981" h="10982" extrusionOk="0">
                  <a:moveTo>
                    <a:pt x="5509" y="1"/>
                  </a:moveTo>
                  <a:cubicBezTo>
                    <a:pt x="2478" y="1"/>
                    <a:pt x="1" y="2478"/>
                    <a:pt x="1" y="5510"/>
                  </a:cubicBezTo>
                  <a:cubicBezTo>
                    <a:pt x="1" y="8541"/>
                    <a:pt x="2478" y="10981"/>
                    <a:pt x="5509" y="10981"/>
                  </a:cubicBezTo>
                  <a:cubicBezTo>
                    <a:pt x="8541" y="10981"/>
                    <a:pt x="10981" y="8541"/>
                    <a:pt x="10981" y="5510"/>
                  </a:cubicBezTo>
                  <a:cubicBezTo>
                    <a:pt x="10981" y="2478"/>
                    <a:pt x="8541" y="1"/>
                    <a:pt x="550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37"/>
            <p:cNvSpPr/>
            <p:nvPr/>
          </p:nvSpPr>
          <p:spPr>
            <a:xfrm>
              <a:off x="1297350" y="4083075"/>
              <a:ext cx="290250" cy="289300"/>
            </a:xfrm>
            <a:custGeom>
              <a:avLst/>
              <a:gdLst/>
              <a:ahLst/>
              <a:cxnLst/>
              <a:rect l="l" t="t" r="r" b="b"/>
              <a:pathLst>
                <a:path w="11610" h="11572" extrusionOk="0">
                  <a:moveTo>
                    <a:pt x="5805" y="592"/>
                  </a:moveTo>
                  <a:cubicBezTo>
                    <a:pt x="7210" y="592"/>
                    <a:pt x="8504" y="1183"/>
                    <a:pt x="9465" y="2108"/>
                  </a:cubicBezTo>
                  <a:cubicBezTo>
                    <a:pt x="10390" y="3069"/>
                    <a:pt x="10981" y="4363"/>
                    <a:pt x="10981" y="5805"/>
                  </a:cubicBezTo>
                  <a:cubicBezTo>
                    <a:pt x="10981" y="7209"/>
                    <a:pt x="10390" y="8503"/>
                    <a:pt x="9465" y="9465"/>
                  </a:cubicBezTo>
                  <a:cubicBezTo>
                    <a:pt x="8504" y="10389"/>
                    <a:pt x="7210" y="10980"/>
                    <a:pt x="5805" y="10980"/>
                  </a:cubicBezTo>
                  <a:cubicBezTo>
                    <a:pt x="4363" y="10980"/>
                    <a:pt x="3070" y="10389"/>
                    <a:pt x="2108" y="9465"/>
                  </a:cubicBezTo>
                  <a:cubicBezTo>
                    <a:pt x="1184" y="8503"/>
                    <a:pt x="592" y="7209"/>
                    <a:pt x="592" y="5805"/>
                  </a:cubicBezTo>
                  <a:cubicBezTo>
                    <a:pt x="592" y="4363"/>
                    <a:pt x="1184" y="3069"/>
                    <a:pt x="2108" y="2108"/>
                  </a:cubicBezTo>
                  <a:cubicBezTo>
                    <a:pt x="3070" y="1183"/>
                    <a:pt x="4363" y="592"/>
                    <a:pt x="5805" y="592"/>
                  </a:cubicBezTo>
                  <a:close/>
                  <a:moveTo>
                    <a:pt x="5805" y="0"/>
                  </a:moveTo>
                  <a:cubicBezTo>
                    <a:pt x="2589" y="0"/>
                    <a:pt x="1" y="2588"/>
                    <a:pt x="1" y="5805"/>
                  </a:cubicBezTo>
                  <a:cubicBezTo>
                    <a:pt x="1" y="8984"/>
                    <a:pt x="2589" y="11572"/>
                    <a:pt x="5805" y="11572"/>
                  </a:cubicBezTo>
                  <a:cubicBezTo>
                    <a:pt x="8985" y="11572"/>
                    <a:pt x="11610" y="8984"/>
                    <a:pt x="11610" y="5805"/>
                  </a:cubicBezTo>
                  <a:cubicBezTo>
                    <a:pt x="11610" y="2588"/>
                    <a:pt x="8985" y="0"/>
                    <a:pt x="58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37"/>
            <p:cNvSpPr/>
            <p:nvPr/>
          </p:nvSpPr>
          <p:spPr>
            <a:xfrm>
              <a:off x="1364825" y="4150550"/>
              <a:ext cx="154375" cy="154375"/>
            </a:xfrm>
            <a:custGeom>
              <a:avLst/>
              <a:gdLst/>
              <a:ahLst/>
              <a:cxnLst/>
              <a:rect l="l" t="t" r="r" b="b"/>
              <a:pathLst>
                <a:path w="6175" h="6175" extrusionOk="0">
                  <a:moveTo>
                    <a:pt x="3106" y="0"/>
                  </a:moveTo>
                  <a:cubicBezTo>
                    <a:pt x="1406" y="0"/>
                    <a:pt x="1" y="1405"/>
                    <a:pt x="1" y="3106"/>
                  </a:cubicBezTo>
                  <a:cubicBezTo>
                    <a:pt x="1" y="4806"/>
                    <a:pt x="1406" y="6174"/>
                    <a:pt x="3106" y="6174"/>
                  </a:cubicBezTo>
                  <a:cubicBezTo>
                    <a:pt x="4807" y="6174"/>
                    <a:pt x="6175" y="4806"/>
                    <a:pt x="6175" y="3106"/>
                  </a:cubicBezTo>
                  <a:cubicBezTo>
                    <a:pt x="6175" y="1405"/>
                    <a:pt x="4807" y="0"/>
                    <a:pt x="31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37"/>
            <p:cNvSpPr/>
            <p:nvPr/>
          </p:nvSpPr>
          <p:spPr>
            <a:xfrm>
              <a:off x="1357450" y="4143150"/>
              <a:ext cx="169150" cy="169150"/>
            </a:xfrm>
            <a:custGeom>
              <a:avLst/>
              <a:gdLst/>
              <a:ahLst/>
              <a:cxnLst/>
              <a:rect l="l" t="t" r="r" b="b"/>
              <a:pathLst>
                <a:path w="6766" h="6766" extrusionOk="0">
                  <a:moveTo>
                    <a:pt x="3401" y="629"/>
                  </a:moveTo>
                  <a:cubicBezTo>
                    <a:pt x="4141" y="629"/>
                    <a:pt x="4843" y="925"/>
                    <a:pt x="5361" y="1442"/>
                  </a:cubicBezTo>
                  <a:cubicBezTo>
                    <a:pt x="5841" y="1923"/>
                    <a:pt x="6174" y="2625"/>
                    <a:pt x="6174" y="3402"/>
                  </a:cubicBezTo>
                  <a:cubicBezTo>
                    <a:pt x="6174" y="4141"/>
                    <a:pt x="5841" y="4843"/>
                    <a:pt x="5361" y="5361"/>
                  </a:cubicBezTo>
                  <a:cubicBezTo>
                    <a:pt x="4843" y="5842"/>
                    <a:pt x="4141" y="6174"/>
                    <a:pt x="3401" y="6174"/>
                  </a:cubicBezTo>
                  <a:cubicBezTo>
                    <a:pt x="2625" y="6174"/>
                    <a:pt x="1923" y="5842"/>
                    <a:pt x="1442" y="5361"/>
                  </a:cubicBezTo>
                  <a:cubicBezTo>
                    <a:pt x="924" y="4843"/>
                    <a:pt x="629" y="4141"/>
                    <a:pt x="629" y="3402"/>
                  </a:cubicBezTo>
                  <a:cubicBezTo>
                    <a:pt x="629" y="2625"/>
                    <a:pt x="924" y="1923"/>
                    <a:pt x="1442" y="1442"/>
                  </a:cubicBezTo>
                  <a:cubicBezTo>
                    <a:pt x="1923" y="925"/>
                    <a:pt x="2625" y="629"/>
                    <a:pt x="3401" y="629"/>
                  </a:cubicBezTo>
                  <a:close/>
                  <a:moveTo>
                    <a:pt x="3401" y="0"/>
                  </a:moveTo>
                  <a:cubicBezTo>
                    <a:pt x="1516" y="0"/>
                    <a:pt x="0" y="1516"/>
                    <a:pt x="0" y="3402"/>
                  </a:cubicBezTo>
                  <a:cubicBezTo>
                    <a:pt x="0" y="5250"/>
                    <a:pt x="1516" y="6766"/>
                    <a:pt x="3401" y="6766"/>
                  </a:cubicBezTo>
                  <a:cubicBezTo>
                    <a:pt x="5250" y="6766"/>
                    <a:pt x="6766" y="5250"/>
                    <a:pt x="6766" y="3402"/>
                  </a:cubicBezTo>
                  <a:cubicBezTo>
                    <a:pt x="6766" y="1516"/>
                    <a:pt x="5250" y="0"/>
                    <a:pt x="34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37"/>
            <p:cNvSpPr/>
            <p:nvPr/>
          </p:nvSpPr>
          <p:spPr>
            <a:xfrm>
              <a:off x="1150400" y="4228175"/>
              <a:ext cx="1488100" cy="25"/>
            </a:xfrm>
            <a:custGeom>
              <a:avLst/>
              <a:gdLst/>
              <a:ahLst/>
              <a:cxnLst/>
              <a:rect l="l" t="t" r="r" b="b"/>
              <a:pathLst>
                <a:path w="59524" h="1" extrusionOk="0">
                  <a:moveTo>
                    <a:pt x="59523" y="1"/>
                  </a:moveTo>
                  <a:lnTo>
                    <a:pt x="1" y="1"/>
                  </a:lnTo>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37"/>
            <p:cNvSpPr/>
            <p:nvPr/>
          </p:nvSpPr>
          <p:spPr>
            <a:xfrm>
              <a:off x="1143000" y="4219850"/>
              <a:ext cx="1502900" cy="15750"/>
            </a:xfrm>
            <a:custGeom>
              <a:avLst/>
              <a:gdLst/>
              <a:ahLst/>
              <a:cxnLst/>
              <a:rect l="l" t="t" r="r" b="b"/>
              <a:pathLst>
                <a:path w="60116" h="630" extrusionOk="0">
                  <a:moveTo>
                    <a:pt x="297" y="1"/>
                  </a:moveTo>
                  <a:cubicBezTo>
                    <a:pt x="112" y="1"/>
                    <a:pt x="1" y="149"/>
                    <a:pt x="1" y="334"/>
                  </a:cubicBezTo>
                  <a:cubicBezTo>
                    <a:pt x="1" y="481"/>
                    <a:pt x="112" y="629"/>
                    <a:pt x="297" y="629"/>
                  </a:cubicBezTo>
                  <a:lnTo>
                    <a:pt x="59819" y="629"/>
                  </a:lnTo>
                  <a:cubicBezTo>
                    <a:pt x="59967" y="629"/>
                    <a:pt x="60115" y="481"/>
                    <a:pt x="60115" y="334"/>
                  </a:cubicBezTo>
                  <a:cubicBezTo>
                    <a:pt x="60115" y="149"/>
                    <a:pt x="59967" y="1"/>
                    <a:pt x="5981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37"/>
            <p:cNvSpPr/>
            <p:nvPr/>
          </p:nvSpPr>
          <p:spPr>
            <a:xfrm>
              <a:off x="2662500" y="939625"/>
              <a:ext cx="943700" cy="739450"/>
            </a:xfrm>
            <a:custGeom>
              <a:avLst/>
              <a:gdLst/>
              <a:ahLst/>
              <a:cxnLst/>
              <a:rect l="l" t="t" r="r" b="b"/>
              <a:pathLst>
                <a:path w="37748" h="29578" extrusionOk="0">
                  <a:moveTo>
                    <a:pt x="1" y="1"/>
                  </a:moveTo>
                  <a:lnTo>
                    <a:pt x="1" y="29577"/>
                  </a:lnTo>
                  <a:lnTo>
                    <a:pt x="3587" y="29577"/>
                  </a:lnTo>
                  <a:cubicBezTo>
                    <a:pt x="5472" y="27507"/>
                    <a:pt x="7653" y="25917"/>
                    <a:pt x="10093" y="24956"/>
                  </a:cubicBezTo>
                  <a:cubicBezTo>
                    <a:pt x="15454" y="22775"/>
                    <a:pt x="20260" y="21998"/>
                    <a:pt x="24623" y="21998"/>
                  </a:cubicBezTo>
                  <a:cubicBezTo>
                    <a:pt x="29503" y="21998"/>
                    <a:pt x="33829" y="22960"/>
                    <a:pt x="37747" y="24106"/>
                  </a:cubicBezTo>
                  <a:lnTo>
                    <a:pt x="3774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37"/>
            <p:cNvSpPr/>
            <p:nvPr/>
          </p:nvSpPr>
          <p:spPr>
            <a:xfrm>
              <a:off x="2752150" y="1489575"/>
              <a:ext cx="854050" cy="189500"/>
            </a:xfrm>
            <a:custGeom>
              <a:avLst/>
              <a:gdLst/>
              <a:ahLst/>
              <a:cxnLst/>
              <a:rect l="l" t="t" r="r" b="b"/>
              <a:pathLst>
                <a:path w="34162" h="7580" extrusionOk="0">
                  <a:moveTo>
                    <a:pt x="21037" y="0"/>
                  </a:moveTo>
                  <a:cubicBezTo>
                    <a:pt x="16674" y="0"/>
                    <a:pt x="11868" y="777"/>
                    <a:pt x="6507" y="2958"/>
                  </a:cubicBezTo>
                  <a:cubicBezTo>
                    <a:pt x="4067" y="3919"/>
                    <a:pt x="1886" y="5509"/>
                    <a:pt x="1" y="7579"/>
                  </a:cubicBezTo>
                  <a:lnTo>
                    <a:pt x="34161" y="7579"/>
                  </a:lnTo>
                  <a:lnTo>
                    <a:pt x="34161" y="2108"/>
                  </a:lnTo>
                  <a:cubicBezTo>
                    <a:pt x="30243" y="962"/>
                    <a:pt x="25917" y="0"/>
                    <a:pt x="2103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37"/>
            <p:cNvSpPr/>
            <p:nvPr/>
          </p:nvSpPr>
          <p:spPr>
            <a:xfrm>
              <a:off x="2662500" y="1694750"/>
              <a:ext cx="943700" cy="74900"/>
            </a:xfrm>
            <a:custGeom>
              <a:avLst/>
              <a:gdLst/>
              <a:ahLst/>
              <a:cxnLst/>
              <a:rect l="l" t="t" r="r" b="b"/>
              <a:pathLst>
                <a:path w="37748" h="2996" extrusionOk="0">
                  <a:moveTo>
                    <a:pt x="1" y="1"/>
                  </a:moveTo>
                  <a:lnTo>
                    <a:pt x="1" y="2995"/>
                  </a:lnTo>
                  <a:lnTo>
                    <a:pt x="37747" y="2995"/>
                  </a:lnTo>
                  <a:lnTo>
                    <a:pt x="3774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37"/>
            <p:cNvSpPr/>
            <p:nvPr/>
          </p:nvSpPr>
          <p:spPr>
            <a:xfrm>
              <a:off x="2662500" y="1679050"/>
              <a:ext cx="943700" cy="15725"/>
            </a:xfrm>
            <a:custGeom>
              <a:avLst/>
              <a:gdLst/>
              <a:ahLst/>
              <a:cxnLst/>
              <a:rect l="l" t="t" r="r" b="b"/>
              <a:pathLst>
                <a:path w="37748" h="629" extrusionOk="0">
                  <a:moveTo>
                    <a:pt x="1" y="0"/>
                  </a:moveTo>
                  <a:lnTo>
                    <a:pt x="1" y="629"/>
                  </a:lnTo>
                  <a:lnTo>
                    <a:pt x="37747" y="629"/>
                  </a:lnTo>
                  <a:lnTo>
                    <a:pt x="3774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37"/>
            <p:cNvSpPr/>
            <p:nvPr/>
          </p:nvSpPr>
          <p:spPr>
            <a:xfrm>
              <a:off x="2655100" y="932250"/>
              <a:ext cx="959425" cy="844800"/>
            </a:xfrm>
            <a:custGeom>
              <a:avLst/>
              <a:gdLst/>
              <a:ahLst/>
              <a:cxnLst/>
              <a:rect l="l" t="t" r="r" b="b"/>
              <a:pathLst>
                <a:path w="38377" h="33792" extrusionOk="0">
                  <a:moveTo>
                    <a:pt x="37748" y="629"/>
                  </a:moveTo>
                  <a:lnTo>
                    <a:pt x="37748" y="33200"/>
                  </a:lnTo>
                  <a:lnTo>
                    <a:pt x="592" y="33200"/>
                  </a:lnTo>
                  <a:lnTo>
                    <a:pt x="592" y="629"/>
                  </a:lnTo>
                  <a:close/>
                  <a:moveTo>
                    <a:pt x="297" y="0"/>
                  </a:moveTo>
                  <a:cubicBezTo>
                    <a:pt x="223" y="0"/>
                    <a:pt x="149" y="37"/>
                    <a:pt x="75" y="111"/>
                  </a:cubicBezTo>
                  <a:cubicBezTo>
                    <a:pt x="1" y="148"/>
                    <a:pt x="1" y="222"/>
                    <a:pt x="1" y="296"/>
                  </a:cubicBezTo>
                  <a:lnTo>
                    <a:pt x="1" y="33495"/>
                  </a:lnTo>
                  <a:cubicBezTo>
                    <a:pt x="1" y="33569"/>
                    <a:pt x="1" y="33643"/>
                    <a:pt x="75" y="33717"/>
                  </a:cubicBezTo>
                  <a:cubicBezTo>
                    <a:pt x="149" y="33791"/>
                    <a:pt x="223" y="33791"/>
                    <a:pt x="297" y="33791"/>
                  </a:cubicBezTo>
                  <a:lnTo>
                    <a:pt x="38043" y="33791"/>
                  </a:lnTo>
                  <a:cubicBezTo>
                    <a:pt x="38154" y="33791"/>
                    <a:pt x="38228" y="33791"/>
                    <a:pt x="38265" y="33717"/>
                  </a:cubicBezTo>
                  <a:cubicBezTo>
                    <a:pt x="38339" y="33643"/>
                    <a:pt x="38376" y="33569"/>
                    <a:pt x="38376" y="33495"/>
                  </a:cubicBezTo>
                  <a:lnTo>
                    <a:pt x="38376" y="296"/>
                  </a:lnTo>
                  <a:cubicBezTo>
                    <a:pt x="38376" y="222"/>
                    <a:pt x="38339" y="148"/>
                    <a:pt x="38265" y="111"/>
                  </a:cubicBezTo>
                  <a:cubicBezTo>
                    <a:pt x="38228" y="37"/>
                    <a:pt x="38154" y="0"/>
                    <a:pt x="380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2100;p37"/>
            <p:cNvSpPr/>
            <p:nvPr/>
          </p:nvSpPr>
          <p:spPr>
            <a:xfrm>
              <a:off x="2662500" y="939625"/>
              <a:ext cx="943700" cy="141450"/>
            </a:xfrm>
            <a:custGeom>
              <a:avLst/>
              <a:gdLst/>
              <a:ahLst/>
              <a:cxnLst/>
              <a:rect l="l" t="t" r="r" b="b"/>
              <a:pathLst>
                <a:path w="37748" h="5658" extrusionOk="0">
                  <a:moveTo>
                    <a:pt x="1" y="1"/>
                  </a:moveTo>
                  <a:lnTo>
                    <a:pt x="1" y="5657"/>
                  </a:lnTo>
                  <a:lnTo>
                    <a:pt x="37747" y="5657"/>
                  </a:lnTo>
                  <a:lnTo>
                    <a:pt x="377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37"/>
            <p:cNvSpPr/>
            <p:nvPr/>
          </p:nvSpPr>
          <p:spPr>
            <a:xfrm>
              <a:off x="2655100" y="932250"/>
              <a:ext cx="959425" cy="156225"/>
            </a:xfrm>
            <a:custGeom>
              <a:avLst/>
              <a:gdLst/>
              <a:ahLst/>
              <a:cxnLst/>
              <a:rect l="l" t="t" r="r" b="b"/>
              <a:pathLst>
                <a:path w="38377" h="6249" extrusionOk="0">
                  <a:moveTo>
                    <a:pt x="37748" y="629"/>
                  </a:moveTo>
                  <a:lnTo>
                    <a:pt x="37748" y="5657"/>
                  </a:lnTo>
                  <a:lnTo>
                    <a:pt x="592" y="5657"/>
                  </a:lnTo>
                  <a:lnTo>
                    <a:pt x="592" y="629"/>
                  </a:lnTo>
                  <a:close/>
                  <a:moveTo>
                    <a:pt x="297" y="0"/>
                  </a:moveTo>
                  <a:cubicBezTo>
                    <a:pt x="223" y="0"/>
                    <a:pt x="149" y="37"/>
                    <a:pt x="75" y="111"/>
                  </a:cubicBezTo>
                  <a:cubicBezTo>
                    <a:pt x="1" y="148"/>
                    <a:pt x="1" y="222"/>
                    <a:pt x="1" y="296"/>
                  </a:cubicBezTo>
                  <a:lnTo>
                    <a:pt x="1" y="5952"/>
                  </a:lnTo>
                  <a:cubicBezTo>
                    <a:pt x="1" y="6026"/>
                    <a:pt x="1" y="6100"/>
                    <a:pt x="75" y="6174"/>
                  </a:cubicBezTo>
                  <a:cubicBezTo>
                    <a:pt x="149" y="6211"/>
                    <a:pt x="223" y="6248"/>
                    <a:pt x="297" y="6248"/>
                  </a:cubicBezTo>
                  <a:lnTo>
                    <a:pt x="38043" y="6248"/>
                  </a:lnTo>
                  <a:cubicBezTo>
                    <a:pt x="38154" y="6248"/>
                    <a:pt x="38228" y="6211"/>
                    <a:pt x="38265" y="6174"/>
                  </a:cubicBezTo>
                  <a:cubicBezTo>
                    <a:pt x="38339" y="6100"/>
                    <a:pt x="38376" y="6026"/>
                    <a:pt x="38376" y="5952"/>
                  </a:cubicBezTo>
                  <a:lnTo>
                    <a:pt x="38376" y="296"/>
                  </a:lnTo>
                  <a:cubicBezTo>
                    <a:pt x="38376" y="222"/>
                    <a:pt x="38339" y="148"/>
                    <a:pt x="38265" y="111"/>
                  </a:cubicBezTo>
                  <a:cubicBezTo>
                    <a:pt x="38228" y="37"/>
                    <a:pt x="38154" y="0"/>
                    <a:pt x="380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37"/>
            <p:cNvSpPr/>
            <p:nvPr/>
          </p:nvSpPr>
          <p:spPr>
            <a:xfrm>
              <a:off x="2942550" y="1191950"/>
              <a:ext cx="389150" cy="389150"/>
            </a:xfrm>
            <a:custGeom>
              <a:avLst/>
              <a:gdLst/>
              <a:ahLst/>
              <a:cxnLst/>
              <a:rect l="l" t="t" r="r" b="b"/>
              <a:pathLst>
                <a:path w="15566" h="15566" extrusionOk="0">
                  <a:moveTo>
                    <a:pt x="7801" y="1"/>
                  </a:moveTo>
                  <a:cubicBezTo>
                    <a:pt x="3476" y="1"/>
                    <a:pt x="1" y="3476"/>
                    <a:pt x="1" y="7765"/>
                  </a:cubicBezTo>
                  <a:cubicBezTo>
                    <a:pt x="1" y="12090"/>
                    <a:pt x="3476" y="15565"/>
                    <a:pt x="7801" y="15565"/>
                  </a:cubicBezTo>
                  <a:cubicBezTo>
                    <a:pt x="12090" y="15565"/>
                    <a:pt x="15565" y="12090"/>
                    <a:pt x="15565" y="7765"/>
                  </a:cubicBezTo>
                  <a:cubicBezTo>
                    <a:pt x="15565" y="3476"/>
                    <a:pt x="12090" y="1"/>
                    <a:pt x="780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37"/>
            <p:cNvSpPr/>
            <p:nvPr/>
          </p:nvSpPr>
          <p:spPr>
            <a:xfrm>
              <a:off x="2935150" y="1183650"/>
              <a:ext cx="404850" cy="404850"/>
            </a:xfrm>
            <a:custGeom>
              <a:avLst/>
              <a:gdLst/>
              <a:ahLst/>
              <a:cxnLst/>
              <a:rect l="l" t="t" r="r" b="b"/>
              <a:pathLst>
                <a:path w="16194" h="16194" extrusionOk="0">
                  <a:moveTo>
                    <a:pt x="8097" y="629"/>
                  </a:moveTo>
                  <a:cubicBezTo>
                    <a:pt x="10168" y="629"/>
                    <a:pt x="12016" y="1479"/>
                    <a:pt x="13384" y="2810"/>
                  </a:cubicBezTo>
                  <a:cubicBezTo>
                    <a:pt x="14715" y="4178"/>
                    <a:pt x="15565" y="6026"/>
                    <a:pt x="15565" y="8097"/>
                  </a:cubicBezTo>
                  <a:cubicBezTo>
                    <a:pt x="15565" y="10167"/>
                    <a:pt x="14715" y="12052"/>
                    <a:pt x="13384" y="13383"/>
                  </a:cubicBezTo>
                  <a:cubicBezTo>
                    <a:pt x="12016" y="14751"/>
                    <a:pt x="10168" y="15565"/>
                    <a:pt x="8097" y="15565"/>
                  </a:cubicBezTo>
                  <a:cubicBezTo>
                    <a:pt x="6027" y="15565"/>
                    <a:pt x="4142" y="14751"/>
                    <a:pt x="2811" y="13383"/>
                  </a:cubicBezTo>
                  <a:cubicBezTo>
                    <a:pt x="1443" y="12052"/>
                    <a:pt x="629" y="10167"/>
                    <a:pt x="629" y="8097"/>
                  </a:cubicBezTo>
                  <a:cubicBezTo>
                    <a:pt x="629" y="6026"/>
                    <a:pt x="1443" y="4178"/>
                    <a:pt x="2811" y="2810"/>
                  </a:cubicBezTo>
                  <a:cubicBezTo>
                    <a:pt x="4142" y="1479"/>
                    <a:pt x="6027" y="629"/>
                    <a:pt x="8097" y="629"/>
                  </a:cubicBezTo>
                  <a:close/>
                  <a:moveTo>
                    <a:pt x="8097" y="0"/>
                  </a:moveTo>
                  <a:cubicBezTo>
                    <a:pt x="3624" y="0"/>
                    <a:pt x="1" y="3623"/>
                    <a:pt x="1" y="8097"/>
                  </a:cubicBezTo>
                  <a:cubicBezTo>
                    <a:pt x="1" y="12570"/>
                    <a:pt x="3624" y="16193"/>
                    <a:pt x="8097" y="16193"/>
                  </a:cubicBezTo>
                  <a:cubicBezTo>
                    <a:pt x="12571" y="16193"/>
                    <a:pt x="16194" y="12570"/>
                    <a:pt x="16194" y="8097"/>
                  </a:cubicBezTo>
                  <a:cubicBezTo>
                    <a:pt x="16194" y="3623"/>
                    <a:pt x="12571" y="0"/>
                    <a:pt x="80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37"/>
            <p:cNvSpPr/>
            <p:nvPr/>
          </p:nvSpPr>
          <p:spPr>
            <a:xfrm>
              <a:off x="3046075" y="1257575"/>
              <a:ext cx="228325" cy="263450"/>
            </a:xfrm>
            <a:custGeom>
              <a:avLst/>
              <a:gdLst/>
              <a:ahLst/>
              <a:cxnLst/>
              <a:rect l="l" t="t" r="r" b="b"/>
              <a:pathLst>
                <a:path w="9133" h="10538" extrusionOk="0">
                  <a:moveTo>
                    <a:pt x="0" y="1"/>
                  </a:moveTo>
                  <a:lnTo>
                    <a:pt x="0" y="10537"/>
                  </a:lnTo>
                  <a:lnTo>
                    <a:pt x="9132" y="5288"/>
                  </a:lnTo>
                  <a:lnTo>
                    <a:pt x="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37"/>
            <p:cNvSpPr/>
            <p:nvPr/>
          </p:nvSpPr>
          <p:spPr>
            <a:xfrm>
              <a:off x="3038675" y="1250425"/>
              <a:ext cx="243100" cy="278675"/>
            </a:xfrm>
            <a:custGeom>
              <a:avLst/>
              <a:gdLst/>
              <a:ahLst/>
              <a:cxnLst/>
              <a:rect l="l" t="t" r="r" b="b"/>
              <a:pathLst>
                <a:path w="9724" h="11147" extrusionOk="0">
                  <a:moveTo>
                    <a:pt x="592" y="838"/>
                  </a:moveTo>
                  <a:lnTo>
                    <a:pt x="8800" y="5574"/>
                  </a:lnTo>
                  <a:lnTo>
                    <a:pt x="592" y="10306"/>
                  </a:lnTo>
                  <a:lnTo>
                    <a:pt x="592" y="838"/>
                  </a:lnTo>
                  <a:close/>
                  <a:moveTo>
                    <a:pt x="310" y="0"/>
                  </a:moveTo>
                  <a:cubicBezTo>
                    <a:pt x="259" y="0"/>
                    <a:pt x="204" y="9"/>
                    <a:pt x="148" y="28"/>
                  </a:cubicBezTo>
                  <a:cubicBezTo>
                    <a:pt x="38" y="102"/>
                    <a:pt x="1" y="213"/>
                    <a:pt x="1" y="287"/>
                  </a:cubicBezTo>
                  <a:lnTo>
                    <a:pt x="1" y="10823"/>
                  </a:lnTo>
                  <a:cubicBezTo>
                    <a:pt x="1" y="10934"/>
                    <a:pt x="38" y="11045"/>
                    <a:pt x="148" y="11119"/>
                  </a:cubicBezTo>
                  <a:cubicBezTo>
                    <a:pt x="204" y="11138"/>
                    <a:pt x="259" y="11147"/>
                    <a:pt x="310" y="11147"/>
                  </a:cubicBezTo>
                  <a:cubicBezTo>
                    <a:pt x="361" y="11147"/>
                    <a:pt x="407" y="11138"/>
                    <a:pt x="444" y="11119"/>
                  </a:cubicBezTo>
                  <a:lnTo>
                    <a:pt x="9576" y="5832"/>
                  </a:lnTo>
                  <a:cubicBezTo>
                    <a:pt x="9687" y="5795"/>
                    <a:pt x="9724" y="5684"/>
                    <a:pt x="9724" y="5574"/>
                  </a:cubicBezTo>
                  <a:cubicBezTo>
                    <a:pt x="9724" y="5463"/>
                    <a:pt x="9687" y="5352"/>
                    <a:pt x="9576" y="5315"/>
                  </a:cubicBezTo>
                  <a:lnTo>
                    <a:pt x="444" y="28"/>
                  </a:lnTo>
                  <a:cubicBezTo>
                    <a:pt x="407" y="9"/>
                    <a:pt x="361" y="0"/>
                    <a:pt x="3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06" name="Google Shape;2106;p37"/>
          <p:cNvGrpSpPr/>
          <p:nvPr/>
        </p:nvGrpSpPr>
        <p:grpSpPr>
          <a:xfrm>
            <a:off x="731647" y="573573"/>
            <a:ext cx="635100" cy="734640"/>
            <a:chOff x="731647" y="573573"/>
            <a:chExt cx="635100" cy="734640"/>
          </a:xfrm>
        </p:grpSpPr>
        <p:grpSp>
          <p:nvGrpSpPr>
            <p:cNvPr id="2107" name="Google Shape;2107;p37"/>
            <p:cNvGrpSpPr/>
            <p:nvPr/>
          </p:nvGrpSpPr>
          <p:grpSpPr>
            <a:xfrm>
              <a:off x="731647" y="573573"/>
              <a:ext cx="635100" cy="635100"/>
              <a:chOff x="917231" y="750460"/>
              <a:chExt cx="635100" cy="635100"/>
            </a:xfrm>
          </p:grpSpPr>
          <p:sp>
            <p:nvSpPr>
              <p:cNvPr id="2108" name="Google Shape;2108;p37"/>
              <p:cNvSpPr/>
              <p:nvPr/>
            </p:nvSpPr>
            <p:spPr>
              <a:xfrm>
                <a:off x="917231" y="750460"/>
                <a:ext cx="635100" cy="635100"/>
              </a:xfrm>
              <a:prstGeom prst="ellipse">
                <a:avLst/>
              </a:prstGeom>
              <a:solidFill>
                <a:srgbClr val="FFFFFF"/>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37"/>
              <p:cNvSpPr/>
              <p:nvPr/>
            </p:nvSpPr>
            <p:spPr>
              <a:xfrm>
                <a:off x="1001943" y="835185"/>
                <a:ext cx="465600" cy="465600"/>
              </a:xfrm>
              <a:prstGeom prst="ellipse">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10" name="Google Shape;2110;p37"/>
            <p:cNvGrpSpPr/>
            <p:nvPr/>
          </p:nvGrpSpPr>
          <p:grpSpPr>
            <a:xfrm>
              <a:off x="961679" y="1281213"/>
              <a:ext cx="175013" cy="27000"/>
              <a:chOff x="5662375" y="212375"/>
              <a:chExt cx="175013" cy="27000"/>
            </a:xfrm>
          </p:grpSpPr>
          <p:sp>
            <p:nvSpPr>
              <p:cNvPr id="2111" name="Google Shape;2111;p37"/>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12" name="Google Shape;2112;p37"/>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13" name="Google Shape;2113;p37"/>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grpSp>
      </p:grpSp>
      <p:grpSp>
        <p:nvGrpSpPr>
          <p:cNvPr id="2114" name="Google Shape;2114;p37"/>
          <p:cNvGrpSpPr/>
          <p:nvPr/>
        </p:nvGrpSpPr>
        <p:grpSpPr>
          <a:xfrm>
            <a:off x="731647" y="1650460"/>
            <a:ext cx="635100" cy="733490"/>
            <a:chOff x="731647" y="1650460"/>
            <a:chExt cx="635100" cy="733490"/>
          </a:xfrm>
        </p:grpSpPr>
        <p:grpSp>
          <p:nvGrpSpPr>
            <p:cNvPr id="2115" name="Google Shape;2115;p37"/>
            <p:cNvGrpSpPr/>
            <p:nvPr/>
          </p:nvGrpSpPr>
          <p:grpSpPr>
            <a:xfrm>
              <a:off x="731647" y="1650460"/>
              <a:ext cx="635100" cy="635100"/>
              <a:chOff x="917231" y="1827973"/>
              <a:chExt cx="635100" cy="635100"/>
            </a:xfrm>
          </p:grpSpPr>
          <p:sp>
            <p:nvSpPr>
              <p:cNvPr id="2116" name="Google Shape;2116;p37"/>
              <p:cNvSpPr/>
              <p:nvPr/>
            </p:nvSpPr>
            <p:spPr>
              <a:xfrm>
                <a:off x="917231" y="1827973"/>
                <a:ext cx="635100" cy="635100"/>
              </a:xfrm>
              <a:prstGeom prst="ellipse">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7" name="Google Shape;2117;p37"/>
              <p:cNvSpPr/>
              <p:nvPr/>
            </p:nvSpPr>
            <p:spPr>
              <a:xfrm>
                <a:off x="1001931" y="1912710"/>
                <a:ext cx="465600" cy="465600"/>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18" name="Google Shape;2118;p37"/>
            <p:cNvGrpSpPr/>
            <p:nvPr/>
          </p:nvGrpSpPr>
          <p:grpSpPr>
            <a:xfrm>
              <a:off x="961679" y="2356951"/>
              <a:ext cx="175013" cy="27000"/>
              <a:chOff x="5662375" y="212375"/>
              <a:chExt cx="175013" cy="27000"/>
            </a:xfrm>
          </p:grpSpPr>
          <p:sp>
            <p:nvSpPr>
              <p:cNvPr id="2119" name="Google Shape;2119;p37"/>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20" name="Google Shape;2120;p37"/>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21" name="Google Shape;2121;p37"/>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grpSp>
      </p:grpSp>
      <p:grpSp>
        <p:nvGrpSpPr>
          <p:cNvPr id="2122" name="Google Shape;2122;p37"/>
          <p:cNvGrpSpPr/>
          <p:nvPr/>
        </p:nvGrpSpPr>
        <p:grpSpPr>
          <a:xfrm>
            <a:off x="731647" y="2728277"/>
            <a:ext cx="635100" cy="734984"/>
            <a:chOff x="731647" y="2728277"/>
            <a:chExt cx="635100" cy="734984"/>
          </a:xfrm>
        </p:grpSpPr>
        <p:grpSp>
          <p:nvGrpSpPr>
            <p:cNvPr id="2123" name="Google Shape;2123;p37"/>
            <p:cNvGrpSpPr/>
            <p:nvPr/>
          </p:nvGrpSpPr>
          <p:grpSpPr>
            <a:xfrm>
              <a:off x="731647" y="2728277"/>
              <a:ext cx="635100" cy="635100"/>
              <a:chOff x="917231" y="2905502"/>
              <a:chExt cx="635100" cy="635100"/>
            </a:xfrm>
          </p:grpSpPr>
          <p:sp>
            <p:nvSpPr>
              <p:cNvPr id="2124" name="Google Shape;2124;p37"/>
              <p:cNvSpPr/>
              <p:nvPr/>
            </p:nvSpPr>
            <p:spPr>
              <a:xfrm>
                <a:off x="917231" y="2905502"/>
                <a:ext cx="635100" cy="635100"/>
              </a:xfrm>
              <a:prstGeom prst="ellipse">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5" name="Google Shape;2125;p37"/>
              <p:cNvSpPr/>
              <p:nvPr/>
            </p:nvSpPr>
            <p:spPr>
              <a:xfrm>
                <a:off x="1001931" y="2990252"/>
                <a:ext cx="465600" cy="465600"/>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26" name="Google Shape;2126;p37"/>
            <p:cNvGrpSpPr/>
            <p:nvPr/>
          </p:nvGrpSpPr>
          <p:grpSpPr>
            <a:xfrm>
              <a:off x="961679" y="3436260"/>
              <a:ext cx="175013" cy="27000"/>
              <a:chOff x="5662375" y="212375"/>
              <a:chExt cx="175013" cy="27000"/>
            </a:xfrm>
          </p:grpSpPr>
          <p:sp>
            <p:nvSpPr>
              <p:cNvPr id="2127" name="Google Shape;2127;p37"/>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28" name="Google Shape;2128;p37"/>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29" name="Google Shape;2129;p37"/>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grpSp>
      </p:grpSp>
      <p:grpSp>
        <p:nvGrpSpPr>
          <p:cNvPr id="2130" name="Google Shape;2130;p37"/>
          <p:cNvGrpSpPr/>
          <p:nvPr/>
        </p:nvGrpSpPr>
        <p:grpSpPr>
          <a:xfrm>
            <a:off x="731647" y="3806675"/>
            <a:ext cx="635100" cy="734704"/>
            <a:chOff x="731647" y="3806675"/>
            <a:chExt cx="635100" cy="734704"/>
          </a:xfrm>
        </p:grpSpPr>
        <p:grpSp>
          <p:nvGrpSpPr>
            <p:cNvPr id="2131" name="Google Shape;2131;p37"/>
            <p:cNvGrpSpPr/>
            <p:nvPr/>
          </p:nvGrpSpPr>
          <p:grpSpPr>
            <a:xfrm>
              <a:off x="731647" y="3806675"/>
              <a:ext cx="635100" cy="635100"/>
              <a:chOff x="917231" y="3983097"/>
              <a:chExt cx="635100" cy="635100"/>
            </a:xfrm>
          </p:grpSpPr>
          <p:sp>
            <p:nvSpPr>
              <p:cNvPr id="2132" name="Google Shape;2132;p37"/>
              <p:cNvSpPr/>
              <p:nvPr/>
            </p:nvSpPr>
            <p:spPr>
              <a:xfrm>
                <a:off x="917231" y="3983097"/>
                <a:ext cx="635100" cy="635100"/>
              </a:xfrm>
              <a:prstGeom prst="ellipse">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2133;p37"/>
              <p:cNvSpPr/>
              <p:nvPr/>
            </p:nvSpPr>
            <p:spPr>
              <a:xfrm>
                <a:off x="1001931" y="4067797"/>
                <a:ext cx="465600" cy="465600"/>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34" name="Google Shape;2134;p37"/>
            <p:cNvGrpSpPr/>
            <p:nvPr/>
          </p:nvGrpSpPr>
          <p:grpSpPr>
            <a:xfrm>
              <a:off x="961679" y="4514379"/>
              <a:ext cx="175013" cy="27000"/>
              <a:chOff x="5662375" y="212375"/>
              <a:chExt cx="175013" cy="27000"/>
            </a:xfrm>
          </p:grpSpPr>
          <p:sp>
            <p:nvSpPr>
              <p:cNvPr id="2135" name="Google Shape;2135;p37"/>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36" name="Google Shape;2136;p37"/>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37" name="Google Shape;2137;p37"/>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grpSp>
      </p:grpSp>
      <p:sp>
        <p:nvSpPr>
          <p:cNvPr id="2138" name="Google Shape;2138;p37"/>
          <p:cNvSpPr txBox="1">
            <a:spLocks noGrp="1"/>
          </p:cNvSpPr>
          <p:nvPr>
            <p:ph type="title"/>
          </p:nvPr>
        </p:nvSpPr>
        <p:spPr>
          <a:xfrm>
            <a:off x="813817" y="125506"/>
            <a:ext cx="3023078" cy="475129"/>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latin typeface="Baloo Bhaijaan" panose="03080902040302020200" pitchFamily="66" charset="-78"/>
                <a:cs typeface="Baloo Bhaijaan" panose="03080902040302020200" pitchFamily="66" charset="-78"/>
              </a:rPr>
              <a:t>Table of Content:</a:t>
            </a:r>
            <a:endParaRPr dirty="0">
              <a:latin typeface="Baloo Bhaijaan" panose="03080902040302020200" pitchFamily="66" charset="-78"/>
              <a:cs typeface="Baloo Bhaijaan" panose="03080902040302020200" pitchFamily="66" charset="-78"/>
            </a:endParaRPr>
          </a:p>
        </p:txBody>
      </p:sp>
      <p:sp>
        <p:nvSpPr>
          <p:cNvPr id="2139" name="Google Shape;2139;p37"/>
          <p:cNvSpPr txBox="1">
            <a:spLocks noGrp="1"/>
          </p:cNvSpPr>
          <p:nvPr>
            <p:ph type="subTitle" idx="2"/>
          </p:nvPr>
        </p:nvSpPr>
        <p:spPr>
          <a:xfrm>
            <a:off x="1664207" y="713232"/>
            <a:ext cx="3454639" cy="859464"/>
          </a:xfrm>
          <a:prstGeom prst="rect">
            <a:avLst/>
          </a:prstGeom>
        </p:spPr>
        <p:txBody>
          <a:bodyPr spcFirstLastPara="1" wrap="square" lIns="91425" tIns="91425" rIns="91425" bIns="91425" anchor="t" anchorCtr="0">
            <a:noAutofit/>
          </a:bodyPr>
          <a:lstStyle/>
          <a:p>
            <a:pPr marL="285750" lvl="0" indent="-285750" algn="l" rtl="0">
              <a:spcBef>
                <a:spcPts val="0"/>
              </a:spcBef>
              <a:spcAft>
                <a:spcPts val="0"/>
              </a:spcAft>
              <a:buClr>
                <a:schemeClr val="dk1"/>
              </a:buClr>
              <a:buSzPts val="1100"/>
              <a:buFont typeface="Arial" panose="020B0604020202020204" pitchFamily="34" charset="0"/>
              <a:buChar char="•"/>
            </a:pPr>
            <a:r>
              <a:rPr lang="en-US" sz="1400" dirty="0">
                <a:latin typeface="Barlow Semi Condensed"/>
                <a:ea typeface="Barlow Semi Condensed"/>
                <a:cs typeface="Barlow Semi Condensed"/>
                <a:sym typeface="Barlow Semi Condensed"/>
              </a:rPr>
              <a:t>Introduction about e-government.</a:t>
            </a:r>
          </a:p>
          <a:p>
            <a:pPr marL="285750" lvl="0" indent="-285750" algn="l" rtl="0">
              <a:spcBef>
                <a:spcPts val="0"/>
              </a:spcBef>
              <a:spcAft>
                <a:spcPts val="0"/>
              </a:spcAft>
              <a:buClr>
                <a:schemeClr val="dk1"/>
              </a:buClr>
              <a:buSzPts val="1100"/>
              <a:buFont typeface="Arial" panose="020B0604020202020204" pitchFamily="34" charset="0"/>
              <a:buChar char="•"/>
            </a:pPr>
            <a:r>
              <a:rPr lang="en-US" sz="1400" dirty="0">
                <a:latin typeface="Barlow Semi Condensed"/>
                <a:ea typeface="Barlow Semi Condensed"/>
                <a:cs typeface="Barlow Semi Condensed"/>
                <a:sym typeface="Barlow Semi Condensed"/>
              </a:rPr>
              <a:t>Types of e government .</a:t>
            </a:r>
          </a:p>
          <a:p>
            <a:pPr marL="285750" lvl="0" indent="-285750" algn="l" rtl="0">
              <a:spcBef>
                <a:spcPts val="0"/>
              </a:spcBef>
              <a:spcAft>
                <a:spcPts val="0"/>
              </a:spcAft>
              <a:buClr>
                <a:schemeClr val="dk1"/>
              </a:buClr>
              <a:buSzPts val="1100"/>
              <a:buFont typeface="Arial" panose="020B0604020202020204" pitchFamily="34" charset="0"/>
              <a:buChar char="•"/>
            </a:pPr>
            <a:r>
              <a:rPr lang="en-US" sz="1200" dirty="0"/>
              <a:t>Examples of countries that use e- government.</a:t>
            </a:r>
            <a:endParaRPr sz="1200" dirty="0">
              <a:latin typeface="Barlow Semi Condensed"/>
              <a:ea typeface="Barlow Semi Condensed"/>
              <a:cs typeface="Barlow Semi Condensed"/>
              <a:sym typeface="Barlow Semi Condensed"/>
            </a:endParaRPr>
          </a:p>
        </p:txBody>
      </p:sp>
      <p:sp>
        <p:nvSpPr>
          <p:cNvPr id="2140" name="Google Shape;2140;p37"/>
          <p:cNvSpPr txBox="1">
            <a:spLocks noGrp="1"/>
          </p:cNvSpPr>
          <p:nvPr>
            <p:ph type="subTitle" idx="1"/>
          </p:nvPr>
        </p:nvSpPr>
        <p:spPr>
          <a:xfrm>
            <a:off x="1664208" y="429768"/>
            <a:ext cx="2615100" cy="3840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US" dirty="0"/>
              <a:t>What is E-government.</a:t>
            </a:r>
            <a:endParaRPr dirty="0"/>
          </a:p>
        </p:txBody>
      </p:sp>
      <p:sp>
        <p:nvSpPr>
          <p:cNvPr id="2141" name="Google Shape;2141;p37"/>
          <p:cNvSpPr txBox="1">
            <a:spLocks noGrp="1"/>
          </p:cNvSpPr>
          <p:nvPr>
            <p:ph type="subTitle" idx="3"/>
          </p:nvPr>
        </p:nvSpPr>
        <p:spPr>
          <a:xfrm>
            <a:off x="1664208" y="1572696"/>
            <a:ext cx="2615100" cy="320064"/>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US" dirty="0"/>
              <a:t>What is (ICT|).</a:t>
            </a:r>
            <a:endParaRPr dirty="0"/>
          </a:p>
        </p:txBody>
      </p:sp>
      <p:sp>
        <p:nvSpPr>
          <p:cNvPr id="2142" name="Google Shape;2142;p37"/>
          <p:cNvSpPr txBox="1">
            <a:spLocks noGrp="1"/>
          </p:cNvSpPr>
          <p:nvPr>
            <p:ph type="subTitle" idx="4"/>
          </p:nvPr>
        </p:nvSpPr>
        <p:spPr>
          <a:xfrm>
            <a:off x="1664207" y="1792224"/>
            <a:ext cx="2818145" cy="576000"/>
          </a:xfrm>
          <a:prstGeom prst="rect">
            <a:avLst/>
          </a:prstGeom>
        </p:spPr>
        <p:txBody>
          <a:bodyPr spcFirstLastPara="1" wrap="square" lIns="91425" tIns="91425" rIns="91425" bIns="91425" anchor="t" anchorCtr="0">
            <a:noAutofit/>
          </a:bodyPr>
          <a:lstStyle/>
          <a:p>
            <a:pPr marL="285750" lvl="0" indent="-285750" algn="l" rtl="0">
              <a:spcBef>
                <a:spcPts val="0"/>
              </a:spcBef>
              <a:spcAft>
                <a:spcPts val="0"/>
              </a:spcAft>
              <a:buClr>
                <a:schemeClr val="dk1"/>
              </a:buClr>
              <a:buSzPts val="1100"/>
              <a:buFont typeface="Arial" panose="020B0604020202020204" pitchFamily="34" charset="0"/>
              <a:buChar char="•"/>
            </a:pPr>
            <a:r>
              <a:rPr lang="en-US" dirty="0"/>
              <a:t>Meaning of ICT.</a:t>
            </a:r>
          </a:p>
          <a:p>
            <a:pPr marL="285750" lvl="0" indent="-285750" algn="l" rtl="0">
              <a:spcBef>
                <a:spcPts val="0"/>
              </a:spcBef>
              <a:spcAft>
                <a:spcPts val="0"/>
              </a:spcAft>
              <a:buClr>
                <a:schemeClr val="dk1"/>
              </a:buClr>
              <a:buSzPts val="1100"/>
              <a:buFont typeface="Arial" panose="020B0604020202020204" pitchFamily="34" charset="0"/>
              <a:buChar char="•"/>
            </a:pPr>
            <a:r>
              <a:rPr lang="en-US" dirty="0"/>
              <a:t>The relation between ICT and government.</a:t>
            </a:r>
            <a:endParaRPr dirty="0"/>
          </a:p>
        </p:txBody>
      </p:sp>
      <p:sp>
        <p:nvSpPr>
          <p:cNvPr id="2143" name="Google Shape;2143;p37"/>
          <p:cNvSpPr txBox="1">
            <a:spLocks noGrp="1"/>
          </p:cNvSpPr>
          <p:nvPr>
            <p:ph type="subTitle" idx="5"/>
          </p:nvPr>
        </p:nvSpPr>
        <p:spPr>
          <a:xfrm>
            <a:off x="1664208" y="2587752"/>
            <a:ext cx="2615100" cy="3840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US" sz="1600" dirty="0"/>
              <a:t>Problems of e-government.</a:t>
            </a:r>
            <a:endParaRPr sz="1600" dirty="0"/>
          </a:p>
        </p:txBody>
      </p:sp>
      <p:sp>
        <p:nvSpPr>
          <p:cNvPr id="2145" name="Google Shape;2145;p37"/>
          <p:cNvSpPr txBox="1">
            <a:spLocks noGrp="1"/>
          </p:cNvSpPr>
          <p:nvPr>
            <p:ph type="subTitle" idx="7"/>
          </p:nvPr>
        </p:nvSpPr>
        <p:spPr>
          <a:xfrm>
            <a:off x="1664208" y="3666744"/>
            <a:ext cx="2615100" cy="3840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600" dirty="0"/>
              <a:t>Conclusion  &amp; References. </a:t>
            </a:r>
          </a:p>
        </p:txBody>
      </p:sp>
      <p:sp>
        <p:nvSpPr>
          <p:cNvPr id="2147" name="Google Shape;2147;p37"/>
          <p:cNvSpPr txBox="1">
            <a:spLocks noGrp="1"/>
          </p:cNvSpPr>
          <p:nvPr>
            <p:ph type="title" idx="9"/>
          </p:nvPr>
        </p:nvSpPr>
        <p:spPr>
          <a:xfrm>
            <a:off x="813816" y="722376"/>
            <a:ext cx="457200" cy="347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2148" name="Google Shape;2148;p37"/>
          <p:cNvSpPr txBox="1">
            <a:spLocks noGrp="1"/>
          </p:cNvSpPr>
          <p:nvPr>
            <p:ph type="title" idx="13"/>
          </p:nvPr>
        </p:nvSpPr>
        <p:spPr>
          <a:xfrm>
            <a:off x="813816" y="1801368"/>
            <a:ext cx="457200" cy="347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
        <p:nvSpPr>
          <p:cNvPr id="2149" name="Google Shape;2149;p37"/>
          <p:cNvSpPr txBox="1">
            <a:spLocks noGrp="1"/>
          </p:cNvSpPr>
          <p:nvPr>
            <p:ph type="title" idx="14"/>
          </p:nvPr>
        </p:nvSpPr>
        <p:spPr>
          <a:xfrm>
            <a:off x="813816" y="2880360"/>
            <a:ext cx="457200" cy="347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2150" name="Google Shape;2150;p37"/>
          <p:cNvSpPr txBox="1">
            <a:spLocks noGrp="1"/>
          </p:cNvSpPr>
          <p:nvPr>
            <p:ph type="title" idx="15"/>
          </p:nvPr>
        </p:nvSpPr>
        <p:spPr>
          <a:xfrm>
            <a:off x="813816" y="3959352"/>
            <a:ext cx="457200" cy="347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04</a:t>
            </a:r>
            <a:endParaRPr/>
          </a:p>
        </p:txBody>
      </p:sp>
      <p:sp>
        <p:nvSpPr>
          <p:cNvPr id="2" name="TextBox 1">
            <a:extLst>
              <a:ext uri="{FF2B5EF4-FFF2-40B4-BE49-F238E27FC236}">
                <a16:creationId xmlns:a16="http://schemas.microsoft.com/office/drawing/2014/main" id="{17C5980F-C567-3E44-B781-3E4438BA63D4}"/>
              </a:ext>
            </a:extLst>
          </p:cNvPr>
          <p:cNvSpPr txBox="1"/>
          <p:nvPr/>
        </p:nvSpPr>
        <p:spPr>
          <a:xfrm>
            <a:off x="8229600" y="4858871"/>
            <a:ext cx="815788" cy="307777"/>
          </a:xfrm>
          <a:prstGeom prst="rect">
            <a:avLst/>
          </a:prstGeom>
          <a:noFill/>
        </p:spPr>
        <p:txBody>
          <a:bodyPr wrap="square" rtlCol="0">
            <a:spAutoFit/>
          </a:bodyPr>
          <a:lstStyle/>
          <a:p>
            <a:r>
              <a:rPr lang="en-LY" dirty="0"/>
              <a:t>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54"/>
        <p:cNvGrpSpPr/>
        <p:nvPr/>
      </p:nvGrpSpPr>
      <p:grpSpPr>
        <a:xfrm>
          <a:off x="0" y="0"/>
          <a:ext cx="0" cy="0"/>
          <a:chOff x="0" y="0"/>
          <a:chExt cx="0" cy="0"/>
        </a:xfrm>
      </p:grpSpPr>
      <p:sp>
        <p:nvSpPr>
          <p:cNvPr id="2155" name="Google Shape;2155;p38"/>
          <p:cNvSpPr txBox="1">
            <a:spLocks noGrp="1"/>
          </p:cNvSpPr>
          <p:nvPr>
            <p:ph type="title"/>
          </p:nvPr>
        </p:nvSpPr>
        <p:spPr>
          <a:xfrm>
            <a:off x="2971799" y="2231135"/>
            <a:ext cx="3285565" cy="1453359"/>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latin typeface="+mj-lt"/>
                <a:cs typeface="Baloo Bhaijaan" panose="03080902040302020200" pitchFamily="66" charset="-78"/>
              </a:rPr>
              <a:t>E-government</a:t>
            </a:r>
            <a:endParaRPr dirty="0">
              <a:latin typeface="+mj-lt"/>
              <a:cs typeface="Baloo Bhaijaan" panose="03080902040302020200" pitchFamily="66" charset="-78"/>
            </a:endParaRPr>
          </a:p>
        </p:txBody>
      </p:sp>
      <p:sp>
        <p:nvSpPr>
          <p:cNvPr id="2156" name="Google Shape;2156;p38"/>
          <p:cNvSpPr txBox="1">
            <a:spLocks noGrp="1"/>
          </p:cNvSpPr>
          <p:nvPr>
            <p:ph type="title" idx="2"/>
          </p:nvPr>
        </p:nvSpPr>
        <p:spPr>
          <a:xfrm>
            <a:off x="2971800" y="1161288"/>
            <a:ext cx="2967600" cy="1069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2" name="TextBox 1">
            <a:extLst>
              <a:ext uri="{FF2B5EF4-FFF2-40B4-BE49-F238E27FC236}">
                <a16:creationId xmlns:a16="http://schemas.microsoft.com/office/drawing/2014/main" id="{4C85F3FF-C306-0D4C-BAD8-B86DD4ADE76A}"/>
              </a:ext>
            </a:extLst>
          </p:cNvPr>
          <p:cNvSpPr txBox="1"/>
          <p:nvPr/>
        </p:nvSpPr>
        <p:spPr>
          <a:xfrm>
            <a:off x="8229599" y="4428565"/>
            <a:ext cx="430306" cy="307777"/>
          </a:xfrm>
          <a:prstGeom prst="rect">
            <a:avLst/>
          </a:prstGeom>
          <a:noFill/>
        </p:spPr>
        <p:txBody>
          <a:bodyPr wrap="square" rtlCol="0">
            <a:spAutoFit/>
          </a:bodyPr>
          <a:lstStyle/>
          <a:p>
            <a:r>
              <a:rPr lang="en-LY" dirty="0"/>
              <a:t>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grpSp>
        <p:nvGrpSpPr>
          <p:cNvPr id="2162" name="Google Shape;2162;p39"/>
          <p:cNvGrpSpPr/>
          <p:nvPr/>
        </p:nvGrpSpPr>
        <p:grpSpPr>
          <a:xfrm>
            <a:off x="3732436" y="526916"/>
            <a:ext cx="1679127" cy="1679127"/>
            <a:chOff x="3614228" y="234880"/>
            <a:chExt cx="1915500" cy="1915500"/>
          </a:xfrm>
        </p:grpSpPr>
        <p:sp>
          <p:nvSpPr>
            <p:cNvPr id="2163" name="Google Shape;2163;p39"/>
            <p:cNvSpPr/>
            <p:nvPr/>
          </p:nvSpPr>
          <p:spPr>
            <a:xfrm>
              <a:off x="3614228" y="234880"/>
              <a:ext cx="1915500" cy="1915500"/>
            </a:xfrm>
            <a:prstGeom prst="ellipse">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 name="Google Shape;2164;p39"/>
            <p:cNvSpPr/>
            <p:nvPr/>
          </p:nvSpPr>
          <p:spPr>
            <a:xfrm>
              <a:off x="3869711" y="490401"/>
              <a:ext cx="1404000" cy="1404000"/>
            </a:xfrm>
            <a:prstGeom prst="ellipse">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66" name="Google Shape;2166;p39"/>
          <p:cNvGrpSpPr/>
          <p:nvPr/>
        </p:nvGrpSpPr>
        <p:grpSpPr>
          <a:xfrm>
            <a:off x="4276542" y="950661"/>
            <a:ext cx="591455" cy="590639"/>
            <a:chOff x="1190625" y="238125"/>
            <a:chExt cx="5238750" cy="5231525"/>
          </a:xfrm>
        </p:grpSpPr>
        <p:sp>
          <p:nvSpPr>
            <p:cNvPr id="2167" name="Google Shape;2167;p39"/>
            <p:cNvSpPr/>
            <p:nvPr/>
          </p:nvSpPr>
          <p:spPr>
            <a:xfrm>
              <a:off x="1190625" y="259325"/>
              <a:ext cx="5238750" cy="5210325"/>
            </a:xfrm>
            <a:custGeom>
              <a:avLst/>
              <a:gdLst/>
              <a:ahLst/>
              <a:cxnLst/>
              <a:rect l="l" t="t" r="r" b="b"/>
              <a:pathLst>
                <a:path w="209550" h="208413" extrusionOk="0">
                  <a:moveTo>
                    <a:pt x="149830" y="7449"/>
                  </a:moveTo>
                  <a:lnTo>
                    <a:pt x="163530" y="9379"/>
                  </a:lnTo>
                  <a:lnTo>
                    <a:pt x="162179" y="19412"/>
                  </a:lnTo>
                  <a:cubicBezTo>
                    <a:pt x="161311" y="25105"/>
                    <a:pt x="165267" y="30411"/>
                    <a:pt x="170959" y="31279"/>
                  </a:cubicBezTo>
                  <a:cubicBezTo>
                    <a:pt x="171435" y="31345"/>
                    <a:pt x="171909" y="31377"/>
                    <a:pt x="172378" y="31377"/>
                  </a:cubicBezTo>
                  <a:cubicBezTo>
                    <a:pt x="174663" y="31377"/>
                    <a:pt x="176836" y="30614"/>
                    <a:pt x="178677" y="29253"/>
                  </a:cubicBezTo>
                  <a:lnTo>
                    <a:pt x="186878" y="23175"/>
                  </a:lnTo>
                  <a:lnTo>
                    <a:pt x="195175" y="34270"/>
                  </a:lnTo>
                  <a:lnTo>
                    <a:pt x="187071" y="40348"/>
                  </a:lnTo>
                  <a:cubicBezTo>
                    <a:pt x="182440" y="43821"/>
                    <a:pt x="181475" y="50382"/>
                    <a:pt x="184948" y="54916"/>
                  </a:cubicBezTo>
                  <a:cubicBezTo>
                    <a:pt x="186588" y="57135"/>
                    <a:pt x="189097" y="58679"/>
                    <a:pt x="191798" y="59065"/>
                  </a:cubicBezTo>
                  <a:lnTo>
                    <a:pt x="201832" y="60415"/>
                  </a:lnTo>
                  <a:lnTo>
                    <a:pt x="199902" y="74212"/>
                  </a:lnTo>
                  <a:lnTo>
                    <a:pt x="189869" y="72765"/>
                  </a:lnTo>
                  <a:cubicBezTo>
                    <a:pt x="189391" y="72700"/>
                    <a:pt x="188917" y="72668"/>
                    <a:pt x="188447" y="72668"/>
                  </a:cubicBezTo>
                  <a:cubicBezTo>
                    <a:pt x="183318" y="72668"/>
                    <a:pt x="178797" y="76426"/>
                    <a:pt x="178002" y="81641"/>
                  </a:cubicBezTo>
                  <a:cubicBezTo>
                    <a:pt x="177616" y="84342"/>
                    <a:pt x="178388" y="87140"/>
                    <a:pt x="180028" y="89359"/>
                  </a:cubicBezTo>
                  <a:lnTo>
                    <a:pt x="186106" y="97463"/>
                  </a:lnTo>
                  <a:lnTo>
                    <a:pt x="175011" y="105760"/>
                  </a:lnTo>
                  <a:lnTo>
                    <a:pt x="168933" y="97656"/>
                  </a:lnTo>
                  <a:cubicBezTo>
                    <a:pt x="166888" y="94930"/>
                    <a:pt x="163773" y="93507"/>
                    <a:pt x="160632" y="93507"/>
                  </a:cubicBezTo>
                  <a:cubicBezTo>
                    <a:pt x="158437" y="93507"/>
                    <a:pt x="156230" y="94201"/>
                    <a:pt x="154365" y="95630"/>
                  </a:cubicBezTo>
                  <a:cubicBezTo>
                    <a:pt x="152146" y="97270"/>
                    <a:pt x="150698" y="99682"/>
                    <a:pt x="150216" y="102480"/>
                  </a:cubicBezTo>
                  <a:lnTo>
                    <a:pt x="148865" y="112514"/>
                  </a:lnTo>
                  <a:lnTo>
                    <a:pt x="135069" y="110584"/>
                  </a:lnTo>
                  <a:lnTo>
                    <a:pt x="136516" y="100454"/>
                  </a:lnTo>
                  <a:cubicBezTo>
                    <a:pt x="137385" y="94762"/>
                    <a:pt x="133429" y="89552"/>
                    <a:pt x="127737" y="88683"/>
                  </a:cubicBezTo>
                  <a:cubicBezTo>
                    <a:pt x="127260" y="88618"/>
                    <a:pt x="126787" y="88586"/>
                    <a:pt x="126318" y="88586"/>
                  </a:cubicBezTo>
                  <a:cubicBezTo>
                    <a:pt x="124033" y="88586"/>
                    <a:pt x="121860" y="89349"/>
                    <a:pt x="120019" y="90710"/>
                  </a:cubicBezTo>
                  <a:lnTo>
                    <a:pt x="111818" y="96788"/>
                  </a:lnTo>
                  <a:lnTo>
                    <a:pt x="103521" y="85693"/>
                  </a:lnTo>
                  <a:lnTo>
                    <a:pt x="111625" y="79615"/>
                  </a:lnTo>
                  <a:cubicBezTo>
                    <a:pt x="116256" y="76141"/>
                    <a:pt x="117221" y="69581"/>
                    <a:pt x="113747" y="64950"/>
                  </a:cubicBezTo>
                  <a:cubicBezTo>
                    <a:pt x="112107" y="62731"/>
                    <a:pt x="109599" y="61284"/>
                    <a:pt x="106898" y="60898"/>
                  </a:cubicBezTo>
                  <a:lnTo>
                    <a:pt x="96767" y="59451"/>
                  </a:lnTo>
                  <a:lnTo>
                    <a:pt x="98793" y="45751"/>
                  </a:lnTo>
                  <a:lnTo>
                    <a:pt x="108827" y="47198"/>
                  </a:lnTo>
                  <a:cubicBezTo>
                    <a:pt x="109304" y="47263"/>
                    <a:pt x="109779" y="47294"/>
                    <a:pt x="110248" y="47294"/>
                  </a:cubicBezTo>
                  <a:cubicBezTo>
                    <a:pt x="115377" y="47294"/>
                    <a:pt x="119890" y="43537"/>
                    <a:pt x="120597" y="38322"/>
                  </a:cubicBezTo>
                  <a:cubicBezTo>
                    <a:pt x="120983" y="35621"/>
                    <a:pt x="120308" y="32823"/>
                    <a:pt x="118668" y="30604"/>
                  </a:cubicBezTo>
                  <a:lnTo>
                    <a:pt x="112493" y="22500"/>
                  </a:lnTo>
                  <a:lnTo>
                    <a:pt x="123588" y="14106"/>
                  </a:lnTo>
                  <a:lnTo>
                    <a:pt x="129763" y="22307"/>
                  </a:lnTo>
                  <a:cubicBezTo>
                    <a:pt x="131820" y="24993"/>
                    <a:pt x="134928" y="26427"/>
                    <a:pt x="138082" y="26427"/>
                  </a:cubicBezTo>
                  <a:cubicBezTo>
                    <a:pt x="140252" y="26427"/>
                    <a:pt x="142444" y="25748"/>
                    <a:pt x="144331" y="24333"/>
                  </a:cubicBezTo>
                  <a:cubicBezTo>
                    <a:pt x="146550" y="22693"/>
                    <a:pt x="147997" y="20184"/>
                    <a:pt x="148383" y="17483"/>
                  </a:cubicBezTo>
                  <a:lnTo>
                    <a:pt x="149830" y="7449"/>
                  </a:lnTo>
                  <a:close/>
                  <a:moveTo>
                    <a:pt x="45248" y="107690"/>
                  </a:moveTo>
                  <a:cubicBezTo>
                    <a:pt x="48432" y="114540"/>
                    <a:pt x="52870" y="120811"/>
                    <a:pt x="58176" y="126213"/>
                  </a:cubicBezTo>
                  <a:cubicBezTo>
                    <a:pt x="56131" y="131893"/>
                    <a:pt x="50817" y="135433"/>
                    <a:pt x="45127" y="135433"/>
                  </a:cubicBezTo>
                  <a:cubicBezTo>
                    <a:pt x="43568" y="135433"/>
                    <a:pt x="41980" y="135167"/>
                    <a:pt x="40424" y="134607"/>
                  </a:cubicBezTo>
                  <a:cubicBezTo>
                    <a:pt x="33188" y="132002"/>
                    <a:pt x="29426" y="124091"/>
                    <a:pt x="32031" y="116855"/>
                  </a:cubicBezTo>
                  <a:cubicBezTo>
                    <a:pt x="34057" y="111356"/>
                    <a:pt x="39267" y="107690"/>
                    <a:pt x="45152" y="107690"/>
                  </a:cubicBezTo>
                  <a:close/>
                  <a:moveTo>
                    <a:pt x="39845" y="89166"/>
                  </a:moveTo>
                  <a:cubicBezTo>
                    <a:pt x="40328" y="93121"/>
                    <a:pt x="41293" y="97077"/>
                    <a:pt x="42547" y="100936"/>
                  </a:cubicBezTo>
                  <a:cubicBezTo>
                    <a:pt x="31162" y="102287"/>
                    <a:pt x="22962" y="112610"/>
                    <a:pt x="24312" y="124091"/>
                  </a:cubicBezTo>
                  <a:cubicBezTo>
                    <a:pt x="25565" y="134650"/>
                    <a:pt x="34620" y="142471"/>
                    <a:pt x="45011" y="142471"/>
                  </a:cubicBezTo>
                  <a:cubicBezTo>
                    <a:pt x="45822" y="142471"/>
                    <a:pt x="46642" y="142423"/>
                    <a:pt x="47467" y="142325"/>
                  </a:cubicBezTo>
                  <a:cubicBezTo>
                    <a:pt x="54414" y="141457"/>
                    <a:pt x="60395" y="137308"/>
                    <a:pt x="63579" y="131134"/>
                  </a:cubicBezTo>
                  <a:cubicBezTo>
                    <a:pt x="65412" y="132677"/>
                    <a:pt x="67438" y="134125"/>
                    <a:pt x="69464" y="135475"/>
                  </a:cubicBezTo>
                  <a:cubicBezTo>
                    <a:pt x="72744" y="137501"/>
                    <a:pt x="75253" y="140685"/>
                    <a:pt x="76507" y="144351"/>
                  </a:cubicBezTo>
                  <a:lnTo>
                    <a:pt x="69078" y="151780"/>
                  </a:lnTo>
                  <a:lnTo>
                    <a:pt x="61842" y="146763"/>
                  </a:lnTo>
                  <a:cubicBezTo>
                    <a:pt x="60637" y="145960"/>
                    <a:pt x="59266" y="145571"/>
                    <a:pt x="57911" y="145571"/>
                  </a:cubicBezTo>
                  <a:cubicBezTo>
                    <a:pt x="55689" y="145571"/>
                    <a:pt x="53513" y="146618"/>
                    <a:pt x="52195" y="148596"/>
                  </a:cubicBezTo>
                  <a:cubicBezTo>
                    <a:pt x="51616" y="149368"/>
                    <a:pt x="51326" y="150236"/>
                    <a:pt x="51133" y="151105"/>
                  </a:cubicBezTo>
                  <a:lnTo>
                    <a:pt x="49300" y="159788"/>
                  </a:lnTo>
                  <a:lnTo>
                    <a:pt x="41003" y="159788"/>
                  </a:lnTo>
                  <a:lnTo>
                    <a:pt x="39170" y="151105"/>
                  </a:lnTo>
                  <a:cubicBezTo>
                    <a:pt x="38495" y="147815"/>
                    <a:pt x="35608" y="145558"/>
                    <a:pt x="32379" y="145558"/>
                  </a:cubicBezTo>
                  <a:cubicBezTo>
                    <a:pt x="31914" y="145558"/>
                    <a:pt x="31443" y="145605"/>
                    <a:pt x="30969" y="145702"/>
                  </a:cubicBezTo>
                  <a:cubicBezTo>
                    <a:pt x="30101" y="145895"/>
                    <a:pt x="29233" y="146281"/>
                    <a:pt x="28461" y="146860"/>
                  </a:cubicBezTo>
                  <a:lnTo>
                    <a:pt x="21225" y="151780"/>
                  </a:lnTo>
                  <a:lnTo>
                    <a:pt x="14954" y="145509"/>
                  </a:lnTo>
                  <a:lnTo>
                    <a:pt x="19874" y="138273"/>
                  </a:lnTo>
                  <a:cubicBezTo>
                    <a:pt x="22093" y="135089"/>
                    <a:pt x="21322" y="130748"/>
                    <a:pt x="18138" y="128625"/>
                  </a:cubicBezTo>
                  <a:cubicBezTo>
                    <a:pt x="17366" y="128046"/>
                    <a:pt x="16498" y="127661"/>
                    <a:pt x="15629" y="127468"/>
                  </a:cubicBezTo>
                  <a:lnTo>
                    <a:pt x="6946" y="125731"/>
                  </a:lnTo>
                  <a:lnTo>
                    <a:pt x="6946" y="117434"/>
                  </a:lnTo>
                  <a:lnTo>
                    <a:pt x="15629" y="115601"/>
                  </a:lnTo>
                  <a:cubicBezTo>
                    <a:pt x="19392" y="114829"/>
                    <a:pt x="21708" y="111163"/>
                    <a:pt x="20936" y="107400"/>
                  </a:cubicBezTo>
                  <a:cubicBezTo>
                    <a:pt x="20743" y="106532"/>
                    <a:pt x="20453" y="105664"/>
                    <a:pt x="19874" y="104892"/>
                  </a:cubicBezTo>
                  <a:lnTo>
                    <a:pt x="14954" y="97656"/>
                  </a:lnTo>
                  <a:lnTo>
                    <a:pt x="21225" y="91385"/>
                  </a:lnTo>
                  <a:lnTo>
                    <a:pt x="28461" y="96305"/>
                  </a:lnTo>
                  <a:cubicBezTo>
                    <a:pt x="29670" y="97148"/>
                    <a:pt x="31045" y="97545"/>
                    <a:pt x="32403" y="97545"/>
                  </a:cubicBezTo>
                  <a:cubicBezTo>
                    <a:pt x="34621" y="97545"/>
                    <a:pt x="36792" y="96484"/>
                    <a:pt x="38109" y="94569"/>
                  </a:cubicBezTo>
                  <a:cubicBezTo>
                    <a:pt x="38688" y="93797"/>
                    <a:pt x="38977" y="92929"/>
                    <a:pt x="39170" y="92060"/>
                  </a:cubicBezTo>
                  <a:lnTo>
                    <a:pt x="39845" y="89166"/>
                  </a:lnTo>
                  <a:close/>
                  <a:moveTo>
                    <a:pt x="118957" y="177154"/>
                  </a:moveTo>
                  <a:lnTo>
                    <a:pt x="118957" y="184100"/>
                  </a:lnTo>
                  <a:lnTo>
                    <a:pt x="91172" y="184100"/>
                  </a:lnTo>
                  <a:lnTo>
                    <a:pt x="91172" y="177154"/>
                  </a:lnTo>
                  <a:close/>
                  <a:moveTo>
                    <a:pt x="118957" y="191047"/>
                  </a:moveTo>
                  <a:lnTo>
                    <a:pt x="118957" y="194520"/>
                  </a:lnTo>
                  <a:cubicBezTo>
                    <a:pt x="118957" y="198282"/>
                    <a:pt x="115870" y="201466"/>
                    <a:pt x="112011" y="201466"/>
                  </a:cubicBezTo>
                  <a:lnTo>
                    <a:pt x="98118" y="201466"/>
                  </a:lnTo>
                  <a:cubicBezTo>
                    <a:pt x="94355" y="201466"/>
                    <a:pt x="91172" y="198282"/>
                    <a:pt x="91172" y="194520"/>
                  </a:cubicBezTo>
                  <a:lnTo>
                    <a:pt x="91172" y="191047"/>
                  </a:lnTo>
                  <a:close/>
                  <a:moveTo>
                    <a:pt x="146950" y="1"/>
                  </a:moveTo>
                  <a:cubicBezTo>
                    <a:pt x="145260" y="1"/>
                    <a:pt x="143732" y="1213"/>
                    <a:pt x="143463" y="3011"/>
                  </a:cubicBezTo>
                  <a:lnTo>
                    <a:pt x="141533" y="16518"/>
                  </a:lnTo>
                  <a:cubicBezTo>
                    <a:pt x="141272" y="18262"/>
                    <a:pt x="139828" y="19454"/>
                    <a:pt x="138129" y="19454"/>
                  </a:cubicBezTo>
                  <a:cubicBezTo>
                    <a:pt x="137948" y="19454"/>
                    <a:pt x="137763" y="19440"/>
                    <a:pt x="137577" y="19412"/>
                  </a:cubicBezTo>
                  <a:cubicBezTo>
                    <a:pt x="136709" y="19316"/>
                    <a:pt x="135841" y="18833"/>
                    <a:pt x="135262" y="18062"/>
                  </a:cubicBezTo>
                  <a:lnTo>
                    <a:pt x="127061" y="7160"/>
                  </a:lnTo>
                  <a:cubicBezTo>
                    <a:pt x="126437" y="6251"/>
                    <a:pt x="125411" y="5777"/>
                    <a:pt x="124357" y="5777"/>
                  </a:cubicBezTo>
                  <a:cubicBezTo>
                    <a:pt x="123621" y="5777"/>
                    <a:pt x="122872" y="6008"/>
                    <a:pt x="122238" y="6484"/>
                  </a:cubicBezTo>
                  <a:lnTo>
                    <a:pt x="111818" y="14299"/>
                  </a:lnTo>
                  <a:cubicBezTo>
                    <a:pt x="109454" y="14058"/>
                    <a:pt x="107090" y="13937"/>
                    <a:pt x="104727" y="13937"/>
                  </a:cubicBezTo>
                  <a:cubicBezTo>
                    <a:pt x="102363" y="13937"/>
                    <a:pt x="99999" y="14058"/>
                    <a:pt x="97636" y="14299"/>
                  </a:cubicBezTo>
                  <a:cubicBezTo>
                    <a:pt x="66666" y="17869"/>
                    <a:pt x="42450" y="42471"/>
                    <a:pt x="39459" y="73440"/>
                  </a:cubicBezTo>
                  <a:cubicBezTo>
                    <a:pt x="39363" y="74501"/>
                    <a:pt x="39267" y="75466"/>
                    <a:pt x="39267" y="76431"/>
                  </a:cubicBezTo>
                  <a:lnTo>
                    <a:pt x="38205" y="76431"/>
                  </a:lnTo>
                  <a:cubicBezTo>
                    <a:pt x="36565" y="76431"/>
                    <a:pt x="35118" y="77589"/>
                    <a:pt x="34829" y="79229"/>
                  </a:cubicBezTo>
                  <a:lnTo>
                    <a:pt x="32417" y="90613"/>
                  </a:lnTo>
                  <a:lnTo>
                    <a:pt x="22769" y="83956"/>
                  </a:lnTo>
                  <a:cubicBezTo>
                    <a:pt x="22185" y="83539"/>
                    <a:pt x="21511" y="83338"/>
                    <a:pt x="20833" y="83338"/>
                  </a:cubicBezTo>
                  <a:cubicBezTo>
                    <a:pt x="19942" y="83338"/>
                    <a:pt x="19043" y="83685"/>
                    <a:pt x="18331" y="84342"/>
                  </a:cubicBezTo>
                  <a:lnTo>
                    <a:pt x="7911" y="94762"/>
                  </a:lnTo>
                  <a:cubicBezTo>
                    <a:pt x="6753" y="96016"/>
                    <a:pt x="6560" y="97849"/>
                    <a:pt x="7525" y="99200"/>
                  </a:cubicBezTo>
                  <a:lnTo>
                    <a:pt x="14182" y="108847"/>
                  </a:lnTo>
                  <a:lnTo>
                    <a:pt x="2701" y="111259"/>
                  </a:lnTo>
                  <a:cubicBezTo>
                    <a:pt x="1158" y="111549"/>
                    <a:pt x="0" y="112996"/>
                    <a:pt x="0" y="114636"/>
                  </a:cubicBezTo>
                  <a:lnTo>
                    <a:pt x="0" y="128529"/>
                  </a:lnTo>
                  <a:cubicBezTo>
                    <a:pt x="0" y="130169"/>
                    <a:pt x="1158" y="131616"/>
                    <a:pt x="2798" y="131906"/>
                  </a:cubicBezTo>
                  <a:lnTo>
                    <a:pt x="14182" y="134318"/>
                  </a:lnTo>
                  <a:lnTo>
                    <a:pt x="7622" y="143869"/>
                  </a:lnTo>
                  <a:cubicBezTo>
                    <a:pt x="6657" y="145316"/>
                    <a:pt x="6753" y="147149"/>
                    <a:pt x="8008" y="148307"/>
                  </a:cubicBezTo>
                  <a:lnTo>
                    <a:pt x="18427" y="158726"/>
                  </a:lnTo>
                  <a:cubicBezTo>
                    <a:pt x="19085" y="159384"/>
                    <a:pt x="19960" y="159730"/>
                    <a:pt x="20858" y="159730"/>
                  </a:cubicBezTo>
                  <a:cubicBezTo>
                    <a:pt x="21542" y="159730"/>
                    <a:pt x="22240" y="159529"/>
                    <a:pt x="22865" y="159112"/>
                  </a:cubicBezTo>
                  <a:lnTo>
                    <a:pt x="32417" y="152552"/>
                  </a:lnTo>
                  <a:lnTo>
                    <a:pt x="34829" y="163936"/>
                  </a:lnTo>
                  <a:cubicBezTo>
                    <a:pt x="35118" y="165576"/>
                    <a:pt x="36565" y="166734"/>
                    <a:pt x="38205" y="166734"/>
                  </a:cubicBezTo>
                  <a:lnTo>
                    <a:pt x="52098" y="166734"/>
                  </a:lnTo>
                  <a:cubicBezTo>
                    <a:pt x="53738" y="166734"/>
                    <a:pt x="55185" y="165576"/>
                    <a:pt x="55475" y="163936"/>
                  </a:cubicBezTo>
                  <a:lnTo>
                    <a:pt x="57887" y="152552"/>
                  </a:lnTo>
                  <a:lnTo>
                    <a:pt x="67535" y="159112"/>
                  </a:lnTo>
                  <a:cubicBezTo>
                    <a:pt x="68118" y="159529"/>
                    <a:pt x="68792" y="159730"/>
                    <a:pt x="69463" y="159730"/>
                  </a:cubicBezTo>
                  <a:cubicBezTo>
                    <a:pt x="70344" y="159730"/>
                    <a:pt x="71219" y="159384"/>
                    <a:pt x="71876" y="158726"/>
                  </a:cubicBezTo>
                  <a:lnTo>
                    <a:pt x="77279" y="153324"/>
                  </a:lnTo>
                  <a:lnTo>
                    <a:pt x="77279" y="163261"/>
                  </a:lnTo>
                  <a:cubicBezTo>
                    <a:pt x="77375" y="168181"/>
                    <a:pt x="79980" y="172716"/>
                    <a:pt x="84225" y="175224"/>
                  </a:cubicBezTo>
                  <a:lnTo>
                    <a:pt x="84225" y="194520"/>
                  </a:lnTo>
                  <a:cubicBezTo>
                    <a:pt x="84225" y="202142"/>
                    <a:pt x="90496" y="208413"/>
                    <a:pt x="98118" y="208413"/>
                  </a:cubicBezTo>
                  <a:lnTo>
                    <a:pt x="112011" y="208413"/>
                  </a:lnTo>
                  <a:cubicBezTo>
                    <a:pt x="119729" y="208413"/>
                    <a:pt x="125904" y="202142"/>
                    <a:pt x="125904" y="194520"/>
                  </a:cubicBezTo>
                  <a:lnTo>
                    <a:pt x="125904" y="175224"/>
                  </a:lnTo>
                  <a:cubicBezTo>
                    <a:pt x="130245" y="172716"/>
                    <a:pt x="132850" y="168181"/>
                    <a:pt x="132850" y="163261"/>
                  </a:cubicBezTo>
                  <a:lnTo>
                    <a:pt x="132850" y="149465"/>
                  </a:lnTo>
                  <a:cubicBezTo>
                    <a:pt x="132947" y="143676"/>
                    <a:pt x="136034" y="138370"/>
                    <a:pt x="140954" y="135282"/>
                  </a:cubicBezTo>
                  <a:cubicBezTo>
                    <a:pt x="143752" y="133449"/>
                    <a:pt x="146550" y="131327"/>
                    <a:pt x="149058" y="129108"/>
                  </a:cubicBezTo>
                  <a:lnTo>
                    <a:pt x="144427" y="123898"/>
                  </a:lnTo>
                  <a:cubicBezTo>
                    <a:pt x="142208" y="125924"/>
                    <a:pt x="139700" y="127854"/>
                    <a:pt x="137095" y="129494"/>
                  </a:cubicBezTo>
                  <a:cubicBezTo>
                    <a:pt x="130245" y="133835"/>
                    <a:pt x="126000" y="141360"/>
                    <a:pt x="125904" y="149465"/>
                  </a:cubicBezTo>
                  <a:lnTo>
                    <a:pt x="125904" y="163261"/>
                  </a:lnTo>
                  <a:cubicBezTo>
                    <a:pt x="125904" y="167024"/>
                    <a:pt x="122816" y="170207"/>
                    <a:pt x="118957" y="170207"/>
                  </a:cubicBezTo>
                  <a:lnTo>
                    <a:pt x="91172" y="170207"/>
                  </a:lnTo>
                  <a:cubicBezTo>
                    <a:pt x="87409" y="170207"/>
                    <a:pt x="84225" y="167024"/>
                    <a:pt x="84225" y="163261"/>
                  </a:cubicBezTo>
                  <a:lnTo>
                    <a:pt x="84225" y="149175"/>
                  </a:lnTo>
                  <a:cubicBezTo>
                    <a:pt x="84225" y="141167"/>
                    <a:pt x="79980" y="133835"/>
                    <a:pt x="73227" y="129590"/>
                  </a:cubicBezTo>
                  <a:cubicBezTo>
                    <a:pt x="45731" y="112321"/>
                    <a:pt x="37433" y="75948"/>
                    <a:pt x="54703" y="48452"/>
                  </a:cubicBezTo>
                  <a:cubicBezTo>
                    <a:pt x="65412" y="31376"/>
                    <a:pt x="84225" y="20956"/>
                    <a:pt x="104389" y="20860"/>
                  </a:cubicBezTo>
                  <a:lnTo>
                    <a:pt x="104389" y="20860"/>
                  </a:lnTo>
                  <a:lnTo>
                    <a:pt x="104196" y="21245"/>
                  </a:lnTo>
                  <a:cubicBezTo>
                    <a:pt x="104100" y="22210"/>
                    <a:pt x="104293" y="23079"/>
                    <a:pt x="104871" y="23850"/>
                  </a:cubicBezTo>
                  <a:lnTo>
                    <a:pt x="113072" y="34752"/>
                  </a:lnTo>
                  <a:cubicBezTo>
                    <a:pt x="113940" y="35910"/>
                    <a:pt x="114037" y="37454"/>
                    <a:pt x="113265" y="38611"/>
                  </a:cubicBezTo>
                  <a:cubicBezTo>
                    <a:pt x="112694" y="39672"/>
                    <a:pt x="111572" y="40318"/>
                    <a:pt x="110423" y="40318"/>
                  </a:cubicBezTo>
                  <a:cubicBezTo>
                    <a:pt x="110212" y="40318"/>
                    <a:pt x="110001" y="40296"/>
                    <a:pt x="109792" y="40252"/>
                  </a:cubicBezTo>
                  <a:lnTo>
                    <a:pt x="96285" y="38322"/>
                  </a:lnTo>
                  <a:cubicBezTo>
                    <a:pt x="96154" y="38309"/>
                    <a:pt x="96024" y="38302"/>
                    <a:pt x="95895" y="38302"/>
                  </a:cubicBezTo>
                  <a:cubicBezTo>
                    <a:pt x="94126" y="38302"/>
                    <a:pt x="92599" y="39514"/>
                    <a:pt x="92329" y="41313"/>
                  </a:cubicBezTo>
                  <a:lnTo>
                    <a:pt x="89435" y="61959"/>
                  </a:lnTo>
                  <a:cubicBezTo>
                    <a:pt x="89146" y="63792"/>
                    <a:pt x="90496" y="65625"/>
                    <a:pt x="92329" y="65915"/>
                  </a:cubicBezTo>
                  <a:lnTo>
                    <a:pt x="105836" y="67844"/>
                  </a:lnTo>
                  <a:cubicBezTo>
                    <a:pt x="107766" y="68037"/>
                    <a:pt x="109117" y="69870"/>
                    <a:pt x="108827" y="71703"/>
                  </a:cubicBezTo>
                  <a:cubicBezTo>
                    <a:pt x="108731" y="72668"/>
                    <a:pt x="108248" y="73440"/>
                    <a:pt x="107476" y="74019"/>
                  </a:cubicBezTo>
                  <a:lnTo>
                    <a:pt x="96574" y="82219"/>
                  </a:lnTo>
                  <a:cubicBezTo>
                    <a:pt x="95031" y="83377"/>
                    <a:pt x="94741" y="85500"/>
                    <a:pt x="95899" y="87043"/>
                  </a:cubicBezTo>
                  <a:lnTo>
                    <a:pt x="108345" y="103734"/>
                  </a:lnTo>
                  <a:cubicBezTo>
                    <a:pt x="109026" y="104643"/>
                    <a:pt x="110076" y="105117"/>
                    <a:pt x="111139" y="105117"/>
                  </a:cubicBezTo>
                  <a:cubicBezTo>
                    <a:pt x="111881" y="105117"/>
                    <a:pt x="112630" y="104886"/>
                    <a:pt x="113265" y="104409"/>
                  </a:cubicBezTo>
                  <a:lnTo>
                    <a:pt x="124167" y="96209"/>
                  </a:lnTo>
                  <a:cubicBezTo>
                    <a:pt x="124776" y="95752"/>
                    <a:pt x="125475" y="95536"/>
                    <a:pt x="126169" y="95536"/>
                  </a:cubicBezTo>
                  <a:cubicBezTo>
                    <a:pt x="127235" y="95536"/>
                    <a:pt x="128290" y="96046"/>
                    <a:pt x="128991" y="96981"/>
                  </a:cubicBezTo>
                  <a:cubicBezTo>
                    <a:pt x="129570" y="97656"/>
                    <a:pt x="129763" y="98621"/>
                    <a:pt x="129666" y="99489"/>
                  </a:cubicBezTo>
                  <a:lnTo>
                    <a:pt x="127737" y="112996"/>
                  </a:lnTo>
                  <a:cubicBezTo>
                    <a:pt x="127447" y="114925"/>
                    <a:pt x="128798" y="116662"/>
                    <a:pt x="130631" y="116952"/>
                  </a:cubicBezTo>
                  <a:lnTo>
                    <a:pt x="151277" y="119942"/>
                  </a:lnTo>
                  <a:lnTo>
                    <a:pt x="151760" y="119942"/>
                  </a:lnTo>
                  <a:cubicBezTo>
                    <a:pt x="153496" y="119942"/>
                    <a:pt x="154944" y="118688"/>
                    <a:pt x="155233" y="116952"/>
                  </a:cubicBezTo>
                  <a:lnTo>
                    <a:pt x="157163" y="103445"/>
                  </a:lnTo>
                  <a:cubicBezTo>
                    <a:pt x="157432" y="101646"/>
                    <a:pt x="158959" y="100434"/>
                    <a:pt x="160728" y="100434"/>
                  </a:cubicBezTo>
                  <a:cubicBezTo>
                    <a:pt x="160857" y="100434"/>
                    <a:pt x="160987" y="100441"/>
                    <a:pt x="161118" y="100454"/>
                  </a:cubicBezTo>
                  <a:cubicBezTo>
                    <a:pt x="161986" y="100647"/>
                    <a:pt x="162855" y="101129"/>
                    <a:pt x="163337" y="101804"/>
                  </a:cubicBezTo>
                  <a:lnTo>
                    <a:pt x="171538" y="112803"/>
                  </a:lnTo>
                  <a:cubicBezTo>
                    <a:pt x="172232" y="113671"/>
                    <a:pt x="173309" y="114158"/>
                    <a:pt x="174393" y="114158"/>
                  </a:cubicBezTo>
                  <a:cubicBezTo>
                    <a:pt x="175115" y="114158"/>
                    <a:pt x="175841" y="113941"/>
                    <a:pt x="176458" y="113478"/>
                  </a:cubicBezTo>
                  <a:lnTo>
                    <a:pt x="193052" y="100936"/>
                  </a:lnTo>
                  <a:cubicBezTo>
                    <a:pt x="194596" y="99778"/>
                    <a:pt x="194982" y="97656"/>
                    <a:pt x="193824" y="96112"/>
                  </a:cubicBezTo>
                  <a:lnTo>
                    <a:pt x="185623" y="85210"/>
                  </a:lnTo>
                  <a:cubicBezTo>
                    <a:pt x="184755" y="84053"/>
                    <a:pt x="184659" y="82509"/>
                    <a:pt x="185431" y="81351"/>
                  </a:cubicBezTo>
                  <a:cubicBezTo>
                    <a:pt x="186029" y="80239"/>
                    <a:pt x="187159" y="79582"/>
                    <a:pt x="188417" y="79582"/>
                  </a:cubicBezTo>
                  <a:cubicBezTo>
                    <a:pt x="188577" y="79582"/>
                    <a:pt x="188740" y="79593"/>
                    <a:pt x="188904" y="79615"/>
                  </a:cubicBezTo>
                  <a:lnTo>
                    <a:pt x="202411" y="81544"/>
                  </a:lnTo>
                  <a:cubicBezTo>
                    <a:pt x="202587" y="81572"/>
                    <a:pt x="202764" y="81586"/>
                    <a:pt x="202939" y="81586"/>
                  </a:cubicBezTo>
                  <a:cubicBezTo>
                    <a:pt x="204582" y="81586"/>
                    <a:pt x="206095" y="80393"/>
                    <a:pt x="206270" y="78650"/>
                  </a:cubicBezTo>
                  <a:lnTo>
                    <a:pt x="209261" y="58004"/>
                  </a:lnTo>
                  <a:cubicBezTo>
                    <a:pt x="209550" y="56074"/>
                    <a:pt x="208199" y="54337"/>
                    <a:pt x="206270" y="54048"/>
                  </a:cubicBezTo>
                  <a:lnTo>
                    <a:pt x="192763" y="52118"/>
                  </a:lnTo>
                  <a:cubicBezTo>
                    <a:pt x="190930" y="51829"/>
                    <a:pt x="189579" y="50092"/>
                    <a:pt x="189869" y="48259"/>
                  </a:cubicBezTo>
                  <a:cubicBezTo>
                    <a:pt x="189965" y="47294"/>
                    <a:pt x="190447" y="46523"/>
                    <a:pt x="191219" y="45944"/>
                  </a:cubicBezTo>
                  <a:lnTo>
                    <a:pt x="202121" y="37743"/>
                  </a:lnTo>
                  <a:cubicBezTo>
                    <a:pt x="203665" y="36585"/>
                    <a:pt x="203954" y="34366"/>
                    <a:pt x="202797" y="32919"/>
                  </a:cubicBezTo>
                  <a:lnTo>
                    <a:pt x="190351" y="16229"/>
                  </a:lnTo>
                  <a:cubicBezTo>
                    <a:pt x="189669" y="15320"/>
                    <a:pt x="188620" y="14846"/>
                    <a:pt x="187557" y="14846"/>
                  </a:cubicBezTo>
                  <a:cubicBezTo>
                    <a:pt x="186814" y="14846"/>
                    <a:pt x="186065" y="15077"/>
                    <a:pt x="185431" y="15553"/>
                  </a:cubicBezTo>
                  <a:lnTo>
                    <a:pt x="174529" y="23657"/>
                  </a:lnTo>
                  <a:cubicBezTo>
                    <a:pt x="173892" y="24175"/>
                    <a:pt x="173157" y="24413"/>
                    <a:pt x="172432" y="24413"/>
                  </a:cubicBezTo>
                  <a:cubicBezTo>
                    <a:pt x="171398" y="24413"/>
                    <a:pt x="170385" y="23929"/>
                    <a:pt x="169705" y="23079"/>
                  </a:cubicBezTo>
                  <a:cubicBezTo>
                    <a:pt x="169126" y="22307"/>
                    <a:pt x="168836" y="21342"/>
                    <a:pt x="169029" y="20474"/>
                  </a:cubicBezTo>
                  <a:lnTo>
                    <a:pt x="170959" y="6967"/>
                  </a:lnTo>
                  <a:cubicBezTo>
                    <a:pt x="171152" y="5037"/>
                    <a:pt x="169898" y="3301"/>
                    <a:pt x="167968" y="3011"/>
                  </a:cubicBezTo>
                  <a:lnTo>
                    <a:pt x="147322" y="20"/>
                  </a:lnTo>
                  <a:cubicBezTo>
                    <a:pt x="147197" y="7"/>
                    <a:pt x="147073" y="1"/>
                    <a:pt x="14695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68" name="Google Shape;2168;p39"/>
            <p:cNvSpPr/>
            <p:nvPr/>
          </p:nvSpPr>
          <p:spPr>
            <a:xfrm>
              <a:off x="4202861" y="1284806"/>
              <a:ext cx="1389300" cy="1389300"/>
            </a:xfrm>
            <a:custGeom>
              <a:avLst/>
              <a:gdLst/>
              <a:ahLst/>
              <a:cxnLst/>
              <a:rect l="l" t="t" r="r" b="b"/>
              <a:pathLst>
                <a:path w="55572" h="55572" extrusionOk="0">
                  <a:moveTo>
                    <a:pt x="27786" y="6947"/>
                  </a:moveTo>
                  <a:cubicBezTo>
                    <a:pt x="39267" y="6947"/>
                    <a:pt x="48625" y="16305"/>
                    <a:pt x="48625" y="27786"/>
                  </a:cubicBezTo>
                  <a:cubicBezTo>
                    <a:pt x="48625" y="39363"/>
                    <a:pt x="39267" y="48625"/>
                    <a:pt x="27786" y="48625"/>
                  </a:cubicBezTo>
                  <a:cubicBezTo>
                    <a:pt x="16305" y="48625"/>
                    <a:pt x="6947" y="39363"/>
                    <a:pt x="6947" y="27786"/>
                  </a:cubicBezTo>
                  <a:cubicBezTo>
                    <a:pt x="6947" y="16305"/>
                    <a:pt x="16305" y="6947"/>
                    <a:pt x="27786" y="6947"/>
                  </a:cubicBezTo>
                  <a:close/>
                  <a:moveTo>
                    <a:pt x="27786" y="0"/>
                  </a:moveTo>
                  <a:cubicBezTo>
                    <a:pt x="12446" y="0"/>
                    <a:pt x="0" y="12446"/>
                    <a:pt x="0" y="27786"/>
                  </a:cubicBezTo>
                  <a:cubicBezTo>
                    <a:pt x="0" y="43126"/>
                    <a:pt x="12446" y="55572"/>
                    <a:pt x="27786" y="55572"/>
                  </a:cubicBezTo>
                  <a:cubicBezTo>
                    <a:pt x="43126" y="55572"/>
                    <a:pt x="55571" y="43126"/>
                    <a:pt x="55571" y="27786"/>
                  </a:cubicBezTo>
                  <a:cubicBezTo>
                    <a:pt x="55571" y="12446"/>
                    <a:pt x="43126" y="97"/>
                    <a:pt x="277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69" name="Google Shape;2169;p39"/>
            <p:cNvSpPr/>
            <p:nvPr/>
          </p:nvSpPr>
          <p:spPr>
            <a:xfrm>
              <a:off x="3730400" y="4080350"/>
              <a:ext cx="173675" cy="260500"/>
            </a:xfrm>
            <a:custGeom>
              <a:avLst/>
              <a:gdLst/>
              <a:ahLst/>
              <a:cxnLst/>
              <a:rect l="l" t="t" r="r" b="b"/>
              <a:pathLst>
                <a:path w="6947" h="10420" extrusionOk="0">
                  <a:moveTo>
                    <a:pt x="0" y="0"/>
                  </a:moveTo>
                  <a:lnTo>
                    <a:pt x="0" y="10420"/>
                  </a:lnTo>
                  <a:lnTo>
                    <a:pt x="6947" y="10420"/>
                  </a:lnTo>
                  <a:lnTo>
                    <a:pt x="694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70" name="Google Shape;2170;p39"/>
            <p:cNvSpPr/>
            <p:nvPr/>
          </p:nvSpPr>
          <p:spPr>
            <a:xfrm>
              <a:off x="2430350" y="1227000"/>
              <a:ext cx="1473725" cy="2679700"/>
            </a:xfrm>
            <a:custGeom>
              <a:avLst/>
              <a:gdLst/>
              <a:ahLst/>
              <a:cxnLst/>
              <a:rect l="l" t="t" r="r" b="b"/>
              <a:pathLst>
                <a:path w="58949" h="107188" extrusionOk="0">
                  <a:moveTo>
                    <a:pt x="29619" y="1"/>
                  </a:moveTo>
                  <a:cubicBezTo>
                    <a:pt x="6851" y="14376"/>
                    <a:pt x="1" y="44381"/>
                    <a:pt x="14376" y="67053"/>
                  </a:cubicBezTo>
                  <a:cubicBezTo>
                    <a:pt x="19875" y="75929"/>
                    <a:pt x="28076" y="82683"/>
                    <a:pt x="37820" y="86445"/>
                  </a:cubicBezTo>
                  <a:cubicBezTo>
                    <a:pt x="46407" y="89725"/>
                    <a:pt x="52002" y="98022"/>
                    <a:pt x="52002" y="107188"/>
                  </a:cubicBezTo>
                  <a:lnTo>
                    <a:pt x="58949" y="107188"/>
                  </a:lnTo>
                  <a:cubicBezTo>
                    <a:pt x="58949" y="95128"/>
                    <a:pt x="51616" y="84323"/>
                    <a:pt x="40328" y="79981"/>
                  </a:cubicBezTo>
                  <a:cubicBezTo>
                    <a:pt x="18910" y="71588"/>
                    <a:pt x="8298" y="47468"/>
                    <a:pt x="16691" y="26050"/>
                  </a:cubicBezTo>
                  <a:cubicBezTo>
                    <a:pt x="19875" y="17753"/>
                    <a:pt x="25760" y="10710"/>
                    <a:pt x="33286" y="5886"/>
                  </a:cubicBezTo>
                  <a:lnTo>
                    <a:pt x="2961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71" name="Google Shape;2171;p39"/>
            <p:cNvSpPr/>
            <p:nvPr/>
          </p:nvSpPr>
          <p:spPr>
            <a:xfrm>
              <a:off x="5467000" y="3472525"/>
              <a:ext cx="607825" cy="173700"/>
            </a:xfrm>
            <a:custGeom>
              <a:avLst/>
              <a:gdLst/>
              <a:ahLst/>
              <a:cxnLst/>
              <a:rect l="l" t="t" r="r" b="b"/>
              <a:pathLst>
                <a:path w="24313" h="6948" extrusionOk="0">
                  <a:moveTo>
                    <a:pt x="0" y="1"/>
                  </a:moveTo>
                  <a:lnTo>
                    <a:pt x="0" y="6947"/>
                  </a:lnTo>
                  <a:lnTo>
                    <a:pt x="24313" y="6947"/>
                  </a:lnTo>
                  <a:lnTo>
                    <a:pt x="2431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72" name="Google Shape;2172;p39"/>
            <p:cNvSpPr/>
            <p:nvPr/>
          </p:nvSpPr>
          <p:spPr>
            <a:xfrm>
              <a:off x="5324700" y="3925975"/>
              <a:ext cx="631950" cy="566850"/>
            </a:xfrm>
            <a:custGeom>
              <a:avLst/>
              <a:gdLst/>
              <a:ahLst/>
              <a:cxnLst/>
              <a:rect l="l" t="t" r="r" b="b"/>
              <a:pathLst>
                <a:path w="25278" h="22674" extrusionOk="0">
                  <a:moveTo>
                    <a:pt x="4438" y="1"/>
                  </a:moveTo>
                  <a:lnTo>
                    <a:pt x="0" y="5307"/>
                  </a:lnTo>
                  <a:lnTo>
                    <a:pt x="20839" y="22673"/>
                  </a:lnTo>
                  <a:lnTo>
                    <a:pt x="25277" y="17367"/>
                  </a:lnTo>
                  <a:lnTo>
                    <a:pt x="443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73" name="Google Shape;2173;p39"/>
            <p:cNvSpPr/>
            <p:nvPr/>
          </p:nvSpPr>
          <p:spPr>
            <a:xfrm>
              <a:off x="4946025" y="4167175"/>
              <a:ext cx="173675" cy="607825"/>
            </a:xfrm>
            <a:custGeom>
              <a:avLst/>
              <a:gdLst/>
              <a:ahLst/>
              <a:cxnLst/>
              <a:rect l="l" t="t" r="r" b="b"/>
              <a:pathLst>
                <a:path w="6947" h="24313" extrusionOk="0">
                  <a:moveTo>
                    <a:pt x="0" y="1"/>
                  </a:moveTo>
                  <a:lnTo>
                    <a:pt x="0" y="24313"/>
                  </a:lnTo>
                  <a:lnTo>
                    <a:pt x="6947" y="24313"/>
                  </a:lnTo>
                  <a:lnTo>
                    <a:pt x="694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74" name="Google Shape;2174;p39"/>
            <p:cNvSpPr/>
            <p:nvPr/>
          </p:nvSpPr>
          <p:spPr>
            <a:xfrm>
              <a:off x="1279850" y="1564675"/>
              <a:ext cx="735675" cy="342525"/>
            </a:xfrm>
            <a:custGeom>
              <a:avLst/>
              <a:gdLst/>
              <a:ahLst/>
              <a:cxnLst/>
              <a:rect l="l" t="t" r="r" b="b"/>
              <a:pathLst>
                <a:path w="29427" h="13701" extrusionOk="0">
                  <a:moveTo>
                    <a:pt x="27786" y="1"/>
                  </a:moveTo>
                  <a:lnTo>
                    <a:pt x="1" y="6947"/>
                  </a:lnTo>
                  <a:lnTo>
                    <a:pt x="1641" y="13701"/>
                  </a:lnTo>
                  <a:lnTo>
                    <a:pt x="29426" y="6754"/>
                  </a:lnTo>
                  <a:lnTo>
                    <a:pt x="2778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75" name="Google Shape;2175;p39"/>
            <p:cNvSpPr/>
            <p:nvPr/>
          </p:nvSpPr>
          <p:spPr>
            <a:xfrm>
              <a:off x="1424575" y="710850"/>
              <a:ext cx="706725" cy="574075"/>
            </a:xfrm>
            <a:custGeom>
              <a:avLst/>
              <a:gdLst/>
              <a:ahLst/>
              <a:cxnLst/>
              <a:rect l="l" t="t" r="r" b="b"/>
              <a:pathLst>
                <a:path w="28269" h="22963" extrusionOk="0">
                  <a:moveTo>
                    <a:pt x="3956" y="1"/>
                  </a:moveTo>
                  <a:lnTo>
                    <a:pt x="0" y="5596"/>
                  </a:lnTo>
                  <a:lnTo>
                    <a:pt x="24313" y="22962"/>
                  </a:lnTo>
                  <a:lnTo>
                    <a:pt x="28268" y="17367"/>
                  </a:lnTo>
                  <a:lnTo>
                    <a:pt x="395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76" name="Google Shape;2176;p39"/>
            <p:cNvSpPr/>
            <p:nvPr/>
          </p:nvSpPr>
          <p:spPr>
            <a:xfrm>
              <a:off x="2167450" y="238125"/>
              <a:ext cx="344925" cy="738075"/>
            </a:xfrm>
            <a:custGeom>
              <a:avLst/>
              <a:gdLst/>
              <a:ahLst/>
              <a:cxnLst/>
              <a:rect l="l" t="t" r="r" b="b"/>
              <a:pathLst>
                <a:path w="13797" h="29523" extrusionOk="0">
                  <a:moveTo>
                    <a:pt x="6754" y="0"/>
                  </a:moveTo>
                  <a:lnTo>
                    <a:pt x="1" y="1737"/>
                  </a:lnTo>
                  <a:lnTo>
                    <a:pt x="7140" y="29522"/>
                  </a:lnTo>
                  <a:lnTo>
                    <a:pt x="13797" y="27786"/>
                  </a:lnTo>
                  <a:lnTo>
                    <a:pt x="675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grpSp>
      <p:sp>
        <p:nvSpPr>
          <p:cNvPr id="2177" name="Google Shape;2177;p39"/>
          <p:cNvSpPr txBox="1">
            <a:spLocks noGrp="1"/>
          </p:cNvSpPr>
          <p:nvPr>
            <p:ph type="title"/>
          </p:nvPr>
        </p:nvSpPr>
        <p:spPr>
          <a:xfrm>
            <a:off x="2167128" y="2478024"/>
            <a:ext cx="4809600" cy="576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E-government </a:t>
            </a:r>
            <a:endParaRPr dirty="0"/>
          </a:p>
        </p:txBody>
      </p:sp>
      <p:sp>
        <p:nvSpPr>
          <p:cNvPr id="2178" name="Google Shape;2178;p39"/>
          <p:cNvSpPr txBox="1">
            <a:spLocks noGrp="1"/>
          </p:cNvSpPr>
          <p:nvPr>
            <p:ph type="subTitle" idx="1"/>
          </p:nvPr>
        </p:nvSpPr>
        <p:spPr>
          <a:xfrm>
            <a:off x="2167128" y="3054096"/>
            <a:ext cx="4809600" cy="1562488"/>
          </a:xfrm>
          <a:prstGeom prst="rect">
            <a:avLst/>
          </a:prstGeom>
        </p:spPr>
        <p:txBody>
          <a:bodyPr spcFirstLastPara="1" wrap="square" lIns="91425" tIns="91425" rIns="91425" bIns="91425" anchor="t" anchorCtr="0">
            <a:noAutofit/>
          </a:bodyPr>
          <a:lstStyle/>
          <a:p>
            <a:r>
              <a:rPr lang="en-GB" dirty="0"/>
              <a:t>It is the use of technological communications devices, such as </a:t>
            </a:r>
            <a:r>
              <a:rPr lang="en-GB" dirty="0">
                <a:hlinkClick r:id="rId3"/>
              </a:rPr>
              <a:t>computers</a:t>
            </a:r>
            <a:r>
              <a:rPr lang="en-GB" dirty="0"/>
              <a:t> and the </a:t>
            </a:r>
            <a:r>
              <a:rPr lang="en-GB" dirty="0">
                <a:hlinkClick r:id="rId4"/>
              </a:rPr>
              <a:t>Internet</a:t>
            </a:r>
            <a:r>
              <a:rPr lang="en-GB" dirty="0"/>
              <a:t>, to provide public services to citizens and other persons in a country or region. E-government offers new opportunities for more direct and convenient citizen access to government, and for government provision of services directly to citizens.</a:t>
            </a:r>
          </a:p>
          <a:p>
            <a:pPr marL="0" lvl="0" indent="0" algn="ctr" rtl="0">
              <a:spcBef>
                <a:spcPts val="0"/>
              </a:spcBef>
              <a:spcAft>
                <a:spcPts val="0"/>
              </a:spcAft>
              <a:buNone/>
            </a:pPr>
            <a:endParaRPr dirty="0">
              <a:latin typeface="Barlow Semi Condensed"/>
              <a:ea typeface="Barlow Semi Condensed"/>
              <a:cs typeface="Barlow Semi Condensed"/>
              <a:sym typeface="Barlow Semi Condensed"/>
            </a:endParaRPr>
          </a:p>
        </p:txBody>
      </p:sp>
      <p:sp>
        <p:nvSpPr>
          <p:cNvPr id="2" name="TextBox 1">
            <a:extLst>
              <a:ext uri="{FF2B5EF4-FFF2-40B4-BE49-F238E27FC236}">
                <a16:creationId xmlns:a16="http://schemas.microsoft.com/office/drawing/2014/main" id="{28604E4C-7368-8B4C-9488-E0A9CA31DF67}"/>
              </a:ext>
            </a:extLst>
          </p:cNvPr>
          <p:cNvSpPr txBox="1"/>
          <p:nvPr/>
        </p:nvSpPr>
        <p:spPr>
          <a:xfrm>
            <a:off x="8256494" y="4473388"/>
            <a:ext cx="385482" cy="307777"/>
          </a:xfrm>
          <a:prstGeom prst="rect">
            <a:avLst/>
          </a:prstGeom>
          <a:noFill/>
        </p:spPr>
        <p:txBody>
          <a:bodyPr wrap="square" rtlCol="0">
            <a:spAutoFit/>
          </a:bodyPr>
          <a:lstStyle/>
          <a:p>
            <a:r>
              <a:rPr lang="en-LY" dirty="0"/>
              <a:t>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23"/>
        <p:cNvGrpSpPr/>
        <p:nvPr/>
      </p:nvGrpSpPr>
      <p:grpSpPr>
        <a:xfrm>
          <a:off x="0" y="0"/>
          <a:ext cx="0" cy="0"/>
          <a:chOff x="0" y="0"/>
          <a:chExt cx="0" cy="0"/>
        </a:xfrm>
      </p:grpSpPr>
      <p:sp>
        <p:nvSpPr>
          <p:cNvPr id="2224" name="Google Shape;2224;p41"/>
          <p:cNvSpPr txBox="1">
            <a:spLocks noGrp="1"/>
          </p:cNvSpPr>
          <p:nvPr>
            <p:ph type="title"/>
          </p:nvPr>
        </p:nvSpPr>
        <p:spPr>
          <a:xfrm>
            <a:off x="1568775" y="442350"/>
            <a:ext cx="6006300" cy="595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Types of E-government </a:t>
            </a:r>
            <a:endParaRPr dirty="0"/>
          </a:p>
        </p:txBody>
      </p:sp>
      <p:sp>
        <p:nvSpPr>
          <p:cNvPr id="2225" name="Google Shape;2225;p41"/>
          <p:cNvSpPr txBox="1">
            <a:spLocks noGrp="1"/>
          </p:cNvSpPr>
          <p:nvPr>
            <p:ph type="subTitle" idx="1"/>
          </p:nvPr>
        </p:nvSpPr>
        <p:spPr>
          <a:xfrm>
            <a:off x="1709928" y="1545336"/>
            <a:ext cx="1945200" cy="375000"/>
          </a:xfrm>
          <a:prstGeom prst="rect">
            <a:avLst/>
          </a:prstGeom>
        </p:spPr>
        <p:txBody>
          <a:bodyPr spcFirstLastPara="1" wrap="square" lIns="91425" tIns="91425" rIns="91425" bIns="91425" anchor="t" anchorCtr="0">
            <a:noAutofit/>
          </a:bodyPr>
          <a:lstStyle/>
          <a:p>
            <a:r>
              <a:rPr lang="en-GB" dirty="0"/>
              <a:t>(G2C)</a:t>
            </a:r>
          </a:p>
          <a:p>
            <a:pPr marL="0" lvl="0" indent="0" algn="l" rtl="0">
              <a:spcBef>
                <a:spcPts val="0"/>
              </a:spcBef>
              <a:spcAft>
                <a:spcPts val="0"/>
              </a:spcAft>
              <a:buNone/>
            </a:pPr>
            <a:endParaRPr dirty="0"/>
          </a:p>
        </p:txBody>
      </p:sp>
      <p:sp>
        <p:nvSpPr>
          <p:cNvPr id="2226" name="Google Shape;2226;p41"/>
          <p:cNvSpPr txBox="1">
            <a:spLocks noGrp="1"/>
          </p:cNvSpPr>
          <p:nvPr>
            <p:ph type="subTitle" idx="2"/>
          </p:nvPr>
        </p:nvSpPr>
        <p:spPr>
          <a:xfrm>
            <a:off x="1709928" y="1938528"/>
            <a:ext cx="1945200" cy="759000"/>
          </a:xfrm>
          <a:prstGeom prst="rect">
            <a:avLst/>
          </a:prstGeom>
        </p:spPr>
        <p:txBody>
          <a:bodyPr spcFirstLastPara="1" wrap="square" lIns="91425" tIns="91425" rIns="91425" bIns="91425" anchor="t" anchorCtr="0">
            <a:noAutofit/>
          </a:bodyPr>
          <a:lstStyle/>
          <a:p>
            <a:r>
              <a:rPr lang="en-GB" dirty="0"/>
              <a:t>Government to Citizen.</a:t>
            </a:r>
          </a:p>
          <a:p>
            <a:pPr marL="0" lvl="0" indent="0" algn="l" rtl="0">
              <a:spcBef>
                <a:spcPts val="0"/>
              </a:spcBef>
              <a:spcAft>
                <a:spcPts val="0"/>
              </a:spcAft>
              <a:buNone/>
            </a:pPr>
            <a:endParaRPr dirty="0">
              <a:latin typeface="Barlow Semi Condensed"/>
              <a:ea typeface="Barlow Semi Condensed"/>
              <a:cs typeface="Barlow Semi Condensed"/>
              <a:sym typeface="Barlow Semi Condensed"/>
            </a:endParaRPr>
          </a:p>
        </p:txBody>
      </p:sp>
      <p:sp>
        <p:nvSpPr>
          <p:cNvPr id="2227" name="Google Shape;2227;p41"/>
          <p:cNvSpPr txBox="1">
            <a:spLocks noGrp="1"/>
          </p:cNvSpPr>
          <p:nvPr>
            <p:ph type="subTitle" idx="3"/>
          </p:nvPr>
        </p:nvSpPr>
        <p:spPr>
          <a:xfrm>
            <a:off x="5468112" y="1545336"/>
            <a:ext cx="1947600" cy="375000"/>
          </a:xfrm>
          <a:prstGeom prst="rect">
            <a:avLst/>
          </a:prstGeom>
        </p:spPr>
        <p:txBody>
          <a:bodyPr spcFirstLastPara="1" wrap="square" lIns="91425" tIns="91425" rIns="91425" bIns="91425" anchor="t" anchorCtr="0">
            <a:noAutofit/>
          </a:bodyPr>
          <a:lstStyle/>
          <a:p>
            <a:r>
              <a:rPr lang="en-GB" dirty="0"/>
              <a:t>(G2B)</a:t>
            </a:r>
          </a:p>
          <a:p>
            <a:pPr marL="0" lvl="0" indent="0" algn="l" rtl="0">
              <a:spcBef>
                <a:spcPts val="0"/>
              </a:spcBef>
              <a:spcAft>
                <a:spcPts val="0"/>
              </a:spcAft>
              <a:buNone/>
            </a:pPr>
            <a:endParaRPr dirty="0"/>
          </a:p>
        </p:txBody>
      </p:sp>
      <p:sp>
        <p:nvSpPr>
          <p:cNvPr id="2228" name="Google Shape;2228;p41"/>
          <p:cNvSpPr txBox="1">
            <a:spLocks noGrp="1"/>
          </p:cNvSpPr>
          <p:nvPr>
            <p:ph type="subTitle" idx="4"/>
          </p:nvPr>
        </p:nvSpPr>
        <p:spPr>
          <a:xfrm>
            <a:off x="5468112" y="1938528"/>
            <a:ext cx="1947600" cy="759000"/>
          </a:xfrm>
          <a:prstGeom prst="rect">
            <a:avLst/>
          </a:prstGeom>
        </p:spPr>
        <p:txBody>
          <a:bodyPr spcFirstLastPara="1" wrap="square" lIns="91425" tIns="91425" rIns="91425" bIns="91425" anchor="t" anchorCtr="0">
            <a:noAutofit/>
          </a:bodyPr>
          <a:lstStyle/>
          <a:p>
            <a:r>
              <a:rPr lang="en-GB" dirty="0"/>
              <a:t>Government-to-business.</a:t>
            </a:r>
          </a:p>
          <a:p>
            <a:pPr marL="0" lvl="0" indent="0" algn="l" rtl="0">
              <a:spcBef>
                <a:spcPts val="0"/>
              </a:spcBef>
              <a:spcAft>
                <a:spcPts val="0"/>
              </a:spcAft>
              <a:buNone/>
            </a:pPr>
            <a:endParaRPr dirty="0">
              <a:latin typeface="Barlow Semi Condensed"/>
              <a:ea typeface="Barlow Semi Condensed"/>
              <a:cs typeface="Barlow Semi Condensed"/>
              <a:sym typeface="Barlow Semi Condensed"/>
            </a:endParaRPr>
          </a:p>
        </p:txBody>
      </p:sp>
      <p:sp>
        <p:nvSpPr>
          <p:cNvPr id="2229" name="Google Shape;2229;p41"/>
          <p:cNvSpPr txBox="1">
            <a:spLocks noGrp="1"/>
          </p:cNvSpPr>
          <p:nvPr>
            <p:ph type="subTitle" idx="5"/>
          </p:nvPr>
        </p:nvSpPr>
        <p:spPr>
          <a:xfrm>
            <a:off x="2825495" y="3200400"/>
            <a:ext cx="2320245" cy="375000"/>
          </a:xfrm>
          <a:prstGeom prst="rect">
            <a:avLst/>
          </a:prstGeom>
        </p:spPr>
        <p:txBody>
          <a:bodyPr spcFirstLastPara="1" wrap="square" lIns="91425" tIns="91425" rIns="91425" bIns="91425" anchor="t" anchorCtr="0">
            <a:noAutofit/>
          </a:bodyPr>
          <a:lstStyle/>
          <a:p>
            <a:r>
              <a:rPr lang="en-GB" dirty="0"/>
              <a:t>(G2G)</a:t>
            </a:r>
          </a:p>
          <a:p>
            <a:pPr marL="0" lvl="0" indent="0" algn="l" rtl="0">
              <a:spcBef>
                <a:spcPts val="0"/>
              </a:spcBef>
              <a:spcAft>
                <a:spcPts val="0"/>
              </a:spcAft>
              <a:buNone/>
            </a:pPr>
            <a:endParaRPr dirty="0"/>
          </a:p>
        </p:txBody>
      </p:sp>
      <p:sp>
        <p:nvSpPr>
          <p:cNvPr id="2230" name="Google Shape;2230;p41"/>
          <p:cNvSpPr txBox="1">
            <a:spLocks noGrp="1"/>
          </p:cNvSpPr>
          <p:nvPr>
            <p:ph type="subTitle" idx="6"/>
          </p:nvPr>
        </p:nvSpPr>
        <p:spPr>
          <a:xfrm>
            <a:off x="2825496" y="3702424"/>
            <a:ext cx="1945200" cy="650168"/>
          </a:xfrm>
          <a:prstGeom prst="rect">
            <a:avLst/>
          </a:prstGeom>
        </p:spPr>
        <p:txBody>
          <a:bodyPr spcFirstLastPara="1" wrap="square" lIns="91425" tIns="91425" rIns="91425" bIns="91425" anchor="t" anchorCtr="0">
            <a:noAutofit/>
          </a:bodyPr>
          <a:lstStyle/>
          <a:p>
            <a:r>
              <a:rPr lang="en-GB" dirty="0"/>
              <a:t>Government-to-Government .</a:t>
            </a:r>
          </a:p>
          <a:p>
            <a:pPr marL="0" lvl="0" indent="0" algn="l" rtl="0">
              <a:spcBef>
                <a:spcPts val="0"/>
              </a:spcBef>
              <a:spcAft>
                <a:spcPts val="0"/>
              </a:spcAft>
              <a:buNone/>
            </a:pPr>
            <a:endParaRPr dirty="0">
              <a:latin typeface="Barlow Semi Condensed"/>
              <a:ea typeface="Barlow Semi Condensed"/>
              <a:cs typeface="Barlow Semi Condensed"/>
              <a:sym typeface="Barlow Semi Condensed"/>
            </a:endParaRPr>
          </a:p>
        </p:txBody>
      </p:sp>
      <p:sp>
        <p:nvSpPr>
          <p:cNvPr id="2231" name="Google Shape;2231;p41"/>
          <p:cNvSpPr txBox="1">
            <a:spLocks noGrp="1"/>
          </p:cNvSpPr>
          <p:nvPr>
            <p:ph type="subTitle" idx="7"/>
          </p:nvPr>
        </p:nvSpPr>
        <p:spPr>
          <a:xfrm>
            <a:off x="6464807" y="3200400"/>
            <a:ext cx="2320245" cy="375000"/>
          </a:xfrm>
          <a:prstGeom prst="rect">
            <a:avLst/>
          </a:prstGeom>
        </p:spPr>
        <p:txBody>
          <a:bodyPr spcFirstLastPara="1" wrap="square" lIns="91425" tIns="91425" rIns="91425" bIns="91425" anchor="t" anchorCtr="0">
            <a:noAutofit/>
          </a:bodyPr>
          <a:lstStyle/>
          <a:p>
            <a:r>
              <a:rPr lang="en-GB" dirty="0"/>
              <a:t>(G2E)</a:t>
            </a:r>
          </a:p>
          <a:p>
            <a:pPr marL="0" lvl="0" indent="0" algn="l" rtl="0">
              <a:spcBef>
                <a:spcPts val="0"/>
              </a:spcBef>
              <a:spcAft>
                <a:spcPts val="0"/>
              </a:spcAft>
              <a:buNone/>
            </a:pPr>
            <a:endParaRPr dirty="0"/>
          </a:p>
        </p:txBody>
      </p:sp>
      <p:sp>
        <p:nvSpPr>
          <p:cNvPr id="2232" name="Google Shape;2232;p41"/>
          <p:cNvSpPr txBox="1">
            <a:spLocks noGrp="1"/>
          </p:cNvSpPr>
          <p:nvPr>
            <p:ph type="subTitle" idx="8"/>
          </p:nvPr>
        </p:nvSpPr>
        <p:spPr>
          <a:xfrm>
            <a:off x="6464808" y="3593592"/>
            <a:ext cx="1993500" cy="759000"/>
          </a:xfrm>
          <a:prstGeom prst="rect">
            <a:avLst/>
          </a:prstGeom>
        </p:spPr>
        <p:txBody>
          <a:bodyPr spcFirstLastPara="1" wrap="square" lIns="91425" tIns="91425" rIns="91425" bIns="91425" anchor="t" anchorCtr="0">
            <a:noAutofit/>
          </a:bodyPr>
          <a:lstStyle/>
          <a:p>
            <a:r>
              <a:rPr lang="en-GB" dirty="0"/>
              <a:t>Government-to-Employee.</a:t>
            </a:r>
          </a:p>
          <a:p>
            <a:pPr marL="0" lvl="0" indent="0" algn="l" rtl="0">
              <a:spcBef>
                <a:spcPts val="0"/>
              </a:spcBef>
              <a:spcAft>
                <a:spcPts val="0"/>
              </a:spcAft>
              <a:buNone/>
            </a:pPr>
            <a:endParaRPr dirty="0">
              <a:latin typeface="Barlow Semi Condensed"/>
              <a:ea typeface="Barlow Semi Condensed"/>
              <a:cs typeface="Barlow Semi Condensed"/>
              <a:sym typeface="Barlow Semi Condensed"/>
            </a:endParaRPr>
          </a:p>
        </p:txBody>
      </p:sp>
      <p:sp>
        <p:nvSpPr>
          <p:cNvPr id="2233" name="Google Shape;2233;p41"/>
          <p:cNvSpPr txBox="1"/>
          <p:nvPr/>
        </p:nvSpPr>
        <p:spPr>
          <a:xfrm>
            <a:off x="512064" y="1700784"/>
            <a:ext cx="1179600" cy="10791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sz="7200">
                <a:solidFill>
                  <a:schemeClr val="accent1"/>
                </a:solidFill>
                <a:latin typeface="Fjalla One"/>
                <a:ea typeface="Fjalla One"/>
                <a:cs typeface="Fjalla One"/>
                <a:sym typeface="Fjalla One"/>
              </a:rPr>
              <a:t>01</a:t>
            </a:r>
            <a:endParaRPr sz="7200">
              <a:solidFill>
                <a:schemeClr val="accent1"/>
              </a:solidFill>
              <a:latin typeface="Fjalla One"/>
              <a:ea typeface="Fjalla One"/>
              <a:cs typeface="Fjalla One"/>
              <a:sym typeface="Fjalla One"/>
            </a:endParaRPr>
          </a:p>
        </p:txBody>
      </p:sp>
      <p:sp>
        <p:nvSpPr>
          <p:cNvPr id="2234" name="Google Shape;2234;p41"/>
          <p:cNvSpPr txBox="1"/>
          <p:nvPr/>
        </p:nvSpPr>
        <p:spPr>
          <a:xfrm>
            <a:off x="1623369" y="3355848"/>
            <a:ext cx="1179600" cy="10749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sz="7200">
                <a:solidFill>
                  <a:schemeClr val="accent1"/>
                </a:solidFill>
                <a:latin typeface="Fjalla One"/>
                <a:ea typeface="Fjalla One"/>
                <a:cs typeface="Fjalla One"/>
                <a:sym typeface="Fjalla One"/>
              </a:rPr>
              <a:t>03</a:t>
            </a:r>
            <a:endParaRPr sz="7200">
              <a:solidFill>
                <a:schemeClr val="accent1"/>
              </a:solidFill>
              <a:latin typeface="Fjalla One"/>
              <a:ea typeface="Fjalla One"/>
              <a:cs typeface="Fjalla One"/>
              <a:sym typeface="Fjalla One"/>
            </a:endParaRPr>
          </a:p>
        </p:txBody>
      </p:sp>
      <p:sp>
        <p:nvSpPr>
          <p:cNvPr id="2235" name="Google Shape;2235;p41"/>
          <p:cNvSpPr txBox="1"/>
          <p:nvPr/>
        </p:nvSpPr>
        <p:spPr>
          <a:xfrm>
            <a:off x="5263298" y="3355848"/>
            <a:ext cx="1179600" cy="10749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sz="7200">
                <a:solidFill>
                  <a:schemeClr val="accent1"/>
                </a:solidFill>
                <a:latin typeface="Fjalla One"/>
                <a:ea typeface="Fjalla One"/>
                <a:cs typeface="Fjalla One"/>
                <a:sym typeface="Fjalla One"/>
              </a:rPr>
              <a:t>04</a:t>
            </a:r>
            <a:endParaRPr sz="7200">
              <a:solidFill>
                <a:schemeClr val="accent1"/>
              </a:solidFill>
              <a:latin typeface="Fjalla One"/>
              <a:ea typeface="Fjalla One"/>
              <a:cs typeface="Fjalla One"/>
              <a:sym typeface="Fjalla One"/>
            </a:endParaRPr>
          </a:p>
        </p:txBody>
      </p:sp>
      <p:sp>
        <p:nvSpPr>
          <p:cNvPr id="2236" name="Google Shape;2236;p41"/>
          <p:cNvSpPr txBox="1"/>
          <p:nvPr/>
        </p:nvSpPr>
        <p:spPr>
          <a:xfrm>
            <a:off x="4268116" y="1700784"/>
            <a:ext cx="1179600" cy="10791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sz="7200">
                <a:solidFill>
                  <a:schemeClr val="accent1"/>
                </a:solidFill>
                <a:latin typeface="Fjalla One"/>
                <a:ea typeface="Fjalla One"/>
                <a:cs typeface="Fjalla One"/>
                <a:sym typeface="Fjalla One"/>
              </a:rPr>
              <a:t>02</a:t>
            </a:r>
            <a:endParaRPr sz="7200">
              <a:solidFill>
                <a:schemeClr val="accent1"/>
              </a:solidFill>
              <a:latin typeface="Fjalla One"/>
              <a:ea typeface="Fjalla One"/>
              <a:cs typeface="Fjalla One"/>
              <a:sym typeface="Fjalla One"/>
            </a:endParaRPr>
          </a:p>
        </p:txBody>
      </p:sp>
      <p:sp>
        <p:nvSpPr>
          <p:cNvPr id="3" name="TextBox 2">
            <a:extLst>
              <a:ext uri="{FF2B5EF4-FFF2-40B4-BE49-F238E27FC236}">
                <a16:creationId xmlns:a16="http://schemas.microsoft.com/office/drawing/2014/main" id="{6D86BF8D-9360-8C4E-87C7-BFC3558723C7}"/>
              </a:ext>
            </a:extLst>
          </p:cNvPr>
          <p:cNvSpPr txBox="1"/>
          <p:nvPr/>
        </p:nvSpPr>
        <p:spPr>
          <a:xfrm>
            <a:off x="8256494" y="4661647"/>
            <a:ext cx="663388" cy="307777"/>
          </a:xfrm>
          <a:prstGeom prst="rect">
            <a:avLst/>
          </a:prstGeom>
          <a:noFill/>
        </p:spPr>
        <p:txBody>
          <a:bodyPr wrap="square" rtlCol="0">
            <a:spAutoFit/>
          </a:bodyPr>
          <a:lstStyle/>
          <a:p>
            <a:r>
              <a:rPr lang="en-LY" dirty="0"/>
              <a:t>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25"/>
        <p:cNvGrpSpPr/>
        <p:nvPr/>
      </p:nvGrpSpPr>
      <p:grpSpPr>
        <a:xfrm>
          <a:off x="0" y="0"/>
          <a:ext cx="0" cy="0"/>
          <a:chOff x="0" y="0"/>
          <a:chExt cx="0" cy="0"/>
        </a:xfrm>
      </p:grpSpPr>
      <p:grpSp>
        <p:nvGrpSpPr>
          <p:cNvPr id="2326" name="Google Shape;2326;p44"/>
          <p:cNvGrpSpPr/>
          <p:nvPr/>
        </p:nvGrpSpPr>
        <p:grpSpPr>
          <a:xfrm>
            <a:off x="4360149" y="632092"/>
            <a:ext cx="3879489" cy="3879489"/>
            <a:chOff x="4522050" y="622650"/>
            <a:chExt cx="3898200" cy="3898200"/>
          </a:xfrm>
        </p:grpSpPr>
        <p:sp>
          <p:nvSpPr>
            <p:cNvPr id="2327" name="Google Shape;2327;p44"/>
            <p:cNvSpPr/>
            <p:nvPr/>
          </p:nvSpPr>
          <p:spPr>
            <a:xfrm>
              <a:off x="4522050" y="622650"/>
              <a:ext cx="3898200" cy="3898200"/>
            </a:xfrm>
            <a:prstGeom prst="ellipse">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8" name="Google Shape;2328;p44"/>
            <p:cNvSpPr/>
            <p:nvPr/>
          </p:nvSpPr>
          <p:spPr>
            <a:xfrm>
              <a:off x="4698900" y="799500"/>
              <a:ext cx="3544500" cy="3544500"/>
            </a:xfrm>
            <a:prstGeom prst="ellipse">
              <a:avLst/>
            </a:prstGeom>
            <a:solidFill>
              <a:srgbClr val="FFFFFF"/>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30" name="Google Shape;2330;p44"/>
          <p:cNvSpPr txBox="1">
            <a:spLocks noGrp="1"/>
          </p:cNvSpPr>
          <p:nvPr>
            <p:ph type="subTitle" idx="1"/>
          </p:nvPr>
        </p:nvSpPr>
        <p:spPr>
          <a:xfrm>
            <a:off x="804672" y="1550894"/>
            <a:ext cx="3291900" cy="1804954"/>
          </a:xfrm>
          <a:prstGeom prst="rect">
            <a:avLst/>
          </a:prstGeom>
        </p:spPr>
        <p:txBody>
          <a:bodyPr spcFirstLastPara="1" wrap="square" lIns="91425" tIns="91425" rIns="91425" bIns="91425" anchor="t" anchorCtr="0">
            <a:noAutofit/>
          </a:bodyPr>
          <a:lstStyle/>
          <a:p>
            <a:r>
              <a:rPr lang="en-GB" sz="1400" dirty="0"/>
              <a:t>The Government-to-citizen mentions the government services that are acquired by the familiar people. Most of the government services come under G2C. Similarly, the primary aim of Government-to-citizen is to supply facilities to the citizens. It also helps the ordinary people to minimize the time and cost to carry out a transaction. A citizen can retrieve the facilities anytime from anywhere.</a:t>
            </a:r>
          </a:p>
          <a:p>
            <a:pPr marL="0" lvl="0" indent="0" algn="l" rtl="0">
              <a:spcBef>
                <a:spcPts val="0"/>
              </a:spcBef>
              <a:spcAft>
                <a:spcPts val="0"/>
              </a:spcAft>
              <a:buNone/>
            </a:pPr>
            <a:endParaRPr dirty="0">
              <a:latin typeface="Barlow Semi Condensed"/>
              <a:ea typeface="Barlow Semi Condensed"/>
              <a:cs typeface="Barlow Semi Condensed"/>
              <a:sym typeface="Barlow Semi Condensed"/>
            </a:endParaRPr>
          </a:p>
        </p:txBody>
      </p:sp>
      <p:sp>
        <p:nvSpPr>
          <p:cNvPr id="2" name="TextBox 1">
            <a:extLst>
              <a:ext uri="{FF2B5EF4-FFF2-40B4-BE49-F238E27FC236}">
                <a16:creationId xmlns:a16="http://schemas.microsoft.com/office/drawing/2014/main" id="{61A9BF69-D3DA-9647-AC80-0524CFA5D1A7}"/>
              </a:ext>
            </a:extLst>
          </p:cNvPr>
          <p:cNvSpPr txBox="1"/>
          <p:nvPr/>
        </p:nvSpPr>
        <p:spPr>
          <a:xfrm>
            <a:off x="2017059" y="1084729"/>
            <a:ext cx="2169459" cy="523220"/>
          </a:xfrm>
          <a:prstGeom prst="rect">
            <a:avLst/>
          </a:prstGeom>
          <a:noFill/>
        </p:spPr>
        <p:txBody>
          <a:bodyPr wrap="square" rtlCol="0">
            <a:spAutoFit/>
          </a:bodyPr>
          <a:lstStyle/>
          <a:p>
            <a:r>
              <a:rPr lang="en-GB" dirty="0">
                <a:solidFill>
                  <a:schemeClr val="accent2">
                    <a:lumMod val="75000"/>
                  </a:schemeClr>
                </a:solidFill>
              </a:rPr>
              <a:t>1.G2C</a:t>
            </a:r>
          </a:p>
          <a:p>
            <a:endParaRPr lang="en-LY" dirty="0"/>
          </a:p>
        </p:txBody>
      </p:sp>
      <p:grpSp>
        <p:nvGrpSpPr>
          <p:cNvPr id="9" name="Google Shape;3626;p64">
            <a:extLst>
              <a:ext uri="{FF2B5EF4-FFF2-40B4-BE49-F238E27FC236}">
                <a16:creationId xmlns:a16="http://schemas.microsoft.com/office/drawing/2014/main" id="{D577B260-602A-9344-B5FD-91E87F10571E}"/>
              </a:ext>
            </a:extLst>
          </p:cNvPr>
          <p:cNvGrpSpPr/>
          <p:nvPr/>
        </p:nvGrpSpPr>
        <p:grpSpPr>
          <a:xfrm>
            <a:off x="4959669" y="1249456"/>
            <a:ext cx="2680447" cy="2644588"/>
            <a:chOff x="1543000" y="363475"/>
            <a:chExt cx="4748550" cy="4765450"/>
          </a:xfrm>
        </p:grpSpPr>
        <p:sp>
          <p:nvSpPr>
            <p:cNvPr id="10" name="Google Shape;3627;p64">
              <a:extLst>
                <a:ext uri="{FF2B5EF4-FFF2-40B4-BE49-F238E27FC236}">
                  <a16:creationId xmlns:a16="http://schemas.microsoft.com/office/drawing/2014/main" id="{8E2FB3B1-3461-8D44-A8A9-74022F10028F}"/>
                </a:ext>
              </a:extLst>
            </p:cNvPr>
            <p:cNvSpPr/>
            <p:nvPr/>
          </p:nvSpPr>
          <p:spPr>
            <a:xfrm>
              <a:off x="2633500" y="1376825"/>
              <a:ext cx="426725" cy="34575"/>
            </a:xfrm>
            <a:custGeom>
              <a:avLst/>
              <a:gdLst/>
              <a:ahLst/>
              <a:cxnLst/>
              <a:rect l="l" t="t" r="r" b="b"/>
              <a:pathLst>
                <a:path w="17069" h="1383" extrusionOk="0">
                  <a:moveTo>
                    <a:pt x="17069" y="1"/>
                  </a:moveTo>
                  <a:cubicBezTo>
                    <a:pt x="11669" y="515"/>
                    <a:pt x="6333" y="451"/>
                    <a:pt x="0" y="965"/>
                  </a:cubicBezTo>
                  <a:cubicBezTo>
                    <a:pt x="64" y="1094"/>
                    <a:pt x="129" y="1222"/>
                    <a:pt x="161" y="1383"/>
                  </a:cubicBezTo>
                  <a:lnTo>
                    <a:pt x="17069" y="1383"/>
                  </a:lnTo>
                  <a:lnTo>
                    <a:pt x="17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3628;p64">
              <a:extLst>
                <a:ext uri="{FF2B5EF4-FFF2-40B4-BE49-F238E27FC236}">
                  <a16:creationId xmlns:a16="http://schemas.microsoft.com/office/drawing/2014/main" id="{938D7292-43C0-0F4C-9D2F-96D2502A5FB2}"/>
                </a:ext>
              </a:extLst>
            </p:cNvPr>
            <p:cNvSpPr/>
            <p:nvPr/>
          </p:nvSpPr>
          <p:spPr>
            <a:xfrm>
              <a:off x="1543000" y="778275"/>
              <a:ext cx="4748550" cy="3293100"/>
            </a:xfrm>
            <a:custGeom>
              <a:avLst/>
              <a:gdLst/>
              <a:ahLst/>
              <a:cxnLst/>
              <a:rect l="l" t="t" r="r" b="b"/>
              <a:pathLst>
                <a:path w="189942" h="131724" extrusionOk="0">
                  <a:moveTo>
                    <a:pt x="36388" y="45769"/>
                  </a:moveTo>
                  <a:cubicBezTo>
                    <a:pt x="37127" y="45769"/>
                    <a:pt x="37738" y="46315"/>
                    <a:pt x="37802" y="47023"/>
                  </a:cubicBezTo>
                  <a:lnTo>
                    <a:pt x="64321" y="47023"/>
                  </a:lnTo>
                  <a:lnTo>
                    <a:pt x="64321" y="47569"/>
                  </a:lnTo>
                  <a:lnTo>
                    <a:pt x="37770" y="47569"/>
                  </a:lnTo>
                  <a:cubicBezTo>
                    <a:pt x="37609" y="48180"/>
                    <a:pt x="37063" y="48630"/>
                    <a:pt x="36388" y="48630"/>
                  </a:cubicBezTo>
                  <a:cubicBezTo>
                    <a:pt x="35616" y="48630"/>
                    <a:pt x="34973" y="47987"/>
                    <a:pt x="34973" y="47183"/>
                  </a:cubicBezTo>
                  <a:cubicBezTo>
                    <a:pt x="34973" y="46412"/>
                    <a:pt x="35616" y="45769"/>
                    <a:pt x="36388" y="45769"/>
                  </a:cubicBezTo>
                  <a:close/>
                  <a:moveTo>
                    <a:pt x="151722" y="45769"/>
                  </a:moveTo>
                  <a:cubicBezTo>
                    <a:pt x="152525" y="45769"/>
                    <a:pt x="153168" y="46412"/>
                    <a:pt x="153168" y="47183"/>
                  </a:cubicBezTo>
                  <a:cubicBezTo>
                    <a:pt x="153168" y="47987"/>
                    <a:pt x="152525" y="48630"/>
                    <a:pt x="151722" y="48630"/>
                  </a:cubicBezTo>
                  <a:cubicBezTo>
                    <a:pt x="151047" y="48630"/>
                    <a:pt x="150468" y="48115"/>
                    <a:pt x="150339" y="47473"/>
                  </a:cubicBezTo>
                  <a:lnTo>
                    <a:pt x="132371" y="47473"/>
                  </a:lnTo>
                  <a:lnTo>
                    <a:pt x="132371" y="46926"/>
                  </a:lnTo>
                  <a:lnTo>
                    <a:pt x="150339" y="46926"/>
                  </a:lnTo>
                  <a:cubicBezTo>
                    <a:pt x="150468" y="46251"/>
                    <a:pt x="151047" y="45769"/>
                    <a:pt x="151722" y="45769"/>
                  </a:cubicBezTo>
                  <a:close/>
                  <a:moveTo>
                    <a:pt x="172166" y="59495"/>
                  </a:moveTo>
                  <a:cubicBezTo>
                    <a:pt x="172969" y="59495"/>
                    <a:pt x="173612" y="60137"/>
                    <a:pt x="173612" y="60941"/>
                  </a:cubicBezTo>
                  <a:cubicBezTo>
                    <a:pt x="173612" y="61616"/>
                    <a:pt x="173098" y="62195"/>
                    <a:pt x="172455" y="62323"/>
                  </a:cubicBezTo>
                  <a:lnTo>
                    <a:pt x="172455" y="77142"/>
                  </a:lnTo>
                  <a:lnTo>
                    <a:pt x="163840" y="77142"/>
                  </a:lnTo>
                  <a:lnTo>
                    <a:pt x="163840" y="86689"/>
                  </a:lnTo>
                  <a:lnTo>
                    <a:pt x="163326" y="86689"/>
                  </a:lnTo>
                  <a:lnTo>
                    <a:pt x="163326" y="76628"/>
                  </a:lnTo>
                  <a:lnTo>
                    <a:pt x="171908" y="76628"/>
                  </a:lnTo>
                  <a:lnTo>
                    <a:pt x="171908" y="62323"/>
                  </a:lnTo>
                  <a:cubicBezTo>
                    <a:pt x="171233" y="62195"/>
                    <a:pt x="170751" y="61616"/>
                    <a:pt x="170751" y="60941"/>
                  </a:cubicBezTo>
                  <a:cubicBezTo>
                    <a:pt x="170751" y="60137"/>
                    <a:pt x="171394" y="59495"/>
                    <a:pt x="172166" y="59495"/>
                  </a:cubicBezTo>
                  <a:close/>
                  <a:moveTo>
                    <a:pt x="13790" y="80131"/>
                  </a:moveTo>
                  <a:cubicBezTo>
                    <a:pt x="14433" y="80131"/>
                    <a:pt x="14979" y="80549"/>
                    <a:pt x="15140" y="81128"/>
                  </a:cubicBezTo>
                  <a:lnTo>
                    <a:pt x="28094" y="81128"/>
                  </a:lnTo>
                  <a:lnTo>
                    <a:pt x="28094" y="85789"/>
                  </a:lnTo>
                  <a:cubicBezTo>
                    <a:pt x="28544" y="85950"/>
                    <a:pt x="28866" y="86367"/>
                    <a:pt x="28962" y="86850"/>
                  </a:cubicBezTo>
                  <a:lnTo>
                    <a:pt x="174062" y="86850"/>
                  </a:lnTo>
                  <a:cubicBezTo>
                    <a:pt x="174158" y="86175"/>
                    <a:pt x="174737" y="85692"/>
                    <a:pt x="175444" y="85692"/>
                  </a:cubicBezTo>
                  <a:cubicBezTo>
                    <a:pt x="176248" y="85692"/>
                    <a:pt x="176859" y="86303"/>
                    <a:pt x="176859" y="87107"/>
                  </a:cubicBezTo>
                  <a:cubicBezTo>
                    <a:pt x="176859" y="87878"/>
                    <a:pt x="176248" y="88521"/>
                    <a:pt x="175444" y="88521"/>
                  </a:cubicBezTo>
                  <a:cubicBezTo>
                    <a:pt x="174737" y="88521"/>
                    <a:pt x="174158" y="88039"/>
                    <a:pt x="174062" y="87364"/>
                  </a:cubicBezTo>
                  <a:lnTo>
                    <a:pt x="28962" y="87364"/>
                  </a:lnTo>
                  <a:cubicBezTo>
                    <a:pt x="28834" y="88039"/>
                    <a:pt x="28255" y="88521"/>
                    <a:pt x="27548" y="88521"/>
                  </a:cubicBezTo>
                  <a:cubicBezTo>
                    <a:pt x="26873" y="88521"/>
                    <a:pt x="26294" y="88039"/>
                    <a:pt x="26166" y="87364"/>
                  </a:cubicBezTo>
                  <a:lnTo>
                    <a:pt x="21441" y="87364"/>
                  </a:lnTo>
                  <a:cubicBezTo>
                    <a:pt x="21312" y="88039"/>
                    <a:pt x="20733" y="88521"/>
                    <a:pt x="20058" y="88521"/>
                  </a:cubicBezTo>
                  <a:cubicBezTo>
                    <a:pt x="19255" y="88521"/>
                    <a:pt x="18612" y="87878"/>
                    <a:pt x="18612" y="87107"/>
                  </a:cubicBezTo>
                  <a:cubicBezTo>
                    <a:pt x="18612" y="86303"/>
                    <a:pt x="19255" y="85692"/>
                    <a:pt x="20058" y="85692"/>
                  </a:cubicBezTo>
                  <a:cubicBezTo>
                    <a:pt x="20733" y="85692"/>
                    <a:pt x="21312" y="86175"/>
                    <a:pt x="21441" y="86850"/>
                  </a:cubicBezTo>
                  <a:lnTo>
                    <a:pt x="26166" y="86850"/>
                  </a:lnTo>
                  <a:cubicBezTo>
                    <a:pt x="26294" y="86175"/>
                    <a:pt x="26841" y="85692"/>
                    <a:pt x="27548" y="85692"/>
                  </a:cubicBezTo>
                  <a:lnTo>
                    <a:pt x="27548" y="81642"/>
                  </a:lnTo>
                  <a:lnTo>
                    <a:pt x="15205" y="81642"/>
                  </a:lnTo>
                  <a:cubicBezTo>
                    <a:pt x="15172" y="82381"/>
                    <a:pt x="14562" y="82992"/>
                    <a:pt x="13790" y="82992"/>
                  </a:cubicBezTo>
                  <a:cubicBezTo>
                    <a:pt x="13019" y="82992"/>
                    <a:pt x="12376" y="82349"/>
                    <a:pt x="12376" y="81546"/>
                  </a:cubicBezTo>
                  <a:cubicBezTo>
                    <a:pt x="12376" y="80774"/>
                    <a:pt x="13019" y="80131"/>
                    <a:pt x="13790" y="80131"/>
                  </a:cubicBezTo>
                  <a:close/>
                  <a:moveTo>
                    <a:pt x="175862" y="104915"/>
                  </a:moveTo>
                  <a:cubicBezTo>
                    <a:pt x="176634" y="104915"/>
                    <a:pt x="177276" y="105526"/>
                    <a:pt x="177276" y="106329"/>
                  </a:cubicBezTo>
                  <a:cubicBezTo>
                    <a:pt x="177276" y="107101"/>
                    <a:pt x="176634" y="107743"/>
                    <a:pt x="175862" y="107743"/>
                  </a:cubicBezTo>
                  <a:cubicBezTo>
                    <a:pt x="175155" y="107743"/>
                    <a:pt x="174576" y="107261"/>
                    <a:pt x="174448" y="106586"/>
                  </a:cubicBezTo>
                  <a:lnTo>
                    <a:pt x="155675" y="106586"/>
                  </a:lnTo>
                  <a:cubicBezTo>
                    <a:pt x="155579" y="107197"/>
                    <a:pt x="155065" y="107679"/>
                    <a:pt x="154454" y="107743"/>
                  </a:cubicBezTo>
                  <a:lnTo>
                    <a:pt x="154454" y="112597"/>
                  </a:lnTo>
                  <a:lnTo>
                    <a:pt x="174448" y="112597"/>
                  </a:lnTo>
                  <a:cubicBezTo>
                    <a:pt x="174544" y="111890"/>
                    <a:pt x="175123" y="111376"/>
                    <a:pt x="175862" y="111376"/>
                  </a:cubicBezTo>
                  <a:cubicBezTo>
                    <a:pt x="176634" y="111376"/>
                    <a:pt x="177276" y="112019"/>
                    <a:pt x="177276" y="112790"/>
                  </a:cubicBezTo>
                  <a:cubicBezTo>
                    <a:pt x="177276" y="113594"/>
                    <a:pt x="176634" y="114205"/>
                    <a:pt x="175862" y="114205"/>
                  </a:cubicBezTo>
                  <a:cubicBezTo>
                    <a:pt x="175187" y="114205"/>
                    <a:pt x="174641" y="113755"/>
                    <a:pt x="174480" y="113144"/>
                  </a:cubicBezTo>
                  <a:lnTo>
                    <a:pt x="153908" y="113144"/>
                  </a:lnTo>
                  <a:lnTo>
                    <a:pt x="153908" y="107711"/>
                  </a:lnTo>
                  <a:cubicBezTo>
                    <a:pt x="153393" y="107551"/>
                    <a:pt x="153007" y="107133"/>
                    <a:pt x="152879" y="106586"/>
                  </a:cubicBezTo>
                  <a:lnTo>
                    <a:pt x="130056" y="106586"/>
                  </a:lnTo>
                  <a:lnTo>
                    <a:pt x="130056" y="106072"/>
                  </a:lnTo>
                  <a:lnTo>
                    <a:pt x="152879" y="106072"/>
                  </a:lnTo>
                  <a:cubicBezTo>
                    <a:pt x="153007" y="105397"/>
                    <a:pt x="153586" y="104915"/>
                    <a:pt x="154293" y="104915"/>
                  </a:cubicBezTo>
                  <a:cubicBezTo>
                    <a:pt x="155000" y="104915"/>
                    <a:pt x="155579" y="105397"/>
                    <a:pt x="155675" y="106072"/>
                  </a:cubicBezTo>
                  <a:lnTo>
                    <a:pt x="174448" y="106072"/>
                  </a:lnTo>
                  <a:cubicBezTo>
                    <a:pt x="174576" y="105397"/>
                    <a:pt x="175155" y="104915"/>
                    <a:pt x="175862" y="104915"/>
                  </a:cubicBezTo>
                  <a:close/>
                  <a:moveTo>
                    <a:pt x="26584" y="101090"/>
                  </a:moveTo>
                  <a:cubicBezTo>
                    <a:pt x="27323" y="101090"/>
                    <a:pt x="27934" y="101668"/>
                    <a:pt x="27998" y="102375"/>
                  </a:cubicBezTo>
                  <a:lnTo>
                    <a:pt x="35841" y="102375"/>
                  </a:lnTo>
                  <a:lnTo>
                    <a:pt x="35841" y="111376"/>
                  </a:lnTo>
                  <a:lnTo>
                    <a:pt x="52588" y="111376"/>
                  </a:lnTo>
                  <a:cubicBezTo>
                    <a:pt x="52685" y="110797"/>
                    <a:pt x="53135" y="110347"/>
                    <a:pt x="53713" y="110251"/>
                  </a:cubicBezTo>
                  <a:lnTo>
                    <a:pt x="53713" y="105943"/>
                  </a:lnTo>
                  <a:lnTo>
                    <a:pt x="63292" y="105943"/>
                  </a:lnTo>
                  <a:lnTo>
                    <a:pt x="63292" y="106490"/>
                  </a:lnTo>
                  <a:lnTo>
                    <a:pt x="54260" y="106490"/>
                  </a:lnTo>
                  <a:lnTo>
                    <a:pt x="54260" y="110251"/>
                  </a:lnTo>
                  <a:cubicBezTo>
                    <a:pt x="54903" y="110379"/>
                    <a:pt x="55417" y="110958"/>
                    <a:pt x="55417" y="111633"/>
                  </a:cubicBezTo>
                  <a:cubicBezTo>
                    <a:pt x="55417" y="112437"/>
                    <a:pt x="54774" y="113079"/>
                    <a:pt x="53971" y="113079"/>
                  </a:cubicBezTo>
                  <a:cubicBezTo>
                    <a:pt x="53296" y="113079"/>
                    <a:pt x="52717" y="112565"/>
                    <a:pt x="52588" y="111922"/>
                  </a:cubicBezTo>
                  <a:lnTo>
                    <a:pt x="35327" y="111922"/>
                  </a:lnTo>
                  <a:lnTo>
                    <a:pt x="35327" y="102922"/>
                  </a:lnTo>
                  <a:lnTo>
                    <a:pt x="27934" y="102922"/>
                  </a:lnTo>
                  <a:cubicBezTo>
                    <a:pt x="27805" y="103436"/>
                    <a:pt x="27387" y="103822"/>
                    <a:pt x="26841" y="103918"/>
                  </a:cubicBezTo>
                  <a:lnTo>
                    <a:pt x="26841" y="117644"/>
                  </a:lnTo>
                  <a:lnTo>
                    <a:pt x="18290" y="117644"/>
                  </a:lnTo>
                  <a:cubicBezTo>
                    <a:pt x="18097" y="118190"/>
                    <a:pt x="17583" y="118576"/>
                    <a:pt x="16972" y="118576"/>
                  </a:cubicBezTo>
                  <a:cubicBezTo>
                    <a:pt x="16169" y="118576"/>
                    <a:pt x="15526" y="117933"/>
                    <a:pt x="15526" y="117130"/>
                  </a:cubicBezTo>
                  <a:cubicBezTo>
                    <a:pt x="15526" y="116358"/>
                    <a:pt x="16169" y="115715"/>
                    <a:pt x="16972" y="115715"/>
                  </a:cubicBezTo>
                  <a:cubicBezTo>
                    <a:pt x="17744" y="115715"/>
                    <a:pt x="18355" y="116326"/>
                    <a:pt x="18387" y="117098"/>
                  </a:cubicBezTo>
                  <a:lnTo>
                    <a:pt x="26326" y="117098"/>
                  </a:lnTo>
                  <a:lnTo>
                    <a:pt x="26326" y="103918"/>
                  </a:lnTo>
                  <a:cubicBezTo>
                    <a:pt x="25780" y="103822"/>
                    <a:pt x="25362" y="103436"/>
                    <a:pt x="25234" y="102922"/>
                  </a:cubicBezTo>
                  <a:lnTo>
                    <a:pt x="14208" y="102922"/>
                  </a:lnTo>
                  <a:cubicBezTo>
                    <a:pt x="14015" y="103500"/>
                    <a:pt x="13501" y="103950"/>
                    <a:pt x="12826" y="103950"/>
                  </a:cubicBezTo>
                  <a:cubicBezTo>
                    <a:pt x="12054" y="103950"/>
                    <a:pt x="11411" y="103308"/>
                    <a:pt x="11411" y="102504"/>
                  </a:cubicBezTo>
                  <a:cubicBezTo>
                    <a:pt x="11411" y="101732"/>
                    <a:pt x="12054" y="101090"/>
                    <a:pt x="12826" y="101090"/>
                  </a:cubicBezTo>
                  <a:cubicBezTo>
                    <a:pt x="13565" y="101090"/>
                    <a:pt x="14176" y="101668"/>
                    <a:pt x="14240" y="102375"/>
                  </a:cubicBezTo>
                  <a:lnTo>
                    <a:pt x="25169" y="102375"/>
                  </a:lnTo>
                  <a:cubicBezTo>
                    <a:pt x="25234" y="101668"/>
                    <a:pt x="25844" y="101090"/>
                    <a:pt x="26584" y="101090"/>
                  </a:cubicBezTo>
                  <a:close/>
                  <a:moveTo>
                    <a:pt x="124560" y="0"/>
                  </a:moveTo>
                  <a:cubicBezTo>
                    <a:pt x="120308" y="0"/>
                    <a:pt x="116346" y="676"/>
                    <a:pt x="112666" y="1602"/>
                  </a:cubicBezTo>
                  <a:cubicBezTo>
                    <a:pt x="100098" y="4720"/>
                    <a:pt x="94119" y="11889"/>
                    <a:pt x="80425" y="18317"/>
                  </a:cubicBezTo>
                  <a:lnTo>
                    <a:pt x="80425" y="20985"/>
                  </a:lnTo>
                  <a:lnTo>
                    <a:pt x="92030" y="20985"/>
                  </a:lnTo>
                  <a:lnTo>
                    <a:pt x="92030" y="21532"/>
                  </a:lnTo>
                  <a:lnTo>
                    <a:pt x="79879" y="21532"/>
                  </a:lnTo>
                  <a:lnTo>
                    <a:pt x="79879" y="18575"/>
                  </a:lnTo>
                  <a:cubicBezTo>
                    <a:pt x="78915" y="19025"/>
                    <a:pt x="77886" y="19475"/>
                    <a:pt x="76825" y="19925"/>
                  </a:cubicBezTo>
                  <a:cubicBezTo>
                    <a:pt x="71007" y="22368"/>
                    <a:pt x="66057" y="23364"/>
                    <a:pt x="61235" y="23878"/>
                  </a:cubicBezTo>
                  <a:lnTo>
                    <a:pt x="61235" y="25839"/>
                  </a:lnTo>
                  <a:lnTo>
                    <a:pt x="43781" y="25839"/>
                  </a:lnTo>
                  <a:cubicBezTo>
                    <a:pt x="43652" y="26514"/>
                    <a:pt x="43074" y="26996"/>
                    <a:pt x="42367" y="26996"/>
                  </a:cubicBezTo>
                  <a:cubicBezTo>
                    <a:pt x="41595" y="26996"/>
                    <a:pt x="40952" y="26354"/>
                    <a:pt x="40952" y="25582"/>
                  </a:cubicBezTo>
                  <a:cubicBezTo>
                    <a:pt x="40952" y="25454"/>
                    <a:pt x="40984" y="25293"/>
                    <a:pt x="41016" y="25164"/>
                  </a:cubicBezTo>
                  <a:lnTo>
                    <a:pt x="41016" y="25164"/>
                  </a:lnTo>
                  <a:cubicBezTo>
                    <a:pt x="37995" y="25518"/>
                    <a:pt x="34780" y="26000"/>
                    <a:pt x="31212" y="26771"/>
                  </a:cubicBezTo>
                  <a:cubicBezTo>
                    <a:pt x="11315" y="31015"/>
                    <a:pt x="0" y="57919"/>
                    <a:pt x="0" y="73252"/>
                  </a:cubicBezTo>
                  <a:cubicBezTo>
                    <a:pt x="0" y="88617"/>
                    <a:pt x="1190" y="110829"/>
                    <a:pt x="18323" y="122337"/>
                  </a:cubicBezTo>
                  <a:cubicBezTo>
                    <a:pt x="21926" y="124750"/>
                    <a:pt x="26555" y="125698"/>
                    <a:pt x="31770" y="125698"/>
                  </a:cubicBezTo>
                  <a:cubicBezTo>
                    <a:pt x="41351" y="125698"/>
                    <a:pt x="52908" y="122500"/>
                    <a:pt x="63710" y="119315"/>
                  </a:cubicBezTo>
                  <a:cubicBezTo>
                    <a:pt x="74506" y="116135"/>
                    <a:pt x="84516" y="112925"/>
                    <a:pt x="91055" y="112925"/>
                  </a:cubicBezTo>
                  <a:cubicBezTo>
                    <a:pt x="91389" y="112925"/>
                    <a:pt x="91714" y="112934"/>
                    <a:pt x="92030" y="112951"/>
                  </a:cubicBezTo>
                  <a:cubicBezTo>
                    <a:pt x="108005" y="113787"/>
                    <a:pt x="126328" y="131723"/>
                    <a:pt x="149311" y="131723"/>
                  </a:cubicBezTo>
                  <a:cubicBezTo>
                    <a:pt x="181552" y="131723"/>
                    <a:pt x="189941" y="89871"/>
                    <a:pt x="184605" y="59945"/>
                  </a:cubicBezTo>
                  <a:cubicBezTo>
                    <a:pt x="182002" y="45351"/>
                    <a:pt x="174866" y="33908"/>
                    <a:pt x="165704" y="23332"/>
                  </a:cubicBezTo>
                  <a:cubicBezTo>
                    <a:pt x="164644" y="22143"/>
                    <a:pt x="163615" y="20985"/>
                    <a:pt x="162586" y="19893"/>
                  </a:cubicBezTo>
                  <a:lnTo>
                    <a:pt x="135360" y="19893"/>
                  </a:lnTo>
                  <a:cubicBezTo>
                    <a:pt x="135135" y="20439"/>
                    <a:pt x="134621" y="20825"/>
                    <a:pt x="134010" y="20825"/>
                  </a:cubicBezTo>
                  <a:cubicBezTo>
                    <a:pt x="133239" y="20825"/>
                    <a:pt x="132596" y="20182"/>
                    <a:pt x="132596" y="19410"/>
                  </a:cubicBezTo>
                  <a:cubicBezTo>
                    <a:pt x="132596" y="18671"/>
                    <a:pt x="133142" y="18060"/>
                    <a:pt x="133882" y="17996"/>
                  </a:cubicBezTo>
                  <a:lnTo>
                    <a:pt x="133882" y="11728"/>
                  </a:lnTo>
                  <a:lnTo>
                    <a:pt x="118067" y="11728"/>
                  </a:lnTo>
                  <a:lnTo>
                    <a:pt x="118067" y="19893"/>
                  </a:lnTo>
                  <a:lnTo>
                    <a:pt x="99391" y="19893"/>
                  </a:lnTo>
                  <a:lnTo>
                    <a:pt x="99391" y="34743"/>
                  </a:lnTo>
                  <a:lnTo>
                    <a:pt x="98844" y="34743"/>
                  </a:lnTo>
                  <a:lnTo>
                    <a:pt x="98844" y="19346"/>
                  </a:lnTo>
                  <a:lnTo>
                    <a:pt x="117520" y="19346"/>
                  </a:lnTo>
                  <a:lnTo>
                    <a:pt x="117520" y="11181"/>
                  </a:lnTo>
                  <a:lnTo>
                    <a:pt x="147061" y="11181"/>
                  </a:lnTo>
                  <a:cubicBezTo>
                    <a:pt x="147189" y="10506"/>
                    <a:pt x="147768" y="10024"/>
                    <a:pt x="148443" y="10024"/>
                  </a:cubicBezTo>
                  <a:cubicBezTo>
                    <a:pt x="149247" y="10024"/>
                    <a:pt x="149889" y="10667"/>
                    <a:pt x="149889" y="11439"/>
                  </a:cubicBezTo>
                  <a:cubicBezTo>
                    <a:pt x="149889" y="12242"/>
                    <a:pt x="149247" y="12885"/>
                    <a:pt x="148443" y="12885"/>
                  </a:cubicBezTo>
                  <a:cubicBezTo>
                    <a:pt x="147768" y="12885"/>
                    <a:pt x="147189" y="12371"/>
                    <a:pt x="147061" y="11728"/>
                  </a:cubicBezTo>
                  <a:lnTo>
                    <a:pt x="134396" y="11728"/>
                  </a:lnTo>
                  <a:lnTo>
                    <a:pt x="134396" y="18028"/>
                  </a:lnTo>
                  <a:cubicBezTo>
                    <a:pt x="135007" y="18189"/>
                    <a:pt x="135424" y="18735"/>
                    <a:pt x="135424" y="19346"/>
                  </a:cubicBezTo>
                  <a:lnTo>
                    <a:pt x="162072" y="19346"/>
                  </a:lnTo>
                  <a:cubicBezTo>
                    <a:pt x="147671" y="4232"/>
                    <a:pt x="135206" y="0"/>
                    <a:pt x="1245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3629;p64">
              <a:extLst>
                <a:ext uri="{FF2B5EF4-FFF2-40B4-BE49-F238E27FC236}">
                  <a16:creationId xmlns:a16="http://schemas.microsoft.com/office/drawing/2014/main" id="{6E75A5A5-5E15-4545-B7A1-A276E692D71B}"/>
                </a:ext>
              </a:extLst>
            </p:cNvPr>
            <p:cNvSpPr/>
            <p:nvPr/>
          </p:nvSpPr>
          <p:spPr>
            <a:xfrm>
              <a:off x="2633500" y="1376825"/>
              <a:ext cx="426725" cy="34575"/>
            </a:xfrm>
            <a:custGeom>
              <a:avLst/>
              <a:gdLst/>
              <a:ahLst/>
              <a:cxnLst/>
              <a:rect l="l" t="t" r="r" b="b"/>
              <a:pathLst>
                <a:path w="17069" h="1383" extrusionOk="0">
                  <a:moveTo>
                    <a:pt x="17069" y="1"/>
                  </a:moveTo>
                  <a:cubicBezTo>
                    <a:pt x="11669" y="515"/>
                    <a:pt x="6333" y="451"/>
                    <a:pt x="0" y="965"/>
                  </a:cubicBezTo>
                  <a:cubicBezTo>
                    <a:pt x="64" y="1094"/>
                    <a:pt x="129" y="1222"/>
                    <a:pt x="161" y="1383"/>
                  </a:cubicBezTo>
                  <a:lnTo>
                    <a:pt x="17069" y="1383"/>
                  </a:lnTo>
                  <a:lnTo>
                    <a:pt x="1706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3630;p64">
              <a:extLst>
                <a:ext uri="{FF2B5EF4-FFF2-40B4-BE49-F238E27FC236}">
                  <a16:creationId xmlns:a16="http://schemas.microsoft.com/office/drawing/2014/main" id="{9248B442-4E8C-054F-B656-40D5C598C0DA}"/>
                </a:ext>
              </a:extLst>
            </p:cNvPr>
            <p:cNvSpPr/>
            <p:nvPr/>
          </p:nvSpPr>
          <p:spPr>
            <a:xfrm>
              <a:off x="1543000" y="778150"/>
              <a:ext cx="4652125" cy="3230550"/>
            </a:xfrm>
            <a:custGeom>
              <a:avLst/>
              <a:gdLst/>
              <a:ahLst/>
              <a:cxnLst/>
              <a:rect l="l" t="t" r="r" b="b"/>
              <a:pathLst>
                <a:path w="186085" h="129222" extrusionOk="0">
                  <a:moveTo>
                    <a:pt x="36388" y="45774"/>
                  </a:moveTo>
                  <a:cubicBezTo>
                    <a:pt x="37127" y="45774"/>
                    <a:pt x="37738" y="46320"/>
                    <a:pt x="37802" y="47028"/>
                  </a:cubicBezTo>
                  <a:lnTo>
                    <a:pt x="64321" y="47028"/>
                  </a:lnTo>
                  <a:lnTo>
                    <a:pt x="64321" y="47574"/>
                  </a:lnTo>
                  <a:lnTo>
                    <a:pt x="37770" y="47574"/>
                  </a:lnTo>
                  <a:cubicBezTo>
                    <a:pt x="37609" y="48185"/>
                    <a:pt x="37063" y="48635"/>
                    <a:pt x="36388" y="48635"/>
                  </a:cubicBezTo>
                  <a:cubicBezTo>
                    <a:pt x="35616" y="48635"/>
                    <a:pt x="34973" y="47992"/>
                    <a:pt x="34973" y="47188"/>
                  </a:cubicBezTo>
                  <a:cubicBezTo>
                    <a:pt x="34973" y="46417"/>
                    <a:pt x="35616" y="45774"/>
                    <a:pt x="36388" y="45774"/>
                  </a:cubicBezTo>
                  <a:close/>
                  <a:moveTo>
                    <a:pt x="151722" y="45774"/>
                  </a:moveTo>
                  <a:cubicBezTo>
                    <a:pt x="152525" y="45774"/>
                    <a:pt x="153168" y="46417"/>
                    <a:pt x="153168" y="47188"/>
                  </a:cubicBezTo>
                  <a:cubicBezTo>
                    <a:pt x="153168" y="47992"/>
                    <a:pt x="152525" y="48635"/>
                    <a:pt x="151722" y="48635"/>
                  </a:cubicBezTo>
                  <a:cubicBezTo>
                    <a:pt x="151047" y="48635"/>
                    <a:pt x="150468" y="48120"/>
                    <a:pt x="150339" y="47478"/>
                  </a:cubicBezTo>
                  <a:lnTo>
                    <a:pt x="132371" y="47478"/>
                  </a:lnTo>
                  <a:lnTo>
                    <a:pt x="132371" y="46931"/>
                  </a:lnTo>
                  <a:lnTo>
                    <a:pt x="150339" y="46931"/>
                  </a:lnTo>
                  <a:cubicBezTo>
                    <a:pt x="150468" y="46256"/>
                    <a:pt x="151047" y="45774"/>
                    <a:pt x="151722" y="45774"/>
                  </a:cubicBezTo>
                  <a:close/>
                  <a:moveTo>
                    <a:pt x="172166" y="59500"/>
                  </a:moveTo>
                  <a:cubicBezTo>
                    <a:pt x="172969" y="59500"/>
                    <a:pt x="173612" y="60142"/>
                    <a:pt x="173612" y="60946"/>
                  </a:cubicBezTo>
                  <a:cubicBezTo>
                    <a:pt x="173612" y="61621"/>
                    <a:pt x="173098" y="62200"/>
                    <a:pt x="172455" y="62328"/>
                  </a:cubicBezTo>
                  <a:lnTo>
                    <a:pt x="172455" y="77147"/>
                  </a:lnTo>
                  <a:lnTo>
                    <a:pt x="163840" y="77147"/>
                  </a:lnTo>
                  <a:lnTo>
                    <a:pt x="163840" y="86694"/>
                  </a:lnTo>
                  <a:lnTo>
                    <a:pt x="163326" y="86694"/>
                  </a:lnTo>
                  <a:lnTo>
                    <a:pt x="163326" y="76633"/>
                  </a:lnTo>
                  <a:lnTo>
                    <a:pt x="171908" y="76633"/>
                  </a:lnTo>
                  <a:lnTo>
                    <a:pt x="171908" y="62328"/>
                  </a:lnTo>
                  <a:cubicBezTo>
                    <a:pt x="171233" y="62200"/>
                    <a:pt x="170751" y="61621"/>
                    <a:pt x="170751" y="60946"/>
                  </a:cubicBezTo>
                  <a:cubicBezTo>
                    <a:pt x="170751" y="60142"/>
                    <a:pt x="171394" y="59500"/>
                    <a:pt x="172166" y="59500"/>
                  </a:cubicBezTo>
                  <a:close/>
                  <a:moveTo>
                    <a:pt x="13790" y="80136"/>
                  </a:moveTo>
                  <a:cubicBezTo>
                    <a:pt x="14433" y="80136"/>
                    <a:pt x="14979" y="80554"/>
                    <a:pt x="15140" y="81133"/>
                  </a:cubicBezTo>
                  <a:lnTo>
                    <a:pt x="28094" y="81133"/>
                  </a:lnTo>
                  <a:lnTo>
                    <a:pt x="28094" y="85794"/>
                  </a:lnTo>
                  <a:cubicBezTo>
                    <a:pt x="28544" y="85955"/>
                    <a:pt x="28866" y="86372"/>
                    <a:pt x="28962" y="86855"/>
                  </a:cubicBezTo>
                  <a:lnTo>
                    <a:pt x="174062" y="86855"/>
                  </a:lnTo>
                  <a:cubicBezTo>
                    <a:pt x="174158" y="86180"/>
                    <a:pt x="174737" y="85697"/>
                    <a:pt x="175444" y="85697"/>
                  </a:cubicBezTo>
                  <a:cubicBezTo>
                    <a:pt x="176248" y="85697"/>
                    <a:pt x="176859" y="86308"/>
                    <a:pt x="176859" y="87112"/>
                  </a:cubicBezTo>
                  <a:cubicBezTo>
                    <a:pt x="176859" y="87883"/>
                    <a:pt x="176248" y="88526"/>
                    <a:pt x="175444" y="88526"/>
                  </a:cubicBezTo>
                  <a:cubicBezTo>
                    <a:pt x="174737" y="88526"/>
                    <a:pt x="174158" y="88044"/>
                    <a:pt x="174062" y="87369"/>
                  </a:cubicBezTo>
                  <a:lnTo>
                    <a:pt x="28962" y="87369"/>
                  </a:lnTo>
                  <a:cubicBezTo>
                    <a:pt x="28834" y="88044"/>
                    <a:pt x="28255" y="88526"/>
                    <a:pt x="27548" y="88526"/>
                  </a:cubicBezTo>
                  <a:cubicBezTo>
                    <a:pt x="26873" y="88526"/>
                    <a:pt x="26294" y="88044"/>
                    <a:pt x="26166" y="87369"/>
                  </a:cubicBezTo>
                  <a:lnTo>
                    <a:pt x="21441" y="87369"/>
                  </a:lnTo>
                  <a:cubicBezTo>
                    <a:pt x="21312" y="88044"/>
                    <a:pt x="20733" y="88526"/>
                    <a:pt x="20058" y="88526"/>
                  </a:cubicBezTo>
                  <a:cubicBezTo>
                    <a:pt x="19255" y="88526"/>
                    <a:pt x="18612" y="87883"/>
                    <a:pt x="18612" y="87112"/>
                  </a:cubicBezTo>
                  <a:cubicBezTo>
                    <a:pt x="18612" y="86308"/>
                    <a:pt x="19255" y="85697"/>
                    <a:pt x="20058" y="85697"/>
                  </a:cubicBezTo>
                  <a:cubicBezTo>
                    <a:pt x="20733" y="85697"/>
                    <a:pt x="21312" y="86180"/>
                    <a:pt x="21441" y="86855"/>
                  </a:cubicBezTo>
                  <a:lnTo>
                    <a:pt x="26166" y="86855"/>
                  </a:lnTo>
                  <a:cubicBezTo>
                    <a:pt x="26294" y="86180"/>
                    <a:pt x="26841" y="85697"/>
                    <a:pt x="27548" y="85697"/>
                  </a:cubicBezTo>
                  <a:lnTo>
                    <a:pt x="27548" y="81647"/>
                  </a:lnTo>
                  <a:lnTo>
                    <a:pt x="15205" y="81647"/>
                  </a:lnTo>
                  <a:cubicBezTo>
                    <a:pt x="15172" y="82386"/>
                    <a:pt x="14562" y="82997"/>
                    <a:pt x="13790" y="82997"/>
                  </a:cubicBezTo>
                  <a:cubicBezTo>
                    <a:pt x="13019" y="82997"/>
                    <a:pt x="12376" y="82354"/>
                    <a:pt x="12376" y="81551"/>
                  </a:cubicBezTo>
                  <a:cubicBezTo>
                    <a:pt x="12376" y="80779"/>
                    <a:pt x="13019" y="80136"/>
                    <a:pt x="13790" y="80136"/>
                  </a:cubicBezTo>
                  <a:close/>
                  <a:moveTo>
                    <a:pt x="175862" y="104920"/>
                  </a:moveTo>
                  <a:cubicBezTo>
                    <a:pt x="176634" y="104920"/>
                    <a:pt x="177276" y="105531"/>
                    <a:pt x="177276" y="106334"/>
                  </a:cubicBezTo>
                  <a:cubicBezTo>
                    <a:pt x="177276" y="107106"/>
                    <a:pt x="176634" y="107748"/>
                    <a:pt x="175862" y="107748"/>
                  </a:cubicBezTo>
                  <a:cubicBezTo>
                    <a:pt x="175155" y="107748"/>
                    <a:pt x="174576" y="107266"/>
                    <a:pt x="174448" y="106591"/>
                  </a:cubicBezTo>
                  <a:lnTo>
                    <a:pt x="155675" y="106591"/>
                  </a:lnTo>
                  <a:cubicBezTo>
                    <a:pt x="155579" y="107202"/>
                    <a:pt x="155065" y="107684"/>
                    <a:pt x="154454" y="107748"/>
                  </a:cubicBezTo>
                  <a:lnTo>
                    <a:pt x="154454" y="112602"/>
                  </a:lnTo>
                  <a:lnTo>
                    <a:pt x="174448" y="112602"/>
                  </a:lnTo>
                  <a:cubicBezTo>
                    <a:pt x="174544" y="111895"/>
                    <a:pt x="175123" y="111381"/>
                    <a:pt x="175862" y="111381"/>
                  </a:cubicBezTo>
                  <a:cubicBezTo>
                    <a:pt x="176634" y="111381"/>
                    <a:pt x="177276" y="112024"/>
                    <a:pt x="177276" y="112795"/>
                  </a:cubicBezTo>
                  <a:cubicBezTo>
                    <a:pt x="177276" y="113599"/>
                    <a:pt x="176634" y="114210"/>
                    <a:pt x="175862" y="114210"/>
                  </a:cubicBezTo>
                  <a:cubicBezTo>
                    <a:pt x="175187" y="114210"/>
                    <a:pt x="174641" y="113760"/>
                    <a:pt x="174480" y="113149"/>
                  </a:cubicBezTo>
                  <a:lnTo>
                    <a:pt x="153908" y="113149"/>
                  </a:lnTo>
                  <a:lnTo>
                    <a:pt x="153908" y="107716"/>
                  </a:lnTo>
                  <a:cubicBezTo>
                    <a:pt x="153393" y="107556"/>
                    <a:pt x="153007" y="107138"/>
                    <a:pt x="152879" y="106591"/>
                  </a:cubicBezTo>
                  <a:lnTo>
                    <a:pt x="130056" y="106591"/>
                  </a:lnTo>
                  <a:lnTo>
                    <a:pt x="130056" y="106077"/>
                  </a:lnTo>
                  <a:lnTo>
                    <a:pt x="152879" y="106077"/>
                  </a:lnTo>
                  <a:cubicBezTo>
                    <a:pt x="153007" y="105402"/>
                    <a:pt x="153586" y="104920"/>
                    <a:pt x="154293" y="104920"/>
                  </a:cubicBezTo>
                  <a:cubicBezTo>
                    <a:pt x="155000" y="104920"/>
                    <a:pt x="155579" y="105402"/>
                    <a:pt x="155675" y="106077"/>
                  </a:cubicBezTo>
                  <a:lnTo>
                    <a:pt x="174448" y="106077"/>
                  </a:lnTo>
                  <a:cubicBezTo>
                    <a:pt x="174576" y="105402"/>
                    <a:pt x="175155" y="104920"/>
                    <a:pt x="175862" y="104920"/>
                  </a:cubicBezTo>
                  <a:close/>
                  <a:moveTo>
                    <a:pt x="26584" y="101095"/>
                  </a:moveTo>
                  <a:cubicBezTo>
                    <a:pt x="27323" y="101095"/>
                    <a:pt x="27934" y="101673"/>
                    <a:pt x="27998" y="102380"/>
                  </a:cubicBezTo>
                  <a:lnTo>
                    <a:pt x="35841" y="102380"/>
                  </a:lnTo>
                  <a:lnTo>
                    <a:pt x="35841" y="111381"/>
                  </a:lnTo>
                  <a:lnTo>
                    <a:pt x="52588" y="111381"/>
                  </a:lnTo>
                  <a:cubicBezTo>
                    <a:pt x="52685" y="110802"/>
                    <a:pt x="53135" y="110352"/>
                    <a:pt x="53713" y="110256"/>
                  </a:cubicBezTo>
                  <a:lnTo>
                    <a:pt x="53713" y="105948"/>
                  </a:lnTo>
                  <a:lnTo>
                    <a:pt x="63292" y="105948"/>
                  </a:lnTo>
                  <a:lnTo>
                    <a:pt x="63292" y="106495"/>
                  </a:lnTo>
                  <a:lnTo>
                    <a:pt x="54260" y="106495"/>
                  </a:lnTo>
                  <a:lnTo>
                    <a:pt x="54260" y="110256"/>
                  </a:lnTo>
                  <a:cubicBezTo>
                    <a:pt x="54903" y="110384"/>
                    <a:pt x="55417" y="110963"/>
                    <a:pt x="55417" y="111638"/>
                  </a:cubicBezTo>
                  <a:cubicBezTo>
                    <a:pt x="55417" y="112442"/>
                    <a:pt x="54774" y="113084"/>
                    <a:pt x="53971" y="113084"/>
                  </a:cubicBezTo>
                  <a:cubicBezTo>
                    <a:pt x="53296" y="113084"/>
                    <a:pt x="52717" y="112570"/>
                    <a:pt x="52588" y="111927"/>
                  </a:cubicBezTo>
                  <a:lnTo>
                    <a:pt x="35327" y="111927"/>
                  </a:lnTo>
                  <a:lnTo>
                    <a:pt x="35327" y="102927"/>
                  </a:lnTo>
                  <a:lnTo>
                    <a:pt x="27934" y="102927"/>
                  </a:lnTo>
                  <a:cubicBezTo>
                    <a:pt x="27805" y="103441"/>
                    <a:pt x="27387" y="103827"/>
                    <a:pt x="26841" y="103923"/>
                  </a:cubicBezTo>
                  <a:lnTo>
                    <a:pt x="26841" y="117649"/>
                  </a:lnTo>
                  <a:lnTo>
                    <a:pt x="18290" y="117649"/>
                  </a:lnTo>
                  <a:cubicBezTo>
                    <a:pt x="18097" y="118195"/>
                    <a:pt x="17583" y="118581"/>
                    <a:pt x="16972" y="118581"/>
                  </a:cubicBezTo>
                  <a:cubicBezTo>
                    <a:pt x="16169" y="118581"/>
                    <a:pt x="15526" y="117938"/>
                    <a:pt x="15526" y="117135"/>
                  </a:cubicBezTo>
                  <a:cubicBezTo>
                    <a:pt x="15526" y="116363"/>
                    <a:pt x="16169" y="115720"/>
                    <a:pt x="16972" y="115720"/>
                  </a:cubicBezTo>
                  <a:cubicBezTo>
                    <a:pt x="17744" y="115720"/>
                    <a:pt x="18355" y="116331"/>
                    <a:pt x="18387" y="117103"/>
                  </a:cubicBezTo>
                  <a:lnTo>
                    <a:pt x="26326" y="117103"/>
                  </a:lnTo>
                  <a:lnTo>
                    <a:pt x="26326" y="103923"/>
                  </a:lnTo>
                  <a:cubicBezTo>
                    <a:pt x="25780" y="103827"/>
                    <a:pt x="25362" y="103441"/>
                    <a:pt x="25234" y="102927"/>
                  </a:cubicBezTo>
                  <a:lnTo>
                    <a:pt x="14208" y="102927"/>
                  </a:lnTo>
                  <a:cubicBezTo>
                    <a:pt x="14015" y="103505"/>
                    <a:pt x="13501" y="103955"/>
                    <a:pt x="12826" y="103955"/>
                  </a:cubicBezTo>
                  <a:cubicBezTo>
                    <a:pt x="12054" y="103955"/>
                    <a:pt x="11411" y="103313"/>
                    <a:pt x="11411" y="102509"/>
                  </a:cubicBezTo>
                  <a:cubicBezTo>
                    <a:pt x="11411" y="101737"/>
                    <a:pt x="12054" y="101095"/>
                    <a:pt x="12826" y="101095"/>
                  </a:cubicBezTo>
                  <a:cubicBezTo>
                    <a:pt x="13565" y="101095"/>
                    <a:pt x="14176" y="101673"/>
                    <a:pt x="14240" y="102380"/>
                  </a:cubicBezTo>
                  <a:lnTo>
                    <a:pt x="25169" y="102380"/>
                  </a:lnTo>
                  <a:cubicBezTo>
                    <a:pt x="25234" y="101673"/>
                    <a:pt x="25844" y="101095"/>
                    <a:pt x="26584" y="101095"/>
                  </a:cubicBezTo>
                  <a:close/>
                  <a:moveTo>
                    <a:pt x="124560" y="0"/>
                  </a:moveTo>
                  <a:cubicBezTo>
                    <a:pt x="120317" y="0"/>
                    <a:pt x="116363" y="675"/>
                    <a:pt x="112666" y="1607"/>
                  </a:cubicBezTo>
                  <a:cubicBezTo>
                    <a:pt x="100098" y="4725"/>
                    <a:pt x="94119" y="11894"/>
                    <a:pt x="80425" y="18322"/>
                  </a:cubicBezTo>
                  <a:lnTo>
                    <a:pt x="80425" y="20990"/>
                  </a:lnTo>
                  <a:lnTo>
                    <a:pt x="92030" y="20990"/>
                  </a:lnTo>
                  <a:lnTo>
                    <a:pt x="92030" y="21537"/>
                  </a:lnTo>
                  <a:lnTo>
                    <a:pt x="79879" y="21537"/>
                  </a:lnTo>
                  <a:lnTo>
                    <a:pt x="79879" y="18580"/>
                  </a:lnTo>
                  <a:cubicBezTo>
                    <a:pt x="78915" y="19030"/>
                    <a:pt x="77886" y="19480"/>
                    <a:pt x="76825" y="19930"/>
                  </a:cubicBezTo>
                  <a:cubicBezTo>
                    <a:pt x="71007" y="22373"/>
                    <a:pt x="66057" y="23369"/>
                    <a:pt x="61235" y="23883"/>
                  </a:cubicBezTo>
                  <a:lnTo>
                    <a:pt x="61235" y="25844"/>
                  </a:lnTo>
                  <a:lnTo>
                    <a:pt x="43781" y="25844"/>
                  </a:lnTo>
                  <a:cubicBezTo>
                    <a:pt x="43652" y="26519"/>
                    <a:pt x="43074" y="27001"/>
                    <a:pt x="42367" y="27001"/>
                  </a:cubicBezTo>
                  <a:cubicBezTo>
                    <a:pt x="41595" y="27001"/>
                    <a:pt x="40952" y="26359"/>
                    <a:pt x="40952" y="25587"/>
                  </a:cubicBezTo>
                  <a:cubicBezTo>
                    <a:pt x="40952" y="25459"/>
                    <a:pt x="40984" y="25298"/>
                    <a:pt x="41016" y="25169"/>
                  </a:cubicBezTo>
                  <a:lnTo>
                    <a:pt x="41016" y="25169"/>
                  </a:lnTo>
                  <a:cubicBezTo>
                    <a:pt x="37995" y="25523"/>
                    <a:pt x="34780" y="26005"/>
                    <a:pt x="31212" y="26776"/>
                  </a:cubicBezTo>
                  <a:cubicBezTo>
                    <a:pt x="11315" y="31020"/>
                    <a:pt x="0" y="57924"/>
                    <a:pt x="0" y="73257"/>
                  </a:cubicBezTo>
                  <a:cubicBezTo>
                    <a:pt x="0" y="88622"/>
                    <a:pt x="1190" y="110834"/>
                    <a:pt x="18323" y="122342"/>
                  </a:cubicBezTo>
                  <a:cubicBezTo>
                    <a:pt x="21923" y="124753"/>
                    <a:pt x="26551" y="125717"/>
                    <a:pt x="31791" y="125717"/>
                  </a:cubicBezTo>
                  <a:cubicBezTo>
                    <a:pt x="41370" y="125717"/>
                    <a:pt x="52910" y="122503"/>
                    <a:pt x="63710" y="119320"/>
                  </a:cubicBezTo>
                  <a:cubicBezTo>
                    <a:pt x="74511" y="116138"/>
                    <a:pt x="84540" y="112924"/>
                    <a:pt x="91065" y="112924"/>
                  </a:cubicBezTo>
                  <a:cubicBezTo>
                    <a:pt x="91387" y="112924"/>
                    <a:pt x="91708" y="112924"/>
                    <a:pt x="92030" y="112956"/>
                  </a:cubicBezTo>
                  <a:cubicBezTo>
                    <a:pt x="98748" y="113309"/>
                    <a:pt x="105916" y="116717"/>
                    <a:pt x="113695" y="120510"/>
                  </a:cubicBezTo>
                  <a:cubicBezTo>
                    <a:pt x="132757" y="121699"/>
                    <a:pt x="149600" y="124817"/>
                    <a:pt x="161911" y="129221"/>
                  </a:cubicBezTo>
                  <a:cubicBezTo>
                    <a:pt x="179044" y="121796"/>
                    <a:pt x="186084" y="99005"/>
                    <a:pt x="186084" y="77147"/>
                  </a:cubicBezTo>
                  <a:cubicBezTo>
                    <a:pt x="186084" y="71232"/>
                    <a:pt x="185570" y="65382"/>
                    <a:pt x="184605" y="59950"/>
                  </a:cubicBezTo>
                  <a:cubicBezTo>
                    <a:pt x="182002" y="45356"/>
                    <a:pt x="174866" y="33913"/>
                    <a:pt x="165704" y="23337"/>
                  </a:cubicBezTo>
                  <a:cubicBezTo>
                    <a:pt x="164644" y="22148"/>
                    <a:pt x="163615" y="20990"/>
                    <a:pt x="162586" y="19898"/>
                  </a:cubicBezTo>
                  <a:lnTo>
                    <a:pt x="135360" y="19898"/>
                  </a:lnTo>
                  <a:cubicBezTo>
                    <a:pt x="135135" y="20444"/>
                    <a:pt x="134621" y="20830"/>
                    <a:pt x="134010" y="20830"/>
                  </a:cubicBezTo>
                  <a:cubicBezTo>
                    <a:pt x="133239" y="20830"/>
                    <a:pt x="132596" y="20187"/>
                    <a:pt x="132596" y="19415"/>
                  </a:cubicBezTo>
                  <a:cubicBezTo>
                    <a:pt x="132596" y="18676"/>
                    <a:pt x="133142" y="18065"/>
                    <a:pt x="133882" y="18001"/>
                  </a:cubicBezTo>
                  <a:lnTo>
                    <a:pt x="133882" y="11733"/>
                  </a:lnTo>
                  <a:lnTo>
                    <a:pt x="118067" y="11733"/>
                  </a:lnTo>
                  <a:lnTo>
                    <a:pt x="118067" y="19898"/>
                  </a:lnTo>
                  <a:lnTo>
                    <a:pt x="99391" y="19898"/>
                  </a:lnTo>
                  <a:lnTo>
                    <a:pt x="99391" y="34748"/>
                  </a:lnTo>
                  <a:lnTo>
                    <a:pt x="98844" y="34748"/>
                  </a:lnTo>
                  <a:lnTo>
                    <a:pt x="98844" y="19351"/>
                  </a:lnTo>
                  <a:lnTo>
                    <a:pt x="117520" y="19351"/>
                  </a:lnTo>
                  <a:lnTo>
                    <a:pt x="117520" y="11186"/>
                  </a:lnTo>
                  <a:lnTo>
                    <a:pt x="147061" y="11186"/>
                  </a:lnTo>
                  <a:cubicBezTo>
                    <a:pt x="147189" y="10511"/>
                    <a:pt x="147768" y="10029"/>
                    <a:pt x="148443" y="10029"/>
                  </a:cubicBezTo>
                  <a:cubicBezTo>
                    <a:pt x="149247" y="10029"/>
                    <a:pt x="149889" y="10672"/>
                    <a:pt x="149889" y="11444"/>
                  </a:cubicBezTo>
                  <a:cubicBezTo>
                    <a:pt x="149889" y="12247"/>
                    <a:pt x="149247" y="12890"/>
                    <a:pt x="148443" y="12890"/>
                  </a:cubicBezTo>
                  <a:cubicBezTo>
                    <a:pt x="147768" y="12890"/>
                    <a:pt x="147189" y="12376"/>
                    <a:pt x="147061" y="11733"/>
                  </a:cubicBezTo>
                  <a:lnTo>
                    <a:pt x="134396" y="11733"/>
                  </a:lnTo>
                  <a:lnTo>
                    <a:pt x="134396" y="18033"/>
                  </a:lnTo>
                  <a:cubicBezTo>
                    <a:pt x="135007" y="18194"/>
                    <a:pt x="135424" y="18740"/>
                    <a:pt x="135424" y="19351"/>
                  </a:cubicBezTo>
                  <a:lnTo>
                    <a:pt x="162072" y="19351"/>
                  </a:lnTo>
                  <a:cubicBezTo>
                    <a:pt x="147671" y="4211"/>
                    <a:pt x="135199" y="0"/>
                    <a:pt x="12456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631;p64">
              <a:extLst>
                <a:ext uri="{FF2B5EF4-FFF2-40B4-BE49-F238E27FC236}">
                  <a16:creationId xmlns:a16="http://schemas.microsoft.com/office/drawing/2014/main" id="{9B1252E3-F946-A740-B481-D21F3DCC6997}"/>
                </a:ext>
              </a:extLst>
            </p:cNvPr>
            <p:cNvSpPr/>
            <p:nvPr/>
          </p:nvSpPr>
          <p:spPr>
            <a:xfrm>
              <a:off x="3805950" y="681700"/>
              <a:ext cx="395400" cy="385775"/>
            </a:xfrm>
            <a:custGeom>
              <a:avLst/>
              <a:gdLst/>
              <a:ahLst/>
              <a:cxnLst/>
              <a:rect l="l" t="t" r="r" b="b"/>
              <a:pathLst>
                <a:path w="15816" h="15431" extrusionOk="0">
                  <a:moveTo>
                    <a:pt x="7908" y="2251"/>
                  </a:moveTo>
                  <a:cubicBezTo>
                    <a:pt x="11026" y="2251"/>
                    <a:pt x="13566" y="4790"/>
                    <a:pt x="13566" y="7908"/>
                  </a:cubicBezTo>
                  <a:lnTo>
                    <a:pt x="13566" y="13180"/>
                  </a:lnTo>
                  <a:lnTo>
                    <a:pt x="2251" y="13180"/>
                  </a:lnTo>
                  <a:lnTo>
                    <a:pt x="2251" y="7908"/>
                  </a:lnTo>
                  <a:cubicBezTo>
                    <a:pt x="2251" y="4790"/>
                    <a:pt x="4790" y="2251"/>
                    <a:pt x="7908" y="2251"/>
                  </a:cubicBezTo>
                  <a:close/>
                  <a:moveTo>
                    <a:pt x="7908" y="1"/>
                  </a:moveTo>
                  <a:cubicBezTo>
                    <a:pt x="3537" y="1"/>
                    <a:pt x="1" y="3537"/>
                    <a:pt x="1" y="7908"/>
                  </a:cubicBezTo>
                  <a:lnTo>
                    <a:pt x="1" y="14305"/>
                  </a:lnTo>
                  <a:cubicBezTo>
                    <a:pt x="1" y="14948"/>
                    <a:pt x="483" y="15430"/>
                    <a:pt x="1126" y="15430"/>
                  </a:cubicBezTo>
                  <a:lnTo>
                    <a:pt x="14691" y="15430"/>
                  </a:lnTo>
                  <a:cubicBezTo>
                    <a:pt x="15302" y="15430"/>
                    <a:pt x="15816" y="14948"/>
                    <a:pt x="15816" y="14305"/>
                  </a:cubicBezTo>
                  <a:lnTo>
                    <a:pt x="15816" y="7908"/>
                  </a:lnTo>
                  <a:cubicBezTo>
                    <a:pt x="15816" y="3537"/>
                    <a:pt x="12280" y="1"/>
                    <a:pt x="79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3632;p64">
              <a:extLst>
                <a:ext uri="{FF2B5EF4-FFF2-40B4-BE49-F238E27FC236}">
                  <a16:creationId xmlns:a16="http://schemas.microsoft.com/office/drawing/2014/main" id="{03BB14BD-0C8B-A84A-B3A7-C50FC787CCBD}"/>
                </a:ext>
              </a:extLst>
            </p:cNvPr>
            <p:cNvSpPr/>
            <p:nvPr/>
          </p:nvSpPr>
          <p:spPr>
            <a:xfrm>
              <a:off x="3798725" y="675275"/>
              <a:ext cx="409050" cy="399425"/>
            </a:xfrm>
            <a:custGeom>
              <a:avLst/>
              <a:gdLst/>
              <a:ahLst/>
              <a:cxnLst/>
              <a:rect l="l" t="t" r="r" b="b"/>
              <a:pathLst>
                <a:path w="16362" h="15977" extrusionOk="0">
                  <a:moveTo>
                    <a:pt x="8197" y="2765"/>
                  </a:moveTo>
                  <a:cubicBezTo>
                    <a:pt x="9676" y="2765"/>
                    <a:pt x="11026" y="3376"/>
                    <a:pt x="11990" y="4372"/>
                  </a:cubicBezTo>
                  <a:cubicBezTo>
                    <a:pt x="12987" y="5337"/>
                    <a:pt x="13598" y="6687"/>
                    <a:pt x="13598" y="8165"/>
                  </a:cubicBezTo>
                  <a:lnTo>
                    <a:pt x="13598" y="13180"/>
                  </a:lnTo>
                  <a:lnTo>
                    <a:pt x="2797" y="13180"/>
                  </a:lnTo>
                  <a:lnTo>
                    <a:pt x="2797" y="8165"/>
                  </a:lnTo>
                  <a:cubicBezTo>
                    <a:pt x="2797" y="6687"/>
                    <a:pt x="3408" y="5337"/>
                    <a:pt x="4372" y="4372"/>
                  </a:cubicBezTo>
                  <a:cubicBezTo>
                    <a:pt x="5369" y="3376"/>
                    <a:pt x="6719" y="2765"/>
                    <a:pt x="8197" y="2765"/>
                  </a:cubicBezTo>
                  <a:close/>
                  <a:moveTo>
                    <a:pt x="8197" y="2251"/>
                  </a:moveTo>
                  <a:cubicBezTo>
                    <a:pt x="4919" y="2251"/>
                    <a:pt x="2251" y="4919"/>
                    <a:pt x="2251" y="8165"/>
                  </a:cubicBezTo>
                  <a:lnTo>
                    <a:pt x="2251" y="13437"/>
                  </a:lnTo>
                  <a:cubicBezTo>
                    <a:pt x="2251" y="13501"/>
                    <a:pt x="2283" y="13566"/>
                    <a:pt x="2347" y="13630"/>
                  </a:cubicBezTo>
                  <a:cubicBezTo>
                    <a:pt x="2379" y="13694"/>
                    <a:pt x="2476" y="13694"/>
                    <a:pt x="2540" y="13694"/>
                  </a:cubicBezTo>
                  <a:lnTo>
                    <a:pt x="13855" y="13694"/>
                  </a:lnTo>
                  <a:cubicBezTo>
                    <a:pt x="13919" y="13694"/>
                    <a:pt x="13983" y="13694"/>
                    <a:pt x="14048" y="13630"/>
                  </a:cubicBezTo>
                  <a:cubicBezTo>
                    <a:pt x="14080" y="13566"/>
                    <a:pt x="14112" y="13501"/>
                    <a:pt x="14112" y="13437"/>
                  </a:cubicBezTo>
                  <a:lnTo>
                    <a:pt x="14112" y="8165"/>
                  </a:lnTo>
                  <a:cubicBezTo>
                    <a:pt x="14112" y="4919"/>
                    <a:pt x="11476" y="2251"/>
                    <a:pt x="8197" y="2251"/>
                  </a:cubicBezTo>
                  <a:close/>
                  <a:moveTo>
                    <a:pt x="8197" y="515"/>
                  </a:moveTo>
                  <a:cubicBezTo>
                    <a:pt x="10287" y="515"/>
                    <a:pt x="12215" y="1383"/>
                    <a:pt x="13598" y="2765"/>
                  </a:cubicBezTo>
                  <a:cubicBezTo>
                    <a:pt x="14980" y="4147"/>
                    <a:pt x="15848" y="6076"/>
                    <a:pt x="15848" y="8165"/>
                  </a:cubicBezTo>
                  <a:lnTo>
                    <a:pt x="15848" y="14562"/>
                  </a:lnTo>
                  <a:cubicBezTo>
                    <a:pt x="15848" y="15044"/>
                    <a:pt x="15462" y="15430"/>
                    <a:pt x="14980" y="15430"/>
                  </a:cubicBezTo>
                  <a:lnTo>
                    <a:pt x="1415" y="15430"/>
                  </a:lnTo>
                  <a:cubicBezTo>
                    <a:pt x="933" y="15430"/>
                    <a:pt x="547" y="15044"/>
                    <a:pt x="547" y="14562"/>
                  </a:cubicBezTo>
                  <a:lnTo>
                    <a:pt x="547" y="8165"/>
                  </a:lnTo>
                  <a:cubicBezTo>
                    <a:pt x="547" y="6076"/>
                    <a:pt x="1415" y="4147"/>
                    <a:pt x="2797" y="2765"/>
                  </a:cubicBezTo>
                  <a:cubicBezTo>
                    <a:pt x="4179" y="1383"/>
                    <a:pt x="6076" y="515"/>
                    <a:pt x="8197" y="515"/>
                  </a:cubicBezTo>
                  <a:close/>
                  <a:moveTo>
                    <a:pt x="8197" y="1"/>
                  </a:moveTo>
                  <a:cubicBezTo>
                    <a:pt x="3665" y="1"/>
                    <a:pt x="0" y="3665"/>
                    <a:pt x="0" y="8165"/>
                  </a:cubicBezTo>
                  <a:lnTo>
                    <a:pt x="0" y="14562"/>
                  </a:lnTo>
                  <a:cubicBezTo>
                    <a:pt x="0" y="15334"/>
                    <a:pt x="643" y="15976"/>
                    <a:pt x="1415" y="15976"/>
                  </a:cubicBezTo>
                  <a:lnTo>
                    <a:pt x="14980" y="15976"/>
                  </a:lnTo>
                  <a:cubicBezTo>
                    <a:pt x="15751" y="15976"/>
                    <a:pt x="16362" y="15334"/>
                    <a:pt x="16362" y="14562"/>
                  </a:cubicBezTo>
                  <a:lnTo>
                    <a:pt x="16362" y="8165"/>
                  </a:lnTo>
                  <a:cubicBezTo>
                    <a:pt x="16362" y="3665"/>
                    <a:pt x="12698" y="1"/>
                    <a:pt x="819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3633;p64">
              <a:extLst>
                <a:ext uri="{FF2B5EF4-FFF2-40B4-BE49-F238E27FC236}">
                  <a16:creationId xmlns:a16="http://schemas.microsoft.com/office/drawing/2014/main" id="{FFE4E055-1954-EB4E-9E68-C940D4C4A887}"/>
                </a:ext>
              </a:extLst>
            </p:cNvPr>
            <p:cNvSpPr/>
            <p:nvPr/>
          </p:nvSpPr>
          <p:spPr>
            <a:xfrm>
              <a:off x="3784250" y="990300"/>
              <a:ext cx="432375" cy="365650"/>
            </a:xfrm>
            <a:custGeom>
              <a:avLst/>
              <a:gdLst/>
              <a:ahLst/>
              <a:cxnLst/>
              <a:rect l="l" t="t" r="r" b="b"/>
              <a:pathLst>
                <a:path w="17295" h="14626" extrusionOk="0">
                  <a:moveTo>
                    <a:pt x="1" y="0"/>
                  </a:moveTo>
                  <a:lnTo>
                    <a:pt x="1" y="14626"/>
                  </a:lnTo>
                  <a:lnTo>
                    <a:pt x="17295" y="14626"/>
                  </a:lnTo>
                  <a:lnTo>
                    <a:pt x="172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3634;p64">
              <a:extLst>
                <a:ext uri="{FF2B5EF4-FFF2-40B4-BE49-F238E27FC236}">
                  <a16:creationId xmlns:a16="http://schemas.microsoft.com/office/drawing/2014/main" id="{C30C87DF-1B4C-9747-9668-54E763B90FAB}"/>
                </a:ext>
              </a:extLst>
            </p:cNvPr>
            <p:cNvSpPr/>
            <p:nvPr/>
          </p:nvSpPr>
          <p:spPr>
            <a:xfrm>
              <a:off x="3777825" y="983875"/>
              <a:ext cx="446025" cy="378525"/>
            </a:xfrm>
            <a:custGeom>
              <a:avLst/>
              <a:gdLst/>
              <a:ahLst/>
              <a:cxnLst/>
              <a:rect l="l" t="t" r="r" b="b"/>
              <a:pathLst>
                <a:path w="17841" h="15141" extrusionOk="0">
                  <a:moveTo>
                    <a:pt x="17294" y="547"/>
                  </a:moveTo>
                  <a:lnTo>
                    <a:pt x="17294" y="14626"/>
                  </a:lnTo>
                  <a:lnTo>
                    <a:pt x="547" y="14626"/>
                  </a:lnTo>
                  <a:lnTo>
                    <a:pt x="547" y="547"/>
                  </a:lnTo>
                  <a:close/>
                  <a:moveTo>
                    <a:pt x="258" y="0"/>
                  </a:moveTo>
                  <a:cubicBezTo>
                    <a:pt x="194" y="0"/>
                    <a:pt x="129" y="32"/>
                    <a:pt x="97" y="97"/>
                  </a:cubicBezTo>
                  <a:cubicBezTo>
                    <a:pt x="33" y="129"/>
                    <a:pt x="1" y="193"/>
                    <a:pt x="1" y="257"/>
                  </a:cubicBezTo>
                  <a:lnTo>
                    <a:pt x="1" y="14883"/>
                  </a:lnTo>
                  <a:cubicBezTo>
                    <a:pt x="1" y="14947"/>
                    <a:pt x="33" y="15012"/>
                    <a:pt x="97" y="15076"/>
                  </a:cubicBezTo>
                  <a:cubicBezTo>
                    <a:pt x="129" y="15108"/>
                    <a:pt x="194" y="15140"/>
                    <a:pt x="258" y="15140"/>
                  </a:cubicBezTo>
                  <a:lnTo>
                    <a:pt x="17552" y="15140"/>
                  </a:lnTo>
                  <a:cubicBezTo>
                    <a:pt x="17616" y="15140"/>
                    <a:pt x="17712" y="15108"/>
                    <a:pt x="17744" y="15076"/>
                  </a:cubicBezTo>
                  <a:cubicBezTo>
                    <a:pt x="17809" y="15012"/>
                    <a:pt x="17841" y="14947"/>
                    <a:pt x="17841" y="14883"/>
                  </a:cubicBezTo>
                  <a:lnTo>
                    <a:pt x="17841" y="257"/>
                  </a:lnTo>
                  <a:cubicBezTo>
                    <a:pt x="17841" y="193"/>
                    <a:pt x="17809" y="129"/>
                    <a:pt x="17744" y="97"/>
                  </a:cubicBezTo>
                  <a:cubicBezTo>
                    <a:pt x="17712" y="32"/>
                    <a:pt x="17616" y="0"/>
                    <a:pt x="1755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635;p64">
              <a:extLst>
                <a:ext uri="{FF2B5EF4-FFF2-40B4-BE49-F238E27FC236}">
                  <a16:creationId xmlns:a16="http://schemas.microsoft.com/office/drawing/2014/main" id="{CBFE279E-2686-ED48-9D53-777865289A61}"/>
                </a:ext>
              </a:extLst>
            </p:cNvPr>
            <p:cNvSpPr/>
            <p:nvPr/>
          </p:nvSpPr>
          <p:spPr>
            <a:xfrm>
              <a:off x="3951400" y="1095575"/>
              <a:ext cx="94050" cy="171175"/>
            </a:xfrm>
            <a:custGeom>
              <a:avLst/>
              <a:gdLst/>
              <a:ahLst/>
              <a:cxnLst/>
              <a:rect l="l" t="t" r="r" b="b"/>
              <a:pathLst>
                <a:path w="3762" h="6847" extrusionOk="0">
                  <a:moveTo>
                    <a:pt x="1897" y="0"/>
                  </a:moveTo>
                  <a:cubicBezTo>
                    <a:pt x="837" y="0"/>
                    <a:pt x="1" y="836"/>
                    <a:pt x="1" y="1865"/>
                  </a:cubicBezTo>
                  <a:cubicBezTo>
                    <a:pt x="1" y="2572"/>
                    <a:pt x="419" y="3215"/>
                    <a:pt x="997" y="3536"/>
                  </a:cubicBezTo>
                  <a:lnTo>
                    <a:pt x="676" y="6847"/>
                  </a:lnTo>
                  <a:lnTo>
                    <a:pt x="3087" y="6847"/>
                  </a:lnTo>
                  <a:lnTo>
                    <a:pt x="2797" y="3536"/>
                  </a:lnTo>
                  <a:cubicBezTo>
                    <a:pt x="3376" y="3215"/>
                    <a:pt x="3762" y="2572"/>
                    <a:pt x="3762" y="1865"/>
                  </a:cubicBezTo>
                  <a:cubicBezTo>
                    <a:pt x="3762" y="836"/>
                    <a:pt x="2926" y="0"/>
                    <a:pt x="189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3636;p64">
              <a:extLst>
                <a:ext uri="{FF2B5EF4-FFF2-40B4-BE49-F238E27FC236}">
                  <a16:creationId xmlns:a16="http://schemas.microsoft.com/office/drawing/2014/main" id="{2FD1F9D5-3ABF-E346-9B93-55125F8F81F7}"/>
                </a:ext>
              </a:extLst>
            </p:cNvPr>
            <p:cNvSpPr/>
            <p:nvPr/>
          </p:nvSpPr>
          <p:spPr>
            <a:xfrm>
              <a:off x="3944975" y="1088325"/>
              <a:ext cx="107725" cy="184875"/>
            </a:xfrm>
            <a:custGeom>
              <a:avLst/>
              <a:gdLst/>
              <a:ahLst/>
              <a:cxnLst/>
              <a:rect l="l" t="t" r="r" b="b"/>
              <a:pathLst>
                <a:path w="4309" h="7395" extrusionOk="0">
                  <a:moveTo>
                    <a:pt x="2154" y="547"/>
                  </a:moveTo>
                  <a:cubicBezTo>
                    <a:pt x="3022" y="547"/>
                    <a:pt x="3762" y="1255"/>
                    <a:pt x="3762" y="2155"/>
                  </a:cubicBezTo>
                  <a:cubicBezTo>
                    <a:pt x="3762" y="2765"/>
                    <a:pt x="3408" y="3312"/>
                    <a:pt x="2926" y="3569"/>
                  </a:cubicBezTo>
                  <a:lnTo>
                    <a:pt x="2765" y="3665"/>
                  </a:lnTo>
                  <a:lnTo>
                    <a:pt x="3054" y="6880"/>
                  </a:lnTo>
                  <a:lnTo>
                    <a:pt x="1222" y="6880"/>
                  </a:lnTo>
                  <a:lnTo>
                    <a:pt x="1544" y="3665"/>
                  </a:lnTo>
                  <a:lnTo>
                    <a:pt x="1383" y="3569"/>
                  </a:lnTo>
                  <a:cubicBezTo>
                    <a:pt x="869" y="3312"/>
                    <a:pt x="547" y="2765"/>
                    <a:pt x="547" y="2155"/>
                  </a:cubicBezTo>
                  <a:cubicBezTo>
                    <a:pt x="547" y="1255"/>
                    <a:pt x="1254" y="547"/>
                    <a:pt x="2154" y="547"/>
                  </a:cubicBezTo>
                  <a:close/>
                  <a:moveTo>
                    <a:pt x="2154" y="1"/>
                  </a:moveTo>
                  <a:cubicBezTo>
                    <a:pt x="965" y="1"/>
                    <a:pt x="1" y="965"/>
                    <a:pt x="1" y="2155"/>
                  </a:cubicBezTo>
                  <a:cubicBezTo>
                    <a:pt x="1" y="2929"/>
                    <a:pt x="387" y="3592"/>
                    <a:pt x="980" y="3967"/>
                  </a:cubicBezTo>
                  <a:lnTo>
                    <a:pt x="980" y="3967"/>
                  </a:lnTo>
                  <a:lnTo>
                    <a:pt x="644" y="7394"/>
                  </a:lnTo>
                  <a:lnTo>
                    <a:pt x="3665" y="7394"/>
                  </a:lnTo>
                  <a:lnTo>
                    <a:pt x="3327" y="3948"/>
                  </a:lnTo>
                  <a:lnTo>
                    <a:pt x="3327" y="3948"/>
                  </a:lnTo>
                  <a:cubicBezTo>
                    <a:pt x="3908" y="3570"/>
                    <a:pt x="4308" y="2916"/>
                    <a:pt x="4308" y="2155"/>
                  </a:cubicBezTo>
                  <a:cubicBezTo>
                    <a:pt x="4308" y="965"/>
                    <a:pt x="3344" y="1"/>
                    <a:pt x="215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3637;p64">
              <a:extLst>
                <a:ext uri="{FF2B5EF4-FFF2-40B4-BE49-F238E27FC236}">
                  <a16:creationId xmlns:a16="http://schemas.microsoft.com/office/drawing/2014/main" id="{5754773A-475A-9646-8274-61C8F870C84F}"/>
                </a:ext>
              </a:extLst>
            </p:cNvPr>
            <p:cNvSpPr/>
            <p:nvPr/>
          </p:nvSpPr>
          <p:spPr>
            <a:xfrm>
              <a:off x="5385850" y="2484200"/>
              <a:ext cx="396200" cy="386575"/>
            </a:xfrm>
            <a:custGeom>
              <a:avLst/>
              <a:gdLst/>
              <a:ahLst/>
              <a:cxnLst/>
              <a:rect l="l" t="t" r="r" b="b"/>
              <a:pathLst>
                <a:path w="15848" h="15463" extrusionOk="0">
                  <a:moveTo>
                    <a:pt x="7908" y="2283"/>
                  </a:moveTo>
                  <a:cubicBezTo>
                    <a:pt x="11026" y="2283"/>
                    <a:pt x="13566" y="4823"/>
                    <a:pt x="13566" y="7941"/>
                  </a:cubicBezTo>
                  <a:lnTo>
                    <a:pt x="13566" y="13212"/>
                  </a:lnTo>
                  <a:lnTo>
                    <a:pt x="2251" y="13212"/>
                  </a:lnTo>
                  <a:lnTo>
                    <a:pt x="2251" y="7941"/>
                  </a:lnTo>
                  <a:cubicBezTo>
                    <a:pt x="2251" y="4823"/>
                    <a:pt x="4790" y="2283"/>
                    <a:pt x="7908" y="2283"/>
                  </a:cubicBezTo>
                  <a:close/>
                  <a:moveTo>
                    <a:pt x="7908" y="1"/>
                  </a:moveTo>
                  <a:cubicBezTo>
                    <a:pt x="3569" y="1"/>
                    <a:pt x="1" y="3569"/>
                    <a:pt x="1" y="7941"/>
                  </a:cubicBezTo>
                  <a:lnTo>
                    <a:pt x="1" y="14337"/>
                  </a:lnTo>
                  <a:cubicBezTo>
                    <a:pt x="1" y="14948"/>
                    <a:pt x="515" y="15462"/>
                    <a:pt x="1126" y="15462"/>
                  </a:cubicBezTo>
                  <a:lnTo>
                    <a:pt x="14723" y="15462"/>
                  </a:lnTo>
                  <a:cubicBezTo>
                    <a:pt x="15334" y="15462"/>
                    <a:pt x="15848" y="14948"/>
                    <a:pt x="15848" y="14337"/>
                  </a:cubicBezTo>
                  <a:lnTo>
                    <a:pt x="15848" y="7941"/>
                  </a:lnTo>
                  <a:cubicBezTo>
                    <a:pt x="15848" y="3569"/>
                    <a:pt x="12280" y="1"/>
                    <a:pt x="79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3638;p64">
              <a:extLst>
                <a:ext uri="{FF2B5EF4-FFF2-40B4-BE49-F238E27FC236}">
                  <a16:creationId xmlns:a16="http://schemas.microsoft.com/office/drawing/2014/main" id="{AE00EEAD-AE55-724A-81E4-A5F379E4BF6F}"/>
                </a:ext>
              </a:extLst>
            </p:cNvPr>
            <p:cNvSpPr/>
            <p:nvPr/>
          </p:nvSpPr>
          <p:spPr>
            <a:xfrm>
              <a:off x="5379425" y="2477775"/>
              <a:ext cx="409050" cy="399425"/>
            </a:xfrm>
            <a:custGeom>
              <a:avLst/>
              <a:gdLst/>
              <a:ahLst/>
              <a:cxnLst/>
              <a:rect l="l" t="t" r="r" b="b"/>
              <a:pathLst>
                <a:path w="16362" h="15977" extrusionOk="0">
                  <a:moveTo>
                    <a:pt x="8165" y="2797"/>
                  </a:moveTo>
                  <a:cubicBezTo>
                    <a:pt x="9676" y="2797"/>
                    <a:pt x="11026" y="3408"/>
                    <a:pt x="11990" y="4372"/>
                  </a:cubicBezTo>
                  <a:cubicBezTo>
                    <a:pt x="12955" y="5369"/>
                    <a:pt x="13565" y="6687"/>
                    <a:pt x="13565" y="8198"/>
                  </a:cubicBezTo>
                  <a:lnTo>
                    <a:pt x="13565" y="13180"/>
                  </a:lnTo>
                  <a:lnTo>
                    <a:pt x="2797" y="13180"/>
                  </a:lnTo>
                  <a:lnTo>
                    <a:pt x="2797" y="8198"/>
                  </a:lnTo>
                  <a:cubicBezTo>
                    <a:pt x="2797" y="6687"/>
                    <a:pt x="3376" y="5369"/>
                    <a:pt x="4372" y="4372"/>
                  </a:cubicBezTo>
                  <a:cubicBezTo>
                    <a:pt x="5336" y="3408"/>
                    <a:pt x="6687" y="2797"/>
                    <a:pt x="8165" y="2797"/>
                  </a:cubicBezTo>
                  <a:close/>
                  <a:moveTo>
                    <a:pt x="8165" y="2251"/>
                  </a:moveTo>
                  <a:cubicBezTo>
                    <a:pt x="4919" y="2251"/>
                    <a:pt x="2251" y="4919"/>
                    <a:pt x="2251" y="8198"/>
                  </a:cubicBezTo>
                  <a:lnTo>
                    <a:pt x="2251" y="13469"/>
                  </a:lnTo>
                  <a:cubicBezTo>
                    <a:pt x="2251" y="13534"/>
                    <a:pt x="2283" y="13598"/>
                    <a:pt x="2315" y="13630"/>
                  </a:cubicBezTo>
                  <a:cubicBezTo>
                    <a:pt x="2379" y="13694"/>
                    <a:pt x="2443" y="13726"/>
                    <a:pt x="2508" y="13726"/>
                  </a:cubicBezTo>
                  <a:lnTo>
                    <a:pt x="13823" y="13726"/>
                  </a:lnTo>
                  <a:cubicBezTo>
                    <a:pt x="13919" y="13726"/>
                    <a:pt x="13983" y="13694"/>
                    <a:pt x="14015" y="13630"/>
                  </a:cubicBezTo>
                  <a:cubicBezTo>
                    <a:pt x="14080" y="13598"/>
                    <a:pt x="14112" y="13534"/>
                    <a:pt x="14112" y="13469"/>
                  </a:cubicBezTo>
                  <a:lnTo>
                    <a:pt x="14112" y="8198"/>
                  </a:lnTo>
                  <a:cubicBezTo>
                    <a:pt x="14112" y="4919"/>
                    <a:pt x="11444" y="2251"/>
                    <a:pt x="8165" y="2251"/>
                  </a:cubicBezTo>
                  <a:close/>
                  <a:moveTo>
                    <a:pt x="8165" y="547"/>
                  </a:moveTo>
                  <a:cubicBezTo>
                    <a:pt x="10287" y="547"/>
                    <a:pt x="12183" y="1383"/>
                    <a:pt x="13598" y="2797"/>
                  </a:cubicBezTo>
                  <a:cubicBezTo>
                    <a:pt x="14980" y="4180"/>
                    <a:pt x="15816" y="6076"/>
                    <a:pt x="15816" y="8198"/>
                  </a:cubicBezTo>
                  <a:lnTo>
                    <a:pt x="15816" y="14594"/>
                  </a:lnTo>
                  <a:cubicBezTo>
                    <a:pt x="15816" y="15044"/>
                    <a:pt x="15430" y="15430"/>
                    <a:pt x="14980" y="15430"/>
                  </a:cubicBezTo>
                  <a:lnTo>
                    <a:pt x="1383" y="15430"/>
                  </a:lnTo>
                  <a:cubicBezTo>
                    <a:pt x="901" y="15430"/>
                    <a:pt x="515" y="15044"/>
                    <a:pt x="515" y="14594"/>
                  </a:cubicBezTo>
                  <a:lnTo>
                    <a:pt x="515" y="8198"/>
                  </a:lnTo>
                  <a:cubicBezTo>
                    <a:pt x="515" y="6076"/>
                    <a:pt x="1383" y="4180"/>
                    <a:pt x="2765" y="2797"/>
                  </a:cubicBezTo>
                  <a:cubicBezTo>
                    <a:pt x="4147" y="1383"/>
                    <a:pt x="6076" y="547"/>
                    <a:pt x="8165" y="547"/>
                  </a:cubicBezTo>
                  <a:close/>
                  <a:moveTo>
                    <a:pt x="8165" y="1"/>
                  </a:moveTo>
                  <a:cubicBezTo>
                    <a:pt x="3665" y="1"/>
                    <a:pt x="0" y="3665"/>
                    <a:pt x="0" y="8198"/>
                  </a:cubicBezTo>
                  <a:lnTo>
                    <a:pt x="0" y="14594"/>
                  </a:lnTo>
                  <a:cubicBezTo>
                    <a:pt x="0" y="15366"/>
                    <a:pt x="611" y="15977"/>
                    <a:pt x="1383" y="15977"/>
                  </a:cubicBezTo>
                  <a:lnTo>
                    <a:pt x="14980" y="15977"/>
                  </a:lnTo>
                  <a:cubicBezTo>
                    <a:pt x="15751" y="15977"/>
                    <a:pt x="16362" y="15366"/>
                    <a:pt x="16362" y="14594"/>
                  </a:cubicBezTo>
                  <a:lnTo>
                    <a:pt x="16362" y="8198"/>
                  </a:lnTo>
                  <a:cubicBezTo>
                    <a:pt x="16362" y="3665"/>
                    <a:pt x="12698" y="1"/>
                    <a:pt x="816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3639;p64">
              <a:extLst>
                <a:ext uri="{FF2B5EF4-FFF2-40B4-BE49-F238E27FC236}">
                  <a16:creationId xmlns:a16="http://schemas.microsoft.com/office/drawing/2014/main" id="{7C825D3F-BE5D-C048-8B65-D278803961A2}"/>
                </a:ext>
              </a:extLst>
            </p:cNvPr>
            <p:cNvSpPr/>
            <p:nvPr/>
          </p:nvSpPr>
          <p:spPr>
            <a:xfrm>
              <a:off x="5364950" y="2793600"/>
              <a:ext cx="432375" cy="364875"/>
            </a:xfrm>
            <a:custGeom>
              <a:avLst/>
              <a:gdLst/>
              <a:ahLst/>
              <a:cxnLst/>
              <a:rect l="l" t="t" r="r" b="b"/>
              <a:pathLst>
                <a:path w="17295" h="14595" extrusionOk="0">
                  <a:moveTo>
                    <a:pt x="1" y="1"/>
                  </a:moveTo>
                  <a:lnTo>
                    <a:pt x="1" y="14594"/>
                  </a:lnTo>
                  <a:lnTo>
                    <a:pt x="17295" y="14594"/>
                  </a:lnTo>
                  <a:lnTo>
                    <a:pt x="1729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3640;p64">
              <a:extLst>
                <a:ext uri="{FF2B5EF4-FFF2-40B4-BE49-F238E27FC236}">
                  <a16:creationId xmlns:a16="http://schemas.microsoft.com/office/drawing/2014/main" id="{FFE449B3-606F-0440-8DDB-F2AF4F5C3AE2}"/>
                </a:ext>
              </a:extLst>
            </p:cNvPr>
            <p:cNvSpPr/>
            <p:nvPr/>
          </p:nvSpPr>
          <p:spPr>
            <a:xfrm>
              <a:off x="5358525" y="2787175"/>
              <a:ext cx="445225" cy="378525"/>
            </a:xfrm>
            <a:custGeom>
              <a:avLst/>
              <a:gdLst/>
              <a:ahLst/>
              <a:cxnLst/>
              <a:rect l="l" t="t" r="r" b="b"/>
              <a:pathLst>
                <a:path w="17809" h="15141" extrusionOk="0">
                  <a:moveTo>
                    <a:pt x="17262" y="515"/>
                  </a:moveTo>
                  <a:lnTo>
                    <a:pt x="17262" y="14594"/>
                  </a:lnTo>
                  <a:lnTo>
                    <a:pt x="515" y="14594"/>
                  </a:lnTo>
                  <a:lnTo>
                    <a:pt x="515" y="515"/>
                  </a:lnTo>
                  <a:close/>
                  <a:moveTo>
                    <a:pt x="258" y="0"/>
                  </a:moveTo>
                  <a:cubicBezTo>
                    <a:pt x="194" y="0"/>
                    <a:pt x="129" y="0"/>
                    <a:pt x="65" y="65"/>
                  </a:cubicBezTo>
                  <a:cubicBezTo>
                    <a:pt x="33" y="129"/>
                    <a:pt x="1" y="193"/>
                    <a:pt x="1" y="258"/>
                  </a:cubicBezTo>
                  <a:lnTo>
                    <a:pt x="1" y="14851"/>
                  </a:lnTo>
                  <a:cubicBezTo>
                    <a:pt x="1" y="14948"/>
                    <a:pt x="33" y="15012"/>
                    <a:pt x="65" y="15044"/>
                  </a:cubicBezTo>
                  <a:cubicBezTo>
                    <a:pt x="129" y="15108"/>
                    <a:pt x="194" y="15140"/>
                    <a:pt x="258" y="15140"/>
                  </a:cubicBezTo>
                  <a:lnTo>
                    <a:pt x="17552" y="15140"/>
                  </a:lnTo>
                  <a:cubicBezTo>
                    <a:pt x="17616" y="15140"/>
                    <a:pt x="17680" y="15108"/>
                    <a:pt x="17744" y="15044"/>
                  </a:cubicBezTo>
                  <a:cubicBezTo>
                    <a:pt x="17777" y="15012"/>
                    <a:pt x="17809" y="14948"/>
                    <a:pt x="17809" y="14851"/>
                  </a:cubicBezTo>
                  <a:lnTo>
                    <a:pt x="17809" y="258"/>
                  </a:lnTo>
                  <a:cubicBezTo>
                    <a:pt x="17809" y="193"/>
                    <a:pt x="17777" y="129"/>
                    <a:pt x="17744" y="65"/>
                  </a:cubicBezTo>
                  <a:cubicBezTo>
                    <a:pt x="17680" y="0"/>
                    <a:pt x="17616" y="0"/>
                    <a:pt x="1755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3641;p64">
              <a:extLst>
                <a:ext uri="{FF2B5EF4-FFF2-40B4-BE49-F238E27FC236}">
                  <a16:creationId xmlns:a16="http://schemas.microsoft.com/office/drawing/2014/main" id="{1E90C87A-BECF-DC47-90A2-4B223B8A29C7}"/>
                </a:ext>
              </a:extLst>
            </p:cNvPr>
            <p:cNvSpPr/>
            <p:nvPr/>
          </p:nvSpPr>
          <p:spPr>
            <a:xfrm>
              <a:off x="5532100" y="2898075"/>
              <a:ext cx="94050" cy="171200"/>
            </a:xfrm>
            <a:custGeom>
              <a:avLst/>
              <a:gdLst/>
              <a:ahLst/>
              <a:cxnLst/>
              <a:rect l="l" t="t" r="r" b="b"/>
              <a:pathLst>
                <a:path w="3762" h="6848" extrusionOk="0">
                  <a:moveTo>
                    <a:pt x="1865" y="0"/>
                  </a:moveTo>
                  <a:cubicBezTo>
                    <a:pt x="837" y="0"/>
                    <a:pt x="1" y="836"/>
                    <a:pt x="1" y="1897"/>
                  </a:cubicBezTo>
                  <a:cubicBezTo>
                    <a:pt x="1" y="2604"/>
                    <a:pt x="387" y="3215"/>
                    <a:pt x="965" y="3536"/>
                  </a:cubicBezTo>
                  <a:lnTo>
                    <a:pt x="676" y="6847"/>
                  </a:lnTo>
                  <a:lnTo>
                    <a:pt x="3087" y="6847"/>
                  </a:lnTo>
                  <a:lnTo>
                    <a:pt x="2765" y="3536"/>
                  </a:lnTo>
                  <a:cubicBezTo>
                    <a:pt x="3344" y="3215"/>
                    <a:pt x="3762" y="2604"/>
                    <a:pt x="3762" y="1897"/>
                  </a:cubicBezTo>
                  <a:cubicBezTo>
                    <a:pt x="3762" y="836"/>
                    <a:pt x="2926" y="0"/>
                    <a:pt x="186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3642;p64">
              <a:extLst>
                <a:ext uri="{FF2B5EF4-FFF2-40B4-BE49-F238E27FC236}">
                  <a16:creationId xmlns:a16="http://schemas.microsoft.com/office/drawing/2014/main" id="{2212B71E-A1B1-ED41-988B-DC064F98562D}"/>
                </a:ext>
              </a:extLst>
            </p:cNvPr>
            <p:cNvSpPr/>
            <p:nvPr/>
          </p:nvSpPr>
          <p:spPr>
            <a:xfrm>
              <a:off x="5524875" y="2891650"/>
              <a:ext cx="107700" cy="184850"/>
            </a:xfrm>
            <a:custGeom>
              <a:avLst/>
              <a:gdLst/>
              <a:ahLst/>
              <a:cxnLst/>
              <a:rect l="l" t="t" r="r" b="b"/>
              <a:pathLst>
                <a:path w="4308" h="7394" extrusionOk="0">
                  <a:moveTo>
                    <a:pt x="2154" y="514"/>
                  </a:moveTo>
                  <a:cubicBezTo>
                    <a:pt x="3054" y="514"/>
                    <a:pt x="3762" y="1254"/>
                    <a:pt x="3762" y="2154"/>
                  </a:cubicBezTo>
                  <a:cubicBezTo>
                    <a:pt x="3762" y="2765"/>
                    <a:pt x="3440" y="3279"/>
                    <a:pt x="2926" y="3568"/>
                  </a:cubicBezTo>
                  <a:lnTo>
                    <a:pt x="2765" y="3632"/>
                  </a:lnTo>
                  <a:lnTo>
                    <a:pt x="3086" y="6847"/>
                  </a:lnTo>
                  <a:lnTo>
                    <a:pt x="1254" y="6847"/>
                  </a:lnTo>
                  <a:lnTo>
                    <a:pt x="1544" y="3632"/>
                  </a:lnTo>
                  <a:lnTo>
                    <a:pt x="1383" y="3568"/>
                  </a:lnTo>
                  <a:cubicBezTo>
                    <a:pt x="901" y="3279"/>
                    <a:pt x="547" y="2765"/>
                    <a:pt x="547" y="2154"/>
                  </a:cubicBezTo>
                  <a:cubicBezTo>
                    <a:pt x="547" y="1254"/>
                    <a:pt x="1286" y="514"/>
                    <a:pt x="2154" y="514"/>
                  </a:cubicBezTo>
                  <a:close/>
                  <a:moveTo>
                    <a:pt x="2154" y="0"/>
                  </a:moveTo>
                  <a:cubicBezTo>
                    <a:pt x="965" y="0"/>
                    <a:pt x="1" y="964"/>
                    <a:pt x="1" y="2154"/>
                  </a:cubicBezTo>
                  <a:cubicBezTo>
                    <a:pt x="1" y="2896"/>
                    <a:pt x="412" y="3555"/>
                    <a:pt x="981" y="3931"/>
                  </a:cubicBezTo>
                  <a:lnTo>
                    <a:pt x="981" y="3931"/>
                  </a:lnTo>
                  <a:lnTo>
                    <a:pt x="644" y="7393"/>
                  </a:lnTo>
                  <a:lnTo>
                    <a:pt x="3665" y="7393"/>
                  </a:lnTo>
                  <a:lnTo>
                    <a:pt x="3328" y="3934"/>
                  </a:lnTo>
                  <a:lnTo>
                    <a:pt x="3328" y="3934"/>
                  </a:lnTo>
                  <a:cubicBezTo>
                    <a:pt x="3922" y="3560"/>
                    <a:pt x="4308" y="2898"/>
                    <a:pt x="4308" y="2154"/>
                  </a:cubicBezTo>
                  <a:cubicBezTo>
                    <a:pt x="4308" y="964"/>
                    <a:pt x="3344" y="0"/>
                    <a:pt x="21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3643;p64">
              <a:extLst>
                <a:ext uri="{FF2B5EF4-FFF2-40B4-BE49-F238E27FC236}">
                  <a16:creationId xmlns:a16="http://schemas.microsoft.com/office/drawing/2014/main" id="{8FA4696F-57A1-7046-9877-FDCA32AEE1BA}"/>
                </a:ext>
              </a:extLst>
            </p:cNvPr>
            <p:cNvSpPr/>
            <p:nvPr/>
          </p:nvSpPr>
          <p:spPr>
            <a:xfrm>
              <a:off x="2205975" y="2484200"/>
              <a:ext cx="396200" cy="386575"/>
            </a:xfrm>
            <a:custGeom>
              <a:avLst/>
              <a:gdLst/>
              <a:ahLst/>
              <a:cxnLst/>
              <a:rect l="l" t="t" r="r" b="b"/>
              <a:pathLst>
                <a:path w="15848" h="15463" extrusionOk="0">
                  <a:moveTo>
                    <a:pt x="7940" y="2283"/>
                  </a:moveTo>
                  <a:cubicBezTo>
                    <a:pt x="11058" y="2283"/>
                    <a:pt x="13597" y="4823"/>
                    <a:pt x="13597" y="7941"/>
                  </a:cubicBezTo>
                  <a:lnTo>
                    <a:pt x="13597" y="13212"/>
                  </a:lnTo>
                  <a:lnTo>
                    <a:pt x="2283" y="13212"/>
                  </a:lnTo>
                  <a:lnTo>
                    <a:pt x="2283" y="7941"/>
                  </a:lnTo>
                  <a:cubicBezTo>
                    <a:pt x="2283" y="4823"/>
                    <a:pt x="4822" y="2283"/>
                    <a:pt x="7940" y="2283"/>
                  </a:cubicBezTo>
                  <a:close/>
                  <a:moveTo>
                    <a:pt x="7940" y="1"/>
                  </a:moveTo>
                  <a:cubicBezTo>
                    <a:pt x="3568" y="1"/>
                    <a:pt x="0" y="3569"/>
                    <a:pt x="0" y="7941"/>
                  </a:cubicBezTo>
                  <a:lnTo>
                    <a:pt x="0" y="14337"/>
                  </a:lnTo>
                  <a:cubicBezTo>
                    <a:pt x="0" y="14948"/>
                    <a:pt x="515" y="15462"/>
                    <a:pt x="1158" y="15462"/>
                  </a:cubicBezTo>
                  <a:lnTo>
                    <a:pt x="14722" y="15462"/>
                  </a:lnTo>
                  <a:cubicBezTo>
                    <a:pt x="15333" y="15462"/>
                    <a:pt x="15848" y="14948"/>
                    <a:pt x="15848" y="14337"/>
                  </a:cubicBezTo>
                  <a:lnTo>
                    <a:pt x="15848" y="7941"/>
                  </a:lnTo>
                  <a:cubicBezTo>
                    <a:pt x="15848" y="3569"/>
                    <a:pt x="12312" y="1"/>
                    <a:pt x="794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3644;p64">
              <a:extLst>
                <a:ext uri="{FF2B5EF4-FFF2-40B4-BE49-F238E27FC236}">
                  <a16:creationId xmlns:a16="http://schemas.microsoft.com/office/drawing/2014/main" id="{7F7B3FE3-52D9-E243-A674-DAB1EEFF8187}"/>
                </a:ext>
              </a:extLst>
            </p:cNvPr>
            <p:cNvSpPr/>
            <p:nvPr/>
          </p:nvSpPr>
          <p:spPr>
            <a:xfrm>
              <a:off x="2199550" y="2477775"/>
              <a:ext cx="409050" cy="399425"/>
            </a:xfrm>
            <a:custGeom>
              <a:avLst/>
              <a:gdLst/>
              <a:ahLst/>
              <a:cxnLst/>
              <a:rect l="l" t="t" r="r" b="b"/>
              <a:pathLst>
                <a:path w="16362" h="15977" extrusionOk="0">
                  <a:moveTo>
                    <a:pt x="8197" y="2797"/>
                  </a:moveTo>
                  <a:cubicBezTo>
                    <a:pt x="9676" y="2797"/>
                    <a:pt x="11026" y="3408"/>
                    <a:pt x="11990" y="4372"/>
                  </a:cubicBezTo>
                  <a:cubicBezTo>
                    <a:pt x="12986" y="5369"/>
                    <a:pt x="13597" y="6687"/>
                    <a:pt x="13597" y="8198"/>
                  </a:cubicBezTo>
                  <a:lnTo>
                    <a:pt x="13597" y="13180"/>
                  </a:lnTo>
                  <a:lnTo>
                    <a:pt x="2797" y="13180"/>
                  </a:lnTo>
                  <a:lnTo>
                    <a:pt x="2797" y="8198"/>
                  </a:lnTo>
                  <a:cubicBezTo>
                    <a:pt x="2797" y="6687"/>
                    <a:pt x="3407" y="5369"/>
                    <a:pt x="4372" y="4372"/>
                  </a:cubicBezTo>
                  <a:cubicBezTo>
                    <a:pt x="5368" y="3408"/>
                    <a:pt x="6718" y="2797"/>
                    <a:pt x="8197" y="2797"/>
                  </a:cubicBezTo>
                  <a:close/>
                  <a:moveTo>
                    <a:pt x="8197" y="2251"/>
                  </a:moveTo>
                  <a:cubicBezTo>
                    <a:pt x="4918" y="2251"/>
                    <a:pt x="2250" y="4919"/>
                    <a:pt x="2250" y="8198"/>
                  </a:cubicBezTo>
                  <a:lnTo>
                    <a:pt x="2250" y="13469"/>
                  </a:lnTo>
                  <a:cubicBezTo>
                    <a:pt x="2250" y="13534"/>
                    <a:pt x="2282" y="13598"/>
                    <a:pt x="2347" y="13630"/>
                  </a:cubicBezTo>
                  <a:cubicBezTo>
                    <a:pt x="2379" y="13694"/>
                    <a:pt x="2475" y="13726"/>
                    <a:pt x="2540" y="13726"/>
                  </a:cubicBezTo>
                  <a:lnTo>
                    <a:pt x="13854" y="13726"/>
                  </a:lnTo>
                  <a:cubicBezTo>
                    <a:pt x="13919" y="13726"/>
                    <a:pt x="13983" y="13694"/>
                    <a:pt x="14047" y="13630"/>
                  </a:cubicBezTo>
                  <a:cubicBezTo>
                    <a:pt x="14079" y="13598"/>
                    <a:pt x="14112" y="13534"/>
                    <a:pt x="14112" y="13469"/>
                  </a:cubicBezTo>
                  <a:lnTo>
                    <a:pt x="14112" y="8198"/>
                  </a:lnTo>
                  <a:cubicBezTo>
                    <a:pt x="14112" y="4919"/>
                    <a:pt x="11476" y="2251"/>
                    <a:pt x="8197" y="2251"/>
                  </a:cubicBezTo>
                  <a:close/>
                  <a:moveTo>
                    <a:pt x="8197" y="547"/>
                  </a:moveTo>
                  <a:cubicBezTo>
                    <a:pt x="10286" y="547"/>
                    <a:pt x="12215" y="1383"/>
                    <a:pt x="13597" y="2797"/>
                  </a:cubicBezTo>
                  <a:cubicBezTo>
                    <a:pt x="14979" y="4180"/>
                    <a:pt x="15847" y="6076"/>
                    <a:pt x="15847" y="8198"/>
                  </a:cubicBezTo>
                  <a:lnTo>
                    <a:pt x="15847" y="14594"/>
                  </a:lnTo>
                  <a:cubicBezTo>
                    <a:pt x="15847" y="15044"/>
                    <a:pt x="15462" y="15430"/>
                    <a:pt x="14979" y="15430"/>
                  </a:cubicBezTo>
                  <a:lnTo>
                    <a:pt x="1415" y="15430"/>
                  </a:lnTo>
                  <a:cubicBezTo>
                    <a:pt x="932" y="15430"/>
                    <a:pt x="547" y="15044"/>
                    <a:pt x="547" y="14594"/>
                  </a:cubicBezTo>
                  <a:lnTo>
                    <a:pt x="547" y="8198"/>
                  </a:lnTo>
                  <a:cubicBezTo>
                    <a:pt x="547" y="6076"/>
                    <a:pt x="1382" y="4180"/>
                    <a:pt x="2797" y="2797"/>
                  </a:cubicBezTo>
                  <a:cubicBezTo>
                    <a:pt x="4179" y="1383"/>
                    <a:pt x="6075" y="547"/>
                    <a:pt x="8197" y="547"/>
                  </a:cubicBezTo>
                  <a:close/>
                  <a:moveTo>
                    <a:pt x="8197" y="1"/>
                  </a:moveTo>
                  <a:cubicBezTo>
                    <a:pt x="3665" y="1"/>
                    <a:pt x="0" y="3665"/>
                    <a:pt x="0" y="8198"/>
                  </a:cubicBezTo>
                  <a:lnTo>
                    <a:pt x="0" y="14594"/>
                  </a:lnTo>
                  <a:cubicBezTo>
                    <a:pt x="0" y="15366"/>
                    <a:pt x="643" y="15977"/>
                    <a:pt x="1415" y="15977"/>
                  </a:cubicBezTo>
                  <a:lnTo>
                    <a:pt x="14979" y="15977"/>
                  </a:lnTo>
                  <a:cubicBezTo>
                    <a:pt x="15751" y="15977"/>
                    <a:pt x="16362" y="15366"/>
                    <a:pt x="16362" y="14594"/>
                  </a:cubicBezTo>
                  <a:lnTo>
                    <a:pt x="16362" y="8198"/>
                  </a:lnTo>
                  <a:cubicBezTo>
                    <a:pt x="16362" y="3665"/>
                    <a:pt x="12697" y="1"/>
                    <a:pt x="819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645;p64">
              <a:extLst>
                <a:ext uri="{FF2B5EF4-FFF2-40B4-BE49-F238E27FC236}">
                  <a16:creationId xmlns:a16="http://schemas.microsoft.com/office/drawing/2014/main" id="{C0DAC087-F146-414E-A59B-B794CA189EBC}"/>
                </a:ext>
              </a:extLst>
            </p:cNvPr>
            <p:cNvSpPr/>
            <p:nvPr/>
          </p:nvSpPr>
          <p:spPr>
            <a:xfrm>
              <a:off x="2185075" y="2793600"/>
              <a:ext cx="432375" cy="364875"/>
            </a:xfrm>
            <a:custGeom>
              <a:avLst/>
              <a:gdLst/>
              <a:ahLst/>
              <a:cxnLst/>
              <a:rect l="l" t="t" r="r" b="b"/>
              <a:pathLst>
                <a:path w="17295" h="14595" extrusionOk="0">
                  <a:moveTo>
                    <a:pt x="1" y="1"/>
                  </a:moveTo>
                  <a:lnTo>
                    <a:pt x="1" y="14594"/>
                  </a:lnTo>
                  <a:lnTo>
                    <a:pt x="17294" y="14594"/>
                  </a:lnTo>
                  <a:lnTo>
                    <a:pt x="1729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646;p64">
              <a:extLst>
                <a:ext uri="{FF2B5EF4-FFF2-40B4-BE49-F238E27FC236}">
                  <a16:creationId xmlns:a16="http://schemas.microsoft.com/office/drawing/2014/main" id="{4595D588-774A-4A49-8325-2F241F7A951A}"/>
                </a:ext>
              </a:extLst>
            </p:cNvPr>
            <p:cNvSpPr/>
            <p:nvPr/>
          </p:nvSpPr>
          <p:spPr>
            <a:xfrm>
              <a:off x="2178650" y="2787175"/>
              <a:ext cx="446025" cy="378525"/>
            </a:xfrm>
            <a:custGeom>
              <a:avLst/>
              <a:gdLst/>
              <a:ahLst/>
              <a:cxnLst/>
              <a:rect l="l" t="t" r="r" b="b"/>
              <a:pathLst>
                <a:path w="17841" h="15141" extrusionOk="0">
                  <a:moveTo>
                    <a:pt x="17294" y="515"/>
                  </a:moveTo>
                  <a:lnTo>
                    <a:pt x="17294" y="14594"/>
                  </a:lnTo>
                  <a:lnTo>
                    <a:pt x="547" y="14594"/>
                  </a:lnTo>
                  <a:lnTo>
                    <a:pt x="547" y="515"/>
                  </a:lnTo>
                  <a:close/>
                  <a:moveTo>
                    <a:pt x="258" y="0"/>
                  </a:moveTo>
                  <a:cubicBezTo>
                    <a:pt x="193" y="0"/>
                    <a:pt x="129" y="0"/>
                    <a:pt x="97" y="65"/>
                  </a:cubicBezTo>
                  <a:cubicBezTo>
                    <a:pt x="33" y="129"/>
                    <a:pt x="0" y="193"/>
                    <a:pt x="0" y="258"/>
                  </a:cubicBezTo>
                  <a:lnTo>
                    <a:pt x="0" y="14851"/>
                  </a:lnTo>
                  <a:cubicBezTo>
                    <a:pt x="0" y="14948"/>
                    <a:pt x="33" y="15012"/>
                    <a:pt x="97" y="15044"/>
                  </a:cubicBezTo>
                  <a:cubicBezTo>
                    <a:pt x="129" y="15108"/>
                    <a:pt x="193" y="15140"/>
                    <a:pt x="258" y="15140"/>
                  </a:cubicBezTo>
                  <a:lnTo>
                    <a:pt x="17551" y="15140"/>
                  </a:lnTo>
                  <a:cubicBezTo>
                    <a:pt x="17616" y="15140"/>
                    <a:pt x="17712" y="15108"/>
                    <a:pt x="17744" y="15044"/>
                  </a:cubicBezTo>
                  <a:cubicBezTo>
                    <a:pt x="17808" y="15012"/>
                    <a:pt x="17841" y="14948"/>
                    <a:pt x="17841" y="14851"/>
                  </a:cubicBezTo>
                  <a:lnTo>
                    <a:pt x="17841" y="258"/>
                  </a:lnTo>
                  <a:cubicBezTo>
                    <a:pt x="17841" y="193"/>
                    <a:pt x="17808" y="129"/>
                    <a:pt x="17744" y="65"/>
                  </a:cubicBezTo>
                  <a:cubicBezTo>
                    <a:pt x="17712" y="0"/>
                    <a:pt x="17616" y="0"/>
                    <a:pt x="175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647;p64">
              <a:extLst>
                <a:ext uri="{FF2B5EF4-FFF2-40B4-BE49-F238E27FC236}">
                  <a16:creationId xmlns:a16="http://schemas.microsoft.com/office/drawing/2014/main" id="{11A7D96D-238C-E849-A138-1A68FC7CB5C9}"/>
                </a:ext>
              </a:extLst>
            </p:cNvPr>
            <p:cNvSpPr/>
            <p:nvPr/>
          </p:nvSpPr>
          <p:spPr>
            <a:xfrm>
              <a:off x="2352225" y="2898075"/>
              <a:ext cx="94050" cy="171200"/>
            </a:xfrm>
            <a:custGeom>
              <a:avLst/>
              <a:gdLst/>
              <a:ahLst/>
              <a:cxnLst/>
              <a:rect l="l" t="t" r="r" b="b"/>
              <a:pathLst>
                <a:path w="3762" h="6848" extrusionOk="0">
                  <a:moveTo>
                    <a:pt x="1897" y="0"/>
                  </a:moveTo>
                  <a:cubicBezTo>
                    <a:pt x="836" y="0"/>
                    <a:pt x="1" y="836"/>
                    <a:pt x="1" y="1897"/>
                  </a:cubicBezTo>
                  <a:cubicBezTo>
                    <a:pt x="1" y="2604"/>
                    <a:pt x="418" y="3215"/>
                    <a:pt x="997" y="3536"/>
                  </a:cubicBezTo>
                  <a:lnTo>
                    <a:pt x="676" y="6847"/>
                  </a:lnTo>
                  <a:lnTo>
                    <a:pt x="3086" y="6847"/>
                  </a:lnTo>
                  <a:lnTo>
                    <a:pt x="2765" y="3536"/>
                  </a:lnTo>
                  <a:cubicBezTo>
                    <a:pt x="3376" y="3215"/>
                    <a:pt x="3761" y="2604"/>
                    <a:pt x="3761" y="1897"/>
                  </a:cubicBezTo>
                  <a:cubicBezTo>
                    <a:pt x="3761" y="836"/>
                    <a:pt x="2926" y="0"/>
                    <a:pt x="189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648;p64">
              <a:extLst>
                <a:ext uri="{FF2B5EF4-FFF2-40B4-BE49-F238E27FC236}">
                  <a16:creationId xmlns:a16="http://schemas.microsoft.com/office/drawing/2014/main" id="{BAA5C69B-37FA-2C42-81B7-7924CF85EB47}"/>
                </a:ext>
              </a:extLst>
            </p:cNvPr>
            <p:cNvSpPr/>
            <p:nvPr/>
          </p:nvSpPr>
          <p:spPr>
            <a:xfrm>
              <a:off x="2345800" y="2891650"/>
              <a:ext cx="107700" cy="184850"/>
            </a:xfrm>
            <a:custGeom>
              <a:avLst/>
              <a:gdLst/>
              <a:ahLst/>
              <a:cxnLst/>
              <a:rect l="l" t="t" r="r" b="b"/>
              <a:pathLst>
                <a:path w="4308" h="7394" extrusionOk="0">
                  <a:moveTo>
                    <a:pt x="2154" y="514"/>
                  </a:moveTo>
                  <a:cubicBezTo>
                    <a:pt x="3022" y="514"/>
                    <a:pt x="3761" y="1254"/>
                    <a:pt x="3761" y="2154"/>
                  </a:cubicBezTo>
                  <a:cubicBezTo>
                    <a:pt x="3761" y="2765"/>
                    <a:pt x="3408" y="3279"/>
                    <a:pt x="2926" y="3568"/>
                  </a:cubicBezTo>
                  <a:lnTo>
                    <a:pt x="2765" y="3632"/>
                  </a:lnTo>
                  <a:lnTo>
                    <a:pt x="3054" y="6847"/>
                  </a:lnTo>
                  <a:lnTo>
                    <a:pt x="1222" y="6847"/>
                  </a:lnTo>
                  <a:lnTo>
                    <a:pt x="1543" y="3632"/>
                  </a:lnTo>
                  <a:lnTo>
                    <a:pt x="1383" y="3568"/>
                  </a:lnTo>
                  <a:cubicBezTo>
                    <a:pt x="868" y="3279"/>
                    <a:pt x="515" y="2765"/>
                    <a:pt x="515" y="2154"/>
                  </a:cubicBezTo>
                  <a:cubicBezTo>
                    <a:pt x="547" y="1254"/>
                    <a:pt x="1254" y="514"/>
                    <a:pt x="2154" y="514"/>
                  </a:cubicBezTo>
                  <a:close/>
                  <a:moveTo>
                    <a:pt x="2154" y="0"/>
                  </a:moveTo>
                  <a:cubicBezTo>
                    <a:pt x="965" y="0"/>
                    <a:pt x="0" y="964"/>
                    <a:pt x="0" y="2154"/>
                  </a:cubicBezTo>
                  <a:cubicBezTo>
                    <a:pt x="0" y="2898"/>
                    <a:pt x="387" y="3560"/>
                    <a:pt x="980" y="3934"/>
                  </a:cubicBezTo>
                  <a:lnTo>
                    <a:pt x="980" y="3934"/>
                  </a:lnTo>
                  <a:lnTo>
                    <a:pt x="643" y="7393"/>
                  </a:lnTo>
                  <a:lnTo>
                    <a:pt x="3633" y="7393"/>
                  </a:lnTo>
                  <a:lnTo>
                    <a:pt x="3325" y="3916"/>
                  </a:lnTo>
                  <a:lnTo>
                    <a:pt x="3325" y="3916"/>
                  </a:lnTo>
                  <a:cubicBezTo>
                    <a:pt x="3907" y="3539"/>
                    <a:pt x="4308" y="2886"/>
                    <a:pt x="4308" y="2154"/>
                  </a:cubicBezTo>
                  <a:cubicBezTo>
                    <a:pt x="4308" y="964"/>
                    <a:pt x="3343" y="0"/>
                    <a:pt x="21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649;p64">
              <a:extLst>
                <a:ext uri="{FF2B5EF4-FFF2-40B4-BE49-F238E27FC236}">
                  <a16:creationId xmlns:a16="http://schemas.microsoft.com/office/drawing/2014/main" id="{720B1B0E-861B-0949-ACAC-5B5131A5CEFF}"/>
                </a:ext>
              </a:extLst>
            </p:cNvPr>
            <p:cNvSpPr/>
            <p:nvPr/>
          </p:nvSpPr>
          <p:spPr>
            <a:xfrm>
              <a:off x="5929100" y="2603650"/>
              <a:ext cx="129400" cy="472250"/>
            </a:xfrm>
            <a:custGeom>
              <a:avLst/>
              <a:gdLst/>
              <a:ahLst/>
              <a:cxnLst/>
              <a:rect l="l" t="t" r="r" b="b"/>
              <a:pathLst>
                <a:path w="5176" h="18890" extrusionOk="0">
                  <a:moveTo>
                    <a:pt x="4071" y="0"/>
                  </a:moveTo>
                  <a:cubicBezTo>
                    <a:pt x="3836" y="0"/>
                    <a:pt x="3604" y="89"/>
                    <a:pt x="3440" y="270"/>
                  </a:cubicBezTo>
                  <a:cubicBezTo>
                    <a:pt x="1286" y="2520"/>
                    <a:pt x="0" y="5959"/>
                    <a:pt x="32" y="9431"/>
                  </a:cubicBezTo>
                  <a:cubicBezTo>
                    <a:pt x="65" y="12967"/>
                    <a:pt x="1382" y="16406"/>
                    <a:pt x="3633" y="18624"/>
                  </a:cubicBezTo>
                  <a:cubicBezTo>
                    <a:pt x="3809" y="18801"/>
                    <a:pt x="4034" y="18889"/>
                    <a:pt x="4259" y="18889"/>
                  </a:cubicBezTo>
                  <a:cubicBezTo>
                    <a:pt x="4484" y="18889"/>
                    <a:pt x="4709" y="18801"/>
                    <a:pt x="4886" y="18624"/>
                  </a:cubicBezTo>
                  <a:cubicBezTo>
                    <a:pt x="5079" y="18431"/>
                    <a:pt x="5175" y="18206"/>
                    <a:pt x="5175" y="17981"/>
                  </a:cubicBezTo>
                  <a:cubicBezTo>
                    <a:pt x="5143" y="17724"/>
                    <a:pt x="5079" y="17499"/>
                    <a:pt x="4886" y="17338"/>
                  </a:cubicBezTo>
                  <a:cubicBezTo>
                    <a:pt x="2990" y="15442"/>
                    <a:pt x="1865" y="12484"/>
                    <a:pt x="1832" y="9431"/>
                  </a:cubicBezTo>
                  <a:cubicBezTo>
                    <a:pt x="1832" y="6377"/>
                    <a:pt x="2893" y="3452"/>
                    <a:pt x="4725" y="1523"/>
                  </a:cubicBezTo>
                  <a:cubicBezTo>
                    <a:pt x="5079" y="1170"/>
                    <a:pt x="5079" y="591"/>
                    <a:pt x="4693" y="237"/>
                  </a:cubicBezTo>
                  <a:cubicBezTo>
                    <a:pt x="4521" y="81"/>
                    <a:pt x="4295" y="0"/>
                    <a:pt x="40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650;p64">
              <a:extLst>
                <a:ext uri="{FF2B5EF4-FFF2-40B4-BE49-F238E27FC236}">
                  <a16:creationId xmlns:a16="http://schemas.microsoft.com/office/drawing/2014/main" id="{A58AC732-F4E4-884C-A2B2-32348CE1AFB8}"/>
                </a:ext>
              </a:extLst>
            </p:cNvPr>
            <p:cNvSpPr/>
            <p:nvPr/>
          </p:nvSpPr>
          <p:spPr>
            <a:xfrm>
              <a:off x="6023125" y="2663900"/>
              <a:ext cx="100475" cy="350100"/>
            </a:xfrm>
            <a:custGeom>
              <a:avLst/>
              <a:gdLst/>
              <a:ahLst/>
              <a:cxnLst/>
              <a:rect l="l" t="t" r="r" b="b"/>
              <a:pathLst>
                <a:path w="4019" h="14004" extrusionOk="0">
                  <a:moveTo>
                    <a:pt x="3009" y="0"/>
                  </a:moveTo>
                  <a:cubicBezTo>
                    <a:pt x="2752" y="0"/>
                    <a:pt x="2497" y="116"/>
                    <a:pt x="2315" y="335"/>
                  </a:cubicBezTo>
                  <a:cubicBezTo>
                    <a:pt x="804" y="2135"/>
                    <a:pt x="0" y="4513"/>
                    <a:pt x="0" y="6989"/>
                  </a:cubicBezTo>
                  <a:cubicBezTo>
                    <a:pt x="32" y="9528"/>
                    <a:pt x="900" y="11875"/>
                    <a:pt x="2443" y="13675"/>
                  </a:cubicBezTo>
                  <a:cubicBezTo>
                    <a:pt x="2621" y="13888"/>
                    <a:pt x="2868" y="14003"/>
                    <a:pt x="3119" y="14003"/>
                  </a:cubicBezTo>
                  <a:cubicBezTo>
                    <a:pt x="3321" y="14003"/>
                    <a:pt x="3525" y="13929"/>
                    <a:pt x="3697" y="13771"/>
                  </a:cubicBezTo>
                  <a:cubicBezTo>
                    <a:pt x="3922" y="13610"/>
                    <a:pt x="4018" y="13353"/>
                    <a:pt x="4018" y="13096"/>
                  </a:cubicBezTo>
                  <a:cubicBezTo>
                    <a:pt x="4018" y="12871"/>
                    <a:pt x="3954" y="12678"/>
                    <a:pt x="3793" y="12517"/>
                  </a:cubicBezTo>
                  <a:cubicBezTo>
                    <a:pt x="2540" y="11039"/>
                    <a:pt x="1832" y="9078"/>
                    <a:pt x="1832" y="6989"/>
                  </a:cubicBezTo>
                  <a:cubicBezTo>
                    <a:pt x="1800" y="4931"/>
                    <a:pt x="2475" y="2971"/>
                    <a:pt x="3697" y="1460"/>
                  </a:cubicBezTo>
                  <a:cubicBezTo>
                    <a:pt x="4018" y="1074"/>
                    <a:pt x="3954" y="528"/>
                    <a:pt x="3568" y="206"/>
                  </a:cubicBezTo>
                  <a:cubicBezTo>
                    <a:pt x="3401" y="67"/>
                    <a:pt x="3205" y="0"/>
                    <a:pt x="30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651;p64">
              <a:extLst>
                <a:ext uri="{FF2B5EF4-FFF2-40B4-BE49-F238E27FC236}">
                  <a16:creationId xmlns:a16="http://schemas.microsoft.com/office/drawing/2014/main" id="{4742F70D-52EE-CF4C-9B74-B586598E09E6}"/>
                </a:ext>
              </a:extLst>
            </p:cNvPr>
            <p:cNvSpPr/>
            <p:nvPr/>
          </p:nvSpPr>
          <p:spPr>
            <a:xfrm>
              <a:off x="6109100" y="2725025"/>
              <a:ext cx="81200" cy="228850"/>
            </a:xfrm>
            <a:custGeom>
              <a:avLst/>
              <a:gdLst/>
              <a:ahLst/>
              <a:cxnLst/>
              <a:rect l="l" t="t" r="r" b="b"/>
              <a:pathLst>
                <a:path w="3248" h="9154" extrusionOk="0">
                  <a:moveTo>
                    <a:pt x="2175" y="1"/>
                  </a:moveTo>
                  <a:cubicBezTo>
                    <a:pt x="1908" y="1"/>
                    <a:pt x="1646" y="124"/>
                    <a:pt x="1479" y="365"/>
                  </a:cubicBezTo>
                  <a:cubicBezTo>
                    <a:pt x="515" y="1586"/>
                    <a:pt x="1" y="3033"/>
                    <a:pt x="1" y="4544"/>
                  </a:cubicBezTo>
                  <a:cubicBezTo>
                    <a:pt x="33" y="6087"/>
                    <a:pt x="579" y="7565"/>
                    <a:pt x="1640" y="8819"/>
                  </a:cubicBezTo>
                  <a:cubicBezTo>
                    <a:pt x="1822" y="9038"/>
                    <a:pt x="2088" y="9153"/>
                    <a:pt x="2354" y="9153"/>
                  </a:cubicBezTo>
                  <a:cubicBezTo>
                    <a:pt x="2556" y="9153"/>
                    <a:pt x="2759" y="9086"/>
                    <a:pt x="2926" y="8947"/>
                  </a:cubicBezTo>
                  <a:cubicBezTo>
                    <a:pt x="3119" y="8755"/>
                    <a:pt x="3247" y="8497"/>
                    <a:pt x="3247" y="8240"/>
                  </a:cubicBezTo>
                  <a:cubicBezTo>
                    <a:pt x="3247" y="8047"/>
                    <a:pt x="3151" y="7822"/>
                    <a:pt x="3022" y="7662"/>
                  </a:cubicBezTo>
                  <a:cubicBezTo>
                    <a:pt x="2251" y="6729"/>
                    <a:pt x="1833" y="5637"/>
                    <a:pt x="1833" y="4511"/>
                  </a:cubicBezTo>
                  <a:cubicBezTo>
                    <a:pt x="1801" y="3419"/>
                    <a:pt x="2186" y="2390"/>
                    <a:pt x="2894" y="1458"/>
                  </a:cubicBezTo>
                  <a:cubicBezTo>
                    <a:pt x="3215" y="1072"/>
                    <a:pt x="3151" y="493"/>
                    <a:pt x="2733" y="204"/>
                  </a:cubicBezTo>
                  <a:cubicBezTo>
                    <a:pt x="2569" y="68"/>
                    <a:pt x="2371" y="1"/>
                    <a:pt x="21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652;p64">
              <a:extLst>
                <a:ext uri="{FF2B5EF4-FFF2-40B4-BE49-F238E27FC236}">
                  <a16:creationId xmlns:a16="http://schemas.microsoft.com/office/drawing/2014/main" id="{B7BA4A60-E5A7-104D-A569-CF3EC3591AF8}"/>
                </a:ext>
              </a:extLst>
            </p:cNvPr>
            <p:cNvSpPr/>
            <p:nvPr/>
          </p:nvSpPr>
          <p:spPr>
            <a:xfrm>
              <a:off x="1945600" y="2603650"/>
              <a:ext cx="128600" cy="472250"/>
            </a:xfrm>
            <a:custGeom>
              <a:avLst/>
              <a:gdLst/>
              <a:ahLst/>
              <a:cxnLst/>
              <a:rect l="l" t="t" r="r" b="b"/>
              <a:pathLst>
                <a:path w="5144" h="18890" extrusionOk="0">
                  <a:moveTo>
                    <a:pt x="1077" y="0"/>
                  </a:moveTo>
                  <a:cubicBezTo>
                    <a:pt x="849" y="0"/>
                    <a:pt x="623" y="81"/>
                    <a:pt x="451" y="237"/>
                  </a:cubicBezTo>
                  <a:cubicBezTo>
                    <a:pt x="97" y="591"/>
                    <a:pt x="97" y="1170"/>
                    <a:pt x="418" y="1523"/>
                  </a:cubicBezTo>
                  <a:cubicBezTo>
                    <a:pt x="2251" y="3452"/>
                    <a:pt x="3344" y="6377"/>
                    <a:pt x="3311" y="9431"/>
                  </a:cubicBezTo>
                  <a:cubicBezTo>
                    <a:pt x="3311" y="12484"/>
                    <a:pt x="2154" y="15442"/>
                    <a:pt x="258" y="17338"/>
                  </a:cubicBezTo>
                  <a:cubicBezTo>
                    <a:pt x="97" y="17499"/>
                    <a:pt x="1" y="17724"/>
                    <a:pt x="1" y="17981"/>
                  </a:cubicBezTo>
                  <a:cubicBezTo>
                    <a:pt x="1" y="18206"/>
                    <a:pt x="97" y="18431"/>
                    <a:pt x="258" y="18624"/>
                  </a:cubicBezTo>
                  <a:cubicBezTo>
                    <a:pt x="434" y="18801"/>
                    <a:pt x="668" y="18889"/>
                    <a:pt x="901" y="18889"/>
                  </a:cubicBezTo>
                  <a:cubicBezTo>
                    <a:pt x="1134" y="18889"/>
                    <a:pt x="1367" y="18801"/>
                    <a:pt x="1543" y="18624"/>
                  </a:cubicBezTo>
                  <a:cubicBezTo>
                    <a:pt x="3761" y="16406"/>
                    <a:pt x="5111" y="12967"/>
                    <a:pt x="5144" y="9431"/>
                  </a:cubicBezTo>
                  <a:cubicBezTo>
                    <a:pt x="5144" y="5959"/>
                    <a:pt x="3890" y="2520"/>
                    <a:pt x="1736" y="270"/>
                  </a:cubicBezTo>
                  <a:cubicBezTo>
                    <a:pt x="1555" y="89"/>
                    <a:pt x="1315" y="0"/>
                    <a:pt x="107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53;p64">
              <a:extLst>
                <a:ext uri="{FF2B5EF4-FFF2-40B4-BE49-F238E27FC236}">
                  <a16:creationId xmlns:a16="http://schemas.microsoft.com/office/drawing/2014/main" id="{ACD4852C-7E35-BE40-AF72-5044DA6C7BA0}"/>
                </a:ext>
              </a:extLst>
            </p:cNvPr>
            <p:cNvSpPr/>
            <p:nvPr/>
          </p:nvSpPr>
          <p:spPr>
            <a:xfrm>
              <a:off x="1879700" y="2663900"/>
              <a:ext cx="101275" cy="350100"/>
            </a:xfrm>
            <a:custGeom>
              <a:avLst/>
              <a:gdLst/>
              <a:ahLst/>
              <a:cxnLst/>
              <a:rect l="l" t="t" r="r" b="b"/>
              <a:pathLst>
                <a:path w="4051" h="14004" extrusionOk="0">
                  <a:moveTo>
                    <a:pt x="1023" y="0"/>
                  </a:moveTo>
                  <a:cubicBezTo>
                    <a:pt x="820" y="0"/>
                    <a:pt x="617" y="67"/>
                    <a:pt x="451" y="206"/>
                  </a:cubicBezTo>
                  <a:cubicBezTo>
                    <a:pt x="65" y="528"/>
                    <a:pt x="33" y="1074"/>
                    <a:pt x="322" y="1460"/>
                  </a:cubicBezTo>
                  <a:cubicBezTo>
                    <a:pt x="1576" y="2971"/>
                    <a:pt x="2219" y="4931"/>
                    <a:pt x="2219" y="6989"/>
                  </a:cubicBezTo>
                  <a:cubicBezTo>
                    <a:pt x="2187" y="9078"/>
                    <a:pt x="1511" y="11039"/>
                    <a:pt x="226" y="12517"/>
                  </a:cubicBezTo>
                  <a:cubicBezTo>
                    <a:pt x="97" y="12678"/>
                    <a:pt x="33" y="12871"/>
                    <a:pt x="1" y="13096"/>
                  </a:cubicBezTo>
                  <a:cubicBezTo>
                    <a:pt x="1" y="13353"/>
                    <a:pt x="129" y="13610"/>
                    <a:pt x="322" y="13771"/>
                  </a:cubicBezTo>
                  <a:cubicBezTo>
                    <a:pt x="494" y="13929"/>
                    <a:pt x="705" y="14003"/>
                    <a:pt x="913" y="14003"/>
                  </a:cubicBezTo>
                  <a:cubicBezTo>
                    <a:pt x="1173" y="14003"/>
                    <a:pt x="1430" y="13888"/>
                    <a:pt x="1608" y="13675"/>
                  </a:cubicBezTo>
                  <a:cubicBezTo>
                    <a:pt x="3151" y="11875"/>
                    <a:pt x="4019" y="9528"/>
                    <a:pt x="4019" y="6989"/>
                  </a:cubicBezTo>
                  <a:cubicBezTo>
                    <a:pt x="4051" y="4513"/>
                    <a:pt x="3215" y="2135"/>
                    <a:pt x="1737" y="335"/>
                  </a:cubicBezTo>
                  <a:cubicBezTo>
                    <a:pt x="1554" y="116"/>
                    <a:pt x="1289" y="0"/>
                    <a:pt x="10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654;p64">
              <a:extLst>
                <a:ext uri="{FF2B5EF4-FFF2-40B4-BE49-F238E27FC236}">
                  <a16:creationId xmlns:a16="http://schemas.microsoft.com/office/drawing/2014/main" id="{0FCFF860-876C-994A-A3F2-46E5375D8411}"/>
                </a:ext>
              </a:extLst>
            </p:cNvPr>
            <p:cNvSpPr/>
            <p:nvPr/>
          </p:nvSpPr>
          <p:spPr>
            <a:xfrm>
              <a:off x="1813800" y="2725025"/>
              <a:ext cx="81200" cy="228850"/>
            </a:xfrm>
            <a:custGeom>
              <a:avLst/>
              <a:gdLst/>
              <a:ahLst/>
              <a:cxnLst/>
              <a:rect l="l" t="t" r="r" b="b"/>
              <a:pathLst>
                <a:path w="3248" h="9154" extrusionOk="0">
                  <a:moveTo>
                    <a:pt x="1057" y="1"/>
                  </a:moveTo>
                  <a:cubicBezTo>
                    <a:pt x="861" y="1"/>
                    <a:pt x="660" y="68"/>
                    <a:pt x="483" y="204"/>
                  </a:cubicBezTo>
                  <a:cubicBezTo>
                    <a:pt x="97" y="493"/>
                    <a:pt x="33" y="1072"/>
                    <a:pt x="322" y="1458"/>
                  </a:cubicBezTo>
                  <a:cubicBezTo>
                    <a:pt x="1062" y="2390"/>
                    <a:pt x="1415" y="3419"/>
                    <a:pt x="1415" y="4511"/>
                  </a:cubicBezTo>
                  <a:cubicBezTo>
                    <a:pt x="1415" y="5637"/>
                    <a:pt x="997" y="6729"/>
                    <a:pt x="194" y="7662"/>
                  </a:cubicBezTo>
                  <a:cubicBezTo>
                    <a:pt x="65" y="7822"/>
                    <a:pt x="1" y="8047"/>
                    <a:pt x="1" y="8240"/>
                  </a:cubicBezTo>
                  <a:cubicBezTo>
                    <a:pt x="1" y="8497"/>
                    <a:pt x="97" y="8755"/>
                    <a:pt x="322" y="8947"/>
                  </a:cubicBezTo>
                  <a:cubicBezTo>
                    <a:pt x="489" y="9086"/>
                    <a:pt x="692" y="9153"/>
                    <a:pt x="894" y="9153"/>
                  </a:cubicBezTo>
                  <a:cubicBezTo>
                    <a:pt x="1160" y="9153"/>
                    <a:pt x="1426" y="9038"/>
                    <a:pt x="1608" y="8819"/>
                  </a:cubicBezTo>
                  <a:cubicBezTo>
                    <a:pt x="2637" y="7565"/>
                    <a:pt x="3215" y="6087"/>
                    <a:pt x="3215" y="4544"/>
                  </a:cubicBezTo>
                  <a:cubicBezTo>
                    <a:pt x="3247" y="3033"/>
                    <a:pt x="2733" y="1586"/>
                    <a:pt x="1769" y="365"/>
                  </a:cubicBezTo>
                  <a:cubicBezTo>
                    <a:pt x="1584" y="124"/>
                    <a:pt x="1324" y="1"/>
                    <a:pt x="10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655;p64">
              <a:extLst>
                <a:ext uri="{FF2B5EF4-FFF2-40B4-BE49-F238E27FC236}">
                  <a16:creationId xmlns:a16="http://schemas.microsoft.com/office/drawing/2014/main" id="{6B6B125E-5317-AB40-A6F4-216EDC22BA59}"/>
                </a:ext>
              </a:extLst>
            </p:cNvPr>
            <p:cNvSpPr/>
            <p:nvPr/>
          </p:nvSpPr>
          <p:spPr>
            <a:xfrm>
              <a:off x="3763375" y="496075"/>
              <a:ext cx="476550" cy="127800"/>
            </a:xfrm>
            <a:custGeom>
              <a:avLst/>
              <a:gdLst/>
              <a:ahLst/>
              <a:cxnLst/>
              <a:rect l="l" t="t" r="r" b="b"/>
              <a:pathLst>
                <a:path w="19062" h="5112" extrusionOk="0">
                  <a:moveTo>
                    <a:pt x="997" y="0"/>
                  </a:moveTo>
                  <a:cubicBezTo>
                    <a:pt x="772" y="0"/>
                    <a:pt x="547" y="65"/>
                    <a:pt x="354" y="258"/>
                  </a:cubicBezTo>
                  <a:cubicBezTo>
                    <a:pt x="0" y="611"/>
                    <a:pt x="0" y="1190"/>
                    <a:pt x="354" y="1543"/>
                  </a:cubicBezTo>
                  <a:cubicBezTo>
                    <a:pt x="2572" y="3761"/>
                    <a:pt x="6011" y="5111"/>
                    <a:pt x="9547" y="5111"/>
                  </a:cubicBezTo>
                  <a:cubicBezTo>
                    <a:pt x="9590" y="5112"/>
                    <a:pt x="9634" y="5112"/>
                    <a:pt x="9677" y="5112"/>
                  </a:cubicBezTo>
                  <a:cubicBezTo>
                    <a:pt x="13105" y="5112"/>
                    <a:pt x="16486" y="3863"/>
                    <a:pt x="18708" y="1736"/>
                  </a:cubicBezTo>
                  <a:cubicBezTo>
                    <a:pt x="19062" y="1383"/>
                    <a:pt x="19062" y="804"/>
                    <a:pt x="18740" y="450"/>
                  </a:cubicBezTo>
                  <a:cubicBezTo>
                    <a:pt x="18555" y="266"/>
                    <a:pt x="18309" y="169"/>
                    <a:pt x="18066" y="169"/>
                  </a:cubicBezTo>
                  <a:cubicBezTo>
                    <a:pt x="17843" y="169"/>
                    <a:pt x="17623" y="249"/>
                    <a:pt x="17455" y="418"/>
                  </a:cubicBezTo>
                  <a:cubicBezTo>
                    <a:pt x="15553" y="2224"/>
                    <a:pt x="12684" y="3312"/>
                    <a:pt x="9678" y="3312"/>
                  </a:cubicBezTo>
                  <a:cubicBezTo>
                    <a:pt x="9634" y="3312"/>
                    <a:pt x="9591" y="3312"/>
                    <a:pt x="9547" y="3311"/>
                  </a:cubicBezTo>
                  <a:cubicBezTo>
                    <a:pt x="6493" y="3279"/>
                    <a:pt x="3536" y="2154"/>
                    <a:pt x="1639" y="258"/>
                  </a:cubicBezTo>
                  <a:cubicBezTo>
                    <a:pt x="1479" y="65"/>
                    <a:pt x="1254" y="0"/>
                    <a:pt x="99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656;p64">
              <a:extLst>
                <a:ext uri="{FF2B5EF4-FFF2-40B4-BE49-F238E27FC236}">
                  <a16:creationId xmlns:a16="http://schemas.microsoft.com/office/drawing/2014/main" id="{12888DFD-428D-0844-8201-DDC3FB781E27}"/>
                </a:ext>
              </a:extLst>
            </p:cNvPr>
            <p:cNvSpPr/>
            <p:nvPr/>
          </p:nvSpPr>
          <p:spPr>
            <a:xfrm>
              <a:off x="3824450" y="430175"/>
              <a:ext cx="356025" cy="100475"/>
            </a:xfrm>
            <a:custGeom>
              <a:avLst/>
              <a:gdLst/>
              <a:ahLst/>
              <a:cxnLst/>
              <a:rect l="l" t="t" r="r" b="b"/>
              <a:pathLst>
                <a:path w="14241" h="4019" extrusionOk="0">
                  <a:moveTo>
                    <a:pt x="1029" y="1"/>
                  </a:moveTo>
                  <a:cubicBezTo>
                    <a:pt x="772" y="1"/>
                    <a:pt x="514" y="97"/>
                    <a:pt x="354" y="322"/>
                  </a:cubicBezTo>
                  <a:cubicBezTo>
                    <a:pt x="0" y="708"/>
                    <a:pt x="64" y="1286"/>
                    <a:pt x="450" y="1608"/>
                  </a:cubicBezTo>
                  <a:cubicBezTo>
                    <a:pt x="2250" y="3151"/>
                    <a:pt x="4597" y="3986"/>
                    <a:pt x="7136" y="4019"/>
                  </a:cubicBezTo>
                  <a:cubicBezTo>
                    <a:pt x="9611" y="4019"/>
                    <a:pt x="11990" y="3215"/>
                    <a:pt x="13790" y="1736"/>
                  </a:cubicBezTo>
                  <a:cubicBezTo>
                    <a:pt x="14176" y="1415"/>
                    <a:pt x="14240" y="836"/>
                    <a:pt x="13919" y="451"/>
                  </a:cubicBezTo>
                  <a:cubicBezTo>
                    <a:pt x="13736" y="232"/>
                    <a:pt x="13481" y="116"/>
                    <a:pt x="13224" y="116"/>
                  </a:cubicBezTo>
                  <a:cubicBezTo>
                    <a:pt x="13028" y="116"/>
                    <a:pt x="12832" y="183"/>
                    <a:pt x="12665" y="322"/>
                  </a:cubicBezTo>
                  <a:cubicBezTo>
                    <a:pt x="11154" y="1543"/>
                    <a:pt x="9193" y="2219"/>
                    <a:pt x="7136" y="2219"/>
                  </a:cubicBezTo>
                  <a:cubicBezTo>
                    <a:pt x="5047" y="2186"/>
                    <a:pt x="3086" y="1479"/>
                    <a:pt x="1607" y="226"/>
                  </a:cubicBezTo>
                  <a:cubicBezTo>
                    <a:pt x="1447" y="65"/>
                    <a:pt x="1254" y="1"/>
                    <a:pt x="10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3657;p64">
              <a:extLst>
                <a:ext uri="{FF2B5EF4-FFF2-40B4-BE49-F238E27FC236}">
                  <a16:creationId xmlns:a16="http://schemas.microsoft.com/office/drawing/2014/main" id="{0BD46367-8454-2C4F-A5F4-E8CA47DBE616}"/>
                </a:ext>
              </a:extLst>
            </p:cNvPr>
            <p:cNvSpPr/>
            <p:nvPr/>
          </p:nvSpPr>
          <p:spPr>
            <a:xfrm>
              <a:off x="3884700" y="363475"/>
              <a:ext cx="234700" cy="81200"/>
            </a:xfrm>
            <a:custGeom>
              <a:avLst/>
              <a:gdLst/>
              <a:ahLst/>
              <a:cxnLst/>
              <a:rect l="l" t="t" r="r" b="b"/>
              <a:pathLst>
                <a:path w="9388" h="3248" extrusionOk="0">
                  <a:moveTo>
                    <a:pt x="1030" y="1"/>
                  </a:moveTo>
                  <a:cubicBezTo>
                    <a:pt x="772" y="1"/>
                    <a:pt x="515" y="129"/>
                    <a:pt x="322" y="322"/>
                  </a:cubicBezTo>
                  <a:cubicBezTo>
                    <a:pt x="1" y="708"/>
                    <a:pt x="65" y="1286"/>
                    <a:pt x="451" y="1608"/>
                  </a:cubicBezTo>
                  <a:cubicBezTo>
                    <a:pt x="1705" y="2669"/>
                    <a:pt x="3183" y="3247"/>
                    <a:pt x="4726" y="3247"/>
                  </a:cubicBezTo>
                  <a:cubicBezTo>
                    <a:pt x="6237" y="3247"/>
                    <a:pt x="7683" y="2733"/>
                    <a:pt x="8905" y="1768"/>
                  </a:cubicBezTo>
                  <a:cubicBezTo>
                    <a:pt x="9323" y="1479"/>
                    <a:pt x="9387" y="901"/>
                    <a:pt x="9066" y="515"/>
                  </a:cubicBezTo>
                  <a:cubicBezTo>
                    <a:pt x="8895" y="287"/>
                    <a:pt x="8624" y="161"/>
                    <a:pt x="8351" y="161"/>
                  </a:cubicBezTo>
                  <a:cubicBezTo>
                    <a:pt x="8161" y="161"/>
                    <a:pt x="7970" y="222"/>
                    <a:pt x="7812" y="354"/>
                  </a:cubicBezTo>
                  <a:cubicBezTo>
                    <a:pt x="6880" y="1061"/>
                    <a:pt x="5851" y="1447"/>
                    <a:pt x="4758" y="1447"/>
                  </a:cubicBezTo>
                  <a:cubicBezTo>
                    <a:pt x="3633" y="1415"/>
                    <a:pt x="2540" y="997"/>
                    <a:pt x="1608" y="226"/>
                  </a:cubicBezTo>
                  <a:cubicBezTo>
                    <a:pt x="1447" y="97"/>
                    <a:pt x="1222" y="33"/>
                    <a:pt x="10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3658;p64">
              <a:extLst>
                <a:ext uri="{FF2B5EF4-FFF2-40B4-BE49-F238E27FC236}">
                  <a16:creationId xmlns:a16="http://schemas.microsoft.com/office/drawing/2014/main" id="{DB618682-5202-7C47-94D1-C22A0828A01E}"/>
                </a:ext>
              </a:extLst>
            </p:cNvPr>
            <p:cNvSpPr/>
            <p:nvPr/>
          </p:nvSpPr>
          <p:spPr>
            <a:xfrm>
              <a:off x="1808175" y="3778825"/>
              <a:ext cx="4317825" cy="1350100"/>
            </a:xfrm>
            <a:custGeom>
              <a:avLst/>
              <a:gdLst/>
              <a:ahLst/>
              <a:cxnLst/>
              <a:rect l="l" t="t" r="r" b="b"/>
              <a:pathLst>
                <a:path w="172713" h="54004" extrusionOk="0">
                  <a:moveTo>
                    <a:pt x="86341" y="1"/>
                  </a:moveTo>
                  <a:cubicBezTo>
                    <a:pt x="38671" y="1"/>
                    <a:pt x="1" y="12087"/>
                    <a:pt x="1" y="27002"/>
                  </a:cubicBezTo>
                  <a:cubicBezTo>
                    <a:pt x="1" y="41917"/>
                    <a:pt x="38671" y="54003"/>
                    <a:pt x="86341" y="54003"/>
                  </a:cubicBezTo>
                  <a:cubicBezTo>
                    <a:pt x="134043" y="54003"/>
                    <a:pt x="172713" y="41917"/>
                    <a:pt x="172713" y="27002"/>
                  </a:cubicBezTo>
                  <a:cubicBezTo>
                    <a:pt x="172713" y="12087"/>
                    <a:pt x="134043" y="1"/>
                    <a:pt x="8634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3659;p64">
              <a:extLst>
                <a:ext uri="{FF2B5EF4-FFF2-40B4-BE49-F238E27FC236}">
                  <a16:creationId xmlns:a16="http://schemas.microsoft.com/office/drawing/2014/main" id="{7062674C-B41E-FD4D-99BE-6DAE5A281BB7}"/>
                </a:ext>
              </a:extLst>
            </p:cNvPr>
            <p:cNvSpPr/>
            <p:nvPr/>
          </p:nvSpPr>
          <p:spPr>
            <a:xfrm>
              <a:off x="1808175" y="3778825"/>
              <a:ext cx="4317825" cy="1350100"/>
            </a:xfrm>
            <a:custGeom>
              <a:avLst/>
              <a:gdLst/>
              <a:ahLst/>
              <a:cxnLst/>
              <a:rect l="l" t="t" r="r" b="b"/>
              <a:pathLst>
                <a:path w="172713" h="54004" extrusionOk="0">
                  <a:moveTo>
                    <a:pt x="86341" y="1"/>
                  </a:moveTo>
                  <a:cubicBezTo>
                    <a:pt x="38671" y="1"/>
                    <a:pt x="1" y="12087"/>
                    <a:pt x="1" y="27002"/>
                  </a:cubicBezTo>
                  <a:cubicBezTo>
                    <a:pt x="1" y="41917"/>
                    <a:pt x="38671" y="54003"/>
                    <a:pt x="86341" y="54003"/>
                  </a:cubicBezTo>
                  <a:cubicBezTo>
                    <a:pt x="134043" y="54003"/>
                    <a:pt x="172713" y="41917"/>
                    <a:pt x="172713" y="27002"/>
                  </a:cubicBezTo>
                  <a:cubicBezTo>
                    <a:pt x="172713" y="12087"/>
                    <a:pt x="134043" y="1"/>
                    <a:pt x="8634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3660;p64">
              <a:extLst>
                <a:ext uri="{FF2B5EF4-FFF2-40B4-BE49-F238E27FC236}">
                  <a16:creationId xmlns:a16="http://schemas.microsoft.com/office/drawing/2014/main" id="{13D38A2D-6AEB-3943-8A56-0E3007D14278}"/>
                </a:ext>
              </a:extLst>
            </p:cNvPr>
            <p:cNvSpPr/>
            <p:nvPr/>
          </p:nvSpPr>
          <p:spPr>
            <a:xfrm>
              <a:off x="2021950" y="3784450"/>
              <a:ext cx="3933700" cy="1195000"/>
            </a:xfrm>
            <a:custGeom>
              <a:avLst/>
              <a:gdLst/>
              <a:ahLst/>
              <a:cxnLst/>
              <a:rect l="l" t="t" r="r" b="b"/>
              <a:pathLst>
                <a:path w="157348" h="47800" extrusionOk="0">
                  <a:moveTo>
                    <a:pt x="78658" y="1"/>
                  </a:moveTo>
                  <a:cubicBezTo>
                    <a:pt x="35230" y="1"/>
                    <a:pt x="0" y="10705"/>
                    <a:pt x="0" y="23916"/>
                  </a:cubicBezTo>
                  <a:cubicBezTo>
                    <a:pt x="0" y="37095"/>
                    <a:pt x="35230" y="47800"/>
                    <a:pt x="78658" y="47800"/>
                  </a:cubicBezTo>
                  <a:cubicBezTo>
                    <a:pt x="122117" y="47800"/>
                    <a:pt x="157347" y="37095"/>
                    <a:pt x="157347" y="23916"/>
                  </a:cubicBezTo>
                  <a:cubicBezTo>
                    <a:pt x="157347" y="10705"/>
                    <a:pt x="122117" y="1"/>
                    <a:pt x="78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661;p64">
              <a:extLst>
                <a:ext uri="{FF2B5EF4-FFF2-40B4-BE49-F238E27FC236}">
                  <a16:creationId xmlns:a16="http://schemas.microsoft.com/office/drawing/2014/main" id="{B06B5374-759D-C949-8192-63F0DFA65878}"/>
                </a:ext>
              </a:extLst>
            </p:cNvPr>
            <p:cNvSpPr/>
            <p:nvPr/>
          </p:nvSpPr>
          <p:spPr>
            <a:xfrm>
              <a:off x="2014700" y="3778025"/>
              <a:ext cx="3948175" cy="1207850"/>
            </a:xfrm>
            <a:custGeom>
              <a:avLst/>
              <a:gdLst/>
              <a:ahLst/>
              <a:cxnLst/>
              <a:rect l="l" t="t" r="r" b="b"/>
              <a:pathLst>
                <a:path w="157927" h="48314" extrusionOk="0">
                  <a:moveTo>
                    <a:pt x="78948" y="515"/>
                  </a:moveTo>
                  <a:cubicBezTo>
                    <a:pt x="100677" y="515"/>
                    <a:pt x="120317" y="3183"/>
                    <a:pt x="134525" y="7522"/>
                  </a:cubicBezTo>
                  <a:cubicBezTo>
                    <a:pt x="141629" y="9676"/>
                    <a:pt x="147351" y="12248"/>
                    <a:pt x="151305" y="15076"/>
                  </a:cubicBezTo>
                  <a:cubicBezTo>
                    <a:pt x="153298" y="16491"/>
                    <a:pt x="154808" y="17969"/>
                    <a:pt x="155837" y="19480"/>
                  </a:cubicBezTo>
                  <a:cubicBezTo>
                    <a:pt x="156866" y="21023"/>
                    <a:pt x="157380" y="22566"/>
                    <a:pt x="157380" y="24173"/>
                  </a:cubicBezTo>
                  <a:cubicBezTo>
                    <a:pt x="157380" y="25748"/>
                    <a:pt x="156866" y="27291"/>
                    <a:pt x="155837" y="28834"/>
                  </a:cubicBezTo>
                  <a:cubicBezTo>
                    <a:pt x="154037" y="31502"/>
                    <a:pt x="150726" y="34009"/>
                    <a:pt x="146129" y="36324"/>
                  </a:cubicBezTo>
                  <a:cubicBezTo>
                    <a:pt x="132404" y="43171"/>
                    <a:pt x="107460" y="47799"/>
                    <a:pt x="78948" y="47799"/>
                  </a:cubicBezTo>
                  <a:cubicBezTo>
                    <a:pt x="57250" y="47799"/>
                    <a:pt x="37610" y="45131"/>
                    <a:pt x="23402" y="40792"/>
                  </a:cubicBezTo>
                  <a:cubicBezTo>
                    <a:pt x="16298" y="38638"/>
                    <a:pt x="10544" y="36067"/>
                    <a:pt x="6623" y="33238"/>
                  </a:cubicBezTo>
                  <a:cubicBezTo>
                    <a:pt x="4630" y="31824"/>
                    <a:pt x="3119" y="30345"/>
                    <a:pt x="2090" y="28834"/>
                  </a:cubicBezTo>
                  <a:cubicBezTo>
                    <a:pt x="1062" y="27291"/>
                    <a:pt x="547" y="25748"/>
                    <a:pt x="547" y="24173"/>
                  </a:cubicBezTo>
                  <a:cubicBezTo>
                    <a:pt x="547" y="22566"/>
                    <a:pt x="1062" y="21023"/>
                    <a:pt x="2090" y="19480"/>
                  </a:cubicBezTo>
                  <a:cubicBezTo>
                    <a:pt x="3890" y="16812"/>
                    <a:pt x="7201" y="14305"/>
                    <a:pt x="11798" y="11990"/>
                  </a:cubicBezTo>
                  <a:cubicBezTo>
                    <a:pt x="25524" y="5144"/>
                    <a:pt x="50468" y="515"/>
                    <a:pt x="78948" y="515"/>
                  </a:cubicBezTo>
                  <a:close/>
                  <a:moveTo>
                    <a:pt x="78948" y="1"/>
                  </a:moveTo>
                  <a:cubicBezTo>
                    <a:pt x="57218" y="1"/>
                    <a:pt x="37513" y="2669"/>
                    <a:pt x="23241" y="7008"/>
                  </a:cubicBezTo>
                  <a:cubicBezTo>
                    <a:pt x="16105" y="9162"/>
                    <a:pt x="10319" y="11765"/>
                    <a:pt x="6301" y="14626"/>
                  </a:cubicBezTo>
                  <a:cubicBezTo>
                    <a:pt x="4308" y="16073"/>
                    <a:pt x="2733" y="17584"/>
                    <a:pt x="1640" y="19191"/>
                  </a:cubicBezTo>
                  <a:cubicBezTo>
                    <a:pt x="580" y="20766"/>
                    <a:pt x="1" y="22437"/>
                    <a:pt x="1" y="24173"/>
                  </a:cubicBezTo>
                  <a:cubicBezTo>
                    <a:pt x="1" y="25877"/>
                    <a:pt x="580" y="27548"/>
                    <a:pt x="1640" y="29123"/>
                  </a:cubicBezTo>
                  <a:cubicBezTo>
                    <a:pt x="3537" y="31920"/>
                    <a:pt x="6912" y="34492"/>
                    <a:pt x="11541" y="36774"/>
                  </a:cubicBezTo>
                  <a:cubicBezTo>
                    <a:pt x="25427" y="43717"/>
                    <a:pt x="50403" y="48314"/>
                    <a:pt x="78948" y="48314"/>
                  </a:cubicBezTo>
                  <a:cubicBezTo>
                    <a:pt x="100709" y="48314"/>
                    <a:pt x="120414" y="45646"/>
                    <a:pt x="134686" y="41306"/>
                  </a:cubicBezTo>
                  <a:cubicBezTo>
                    <a:pt x="141822" y="39153"/>
                    <a:pt x="147608" y="36549"/>
                    <a:pt x="151626" y="33688"/>
                  </a:cubicBezTo>
                  <a:cubicBezTo>
                    <a:pt x="153619" y="32241"/>
                    <a:pt x="155194" y="30731"/>
                    <a:pt x="156287" y="29123"/>
                  </a:cubicBezTo>
                  <a:cubicBezTo>
                    <a:pt x="157348" y="27548"/>
                    <a:pt x="157926" y="25877"/>
                    <a:pt x="157926" y="24173"/>
                  </a:cubicBezTo>
                  <a:cubicBezTo>
                    <a:pt x="157926" y="22437"/>
                    <a:pt x="157348" y="20766"/>
                    <a:pt x="156287" y="19191"/>
                  </a:cubicBezTo>
                  <a:cubicBezTo>
                    <a:pt x="154390" y="16394"/>
                    <a:pt x="151015" y="13823"/>
                    <a:pt x="146386" y="11540"/>
                  </a:cubicBezTo>
                  <a:cubicBezTo>
                    <a:pt x="132500" y="4597"/>
                    <a:pt x="107524" y="1"/>
                    <a:pt x="789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3662;p64">
              <a:extLst>
                <a:ext uri="{FF2B5EF4-FFF2-40B4-BE49-F238E27FC236}">
                  <a16:creationId xmlns:a16="http://schemas.microsoft.com/office/drawing/2014/main" id="{704D54F3-3DAD-A844-98A0-0ED6768A3973}"/>
                </a:ext>
              </a:extLst>
            </p:cNvPr>
            <p:cNvSpPr/>
            <p:nvPr/>
          </p:nvSpPr>
          <p:spPr>
            <a:xfrm>
              <a:off x="2234900" y="3729000"/>
              <a:ext cx="3507775" cy="1013375"/>
            </a:xfrm>
            <a:custGeom>
              <a:avLst/>
              <a:gdLst/>
              <a:ahLst/>
              <a:cxnLst/>
              <a:rect l="l" t="t" r="r" b="b"/>
              <a:pathLst>
                <a:path w="140311" h="40535" extrusionOk="0">
                  <a:moveTo>
                    <a:pt x="70140" y="1"/>
                  </a:moveTo>
                  <a:cubicBezTo>
                    <a:pt x="31406" y="1"/>
                    <a:pt x="1" y="9098"/>
                    <a:pt x="1" y="20284"/>
                  </a:cubicBezTo>
                  <a:cubicBezTo>
                    <a:pt x="1" y="31470"/>
                    <a:pt x="31406" y="40535"/>
                    <a:pt x="70140" y="40535"/>
                  </a:cubicBezTo>
                  <a:cubicBezTo>
                    <a:pt x="108906" y="40535"/>
                    <a:pt x="140311" y="31470"/>
                    <a:pt x="140311" y="20284"/>
                  </a:cubicBezTo>
                  <a:cubicBezTo>
                    <a:pt x="140311" y="9098"/>
                    <a:pt x="108906" y="1"/>
                    <a:pt x="701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663;p64">
              <a:extLst>
                <a:ext uri="{FF2B5EF4-FFF2-40B4-BE49-F238E27FC236}">
                  <a16:creationId xmlns:a16="http://schemas.microsoft.com/office/drawing/2014/main" id="{9DEB00B9-4E73-7742-84E9-991ED2C3481D}"/>
                </a:ext>
              </a:extLst>
            </p:cNvPr>
            <p:cNvSpPr/>
            <p:nvPr/>
          </p:nvSpPr>
          <p:spPr>
            <a:xfrm>
              <a:off x="2228475" y="3722575"/>
              <a:ext cx="3520625" cy="1027050"/>
            </a:xfrm>
            <a:custGeom>
              <a:avLst/>
              <a:gdLst/>
              <a:ahLst/>
              <a:cxnLst/>
              <a:rect l="l" t="t" r="r" b="b"/>
              <a:pathLst>
                <a:path w="140825" h="41082" extrusionOk="0">
                  <a:moveTo>
                    <a:pt x="70087" y="547"/>
                  </a:moveTo>
                  <a:cubicBezTo>
                    <a:pt x="70190" y="547"/>
                    <a:pt x="70293" y="547"/>
                    <a:pt x="70397" y="547"/>
                  </a:cubicBezTo>
                  <a:cubicBezTo>
                    <a:pt x="89780" y="547"/>
                    <a:pt x="107298" y="2797"/>
                    <a:pt x="119931" y="6462"/>
                  </a:cubicBezTo>
                  <a:cubicBezTo>
                    <a:pt x="126263" y="8294"/>
                    <a:pt x="131407" y="10480"/>
                    <a:pt x="134910" y="12858"/>
                  </a:cubicBezTo>
                  <a:cubicBezTo>
                    <a:pt x="136646" y="14048"/>
                    <a:pt x="138028" y="15333"/>
                    <a:pt x="138928" y="16587"/>
                  </a:cubicBezTo>
                  <a:cubicBezTo>
                    <a:pt x="139828" y="17873"/>
                    <a:pt x="140311" y="19191"/>
                    <a:pt x="140311" y="20541"/>
                  </a:cubicBezTo>
                  <a:cubicBezTo>
                    <a:pt x="140311" y="21859"/>
                    <a:pt x="139828" y="23177"/>
                    <a:pt x="138928" y="24463"/>
                  </a:cubicBezTo>
                  <a:cubicBezTo>
                    <a:pt x="137321" y="26713"/>
                    <a:pt x="134364" y="28866"/>
                    <a:pt x="130282" y="30795"/>
                  </a:cubicBezTo>
                  <a:cubicBezTo>
                    <a:pt x="118067" y="36613"/>
                    <a:pt x="95823" y="40535"/>
                    <a:pt x="70397" y="40535"/>
                  </a:cubicBezTo>
                  <a:cubicBezTo>
                    <a:pt x="51046" y="40535"/>
                    <a:pt x="33527" y="38253"/>
                    <a:pt x="20862" y="34620"/>
                  </a:cubicBezTo>
                  <a:cubicBezTo>
                    <a:pt x="14562" y="32788"/>
                    <a:pt x="9419" y="30602"/>
                    <a:pt x="5915" y="28191"/>
                  </a:cubicBezTo>
                  <a:cubicBezTo>
                    <a:pt x="4147" y="27002"/>
                    <a:pt x="2797" y="25748"/>
                    <a:pt x="1897" y="24463"/>
                  </a:cubicBezTo>
                  <a:cubicBezTo>
                    <a:pt x="997" y="23177"/>
                    <a:pt x="515" y="21859"/>
                    <a:pt x="515" y="20541"/>
                  </a:cubicBezTo>
                  <a:cubicBezTo>
                    <a:pt x="515" y="19191"/>
                    <a:pt x="997" y="17873"/>
                    <a:pt x="1897" y="16587"/>
                  </a:cubicBezTo>
                  <a:cubicBezTo>
                    <a:pt x="3472" y="14369"/>
                    <a:pt x="6461" y="12215"/>
                    <a:pt x="10512" y="10255"/>
                  </a:cubicBezTo>
                  <a:cubicBezTo>
                    <a:pt x="22709" y="4460"/>
                    <a:pt x="44822" y="547"/>
                    <a:pt x="70087" y="547"/>
                  </a:cubicBezTo>
                  <a:close/>
                  <a:moveTo>
                    <a:pt x="70397" y="1"/>
                  </a:moveTo>
                  <a:cubicBezTo>
                    <a:pt x="51013" y="1"/>
                    <a:pt x="33463" y="2251"/>
                    <a:pt x="20733" y="5947"/>
                  </a:cubicBezTo>
                  <a:cubicBezTo>
                    <a:pt x="14369" y="7780"/>
                    <a:pt x="9194" y="9965"/>
                    <a:pt x="5626" y="12408"/>
                  </a:cubicBezTo>
                  <a:cubicBezTo>
                    <a:pt x="3826" y="13662"/>
                    <a:pt x="2411" y="14948"/>
                    <a:pt x="1447" y="16298"/>
                  </a:cubicBezTo>
                  <a:cubicBezTo>
                    <a:pt x="515" y="17648"/>
                    <a:pt x="0" y="19062"/>
                    <a:pt x="0" y="20541"/>
                  </a:cubicBezTo>
                  <a:cubicBezTo>
                    <a:pt x="0" y="21987"/>
                    <a:pt x="515" y="23434"/>
                    <a:pt x="1447" y="24784"/>
                  </a:cubicBezTo>
                  <a:cubicBezTo>
                    <a:pt x="3151" y="27131"/>
                    <a:pt x="6172" y="29316"/>
                    <a:pt x="10287" y="31277"/>
                  </a:cubicBezTo>
                  <a:cubicBezTo>
                    <a:pt x="22662" y="37160"/>
                    <a:pt x="44938" y="41081"/>
                    <a:pt x="70397" y="41081"/>
                  </a:cubicBezTo>
                  <a:cubicBezTo>
                    <a:pt x="89812" y="41081"/>
                    <a:pt x="107363" y="38799"/>
                    <a:pt x="120092" y="35135"/>
                  </a:cubicBezTo>
                  <a:cubicBezTo>
                    <a:pt x="126456" y="33270"/>
                    <a:pt x="131632" y="31084"/>
                    <a:pt x="135200" y="28641"/>
                  </a:cubicBezTo>
                  <a:cubicBezTo>
                    <a:pt x="137000" y="27420"/>
                    <a:pt x="138414" y="26134"/>
                    <a:pt x="139378" y="24784"/>
                  </a:cubicBezTo>
                  <a:cubicBezTo>
                    <a:pt x="140311" y="23434"/>
                    <a:pt x="140825" y="21987"/>
                    <a:pt x="140825" y="20541"/>
                  </a:cubicBezTo>
                  <a:cubicBezTo>
                    <a:pt x="140825" y="19062"/>
                    <a:pt x="140311" y="17648"/>
                    <a:pt x="139378" y="16298"/>
                  </a:cubicBezTo>
                  <a:cubicBezTo>
                    <a:pt x="137675" y="13919"/>
                    <a:pt x="134653" y="11733"/>
                    <a:pt x="130539" y="9772"/>
                  </a:cubicBezTo>
                  <a:cubicBezTo>
                    <a:pt x="118163" y="3890"/>
                    <a:pt x="95855" y="1"/>
                    <a:pt x="7039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664;p64">
              <a:extLst>
                <a:ext uri="{FF2B5EF4-FFF2-40B4-BE49-F238E27FC236}">
                  <a16:creationId xmlns:a16="http://schemas.microsoft.com/office/drawing/2014/main" id="{0C4EEB8B-4639-124F-9A7F-2FCB2C61BF25}"/>
                </a:ext>
              </a:extLst>
            </p:cNvPr>
            <p:cNvSpPr/>
            <p:nvPr/>
          </p:nvSpPr>
          <p:spPr>
            <a:xfrm>
              <a:off x="2389200" y="3774000"/>
              <a:ext cx="3199200" cy="890425"/>
            </a:xfrm>
            <a:custGeom>
              <a:avLst/>
              <a:gdLst/>
              <a:ahLst/>
              <a:cxnLst/>
              <a:rect l="l" t="t" r="r" b="b"/>
              <a:pathLst>
                <a:path w="127968" h="35617" extrusionOk="0">
                  <a:moveTo>
                    <a:pt x="63968" y="1"/>
                  </a:moveTo>
                  <a:cubicBezTo>
                    <a:pt x="28641" y="1"/>
                    <a:pt x="0" y="7973"/>
                    <a:pt x="0" y="17809"/>
                  </a:cubicBezTo>
                  <a:cubicBezTo>
                    <a:pt x="0" y="27645"/>
                    <a:pt x="28641" y="35617"/>
                    <a:pt x="63968" y="35617"/>
                  </a:cubicBezTo>
                  <a:cubicBezTo>
                    <a:pt x="99326" y="35617"/>
                    <a:pt x="127967" y="27645"/>
                    <a:pt x="127967" y="17809"/>
                  </a:cubicBezTo>
                  <a:cubicBezTo>
                    <a:pt x="127967" y="7973"/>
                    <a:pt x="99326" y="1"/>
                    <a:pt x="6396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665;p64">
              <a:extLst>
                <a:ext uri="{FF2B5EF4-FFF2-40B4-BE49-F238E27FC236}">
                  <a16:creationId xmlns:a16="http://schemas.microsoft.com/office/drawing/2014/main" id="{C12828AD-C1D4-2745-B90F-1C36F245CBC9}"/>
                </a:ext>
              </a:extLst>
            </p:cNvPr>
            <p:cNvSpPr/>
            <p:nvPr/>
          </p:nvSpPr>
          <p:spPr>
            <a:xfrm>
              <a:off x="2381950" y="3766775"/>
              <a:ext cx="3213675" cy="904900"/>
            </a:xfrm>
            <a:custGeom>
              <a:avLst/>
              <a:gdLst/>
              <a:ahLst/>
              <a:cxnLst/>
              <a:rect l="l" t="t" r="r" b="b"/>
              <a:pathLst>
                <a:path w="128547" h="36196" extrusionOk="0">
                  <a:moveTo>
                    <a:pt x="64258" y="547"/>
                  </a:moveTo>
                  <a:cubicBezTo>
                    <a:pt x="81937" y="547"/>
                    <a:pt x="97913" y="2540"/>
                    <a:pt x="109453" y="5754"/>
                  </a:cubicBezTo>
                  <a:cubicBezTo>
                    <a:pt x="115206" y="7362"/>
                    <a:pt x="119899" y="9290"/>
                    <a:pt x="123082" y="11380"/>
                  </a:cubicBezTo>
                  <a:cubicBezTo>
                    <a:pt x="124689" y="12440"/>
                    <a:pt x="125910" y="13533"/>
                    <a:pt x="126746" y="14658"/>
                  </a:cubicBezTo>
                  <a:cubicBezTo>
                    <a:pt x="127582" y="15783"/>
                    <a:pt x="128000" y="16941"/>
                    <a:pt x="128000" y="18098"/>
                  </a:cubicBezTo>
                  <a:cubicBezTo>
                    <a:pt x="128000" y="19255"/>
                    <a:pt x="127582" y="20412"/>
                    <a:pt x="126746" y="21537"/>
                  </a:cubicBezTo>
                  <a:cubicBezTo>
                    <a:pt x="125300" y="23498"/>
                    <a:pt x="122600" y="25395"/>
                    <a:pt x="118903" y="27098"/>
                  </a:cubicBezTo>
                  <a:cubicBezTo>
                    <a:pt x="107717" y="32209"/>
                    <a:pt x="87434" y="35649"/>
                    <a:pt x="64258" y="35649"/>
                  </a:cubicBezTo>
                  <a:cubicBezTo>
                    <a:pt x="46610" y="35649"/>
                    <a:pt x="30635" y="33656"/>
                    <a:pt x="19095" y="30441"/>
                  </a:cubicBezTo>
                  <a:cubicBezTo>
                    <a:pt x="13309" y="28834"/>
                    <a:pt x="8648" y="26905"/>
                    <a:pt x="5465" y="24816"/>
                  </a:cubicBezTo>
                  <a:cubicBezTo>
                    <a:pt x="3858" y="23755"/>
                    <a:pt x="2637" y="22662"/>
                    <a:pt x="1801" y="21537"/>
                  </a:cubicBezTo>
                  <a:cubicBezTo>
                    <a:pt x="965" y="20412"/>
                    <a:pt x="547" y="19255"/>
                    <a:pt x="547" y="18098"/>
                  </a:cubicBezTo>
                  <a:cubicBezTo>
                    <a:pt x="547" y="16941"/>
                    <a:pt x="965" y="15783"/>
                    <a:pt x="1801" y="14658"/>
                  </a:cubicBezTo>
                  <a:cubicBezTo>
                    <a:pt x="3248" y="12698"/>
                    <a:pt x="5948" y="10801"/>
                    <a:pt x="9644" y="9097"/>
                  </a:cubicBezTo>
                  <a:cubicBezTo>
                    <a:pt x="20830" y="3986"/>
                    <a:pt x="41114" y="547"/>
                    <a:pt x="64258" y="547"/>
                  </a:cubicBezTo>
                  <a:close/>
                  <a:moveTo>
                    <a:pt x="64258" y="1"/>
                  </a:moveTo>
                  <a:cubicBezTo>
                    <a:pt x="46578" y="1"/>
                    <a:pt x="30570" y="1993"/>
                    <a:pt x="18966" y="5240"/>
                  </a:cubicBezTo>
                  <a:cubicBezTo>
                    <a:pt x="13148" y="6847"/>
                    <a:pt x="8455" y="8776"/>
                    <a:pt x="5176" y="10930"/>
                  </a:cubicBezTo>
                  <a:cubicBezTo>
                    <a:pt x="3537" y="12023"/>
                    <a:pt x="2251" y="13148"/>
                    <a:pt x="1351" y="14337"/>
                  </a:cubicBezTo>
                  <a:cubicBezTo>
                    <a:pt x="483" y="15526"/>
                    <a:pt x="1" y="16812"/>
                    <a:pt x="1" y="18098"/>
                  </a:cubicBezTo>
                  <a:cubicBezTo>
                    <a:pt x="1" y="19384"/>
                    <a:pt x="483" y="20637"/>
                    <a:pt x="1351" y="21859"/>
                  </a:cubicBezTo>
                  <a:cubicBezTo>
                    <a:pt x="2894" y="23948"/>
                    <a:pt x="5658" y="25845"/>
                    <a:pt x="9419" y="27580"/>
                  </a:cubicBezTo>
                  <a:cubicBezTo>
                    <a:pt x="20734" y="32756"/>
                    <a:pt x="41049" y="36195"/>
                    <a:pt x="64258" y="36195"/>
                  </a:cubicBezTo>
                  <a:cubicBezTo>
                    <a:pt x="81969" y="36195"/>
                    <a:pt x="97977" y="34170"/>
                    <a:pt x="109581" y="30956"/>
                  </a:cubicBezTo>
                  <a:cubicBezTo>
                    <a:pt x="115399" y="29348"/>
                    <a:pt x="120092" y="27420"/>
                    <a:pt x="123371" y="25266"/>
                  </a:cubicBezTo>
                  <a:cubicBezTo>
                    <a:pt x="125010" y="24173"/>
                    <a:pt x="126296" y="23048"/>
                    <a:pt x="127164" y="21859"/>
                  </a:cubicBezTo>
                  <a:cubicBezTo>
                    <a:pt x="128064" y="20637"/>
                    <a:pt x="128546" y="19384"/>
                    <a:pt x="128546" y="18098"/>
                  </a:cubicBezTo>
                  <a:cubicBezTo>
                    <a:pt x="128546" y="16812"/>
                    <a:pt x="128064" y="15526"/>
                    <a:pt x="127164" y="14337"/>
                  </a:cubicBezTo>
                  <a:cubicBezTo>
                    <a:pt x="125653" y="12248"/>
                    <a:pt x="122889" y="10351"/>
                    <a:pt x="119096" y="8615"/>
                  </a:cubicBezTo>
                  <a:cubicBezTo>
                    <a:pt x="107813" y="3440"/>
                    <a:pt x="87498" y="1"/>
                    <a:pt x="642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666;p64">
              <a:extLst>
                <a:ext uri="{FF2B5EF4-FFF2-40B4-BE49-F238E27FC236}">
                  <a16:creationId xmlns:a16="http://schemas.microsoft.com/office/drawing/2014/main" id="{73828722-9AA7-6140-AA8D-85B367EDABA9}"/>
                </a:ext>
              </a:extLst>
            </p:cNvPr>
            <p:cNvSpPr/>
            <p:nvPr/>
          </p:nvSpPr>
          <p:spPr>
            <a:xfrm>
              <a:off x="2410075" y="3918650"/>
              <a:ext cx="3157425" cy="745775"/>
            </a:xfrm>
            <a:custGeom>
              <a:avLst/>
              <a:gdLst/>
              <a:ahLst/>
              <a:cxnLst/>
              <a:rect l="l" t="t" r="r" b="b"/>
              <a:pathLst>
                <a:path w="126297" h="29831" extrusionOk="0">
                  <a:moveTo>
                    <a:pt x="63133" y="1"/>
                  </a:moveTo>
                  <a:cubicBezTo>
                    <a:pt x="31342" y="1"/>
                    <a:pt x="4983" y="6462"/>
                    <a:pt x="1" y="14916"/>
                  </a:cubicBezTo>
                  <a:cubicBezTo>
                    <a:pt x="4983" y="23370"/>
                    <a:pt x="31342" y="29831"/>
                    <a:pt x="63133" y="29831"/>
                  </a:cubicBezTo>
                  <a:cubicBezTo>
                    <a:pt x="94955" y="29831"/>
                    <a:pt x="121314" y="23370"/>
                    <a:pt x="126296" y="14916"/>
                  </a:cubicBezTo>
                  <a:cubicBezTo>
                    <a:pt x="121314" y="6462"/>
                    <a:pt x="94955" y="1"/>
                    <a:pt x="6313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3667;p64">
              <a:extLst>
                <a:ext uri="{FF2B5EF4-FFF2-40B4-BE49-F238E27FC236}">
                  <a16:creationId xmlns:a16="http://schemas.microsoft.com/office/drawing/2014/main" id="{0286A94E-1386-ED48-BE6A-CC194AF2F044}"/>
                </a:ext>
              </a:extLst>
            </p:cNvPr>
            <p:cNvSpPr/>
            <p:nvPr/>
          </p:nvSpPr>
          <p:spPr>
            <a:xfrm>
              <a:off x="2402050" y="3911425"/>
              <a:ext cx="3173475" cy="760250"/>
            </a:xfrm>
            <a:custGeom>
              <a:avLst/>
              <a:gdLst/>
              <a:ahLst/>
              <a:cxnLst/>
              <a:rect l="l" t="t" r="r" b="b"/>
              <a:pathLst>
                <a:path w="126939" h="30410" extrusionOk="0">
                  <a:moveTo>
                    <a:pt x="63454" y="547"/>
                  </a:moveTo>
                  <a:cubicBezTo>
                    <a:pt x="79365" y="547"/>
                    <a:pt x="93862" y="2154"/>
                    <a:pt x="105048" y="4822"/>
                  </a:cubicBezTo>
                  <a:cubicBezTo>
                    <a:pt x="110609" y="6172"/>
                    <a:pt x="115367" y="7747"/>
                    <a:pt x="118999" y="9547"/>
                  </a:cubicBezTo>
                  <a:cubicBezTo>
                    <a:pt x="122586" y="11278"/>
                    <a:pt x="125095" y="13224"/>
                    <a:pt x="126315" y="15205"/>
                  </a:cubicBezTo>
                  <a:lnTo>
                    <a:pt x="126315" y="15205"/>
                  </a:lnTo>
                  <a:cubicBezTo>
                    <a:pt x="125095" y="17186"/>
                    <a:pt x="122586" y="19132"/>
                    <a:pt x="118999" y="20862"/>
                  </a:cubicBezTo>
                  <a:cubicBezTo>
                    <a:pt x="108070" y="26230"/>
                    <a:pt x="87273" y="29863"/>
                    <a:pt x="63454" y="29863"/>
                  </a:cubicBezTo>
                  <a:cubicBezTo>
                    <a:pt x="47574" y="29863"/>
                    <a:pt x="33045" y="28256"/>
                    <a:pt x="21891" y="25588"/>
                  </a:cubicBezTo>
                  <a:cubicBezTo>
                    <a:pt x="16330" y="24237"/>
                    <a:pt x="11573" y="22662"/>
                    <a:pt x="7940" y="20862"/>
                  </a:cubicBezTo>
                  <a:cubicBezTo>
                    <a:pt x="4353" y="19132"/>
                    <a:pt x="1844" y="17186"/>
                    <a:pt x="624" y="15205"/>
                  </a:cubicBezTo>
                  <a:lnTo>
                    <a:pt x="624" y="15205"/>
                  </a:lnTo>
                  <a:cubicBezTo>
                    <a:pt x="1844" y="13224"/>
                    <a:pt x="4353" y="11278"/>
                    <a:pt x="7940" y="9547"/>
                  </a:cubicBezTo>
                  <a:cubicBezTo>
                    <a:pt x="18869" y="4179"/>
                    <a:pt x="39635" y="547"/>
                    <a:pt x="63454" y="547"/>
                  </a:cubicBezTo>
                  <a:close/>
                  <a:moveTo>
                    <a:pt x="63454" y="1"/>
                  </a:moveTo>
                  <a:cubicBezTo>
                    <a:pt x="47542" y="1"/>
                    <a:pt x="32981" y="1640"/>
                    <a:pt x="21762" y="4308"/>
                  </a:cubicBezTo>
                  <a:cubicBezTo>
                    <a:pt x="16169" y="5658"/>
                    <a:pt x="11380" y="7265"/>
                    <a:pt x="7683" y="9065"/>
                  </a:cubicBezTo>
                  <a:cubicBezTo>
                    <a:pt x="4019" y="10865"/>
                    <a:pt x="1383" y="12890"/>
                    <a:pt x="97" y="15076"/>
                  </a:cubicBezTo>
                  <a:lnTo>
                    <a:pt x="1" y="15205"/>
                  </a:lnTo>
                  <a:lnTo>
                    <a:pt x="97" y="15333"/>
                  </a:lnTo>
                  <a:cubicBezTo>
                    <a:pt x="1383" y="17519"/>
                    <a:pt x="4019" y="19544"/>
                    <a:pt x="7683" y="21344"/>
                  </a:cubicBezTo>
                  <a:cubicBezTo>
                    <a:pt x="18773" y="26777"/>
                    <a:pt x="39602" y="30409"/>
                    <a:pt x="63454" y="30409"/>
                  </a:cubicBezTo>
                  <a:cubicBezTo>
                    <a:pt x="79397" y="30409"/>
                    <a:pt x="93959" y="28770"/>
                    <a:pt x="105177" y="26102"/>
                  </a:cubicBezTo>
                  <a:cubicBezTo>
                    <a:pt x="110770" y="24752"/>
                    <a:pt x="115560" y="23145"/>
                    <a:pt x="119256" y="21344"/>
                  </a:cubicBezTo>
                  <a:cubicBezTo>
                    <a:pt x="122921" y="19544"/>
                    <a:pt x="125557" y="17519"/>
                    <a:pt x="126842" y="15333"/>
                  </a:cubicBezTo>
                  <a:lnTo>
                    <a:pt x="126939" y="15205"/>
                  </a:lnTo>
                  <a:lnTo>
                    <a:pt x="126842" y="15076"/>
                  </a:lnTo>
                  <a:cubicBezTo>
                    <a:pt x="125557" y="12890"/>
                    <a:pt x="122921" y="10865"/>
                    <a:pt x="119256" y="9065"/>
                  </a:cubicBezTo>
                  <a:cubicBezTo>
                    <a:pt x="108166" y="3633"/>
                    <a:pt x="87337" y="33"/>
                    <a:pt x="6345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3668;p64">
              <a:extLst>
                <a:ext uri="{FF2B5EF4-FFF2-40B4-BE49-F238E27FC236}">
                  <a16:creationId xmlns:a16="http://schemas.microsoft.com/office/drawing/2014/main" id="{95DB7C4A-554F-0A45-ACA6-861DBB78E43F}"/>
                </a:ext>
              </a:extLst>
            </p:cNvPr>
            <p:cNvSpPr/>
            <p:nvPr/>
          </p:nvSpPr>
          <p:spPr>
            <a:xfrm>
              <a:off x="2373925" y="4551900"/>
              <a:ext cx="108500" cy="94850"/>
            </a:xfrm>
            <a:custGeom>
              <a:avLst/>
              <a:gdLst/>
              <a:ahLst/>
              <a:cxnLst/>
              <a:rect l="l" t="t" r="r" b="b"/>
              <a:pathLst>
                <a:path w="4340" h="3794" extrusionOk="0">
                  <a:moveTo>
                    <a:pt x="2186" y="1"/>
                  </a:moveTo>
                  <a:cubicBezTo>
                    <a:pt x="997" y="1"/>
                    <a:pt x="0" y="869"/>
                    <a:pt x="0" y="1897"/>
                  </a:cubicBezTo>
                  <a:cubicBezTo>
                    <a:pt x="0" y="2958"/>
                    <a:pt x="997" y="3794"/>
                    <a:pt x="2186" y="3794"/>
                  </a:cubicBezTo>
                  <a:cubicBezTo>
                    <a:pt x="3376" y="3794"/>
                    <a:pt x="4340" y="2958"/>
                    <a:pt x="4340" y="1897"/>
                  </a:cubicBezTo>
                  <a:cubicBezTo>
                    <a:pt x="4340" y="869"/>
                    <a:pt x="3376" y="1"/>
                    <a:pt x="218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3669;p64">
              <a:extLst>
                <a:ext uri="{FF2B5EF4-FFF2-40B4-BE49-F238E27FC236}">
                  <a16:creationId xmlns:a16="http://schemas.microsoft.com/office/drawing/2014/main" id="{AB56B03E-2D48-AA42-A5CC-A47D99FF70D1}"/>
                </a:ext>
              </a:extLst>
            </p:cNvPr>
            <p:cNvSpPr/>
            <p:nvPr/>
          </p:nvSpPr>
          <p:spPr>
            <a:xfrm>
              <a:off x="2367500" y="4545475"/>
              <a:ext cx="121375" cy="108525"/>
            </a:xfrm>
            <a:custGeom>
              <a:avLst/>
              <a:gdLst/>
              <a:ahLst/>
              <a:cxnLst/>
              <a:rect l="l" t="t" r="r" b="b"/>
              <a:pathLst>
                <a:path w="4855" h="4341" extrusionOk="0">
                  <a:moveTo>
                    <a:pt x="2443" y="547"/>
                  </a:moveTo>
                  <a:cubicBezTo>
                    <a:pt x="2958" y="547"/>
                    <a:pt x="3440" y="740"/>
                    <a:pt x="3793" y="1029"/>
                  </a:cubicBezTo>
                  <a:cubicBezTo>
                    <a:pt x="4147" y="1318"/>
                    <a:pt x="4340" y="1736"/>
                    <a:pt x="4340" y="2154"/>
                  </a:cubicBezTo>
                  <a:cubicBezTo>
                    <a:pt x="4340" y="2604"/>
                    <a:pt x="4147" y="2990"/>
                    <a:pt x="3793" y="3311"/>
                  </a:cubicBezTo>
                  <a:cubicBezTo>
                    <a:pt x="3440" y="3601"/>
                    <a:pt x="2958" y="3794"/>
                    <a:pt x="2443" y="3794"/>
                  </a:cubicBezTo>
                  <a:cubicBezTo>
                    <a:pt x="1897" y="3794"/>
                    <a:pt x="1415" y="3601"/>
                    <a:pt x="1093" y="3311"/>
                  </a:cubicBezTo>
                  <a:cubicBezTo>
                    <a:pt x="740" y="2990"/>
                    <a:pt x="547" y="2604"/>
                    <a:pt x="547" y="2154"/>
                  </a:cubicBezTo>
                  <a:cubicBezTo>
                    <a:pt x="547" y="1736"/>
                    <a:pt x="740" y="1318"/>
                    <a:pt x="1093" y="1029"/>
                  </a:cubicBezTo>
                  <a:cubicBezTo>
                    <a:pt x="1415" y="740"/>
                    <a:pt x="1897" y="547"/>
                    <a:pt x="2443" y="547"/>
                  </a:cubicBezTo>
                  <a:close/>
                  <a:moveTo>
                    <a:pt x="2443" y="1"/>
                  </a:moveTo>
                  <a:cubicBezTo>
                    <a:pt x="1768" y="1"/>
                    <a:pt x="1158" y="226"/>
                    <a:pt x="740" y="611"/>
                  </a:cubicBezTo>
                  <a:cubicBezTo>
                    <a:pt x="290" y="997"/>
                    <a:pt x="0" y="1543"/>
                    <a:pt x="0" y="2154"/>
                  </a:cubicBezTo>
                  <a:cubicBezTo>
                    <a:pt x="0" y="2765"/>
                    <a:pt x="290" y="3311"/>
                    <a:pt x="740" y="3697"/>
                  </a:cubicBezTo>
                  <a:cubicBezTo>
                    <a:pt x="1158" y="4083"/>
                    <a:pt x="1768" y="4340"/>
                    <a:pt x="2443" y="4340"/>
                  </a:cubicBezTo>
                  <a:cubicBezTo>
                    <a:pt x="3086" y="4340"/>
                    <a:pt x="3697" y="4083"/>
                    <a:pt x="4147" y="3697"/>
                  </a:cubicBezTo>
                  <a:cubicBezTo>
                    <a:pt x="4597" y="3311"/>
                    <a:pt x="4854" y="2765"/>
                    <a:pt x="4854" y="2154"/>
                  </a:cubicBezTo>
                  <a:cubicBezTo>
                    <a:pt x="4854" y="1543"/>
                    <a:pt x="4597" y="997"/>
                    <a:pt x="4147" y="611"/>
                  </a:cubicBezTo>
                  <a:cubicBezTo>
                    <a:pt x="3697" y="226"/>
                    <a:pt x="3086" y="1"/>
                    <a:pt x="24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3670;p64">
              <a:extLst>
                <a:ext uri="{FF2B5EF4-FFF2-40B4-BE49-F238E27FC236}">
                  <a16:creationId xmlns:a16="http://schemas.microsoft.com/office/drawing/2014/main" id="{8388884A-2918-1E4C-A3C1-6D330039873F}"/>
                </a:ext>
              </a:extLst>
            </p:cNvPr>
            <p:cNvSpPr/>
            <p:nvPr/>
          </p:nvSpPr>
          <p:spPr>
            <a:xfrm>
              <a:off x="3153425" y="4759225"/>
              <a:ext cx="108525" cy="94875"/>
            </a:xfrm>
            <a:custGeom>
              <a:avLst/>
              <a:gdLst/>
              <a:ahLst/>
              <a:cxnLst/>
              <a:rect l="l" t="t" r="r" b="b"/>
              <a:pathLst>
                <a:path w="4341" h="3795" extrusionOk="0">
                  <a:moveTo>
                    <a:pt x="2186" y="1"/>
                  </a:moveTo>
                  <a:cubicBezTo>
                    <a:pt x="965" y="1"/>
                    <a:pt x="1" y="837"/>
                    <a:pt x="1" y="1897"/>
                  </a:cubicBezTo>
                  <a:cubicBezTo>
                    <a:pt x="1" y="2926"/>
                    <a:pt x="965" y="3794"/>
                    <a:pt x="2186" y="3794"/>
                  </a:cubicBezTo>
                  <a:cubicBezTo>
                    <a:pt x="3376" y="3794"/>
                    <a:pt x="4340" y="2926"/>
                    <a:pt x="4340" y="1897"/>
                  </a:cubicBezTo>
                  <a:cubicBezTo>
                    <a:pt x="4340" y="837"/>
                    <a:pt x="3376" y="1"/>
                    <a:pt x="218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3671;p64">
              <a:extLst>
                <a:ext uri="{FF2B5EF4-FFF2-40B4-BE49-F238E27FC236}">
                  <a16:creationId xmlns:a16="http://schemas.microsoft.com/office/drawing/2014/main" id="{BC16CB9A-4E90-9445-8F26-550EDEED91B7}"/>
                </a:ext>
              </a:extLst>
            </p:cNvPr>
            <p:cNvSpPr/>
            <p:nvPr/>
          </p:nvSpPr>
          <p:spPr>
            <a:xfrm>
              <a:off x="3147000" y="4752000"/>
              <a:ext cx="121375" cy="108525"/>
            </a:xfrm>
            <a:custGeom>
              <a:avLst/>
              <a:gdLst/>
              <a:ahLst/>
              <a:cxnLst/>
              <a:rect l="l" t="t" r="r" b="b"/>
              <a:pathLst>
                <a:path w="4855" h="4341" extrusionOk="0">
                  <a:moveTo>
                    <a:pt x="2443" y="547"/>
                  </a:moveTo>
                  <a:cubicBezTo>
                    <a:pt x="2958" y="547"/>
                    <a:pt x="3440" y="740"/>
                    <a:pt x="3793" y="1029"/>
                  </a:cubicBezTo>
                  <a:cubicBezTo>
                    <a:pt x="4115" y="1351"/>
                    <a:pt x="4340" y="1736"/>
                    <a:pt x="4340" y="2186"/>
                  </a:cubicBezTo>
                  <a:cubicBezTo>
                    <a:pt x="4340" y="2604"/>
                    <a:pt x="4115" y="3022"/>
                    <a:pt x="3793" y="3312"/>
                  </a:cubicBezTo>
                  <a:cubicBezTo>
                    <a:pt x="3440" y="3601"/>
                    <a:pt x="2958" y="3794"/>
                    <a:pt x="2443" y="3794"/>
                  </a:cubicBezTo>
                  <a:cubicBezTo>
                    <a:pt x="1897" y="3794"/>
                    <a:pt x="1415" y="3601"/>
                    <a:pt x="1061" y="3312"/>
                  </a:cubicBezTo>
                  <a:cubicBezTo>
                    <a:pt x="740" y="3022"/>
                    <a:pt x="547" y="2604"/>
                    <a:pt x="547" y="2186"/>
                  </a:cubicBezTo>
                  <a:cubicBezTo>
                    <a:pt x="547" y="1736"/>
                    <a:pt x="740" y="1351"/>
                    <a:pt x="1061" y="1029"/>
                  </a:cubicBezTo>
                  <a:cubicBezTo>
                    <a:pt x="1415" y="740"/>
                    <a:pt x="1897" y="547"/>
                    <a:pt x="2443" y="547"/>
                  </a:cubicBezTo>
                  <a:close/>
                  <a:moveTo>
                    <a:pt x="2443" y="1"/>
                  </a:moveTo>
                  <a:cubicBezTo>
                    <a:pt x="1768" y="1"/>
                    <a:pt x="1158" y="258"/>
                    <a:pt x="708" y="644"/>
                  </a:cubicBezTo>
                  <a:cubicBezTo>
                    <a:pt x="290" y="1029"/>
                    <a:pt x="0" y="1576"/>
                    <a:pt x="0" y="2186"/>
                  </a:cubicBezTo>
                  <a:cubicBezTo>
                    <a:pt x="0" y="2797"/>
                    <a:pt x="290" y="3344"/>
                    <a:pt x="708" y="3729"/>
                  </a:cubicBezTo>
                  <a:cubicBezTo>
                    <a:pt x="1158" y="4115"/>
                    <a:pt x="1768" y="4340"/>
                    <a:pt x="2443" y="4340"/>
                  </a:cubicBezTo>
                  <a:cubicBezTo>
                    <a:pt x="3086" y="4340"/>
                    <a:pt x="3697" y="4115"/>
                    <a:pt x="4147" y="3729"/>
                  </a:cubicBezTo>
                  <a:cubicBezTo>
                    <a:pt x="4565" y="3344"/>
                    <a:pt x="4854" y="2797"/>
                    <a:pt x="4854" y="2186"/>
                  </a:cubicBezTo>
                  <a:cubicBezTo>
                    <a:pt x="4854" y="1576"/>
                    <a:pt x="4565" y="1029"/>
                    <a:pt x="4147" y="644"/>
                  </a:cubicBezTo>
                  <a:cubicBezTo>
                    <a:pt x="3697" y="258"/>
                    <a:pt x="3086" y="1"/>
                    <a:pt x="24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3672;p64">
              <a:extLst>
                <a:ext uri="{FF2B5EF4-FFF2-40B4-BE49-F238E27FC236}">
                  <a16:creationId xmlns:a16="http://schemas.microsoft.com/office/drawing/2014/main" id="{BF6D8812-E898-0441-8CE2-1DF29DB53CF2}"/>
                </a:ext>
              </a:extLst>
            </p:cNvPr>
            <p:cNvSpPr/>
            <p:nvPr/>
          </p:nvSpPr>
          <p:spPr>
            <a:xfrm>
              <a:off x="4080800" y="4793000"/>
              <a:ext cx="108500" cy="94850"/>
            </a:xfrm>
            <a:custGeom>
              <a:avLst/>
              <a:gdLst/>
              <a:ahLst/>
              <a:cxnLst/>
              <a:rect l="l" t="t" r="r" b="b"/>
              <a:pathLst>
                <a:path w="4340" h="3794" extrusionOk="0">
                  <a:moveTo>
                    <a:pt x="2186" y="0"/>
                  </a:moveTo>
                  <a:cubicBezTo>
                    <a:pt x="964" y="0"/>
                    <a:pt x="0" y="836"/>
                    <a:pt x="0" y="1897"/>
                  </a:cubicBezTo>
                  <a:cubicBezTo>
                    <a:pt x="0" y="2925"/>
                    <a:pt x="964" y="3793"/>
                    <a:pt x="2186" y="3793"/>
                  </a:cubicBezTo>
                  <a:cubicBezTo>
                    <a:pt x="3375" y="3793"/>
                    <a:pt x="4340" y="2925"/>
                    <a:pt x="4340" y="1897"/>
                  </a:cubicBezTo>
                  <a:cubicBezTo>
                    <a:pt x="4340" y="836"/>
                    <a:pt x="3375" y="0"/>
                    <a:pt x="218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3673;p64">
              <a:extLst>
                <a:ext uri="{FF2B5EF4-FFF2-40B4-BE49-F238E27FC236}">
                  <a16:creationId xmlns:a16="http://schemas.microsoft.com/office/drawing/2014/main" id="{2E784788-0C88-E54E-931A-8C0F793460B2}"/>
                </a:ext>
              </a:extLst>
            </p:cNvPr>
            <p:cNvSpPr/>
            <p:nvPr/>
          </p:nvSpPr>
          <p:spPr>
            <a:xfrm>
              <a:off x="4074375" y="4786550"/>
              <a:ext cx="121350" cy="107725"/>
            </a:xfrm>
            <a:custGeom>
              <a:avLst/>
              <a:gdLst/>
              <a:ahLst/>
              <a:cxnLst/>
              <a:rect l="l" t="t" r="r" b="b"/>
              <a:pathLst>
                <a:path w="4854" h="4309" extrusionOk="0">
                  <a:moveTo>
                    <a:pt x="2443" y="515"/>
                  </a:moveTo>
                  <a:cubicBezTo>
                    <a:pt x="2957" y="515"/>
                    <a:pt x="3439" y="708"/>
                    <a:pt x="3793" y="997"/>
                  </a:cubicBezTo>
                  <a:cubicBezTo>
                    <a:pt x="4114" y="1319"/>
                    <a:pt x="4339" y="1705"/>
                    <a:pt x="4339" y="2155"/>
                  </a:cubicBezTo>
                  <a:cubicBezTo>
                    <a:pt x="4339" y="2605"/>
                    <a:pt x="4114" y="2990"/>
                    <a:pt x="3793" y="3280"/>
                  </a:cubicBezTo>
                  <a:cubicBezTo>
                    <a:pt x="3439" y="3601"/>
                    <a:pt x="2957" y="3794"/>
                    <a:pt x="2443" y="3794"/>
                  </a:cubicBezTo>
                  <a:cubicBezTo>
                    <a:pt x="1897" y="3794"/>
                    <a:pt x="1414" y="3601"/>
                    <a:pt x="1061" y="3280"/>
                  </a:cubicBezTo>
                  <a:cubicBezTo>
                    <a:pt x="739" y="2990"/>
                    <a:pt x="514" y="2605"/>
                    <a:pt x="514" y="2155"/>
                  </a:cubicBezTo>
                  <a:cubicBezTo>
                    <a:pt x="514" y="1705"/>
                    <a:pt x="739" y="1319"/>
                    <a:pt x="1061" y="997"/>
                  </a:cubicBezTo>
                  <a:cubicBezTo>
                    <a:pt x="1414" y="708"/>
                    <a:pt x="1897" y="515"/>
                    <a:pt x="2443" y="515"/>
                  </a:cubicBezTo>
                  <a:close/>
                  <a:moveTo>
                    <a:pt x="2443" y="1"/>
                  </a:moveTo>
                  <a:cubicBezTo>
                    <a:pt x="1768" y="1"/>
                    <a:pt x="1157" y="226"/>
                    <a:pt x="707" y="612"/>
                  </a:cubicBezTo>
                  <a:cubicBezTo>
                    <a:pt x="289" y="997"/>
                    <a:pt x="0" y="1544"/>
                    <a:pt x="0" y="2155"/>
                  </a:cubicBezTo>
                  <a:cubicBezTo>
                    <a:pt x="0" y="2765"/>
                    <a:pt x="289" y="3312"/>
                    <a:pt x="707" y="3697"/>
                  </a:cubicBezTo>
                  <a:cubicBezTo>
                    <a:pt x="1157" y="4083"/>
                    <a:pt x="1768" y="4308"/>
                    <a:pt x="2443" y="4308"/>
                  </a:cubicBezTo>
                  <a:cubicBezTo>
                    <a:pt x="3086" y="4308"/>
                    <a:pt x="3697" y="4083"/>
                    <a:pt x="4147" y="3697"/>
                  </a:cubicBezTo>
                  <a:cubicBezTo>
                    <a:pt x="4565" y="3312"/>
                    <a:pt x="4854" y="2765"/>
                    <a:pt x="4854" y="2155"/>
                  </a:cubicBezTo>
                  <a:cubicBezTo>
                    <a:pt x="4854" y="1544"/>
                    <a:pt x="4565" y="997"/>
                    <a:pt x="4147" y="612"/>
                  </a:cubicBezTo>
                  <a:cubicBezTo>
                    <a:pt x="3697" y="226"/>
                    <a:pt x="3086" y="1"/>
                    <a:pt x="24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3674;p64">
              <a:extLst>
                <a:ext uri="{FF2B5EF4-FFF2-40B4-BE49-F238E27FC236}">
                  <a16:creationId xmlns:a16="http://schemas.microsoft.com/office/drawing/2014/main" id="{C27D61DE-288B-4741-9045-03E6983CE820}"/>
                </a:ext>
              </a:extLst>
            </p:cNvPr>
            <p:cNvSpPr/>
            <p:nvPr/>
          </p:nvSpPr>
          <p:spPr>
            <a:xfrm>
              <a:off x="5001725" y="4711825"/>
              <a:ext cx="107700" cy="94850"/>
            </a:xfrm>
            <a:custGeom>
              <a:avLst/>
              <a:gdLst/>
              <a:ahLst/>
              <a:cxnLst/>
              <a:rect l="l" t="t" r="r" b="b"/>
              <a:pathLst>
                <a:path w="4308" h="3794" extrusionOk="0">
                  <a:moveTo>
                    <a:pt x="2154" y="0"/>
                  </a:moveTo>
                  <a:cubicBezTo>
                    <a:pt x="965" y="0"/>
                    <a:pt x="1" y="836"/>
                    <a:pt x="1" y="1897"/>
                  </a:cubicBezTo>
                  <a:cubicBezTo>
                    <a:pt x="1" y="2926"/>
                    <a:pt x="965" y="3793"/>
                    <a:pt x="2154" y="3793"/>
                  </a:cubicBezTo>
                  <a:cubicBezTo>
                    <a:pt x="3344" y="3793"/>
                    <a:pt x="4308" y="2926"/>
                    <a:pt x="4308" y="1897"/>
                  </a:cubicBezTo>
                  <a:cubicBezTo>
                    <a:pt x="4308" y="836"/>
                    <a:pt x="3344" y="0"/>
                    <a:pt x="215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3675;p64">
              <a:extLst>
                <a:ext uri="{FF2B5EF4-FFF2-40B4-BE49-F238E27FC236}">
                  <a16:creationId xmlns:a16="http://schemas.microsoft.com/office/drawing/2014/main" id="{3F5625A5-BB14-1847-8AC6-0BDC9038C48E}"/>
                </a:ext>
              </a:extLst>
            </p:cNvPr>
            <p:cNvSpPr/>
            <p:nvPr/>
          </p:nvSpPr>
          <p:spPr>
            <a:xfrm>
              <a:off x="4994500" y="4705400"/>
              <a:ext cx="122175" cy="107700"/>
            </a:xfrm>
            <a:custGeom>
              <a:avLst/>
              <a:gdLst/>
              <a:ahLst/>
              <a:cxnLst/>
              <a:rect l="l" t="t" r="r" b="b"/>
              <a:pathLst>
                <a:path w="4887" h="4308" extrusionOk="0">
                  <a:moveTo>
                    <a:pt x="2443" y="515"/>
                  </a:moveTo>
                  <a:cubicBezTo>
                    <a:pt x="2990" y="515"/>
                    <a:pt x="3472" y="707"/>
                    <a:pt x="3793" y="997"/>
                  </a:cubicBezTo>
                  <a:cubicBezTo>
                    <a:pt x="4147" y="1318"/>
                    <a:pt x="4340" y="1704"/>
                    <a:pt x="4340" y="2154"/>
                  </a:cubicBezTo>
                  <a:cubicBezTo>
                    <a:pt x="4340" y="2572"/>
                    <a:pt x="4147" y="2990"/>
                    <a:pt x="3793" y="3279"/>
                  </a:cubicBezTo>
                  <a:cubicBezTo>
                    <a:pt x="3472" y="3600"/>
                    <a:pt x="2990" y="3761"/>
                    <a:pt x="2443" y="3761"/>
                  </a:cubicBezTo>
                  <a:cubicBezTo>
                    <a:pt x="1897" y="3761"/>
                    <a:pt x="1415" y="3600"/>
                    <a:pt x="1093" y="3279"/>
                  </a:cubicBezTo>
                  <a:cubicBezTo>
                    <a:pt x="740" y="2990"/>
                    <a:pt x="547" y="2572"/>
                    <a:pt x="547" y="2154"/>
                  </a:cubicBezTo>
                  <a:cubicBezTo>
                    <a:pt x="547" y="1704"/>
                    <a:pt x="740" y="1318"/>
                    <a:pt x="1093" y="997"/>
                  </a:cubicBezTo>
                  <a:cubicBezTo>
                    <a:pt x="1415" y="707"/>
                    <a:pt x="1897" y="515"/>
                    <a:pt x="2443" y="515"/>
                  </a:cubicBezTo>
                  <a:close/>
                  <a:moveTo>
                    <a:pt x="2443" y="0"/>
                  </a:moveTo>
                  <a:cubicBezTo>
                    <a:pt x="1768" y="0"/>
                    <a:pt x="1190" y="225"/>
                    <a:pt x="740" y="611"/>
                  </a:cubicBezTo>
                  <a:cubicBezTo>
                    <a:pt x="290" y="997"/>
                    <a:pt x="0" y="1543"/>
                    <a:pt x="0" y="2154"/>
                  </a:cubicBezTo>
                  <a:cubicBezTo>
                    <a:pt x="0" y="2765"/>
                    <a:pt x="290" y="3311"/>
                    <a:pt x="740" y="3697"/>
                  </a:cubicBezTo>
                  <a:cubicBezTo>
                    <a:pt x="1190" y="4083"/>
                    <a:pt x="1768" y="4308"/>
                    <a:pt x="2443" y="4308"/>
                  </a:cubicBezTo>
                  <a:cubicBezTo>
                    <a:pt x="3118" y="4308"/>
                    <a:pt x="3697" y="4083"/>
                    <a:pt x="4147" y="3697"/>
                  </a:cubicBezTo>
                  <a:cubicBezTo>
                    <a:pt x="4597" y="3311"/>
                    <a:pt x="4886" y="2765"/>
                    <a:pt x="4886" y="2154"/>
                  </a:cubicBezTo>
                  <a:cubicBezTo>
                    <a:pt x="4886" y="1543"/>
                    <a:pt x="4597" y="997"/>
                    <a:pt x="4147" y="611"/>
                  </a:cubicBezTo>
                  <a:cubicBezTo>
                    <a:pt x="3697" y="225"/>
                    <a:pt x="3118" y="0"/>
                    <a:pt x="244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3676;p64">
              <a:extLst>
                <a:ext uri="{FF2B5EF4-FFF2-40B4-BE49-F238E27FC236}">
                  <a16:creationId xmlns:a16="http://schemas.microsoft.com/office/drawing/2014/main" id="{0496C9EE-E522-F34F-B048-903D17EE5B1D}"/>
                </a:ext>
              </a:extLst>
            </p:cNvPr>
            <p:cNvSpPr/>
            <p:nvPr/>
          </p:nvSpPr>
          <p:spPr>
            <a:xfrm>
              <a:off x="5597200" y="4494850"/>
              <a:ext cx="108525" cy="94850"/>
            </a:xfrm>
            <a:custGeom>
              <a:avLst/>
              <a:gdLst/>
              <a:ahLst/>
              <a:cxnLst/>
              <a:rect l="l" t="t" r="r" b="b"/>
              <a:pathLst>
                <a:path w="4341" h="3794" extrusionOk="0">
                  <a:moveTo>
                    <a:pt x="2154" y="0"/>
                  </a:moveTo>
                  <a:cubicBezTo>
                    <a:pt x="965" y="0"/>
                    <a:pt x="1" y="868"/>
                    <a:pt x="1" y="1897"/>
                  </a:cubicBezTo>
                  <a:cubicBezTo>
                    <a:pt x="1" y="2958"/>
                    <a:pt x="965" y="3793"/>
                    <a:pt x="2154" y="3793"/>
                  </a:cubicBezTo>
                  <a:cubicBezTo>
                    <a:pt x="3344" y="3793"/>
                    <a:pt x="4340" y="2958"/>
                    <a:pt x="4340" y="1897"/>
                  </a:cubicBezTo>
                  <a:cubicBezTo>
                    <a:pt x="4340" y="868"/>
                    <a:pt x="3344" y="0"/>
                    <a:pt x="215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677;p64">
              <a:extLst>
                <a:ext uri="{FF2B5EF4-FFF2-40B4-BE49-F238E27FC236}">
                  <a16:creationId xmlns:a16="http://schemas.microsoft.com/office/drawing/2014/main" id="{AA9409CE-5AB9-E849-8139-809D1E1E52AC}"/>
                </a:ext>
              </a:extLst>
            </p:cNvPr>
            <p:cNvSpPr/>
            <p:nvPr/>
          </p:nvSpPr>
          <p:spPr>
            <a:xfrm>
              <a:off x="5589975" y="4488425"/>
              <a:ext cx="122175" cy="108500"/>
            </a:xfrm>
            <a:custGeom>
              <a:avLst/>
              <a:gdLst/>
              <a:ahLst/>
              <a:cxnLst/>
              <a:rect l="l" t="t" r="r" b="b"/>
              <a:pathLst>
                <a:path w="4887" h="4340" extrusionOk="0">
                  <a:moveTo>
                    <a:pt x="2443" y="547"/>
                  </a:moveTo>
                  <a:cubicBezTo>
                    <a:pt x="2990" y="547"/>
                    <a:pt x="3472" y="740"/>
                    <a:pt x="3793" y="1029"/>
                  </a:cubicBezTo>
                  <a:cubicBezTo>
                    <a:pt x="4147" y="1318"/>
                    <a:pt x="4340" y="1736"/>
                    <a:pt x="4340" y="2154"/>
                  </a:cubicBezTo>
                  <a:cubicBezTo>
                    <a:pt x="4340" y="2604"/>
                    <a:pt x="4147" y="2990"/>
                    <a:pt x="3793" y="3311"/>
                  </a:cubicBezTo>
                  <a:cubicBezTo>
                    <a:pt x="3472" y="3600"/>
                    <a:pt x="2990" y="3793"/>
                    <a:pt x="2443" y="3793"/>
                  </a:cubicBezTo>
                  <a:cubicBezTo>
                    <a:pt x="1929" y="3793"/>
                    <a:pt x="1447" y="3600"/>
                    <a:pt x="1093" y="3311"/>
                  </a:cubicBezTo>
                  <a:cubicBezTo>
                    <a:pt x="740" y="2990"/>
                    <a:pt x="547" y="2604"/>
                    <a:pt x="547" y="2154"/>
                  </a:cubicBezTo>
                  <a:cubicBezTo>
                    <a:pt x="547" y="1736"/>
                    <a:pt x="740" y="1318"/>
                    <a:pt x="1093" y="1029"/>
                  </a:cubicBezTo>
                  <a:cubicBezTo>
                    <a:pt x="1447" y="740"/>
                    <a:pt x="1929" y="547"/>
                    <a:pt x="2443" y="547"/>
                  </a:cubicBezTo>
                  <a:close/>
                  <a:moveTo>
                    <a:pt x="2443" y="0"/>
                  </a:moveTo>
                  <a:cubicBezTo>
                    <a:pt x="1800" y="0"/>
                    <a:pt x="1190" y="225"/>
                    <a:pt x="740" y="611"/>
                  </a:cubicBezTo>
                  <a:cubicBezTo>
                    <a:pt x="290" y="997"/>
                    <a:pt x="0" y="1543"/>
                    <a:pt x="0" y="2154"/>
                  </a:cubicBezTo>
                  <a:cubicBezTo>
                    <a:pt x="0" y="2765"/>
                    <a:pt x="290" y="3311"/>
                    <a:pt x="740" y="3697"/>
                  </a:cubicBezTo>
                  <a:cubicBezTo>
                    <a:pt x="1190" y="4083"/>
                    <a:pt x="1800" y="4340"/>
                    <a:pt x="2443" y="4340"/>
                  </a:cubicBezTo>
                  <a:cubicBezTo>
                    <a:pt x="3118" y="4340"/>
                    <a:pt x="3729" y="4083"/>
                    <a:pt x="4147" y="3697"/>
                  </a:cubicBezTo>
                  <a:cubicBezTo>
                    <a:pt x="4597" y="3311"/>
                    <a:pt x="4886" y="2765"/>
                    <a:pt x="4886" y="2154"/>
                  </a:cubicBezTo>
                  <a:cubicBezTo>
                    <a:pt x="4886" y="1543"/>
                    <a:pt x="4597" y="997"/>
                    <a:pt x="4147" y="611"/>
                  </a:cubicBezTo>
                  <a:cubicBezTo>
                    <a:pt x="3729" y="225"/>
                    <a:pt x="3118" y="0"/>
                    <a:pt x="244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3678;p64">
              <a:extLst>
                <a:ext uri="{FF2B5EF4-FFF2-40B4-BE49-F238E27FC236}">
                  <a16:creationId xmlns:a16="http://schemas.microsoft.com/office/drawing/2014/main" id="{5A90500C-7F9F-DE4F-B884-89455DCA0BEE}"/>
                </a:ext>
              </a:extLst>
            </p:cNvPr>
            <p:cNvSpPr/>
            <p:nvPr/>
          </p:nvSpPr>
          <p:spPr>
            <a:xfrm>
              <a:off x="5777200" y="4211900"/>
              <a:ext cx="125400" cy="83625"/>
            </a:xfrm>
            <a:custGeom>
              <a:avLst/>
              <a:gdLst/>
              <a:ahLst/>
              <a:cxnLst/>
              <a:rect l="l" t="t" r="r" b="b"/>
              <a:pathLst>
                <a:path w="5016" h="3345" extrusionOk="0">
                  <a:moveTo>
                    <a:pt x="1555" y="1"/>
                  </a:moveTo>
                  <a:cubicBezTo>
                    <a:pt x="995" y="1"/>
                    <a:pt x="545" y="187"/>
                    <a:pt x="355" y="550"/>
                  </a:cubicBezTo>
                  <a:cubicBezTo>
                    <a:pt x="1" y="1225"/>
                    <a:pt x="676" y="2286"/>
                    <a:pt x="1865" y="2897"/>
                  </a:cubicBezTo>
                  <a:cubicBezTo>
                    <a:pt x="2424" y="3198"/>
                    <a:pt x="2996" y="3344"/>
                    <a:pt x="3483" y="3344"/>
                  </a:cubicBezTo>
                  <a:cubicBezTo>
                    <a:pt x="4034" y="3344"/>
                    <a:pt x="4474" y="3158"/>
                    <a:pt x="4662" y="2800"/>
                  </a:cubicBezTo>
                  <a:cubicBezTo>
                    <a:pt x="5015" y="2093"/>
                    <a:pt x="4340" y="1032"/>
                    <a:pt x="3151" y="421"/>
                  </a:cubicBezTo>
                  <a:cubicBezTo>
                    <a:pt x="2601" y="139"/>
                    <a:pt x="2037" y="1"/>
                    <a:pt x="155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3679;p64">
              <a:extLst>
                <a:ext uri="{FF2B5EF4-FFF2-40B4-BE49-F238E27FC236}">
                  <a16:creationId xmlns:a16="http://schemas.microsoft.com/office/drawing/2014/main" id="{0BD49760-5332-7B47-B198-1F7ADB8DAA70}"/>
                </a:ext>
              </a:extLst>
            </p:cNvPr>
            <p:cNvSpPr/>
            <p:nvPr/>
          </p:nvSpPr>
          <p:spPr>
            <a:xfrm>
              <a:off x="5777200" y="4204750"/>
              <a:ext cx="125400" cy="97250"/>
            </a:xfrm>
            <a:custGeom>
              <a:avLst/>
              <a:gdLst/>
              <a:ahLst/>
              <a:cxnLst/>
              <a:rect l="l" t="t" r="r" b="b"/>
              <a:pathLst>
                <a:path w="5016" h="3890" extrusionOk="0">
                  <a:moveTo>
                    <a:pt x="1544" y="547"/>
                  </a:moveTo>
                  <a:cubicBezTo>
                    <a:pt x="1994" y="547"/>
                    <a:pt x="2508" y="675"/>
                    <a:pt x="3023" y="965"/>
                  </a:cubicBezTo>
                  <a:cubicBezTo>
                    <a:pt x="3473" y="1190"/>
                    <a:pt x="3858" y="1479"/>
                    <a:pt x="4115" y="1800"/>
                  </a:cubicBezTo>
                  <a:cubicBezTo>
                    <a:pt x="4373" y="2122"/>
                    <a:pt x="4469" y="2443"/>
                    <a:pt x="4469" y="2668"/>
                  </a:cubicBezTo>
                  <a:cubicBezTo>
                    <a:pt x="4469" y="2765"/>
                    <a:pt x="4469" y="2861"/>
                    <a:pt x="4405" y="2958"/>
                  </a:cubicBezTo>
                  <a:cubicBezTo>
                    <a:pt x="4340" y="3086"/>
                    <a:pt x="4244" y="3183"/>
                    <a:pt x="4083" y="3247"/>
                  </a:cubicBezTo>
                  <a:cubicBezTo>
                    <a:pt x="3923" y="3311"/>
                    <a:pt x="3698" y="3375"/>
                    <a:pt x="3473" y="3375"/>
                  </a:cubicBezTo>
                  <a:cubicBezTo>
                    <a:pt x="3023" y="3375"/>
                    <a:pt x="2508" y="3215"/>
                    <a:pt x="1994" y="2958"/>
                  </a:cubicBezTo>
                  <a:cubicBezTo>
                    <a:pt x="1544" y="2733"/>
                    <a:pt x="1158" y="2411"/>
                    <a:pt x="901" y="2122"/>
                  </a:cubicBezTo>
                  <a:cubicBezTo>
                    <a:pt x="644" y="1800"/>
                    <a:pt x="515" y="1479"/>
                    <a:pt x="515" y="1254"/>
                  </a:cubicBezTo>
                  <a:cubicBezTo>
                    <a:pt x="547" y="1125"/>
                    <a:pt x="547" y="1029"/>
                    <a:pt x="612" y="965"/>
                  </a:cubicBezTo>
                  <a:cubicBezTo>
                    <a:pt x="676" y="836"/>
                    <a:pt x="772" y="740"/>
                    <a:pt x="933" y="675"/>
                  </a:cubicBezTo>
                  <a:cubicBezTo>
                    <a:pt x="1094" y="579"/>
                    <a:pt x="1319" y="547"/>
                    <a:pt x="1544" y="547"/>
                  </a:cubicBezTo>
                  <a:close/>
                  <a:moveTo>
                    <a:pt x="1544" y="0"/>
                  </a:moveTo>
                  <a:cubicBezTo>
                    <a:pt x="1255" y="0"/>
                    <a:pt x="965" y="65"/>
                    <a:pt x="708" y="193"/>
                  </a:cubicBezTo>
                  <a:cubicBezTo>
                    <a:pt x="451" y="290"/>
                    <a:pt x="258" y="482"/>
                    <a:pt x="130" y="707"/>
                  </a:cubicBezTo>
                  <a:cubicBezTo>
                    <a:pt x="33" y="868"/>
                    <a:pt x="1" y="1061"/>
                    <a:pt x="1" y="1254"/>
                  </a:cubicBezTo>
                  <a:cubicBezTo>
                    <a:pt x="1" y="1640"/>
                    <a:pt x="194" y="2058"/>
                    <a:pt x="483" y="2443"/>
                  </a:cubicBezTo>
                  <a:cubicBezTo>
                    <a:pt x="805" y="2829"/>
                    <a:pt x="1222" y="3150"/>
                    <a:pt x="1737" y="3440"/>
                  </a:cubicBezTo>
                  <a:cubicBezTo>
                    <a:pt x="2315" y="3729"/>
                    <a:pt x="2926" y="3890"/>
                    <a:pt x="3473" y="3890"/>
                  </a:cubicBezTo>
                  <a:cubicBezTo>
                    <a:pt x="3762" y="3890"/>
                    <a:pt x="4051" y="3858"/>
                    <a:pt x="4308" y="3729"/>
                  </a:cubicBezTo>
                  <a:cubicBezTo>
                    <a:pt x="4565" y="3633"/>
                    <a:pt x="4758" y="3440"/>
                    <a:pt x="4887" y="3183"/>
                  </a:cubicBezTo>
                  <a:cubicBezTo>
                    <a:pt x="4983" y="3022"/>
                    <a:pt x="5015" y="2861"/>
                    <a:pt x="5015" y="2668"/>
                  </a:cubicBezTo>
                  <a:cubicBezTo>
                    <a:pt x="5015" y="2250"/>
                    <a:pt x="4823" y="1832"/>
                    <a:pt x="4533" y="1479"/>
                  </a:cubicBezTo>
                  <a:cubicBezTo>
                    <a:pt x="4212" y="1093"/>
                    <a:pt x="3794" y="740"/>
                    <a:pt x="3280" y="482"/>
                  </a:cubicBezTo>
                  <a:cubicBezTo>
                    <a:pt x="2701" y="161"/>
                    <a:pt x="2090" y="32"/>
                    <a:pt x="154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3680;p64">
              <a:extLst>
                <a:ext uri="{FF2B5EF4-FFF2-40B4-BE49-F238E27FC236}">
                  <a16:creationId xmlns:a16="http://schemas.microsoft.com/office/drawing/2014/main" id="{AF792816-D0EB-6D46-8386-E1061F7FE401}"/>
                </a:ext>
              </a:extLst>
            </p:cNvPr>
            <p:cNvSpPr/>
            <p:nvPr/>
          </p:nvSpPr>
          <p:spPr>
            <a:xfrm>
              <a:off x="2074975" y="4211900"/>
              <a:ext cx="125400" cy="83625"/>
            </a:xfrm>
            <a:custGeom>
              <a:avLst/>
              <a:gdLst/>
              <a:ahLst/>
              <a:cxnLst/>
              <a:rect l="l" t="t" r="r" b="b"/>
              <a:pathLst>
                <a:path w="5016" h="3345" extrusionOk="0">
                  <a:moveTo>
                    <a:pt x="3461" y="1"/>
                  </a:moveTo>
                  <a:cubicBezTo>
                    <a:pt x="2979" y="1"/>
                    <a:pt x="2415" y="139"/>
                    <a:pt x="1865" y="421"/>
                  </a:cubicBezTo>
                  <a:cubicBezTo>
                    <a:pt x="676" y="1032"/>
                    <a:pt x="1" y="2093"/>
                    <a:pt x="354" y="2800"/>
                  </a:cubicBezTo>
                  <a:cubicBezTo>
                    <a:pt x="542" y="3158"/>
                    <a:pt x="983" y="3344"/>
                    <a:pt x="1533" y="3344"/>
                  </a:cubicBezTo>
                  <a:cubicBezTo>
                    <a:pt x="2020" y="3344"/>
                    <a:pt x="2592" y="3198"/>
                    <a:pt x="3151" y="2897"/>
                  </a:cubicBezTo>
                  <a:cubicBezTo>
                    <a:pt x="4340" y="2286"/>
                    <a:pt x="5015" y="1225"/>
                    <a:pt x="4662" y="550"/>
                  </a:cubicBezTo>
                  <a:cubicBezTo>
                    <a:pt x="4472" y="187"/>
                    <a:pt x="4022" y="1"/>
                    <a:pt x="346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3681;p64">
              <a:extLst>
                <a:ext uri="{FF2B5EF4-FFF2-40B4-BE49-F238E27FC236}">
                  <a16:creationId xmlns:a16="http://schemas.microsoft.com/office/drawing/2014/main" id="{4A2CC478-62CE-1543-A5C1-03AC8E258EF4}"/>
                </a:ext>
              </a:extLst>
            </p:cNvPr>
            <p:cNvSpPr/>
            <p:nvPr/>
          </p:nvSpPr>
          <p:spPr>
            <a:xfrm>
              <a:off x="2074975" y="4204750"/>
              <a:ext cx="125400" cy="97250"/>
            </a:xfrm>
            <a:custGeom>
              <a:avLst/>
              <a:gdLst/>
              <a:ahLst/>
              <a:cxnLst/>
              <a:rect l="l" t="t" r="r" b="b"/>
              <a:pathLst>
                <a:path w="5016" h="3890" extrusionOk="0">
                  <a:moveTo>
                    <a:pt x="3472" y="547"/>
                  </a:moveTo>
                  <a:cubicBezTo>
                    <a:pt x="3697" y="547"/>
                    <a:pt x="3922" y="579"/>
                    <a:pt x="4083" y="675"/>
                  </a:cubicBezTo>
                  <a:cubicBezTo>
                    <a:pt x="4244" y="740"/>
                    <a:pt x="4340" y="836"/>
                    <a:pt x="4405" y="965"/>
                  </a:cubicBezTo>
                  <a:cubicBezTo>
                    <a:pt x="4469" y="1029"/>
                    <a:pt x="4469" y="1125"/>
                    <a:pt x="4469" y="1254"/>
                  </a:cubicBezTo>
                  <a:cubicBezTo>
                    <a:pt x="4469" y="1479"/>
                    <a:pt x="4372" y="1800"/>
                    <a:pt x="4115" y="2122"/>
                  </a:cubicBezTo>
                  <a:cubicBezTo>
                    <a:pt x="3858" y="2411"/>
                    <a:pt x="3472" y="2733"/>
                    <a:pt x="3022" y="2958"/>
                  </a:cubicBezTo>
                  <a:cubicBezTo>
                    <a:pt x="2508" y="3215"/>
                    <a:pt x="1994" y="3375"/>
                    <a:pt x="1544" y="3375"/>
                  </a:cubicBezTo>
                  <a:cubicBezTo>
                    <a:pt x="1319" y="3375"/>
                    <a:pt x="1094" y="3311"/>
                    <a:pt x="933" y="3247"/>
                  </a:cubicBezTo>
                  <a:cubicBezTo>
                    <a:pt x="772" y="3183"/>
                    <a:pt x="676" y="3086"/>
                    <a:pt x="612" y="2958"/>
                  </a:cubicBezTo>
                  <a:cubicBezTo>
                    <a:pt x="547" y="2861"/>
                    <a:pt x="515" y="2765"/>
                    <a:pt x="515" y="2668"/>
                  </a:cubicBezTo>
                  <a:cubicBezTo>
                    <a:pt x="515" y="2443"/>
                    <a:pt x="644" y="2122"/>
                    <a:pt x="901" y="1800"/>
                  </a:cubicBezTo>
                  <a:cubicBezTo>
                    <a:pt x="1158" y="1479"/>
                    <a:pt x="1544" y="1190"/>
                    <a:pt x="1994" y="965"/>
                  </a:cubicBezTo>
                  <a:cubicBezTo>
                    <a:pt x="2508" y="675"/>
                    <a:pt x="3022" y="547"/>
                    <a:pt x="3472" y="547"/>
                  </a:cubicBezTo>
                  <a:close/>
                  <a:moveTo>
                    <a:pt x="3472" y="0"/>
                  </a:moveTo>
                  <a:cubicBezTo>
                    <a:pt x="2926" y="32"/>
                    <a:pt x="2315" y="161"/>
                    <a:pt x="1737" y="482"/>
                  </a:cubicBezTo>
                  <a:cubicBezTo>
                    <a:pt x="1222" y="740"/>
                    <a:pt x="804" y="1093"/>
                    <a:pt x="483" y="1479"/>
                  </a:cubicBezTo>
                  <a:cubicBezTo>
                    <a:pt x="194" y="1832"/>
                    <a:pt x="1" y="2250"/>
                    <a:pt x="1" y="2668"/>
                  </a:cubicBezTo>
                  <a:cubicBezTo>
                    <a:pt x="1" y="2861"/>
                    <a:pt x="33" y="3022"/>
                    <a:pt x="129" y="3215"/>
                  </a:cubicBezTo>
                  <a:lnTo>
                    <a:pt x="129" y="3183"/>
                  </a:lnTo>
                  <a:cubicBezTo>
                    <a:pt x="258" y="3440"/>
                    <a:pt x="451" y="3633"/>
                    <a:pt x="708" y="3729"/>
                  </a:cubicBezTo>
                  <a:cubicBezTo>
                    <a:pt x="965" y="3858"/>
                    <a:pt x="1254" y="3890"/>
                    <a:pt x="1544" y="3890"/>
                  </a:cubicBezTo>
                  <a:cubicBezTo>
                    <a:pt x="2090" y="3890"/>
                    <a:pt x="2701" y="3729"/>
                    <a:pt x="3280" y="3440"/>
                  </a:cubicBezTo>
                  <a:cubicBezTo>
                    <a:pt x="3794" y="3150"/>
                    <a:pt x="4212" y="2829"/>
                    <a:pt x="4533" y="2443"/>
                  </a:cubicBezTo>
                  <a:cubicBezTo>
                    <a:pt x="4822" y="2058"/>
                    <a:pt x="5015" y="1640"/>
                    <a:pt x="5015" y="1254"/>
                  </a:cubicBezTo>
                  <a:cubicBezTo>
                    <a:pt x="5015" y="1061"/>
                    <a:pt x="4983" y="868"/>
                    <a:pt x="4887" y="707"/>
                  </a:cubicBezTo>
                  <a:cubicBezTo>
                    <a:pt x="4758" y="482"/>
                    <a:pt x="4565" y="290"/>
                    <a:pt x="4308" y="193"/>
                  </a:cubicBezTo>
                  <a:cubicBezTo>
                    <a:pt x="4051" y="65"/>
                    <a:pt x="3762" y="0"/>
                    <a:pt x="347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3682;p64">
              <a:extLst>
                <a:ext uri="{FF2B5EF4-FFF2-40B4-BE49-F238E27FC236}">
                  <a16:creationId xmlns:a16="http://schemas.microsoft.com/office/drawing/2014/main" id="{F37D1C42-68A9-C14D-B990-C38C46915A10}"/>
                </a:ext>
              </a:extLst>
            </p:cNvPr>
            <p:cNvSpPr/>
            <p:nvPr/>
          </p:nvSpPr>
          <p:spPr>
            <a:xfrm>
              <a:off x="2379550" y="3664725"/>
              <a:ext cx="13675" cy="457275"/>
            </a:xfrm>
            <a:custGeom>
              <a:avLst/>
              <a:gdLst/>
              <a:ahLst/>
              <a:cxnLst/>
              <a:rect l="l" t="t" r="r" b="b"/>
              <a:pathLst>
                <a:path w="547" h="18291" extrusionOk="0">
                  <a:moveTo>
                    <a:pt x="1" y="0"/>
                  </a:moveTo>
                  <a:lnTo>
                    <a:pt x="1" y="18290"/>
                  </a:lnTo>
                  <a:lnTo>
                    <a:pt x="547" y="18290"/>
                  </a:lnTo>
                  <a:lnTo>
                    <a:pt x="5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3683;p64">
              <a:extLst>
                <a:ext uri="{FF2B5EF4-FFF2-40B4-BE49-F238E27FC236}">
                  <a16:creationId xmlns:a16="http://schemas.microsoft.com/office/drawing/2014/main" id="{9EBE0FA1-E063-FF4C-9016-6EB9690CA4E3}"/>
                </a:ext>
              </a:extLst>
            </p:cNvPr>
            <p:cNvSpPr/>
            <p:nvPr/>
          </p:nvSpPr>
          <p:spPr>
            <a:xfrm>
              <a:off x="2675275" y="4226450"/>
              <a:ext cx="12875" cy="229050"/>
            </a:xfrm>
            <a:custGeom>
              <a:avLst/>
              <a:gdLst/>
              <a:ahLst/>
              <a:cxnLst/>
              <a:rect l="l" t="t" r="r" b="b"/>
              <a:pathLst>
                <a:path w="515" h="9162" extrusionOk="0">
                  <a:moveTo>
                    <a:pt x="1" y="0"/>
                  </a:moveTo>
                  <a:lnTo>
                    <a:pt x="1" y="9161"/>
                  </a:lnTo>
                  <a:lnTo>
                    <a:pt x="515" y="9161"/>
                  </a:lnTo>
                  <a:lnTo>
                    <a:pt x="51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3684;p64">
              <a:extLst>
                <a:ext uri="{FF2B5EF4-FFF2-40B4-BE49-F238E27FC236}">
                  <a16:creationId xmlns:a16="http://schemas.microsoft.com/office/drawing/2014/main" id="{B41E2834-3C28-FD47-88A5-B8BB5E2270BC}"/>
                </a:ext>
              </a:extLst>
            </p:cNvPr>
            <p:cNvSpPr/>
            <p:nvPr/>
          </p:nvSpPr>
          <p:spPr>
            <a:xfrm>
              <a:off x="2675275" y="3712925"/>
              <a:ext cx="12875" cy="456475"/>
            </a:xfrm>
            <a:custGeom>
              <a:avLst/>
              <a:gdLst/>
              <a:ahLst/>
              <a:cxnLst/>
              <a:rect l="l" t="t" r="r" b="b"/>
              <a:pathLst>
                <a:path w="515" h="18259" extrusionOk="0">
                  <a:moveTo>
                    <a:pt x="1" y="1"/>
                  </a:moveTo>
                  <a:lnTo>
                    <a:pt x="1" y="18259"/>
                  </a:lnTo>
                  <a:lnTo>
                    <a:pt x="515" y="18259"/>
                  </a:lnTo>
                  <a:lnTo>
                    <a:pt x="51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3685;p64">
              <a:extLst>
                <a:ext uri="{FF2B5EF4-FFF2-40B4-BE49-F238E27FC236}">
                  <a16:creationId xmlns:a16="http://schemas.microsoft.com/office/drawing/2014/main" id="{011467A6-497C-1541-A9FB-61D8F6BDC45D}"/>
                </a:ext>
              </a:extLst>
            </p:cNvPr>
            <p:cNvSpPr/>
            <p:nvPr/>
          </p:nvSpPr>
          <p:spPr>
            <a:xfrm>
              <a:off x="5312725" y="4017500"/>
              <a:ext cx="12875" cy="456475"/>
            </a:xfrm>
            <a:custGeom>
              <a:avLst/>
              <a:gdLst/>
              <a:ahLst/>
              <a:cxnLst/>
              <a:rect l="l" t="t" r="r" b="b"/>
              <a:pathLst>
                <a:path w="515" h="18259" extrusionOk="0">
                  <a:moveTo>
                    <a:pt x="0" y="1"/>
                  </a:moveTo>
                  <a:lnTo>
                    <a:pt x="0" y="18259"/>
                  </a:lnTo>
                  <a:lnTo>
                    <a:pt x="515" y="18259"/>
                  </a:lnTo>
                  <a:lnTo>
                    <a:pt x="51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3686;p64">
              <a:extLst>
                <a:ext uri="{FF2B5EF4-FFF2-40B4-BE49-F238E27FC236}">
                  <a16:creationId xmlns:a16="http://schemas.microsoft.com/office/drawing/2014/main" id="{E0D61F68-35A5-E04C-AD24-87367E8001CF}"/>
                </a:ext>
              </a:extLst>
            </p:cNvPr>
            <p:cNvSpPr/>
            <p:nvPr/>
          </p:nvSpPr>
          <p:spPr>
            <a:xfrm>
              <a:off x="5034675" y="3549000"/>
              <a:ext cx="13675" cy="1004525"/>
            </a:xfrm>
            <a:custGeom>
              <a:avLst/>
              <a:gdLst/>
              <a:ahLst/>
              <a:cxnLst/>
              <a:rect l="l" t="t" r="r" b="b"/>
              <a:pathLst>
                <a:path w="547" h="40181" extrusionOk="0">
                  <a:moveTo>
                    <a:pt x="1" y="0"/>
                  </a:moveTo>
                  <a:lnTo>
                    <a:pt x="1" y="40181"/>
                  </a:lnTo>
                  <a:lnTo>
                    <a:pt x="547" y="40181"/>
                  </a:lnTo>
                  <a:lnTo>
                    <a:pt x="5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3687;p64">
              <a:extLst>
                <a:ext uri="{FF2B5EF4-FFF2-40B4-BE49-F238E27FC236}">
                  <a16:creationId xmlns:a16="http://schemas.microsoft.com/office/drawing/2014/main" id="{7E1F8CBE-1665-B14D-9A27-395E0EA2CF19}"/>
                </a:ext>
              </a:extLst>
            </p:cNvPr>
            <p:cNvSpPr/>
            <p:nvPr/>
          </p:nvSpPr>
          <p:spPr>
            <a:xfrm>
              <a:off x="3883900" y="4445825"/>
              <a:ext cx="13700" cy="209775"/>
            </a:xfrm>
            <a:custGeom>
              <a:avLst/>
              <a:gdLst/>
              <a:ahLst/>
              <a:cxnLst/>
              <a:rect l="l" t="t" r="r" b="b"/>
              <a:pathLst>
                <a:path w="548" h="8391" extrusionOk="0">
                  <a:moveTo>
                    <a:pt x="1" y="1"/>
                  </a:moveTo>
                  <a:lnTo>
                    <a:pt x="1" y="8390"/>
                  </a:lnTo>
                  <a:lnTo>
                    <a:pt x="547" y="8390"/>
                  </a:lnTo>
                  <a:lnTo>
                    <a:pt x="54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3688;p64">
              <a:extLst>
                <a:ext uri="{FF2B5EF4-FFF2-40B4-BE49-F238E27FC236}">
                  <a16:creationId xmlns:a16="http://schemas.microsoft.com/office/drawing/2014/main" id="{A8CC7388-9BD2-B841-8F25-E814B17E4369}"/>
                </a:ext>
              </a:extLst>
            </p:cNvPr>
            <p:cNvSpPr/>
            <p:nvPr/>
          </p:nvSpPr>
          <p:spPr>
            <a:xfrm>
              <a:off x="3005550" y="4067325"/>
              <a:ext cx="13700" cy="511925"/>
            </a:xfrm>
            <a:custGeom>
              <a:avLst/>
              <a:gdLst/>
              <a:ahLst/>
              <a:cxnLst/>
              <a:rect l="l" t="t" r="r" b="b"/>
              <a:pathLst>
                <a:path w="548" h="20477" extrusionOk="0">
                  <a:moveTo>
                    <a:pt x="1" y="1"/>
                  </a:moveTo>
                  <a:lnTo>
                    <a:pt x="1" y="20477"/>
                  </a:lnTo>
                  <a:lnTo>
                    <a:pt x="547" y="20477"/>
                  </a:lnTo>
                  <a:lnTo>
                    <a:pt x="54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3689;p64">
              <a:extLst>
                <a:ext uri="{FF2B5EF4-FFF2-40B4-BE49-F238E27FC236}">
                  <a16:creationId xmlns:a16="http://schemas.microsoft.com/office/drawing/2014/main" id="{9C6881C2-3510-B744-B945-5D4CE16FBD14}"/>
                </a:ext>
              </a:extLst>
            </p:cNvPr>
            <p:cNvSpPr/>
            <p:nvPr/>
          </p:nvSpPr>
          <p:spPr>
            <a:xfrm>
              <a:off x="4566975" y="4538250"/>
              <a:ext cx="13675" cy="103675"/>
            </a:xfrm>
            <a:custGeom>
              <a:avLst/>
              <a:gdLst/>
              <a:ahLst/>
              <a:cxnLst/>
              <a:rect l="l" t="t" r="r" b="b"/>
              <a:pathLst>
                <a:path w="547" h="4147" extrusionOk="0">
                  <a:moveTo>
                    <a:pt x="1" y="0"/>
                  </a:moveTo>
                  <a:lnTo>
                    <a:pt x="1" y="4147"/>
                  </a:lnTo>
                  <a:lnTo>
                    <a:pt x="547" y="4147"/>
                  </a:lnTo>
                  <a:lnTo>
                    <a:pt x="5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3690;p64">
              <a:extLst>
                <a:ext uri="{FF2B5EF4-FFF2-40B4-BE49-F238E27FC236}">
                  <a16:creationId xmlns:a16="http://schemas.microsoft.com/office/drawing/2014/main" id="{DB6C8500-D98F-9342-9096-9E8D8F6E5555}"/>
                </a:ext>
              </a:extLst>
            </p:cNvPr>
            <p:cNvSpPr/>
            <p:nvPr/>
          </p:nvSpPr>
          <p:spPr>
            <a:xfrm>
              <a:off x="4566975" y="4294750"/>
              <a:ext cx="13675" cy="211375"/>
            </a:xfrm>
            <a:custGeom>
              <a:avLst/>
              <a:gdLst/>
              <a:ahLst/>
              <a:cxnLst/>
              <a:rect l="l" t="t" r="r" b="b"/>
              <a:pathLst>
                <a:path w="547" h="8455" extrusionOk="0">
                  <a:moveTo>
                    <a:pt x="1" y="0"/>
                  </a:moveTo>
                  <a:lnTo>
                    <a:pt x="1" y="8454"/>
                  </a:lnTo>
                  <a:lnTo>
                    <a:pt x="547" y="8454"/>
                  </a:lnTo>
                  <a:lnTo>
                    <a:pt x="5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3691;p64">
              <a:extLst>
                <a:ext uri="{FF2B5EF4-FFF2-40B4-BE49-F238E27FC236}">
                  <a16:creationId xmlns:a16="http://schemas.microsoft.com/office/drawing/2014/main" id="{1069D646-D031-1740-B9B7-296E17E36AFB}"/>
                </a:ext>
              </a:extLst>
            </p:cNvPr>
            <p:cNvSpPr/>
            <p:nvPr/>
          </p:nvSpPr>
          <p:spPr>
            <a:xfrm>
              <a:off x="3883900" y="4236075"/>
              <a:ext cx="13700" cy="114150"/>
            </a:xfrm>
            <a:custGeom>
              <a:avLst/>
              <a:gdLst/>
              <a:ahLst/>
              <a:cxnLst/>
              <a:rect l="l" t="t" r="r" b="b"/>
              <a:pathLst>
                <a:path w="548" h="4566" extrusionOk="0">
                  <a:moveTo>
                    <a:pt x="1" y="1"/>
                  </a:moveTo>
                  <a:lnTo>
                    <a:pt x="1" y="4565"/>
                  </a:lnTo>
                  <a:lnTo>
                    <a:pt x="547" y="4565"/>
                  </a:lnTo>
                  <a:lnTo>
                    <a:pt x="54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3692;p64">
              <a:extLst>
                <a:ext uri="{FF2B5EF4-FFF2-40B4-BE49-F238E27FC236}">
                  <a16:creationId xmlns:a16="http://schemas.microsoft.com/office/drawing/2014/main" id="{561865E9-2DBD-7B4C-BF5F-6CDDE35EE151}"/>
                </a:ext>
              </a:extLst>
            </p:cNvPr>
            <p:cNvSpPr/>
            <p:nvPr/>
          </p:nvSpPr>
          <p:spPr>
            <a:xfrm>
              <a:off x="5312725" y="3703300"/>
              <a:ext cx="12875" cy="208950"/>
            </a:xfrm>
            <a:custGeom>
              <a:avLst/>
              <a:gdLst/>
              <a:ahLst/>
              <a:cxnLst/>
              <a:rect l="l" t="t" r="r" b="b"/>
              <a:pathLst>
                <a:path w="515" h="8358" extrusionOk="0">
                  <a:moveTo>
                    <a:pt x="0" y="0"/>
                  </a:moveTo>
                  <a:lnTo>
                    <a:pt x="0" y="8358"/>
                  </a:lnTo>
                  <a:lnTo>
                    <a:pt x="515" y="8358"/>
                  </a:lnTo>
                  <a:lnTo>
                    <a:pt x="51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3693;p64">
              <a:extLst>
                <a:ext uri="{FF2B5EF4-FFF2-40B4-BE49-F238E27FC236}">
                  <a16:creationId xmlns:a16="http://schemas.microsoft.com/office/drawing/2014/main" id="{71563BCF-2325-CD48-AF3A-7E6A73E20182}"/>
                </a:ext>
              </a:extLst>
            </p:cNvPr>
            <p:cNvSpPr/>
            <p:nvPr/>
          </p:nvSpPr>
          <p:spPr>
            <a:xfrm>
              <a:off x="5578725" y="3255675"/>
              <a:ext cx="13675" cy="1019000"/>
            </a:xfrm>
            <a:custGeom>
              <a:avLst/>
              <a:gdLst/>
              <a:ahLst/>
              <a:cxnLst/>
              <a:rect l="l" t="t" r="r" b="b"/>
              <a:pathLst>
                <a:path w="547" h="40760" extrusionOk="0">
                  <a:moveTo>
                    <a:pt x="0" y="1"/>
                  </a:moveTo>
                  <a:lnTo>
                    <a:pt x="0" y="40760"/>
                  </a:lnTo>
                  <a:lnTo>
                    <a:pt x="547" y="40760"/>
                  </a:lnTo>
                  <a:lnTo>
                    <a:pt x="54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3694;p64">
              <a:extLst>
                <a:ext uri="{FF2B5EF4-FFF2-40B4-BE49-F238E27FC236}">
                  <a16:creationId xmlns:a16="http://schemas.microsoft.com/office/drawing/2014/main" id="{39AE9C22-53D4-FC44-A2B3-844E9D936647}"/>
                </a:ext>
              </a:extLst>
            </p:cNvPr>
            <p:cNvSpPr/>
            <p:nvPr/>
          </p:nvSpPr>
          <p:spPr>
            <a:xfrm>
              <a:off x="2379550" y="3351300"/>
              <a:ext cx="13675" cy="246750"/>
            </a:xfrm>
            <a:custGeom>
              <a:avLst/>
              <a:gdLst/>
              <a:ahLst/>
              <a:cxnLst/>
              <a:rect l="l" t="t" r="r" b="b"/>
              <a:pathLst>
                <a:path w="547" h="9870" extrusionOk="0">
                  <a:moveTo>
                    <a:pt x="1" y="1"/>
                  </a:moveTo>
                  <a:lnTo>
                    <a:pt x="1" y="9869"/>
                  </a:lnTo>
                  <a:lnTo>
                    <a:pt x="547" y="9869"/>
                  </a:lnTo>
                  <a:lnTo>
                    <a:pt x="54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3695;p64">
              <a:extLst>
                <a:ext uri="{FF2B5EF4-FFF2-40B4-BE49-F238E27FC236}">
                  <a16:creationId xmlns:a16="http://schemas.microsoft.com/office/drawing/2014/main" id="{CC90F0B3-EA9F-4E41-A8D3-B0107D60966E}"/>
                </a:ext>
              </a:extLst>
            </p:cNvPr>
            <p:cNvSpPr/>
            <p:nvPr/>
          </p:nvSpPr>
          <p:spPr>
            <a:xfrm>
              <a:off x="4804850" y="2847450"/>
              <a:ext cx="63500" cy="167975"/>
            </a:xfrm>
            <a:custGeom>
              <a:avLst/>
              <a:gdLst/>
              <a:ahLst/>
              <a:cxnLst/>
              <a:rect l="l" t="t" r="r" b="b"/>
              <a:pathLst>
                <a:path w="2540" h="6719" extrusionOk="0">
                  <a:moveTo>
                    <a:pt x="0" y="0"/>
                  </a:moveTo>
                  <a:lnTo>
                    <a:pt x="0" y="6718"/>
                  </a:lnTo>
                  <a:lnTo>
                    <a:pt x="2540" y="6718"/>
                  </a:lnTo>
                  <a:lnTo>
                    <a:pt x="254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3696;p64">
              <a:extLst>
                <a:ext uri="{FF2B5EF4-FFF2-40B4-BE49-F238E27FC236}">
                  <a16:creationId xmlns:a16="http://schemas.microsoft.com/office/drawing/2014/main" id="{986276DD-8F66-F542-897F-3AF93EB40CE7}"/>
                </a:ext>
              </a:extLst>
            </p:cNvPr>
            <p:cNvSpPr/>
            <p:nvPr/>
          </p:nvSpPr>
          <p:spPr>
            <a:xfrm>
              <a:off x="4797600" y="2840200"/>
              <a:ext cx="77175" cy="181650"/>
            </a:xfrm>
            <a:custGeom>
              <a:avLst/>
              <a:gdLst/>
              <a:ahLst/>
              <a:cxnLst/>
              <a:rect l="l" t="t" r="r" b="b"/>
              <a:pathLst>
                <a:path w="3087" h="7266" extrusionOk="0">
                  <a:moveTo>
                    <a:pt x="2540" y="547"/>
                  </a:moveTo>
                  <a:lnTo>
                    <a:pt x="2540" y="6751"/>
                  </a:lnTo>
                  <a:lnTo>
                    <a:pt x="547" y="6751"/>
                  </a:lnTo>
                  <a:lnTo>
                    <a:pt x="547" y="547"/>
                  </a:lnTo>
                  <a:close/>
                  <a:moveTo>
                    <a:pt x="1" y="1"/>
                  </a:moveTo>
                  <a:lnTo>
                    <a:pt x="1" y="7266"/>
                  </a:lnTo>
                  <a:lnTo>
                    <a:pt x="3087" y="7266"/>
                  </a:lnTo>
                  <a:lnTo>
                    <a:pt x="3087" y="7008"/>
                  </a:lnTo>
                  <a:lnTo>
                    <a:pt x="308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3697;p64">
              <a:extLst>
                <a:ext uri="{FF2B5EF4-FFF2-40B4-BE49-F238E27FC236}">
                  <a16:creationId xmlns:a16="http://schemas.microsoft.com/office/drawing/2014/main" id="{EE0E73FF-8BBB-B548-8CC4-9A97B9AA246D}"/>
                </a:ext>
              </a:extLst>
            </p:cNvPr>
            <p:cNvSpPr/>
            <p:nvPr/>
          </p:nvSpPr>
          <p:spPr>
            <a:xfrm>
              <a:off x="3151025" y="1597825"/>
              <a:ext cx="1674725" cy="363250"/>
            </a:xfrm>
            <a:custGeom>
              <a:avLst/>
              <a:gdLst/>
              <a:ahLst/>
              <a:cxnLst/>
              <a:rect l="l" t="t" r="r" b="b"/>
              <a:pathLst>
                <a:path w="66989" h="14530" extrusionOk="0">
                  <a:moveTo>
                    <a:pt x="0" y="0"/>
                  </a:moveTo>
                  <a:lnTo>
                    <a:pt x="0" y="14530"/>
                  </a:lnTo>
                  <a:lnTo>
                    <a:pt x="66989" y="14530"/>
                  </a:lnTo>
                  <a:lnTo>
                    <a:pt x="669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3698;p64">
              <a:extLst>
                <a:ext uri="{FF2B5EF4-FFF2-40B4-BE49-F238E27FC236}">
                  <a16:creationId xmlns:a16="http://schemas.microsoft.com/office/drawing/2014/main" id="{77FFB710-EFF0-A549-82CB-E10491AAF064}"/>
                </a:ext>
              </a:extLst>
            </p:cNvPr>
            <p:cNvSpPr/>
            <p:nvPr/>
          </p:nvSpPr>
          <p:spPr>
            <a:xfrm>
              <a:off x="3143775" y="1591400"/>
              <a:ext cx="1688425" cy="376100"/>
            </a:xfrm>
            <a:custGeom>
              <a:avLst/>
              <a:gdLst/>
              <a:ahLst/>
              <a:cxnLst/>
              <a:rect l="l" t="t" r="r" b="b"/>
              <a:pathLst>
                <a:path w="67537" h="15044" extrusionOk="0">
                  <a:moveTo>
                    <a:pt x="66990" y="547"/>
                  </a:moveTo>
                  <a:lnTo>
                    <a:pt x="66990" y="14498"/>
                  </a:lnTo>
                  <a:lnTo>
                    <a:pt x="547" y="14498"/>
                  </a:lnTo>
                  <a:lnTo>
                    <a:pt x="547" y="547"/>
                  </a:lnTo>
                  <a:close/>
                  <a:moveTo>
                    <a:pt x="1" y="0"/>
                  </a:moveTo>
                  <a:lnTo>
                    <a:pt x="1" y="15044"/>
                  </a:lnTo>
                  <a:lnTo>
                    <a:pt x="67536" y="15044"/>
                  </a:lnTo>
                  <a:lnTo>
                    <a:pt x="6753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3699;p64">
              <a:extLst>
                <a:ext uri="{FF2B5EF4-FFF2-40B4-BE49-F238E27FC236}">
                  <a16:creationId xmlns:a16="http://schemas.microsoft.com/office/drawing/2014/main" id="{A2261A6C-C3A6-B943-AC11-BDAC72230656}"/>
                </a:ext>
              </a:extLst>
            </p:cNvPr>
            <p:cNvSpPr/>
            <p:nvPr/>
          </p:nvSpPr>
          <p:spPr>
            <a:xfrm>
              <a:off x="4804850" y="3839900"/>
              <a:ext cx="63500" cy="167975"/>
            </a:xfrm>
            <a:custGeom>
              <a:avLst/>
              <a:gdLst/>
              <a:ahLst/>
              <a:cxnLst/>
              <a:rect l="l" t="t" r="r" b="b"/>
              <a:pathLst>
                <a:path w="2540" h="6719" extrusionOk="0">
                  <a:moveTo>
                    <a:pt x="0" y="1"/>
                  </a:moveTo>
                  <a:lnTo>
                    <a:pt x="0" y="6719"/>
                  </a:lnTo>
                  <a:lnTo>
                    <a:pt x="2540" y="6719"/>
                  </a:lnTo>
                  <a:lnTo>
                    <a:pt x="254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3700;p64">
              <a:extLst>
                <a:ext uri="{FF2B5EF4-FFF2-40B4-BE49-F238E27FC236}">
                  <a16:creationId xmlns:a16="http://schemas.microsoft.com/office/drawing/2014/main" id="{84B640A9-A300-EE47-967A-9EC2681128CE}"/>
                </a:ext>
              </a:extLst>
            </p:cNvPr>
            <p:cNvSpPr/>
            <p:nvPr/>
          </p:nvSpPr>
          <p:spPr>
            <a:xfrm>
              <a:off x="4797600" y="3832675"/>
              <a:ext cx="77175" cy="181650"/>
            </a:xfrm>
            <a:custGeom>
              <a:avLst/>
              <a:gdLst/>
              <a:ahLst/>
              <a:cxnLst/>
              <a:rect l="l" t="t" r="r" b="b"/>
              <a:pathLst>
                <a:path w="3087" h="7266" extrusionOk="0">
                  <a:moveTo>
                    <a:pt x="2540" y="547"/>
                  </a:moveTo>
                  <a:lnTo>
                    <a:pt x="2540" y="6751"/>
                  </a:lnTo>
                  <a:lnTo>
                    <a:pt x="547" y="6751"/>
                  </a:lnTo>
                  <a:lnTo>
                    <a:pt x="547" y="547"/>
                  </a:lnTo>
                  <a:close/>
                  <a:moveTo>
                    <a:pt x="1" y="0"/>
                  </a:moveTo>
                  <a:lnTo>
                    <a:pt x="1" y="7265"/>
                  </a:lnTo>
                  <a:lnTo>
                    <a:pt x="3087" y="7265"/>
                  </a:lnTo>
                  <a:lnTo>
                    <a:pt x="3087" y="7008"/>
                  </a:lnTo>
                  <a:lnTo>
                    <a:pt x="308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3701;p64">
              <a:extLst>
                <a:ext uri="{FF2B5EF4-FFF2-40B4-BE49-F238E27FC236}">
                  <a16:creationId xmlns:a16="http://schemas.microsoft.com/office/drawing/2014/main" id="{54CB8B0A-CAF9-7E45-86E0-6FA1F6249BD7}"/>
                </a:ext>
              </a:extLst>
            </p:cNvPr>
            <p:cNvSpPr/>
            <p:nvPr/>
          </p:nvSpPr>
          <p:spPr>
            <a:xfrm>
              <a:off x="3102800" y="3839900"/>
              <a:ext cx="63500" cy="167975"/>
            </a:xfrm>
            <a:custGeom>
              <a:avLst/>
              <a:gdLst/>
              <a:ahLst/>
              <a:cxnLst/>
              <a:rect l="l" t="t" r="r" b="b"/>
              <a:pathLst>
                <a:path w="2540" h="6719" extrusionOk="0">
                  <a:moveTo>
                    <a:pt x="0" y="1"/>
                  </a:moveTo>
                  <a:lnTo>
                    <a:pt x="0" y="6719"/>
                  </a:lnTo>
                  <a:lnTo>
                    <a:pt x="2540" y="6719"/>
                  </a:lnTo>
                  <a:lnTo>
                    <a:pt x="254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3702;p64">
              <a:extLst>
                <a:ext uri="{FF2B5EF4-FFF2-40B4-BE49-F238E27FC236}">
                  <a16:creationId xmlns:a16="http://schemas.microsoft.com/office/drawing/2014/main" id="{14D95DC6-3DE5-D240-834B-B5D6D344885F}"/>
                </a:ext>
              </a:extLst>
            </p:cNvPr>
            <p:cNvSpPr/>
            <p:nvPr/>
          </p:nvSpPr>
          <p:spPr>
            <a:xfrm>
              <a:off x="3095575" y="3832675"/>
              <a:ext cx="77175" cy="181650"/>
            </a:xfrm>
            <a:custGeom>
              <a:avLst/>
              <a:gdLst/>
              <a:ahLst/>
              <a:cxnLst/>
              <a:rect l="l" t="t" r="r" b="b"/>
              <a:pathLst>
                <a:path w="3087" h="7266" extrusionOk="0">
                  <a:moveTo>
                    <a:pt x="2540" y="547"/>
                  </a:moveTo>
                  <a:lnTo>
                    <a:pt x="2540" y="6751"/>
                  </a:lnTo>
                  <a:lnTo>
                    <a:pt x="547" y="6751"/>
                  </a:lnTo>
                  <a:lnTo>
                    <a:pt x="547" y="547"/>
                  </a:lnTo>
                  <a:close/>
                  <a:moveTo>
                    <a:pt x="0" y="0"/>
                  </a:moveTo>
                  <a:lnTo>
                    <a:pt x="0" y="7265"/>
                  </a:lnTo>
                  <a:lnTo>
                    <a:pt x="3086" y="7265"/>
                  </a:lnTo>
                  <a:lnTo>
                    <a:pt x="3086" y="7008"/>
                  </a:lnTo>
                  <a:lnTo>
                    <a:pt x="308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3703;p64">
              <a:extLst>
                <a:ext uri="{FF2B5EF4-FFF2-40B4-BE49-F238E27FC236}">
                  <a16:creationId xmlns:a16="http://schemas.microsoft.com/office/drawing/2014/main" id="{C43D15F7-F876-BC45-95BF-3463633F5A4F}"/>
                </a:ext>
              </a:extLst>
            </p:cNvPr>
            <p:cNvSpPr/>
            <p:nvPr/>
          </p:nvSpPr>
          <p:spPr>
            <a:xfrm>
              <a:off x="3093150" y="1874275"/>
              <a:ext cx="63525" cy="167975"/>
            </a:xfrm>
            <a:custGeom>
              <a:avLst/>
              <a:gdLst/>
              <a:ahLst/>
              <a:cxnLst/>
              <a:rect l="l" t="t" r="r" b="b"/>
              <a:pathLst>
                <a:path w="2541" h="6719" extrusionOk="0">
                  <a:moveTo>
                    <a:pt x="1" y="0"/>
                  </a:moveTo>
                  <a:lnTo>
                    <a:pt x="1" y="6718"/>
                  </a:lnTo>
                  <a:lnTo>
                    <a:pt x="2540" y="6718"/>
                  </a:lnTo>
                  <a:lnTo>
                    <a:pt x="254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3704;p64">
              <a:extLst>
                <a:ext uri="{FF2B5EF4-FFF2-40B4-BE49-F238E27FC236}">
                  <a16:creationId xmlns:a16="http://schemas.microsoft.com/office/drawing/2014/main" id="{9273749D-F2E4-9546-A553-CFAF840850FF}"/>
                </a:ext>
              </a:extLst>
            </p:cNvPr>
            <p:cNvSpPr/>
            <p:nvPr/>
          </p:nvSpPr>
          <p:spPr>
            <a:xfrm>
              <a:off x="3086725" y="1867025"/>
              <a:ext cx="77175" cy="181650"/>
            </a:xfrm>
            <a:custGeom>
              <a:avLst/>
              <a:gdLst/>
              <a:ahLst/>
              <a:cxnLst/>
              <a:rect l="l" t="t" r="r" b="b"/>
              <a:pathLst>
                <a:path w="3087" h="7266" extrusionOk="0">
                  <a:moveTo>
                    <a:pt x="2540" y="547"/>
                  </a:moveTo>
                  <a:lnTo>
                    <a:pt x="2540" y="6751"/>
                  </a:lnTo>
                  <a:lnTo>
                    <a:pt x="515" y="6751"/>
                  </a:lnTo>
                  <a:lnTo>
                    <a:pt x="515" y="547"/>
                  </a:lnTo>
                  <a:close/>
                  <a:moveTo>
                    <a:pt x="1" y="1"/>
                  </a:moveTo>
                  <a:lnTo>
                    <a:pt x="1" y="7266"/>
                  </a:lnTo>
                  <a:lnTo>
                    <a:pt x="3086" y="7266"/>
                  </a:lnTo>
                  <a:lnTo>
                    <a:pt x="3086" y="7008"/>
                  </a:lnTo>
                  <a:lnTo>
                    <a:pt x="308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3705;p64">
              <a:extLst>
                <a:ext uri="{FF2B5EF4-FFF2-40B4-BE49-F238E27FC236}">
                  <a16:creationId xmlns:a16="http://schemas.microsoft.com/office/drawing/2014/main" id="{EEFB7589-9844-7346-BAD2-00B5E1B6FF06}"/>
                </a:ext>
              </a:extLst>
            </p:cNvPr>
            <p:cNvSpPr/>
            <p:nvPr/>
          </p:nvSpPr>
          <p:spPr>
            <a:xfrm>
              <a:off x="3093150" y="3349700"/>
              <a:ext cx="63525" cy="167975"/>
            </a:xfrm>
            <a:custGeom>
              <a:avLst/>
              <a:gdLst/>
              <a:ahLst/>
              <a:cxnLst/>
              <a:rect l="l" t="t" r="r" b="b"/>
              <a:pathLst>
                <a:path w="2541" h="6719" extrusionOk="0">
                  <a:moveTo>
                    <a:pt x="1" y="1"/>
                  </a:moveTo>
                  <a:lnTo>
                    <a:pt x="1" y="6719"/>
                  </a:lnTo>
                  <a:lnTo>
                    <a:pt x="2540" y="6719"/>
                  </a:lnTo>
                  <a:lnTo>
                    <a:pt x="254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3706;p64">
              <a:extLst>
                <a:ext uri="{FF2B5EF4-FFF2-40B4-BE49-F238E27FC236}">
                  <a16:creationId xmlns:a16="http://schemas.microsoft.com/office/drawing/2014/main" id="{071B324D-6E8F-5A4D-BA31-CE68E0A5D139}"/>
                </a:ext>
              </a:extLst>
            </p:cNvPr>
            <p:cNvSpPr/>
            <p:nvPr/>
          </p:nvSpPr>
          <p:spPr>
            <a:xfrm>
              <a:off x="3086725" y="3343275"/>
              <a:ext cx="77175" cy="181650"/>
            </a:xfrm>
            <a:custGeom>
              <a:avLst/>
              <a:gdLst/>
              <a:ahLst/>
              <a:cxnLst/>
              <a:rect l="l" t="t" r="r" b="b"/>
              <a:pathLst>
                <a:path w="3087" h="7266" extrusionOk="0">
                  <a:moveTo>
                    <a:pt x="2540" y="547"/>
                  </a:moveTo>
                  <a:lnTo>
                    <a:pt x="2540" y="6719"/>
                  </a:lnTo>
                  <a:lnTo>
                    <a:pt x="515" y="6719"/>
                  </a:lnTo>
                  <a:lnTo>
                    <a:pt x="515" y="547"/>
                  </a:lnTo>
                  <a:close/>
                  <a:moveTo>
                    <a:pt x="1" y="0"/>
                  </a:moveTo>
                  <a:lnTo>
                    <a:pt x="1" y="7265"/>
                  </a:lnTo>
                  <a:lnTo>
                    <a:pt x="3086" y="7265"/>
                  </a:lnTo>
                  <a:lnTo>
                    <a:pt x="3086" y="6976"/>
                  </a:lnTo>
                  <a:lnTo>
                    <a:pt x="308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3707;p64">
              <a:extLst>
                <a:ext uri="{FF2B5EF4-FFF2-40B4-BE49-F238E27FC236}">
                  <a16:creationId xmlns:a16="http://schemas.microsoft.com/office/drawing/2014/main" id="{CED4120E-0D6D-9344-A946-FF3B35207270}"/>
                </a:ext>
              </a:extLst>
            </p:cNvPr>
            <p:cNvSpPr/>
            <p:nvPr/>
          </p:nvSpPr>
          <p:spPr>
            <a:xfrm>
              <a:off x="3093150" y="2846650"/>
              <a:ext cx="63525" cy="167975"/>
            </a:xfrm>
            <a:custGeom>
              <a:avLst/>
              <a:gdLst/>
              <a:ahLst/>
              <a:cxnLst/>
              <a:rect l="l" t="t" r="r" b="b"/>
              <a:pathLst>
                <a:path w="2541" h="6719" extrusionOk="0">
                  <a:moveTo>
                    <a:pt x="1" y="0"/>
                  </a:moveTo>
                  <a:lnTo>
                    <a:pt x="1" y="6718"/>
                  </a:lnTo>
                  <a:lnTo>
                    <a:pt x="2540" y="6718"/>
                  </a:lnTo>
                  <a:lnTo>
                    <a:pt x="254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3708;p64">
              <a:extLst>
                <a:ext uri="{FF2B5EF4-FFF2-40B4-BE49-F238E27FC236}">
                  <a16:creationId xmlns:a16="http://schemas.microsoft.com/office/drawing/2014/main" id="{222CE838-CC24-9141-A89A-56FD71FE4FD7}"/>
                </a:ext>
              </a:extLst>
            </p:cNvPr>
            <p:cNvSpPr/>
            <p:nvPr/>
          </p:nvSpPr>
          <p:spPr>
            <a:xfrm>
              <a:off x="3086725" y="2839400"/>
              <a:ext cx="77175" cy="181650"/>
            </a:xfrm>
            <a:custGeom>
              <a:avLst/>
              <a:gdLst/>
              <a:ahLst/>
              <a:cxnLst/>
              <a:rect l="l" t="t" r="r" b="b"/>
              <a:pathLst>
                <a:path w="3087" h="7266" extrusionOk="0">
                  <a:moveTo>
                    <a:pt x="2540" y="547"/>
                  </a:moveTo>
                  <a:lnTo>
                    <a:pt x="2540" y="6719"/>
                  </a:lnTo>
                  <a:lnTo>
                    <a:pt x="515" y="6719"/>
                  </a:lnTo>
                  <a:lnTo>
                    <a:pt x="515" y="547"/>
                  </a:lnTo>
                  <a:close/>
                  <a:moveTo>
                    <a:pt x="1" y="1"/>
                  </a:moveTo>
                  <a:lnTo>
                    <a:pt x="1" y="7265"/>
                  </a:lnTo>
                  <a:lnTo>
                    <a:pt x="3086" y="7265"/>
                  </a:lnTo>
                  <a:lnTo>
                    <a:pt x="3086" y="7008"/>
                  </a:lnTo>
                  <a:lnTo>
                    <a:pt x="308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3709;p64">
              <a:extLst>
                <a:ext uri="{FF2B5EF4-FFF2-40B4-BE49-F238E27FC236}">
                  <a16:creationId xmlns:a16="http://schemas.microsoft.com/office/drawing/2014/main" id="{8A5332AF-B013-5749-9527-0CF0CBFD6043}"/>
                </a:ext>
              </a:extLst>
            </p:cNvPr>
            <p:cNvSpPr/>
            <p:nvPr/>
          </p:nvSpPr>
          <p:spPr>
            <a:xfrm>
              <a:off x="4820925" y="1874275"/>
              <a:ext cx="63500" cy="167975"/>
            </a:xfrm>
            <a:custGeom>
              <a:avLst/>
              <a:gdLst/>
              <a:ahLst/>
              <a:cxnLst/>
              <a:rect l="l" t="t" r="r" b="b"/>
              <a:pathLst>
                <a:path w="2540" h="6719" extrusionOk="0">
                  <a:moveTo>
                    <a:pt x="0" y="0"/>
                  </a:moveTo>
                  <a:lnTo>
                    <a:pt x="0" y="6718"/>
                  </a:lnTo>
                  <a:lnTo>
                    <a:pt x="2540" y="6718"/>
                  </a:lnTo>
                  <a:lnTo>
                    <a:pt x="254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3710;p64">
              <a:extLst>
                <a:ext uri="{FF2B5EF4-FFF2-40B4-BE49-F238E27FC236}">
                  <a16:creationId xmlns:a16="http://schemas.microsoft.com/office/drawing/2014/main" id="{90698365-417A-694A-BA45-813BA56E7ED8}"/>
                </a:ext>
              </a:extLst>
            </p:cNvPr>
            <p:cNvSpPr/>
            <p:nvPr/>
          </p:nvSpPr>
          <p:spPr>
            <a:xfrm>
              <a:off x="4813675" y="1867025"/>
              <a:ext cx="77175" cy="181650"/>
            </a:xfrm>
            <a:custGeom>
              <a:avLst/>
              <a:gdLst/>
              <a:ahLst/>
              <a:cxnLst/>
              <a:rect l="l" t="t" r="r" b="b"/>
              <a:pathLst>
                <a:path w="3087" h="7266" extrusionOk="0">
                  <a:moveTo>
                    <a:pt x="2572" y="547"/>
                  </a:moveTo>
                  <a:lnTo>
                    <a:pt x="2572" y="6751"/>
                  </a:lnTo>
                  <a:lnTo>
                    <a:pt x="547" y="6751"/>
                  </a:lnTo>
                  <a:lnTo>
                    <a:pt x="547" y="547"/>
                  </a:lnTo>
                  <a:close/>
                  <a:moveTo>
                    <a:pt x="1" y="1"/>
                  </a:moveTo>
                  <a:lnTo>
                    <a:pt x="1" y="7266"/>
                  </a:lnTo>
                  <a:lnTo>
                    <a:pt x="3087" y="7266"/>
                  </a:lnTo>
                  <a:lnTo>
                    <a:pt x="3087" y="7008"/>
                  </a:lnTo>
                  <a:lnTo>
                    <a:pt x="308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3711;p64">
              <a:extLst>
                <a:ext uri="{FF2B5EF4-FFF2-40B4-BE49-F238E27FC236}">
                  <a16:creationId xmlns:a16="http://schemas.microsoft.com/office/drawing/2014/main" id="{FC7E71A8-4706-A74B-A74F-7CB8F9A73402}"/>
                </a:ext>
              </a:extLst>
            </p:cNvPr>
            <p:cNvSpPr/>
            <p:nvPr/>
          </p:nvSpPr>
          <p:spPr>
            <a:xfrm>
              <a:off x="4820925" y="3349700"/>
              <a:ext cx="63500" cy="167975"/>
            </a:xfrm>
            <a:custGeom>
              <a:avLst/>
              <a:gdLst/>
              <a:ahLst/>
              <a:cxnLst/>
              <a:rect l="l" t="t" r="r" b="b"/>
              <a:pathLst>
                <a:path w="2540" h="6719" extrusionOk="0">
                  <a:moveTo>
                    <a:pt x="0" y="1"/>
                  </a:moveTo>
                  <a:lnTo>
                    <a:pt x="0" y="6719"/>
                  </a:lnTo>
                  <a:lnTo>
                    <a:pt x="2540" y="6719"/>
                  </a:lnTo>
                  <a:lnTo>
                    <a:pt x="254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3712;p64">
              <a:extLst>
                <a:ext uri="{FF2B5EF4-FFF2-40B4-BE49-F238E27FC236}">
                  <a16:creationId xmlns:a16="http://schemas.microsoft.com/office/drawing/2014/main" id="{6565777C-5253-7844-A4C1-88892EE15444}"/>
                </a:ext>
              </a:extLst>
            </p:cNvPr>
            <p:cNvSpPr/>
            <p:nvPr/>
          </p:nvSpPr>
          <p:spPr>
            <a:xfrm>
              <a:off x="4813675" y="3343275"/>
              <a:ext cx="77175" cy="181650"/>
            </a:xfrm>
            <a:custGeom>
              <a:avLst/>
              <a:gdLst/>
              <a:ahLst/>
              <a:cxnLst/>
              <a:rect l="l" t="t" r="r" b="b"/>
              <a:pathLst>
                <a:path w="3087" h="7266" extrusionOk="0">
                  <a:moveTo>
                    <a:pt x="2572" y="547"/>
                  </a:moveTo>
                  <a:lnTo>
                    <a:pt x="2572" y="6719"/>
                  </a:lnTo>
                  <a:lnTo>
                    <a:pt x="547" y="6719"/>
                  </a:lnTo>
                  <a:lnTo>
                    <a:pt x="547" y="547"/>
                  </a:lnTo>
                  <a:close/>
                  <a:moveTo>
                    <a:pt x="1" y="0"/>
                  </a:moveTo>
                  <a:lnTo>
                    <a:pt x="1" y="7265"/>
                  </a:lnTo>
                  <a:lnTo>
                    <a:pt x="3087" y="7265"/>
                  </a:lnTo>
                  <a:lnTo>
                    <a:pt x="3087" y="6976"/>
                  </a:lnTo>
                  <a:lnTo>
                    <a:pt x="308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3713;p64">
              <a:extLst>
                <a:ext uri="{FF2B5EF4-FFF2-40B4-BE49-F238E27FC236}">
                  <a16:creationId xmlns:a16="http://schemas.microsoft.com/office/drawing/2014/main" id="{4967B01C-9F8C-8E41-B3FE-297500DFABB9}"/>
                </a:ext>
              </a:extLst>
            </p:cNvPr>
            <p:cNvSpPr/>
            <p:nvPr/>
          </p:nvSpPr>
          <p:spPr>
            <a:xfrm>
              <a:off x="3093150" y="2358850"/>
              <a:ext cx="63525" cy="168775"/>
            </a:xfrm>
            <a:custGeom>
              <a:avLst/>
              <a:gdLst/>
              <a:ahLst/>
              <a:cxnLst/>
              <a:rect l="l" t="t" r="r" b="b"/>
              <a:pathLst>
                <a:path w="2541" h="6751" extrusionOk="0">
                  <a:moveTo>
                    <a:pt x="1" y="0"/>
                  </a:moveTo>
                  <a:lnTo>
                    <a:pt x="1" y="6751"/>
                  </a:lnTo>
                  <a:lnTo>
                    <a:pt x="2540" y="6751"/>
                  </a:lnTo>
                  <a:lnTo>
                    <a:pt x="254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3714;p64">
              <a:extLst>
                <a:ext uri="{FF2B5EF4-FFF2-40B4-BE49-F238E27FC236}">
                  <a16:creationId xmlns:a16="http://schemas.microsoft.com/office/drawing/2014/main" id="{8B6FC43A-BF7A-CE4D-9259-42C9ADEC98AC}"/>
                </a:ext>
              </a:extLst>
            </p:cNvPr>
            <p:cNvSpPr/>
            <p:nvPr/>
          </p:nvSpPr>
          <p:spPr>
            <a:xfrm>
              <a:off x="3086725" y="2352425"/>
              <a:ext cx="77175" cy="181625"/>
            </a:xfrm>
            <a:custGeom>
              <a:avLst/>
              <a:gdLst/>
              <a:ahLst/>
              <a:cxnLst/>
              <a:rect l="l" t="t" r="r" b="b"/>
              <a:pathLst>
                <a:path w="3087" h="7265" extrusionOk="0">
                  <a:moveTo>
                    <a:pt x="2540" y="547"/>
                  </a:moveTo>
                  <a:lnTo>
                    <a:pt x="2540" y="6718"/>
                  </a:lnTo>
                  <a:lnTo>
                    <a:pt x="515" y="6718"/>
                  </a:lnTo>
                  <a:lnTo>
                    <a:pt x="515" y="547"/>
                  </a:lnTo>
                  <a:close/>
                  <a:moveTo>
                    <a:pt x="1" y="0"/>
                  </a:moveTo>
                  <a:lnTo>
                    <a:pt x="1" y="7265"/>
                  </a:lnTo>
                  <a:lnTo>
                    <a:pt x="3086" y="7265"/>
                  </a:lnTo>
                  <a:lnTo>
                    <a:pt x="3086" y="7008"/>
                  </a:lnTo>
                  <a:lnTo>
                    <a:pt x="308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3715;p64">
              <a:extLst>
                <a:ext uri="{FF2B5EF4-FFF2-40B4-BE49-F238E27FC236}">
                  <a16:creationId xmlns:a16="http://schemas.microsoft.com/office/drawing/2014/main" id="{2051C4E1-C588-2241-A163-99A01D65F993}"/>
                </a:ext>
              </a:extLst>
            </p:cNvPr>
            <p:cNvSpPr/>
            <p:nvPr/>
          </p:nvSpPr>
          <p:spPr>
            <a:xfrm>
              <a:off x="4820925" y="2358850"/>
              <a:ext cx="63500" cy="168775"/>
            </a:xfrm>
            <a:custGeom>
              <a:avLst/>
              <a:gdLst/>
              <a:ahLst/>
              <a:cxnLst/>
              <a:rect l="l" t="t" r="r" b="b"/>
              <a:pathLst>
                <a:path w="2540" h="6751" extrusionOk="0">
                  <a:moveTo>
                    <a:pt x="0" y="0"/>
                  </a:moveTo>
                  <a:lnTo>
                    <a:pt x="0" y="6751"/>
                  </a:lnTo>
                  <a:lnTo>
                    <a:pt x="2540" y="6751"/>
                  </a:lnTo>
                  <a:lnTo>
                    <a:pt x="254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3716;p64">
              <a:extLst>
                <a:ext uri="{FF2B5EF4-FFF2-40B4-BE49-F238E27FC236}">
                  <a16:creationId xmlns:a16="http://schemas.microsoft.com/office/drawing/2014/main" id="{FD10A2C4-6E75-DD40-B6DA-395EE4406DA5}"/>
                </a:ext>
              </a:extLst>
            </p:cNvPr>
            <p:cNvSpPr/>
            <p:nvPr/>
          </p:nvSpPr>
          <p:spPr>
            <a:xfrm>
              <a:off x="4813675" y="2352425"/>
              <a:ext cx="77175" cy="181625"/>
            </a:xfrm>
            <a:custGeom>
              <a:avLst/>
              <a:gdLst/>
              <a:ahLst/>
              <a:cxnLst/>
              <a:rect l="l" t="t" r="r" b="b"/>
              <a:pathLst>
                <a:path w="3087" h="7265" extrusionOk="0">
                  <a:moveTo>
                    <a:pt x="2572" y="547"/>
                  </a:moveTo>
                  <a:lnTo>
                    <a:pt x="2572" y="6718"/>
                  </a:lnTo>
                  <a:lnTo>
                    <a:pt x="547" y="6718"/>
                  </a:lnTo>
                  <a:lnTo>
                    <a:pt x="547" y="547"/>
                  </a:lnTo>
                  <a:close/>
                  <a:moveTo>
                    <a:pt x="1" y="0"/>
                  </a:moveTo>
                  <a:lnTo>
                    <a:pt x="1" y="7265"/>
                  </a:lnTo>
                  <a:lnTo>
                    <a:pt x="3087" y="7265"/>
                  </a:lnTo>
                  <a:lnTo>
                    <a:pt x="3087" y="7008"/>
                  </a:lnTo>
                  <a:lnTo>
                    <a:pt x="308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3717;p64">
              <a:extLst>
                <a:ext uri="{FF2B5EF4-FFF2-40B4-BE49-F238E27FC236}">
                  <a16:creationId xmlns:a16="http://schemas.microsoft.com/office/drawing/2014/main" id="{0451971B-3C77-8546-8DDC-9BEEA1620782}"/>
                </a:ext>
              </a:extLst>
            </p:cNvPr>
            <p:cNvSpPr/>
            <p:nvPr/>
          </p:nvSpPr>
          <p:spPr>
            <a:xfrm>
              <a:off x="3151025" y="1781050"/>
              <a:ext cx="1674725" cy="362450"/>
            </a:xfrm>
            <a:custGeom>
              <a:avLst/>
              <a:gdLst/>
              <a:ahLst/>
              <a:cxnLst/>
              <a:rect l="l" t="t" r="r" b="b"/>
              <a:pathLst>
                <a:path w="66989" h="14498" extrusionOk="0">
                  <a:moveTo>
                    <a:pt x="0" y="0"/>
                  </a:moveTo>
                  <a:lnTo>
                    <a:pt x="0" y="14498"/>
                  </a:lnTo>
                  <a:lnTo>
                    <a:pt x="66989" y="14498"/>
                  </a:lnTo>
                  <a:lnTo>
                    <a:pt x="6698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3718;p64">
              <a:extLst>
                <a:ext uri="{FF2B5EF4-FFF2-40B4-BE49-F238E27FC236}">
                  <a16:creationId xmlns:a16="http://schemas.microsoft.com/office/drawing/2014/main" id="{55686AF4-B52A-5E45-98EA-6ED9DBBCBD0B}"/>
                </a:ext>
              </a:extLst>
            </p:cNvPr>
            <p:cNvSpPr/>
            <p:nvPr/>
          </p:nvSpPr>
          <p:spPr>
            <a:xfrm>
              <a:off x="3143775" y="1773825"/>
              <a:ext cx="1688425" cy="376900"/>
            </a:xfrm>
            <a:custGeom>
              <a:avLst/>
              <a:gdLst/>
              <a:ahLst/>
              <a:cxnLst/>
              <a:rect l="l" t="t" r="r" b="b"/>
              <a:pathLst>
                <a:path w="67537" h="15076" extrusionOk="0">
                  <a:moveTo>
                    <a:pt x="66990" y="547"/>
                  </a:moveTo>
                  <a:lnTo>
                    <a:pt x="66990" y="14529"/>
                  </a:lnTo>
                  <a:lnTo>
                    <a:pt x="547" y="14529"/>
                  </a:lnTo>
                  <a:lnTo>
                    <a:pt x="547" y="547"/>
                  </a:lnTo>
                  <a:close/>
                  <a:moveTo>
                    <a:pt x="1" y="0"/>
                  </a:moveTo>
                  <a:lnTo>
                    <a:pt x="1" y="15076"/>
                  </a:lnTo>
                  <a:lnTo>
                    <a:pt x="67536" y="15076"/>
                  </a:lnTo>
                  <a:lnTo>
                    <a:pt x="6753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3719;p64">
              <a:extLst>
                <a:ext uri="{FF2B5EF4-FFF2-40B4-BE49-F238E27FC236}">
                  <a16:creationId xmlns:a16="http://schemas.microsoft.com/office/drawing/2014/main" id="{146CC54D-16B9-4D4C-B328-8A691A9E4A63}"/>
                </a:ext>
              </a:extLst>
            </p:cNvPr>
            <p:cNvSpPr/>
            <p:nvPr/>
          </p:nvSpPr>
          <p:spPr>
            <a:xfrm>
              <a:off x="3505400" y="1873475"/>
              <a:ext cx="95650" cy="177600"/>
            </a:xfrm>
            <a:custGeom>
              <a:avLst/>
              <a:gdLst/>
              <a:ahLst/>
              <a:cxnLst/>
              <a:rect l="l" t="t" r="r" b="b"/>
              <a:pathLst>
                <a:path w="3826" h="7104" extrusionOk="0">
                  <a:moveTo>
                    <a:pt x="1" y="0"/>
                  </a:moveTo>
                  <a:lnTo>
                    <a:pt x="1" y="7104"/>
                  </a:lnTo>
                  <a:lnTo>
                    <a:pt x="3826" y="7104"/>
                  </a:lnTo>
                  <a:lnTo>
                    <a:pt x="382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3720;p64">
              <a:extLst>
                <a:ext uri="{FF2B5EF4-FFF2-40B4-BE49-F238E27FC236}">
                  <a16:creationId xmlns:a16="http://schemas.microsoft.com/office/drawing/2014/main" id="{D80261B2-CC09-6C4D-8A09-732AA0893098}"/>
                </a:ext>
              </a:extLst>
            </p:cNvPr>
            <p:cNvSpPr/>
            <p:nvPr/>
          </p:nvSpPr>
          <p:spPr>
            <a:xfrm>
              <a:off x="3498175" y="1867025"/>
              <a:ext cx="109325" cy="190500"/>
            </a:xfrm>
            <a:custGeom>
              <a:avLst/>
              <a:gdLst/>
              <a:ahLst/>
              <a:cxnLst/>
              <a:rect l="l" t="t" r="r" b="b"/>
              <a:pathLst>
                <a:path w="4373" h="7620" extrusionOk="0">
                  <a:moveTo>
                    <a:pt x="3826" y="515"/>
                  </a:moveTo>
                  <a:lnTo>
                    <a:pt x="3826" y="7105"/>
                  </a:lnTo>
                  <a:lnTo>
                    <a:pt x="547" y="7105"/>
                  </a:lnTo>
                  <a:lnTo>
                    <a:pt x="547" y="515"/>
                  </a:lnTo>
                  <a:close/>
                  <a:moveTo>
                    <a:pt x="0" y="1"/>
                  </a:moveTo>
                  <a:lnTo>
                    <a:pt x="0" y="7619"/>
                  </a:lnTo>
                  <a:lnTo>
                    <a:pt x="4372" y="7619"/>
                  </a:lnTo>
                  <a:lnTo>
                    <a:pt x="437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3721;p64">
              <a:extLst>
                <a:ext uri="{FF2B5EF4-FFF2-40B4-BE49-F238E27FC236}">
                  <a16:creationId xmlns:a16="http://schemas.microsoft.com/office/drawing/2014/main" id="{3F5357B5-9186-AB41-9FCE-CE41A2165CDD}"/>
                </a:ext>
              </a:extLst>
            </p:cNvPr>
            <p:cNvSpPr/>
            <p:nvPr/>
          </p:nvSpPr>
          <p:spPr>
            <a:xfrm>
              <a:off x="3358350" y="1873475"/>
              <a:ext cx="95650" cy="177600"/>
            </a:xfrm>
            <a:custGeom>
              <a:avLst/>
              <a:gdLst/>
              <a:ahLst/>
              <a:cxnLst/>
              <a:rect l="l" t="t" r="r" b="b"/>
              <a:pathLst>
                <a:path w="3826" h="7104" extrusionOk="0">
                  <a:moveTo>
                    <a:pt x="0" y="0"/>
                  </a:moveTo>
                  <a:lnTo>
                    <a:pt x="0" y="7104"/>
                  </a:lnTo>
                  <a:lnTo>
                    <a:pt x="3826" y="7104"/>
                  </a:lnTo>
                  <a:lnTo>
                    <a:pt x="382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3722;p64">
              <a:extLst>
                <a:ext uri="{FF2B5EF4-FFF2-40B4-BE49-F238E27FC236}">
                  <a16:creationId xmlns:a16="http://schemas.microsoft.com/office/drawing/2014/main" id="{B1ABA0CC-D03B-FB48-A377-1CA99D91689C}"/>
                </a:ext>
              </a:extLst>
            </p:cNvPr>
            <p:cNvSpPr/>
            <p:nvPr/>
          </p:nvSpPr>
          <p:spPr>
            <a:xfrm>
              <a:off x="3351925" y="1867025"/>
              <a:ext cx="108500" cy="190500"/>
            </a:xfrm>
            <a:custGeom>
              <a:avLst/>
              <a:gdLst/>
              <a:ahLst/>
              <a:cxnLst/>
              <a:rect l="l" t="t" r="r" b="b"/>
              <a:pathLst>
                <a:path w="4340" h="7620" extrusionOk="0">
                  <a:moveTo>
                    <a:pt x="3825" y="515"/>
                  </a:moveTo>
                  <a:lnTo>
                    <a:pt x="3825" y="7105"/>
                  </a:lnTo>
                  <a:lnTo>
                    <a:pt x="515" y="7105"/>
                  </a:lnTo>
                  <a:lnTo>
                    <a:pt x="515" y="515"/>
                  </a:lnTo>
                  <a:close/>
                  <a:moveTo>
                    <a:pt x="0" y="1"/>
                  </a:moveTo>
                  <a:lnTo>
                    <a:pt x="0" y="7619"/>
                  </a:lnTo>
                  <a:lnTo>
                    <a:pt x="4340" y="7619"/>
                  </a:lnTo>
                  <a:lnTo>
                    <a:pt x="434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3723;p64">
              <a:extLst>
                <a:ext uri="{FF2B5EF4-FFF2-40B4-BE49-F238E27FC236}">
                  <a16:creationId xmlns:a16="http://schemas.microsoft.com/office/drawing/2014/main" id="{38BBCBA6-0930-9649-8213-CF4B962E1436}"/>
                </a:ext>
              </a:extLst>
            </p:cNvPr>
            <p:cNvSpPr/>
            <p:nvPr/>
          </p:nvSpPr>
          <p:spPr>
            <a:xfrm>
              <a:off x="3231375" y="1873475"/>
              <a:ext cx="76375" cy="177600"/>
            </a:xfrm>
            <a:custGeom>
              <a:avLst/>
              <a:gdLst/>
              <a:ahLst/>
              <a:cxnLst/>
              <a:rect l="l" t="t" r="r" b="b"/>
              <a:pathLst>
                <a:path w="3055" h="7104" extrusionOk="0">
                  <a:moveTo>
                    <a:pt x="1" y="0"/>
                  </a:moveTo>
                  <a:lnTo>
                    <a:pt x="1" y="7104"/>
                  </a:lnTo>
                  <a:lnTo>
                    <a:pt x="3054" y="7104"/>
                  </a:lnTo>
                  <a:lnTo>
                    <a:pt x="305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3724;p64">
              <a:extLst>
                <a:ext uri="{FF2B5EF4-FFF2-40B4-BE49-F238E27FC236}">
                  <a16:creationId xmlns:a16="http://schemas.microsoft.com/office/drawing/2014/main" id="{E6A9C76A-2108-B24F-B181-149BEC418EDC}"/>
                </a:ext>
              </a:extLst>
            </p:cNvPr>
            <p:cNvSpPr/>
            <p:nvPr/>
          </p:nvSpPr>
          <p:spPr>
            <a:xfrm>
              <a:off x="3224950" y="1867025"/>
              <a:ext cx="89225" cy="190500"/>
            </a:xfrm>
            <a:custGeom>
              <a:avLst/>
              <a:gdLst/>
              <a:ahLst/>
              <a:cxnLst/>
              <a:rect l="l" t="t" r="r" b="b"/>
              <a:pathLst>
                <a:path w="3569" h="7620" extrusionOk="0">
                  <a:moveTo>
                    <a:pt x="3022" y="515"/>
                  </a:moveTo>
                  <a:lnTo>
                    <a:pt x="3022" y="7105"/>
                  </a:lnTo>
                  <a:lnTo>
                    <a:pt x="515" y="7105"/>
                  </a:lnTo>
                  <a:lnTo>
                    <a:pt x="515" y="515"/>
                  </a:lnTo>
                  <a:close/>
                  <a:moveTo>
                    <a:pt x="0" y="1"/>
                  </a:moveTo>
                  <a:lnTo>
                    <a:pt x="0" y="7619"/>
                  </a:lnTo>
                  <a:lnTo>
                    <a:pt x="3568" y="7619"/>
                  </a:lnTo>
                  <a:lnTo>
                    <a:pt x="356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3725;p64">
              <a:extLst>
                <a:ext uri="{FF2B5EF4-FFF2-40B4-BE49-F238E27FC236}">
                  <a16:creationId xmlns:a16="http://schemas.microsoft.com/office/drawing/2014/main" id="{C90D714E-B77E-E540-90B8-F6022980489E}"/>
                </a:ext>
              </a:extLst>
            </p:cNvPr>
            <p:cNvSpPr/>
            <p:nvPr/>
          </p:nvSpPr>
          <p:spPr>
            <a:xfrm>
              <a:off x="3651675" y="1873475"/>
              <a:ext cx="95650" cy="177600"/>
            </a:xfrm>
            <a:custGeom>
              <a:avLst/>
              <a:gdLst/>
              <a:ahLst/>
              <a:cxnLst/>
              <a:rect l="l" t="t" r="r" b="b"/>
              <a:pathLst>
                <a:path w="3826" h="7104" extrusionOk="0">
                  <a:moveTo>
                    <a:pt x="0" y="0"/>
                  </a:moveTo>
                  <a:lnTo>
                    <a:pt x="0" y="7104"/>
                  </a:lnTo>
                  <a:lnTo>
                    <a:pt x="3825" y="7104"/>
                  </a:lnTo>
                  <a:lnTo>
                    <a:pt x="382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3726;p64">
              <a:extLst>
                <a:ext uri="{FF2B5EF4-FFF2-40B4-BE49-F238E27FC236}">
                  <a16:creationId xmlns:a16="http://schemas.microsoft.com/office/drawing/2014/main" id="{2BB3AD17-A3D2-2743-ADA9-64E3176E8D45}"/>
                </a:ext>
              </a:extLst>
            </p:cNvPr>
            <p:cNvSpPr/>
            <p:nvPr/>
          </p:nvSpPr>
          <p:spPr>
            <a:xfrm>
              <a:off x="3645225" y="1867025"/>
              <a:ext cx="108525" cy="190500"/>
            </a:xfrm>
            <a:custGeom>
              <a:avLst/>
              <a:gdLst/>
              <a:ahLst/>
              <a:cxnLst/>
              <a:rect l="l" t="t" r="r" b="b"/>
              <a:pathLst>
                <a:path w="4341" h="7620" extrusionOk="0">
                  <a:moveTo>
                    <a:pt x="3826" y="515"/>
                  </a:moveTo>
                  <a:lnTo>
                    <a:pt x="3826" y="7105"/>
                  </a:lnTo>
                  <a:lnTo>
                    <a:pt x="515" y="7105"/>
                  </a:lnTo>
                  <a:lnTo>
                    <a:pt x="515" y="515"/>
                  </a:lnTo>
                  <a:close/>
                  <a:moveTo>
                    <a:pt x="1" y="1"/>
                  </a:moveTo>
                  <a:lnTo>
                    <a:pt x="1" y="7619"/>
                  </a:lnTo>
                  <a:lnTo>
                    <a:pt x="4340" y="7619"/>
                  </a:lnTo>
                  <a:lnTo>
                    <a:pt x="434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3727;p64">
              <a:extLst>
                <a:ext uri="{FF2B5EF4-FFF2-40B4-BE49-F238E27FC236}">
                  <a16:creationId xmlns:a16="http://schemas.microsoft.com/office/drawing/2014/main" id="{8E300BB3-4A88-2845-B9A9-ACC920440DB5}"/>
                </a:ext>
              </a:extLst>
            </p:cNvPr>
            <p:cNvSpPr/>
            <p:nvPr/>
          </p:nvSpPr>
          <p:spPr>
            <a:xfrm>
              <a:off x="3797925" y="1873475"/>
              <a:ext cx="587450" cy="177600"/>
            </a:xfrm>
            <a:custGeom>
              <a:avLst/>
              <a:gdLst/>
              <a:ahLst/>
              <a:cxnLst/>
              <a:rect l="l" t="t" r="r" b="b"/>
              <a:pathLst>
                <a:path w="23498" h="7104" extrusionOk="0">
                  <a:moveTo>
                    <a:pt x="0" y="0"/>
                  </a:moveTo>
                  <a:lnTo>
                    <a:pt x="0" y="7104"/>
                  </a:lnTo>
                  <a:lnTo>
                    <a:pt x="23498" y="7104"/>
                  </a:lnTo>
                  <a:lnTo>
                    <a:pt x="2349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3728;p64">
              <a:extLst>
                <a:ext uri="{FF2B5EF4-FFF2-40B4-BE49-F238E27FC236}">
                  <a16:creationId xmlns:a16="http://schemas.microsoft.com/office/drawing/2014/main" id="{85EE13E7-89DA-F84E-B8A4-08140746F5C8}"/>
                </a:ext>
              </a:extLst>
            </p:cNvPr>
            <p:cNvSpPr/>
            <p:nvPr/>
          </p:nvSpPr>
          <p:spPr>
            <a:xfrm>
              <a:off x="3791500" y="1867025"/>
              <a:ext cx="600325" cy="190500"/>
            </a:xfrm>
            <a:custGeom>
              <a:avLst/>
              <a:gdLst/>
              <a:ahLst/>
              <a:cxnLst/>
              <a:rect l="l" t="t" r="r" b="b"/>
              <a:pathLst>
                <a:path w="24013" h="7620" extrusionOk="0">
                  <a:moveTo>
                    <a:pt x="23498" y="515"/>
                  </a:moveTo>
                  <a:lnTo>
                    <a:pt x="23498" y="7105"/>
                  </a:lnTo>
                  <a:lnTo>
                    <a:pt x="547" y="7105"/>
                  </a:lnTo>
                  <a:lnTo>
                    <a:pt x="547" y="515"/>
                  </a:lnTo>
                  <a:close/>
                  <a:moveTo>
                    <a:pt x="0" y="1"/>
                  </a:moveTo>
                  <a:lnTo>
                    <a:pt x="0" y="258"/>
                  </a:lnTo>
                  <a:lnTo>
                    <a:pt x="0" y="7619"/>
                  </a:lnTo>
                  <a:lnTo>
                    <a:pt x="24012" y="7619"/>
                  </a:lnTo>
                  <a:lnTo>
                    <a:pt x="2401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3729;p64">
              <a:extLst>
                <a:ext uri="{FF2B5EF4-FFF2-40B4-BE49-F238E27FC236}">
                  <a16:creationId xmlns:a16="http://schemas.microsoft.com/office/drawing/2014/main" id="{874F5185-743A-6B40-9570-B1AD4A027057}"/>
                </a:ext>
              </a:extLst>
            </p:cNvPr>
            <p:cNvSpPr/>
            <p:nvPr/>
          </p:nvSpPr>
          <p:spPr>
            <a:xfrm>
              <a:off x="4497050" y="1909625"/>
              <a:ext cx="89225" cy="90025"/>
            </a:xfrm>
            <a:custGeom>
              <a:avLst/>
              <a:gdLst/>
              <a:ahLst/>
              <a:cxnLst/>
              <a:rect l="l" t="t" r="r" b="b"/>
              <a:pathLst>
                <a:path w="3569" h="3601" extrusionOk="0">
                  <a:moveTo>
                    <a:pt x="1801" y="1"/>
                  </a:moveTo>
                  <a:cubicBezTo>
                    <a:pt x="805" y="1"/>
                    <a:pt x="1" y="804"/>
                    <a:pt x="1" y="1801"/>
                  </a:cubicBezTo>
                  <a:cubicBezTo>
                    <a:pt x="1" y="2797"/>
                    <a:pt x="805" y="3601"/>
                    <a:pt x="1801" y="3601"/>
                  </a:cubicBezTo>
                  <a:cubicBezTo>
                    <a:pt x="2765" y="3601"/>
                    <a:pt x="3569" y="2797"/>
                    <a:pt x="3569" y="1801"/>
                  </a:cubicBezTo>
                  <a:cubicBezTo>
                    <a:pt x="3569" y="804"/>
                    <a:pt x="2765" y="1"/>
                    <a:pt x="180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3730;p64">
              <a:extLst>
                <a:ext uri="{FF2B5EF4-FFF2-40B4-BE49-F238E27FC236}">
                  <a16:creationId xmlns:a16="http://schemas.microsoft.com/office/drawing/2014/main" id="{6F2108D9-EB34-C646-8983-B3120A103256}"/>
                </a:ext>
              </a:extLst>
            </p:cNvPr>
            <p:cNvSpPr/>
            <p:nvPr/>
          </p:nvSpPr>
          <p:spPr>
            <a:xfrm>
              <a:off x="4490625" y="1903200"/>
              <a:ext cx="102900" cy="102875"/>
            </a:xfrm>
            <a:custGeom>
              <a:avLst/>
              <a:gdLst/>
              <a:ahLst/>
              <a:cxnLst/>
              <a:rect l="l" t="t" r="r" b="b"/>
              <a:pathLst>
                <a:path w="4116" h="4115" extrusionOk="0">
                  <a:moveTo>
                    <a:pt x="2058" y="547"/>
                  </a:moveTo>
                  <a:cubicBezTo>
                    <a:pt x="2894" y="547"/>
                    <a:pt x="3569" y="1222"/>
                    <a:pt x="3569" y="2058"/>
                  </a:cubicBezTo>
                  <a:cubicBezTo>
                    <a:pt x="3569" y="2893"/>
                    <a:pt x="2894" y="3568"/>
                    <a:pt x="2058" y="3568"/>
                  </a:cubicBezTo>
                  <a:cubicBezTo>
                    <a:pt x="1190" y="3568"/>
                    <a:pt x="515" y="2893"/>
                    <a:pt x="515" y="2058"/>
                  </a:cubicBezTo>
                  <a:cubicBezTo>
                    <a:pt x="515" y="1222"/>
                    <a:pt x="1190" y="547"/>
                    <a:pt x="2058" y="547"/>
                  </a:cubicBezTo>
                  <a:close/>
                  <a:moveTo>
                    <a:pt x="2058" y="0"/>
                  </a:moveTo>
                  <a:cubicBezTo>
                    <a:pt x="901" y="0"/>
                    <a:pt x="1" y="933"/>
                    <a:pt x="1" y="2058"/>
                  </a:cubicBezTo>
                  <a:cubicBezTo>
                    <a:pt x="1" y="3183"/>
                    <a:pt x="901" y="4115"/>
                    <a:pt x="2058" y="4115"/>
                  </a:cubicBezTo>
                  <a:cubicBezTo>
                    <a:pt x="3183" y="4115"/>
                    <a:pt x="4115" y="3183"/>
                    <a:pt x="4115" y="2058"/>
                  </a:cubicBezTo>
                  <a:cubicBezTo>
                    <a:pt x="4115" y="933"/>
                    <a:pt x="3183" y="0"/>
                    <a:pt x="20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3731;p64">
              <a:extLst>
                <a:ext uri="{FF2B5EF4-FFF2-40B4-BE49-F238E27FC236}">
                  <a16:creationId xmlns:a16="http://schemas.microsoft.com/office/drawing/2014/main" id="{403C1DFC-9E35-9442-8D60-EBC210D2984C}"/>
                </a:ext>
              </a:extLst>
            </p:cNvPr>
            <p:cNvSpPr/>
            <p:nvPr/>
          </p:nvSpPr>
          <p:spPr>
            <a:xfrm>
              <a:off x="4672250" y="1909625"/>
              <a:ext cx="89225" cy="90025"/>
            </a:xfrm>
            <a:custGeom>
              <a:avLst/>
              <a:gdLst/>
              <a:ahLst/>
              <a:cxnLst/>
              <a:rect l="l" t="t" r="r" b="b"/>
              <a:pathLst>
                <a:path w="3569" h="3601" extrusionOk="0">
                  <a:moveTo>
                    <a:pt x="1801" y="1"/>
                  </a:moveTo>
                  <a:cubicBezTo>
                    <a:pt x="804" y="1"/>
                    <a:pt x="0" y="804"/>
                    <a:pt x="0" y="1801"/>
                  </a:cubicBezTo>
                  <a:cubicBezTo>
                    <a:pt x="0" y="2797"/>
                    <a:pt x="804" y="3601"/>
                    <a:pt x="1801" y="3601"/>
                  </a:cubicBezTo>
                  <a:cubicBezTo>
                    <a:pt x="2797" y="3601"/>
                    <a:pt x="3568" y="2797"/>
                    <a:pt x="3568" y="1801"/>
                  </a:cubicBezTo>
                  <a:cubicBezTo>
                    <a:pt x="3568" y="804"/>
                    <a:pt x="2797" y="1"/>
                    <a:pt x="180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3732;p64">
              <a:extLst>
                <a:ext uri="{FF2B5EF4-FFF2-40B4-BE49-F238E27FC236}">
                  <a16:creationId xmlns:a16="http://schemas.microsoft.com/office/drawing/2014/main" id="{DC191D37-D1CF-CD44-A9B5-093BCB64756A}"/>
                </a:ext>
              </a:extLst>
            </p:cNvPr>
            <p:cNvSpPr/>
            <p:nvPr/>
          </p:nvSpPr>
          <p:spPr>
            <a:xfrm>
              <a:off x="4665825" y="1903200"/>
              <a:ext cx="102875" cy="102875"/>
            </a:xfrm>
            <a:custGeom>
              <a:avLst/>
              <a:gdLst/>
              <a:ahLst/>
              <a:cxnLst/>
              <a:rect l="l" t="t" r="r" b="b"/>
              <a:pathLst>
                <a:path w="4115" h="4115" extrusionOk="0">
                  <a:moveTo>
                    <a:pt x="2058" y="547"/>
                  </a:moveTo>
                  <a:cubicBezTo>
                    <a:pt x="2893" y="547"/>
                    <a:pt x="3568" y="1222"/>
                    <a:pt x="3568" y="2058"/>
                  </a:cubicBezTo>
                  <a:cubicBezTo>
                    <a:pt x="3568" y="2893"/>
                    <a:pt x="2893" y="3568"/>
                    <a:pt x="2058" y="3568"/>
                  </a:cubicBezTo>
                  <a:cubicBezTo>
                    <a:pt x="1222" y="3568"/>
                    <a:pt x="515" y="2893"/>
                    <a:pt x="515" y="2058"/>
                  </a:cubicBezTo>
                  <a:cubicBezTo>
                    <a:pt x="515" y="1222"/>
                    <a:pt x="1222" y="547"/>
                    <a:pt x="2058" y="547"/>
                  </a:cubicBezTo>
                  <a:close/>
                  <a:moveTo>
                    <a:pt x="2058" y="0"/>
                  </a:moveTo>
                  <a:cubicBezTo>
                    <a:pt x="900" y="0"/>
                    <a:pt x="0" y="933"/>
                    <a:pt x="0" y="2058"/>
                  </a:cubicBezTo>
                  <a:cubicBezTo>
                    <a:pt x="0" y="3183"/>
                    <a:pt x="900" y="4115"/>
                    <a:pt x="2058" y="4115"/>
                  </a:cubicBezTo>
                  <a:cubicBezTo>
                    <a:pt x="3183" y="4115"/>
                    <a:pt x="4115" y="3183"/>
                    <a:pt x="4115" y="2058"/>
                  </a:cubicBezTo>
                  <a:cubicBezTo>
                    <a:pt x="4115" y="933"/>
                    <a:pt x="3183" y="0"/>
                    <a:pt x="20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3733;p64">
              <a:extLst>
                <a:ext uri="{FF2B5EF4-FFF2-40B4-BE49-F238E27FC236}">
                  <a16:creationId xmlns:a16="http://schemas.microsoft.com/office/drawing/2014/main" id="{8B19E2A0-652F-2348-A463-CDD811222849}"/>
                </a:ext>
              </a:extLst>
            </p:cNvPr>
            <p:cNvSpPr/>
            <p:nvPr/>
          </p:nvSpPr>
          <p:spPr>
            <a:xfrm>
              <a:off x="4235900" y="1909625"/>
              <a:ext cx="89225" cy="90025"/>
            </a:xfrm>
            <a:custGeom>
              <a:avLst/>
              <a:gdLst/>
              <a:ahLst/>
              <a:cxnLst/>
              <a:rect l="l" t="t" r="r" b="b"/>
              <a:pathLst>
                <a:path w="3569" h="3601" extrusionOk="0">
                  <a:moveTo>
                    <a:pt x="1800" y="1"/>
                  </a:moveTo>
                  <a:cubicBezTo>
                    <a:pt x="804" y="1"/>
                    <a:pt x="0" y="804"/>
                    <a:pt x="0" y="1801"/>
                  </a:cubicBezTo>
                  <a:cubicBezTo>
                    <a:pt x="0" y="2797"/>
                    <a:pt x="804" y="3601"/>
                    <a:pt x="1800" y="3601"/>
                  </a:cubicBezTo>
                  <a:cubicBezTo>
                    <a:pt x="2764" y="3601"/>
                    <a:pt x="3568" y="2797"/>
                    <a:pt x="3568" y="1801"/>
                  </a:cubicBezTo>
                  <a:cubicBezTo>
                    <a:pt x="3568" y="804"/>
                    <a:pt x="2764" y="1"/>
                    <a:pt x="180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3734;p64">
              <a:extLst>
                <a:ext uri="{FF2B5EF4-FFF2-40B4-BE49-F238E27FC236}">
                  <a16:creationId xmlns:a16="http://schemas.microsoft.com/office/drawing/2014/main" id="{6F7C343D-4D4E-9F4E-877B-3F3C032C6347}"/>
                </a:ext>
              </a:extLst>
            </p:cNvPr>
            <p:cNvSpPr/>
            <p:nvPr/>
          </p:nvSpPr>
          <p:spPr>
            <a:xfrm>
              <a:off x="4229450" y="1903200"/>
              <a:ext cx="102900" cy="102875"/>
            </a:xfrm>
            <a:custGeom>
              <a:avLst/>
              <a:gdLst/>
              <a:ahLst/>
              <a:cxnLst/>
              <a:rect l="l" t="t" r="r" b="b"/>
              <a:pathLst>
                <a:path w="4116" h="4115" extrusionOk="0">
                  <a:moveTo>
                    <a:pt x="2058" y="547"/>
                  </a:moveTo>
                  <a:cubicBezTo>
                    <a:pt x="2894" y="547"/>
                    <a:pt x="3569" y="1222"/>
                    <a:pt x="3569" y="2058"/>
                  </a:cubicBezTo>
                  <a:cubicBezTo>
                    <a:pt x="3569" y="2893"/>
                    <a:pt x="2894" y="3568"/>
                    <a:pt x="2058" y="3568"/>
                  </a:cubicBezTo>
                  <a:cubicBezTo>
                    <a:pt x="1222" y="3568"/>
                    <a:pt x="515" y="2893"/>
                    <a:pt x="515" y="2058"/>
                  </a:cubicBezTo>
                  <a:cubicBezTo>
                    <a:pt x="515" y="1222"/>
                    <a:pt x="1222" y="547"/>
                    <a:pt x="2058" y="547"/>
                  </a:cubicBezTo>
                  <a:close/>
                  <a:moveTo>
                    <a:pt x="2058" y="0"/>
                  </a:moveTo>
                  <a:cubicBezTo>
                    <a:pt x="901" y="0"/>
                    <a:pt x="1" y="933"/>
                    <a:pt x="1" y="2058"/>
                  </a:cubicBezTo>
                  <a:cubicBezTo>
                    <a:pt x="1" y="3183"/>
                    <a:pt x="901" y="4115"/>
                    <a:pt x="2058" y="4115"/>
                  </a:cubicBezTo>
                  <a:cubicBezTo>
                    <a:pt x="3183" y="4115"/>
                    <a:pt x="4115" y="3183"/>
                    <a:pt x="4115" y="2058"/>
                  </a:cubicBezTo>
                  <a:cubicBezTo>
                    <a:pt x="4115" y="933"/>
                    <a:pt x="3183" y="0"/>
                    <a:pt x="20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3735;p64">
              <a:extLst>
                <a:ext uri="{FF2B5EF4-FFF2-40B4-BE49-F238E27FC236}">
                  <a16:creationId xmlns:a16="http://schemas.microsoft.com/office/drawing/2014/main" id="{CA8CB661-5AAA-5444-9B85-4F03946DD3C3}"/>
                </a:ext>
              </a:extLst>
            </p:cNvPr>
            <p:cNvSpPr/>
            <p:nvPr/>
          </p:nvSpPr>
          <p:spPr>
            <a:xfrm>
              <a:off x="3214500" y="2143475"/>
              <a:ext cx="1546975" cy="124600"/>
            </a:xfrm>
            <a:custGeom>
              <a:avLst/>
              <a:gdLst/>
              <a:ahLst/>
              <a:cxnLst/>
              <a:rect l="l" t="t" r="r" b="b"/>
              <a:pathLst>
                <a:path w="61879" h="4984" extrusionOk="0">
                  <a:moveTo>
                    <a:pt x="1" y="1"/>
                  </a:moveTo>
                  <a:lnTo>
                    <a:pt x="1" y="4983"/>
                  </a:lnTo>
                  <a:lnTo>
                    <a:pt x="61878" y="4983"/>
                  </a:lnTo>
                  <a:lnTo>
                    <a:pt x="6187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3736;p64">
              <a:extLst>
                <a:ext uri="{FF2B5EF4-FFF2-40B4-BE49-F238E27FC236}">
                  <a16:creationId xmlns:a16="http://schemas.microsoft.com/office/drawing/2014/main" id="{A52DC31F-52E4-F94B-98D3-5F3815FF1547}"/>
                </a:ext>
              </a:extLst>
            </p:cNvPr>
            <p:cNvSpPr/>
            <p:nvPr/>
          </p:nvSpPr>
          <p:spPr>
            <a:xfrm>
              <a:off x="3207275" y="2137050"/>
              <a:ext cx="1561425" cy="137450"/>
            </a:xfrm>
            <a:custGeom>
              <a:avLst/>
              <a:gdLst/>
              <a:ahLst/>
              <a:cxnLst/>
              <a:rect l="l" t="t" r="r" b="b"/>
              <a:pathLst>
                <a:path w="62457" h="5498" extrusionOk="0">
                  <a:moveTo>
                    <a:pt x="61910" y="547"/>
                  </a:moveTo>
                  <a:lnTo>
                    <a:pt x="61910" y="4951"/>
                  </a:lnTo>
                  <a:lnTo>
                    <a:pt x="547" y="4951"/>
                  </a:lnTo>
                  <a:lnTo>
                    <a:pt x="547" y="547"/>
                  </a:lnTo>
                  <a:close/>
                  <a:moveTo>
                    <a:pt x="0" y="0"/>
                  </a:moveTo>
                  <a:lnTo>
                    <a:pt x="0" y="5497"/>
                  </a:lnTo>
                  <a:lnTo>
                    <a:pt x="62457" y="5497"/>
                  </a:lnTo>
                  <a:lnTo>
                    <a:pt x="6245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3737;p64">
              <a:extLst>
                <a:ext uri="{FF2B5EF4-FFF2-40B4-BE49-F238E27FC236}">
                  <a16:creationId xmlns:a16="http://schemas.microsoft.com/office/drawing/2014/main" id="{4782A732-6021-9A4E-A55C-9A1C1E8C6210}"/>
                </a:ext>
              </a:extLst>
            </p:cNvPr>
            <p:cNvSpPr/>
            <p:nvPr/>
          </p:nvSpPr>
          <p:spPr>
            <a:xfrm>
              <a:off x="3151025" y="2268050"/>
              <a:ext cx="1674725" cy="362450"/>
            </a:xfrm>
            <a:custGeom>
              <a:avLst/>
              <a:gdLst/>
              <a:ahLst/>
              <a:cxnLst/>
              <a:rect l="l" t="t" r="r" b="b"/>
              <a:pathLst>
                <a:path w="66989" h="14498" extrusionOk="0">
                  <a:moveTo>
                    <a:pt x="0" y="0"/>
                  </a:moveTo>
                  <a:lnTo>
                    <a:pt x="0" y="14497"/>
                  </a:lnTo>
                  <a:lnTo>
                    <a:pt x="66989" y="14497"/>
                  </a:lnTo>
                  <a:lnTo>
                    <a:pt x="6698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3738;p64">
              <a:extLst>
                <a:ext uri="{FF2B5EF4-FFF2-40B4-BE49-F238E27FC236}">
                  <a16:creationId xmlns:a16="http://schemas.microsoft.com/office/drawing/2014/main" id="{E97F948E-3C85-EF46-A04B-BB3C9EC83962}"/>
                </a:ext>
              </a:extLst>
            </p:cNvPr>
            <p:cNvSpPr/>
            <p:nvPr/>
          </p:nvSpPr>
          <p:spPr>
            <a:xfrm>
              <a:off x="3143775" y="2260800"/>
              <a:ext cx="1688425" cy="376125"/>
            </a:xfrm>
            <a:custGeom>
              <a:avLst/>
              <a:gdLst/>
              <a:ahLst/>
              <a:cxnLst/>
              <a:rect l="l" t="t" r="r" b="b"/>
              <a:pathLst>
                <a:path w="67537" h="15045" extrusionOk="0">
                  <a:moveTo>
                    <a:pt x="66990" y="547"/>
                  </a:moveTo>
                  <a:lnTo>
                    <a:pt x="66990" y="14530"/>
                  </a:lnTo>
                  <a:lnTo>
                    <a:pt x="547" y="14530"/>
                  </a:lnTo>
                  <a:lnTo>
                    <a:pt x="547" y="547"/>
                  </a:lnTo>
                  <a:close/>
                  <a:moveTo>
                    <a:pt x="1" y="1"/>
                  </a:moveTo>
                  <a:lnTo>
                    <a:pt x="1" y="15044"/>
                  </a:lnTo>
                  <a:lnTo>
                    <a:pt x="67536" y="15044"/>
                  </a:lnTo>
                  <a:lnTo>
                    <a:pt x="6753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3739;p64">
              <a:extLst>
                <a:ext uri="{FF2B5EF4-FFF2-40B4-BE49-F238E27FC236}">
                  <a16:creationId xmlns:a16="http://schemas.microsoft.com/office/drawing/2014/main" id="{E420D2A7-ECA7-F644-BCC7-9B83240F8584}"/>
                </a:ext>
              </a:extLst>
            </p:cNvPr>
            <p:cNvSpPr/>
            <p:nvPr/>
          </p:nvSpPr>
          <p:spPr>
            <a:xfrm>
              <a:off x="3358350" y="2360450"/>
              <a:ext cx="95650" cy="177625"/>
            </a:xfrm>
            <a:custGeom>
              <a:avLst/>
              <a:gdLst/>
              <a:ahLst/>
              <a:cxnLst/>
              <a:rect l="l" t="t" r="r" b="b"/>
              <a:pathLst>
                <a:path w="3826" h="7105" extrusionOk="0">
                  <a:moveTo>
                    <a:pt x="0" y="1"/>
                  </a:moveTo>
                  <a:lnTo>
                    <a:pt x="0" y="7105"/>
                  </a:lnTo>
                  <a:lnTo>
                    <a:pt x="3826" y="7105"/>
                  </a:lnTo>
                  <a:lnTo>
                    <a:pt x="382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3740;p64">
              <a:extLst>
                <a:ext uri="{FF2B5EF4-FFF2-40B4-BE49-F238E27FC236}">
                  <a16:creationId xmlns:a16="http://schemas.microsoft.com/office/drawing/2014/main" id="{1FE4CF81-8ACE-494B-A187-05BD42BD9CC3}"/>
                </a:ext>
              </a:extLst>
            </p:cNvPr>
            <p:cNvSpPr/>
            <p:nvPr/>
          </p:nvSpPr>
          <p:spPr>
            <a:xfrm>
              <a:off x="3351925" y="2354025"/>
              <a:ext cx="108500" cy="190475"/>
            </a:xfrm>
            <a:custGeom>
              <a:avLst/>
              <a:gdLst/>
              <a:ahLst/>
              <a:cxnLst/>
              <a:rect l="l" t="t" r="r" b="b"/>
              <a:pathLst>
                <a:path w="4340" h="7619" extrusionOk="0">
                  <a:moveTo>
                    <a:pt x="3825" y="515"/>
                  </a:moveTo>
                  <a:lnTo>
                    <a:pt x="3825" y="7104"/>
                  </a:lnTo>
                  <a:lnTo>
                    <a:pt x="515" y="7104"/>
                  </a:lnTo>
                  <a:lnTo>
                    <a:pt x="515" y="515"/>
                  </a:lnTo>
                  <a:close/>
                  <a:moveTo>
                    <a:pt x="0" y="0"/>
                  </a:moveTo>
                  <a:lnTo>
                    <a:pt x="0" y="7619"/>
                  </a:lnTo>
                  <a:lnTo>
                    <a:pt x="4340" y="7619"/>
                  </a:lnTo>
                  <a:lnTo>
                    <a:pt x="434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3741;p64">
              <a:extLst>
                <a:ext uri="{FF2B5EF4-FFF2-40B4-BE49-F238E27FC236}">
                  <a16:creationId xmlns:a16="http://schemas.microsoft.com/office/drawing/2014/main" id="{D359DA3B-5C01-E940-864F-E14279962BC8}"/>
                </a:ext>
              </a:extLst>
            </p:cNvPr>
            <p:cNvSpPr/>
            <p:nvPr/>
          </p:nvSpPr>
          <p:spPr>
            <a:xfrm>
              <a:off x="3651675" y="2360450"/>
              <a:ext cx="95650" cy="177625"/>
            </a:xfrm>
            <a:custGeom>
              <a:avLst/>
              <a:gdLst/>
              <a:ahLst/>
              <a:cxnLst/>
              <a:rect l="l" t="t" r="r" b="b"/>
              <a:pathLst>
                <a:path w="3826" h="7105" extrusionOk="0">
                  <a:moveTo>
                    <a:pt x="0" y="1"/>
                  </a:moveTo>
                  <a:lnTo>
                    <a:pt x="0" y="7105"/>
                  </a:lnTo>
                  <a:lnTo>
                    <a:pt x="3825" y="7105"/>
                  </a:lnTo>
                  <a:lnTo>
                    <a:pt x="382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3742;p64">
              <a:extLst>
                <a:ext uri="{FF2B5EF4-FFF2-40B4-BE49-F238E27FC236}">
                  <a16:creationId xmlns:a16="http://schemas.microsoft.com/office/drawing/2014/main" id="{39E0E054-2973-9242-8F4F-C8F29C021B7D}"/>
                </a:ext>
              </a:extLst>
            </p:cNvPr>
            <p:cNvSpPr/>
            <p:nvPr/>
          </p:nvSpPr>
          <p:spPr>
            <a:xfrm>
              <a:off x="3645225" y="2354025"/>
              <a:ext cx="108525" cy="190475"/>
            </a:xfrm>
            <a:custGeom>
              <a:avLst/>
              <a:gdLst/>
              <a:ahLst/>
              <a:cxnLst/>
              <a:rect l="l" t="t" r="r" b="b"/>
              <a:pathLst>
                <a:path w="4341" h="7619" extrusionOk="0">
                  <a:moveTo>
                    <a:pt x="3826" y="515"/>
                  </a:moveTo>
                  <a:lnTo>
                    <a:pt x="3826" y="7104"/>
                  </a:lnTo>
                  <a:lnTo>
                    <a:pt x="515" y="7104"/>
                  </a:lnTo>
                  <a:lnTo>
                    <a:pt x="515" y="515"/>
                  </a:lnTo>
                  <a:close/>
                  <a:moveTo>
                    <a:pt x="1" y="0"/>
                  </a:moveTo>
                  <a:lnTo>
                    <a:pt x="1" y="7619"/>
                  </a:lnTo>
                  <a:lnTo>
                    <a:pt x="4340" y="7619"/>
                  </a:lnTo>
                  <a:lnTo>
                    <a:pt x="434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3743;p64">
              <a:extLst>
                <a:ext uri="{FF2B5EF4-FFF2-40B4-BE49-F238E27FC236}">
                  <a16:creationId xmlns:a16="http://schemas.microsoft.com/office/drawing/2014/main" id="{591032F7-5995-A448-A3C0-6D3B8F522E7A}"/>
                </a:ext>
              </a:extLst>
            </p:cNvPr>
            <p:cNvSpPr/>
            <p:nvPr/>
          </p:nvSpPr>
          <p:spPr>
            <a:xfrm>
              <a:off x="3505400" y="2360450"/>
              <a:ext cx="95650" cy="177625"/>
            </a:xfrm>
            <a:custGeom>
              <a:avLst/>
              <a:gdLst/>
              <a:ahLst/>
              <a:cxnLst/>
              <a:rect l="l" t="t" r="r" b="b"/>
              <a:pathLst>
                <a:path w="3826" h="7105" extrusionOk="0">
                  <a:moveTo>
                    <a:pt x="1" y="1"/>
                  </a:moveTo>
                  <a:lnTo>
                    <a:pt x="1" y="7105"/>
                  </a:lnTo>
                  <a:lnTo>
                    <a:pt x="3826" y="7105"/>
                  </a:lnTo>
                  <a:lnTo>
                    <a:pt x="382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3744;p64">
              <a:extLst>
                <a:ext uri="{FF2B5EF4-FFF2-40B4-BE49-F238E27FC236}">
                  <a16:creationId xmlns:a16="http://schemas.microsoft.com/office/drawing/2014/main" id="{ACEBD5D1-6131-CA46-AF84-86909B23F296}"/>
                </a:ext>
              </a:extLst>
            </p:cNvPr>
            <p:cNvSpPr/>
            <p:nvPr/>
          </p:nvSpPr>
          <p:spPr>
            <a:xfrm>
              <a:off x="3498175" y="2354025"/>
              <a:ext cx="109325" cy="190475"/>
            </a:xfrm>
            <a:custGeom>
              <a:avLst/>
              <a:gdLst/>
              <a:ahLst/>
              <a:cxnLst/>
              <a:rect l="l" t="t" r="r" b="b"/>
              <a:pathLst>
                <a:path w="4373" h="7619" extrusionOk="0">
                  <a:moveTo>
                    <a:pt x="3826" y="515"/>
                  </a:moveTo>
                  <a:lnTo>
                    <a:pt x="3826" y="7104"/>
                  </a:lnTo>
                  <a:lnTo>
                    <a:pt x="547" y="7104"/>
                  </a:lnTo>
                  <a:lnTo>
                    <a:pt x="547" y="515"/>
                  </a:lnTo>
                  <a:close/>
                  <a:moveTo>
                    <a:pt x="0" y="0"/>
                  </a:moveTo>
                  <a:lnTo>
                    <a:pt x="0" y="7619"/>
                  </a:lnTo>
                  <a:lnTo>
                    <a:pt x="4372" y="7619"/>
                  </a:lnTo>
                  <a:lnTo>
                    <a:pt x="437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3745;p64">
              <a:extLst>
                <a:ext uri="{FF2B5EF4-FFF2-40B4-BE49-F238E27FC236}">
                  <a16:creationId xmlns:a16="http://schemas.microsoft.com/office/drawing/2014/main" id="{B17E1BBC-4A4A-6F4C-A0A8-C37441AB7A9C}"/>
                </a:ext>
              </a:extLst>
            </p:cNvPr>
            <p:cNvSpPr/>
            <p:nvPr/>
          </p:nvSpPr>
          <p:spPr>
            <a:xfrm>
              <a:off x="3231375" y="2360450"/>
              <a:ext cx="76375" cy="177625"/>
            </a:xfrm>
            <a:custGeom>
              <a:avLst/>
              <a:gdLst/>
              <a:ahLst/>
              <a:cxnLst/>
              <a:rect l="l" t="t" r="r" b="b"/>
              <a:pathLst>
                <a:path w="3055" h="7105" extrusionOk="0">
                  <a:moveTo>
                    <a:pt x="1" y="1"/>
                  </a:moveTo>
                  <a:lnTo>
                    <a:pt x="1" y="7105"/>
                  </a:lnTo>
                  <a:lnTo>
                    <a:pt x="3054" y="7105"/>
                  </a:lnTo>
                  <a:lnTo>
                    <a:pt x="305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3746;p64">
              <a:extLst>
                <a:ext uri="{FF2B5EF4-FFF2-40B4-BE49-F238E27FC236}">
                  <a16:creationId xmlns:a16="http://schemas.microsoft.com/office/drawing/2014/main" id="{628D2667-8FF7-674D-A2C5-F16B604B716A}"/>
                </a:ext>
              </a:extLst>
            </p:cNvPr>
            <p:cNvSpPr/>
            <p:nvPr/>
          </p:nvSpPr>
          <p:spPr>
            <a:xfrm>
              <a:off x="3224950" y="2354025"/>
              <a:ext cx="89225" cy="190475"/>
            </a:xfrm>
            <a:custGeom>
              <a:avLst/>
              <a:gdLst/>
              <a:ahLst/>
              <a:cxnLst/>
              <a:rect l="l" t="t" r="r" b="b"/>
              <a:pathLst>
                <a:path w="3569" h="7619" extrusionOk="0">
                  <a:moveTo>
                    <a:pt x="3022" y="515"/>
                  </a:moveTo>
                  <a:lnTo>
                    <a:pt x="3022" y="7104"/>
                  </a:lnTo>
                  <a:lnTo>
                    <a:pt x="515" y="7104"/>
                  </a:lnTo>
                  <a:lnTo>
                    <a:pt x="515" y="515"/>
                  </a:lnTo>
                  <a:close/>
                  <a:moveTo>
                    <a:pt x="0" y="0"/>
                  </a:moveTo>
                  <a:lnTo>
                    <a:pt x="0" y="7619"/>
                  </a:lnTo>
                  <a:lnTo>
                    <a:pt x="3568" y="7619"/>
                  </a:lnTo>
                  <a:lnTo>
                    <a:pt x="356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3747;p64">
              <a:extLst>
                <a:ext uri="{FF2B5EF4-FFF2-40B4-BE49-F238E27FC236}">
                  <a16:creationId xmlns:a16="http://schemas.microsoft.com/office/drawing/2014/main" id="{0499CB86-B766-8C4E-B00D-D1BC4C94DB5A}"/>
                </a:ext>
              </a:extLst>
            </p:cNvPr>
            <p:cNvSpPr/>
            <p:nvPr/>
          </p:nvSpPr>
          <p:spPr>
            <a:xfrm>
              <a:off x="3797925" y="2360450"/>
              <a:ext cx="587450" cy="177625"/>
            </a:xfrm>
            <a:custGeom>
              <a:avLst/>
              <a:gdLst/>
              <a:ahLst/>
              <a:cxnLst/>
              <a:rect l="l" t="t" r="r" b="b"/>
              <a:pathLst>
                <a:path w="23498" h="7105" extrusionOk="0">
                  <a:moveTo>
                    <a:pt x="0" y="1"/>
                  </a:moveTo>
                  <a:lnTo>
                    <a:pt x="0" y="7105"/>
                  </a:lnTo>
                  <a:lnTo>
                    <a:pt x="23498" y="7105"/>
                  </a:lnTo>
                  <a:lnTo>
                    <a:pt x="2349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3748;p64">
              <a:extLst>
                <a:ext uri="{FF2B5EF4-FFF2-40B4-BE49-F238E27FC236}">
                  <a16:creationId xmlns:a16="http://schemas.microsoft.com/office/drawing/2014/main" id="{68702C01-516E-3846-9168-A17C39BDF831}"/>
                </a:ext>
              </a:extLst>
            </p:cNvPr>
            <p:cNvSpPr/>
            <p:nvPr/>
          </p:nvSpPr>
          <p:spPr>
            <a:xfrm>
              <a:off x="3791500" y="2354025"/>
              <a:ext cx="600325" cy="190475"/>
            </a:xfrm>
            <a:custGeom>
              <a:avLst/>
              <a:gdLst/>
              <a:ahLst/>
              <a:cxnLst/>
              <a:rect l="l" t="t" r="r" b="b"/>
              <a:pathLst>
                <a:path w="24013" h="7619" extrusionOk="0">
                  <a:moveTo>
                    <a:pt x="23498" y="515"/>
                  </a:moveTo>
                  <a:lnTo>
                    <a:pt x="23498" y="7104"/>
                  </a:lnTo>
                  <a:lnTo>
                    <a:pt x="547" y="7104"/>
                  </a:lnTo>
                  <a:lnTo>
                    <a:pt x="547" y="515"/>
                  </a:lnTo>
                  <a:close/>
                  <a:moveTo>
                    <a:pt x="0" y="0"/>
                  </a:moveTo>
                  <a:lnTo>
                    <a:pt x="0" y="258"/>
                  </a:lnTo>
                  <a:lnTo>
                    <a:pt x="0" y="7619"/>
                  </a:lnTo>
                  <a:lnTo>
                    <a:pt x="24012" y="7619"/>
                  </a:lnTo>
                  <a:lnTo>
                    <a:pt x="2401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3749;p64">
              <a:extLst>
                <a:ext uri="{FF2B5EF4-FFF2-40B4-BE49-F238E27FC236}">
                  <a16:creationId xmlns:a16="http://schemas.microsoft.com/office/drawing/2014/main" id="{7F3A1FE2-E007-8A4A-9D58-1E5CE2852CF3}"/>
                </a:ext>
              </a:extLst>
            </p:cNvPr>
            <p:cNvSpPr/>
            <p:nvPr/>
          </p:nvSpPr>
          <p:spPr>
            <a:xfrm>
              <a:off x="4497050" y="2396625"/>
              <a:ext cx="89225" cy="89225"/>
            </a:xfrm>
            <a:custGeom>
              <a:avLst/>
              <a:gdLst/>
              <a:ahLst/>
              <a:cxnLst/>
              <a:rect l="l" t="t" r="r" b="b"/>
              <a:pathLst>
                <a:path w="3569" h="3569" extrusionOk="0">
                  <a:moveTo>
                    <a:pt x="1801" y="0"/>
                  </a:moveTo>
                  <a:cubicBezTo>
                    <a:pt x="805" y="0"/>
                    <a:pt x="1" y="804"/>
                    <a:pt x="1" y="1800"/>
                  </a:cubicBezTo>
                  <a:cubicBezTo>
                    <a:pt x="1" y="2797"/>
                    <a:pt x="805" y="3568"/>
                    <a:pt x="1801" y="3568"/>
                  </a:cubicBezTo>
                  <a:cubicBezTo>
                    <a:pt x="2765" y="3568"/>
                    <a:pt x="3569" y="2797"/>
                    <a:pt x="3569" y="1800"/>
                  </a:cubicBezTo>
                  <a:cubicBezTo>
                    <a:pt x="3569" y="804"/>
                    <a:pt x="2765" y="0"/>
                    <a:pt x="18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3750;p64">
              <a:extLst>
                <a:ext uri="{FF2B5EF4-FFF2-40B4-BE49-F238E27FC236}">
                  <a16:creationId xmlns:a16="http://schemas.microsoft.com/office/drawing/2014/main" id="{1D338A25-320B-F343-86DF-FC2FAF4E3C0E}"/>
                </a:ext>
              </a:extLst>
            </p:cNvPr>
            <p:cNvSpPr/>
            <p:nvPr/>
          </p:nvSpPr>
          <p:spPr>
            <a:xfrm>
              <a:off x="4490625" y="2390175"/>
              <a:ext cx="102900" cy="102900"/>
            </a:xfrm>
            <a:custGeom>
              <a:avLst/>
              <a:gdLst/>
              <a:ahLst/>
              <a:cxnLst/>
              <a:rect l="l" t="t" r="r" b="b"/>
              <a:pathLst>
                <a:path w="4116" h="4116" extrusionOk="0">
                  <a:moveTo>
                    <a:pt x="2058" y="515"/>
                  </a:moveTo>
                  <a:cubicBezTo>
                    <a:pt x="2894" y="515"/>
                    <a:pt x="3569" y="1222"/>
                    <a:pt x="3569" y="2058"/>
                  </a:cubicBezTo>
                  <a:cubicBezTo>
                    <a:pt x="3569" y="2894"/>
                    <a:pt x="2894" y="3569"/>
                    <a:pt x="2058" y="3569"/>
                  </a:cubicBezTo>
                  <a:cubicBezTo>
                    <a:pt x="1190" y="3569"/>
                    <a:pt x="515" y="2894"/>
                    <a:pt x="515" y="2058"/>
                  </a:cubicBezTo>
                  <a:cubicBezTo>
                    <a:pt x="515" y="1222"/>
                    <a:pt x="1190" y="515"/>
                    <a:pt x="2058" y="515"/>
                  </a:cubicBezTo>
                  <a:close/>
                  <a:moveTo>
                    <a:pt x="2058" y="1"/>
                  </a:moveTo>
                  <a:cubicBezTo>
                    <a:pt x="901" y="1"/>
                    <a:pt x="1" y="901"/>
                    <a:pt x="1" y="2058"/>
                  </a:cubicBezTo>
                  <a:cubicBezTo>
                    <a:pt x="1" y="3183"/>
                    <a:pt x="901" y="4115"/>
                    <a:pt x="2058" y="4115"/>
                  </a:cubicBezTo>
                  <a:cubicBezTo>
                    <a:pt x="3183" y="4115"/>
                    <a:pt x="4115" y="3183"/>
                    <a:pt x="4115" y="2058"/>
                  </a:cubicBezTo>
                  <a:cubicBezTo>
                    <a:pt x="4115" y="901"/>
                    <a:pt x="3183" y="1"/>
                    <a:pt x="20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3751;p64">
              <a:extLst>
                <a:ext uri="{FF2B5EF4-FFF2-40B4-BE49-F238E27FC236}">
                  <a16:creationId xmlns:a16="http://schemas.microsoft.com/office/drawing/2014/main" id="{9132E473-DF61-7643-8D18-A8ABD42CBE4B}"/>
                </a:ext>
              </a:extLst>
            </p:cNvPr>
            <p:cNvSpPr/>
            <p:nvPr/>
          </p:nvSpPr>
          <p:spPr>
            <a:xfrm>
              <a:off x="4672250" y="2396625"/>
              <a:ext cx="89225" cy="89225"/>
            </a:xfrm>
            <a:custGeom>
              <a:avLst/>
              <a:gdLst/>
              <a:ahLst/>
              <a:cxnLst/>
              <a:rect l="l" t="t" r="r" b="b"/>
              <a:pathLst>
                <a:path w="3569" h="3569" extrusionOk="0">
                  <a:moveTo>
                    <a:pt x="1801" y="0"/>
                  </a:moveTo>
                  <a:cubicBezTo>
                    <a:pt x="804" y="0"/>
                    <a:pt x="0" y="804"/>
                    <a:pt x="0" y="1800"/>
                  </a:cubicBezTo>
                  <a:cubicBezTo>
                    <a:pt x="0" y="2797"/>
                    <a:pt x="804" y="3568"/>
                    <a:pt x="1801" y="3568"/>
                  </a:cubicBezTo>
                  <a:cubicBezTo>
                    <a:pt x="2797" y="3568"/>
                    <a:pt x="3568" y="2797"/>
                    <a:pt x="3568" y="1800"/>
                  </a:cubicBezTo>
                  <a:cubicBezTo>
                    <a:pt x="3568" y="804"/>
                    <a:pt x="2797" y="0"/>
                    <a:pt x="180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3752;p64">
              <a:extLst>
                <a:ext uri="{FF2B5EF4-FFF2-40B4-BE49-F238E27FC236}">
                  <a16:creationId xmlns:a16="http://schemas.microsoft.com/office/drawing/2014/main" id="{0C6235B6-D79E-0F45-BB36-C7365640FECE}"/>
                </a:ext>
              </a:extLst>
            </p:cNvPr>
            <p:cNvSpPr/>
            <p:nvPr/>
          </p:nvSpPr>
          <p:spPr>
            <a:xfrm>
              <a:off x="4665825" y="2390175"/>
              <a:ext cx="102875" cy="102900"/>
            </a:xfrm>
            <a:custGeom>
              <a:avLst/>
              <a:gdLst/>
              <a:ahLst/>
              <a:cxnLst/>
              <a:rect l="l" t="t" r="r" b="b"/>
              <a:pathLst>
                <a:path w="4115" h="4116" extrusionOk="0">
                  <a:moveTo>
                    <a:pt x="2058" y="515"/>
                  </a:moveTo>
                  <a:cubicBezTo>
                    <a:pt x="2893" y="515"/>
                    <a:pt x="3568" y="1222"/>
                    <a:pt x="3568" y="2058"/>
                  </a:cubicBezTo>
                  <a:cubicBezTo>
                    <a:pt x="3568" y="2894"/>
                    <a:pt x="2893" y="3569"/>
                    <a:pt x="2058" y="3569"/>
                  </a:cubicBezTo>
                  <a:cubicBezTo>
                    <a:pt x="1222" y="3569"/>
                    <a:pt x="515" y="2894"/>
                    <a:pt x="515" y="2058"/>
                  </a:cubicBezTo>
                  <a:cubicBezTo>
                    <a:pt x="515" y="1222"/>
                    <a:pt x="1222" y="515"/>
                    <a:pt x="2058" y="515"/>
                  </a:cubicBezTo>
                  <a:close/>
                  <a:moveTo>
                    <a:pt x="2058" y="1"/>
                  </a:moveTo>
                  <a:cubicBezTo>
                    <a:pt x="900" y="1"/>
                    <a:pt x="0" y="901"/>
                    <a:pt x="0" y="2058"/>
                  </a:cubicBezTo>
                  <a:cubicBezTo>
                    <a:pt x="0" y="3183"/>
                    <a:pt x="900" y="4115"/>
                    <a:pt x="2058" y="4115"/>
                  </a:cubicBezTo>
                  <a:cubicBezTo>
                    <a:pt x="3183" y="4115"/>
                    <a:pt x="4115" y="3183"/>
                    <a:pt x="4115" y="2058"/>
                  </a:cubicBezTo>
                  <a:cubicBezTo>
                    <a:pt x="4115" y="901"/>
                    <a:pt x="3183" y="1"/>
                    <a:pt x="20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3753;p64">
              <a:extLst>
                <a:ext uri="{FF2B5EF4-FFF2-40B4-BE49-F238E27FC236}">
                  <a16:creationId xmlns:a16="http://schemas.microsoft.com/office/drawing/2014/main" id="{EB47561E-C8BF-BF46-9F2D-9EB00670E8A6}"/>
                </a:ext>
              </a:extLst>
            </p:cNvPr>
            <p:cNvSpPr/>
            <p:nvPr/>
          </p:nvSpPr>
          <p:spPr>
            <a:xfrm>
              <a:off x="4235900" y="2396625"/>
              <a:ext cx="89225" cy="89225"/>
            </a:xfrm>
            <a:custGeom>
              <a:avLst/>
              <a:gdLst/>
              <a:ahLst/>
              <a:cxnLst/>
              <a:rect l="l" t="t" r="r" b="b"/>
              <a:pathLst>
                <a:path w="3569" h="3569" extrusionOk="0">
                  <a:moveTo>
                    <a:pt x="1800" y="0"/>
                  </a:moveTo>
                  <a:cubicBezTo>
                    <a:pt x="804" y="0"/>
                    <a:pt x="0" y="804"/>
                    <a:pt x="0" y="1800"/>
                  </a:cubicBezTo>
                  <a:cubicBezTo>
                    <a:pt x="0" y="2797"/>
                    <a:pt x="804" y="3568"/>
                    <a:pt x="1800" y="3568"/>
                  </a:cubicBezTo>
                  <a:cubicBezTo>
                    <a:pt x="2764" y="3568"/>
                    <a:pt x="3568" y="2797"/>
                    <a:pt x="3568" y="1800"/>
                  </a:cubicBezTo>
                  <a:cubicBezTo>
                    <a:pt x="3568" y="804"/>
                    <a:pt x="2764" y="0"/>
                    <a:pt x="180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3754;p64">
              <a:extLst>
                <a:ext uri="{FF2B5EF4-FFF2-40B4-BE49-F238E27FC236}">
                  <a16:creationId xmlns:a16="http://schemas.microsoft.com/office/drawing/2014/main" id="{E585C9C8-EEEA-C342-B82E-B96B7113FA04}"/>
                </a:ext>
              </a:extLst>
            </p:cNvPr>
            <p:cNvSpPr/>
            <p:nvPr/>
          </p:nvSpPr>
          <p:spPr>
            <a:xfrm>
              <a:off x="4229450" y="2390175"/>
              <a:ext cx="102900" cy="102900"/>
            </a:xfrm>
            <a:custGeom>
              <a:avLst/>
              <a:gdLst/>
              <a:ahLst/>
              <a:cxnLst/>
              <a:rect l="l" t="t" r="r" b="b"/>
              <a:pathLst>
                <a:path w="4116" h="4116" extrusionOk="0">
                  <a:moveTo>
                    <a:pt x="2058" y="515"/>
                  </a:moveTo>
                  <a:cubicBezTo>
                    <a:pt x="2894" y="515"/>
                    <a:pt x="3569" y="1222"/>
                    <a:pt x="3569" y="2058"/>
                  </a:cubicBezTo>
                  <a:cubicBezTo>
                    <a:pt x="3569" y="2894"/>
                    <a:pt x="2894" y="3569"/>
                    <a:pt x="2058" y="3569"/>
                  </a:cubicBezTo>
                  <a:cubicBezTo>
                    <a:pt x="1222" y="3569"/>
                    <a:pt x="515" y="2894"/>
                    <a:pt x="515" y="2058"/>
                  </a:cubicBezTo>
                  <a:cubicBezTo>
                    <a:pt x="515" y="1222"/>
                    <a:pt x="1222" y="515"/>
                    <a:pt x="2058" y="515"/>
                  </a:cubicBezTo>
                  <a:close/>
                  <a:moveTo>
                    <a:pt x="2058" y="1"/>
                  </a:moveTo>
                  <a:cubicBezTo>
                    <a:pt x="901" y="1"/>
                    <a:pt x="1" y="901"/>
                    <a:pt x="1" y="2058"/>
                  </a:cubicBezTo>
                  <a:cubicBezTo>
                    <a:pt x="1" y="3183"/>
                    <a:pt x="901" y="4115"/>
                    <a:pt x="2058" y="4115"/>
                  </a:cubicBezTo>
                  <a:cubicBezTo>
                    <a:pt x="3183" y="4115"/>
                    <a:pt x="4115" y="3183"/>
                    <a:pt x="4115" y="2058"/>
                  </a:cubicBezTo>
                  <a:cubicBezTo>
                    <a:pt x="4115" y="901"/>
                    <a:pt x="3183" y="1"/>
                    <a:pt x="20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3755;p64">
              <a:extLst>
                <a:ext uri="{FF2B5EF4-FFF2-40B4-BE49-F238E27FC236}">
                  <a16:creationId xmlns:a16="http://schemas.microsoft.com/office/drawing/2014/main" id="{960C0FA1-F47A-FA4A-B3B3-A2CD0C14BD02}"/>
                </a:ext>
              </a:extLst>
            </p:cNvPr>
            <p:cNvSpPr/>
            <p:nvPr/>
          </p:nvSpPr>
          <p:spPr>
            <a:xfrm>
              <a:off x="3214500" y="2630475"/>
              <a:ext cx="1546975" cy="124575"/>
            </a:xfrm>
            <a:custGeom>
              <a:avLst/>
              <a:gdLst/>
              <a:ahLst/>
              <a:cxnLst/>
              <a:rect l="l" t="t" r="r" b="b"/>
              <a:pathLst>
                <a:path w="61879" h="4983" extrusionOk="0">
                  <a:moveTo>
                    <a:pt x="1" y="0"/>
                  </a:moveTo>
                  <a:lnTo>
                    <a:pt x="1" y="4983"/>
                  </a:lnTo>
                  <a:lnTo>
                    <a:pt x="61878" y="4983"/>
                  </a:lnTo>
                  <a:lnTo>
                    <a:pt x="6187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3756;p64">
              <a:extLst>
                <a:ext uri="{FF2B5EF4-FFF2-40B4-BE49-F238E27FC236}">
                  <a16:creationId xmlns:a16="http://schemas.microsoft.com/office/drawing/2014/main" id="{CD0EC529-869D-024D-9F80-4E2F7B72A6A8}"/>
                </a:ext>
              </a:extLst>
            </p:cNvPr>
            <p:cNvSpPr/>
            <p:nvPr/>
          </p:nvSpPr>
          <p:spPr>
            <a:xfrm>
              <a:off x="3207275" y="2624050"/>
              <a:ext cx="1561425" cy="137425"/>
            </a:xfrm>
            <a:custGeom>
              <a:avLst/>
              <a:gdLst/>
              <a:ahLst/>
              <a:cxnLst/>
              <a:rect l="l" t="t" r="r" b="b"/>
              <a:pathLst>
                <a:path w="62457" h="5497" extrusionOk="0">
                  <a:moveTo>
                    <a:pt x="61910" y="514"/>
                  </a:moveTo>
                  <a:lnTo>
                    <a:pt x="61910" y="4950"/>
                  </a:lnTo>
                  <a:lnTo>
                    <a:pt x="547" y="4950"/>
                  </a:lnTo>
                  <a:lnTo>
                    <a:pt x="547" y="514"/>
                  </a:lnTo>
                  <a:close/>
                  <a:moveTo>
                    <a:pt x="0" y="0"/>
                  </a:moveTo>
                  <a:lnTo>
                    <a:pt x="0" y="5497"/>
                  </a:lnTo>
                  <a:lnTo>
                    <a:pt x="62457" y="5497"/>
                  </a:lnTo>
                  <a:lnTo>
                    <a:pt x="6245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3757;p64">
              <a:extLst>
                <a:ext uri="{FF2B5EF4-FFF2-40B4-BE49-F238E27FC236}">
                  <a16:creationId xmlns:a16="http://schemas.microsoft.com/office/drawing/2014/main" id="{3CEF2B15-2146-C044-9103-CCA8CF3599A1}"/>
                </a:ext>
              </a:extLst>
            </p:cNvPr>
            <p:cNvSpPr/>
            <p:nvPr/>
          </p:nvSpPr>
          <p:spPr>
            <a:xfrm>
              <a:off x="3151025" y="2755025"/>
              <a:ext cx="1674725" cy="362450"/>
            </a:xfrm>
            <a:custGeom>
              <a:avLst/>
              <a:gdLst/>
              <a:ahLst/>
              <a:cxnLst/>
              <a:rect l="l" t="t" r="r" b="b"/>
              <a:pathLst>
                <a:path w="66989" h="14498" extrusionOk="0">
                  <a:moveTo>
                    <a:pt x="0" y="1"/>
                  </a:moveTo>
                  <a:lnTo>
                    <a:pt x="0" y="14498"/>
                  </a:lnTo>
                  <a:lnTo>
                    <a:pt x="66989" y="14498"/>
                  </a:lnTo>
                  <a:lnTo>
                    <a:pt x="6698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3758;p64">
              <a:extLst>
                <a:ext uri="{FF2B5EF4-FFF2-40B4-BE49-F238E27FC236}">
                  <a16:creationId xmlns:a16="http://schemas.microsoft.com/office/drawing/2014/main" id="{B1224C4B-1D90-7E46-889B-A7FD84593567}"/>
                </a:ext>
              </a:extLst>
            </p:cNvPr>
            <p:cNvSpPr/>
            <p:nvPr/>
          </p:nvSpPr>
          <p:spPr>
            <a:xfrm>
              <a:off x="3143775" y="2747800"/>
              <a:ext cx="1688425" cy="376100"/>
            </a:xfrm>
            <a:custGeom>
              <a:avLst/>
              <a:gdLst/>
              <a:ahLst/>
              <a:cxnLst/>
              <a:rect l="l" t="t" r="r" b="b"/>
              <a:pathLst>
                <a:path w="67537" h="15044" extrusionOk="0">
                  <a:moveTo>
                    <a:pt x="66990" y="547"/>
                  </a:moveTo>
                  <a:lnTo>
                    <a:pt x="66990" y="14530"/>
                  </a:lnTo>
                  <a:lnTo>
                    <a:pt x="547" y="14530"/>
                  </a:lnTo>
                  <a:lnTo>
                    <a:pt x="547" y="547"/>
                  </a:lnTo>
                  <a:close/>
                  <a:moveTo>
                    <a:pt x="1" y="0"/>
                  </a:moveTo>
                  <a:lnTo>
                    <a:pt x="1" y="15044"/>
                  </a:lnTo>
                  <a:lnTo>
                    <a:pt x="67536" y="15044"/>
                  </a:lnTo>
                  <a:lnTo>
                    <a:pt x="6753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3759;p64">
              <a:extLst>
                <a:ext uri="{FF2B5EF4-FFF2-40B4-BE49-F238E27FC236}">
                  <a16:creationId xmlns:a16="http://schemas.microsoft.com/office/drawing/2014/main" id="{E5041EFC-54D9-CF4A-84CC-45A94DF78774}"/>
                </a:ext>
              </a:extLst>
            </p:cNvPr>
            <p:cNvSpPr/>
            <p:nvPr/>
          </p:nvSpPr>
          <p:spPr>
            <a:xfrm>
              <a:off x="3505400" y="2847450"/>
              <a:ext cx="95650" cy="177625"/>
            </a:xfrm>
            <a:custGeom>
              <a:avLst/>
              <a:gdLst/>
              <a:ahLst/>
              <a:cxnLst/>
              <a:rect l="l" t="t" r="r" b="b"/>
              <a:pathLst>
                <a:path w="3826" h="7105" extrusionOk="0">
                  <a:moveTo>
                    <a:pt x="1" y="0"/>
                  </a:moveTo>
                  <a:lnTo>
                    <a:pt x="1" y="7104"/>
                  </a:lnTo>
                  <a:lnTo>
                    <a:pt x="3826" y="7104"/>
                  </a:lnTo>
                  <a:lnTo>
                    <a:pt x="382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3760;p64">
              <a:extLst>
                <a:ext uri="{FF2B5EF4-FFF2-40B4-BE49-F238E27FC236}">
                  <a16:creationId xmlns:a16="http://schemas.microsoft.com/office/drawing/2014/main" id="{B14A5B50-1AAD-104A-9FCF-76219077E6EB}"/>
                </a:ext>
              </a:extLst>
            </p:cNvPr>
            <p:cNvSpPr/>
            <p:nvPr/>
          </p:nvSpPr>
          <p:spPr>
            <a:xfrm>
              <a:off x="3498175" y="2840200"/>
              <a:ext cx="109325" cy="191300"/>
            </a:xfrm>
            <a:custGeom>
              <a:avLst/>
              <a:gdLst/>
              <a:ahLst/>
              <a:cxnLst/>
              <a:rect l="l" t="t" r="r" b="b"/>
              <a:pathLst>
                <a:path w="4373" h="7652" extrusionOk="0">
                  <a:moveTo>
                    <a:pt x="3826" y="547"/>
                  </a:moveTo>
                  <a:lnTo>
                    <a:pt x="3826" y="7137"/>
                  </a:lnTo>
                  <a:lnTo>
                    <a:pt x="547" y="7137"/>
                  </a:lnTo>
                  <a:lnTo>
                    <a:pt x="547" y="547"/>
                  </a:lnTo>
                  <a:close/>
                  <a:moveTo>
                    <a:pt x="0" y="1"/>
                  </a:moveTo>
                  <a:lnTo>
                    <a:pt x="0" y="7651"/>
                  </a:lnTo>
                  <a:lnTo>
                    <a:pt x="4372" y="7651"/>
                  </a:lnTo>
                  <a:lnTo>
                    <a:pt x="437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3761;p64">
              <a:extLst>
                <a:ext uri="{FF2B5EF4-FFF2-40B4-BE49-F238E27FC236}">
                  <a16:creationId xmlns:a16="http://schemas.microsoft.com/office/drawing/2014/main" id="{E7EE588A-4070-D24E-A560-01CD7473F2B5}"/>
                </a:ext>
              </a:extLst>
            </p:cNvPr>
            <p:cNvSpPr/>
            <p:nvPr/>
          </p:nvSpPr>
          <p:spPr>
            <a:xfrm>
              <a:off x="3651675" y="2847450"/>
              <a:ext cx="95650" cy="177625"/>
            </a:xfrm>
            <a:custGeom>
              <a:avLst/>
              <a:gdLst/>
              <a:ahLst/>
              <a:cxnLst/>
              <a:rect l="l" t="t" r="r" b="b"/>
              <a:pathLst>
                <a:path w="3826" h="7105" extrusionOk="0">
                  <a:moveTo>
                    <a:pt x="0" y="0"/>
                  </a:moveTo>
                  <a:lnTo>
                    <a:pt x="0" y="7104"/>
                  </a:lnTo>
                  <a:lnTo>
                    <a:pt x="3825" y="7104"/>
                  </a:lnTo>
                  <a:lnTo>
                    <a:pt x="382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3762;p64">
              <a:extLst>
                <a:ext uri="{FF2B5EF4-FFF2-40B4-BE49-F238E27FC236}">
                  <a16:creationId xmlns:a16="http://schemas.microsoft.com/office/drawing/2014/main" id="{42BF888F-3971-8D43-B1D3-BEE6EE8E968D}"/>
                </a:ext>
              </a:extLst>
            </p:cNvPr>
            <p:cNvSpPr/>
            <p:nvPr/>
          </p:nvSpPr>
          <p:spPr>
            <a:xfrm>
              <a:off x="3645225" y="2840200"/>
              <a:ext cx="108525" cy="191300"/>
            </a:xfrm>
            <a:custGeom>
              <a:avLst/>
              <a:gdLst/>
              <a:ahLst/>
              <a:cxnLst/>
              <a:rect l="l" t="t" r="r" b="b"/>
              <a:pathLst>
                <a:path w="4341" h="7652" extrusionOk="0">
                  <a:moveTo>
                    <a:pt x="3826" y="547"/>
                  </a:moveTo>
                  <a:lnTo>
                    <a:pt x="3826" y="7137"/>
                  </a:lnTo>
                  <a:lnTo>
                    <a:pt x="515" y="7137"/>
                  </a:lnTo>
                  <a:lnTo>
                    <a:pt x="515" y="547"/>
                  </a:lnTo>
                  <a:close/>
                  <a:moveTo>
                    <a:pt x="1" y="1"/>
                  </a:moveTo>
                  <a:lnTo>
                    <a:pt x="1" y="7651"/>
                  </a:lnTo>
                  <a:lnTo>
                    <a:pt x="4340" y="7651"/>
                  </a:lnTo>
                  <a:lnTo>
                    <a:pt x="434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3763;p64">
              <a:extLst>
                <a:ext uri="{FF2B5EF4-FFF2-40B4-BE49-F238E27FC236}">
                  <a16:creationId xmlns:a16="http://schemas.microsoft.com/office/drawing/2014/main" id="{8E6425D7-A54F-8045-93FA-B7EBF210B6FA}"/>
                </a:ext>
              </a:extLst>
            </p:cNvPr>
            <p:cNvSpPr/>
            <p:nvPr/>
          </p:nvSpPr>
          <p:spPr>
            <a:xfrm>
              <a:off x="3358350" y="2847450"/>
              <a:ext cx="95650" cy="177625"/>
            </a:xfrm>
            <a:custGeom>
              <a:avLst/>
              <a:gdLst/>
              <a:ahLst/>
              <a:cxnLst/>
              <a:rect l="l" t="t" r="r" b="b"/>
              <a:pathLst>
                <a:path w="3826" h="7105" extrusionOk="0">
                  <a:moveTo>
                    <a:pt x="0" y="0"/>
                  </a:moveTo>
                  <a:lnTo>
                    <a:pt x="0" y="7104"/>
                  </a:lnTo>
                  <a:lnTo>
                    <a:pt x="3826" y="7104"/>
                  </a:lnTo>
                  <a:lnTo>
                    <a:pt x="382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3764;p64">
              <a:extLst>
                <a:ext uri="{FF2B5EF4-FFF2-40B4-BE49-F238E27FC236}">
                  <a16:creationId xmlns:a16="http://schemas.microsoft.com/office/drawing/2014/main" id="{45BA4064-64EA-804F-92A5-65B06B68C085}"/>
                </a:ext>
              </a:extLst>
            </p:cNvPr>
            <p:cNvSpPr/>
            <p:nvPr/>
          </p:nvSpPr>
          <p:spPr>
            <a:xfrm>
              <a:off x="3351925" y="2840200"/>
              <a:ext cx="108500" cy="191300"/>
            </a:xfrm>
            <a:custGeom>
              <a:avLst/>
              <a:gdLst/>
              <a:ahLst/>
              <a:cxnLst/>
              <a:rect l="l" t="t" r="r" b="b"/>
              <a:pathLst>
                <a:path w="4340" h="7652" extrusionOk="0">
                  <a:moveTo>
                    <a:pt x="3825" y="547"/>
                  </a:moveTo>
                  <a:lnTo>
                    <a:pt x="3825" y="7137"/>
                  </a:lnTo>
                  <a:lnTo>
                    <a:pt x="515" y="7137"/>
                  </a:lnTo>
                  <a:lnTo>
                    <a:pt x="515" y="547"/>
                  </a:lnTo>
                  <a:close/>
                  <a:moveTo>
                    <a:pt x="0" y="1"/>
                  </a:moveTo>
                  <a:lnTo>
                    <a:pt x="0" y="7651"/>
                  </a:lnTo>
                  <a:lnTo>
                    <a:pt x="4340" y="7651"/>
                  </a:lnTo>
                  <a:lnTo>
                    <a:pt x="434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3765;p64">
              <a:extLst>
                <a:ext uri="{FF2B5EF4-FFF2-40B4-BE49-F238E27FC236}">
                  <a16:creationId xmlns:a16="http://schemas.microsoft.com/office/drawing/2014/main" id="{B2C1DC0D-13EC-DF49-B7DD-FDE3A0841C9A}"/>
                </a:ext>
              </a:extLst>
            </p:cNvPr>
            <p:cNvSpPr/>
            <p:nvPr/>
          </p:nvSpPr>
          <p:spPr>
            <a:xfrm>
              <a:off x="3797925" y="2847450"/>
              <a:ext cx="587450" cy="177625"/>
            </a:xfrm>
            <a:custGeom>
              <a:avLst/>
              <a:gdLst/>
              <a:ahLst/>
              <a:cxnLst/>
              <a:rect l="l" t="t" r="r" b="b"/>
              <a:pathLst>
                <a:path w="23498" h="7105" extrusionOk="0">
                  <a:moveTo>
                    <a:pt x="0" y="0"/>
                  </a:moveTo>
                  <a:lnTo>
                    <a:pt x="0" y="7104"/>
                  </a:lnTo>
                  <a:lnTo>
                    <a:pt x="23498" y="7104"/>
                  </a:lnTo>
                  <a:lnTo>
                    <a:pt x="2349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3766;p64">
              <a:extLst>
                <a:ext uri="{FF2B5EF4-FFF2-40B4-BE49-F238E27FC236}">
                  <a16:creationId xmlns:a16="http://schemas.microsoft.com/office/drawing/2014/main" id="{9ADCA93F-63D3-2540-A765-1C6D2476DD5D}"/>
                </a:ext>
              </a:extLst>
            </p:cNvPr>
            <p:cNvSpPr/>
            <p:nvPr/>
          </p:nvSpPr>
          <p:spPr>
            <a:xfrm>
              <a:off x="3791500" y="2840200"/>
              <a:ext cx="600325" cy="191300"/>
            </a:xfrm>
            <a:custGeom>
              <a:avLst/>
              <a:gdLst/>
              <a:ahLst/>
              <a:cxnLst/>
              <a:rect l="l" t="t" r="r" b="b"/>
              <a:pathLst>
                <a:path w="24013" h="7652" extrusionOk="0">
                  <a:moveTo>
                    <a:pt x="23498" y="547"/>
                  </a:moveTo>
                  <a:lnTo>
                    <a:pt x="23498" y="7137"/>
                  </a:lnTo>
                  <a:lnTo>
                    <a:pt x="547" y="7137"/>
                  </a:lnTo>
                  <a:lnTo>
                    <a:pt x="547" y="547"/>
                  </a:lnTo>
                  <a:close/>
                  <a:moveTo>
                    <a:pt x="0" y="1"/>
                  </a:moveTo>
                  <a:lnTo>
                    <a:pt x="0" y="290"/>
                  </a:lnTo>
                  <a:lnTo>
                    <a:pt x="0" y="7651"/>
                  </a:lnTo>
                  <a:lnTo>
                    <a:pt x="24012" y="7651"/>
                  </a:lnTo>
                  <a:lnTo>
                    <a:pt x="2401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3767;p64">
              <a:extLst>
                <a:ext uri="{FF2B5EF4-FFF2-40B4-BE49-F238E27FC236}">
                  <a16:creationId xmlns:a16="http://schemas.microsoft.com/office/drawing/2014/main" id="{BD1C0458-8946-E14D-B41D-0D76BE21638B}"/>
                </a:ext>
              </a:extLst>
            </p:cNvPr>
            <p:cNvSpPr/>
            <p:nvPr/>
          </p:nvSpPr>
          <p:spPr>
            <a:xfrm>
              <a:off x="3231375" y="2847450"/>
              <a:ext cx="76375" cy="177625"/>
            </a:xfrm>
            <a:custGeom>
              <a:avLst/>
              <a:gdLst/>
              <a:ahLst/>
              <a:cxnLst/>
              <a:rect l="l" t="t" r="r" b="b"/>
              <a:pathLst>
                <a:path w="3055" h="7105" extrusionOk="0">
                  <a:moveTo>
                    <a:pt x="1" y="0"/>
                  </a:moveTo>
                  <a:lnTo>
                    <a:pt x="1" y="7104"/>
                  </a:lnTo>
                  <a:lnTo>
                    <a:pt x="3054" y="7104"/>
                  </a:lnTo>
                  <a:lnTo>
                    <a:pt x="305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3768;p64">
              <a:extLst>
                <a:ext uri="{FF2B5EF4-FFF2-40B4-BE49-F238E27FC236}">
                  <a16:creationId xmlns:a16="http://schemas.microsoft.com/office/drawing/2014/main" id="{AA0B77E4-E9DF-264C-A4CE-C1C11D84C49B}"/>
                </a:ext>
              </a:extLst>
            </p:cNvPr>
            <p:cNvSpPr/>
            <p:nvPr/>
          </p:nvSpPr>
          <p:spPr>
            <a:xfrm>
              <a:off x="3224950" y="2840200"/>
              <a:ext cx="89225" cy="191300"/>
            </a:xfrm>
            <a:custGeom>
              <a:avLst/>
              <a:gdLst/>
              <a:ahLst/>
              <a:cxnLst/>
              <a:rect l="l" t="t" r="r" b="b"/>
              <a:pathLst>
                <a:path w="3569" h="7652" extrusionOk="0">
                  <a:moveTo>
                    <a:pt x="3022" y="547"/>
                  </a:moveTo>
                  <a:lnTo>
                    <a:pt x="3022" y="7137"/>
                  </a:lnTo>
                  <a:lnTo>
                    <a:pt x="515" y="7137"/>
                  </a:lnTo>
                  <a:lnTo>
                    <a:pt x="515" y="547"/>
                  </a:lnTo>
                  <a:close/>
                  <a:moveTo>
                    <a:pt x="0" y="1"/>
                  </a:moveTo>
                  <a:lnTo>
                    <a:pt x="0" y="7651"/>
                  </a:lnTo>
                  <a:lnTo>
                    <a:pt x="3568" y="7651"/>
                  </a:lnTo>
                  <a:lnTo>
                    <a:pt x="356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3769;p64">
              <a:extLst>
                <a:ext uri="{FF2B5EF4-FFF2-40B4-BE49-F238E27FC236}">
                  <a16:creationId xmlns:a16="http://schemas.microsoft.com/office/drawing/2014/main" id="{ED295EA2-194D-6548-A12F-5D1FBBE13F61}"/>
                </a:ext>
              </a:extLst>
            </p:cNvPr>
            <p:cNvSpPr/>
            <p:nvPr/>
          </p:nvSpPr>
          <p:spPr>
            <a:xfrm>
              <a:off x="4497050" y="2883600"/>
              <a:ext cx="89225" cy="89225"/>
            </a:xfrm>
            <a:custGeom>
              <a:avLst/>
              <a:gdLst/>
              <a:ahLst/>
              <a:cxnLst/>
              <a:rect l="l" t="t" r="r" b="b"/>
              <a:pathLst>
                <a:path w="3569" h="3569" extrusionOk="0">
                  <a:moveTo>
                    <a:pt x="1801" y="1"/>
                  </a:moveTo>
                  <a:cubicBezTo>
                    <a:pt x="805" y="1"/>
                    <a:pt x="1" y="804"/>
                    <a:pt x="1" y="1801"/>
                  </a:cubicBezTo>
                  <a:cubicBezTo>
                    <a:pt x="1" y="2765"/>
                    <a:pt x="805" y="3569"/>
                    <a:pt x="1801" y="3569"/>
                  </a:cubicBezTo>
                  <a:cubicBezTo>
                    <a:pt x="2765" y="3569"/>
                    <a:pt x="3569" y="2765"/>
                    <a:pt x="3569" y="1801"/>
                  </a:cubicBezTo>
                  <a:cubicBezTo>
                    <a:pt x="3569" y="804"/>
                    <a:pt x="2765" y="1"/>
                    <a:pt x="180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3770;p64">
              <a:extLst>
                <a:ext uri="{FF2B5EF4-FFF2-40B4-BE49-F238E27FC236}">
                  <a16:creationId xmlns:a16="http://schemas.microsoft.com/office/drawing/2014/main" id="{8EE66A4C-4B0B-CF49-9700-4031D21E7072}"/>
                </a:ext>
              </a:extLst>
            </p:cNvPr>
            <p:cNvSpPr/>
            <p:nvPr/>
          </p:nvSpPr>
          <p:spPr>
            <a:xfrm>
              <a:off x="4490625" y="2877175"/>
              <a:ext cx="102900" cy="102900"/>
            </a:xfrm>
            <a:custGeom>
              <a:avLst/>
              <a:gdLst/>
              <a:ahLst/>
              <a:cxnLst/>
              <a:rect l="l" t="t" r="r" b="b"/>
              <a:pathLst>
                <a:path w="4116" h="4116" extrusionOk="0">
                  <a:moveTo>
                    <a:pt x="2058" y="515"/>
                  </a:moveTo>
                  <a:cubicBezTo>
                    <a:pt x="2894" y="515"/>
                    <a:pt x="3569" y="1222"/>
                    <a:pt x="3569" y="2058"/>
                  </a:cubicBezTo>
                  <a:cubicBezTo>
                    <a:pt x="3569" y="2894"/>
                    <a:pt x="2894" y="3569"/>
                    <a:pt x="2058" y="3569"/>
                  </a:cubicBezTo>
                  <a:cubicBezTo>
                    <a:pt x="1190" y="3569"/>
                    <a:pt x="515" y="2894"/>
                    <a:pt x="515" y="2058"/>
                  </a:cubicBezTo>
                  <a:cubicBezTo>
                    <a:pt x="515" y="1222"/>
                    <a:pt x="1190" y="515"/>
                    <a:pt x="2058" y="515"/>
                  </a:cubicBezTo>
                  <a:close/>
                  <a:moveTo>
                    <a:pt x="2058" y="1"/>
                  </a:moveTo>
                  <a:cubicBezTo>
                    <a:pt x="901" y="1"/>
                    <a:pt x="1" y="901"/>
                    <a:pt x="1" y="2058"/>
                  </a:cubicBezTo>
                  <a:cubicBezTo>
                    <a:pt x="1" y="3183"/>
                    <a:pt x="901" y="4115"/>
                    <a:pt x="2058" y="4115"/>
                  </a:cubicBezTo>
                  <a:cubicBezTo>
                    <a:pt x="3183" y="4115"/>
                    <a:pt x="4115" y="3183"/>
                    <a:pt x="4115" y="2058"/>
                  </a:cubicBezTo>
                  <a:cubicBezTo>
                    <a:pt x="4115" y="901"/>
                    <a:pt x="3183" y="1"/>
                    <a:pt x="20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3771;p64">
              <a:extLst>
                <a:ext uri="{FF2B5EF4-FFF2-40B4-BE49-F238E27FC236}">
                  <a16:creationId xmlns:a16="http://schemas.microsoft.com/office/drawing/2014/main" id="{BF61C301-6363-1B43-A61A-48C209DFC1F0}"/>
                </a:ext>
              </a:extLst>
            </p:cNvPr>
            <p:cNvSpPr/>
            <p:nvPr/>
          </p:nvSpPr>
          <p:spPr>
            <a:xfrm>
              <a:off x="4672250" y="2883600"/>
              <a:ext cx="89225" cy="89225"/>
            </a:xfrm>
            <a:custGeom>
              <a:avLst/>
              <a:gdLst/>
              <a:ahLst/>
              <a:cxnLst/>
              <a:rect l="l" t="t" r="r" b="b"/>
              <a:pathLst>
                <a:path w="3569" h="3569" extrusionOk="0">
                  <a:moveTo>
                    <a:pt x="1801" y="1"/>
                  </a:moveTo>
                  <a:cubicBezTo>
                    <a:pt x="804" y="1"/>
                    <a:pt x="0" y="804"/>
                    <a:pt x="0" y="1801"/>
                  </a:cubicBezTo>
                  <a:cubicBezTo>
                    <a:pt x="0" y="2765"/>
                    <a:pt x="804" y="3569"/>
                    <a:pt x="1801" y="3569"/>
                  </a:cubicBezTo>
                  <a:cubicBezTo>
                    <a:pt x="2797" y="3569"/>
                    <a:pt x="3568" y="2765"/>
                    <a:pt x="3568" y="1801"/>
                  </a:cubicBezTo>
                  <a:cubicBezTo>
                    <a:pt x="3568" y="804"/>
                    <a:pt x="2797" y="1"/>
                    <a:pt x="180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3772;p64">
              <a:extLst>
                <a:ext uri="{FF2B5EF4-FFF2-40B4-BE49-F238E27FC236}">
                  <a16:creationId xmlns:a16="http://schemas.microsoft.com/office/drawing/2014/main" id="{03D0C4AF-5AC2-CB4E-B480-CADBFFAD767B}"/>
                </a:ext>
              </a:extLst>
            </p:cNvPr>
            <p:cNvSpPr/>
            <p:nvPr/>
          </p:nvSpPr>
          <p:spPr>
            <a:xfrm>
              <a:off x="4665825" y="2877175"/>
              <a:ext cx="102875" cy="102900"/>
            </a:xfrm>
            <a:custGeom>
              <a:avLst/>
              <a:gdLst/>
              <a:ahLst/>
              <a:cxnLst/>
              <a:rect l="l" t="t" r="r" b="b"/>
              <a:pathLst>
                <a:path w="4115" h="4116" extrusionOk="0">
                  <a:moveTo>
                    <a:pt x="2058" y="515"/>
                  </a:moveTo>
                  <a:cubicBezTo>
                    <a:pt x="2893" y="515"/>
                    <a:pt x="3568" y="1222"/>
                    <a:pt x="3568" y="2058"/>
                  </a:cubicBezTo>
                  <a:cubicBezTo>
                    <a:pt x="3568" y="2894"/>
                    <a:pt x="2893" y="3569"/>
                    <a:pt x="2058" y="3569"/>
                  </a:cubicBezTo>
                  <a:cubicBezTo>
                    <a:pt x="1222" y="3569"/>
                    <a:pt x="515" y="2894"/>
                    <a:pt x="515" y="2058"/>
                  </a:cubicBezTo>
                  <a:cubicBezTo>
                    <a:pt x="515" y="1222"/>
                    <a:pt x="1222" y="515"/>
                    <a:pt x="2058" y="515"/>
                  </a:cubicBezTo>
                  <a:close/>
                  <a:moveTo>
                    <a:pt x="2058" y="1"/>
                  </a:moveTo>
                  <a:cubicBezTo>
                    <a:pt x="900" y="1"/>
                    <a:pt x="0" y="901"/>
                    <a:pt x="0" y="2058"/>
                  </a:cubicBezTo>
                  <a:cubicBezTo>
                    <a:pt x="0" y="3183"/>
                    <a:pt x="900" y="4115"/>
                    <a:pt x="2058" y="4115"/>
                  </a:cubicBezTo>
                  <a:cubicBezTo>
                    <a:pt x="3183" y="4115"/>
                    <a:pt x="4115" y="3183"/>
                    <a:pt x="4115" y="2058"/>
                  </a:cubicBezTo>
                  <a:cubicBezTo>
                    <a:pt x="4115" y="901"/>
                    <a:pt x="3183" y="1"/>
                    <a:pt x="20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3773;p64">
              <a:extLst>
                <a:ext uri="{FF2B5EF4-FFF2-40B4-BE49-F238E27FC236}">
                  <a16:creationId xmlns:a16="http://schemas.microsoft.com/office/drawing/2014/main" id="{32127D04-A37C-944A-A839-D9E157C71F90}"/>
                </a:ext>
              </a:extLst>
            </p:cNvPr>
            <p:cNvSpPr/>
            <p:nvPr/>
          </p:nvSpPr>
          <p:spPr>
            <a:xfrm>
              <a:off x="4235900" y="2883600"/>
              <a:ext cx="89225" cy="89225"/>
            </a:xfrm>
            <a:custGeom>
              <a:avLst/>
              <a:gdLst/>
              <a:ahLst/>
              <a:cxnLst/>
              <a:rect l="l" t="t" r="r" b="b"/>
              <a:pathLst>
                <a:path w="3569" h="3569" extrusionOk="0">
                  <a:moveTo>
                    <a:pt x="1800" y="1"/>
                  </a:moveTo>
                  <a:cubicBezTo>
                    <a:pt x="804" y="1"/>
                    <a:pt x="0" y="804"/>
                    <a:pt x="0" y="1801"/>
                  </a:cubicBezTo>
                  <a:cubicBezTo>
                    <a:pt x="0" y="2765"/>
                    <a:pt x="804" y="3569"/>
                    <a:pt x="1800" y="3569"/>
                  </a:cubicBezTo>
                  <a:cubicBezTo>
                    <a:pt x="2764" y="3569"/>
                    <a:pt x="3568" y="2765"/>
                    <a:pt x="3568" y="1801"/>
                  </a:cubicBezTo>
                  <a:cubicBezTo>
                    <a:pt x="3568" y="804"/>
                    <a:pt x="2764" y="1"/>
                    <a:pt x="180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3774;p64">
              <a:extLst>
                <a:ext uri="{FF2B5EF4-FFF2-40B4-BE49-F238E27FC236}">
                  <a16:creationId xmlns:a16="http://schemas.microsoft.com/office/drawing/2014/main" id="{9E21CA2B-5B07-9B48-A63B-746628F5D08D}"/>
                </a:ext>
              </a:extLst>
            </p:cNvPr>
            <p:cNvSpPr/>
            <p:nvPr/>
          </p:nvSpPr>
          <p:spPr>
            <a:xfrm>
              <a:off x="4229450" y="2877175"/>
              <a:ext cx="102900" cy="102900"/>
            </a:xfrm>
            <a:custGeom>
              <a:avLst/>
              <a:gdLst/>
              <a:ahLst/>
              <a:cxnLst/>
              <a:rect l="l" t="t" r="r" b="b"/>
              <a:pathLst>
                <a:path w="4116" h="4116" extrusionOk="0">
                  <a:moveTo>
                    <a:pt x="2058" y="515"/>
                  </a:moveTo>
                  <a:cubicBezTo>
                    <a:pt x="2894" y="515"/>
                    <a:pt x="3569" y="1222"/>
                    <a:pt x="3569" y="2058"/>
                  </a:cubicBezTo>
                  <a:cubicBezTo>
                    <a:pt x="3569" y="2894"/>
                    <a:pt x="2894" y="3569"/>
                    <a:pt x="2058" y="3569"/>
                  </a:cubicBezTo>
                  <a:cubicBezTo>
                    <a:pt x="1222" y="3569"/>
                    <a:pt x="515" y="2894"/>
                    <a:pt x="515" y="2058"/>
                  </a:cubicBezTo>
                  <a:cubicBezTo>
                    <a:pt x="515" y="1222"/>
                    <a:pt x="1222" y="515"/>
                    <a:pt x="2058" y="515"/>
                  </a:cubicBezTo>
                  <a:close/>
                  <a:moveTo>
                    <a:pt x="2058" y="1"/>
                  </a:moveTo>
                  <a:cubicBezTo>
                    <a:pt x="901" y="1"/>
                    <a:pt x="1" y="901"/>
                    <a:pt x="1" y="2058"/>
                  </a:cubicBezTo>
                  <a:cubicBezTo>
                    <a:pt x="1" y="3183"/>
                    <a:pt x="901" y="4115"/>
                    <a:pt x="2058" y="4115"/>
                  </a:cubicBezTo>
                  <a:cubicBezTo>
                    <a:pt x="3183" y="4115"/>
                    <a:pt x="4115" y="3183"/>
                    <a:pt x="4115" y="2058"/>
                  </a:cubicBezTo>
                  <a:cubicBezTo>
                    <a:pt x="4115" y="901"/>
                    <a:pt x="3183" y="1"/>
                    <a:pt x="20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3775;p64">
              <a:extLst>
                <a:ext uri="{FF2B5EF4-FFF2-40B4-BE49-F238E27FC236}">
                  <a16:creationId xmlns:a16="http://schemas.microsoft.com/office/drawing/2014/main" id="{E32656B6-CD8A-6B46-859E-CFF73896E451}"/>
                </a:ext>
              </a:extLst>
            </p:cNvPr>
            <p:cNvSpPr/>
            <p:nvPr/>
          </p:nvSpPr>
          <p:spPr>
            <a:xfrm>
              <a:off x="3214500" y="3117450"/>
              <a:ext cx="1546975" cy="124600"/>
            </a:xfrm>
            <a:custGeom>
              <a:avLst/>
              <a:gdLst/>
              <a:ahLst/>
              <a:cxnLst/>
              <a:rect l="l" t="t" r="r" b="b"/>
              <a:pathLst>
                <a:path w="61879" h="4984" extrusionOk="0">
                  <a:moveTo>
                    <a:pt x="1" y="1"/>
                  </a:moveTo>
                  <a:lnTo>
                    <a:pt x="1" y="4983"/>
                  </a:lnTo>
                  <a:lnTo>
                    <a:pt x="61878" y="4983"/>
                  </a:lnTo>
                  <a:lnTo>
                    <a:pt x="6187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3776;p64">
              <a:extLst>
                <a:ext uri="{FF2B5EF4-FFF2-40B4-BE49-F238E27FC236}">
                  <a16:creationId xmlns:a16="http://schemas.microsoft.com/office/drawing/2014/main" id="{D23FD4FF-2264-0843-B4B8-B810EEC588F1}"/>
                </a:ext>
              </a:extLst>
            </p:cNvPr>
            <p:cNvSpPr/>
            <p:nvPr/>
          </p:nvSpPr>
          <p:spPr>
            <a:xfrm>
              <a:off x="3207275" y="3111025"/>
              <a:ext cx="1561425" cy="137450"/>
            </a:xfrm>
            <a:custGeom>
              <a:avLst/>
              <a:gdLst/>
              <a:ahLst/>
              <a:cxnLst/>
              <a:rect l="l" t="t" r="r" b="b"/>
              <a:pathLst>
                <a:path w="62457" h="5498" extrusionOk="0">
                  <a:moveTo>
                    <a:pt x="61910" y="515"/>
                  </a:moveTo>
                  <a:lnTo>
                    <a:pt x="61910" y="4951"/>
                  </a:lnTo>
                  <a:lnTo>
                    <a:pt x="547" y="4951"/>
                  </a:lnTo>
                  <a:lnTo>
                    <a:pt x="547" y="515"/>
                  </a:lnTo>
                  <a:close/>
                  <a:moveTo>
                    <a:pt x="0" y="1"/>
                  </a:moveTo>
                  <a:lnTo>
                    <a:pt x="0" y="5497"/>
                  </a:lnTo>
                  <a:lnTo>
                    <a:pt x="62457" y="5497"/>
                  </a:lnTo>
                  <a:lnTo>
                    <a:pt x="6245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3777;p64">
              <a:extLst>
                <a:ext uri="{FF2B5EF4-FFF2-40B4-BE49-F238E27FC236}">
                  <a16:creationId xmlns:a16="http://schemas.microsoft.com/office/drawing/2014/main" id="{826080D5-77B9-254D-96B0-F9C49D7B8054}"/>
                </a:ext>
              </a:extLst>
            </p:cNvPr>
            <p:cNvSpPr/>
            <p:nvPr/>
          </p:nvSpPr>
          <p:spPr>
            <a:xfrm>
              <a:off x="3151025" y="3242025"/>
              <a:ext cx="1674725" cy="362450"/>
            </a:xfrm>
            <a:custGeom>
              <a:avLst/>
              <a:gdLst/>
              <a:ahLst/>
              <a:cxnLst/>
              <a:rect l="l" t="t" r="r" b="b"/>
              <a:pathLst>
                <a:path w="66989" h="14498" extrusionOk="0">
                  <a:moveTo>
                    <a:pt x="0" y="0"/>
                  </a:moveTo>
                  <a:lnTo>
                    <a:pt x="0" y="14497"/>
                  </a:lnTo>
                  <a:lnTo>
                    <a:pt x="66989" y="14497"/>
                  </a:lnTo>
                  <a:lnTo>
                    <a:pt x="6698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3778;p64">
              <a:extLst>
                <a:ext uri="{FF2B5EF4-FFF2-40B4-BE49-F238E27FC236}">
                  <a16:creationId xmlns:a16="http://schemas.microsoft.com/office/drawing/2014/main" id="{8AAC34D8-609B-F645-A8CB-F8C094F4F66D}"/>
                </a:ext>
              </a:extLst>
            </p:cNvPr>
            <p:cNvSpPr/>
            <p:nvPr/>
          </p:nvSpPr>
          <p:spPr>
            <a:xfrm>
              <a:off x="3143775" y="3234775"/>
              <a:ext cx="1688425" cy="376125"/>
            </a:xfrm>
            <a:custGeom>
              <a:avLst/>
              <a:gdLst/>
              <a:ahLst/>
              <a:cxnLst/>
              <a:rect l="l" t="t" r="r" b="b"/>
              <a:pathLst>
                <a:path w="67537" h="15045" extrusionOk="0">
                  <a:moveTo>
                    <a:pt x="66990" y="547"/>
                  </a:moveTo>
                  <a:lnTo>
                    <a:pt x="66990" y="14530"/>
                  </a:lnTo>
                  <a:lnTo>
                    <a:pt x="547" y="14530"/>
                  </a:lnTo>
                  <a:lnTo>
                    <a:pt x="547" y="547"/>
                  </a:lnTo>
                  <a:close/>
                  <a:moveTo>
                    <a:pt x="1" y="1"/>
                  </a:moveTo>
                  <a:lnTo>
                    <a:pt x="1" y="15044"/>
                  </a:lnTo>
                  <a:lnTo>
                    <a:pt x="67536" y="15044"/>
                  </a:lnTo>
                  <a:lnTo>
                    <a:pt x="6753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3779;p64">
              <a:extLst>
                <a:ext uri="{FF2B5EF4-FFF2-40B4-BE49-F238E27FC236}">
                  <a16:creationId xmlns:a16="http://schemas.microsoft.com/office/drawing/2014/main" id="{5C527F41-996C-164A-A091-6636705EE961}"/>
                </a:ext>
              </a:extLst>
            </p:cNvPr>
            <p:cNvSpPr/>
            <p:nvPr/>
          </p:nvSpPr>
          <p:spPr>
            <a:xfrm>
              <a:off x="3651675" y="3334425"/>
              <a:ext cx="95650" cy="177625"/>
            </a:xfrm>
            <a:custGeom>
              <a:avLst/>
              <a:gdLst/>
              <a:ahLst/>
              <a:cxnLst/>
              <a:rect l="l" t="t" r="r" b="b"/>
              <a:pathLst>
                <a:path w="3826" h="7105" extrusionOk="0">
                  <a:moveTo>
                    <a:pt x="0" y="1"/>
                  </a:moveTo>
                  <a:lnTo>
                    <a:pt x="0" y="7105"/>
                  </a:lnTo>
                  <a:lnTo>
                    <a:pt x="3825" y="7105"/>
                  </a:lnTo>
                  <a:lnTo>
                    <a:pt x="382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3780;p64">
              <a:extLst>
                <a:ext uri="{FF2B5EF4-FFF2-40B4-BE49-F238E27FC236}">
                  <a16:creationId xmlns:a16="http://schemas.microsoft.com/office/drawing/2014/main" id="{1C4ADF53-3C0F-0346-859B-338D51D3570C}"/>
                </a:ext>
              </a:extLst>
            </p:cNvPr>
            <p:cNvSpPr/>
            <p:nvPr/>
          </p:nvSpPr>
          <p:spPr>
            <a:xfrm>
              <a:off x="3645225" y="3327200"/>
              <a:ext cx="108525" cy="191275"/>
            </a:xfrm>
            <a:custGeom>
              <a:avLst/>
              <a:gdLst/>
              <a:ahLst/>
              <a:cxnLst/>
              <a:rect l="l" t="t" r="r" b="b"/>
              <a:pathLst>
                <a:path w="4341" h="7651" extrusionOk="0">
                  <a:moveTo>
                    <a:pt x="3826" y="547"/>
                  </a:moveTo>
                  <a:lnTo>
                    <a:pt x="3826" y="7104"/>
                  </a:lnTo>
                  <a:lnTo>
                    <a:pt x="515" y="7104"/>
                  </a:lnTo>
                  <a:lnTo>
                    <a:pt x="515" y="547"/>
                  </a:lnTo>
                  <a:close/>
                  <a:moveTo>
                    <a:pt x="1" y="0"/>
                  </a:moveTo>
                  <a:lnTo>
                    <a:pt x="1" y="7651"/>
                  </a:lnTo>
                  <a:lnTo>
                    <a:pt x="4340" y="7651"/>
                  </a:lnTo>
                  <a:lnTo>
                    <a:pt x="434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3781;p64">
              <a:extLst>
                <a:ext uri="{FF2B5EF4-FFF2-40B4-BE49-F238E27FC236}">
                  <a16:creationId xmlns:a16="http://schemas.microsoft.com/office/drawing/2014/main" id="{B10A8A2B-24DA-DB40-8EBE-45A6E0B34A69}"/>
                </a:ext>
              </a:extLst>
            </p:cNvPr>
            <p:cNvSpPr/>
            <p:nvPr/>
          </p:nvSpPr>
          <p:spPr>
            <a:xfrm>
              <a:off x="3358350" y="3334425"/>
              <a:ext cx="95650" cy="177625"/>
            </a:xfrm>
            <a:custGeom>
              <a:avLst/>
              <a:gdLst/>
              <a:ahLst/>
              <a:cxnLst/>
              <a:rect l="l" t="t" r="r" b="b"/>
              <a:pathLst>
                <a:path w="3826" h="7105" extrusionOk="0">
                  <a:moveTo>
                    <a:pt x="0" y="1"/>
                  </a:moveTo>
                  <a:lnTo>
                    <a:pt x="0" y="7105"/>
                  </a:lnTo>
                  <a:lnTo>
                    <a:pt x="3826" y="7105"/>
                  </a:lnTo>
                  <a:lnTo>
                    <a:pt x="382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3782;p64">
              <a:extLst>
                <a:ext uri="{FF2B5EF4-FFF2-40B4-BE49-F238E27FC236}">
                  <a16:creationId xmlns:a16="http://schemas.microsoft.com/office/drawing/2014/main" id="{E24F1E5A-DD7C-574E-BA55-B756BD763097}"/>
                </a:ext>
              </a:extLst>
            </p:cNvPr>
            <p:cNvSpPr/>
            <p:nvPr/>
          </p:nvSpPr>
          <p:spPr>
            <a:xfrm>
              <a:off x="3351925" y="3327200"/>
              <a:ext cx="108500" cy="191275"/>
            </a:xfrm>
            <a:custGeom>
              <a:avLst/>
              <a:gdLst/>
              <a:ahLst/>
              <a:cxnLst/>
              <a:rect l="l" t="t" r="r" b="b"/>
              <a:pathLst>
                <a:path w="4340" h="7651" extrusionOk="0">
                  <a:moveTo>
                    <a:pt x="3825" y="547"/>
                  </a:moveTo>
                  <a:lnTo>
                    <a:pt x="3825" y="7104"/>
                  </a:lnTo>
                  <a:lnTo>
                    <a:pt x="515" y="7104"/>
                  </a:lnTo>
                  <a:lnTo>
                    <a:pt x="515" y="547"/>
                  </a:lnTo>
                  <a:close/>
                  <a:moveTo>
                    <a:pt x="0" y="0"/>
                  </a:moveTo>
                  <a:lnTo>
                    <a:pt x="0" y="7651"/>
                  </a:lnTo>
                  <a:lnTo>
                    <a:pt x="4340" y="7651"/>
                  </a:lnTo>
                  <a:lnTo>
                    <a:pt x="434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3783;p64">
              <a:extLst>
                <a:ext uri="{FF2B5EF4-FFF2-40B4-BE49-F238E27FC236}">
                  <a16:creationId xmlns:a16="http://schemas.microsoft.com/office/drawing/2014/main" id="{CE1BC8B2-6104-1744-A88E-CBD391F2F119}"/>
                </a:ext>
              </a:extLst>
            </p:cNvPr>
            <p:cNvSpPr/>
            <p:nvPr/>
          </p:nvSpPr>
          <p:spPr>
            <a:xfrm>
              <a:off x="3505400" y="3334425"/>
              <a:ext cx="95650" cy="177625"/>
            </a:xfrm>
            <a:custGeom>
              <a:avLst/>
              <a:gdLst/>
              <a:ahLst/>
              <a:cxnLst/>
              <a:rect l="l" t="t" r="r" b="b"/>
              <a:pathLst>
                <a:path w="3826" h="7105" extrusionOk="0">
                  <a:moveTo>
                    <a:pt x="1" y="1"/>
                  </a:moveTo>
                  <a:lnTo>
                    <a:pt x="1" y="7105"/>
                  </a:lnTo>
                  <a:lnTo>
                    <a:pt x="3826" y="7105"/>
                  </a:lnTo>
                  <a:lnTo>
                    <a:pt x="382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3784;p64">
              <a:extLst>
                <a:ext uri="{FF2B5EF4-FFF2-40B4-BE49-F238E27FC236}">
                  <a16:creationId xmlns:a16="http://schemas.microsoft.com/office/drawing/2014/main" id="{260497BE-D7D7-BC4E-BDE2-2B0CAA1B0D20}"/>
                </a:ext>
              </a:extLst>
            </p:cNvPr>
            <p:cNvSpPr/>
            <p:nvPr/>
          </p:nvSpPr>
          <p:spPr>
            <a:xfrm>
              <a:off x="3498175" y="3327200"/>
              <a:ext cx="109325" cy="191275"/>
            </a:xfrm>
            <a:custGeom>
              <a:avLst/>
              <a:gdLst/>
              <a:ahLst/>
              <a:cxnLst/>
              <a:rect l="l" t="t" r="r" b="b"/>
              <a:pathLst>
                <a:path w="4373" h="7651" extrusionOk="0">
                  <a:moveTo>
                    <a:pt x="3826" y="547"/>
                  </a:moveTo>
                  <a:lnTo>
                    <a:pt x="3826" y="7104"/>
                  </a:lnTo>
                  <a:lnTo>
                    <a:pt x="547" y="7104"/>
                  </a:lnTo>
                  <a:lnTo>
                    <a:pt x="547" y="547"/>
                  </a:lnTo>
                  <a:close/>
                  <a:moveTo>
                    <a:pt x="0" y="0"/>
                  </a:moveTo>
                  <a:lnTo>
                    <a:pt x="0" y="7651"/>
                  </a:lnTo>
                  <a:lnTo>
                    <a:pt x="4372" y="7651"/>
                  </a:lnTo>
                  <a:lnTo>
                    <a:pt x="437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3785;p64">
              <a:extLst>
                <a:ext uri="{FF2B5EF4-FFF2-40B4-BE49-F238E27FC236}">
                  <a16:creationId xmlns:a16="http://schemas.microsoft.com/office/drawing/2014/main" id="{CC17850B-2D5C-0845-9C2C-EB9E52CE6EC4}"/>
                </a:ext>
              </a:extLst>
            </p:cNvPr>
            <p:cNvSpPr/>
            <p:nvPr/>
          </p:nvSpPr>
          <p:spPr>
            <a:xfrm>
              <a:off x="3231375" y="3334425"/>
              <a:ext cx="76375" cy="177625"/>
            </a:xfrm>
            <a:custGeom>
              <a:avLst/>
              <a:gdLst/>
              <a:ahLst/>
              <a:cxnLst/>
              <a:rect l="l" t="t" r="r" b="b"/>
              <a:pathLst>
                <a:path w="3055" h="7105" extrusionOk="0">
                  <a:moveTo>
                    <a:pt x="1" y="1"/>
                  </a:moveTo>
                  <a:lnTo>
                    <a:pt x="1" y="7105"/>
                  </a:lnTo>
                  <a:lnTo>
                    <a:pt x="3054" y="7105"/>
                  </a:lnTo>
                  <a:lnTo>
                    <a:pt x="305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3786;p64">
              <a:extLst>
                <a:ext uri="{FF2B5EF4-FFF2-40B4-BE49-F238E27FC236}">
                  <a16:creationId xmlns:a16="http://schemas.microsoft.com/office/drawing/2014/main" id="{964BB5C6-174E-2847-8CC0-7C508005DB4E}"/>
                </a:ext>
              </a:extLst>
            </p:cNvPr>
            <p:cNvSpPr/>
            <p:nvPr/>
          </p:nvSpPr>
          <p:spPr>
            <a:xfrm>
              <a:off x="3224950" y="3327200"/>
              <a:ext cx="89225" cy="191275"/>
            </a:xfrm>
            <a:custGeom>
              <a:avLst/>
              <a:gdLst/>
              <a:ahLst/>
              <a:cxnLst/>
              <a:rect l="l" t="t" r="r" b="b"/>
              <a:pathLst>
                <a:path w="3569" h="7651" extrusionOk="0">
                  <a:moveTo>
                    <a:pt x="3022" y="547"/>
                  </a:moveTo>
                  <a:lnTo>
                    <a:pt x="3022" y="7104"/>
                  </a:lnTo>
                  <a:lnTo>
                    <a:pt x="515" y="7104"/>
                  </a:lnTo>
                  <a:lnTo>
                    <a:pt x="515" y="547"/>
                  </a:lnTo>
                  <a:close/>
                  <a:moveTo>
                    <a:pt x="0" y="0"/>
                  </a:moveTo>
                  <a:lnTo>
                    <a:pt x="0" y="7651"/>
                  </a:lnTo>
                  <a:lnTo>
                    <a:pt x="3568" y="7651"/>
                  </a:lnTo>
                  <a:lnTo>
                    <a:pt x="356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3787;p64">
              <a:extLst>
                <a:ext uri="{FF2B5EF4-FFF2-40B4-BE49-F238E27FC236}">
                  <a16:creationId xmlns:a16="http://schemas.microsoft.com/office/drawing/2014/main" id="{9A5B6426-6A20-B64B-8947-93FEDCD16CA2}"/>
                </a:ext>
              </a:extLst>
            </p:cNvPr>
            <p:cNvSpPr/>
            <p:nvPr/>
          </p:nvSpPr>
          <p:spPr>
            <a:xfrm>
              <a:off x="3797925" y="3334425"/>
              <a:ext cx="587450" cy="177625"/>
            </a:xfrm>
            <a:custGeom>
              <a:avLst/>
              <a:gdLst/>
              <a:ahLst/>
              <a:cxnLst/>
              <a:rect l="l" t="t" r="r" b="b"/>
              <a:pathLst>
                <a:path w="23498" h="7105" extrusionOk="0">
                  <a:moveTo>
                    <a:pt x="0" y="1"/>
                  </a:moveTo>
                  <a:lnTo>
                    <a:pt x="0" y="7105"/>
                  </a:lnTo>
                  <a:lnTo>
                    <a:pt x="23498" y="7105"/>
                  </a:lnTo>
                  <a:lnTo>
                    <a:pt x="2349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3788;p64">
              <a:extLst>
                <a:ext uri="{FF2B5EF4-FFF2-40B4-BE49-F238E27FC236}">
                  <a16:creationId xmlns:a16="http://schemas.microsoft.com/office/drawing/2014/main" id="{31D941FA-A4FF-094A-968E-EDB2F3502B3A}"/>
                </a:ext>
              </a:extLst>
            </p:cNvPr>
            <p:cNvSpPr/>
            <p:nvPr/>
          </p:nvSpPr>
          <p:spPr>
            <a:xfrm>
              <a:off x="3791500" y="3327200"/>
              <a:ext cx="600325" cy="191275"/>
            </a:xfrm>
            <a:custGeom>
              <a:avLst/>
              <a:gdLst/>
              <a:ahLst/>
              <a:cxnLst/>
              <a:rect l="l" t="t" r="r" b="b"/>
              <a:pathLst>
                <a:path w="24013" h="7651" extrusionOk="0">
                  <a:moveTo>
                    <a:pt x="23498" y="547"/>
                  </a:moveTo>
                  <a:lnTo>
                    <a:pt x="23498" y="7104"/>
                  </a:lnTo>
                  <a:lnTo>
                    <a:pt x="547" y="7104"/>
                  </a:lnTo>
                  <a:lnTo>
                    <a:pt x="547" y="547"/>
                  </a:lnTo>
                  <a:close/>
                  <a:moveTo>
                    <a:pt x="0" y="0"/>
                  </a:moveTo>
                  <a:lnTo>
                    <a:pt x="0" y="290"/>
                  </a:lnTo>
                  <a:lnTo>
                    <a:pt x="0" y="7651"/>
                  </a:lnTo>
                  <a:lnTo>
                    <a:pt x="24012" y="7651"/>
                  </a:lnTo>
                  <a:lnTo>
                    <a:pt x="2401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3789;p64">
              <a:extLst>
                <a:ext uri="{FF2B5EF4-FFF2-40B4-BE49-F238E27FC236}">
                  <a16:creationId xmlns:a16="http://schemas.microsoft.com/office/drawing/2014/main" id="{E6206D73-AD1C-974D-90AE-DE81C6E7E0F6}"/>
                </a:ext>
              </a:extLst>
            </p:cNvPr>
            <p:cNvSpPr/>
            <p:nvPr/>
          </p:nvSpPr>
          <p:spPr>
            <a:xfrm>
              <a:off x="4497050" y="3370600"/>
              <a:ext cx="89225" cy="89225"/>
            </a:xfrm>
            <a:custGeom>
              <a:avLst/>
              <a:gdLst/>
              <a:ahLst/>
              <a:cxnLst/>
              <a:rect l="l" t="t" r="r" b="b"/>
              <a:pathLst>
                <a:path w="3569" h="3569" extrusionOk="0">
                  <a:moveTo>
                    <a:pt x="1801" y="0"/>
                  </a:moveTo>
                  <a:cubicBezTo>
                    <a:pt x="805" y="0"/>
                    <a:pt x="1" y="804"/>
                    <a:pt x="1" y="1800"/>
                  </a:cubicBezTo>
                  <a:cubicBezTo>
                    <a:pt x="1" y="2765"/>
                    <a:pt x="805" y="3568"/>
                    <a:pt x="1801" y="3568"/>
                  </a:cubicBezTo>
                  <a:cubicBezTo>
                    <a:pt x="2765" y="3568"/>
                    <a:pt x="3569" y="2765"/>
                    <a:pt x="3569" y="1800"/>
                  </a:cubicBezTo>
                  <a:cubicBezTo>
                    <a:pt x="3569" y="804"/>
                    <a:pt x="2765" y="0"/>
                    <a:pt x="18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3790;p64">
              <a:extLst>
                <a:ext uri="{FF2B5EF4-FFF2-40B4-BE49-F238E27FC236}">
                  <a16:creationId xmlns:a16="http://schemas.microsoft.com/office/drawing/2014/main" id="{E974B6F9-3EF8-FA49-9533-86F3D922BC25}"/>
                </a:ext>
              </a:extLst>
            </p:cNvPr>
            <p:cNvSpPr/>
            <p:nvPr/>
          </p:nvSpPr>
          <p:spPr>
            <a:xfrm>
              <a:off x="4490625" y="3364175"/>
              <a:ext cx="102900" cy="102875"/>
            </a:xfrm>
            <a:custGeom>
              <a:avLst/>
              <a:gdLst/>
              <a:ahLst/>
              <a:cxnLst/>
              <a:rect l="l" t="t" r="r" b="b"/>
              <a:pathLst>
                <a:path w="4116" h="4115" extrusionOk="0">
                  <a:moveTo>
                    <a:pt x="2058" y="514"/>
                  </a:moveTo>
                  <a:cubicBezTo>
                    <a:pt x="2894" y="514"/>
                    <a:pt x="3569" y="1189"/>
                    <a:pt x="3569" y="2057"/>
                  </a:cubicBezTo>
                  <a:cubicBezTo>
                    <a:pt x="3569" y="2893"/>
                    <a:pt x="2894" y="3568"/>
                    <a:pt x="2058" y="3568"/>
                  </a:cubicBezTo>
                  <a:cubicBezTo>
                    <a:pt x="1190" y="3568"/>
                    <a:pt x="515" y="2893"/>
                    <a:pt x="515" y="2057"/>
                  </a:cubicBezTo>
                  <a:cubicBezTo>
                    <a:pt x="515" y="1189"/>
                    <a:pt x="1190" y="514"/>
                    <a:pt x="2058" y="514"/>
                  </a:cubicBezTo>
                  <a:close/>
                  <a:moveTo>
                    <a:pt x="2058" y="0"/>
                  </a:moveTo>
                  <a:cubicBezTo>
                    <a:pt x="901" y="0"/>
                    <a:pt x="1" y="900"/>
                    <a:pt x="1" y="2057"/>
                  </a:cubicBezTo>
                  <a:cubicBezTo>
                    <a:pt x="1" y="3182"/>
                    <a:pt x="901" y="4115"/>
                    <a:pt x="2058" y="4115"/>
                  </a:cubicBezTo>
                  <a:cubicBezTo>
                    <a:pt x="3183" y="4115"/>
                    <a:pt x="4115" y="3182"/>
                    <a:pt x="4115" y="2057"/>
                  </a:cubicBezTo>
                  <a:cubicBezTo>
                    <a:pt x="4115" y="900"/>
                    <a:pt x="3183" y="0"/>
                    <a:pt x="20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3791;p64">
              <a:extLst>
                <a:ext uri="{FF2B5EF4-FFF2-40B4-BE49-F238E27FC236}">
                  <a16:creationId xmlns:a16="http://schemas.microsoft.com/office/drawing/2014/main" id="{BC7932EC-D477-1B40-8D9B-2FC2517AB951}"/>
                </a:ext>
              </a:extLst>
            </p:cNvPr>
            <p:cNvSpPr/>
            <p:nvPr/>
          </p:nvSpPr>
          <p:spPr>
            <a:xfrm>
              <a:off x="4672250" y="3370600"/>
              <a:ext cx="89225" cy="89225"/>
            </a:xfrm>
            <a:custGeom>
              <a:avLst/>
              <a:gdLst/>
              <a:ahLst/>
              <a:cxnLst/>
              <a:rect l="l" t="t" r="r" b="b"/>
              <a:pathLst>
                <a:path w="3569" h="3569" extrusionOk="0">
                  <a:moveTo>
                    <a:pt x="1801" y="0"/>
                  </a:moveTo>
                  <a:cubicBezTo>
                    <a:pt x="804" y="0"/>
                    <a:pt x="0" y="804"/>
                    <a:pt x="0" y="1800"/>
                  </a:cubicBezTo>
                  <a:cubicBezTo>
                    <a:pt x="0" y="2765"/>
                    <a:pt x="804" y="3568"/>
                    <a:pt x="1801" y="3568"/>
                  </a:cubicBezTo>
                  <a:cubicBezTo>
                    <a:pt x="2797" y="3568"/>
                    <a:pt x="3568" y="2765"/>
                    <a:pt x="3568" y="1800"/>
                  </a:cubicBezTo>
                  <a:cubicBezTo>
                    <a:pt x="3568" y="804"/>
                    <a:pt x="2797" y="0"/>
                    <a:pt x="180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3792;p64">
              <a:extLst>
                <a:ext uri="{FF2B5EF4-FFF2-40B4-BE49-F238E27FC236}">
                  <a16:creationId xmlns:a16="http://schemas.microsoft.com/office/drawing/2014/main" id="{CB0A9150-5FC3-1C47-9C3B-435BDEFD8524}"/>
                </a:ext>
              </a:extLst>
            </p:cNvPr>
            <p:cNvSpPr/>
            <p:nvPr/>
          </p:nvSpPr>
          <p:spPr>
            <a:xfrm>
              <a:off x="4665825" y="3364175"/>
              <a:ext cx="102875" cy="102875"/>
            </a:xfrm>
            <a:custGeom>
              <a:avLst/>
              <a:gdLst/>
              <a:ahLst/>
              <a:cxnLst/>
              <a:rect l="l" t="t" r="r" b="b"/>
              <a:pathLst>
                <a:path w="4115" h="4115" extrusionOk="0">
                  <a:moveTo>
                    <a:pt x="2058" y="514"/>
                  </a:moveTo>
                  <a:cubicBezTo>
                    <a:pt x="2893" y="514"/>
                    <a:pt x="3568" y="1189"/>
                    <a:pt x="3568" y="2057"/>
                  </a:cubicBezTo>
                  <a:cubicBezTo>
                    <a:pt x="3568" y="2893"/>
                    <a:pt x="2893" y="3568"/>
                    <a:pt x="2058" y="3568"/>
                  </a:cubicBezTo>
                  <a:cubicBezTo>
                    <a:pt x="1222" y="3568"/>
                    <a:pt x="515" y="2893"/>
                    <a:pt x="515" y="2057"/>
                  </a:cubicBezTo>
                  <a:cubicBezTo>
                    <a:pt x="515" y="1189"/>
                    <a:pt x="1222" y="514"/>
                    <a:pt x="2058" y="514"/>
                  </a:cubicBezTo>
                  <a:close/>
                  <a:moveTo>
                    <a:pt x="2058" y="0"/>
                  </a:moveTo>
                  <a:cubicBezTo>
                    <a:pt x="900" y="0"/>
                    <a:pt x="0" y="900"/>
                    <a:pt x="0" y="2057"/>
                  </a:cubicBezTo>
                  <a:cubicBezTo>
                    <a:pt x="0" y="3182"/>
                    <a:pt x="900" y="4115"/>
                    <a:pt x="2058" y="4115"/>
                  </a:cubicBezTo>
                  <a:cubicBezTo>
                    <a:pt x="3183" y="4115"/>
                    <a:pt x="4115" y="3182"/>
                    <a:pt x="4115" y="2057"/>
                  </a:cubicBezTo>
                  <a:cubicBezTo>
                    <a:pt x="4115" y="900"/>
                    <a:pt x="3183" y="0"/>
                    <a:pt x="20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3793;p64">
              <a:extLst>
                <a:ext uri="{FF2B5EF4-FFF2-40B4-BE49-F238E27FC236}">
                  <a16:creationId xmlns:a16="http://schemas.microsoft.com/office/drawing/2014/main" id="{D4A558F5-4881-9641-B431-A9C1A70352C2}"/>
                </a:ext>
              </a:extLst>
            </p:cNvPr>
            <p:cNvSpPr/>
            <p:nvPr/>
          </p:nvSpPr>
          <p:spPr>
            <a:xfrm>
              <a:off x="4235900" y="3370600"/>
              <a:ext cx="89225" cy="89225"/>
            </a:xfrm>
            <a:custGeom>
              <a:avLst/>
              <a:gdLst/>
              <a:ahLst/>
              <a:cxnLst/>
              <a:rect l="l" t="t" r="r" b="b"/>
              <a:pathLst>
                <a:path w="3569" h="3569" extrusionOk="0">
                  <a:moveTo>
                    <a:pt x="1800" y="0"/>
                  </a:moveTo>
                  <a:cubicBezTo>
                    <a:pt x="804" y="0"/>
                    <a:pt x="0" y="804"/>
                    <a:pt x="0" y="1800"/>
                  </a:cubicBezTo>
                  <a:cubicBezTo>
                    <a:pt x="0" y="2765"/>
                    <a:pt x="804" y="3568"/>
                    <a:pt x="1800" y="3568"/>
                  </a:cubicBezTo>
                  <a:cubicBezTo>
                    <a:pt x="2764" y="3568"/>
                    <a:pt x="3568" y="2765"/>
                    <a:pt x="3568" y="1800"/>
                  </a:cubicBezTo>
                  <a:cubicBezTo>
                    <a:pt x="3568" y="804"/>
                    <a:pt x="2764" y="0"/>
                    <a:pt x="180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3794;p64">
              <a:extLst>
                <a:ext uri="{FF2B5EF4-FFF2-40B4-BE49-F238E27FC236}">
                  <a16:creationId xmlns:a16="http://schemas.microsoft.com/office/drawing/2014/main" id="{F277F400-2DA2-5540-9781-55E4B0DF9E9F}"/>
                </a:ext>
              </a:extLst>
            </p:cNvPr>
            <p:cNvSpPr/>
            <p:nvPr/>
          </p:nvSpPr>
          <p:spPr>
            <a:xfrm>
              <a:off x="4229450" y="3364175"/>
              <a:ext cx="102900" cy="102875"/>
            </a:xfrm>
            <a:custGeom>
              <a:avLst/>
              <a:gdLst/>
              <a:ahLst/>
              <a:cxnLst/>
              <a:rect l="l" t="t" r="r" b="b"/>
              <a:pathLst>
                <a:path w="4116" h="4115" extrusionOk="0">
                  <a:moveTo>
                    <a:pt x="2058" y="514"/>
                  </a:moveTo>
                  <a:cubicBezTo>
                    <a:pt x="2894" y="514"/>
                    <a:pt x="3569" y="1189"/>
                    <a:pt x="3569" y="2057"/>
                  </a:cubicBezTo>
                  <a:cubicBezTo>
                    <a:pt x="3569" y="2893"/>
                    <a:pt x="2894" y="3568"/>
                    <a:pt x="2058" y="3568"/>
                  </a:cubicBezTo>
                  <a:cubicBezTo>
                    <a:pt x="1222" y="3568"/>
                    <a:pt x="515" y="2893"/>
                    <a:pt x="515" y="2057"/>
                  </a:cubicBezTo>
                  <a:cubicBezTo>
                    <a:pt x="515" y="1189"/>
                    <a:pt x="1222" y="514"/>
                    <a:pt x="2058" y="514"/>
                  </a:cubicBezTo>
                  <a:close/>
                  <a:moveTo>
                    <a:pt x="2058" y="0"/>
                  </a:moveTo>
                  <a:cubicBezTo>
                    <a:pt x="901" y="0"/>
                    <a:pt x="1" y="900"/>
                    <a:pt x="1" y="2057"/>
                  </a:cubicBezTo>
                  <a:cubicBezTo>
                    <a:pt x="1" y="3182"/>
                    <a:pt x="901" y="4115"/>
                    <a:pt x="2058" y="4115"/>
                  </a:cubicBezTo>
                  <a:cubicBezTo>
                    <a:pt x="3183" y="4115"/>
                    <a:pt x="4115" y="3182"/>
                    <a:pt x="4115" y="2057"/>
                  </a:cubicBezTo>
                  <a:cubicBezTo>
                    <a:pt x="4115" y="900"/>
                    <a:pt x="3183" y="0"/>
                    <a:pt x="20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3795;p64">
              <a:extLst>
                <a:ext uri="{FF2B5EF4-FFF2-40B4-BE49-F238E27FC236}">
                  <a16:creationId xmlns:a16="http://schemas.microsoft.com/office/drawing/2014/main" id="{A23ECD62-5AF5-6049-B1FA-ECD738674210}"/>
                </a:ext>
              </a:extLst>
            </p:cNvPr>
            <p:cNvSpPr/>
            <p:nvPr/>
          </p:nvSpPr>
          <p:spPr>
            <a:xfrm>
              <a:off x="3214500" y="3604450"/>
              <a:ext cx="1546975" cy="123775"/>
            </a:xfrm>
            <a:custGeom>
              <a:avLst/>
              <a:gdLst/>
              <a:ahLst/>
              <a:cxnLst/>
              <a:rect l="l" t="t" r="r" b="b"/>
              <a:pathLst>
                <a:path w="61879" h="4951" extrusionOk="0">
                  <a:moveTo>
                    <a:pt x="1" y="0"/>
                  </a:moveTo>
                  <a:lnTo>
                    <a:pt x="1" y="4951"/>
                  </a:lnTo>
                  <a:lnTo>
                    <a:pt x="61878" y="4951"/>
                  </a:lnTo>
                  <a:lnTo>
                    <a:pt x="6187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3796;p64">
              <a:extLst>
                <a:ext uri="{FF2B5EF4-FFF2-40B4-BE49-F238E27FC236}">
                  <a16:creationId xmlns:a16="http://schemas.microsoft.com/office/drawing/2014/main" id="{9F16554A-44CA-4942-B225-1B0940CFA3E4}"/>
                </a:ext>
              </a:extLst>
            </p:cNvPr>
            <p:cNvSpPr/>
            <p:nvPr/>
          </p:nvSpPr>
          <p:spPr>
            <a:xfrm>
              <a:off x="3207275" y="3598025"/>
              <a:ext cx="1561425" cy="137425"/>
            </a:xfrm>
            <a:custGeom>
              <a:avLst/>
              <a:gdLst/>
              <a:ahLst/>
              <a:cxnLst/>
              <a:rect l="l" t="t" r="r" b="b"/>
              <a:pathLst>
                <a:path w="62457" h="5497" extrusionOk="0">
                  <a:moveTo>
                    <a:pt x="61910" y="514"/>
                  </a:moveTo>
                  <a:lnTo>
                    <a:pt x="61910" y="4950"/>
                  </a:lnTo>
                  <a:lnTo>
                    <a:pt x="547" y="4950"/>
                  </a:lnTo>
                  <a:lnTo>
                    <a:pt x="547" y="514"/>
                  </a:lnTo>
                  <a:close/>
                  <a:moveTo>
                    <a:pt x="0" y="0"/>
                  </a:moveTo>
                  <a:lnTo>
                    <a:pt x="0" y="5497"/>
                  </a:lnTo>
                  <a:lnTo>
                    <a:pt x="62457" y="5497"/>
                  </a:lnTo>
                  <a:lnTo>
                    <a:pt x="6245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3797;p64">
              <a:extLst>
                <a:ext uri="{FF2B5EF4-FFF2-40B4-BE49-F238E27FC236}">
                  <a16:creationId xmlns:a16="http://schemas.microsoft.com/office/drawing/2014/main" id="{1F882675-87FF-0046-8D36-21797E0B2EAC}"/>
                </a:ext>
              </a:extLst>
            </p:cNvPr>
            <p:cNvSpPr/>
            <p:nvPr/>
          </p:nvSpPr>
          <p:spPr>
            <a:xfrm>
              <a:off x="3151025" y="3728200"/>
              <a:ext cx="1674725" cy="363250"/>
            </a:xfrm>
            <a:custGeom>
              <a:avLst/>
              <a:gdLst/>
              <a:ahLst/>
              <a:cxnLst/>
              <a:rect l="l" t="t" r="r" b="b"/>
              <a:pathLst>
                <a:path w="66989" h="14530" extrusionOk="0">
                  <a:moveTo>
                    <a:pt x="0" y="1"/>
                  </a:moveTo>
                  <a:lnTo>
                    <a:pt x="0" y="14530"/>
                  </a:lnTo>
                  <a:lnTo>
                    <a:pt x="66989" y="14530"/>
                  </a:lnTo>
                  <a:lnTo>
                    <a:pt x="6698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3798;p64">
              <a:extLst>
                <a:ext uri="{FF2B5EF4-FFF2-40B4-BE49-F238E27FC236}">
                  <a16:creationId xmlns:a16="http://schemas.microsoft.com/office/drawing/2014/main" id="{0FCEF21C-45CB-5B4C-B75D-77C77753A886}"/>
                </a:ext>
              </a:extLst>
            </p:cNvPr>
            <p:cNvSpPr/>
            <p:nvPr/>
          </p:nvSpPr>
          <p:spPr>
            <a:xfrm>
              <a:off x="3143775" y="3721775"/>
              <a:ext cx="1688425" cy="376125"/>
            </a:xfrm>
            <a:custGeom>
              <a:avLst/>
              <a:gdLst/>
              <a:ahLst/>
              <a:cxnLst/>
              <a:rect l="l" t="t" r="r" b="b"/>
              <a:pathLst>
                <a:path w="67537" h="15045" extrusionOk="0">
                  <a:moveTo>
                    <a:pt x="66990" y="547"/>
                  </a:moveTo>
                  <a:lnTo>
                    <a:pt x="66990" y="14530"/>
                  </a:lnTo>
                  <a:lnTo>
                    <a:pt x="547" y="14530"/>
                  </a:lnTo>
                  <a:lnTo>
                    <a:pt x="547" y="547"/>
                  </a:lnTo>
                  <a:close/>
                  <a:moveTo>
                    <a:pt x="1" y="0"/>
                  </a:moveTo>
                  <a:lnTo>
                    <a:pt x="1" y="15044"/>
                  </a:lnTo>
                  <a:lnTo>
                    <a:pt x="67536" y="15044"/>
                  </a:lnTo>
                  <a:lnTo>
                    <a:pt x="6753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3799;p64">
              <a:extLst>
                <a:ext uri="{FF2B5EF4-FFF2-40B4-BE49-F238E27FC236}">
                  <a16:creationId xmlns:a16="http://schemas.microsoft.com/office/drawing/2014/main" id="{44D526B6-0248-D040-8630-50E48F4E816C}"/>
                </a:ext>
              </a:extLst>
            </p:cNvPr>
            <p:cNvSpPr/>
            <p:nvPr/>
          </p:nvSpPr>
          <p:spPr>
            <a:xfrm>
              <a:off x="3358350" y="3821425"/>
              <a:ext cx="95650" cy="177625"/>
            </a:xfrm>
            <a:custGeom>
              <a:avLst/>
              <a:gdLst/>
              <a:ahLst/>
              <a:cxnLst/>
              <a:rect l="l" t="t" r="r" b="b"/>
              <a:pathLst>
                <a:path w="3826" h="7105" extrusionOk="0">
                  <a:moveTo>
                    <a:pt x="0" y="0"/>
                  </a:moveTo>
                  <a:lnTo>
                    <a:pt x="0" y="7104"/>
                  </a:lnTo>
                  <a:lnTo>
                    <a:pt x="3826" y="7104"/>
                  </a:lnTo>
                  <a:lnTo>
                    <a:pt x="382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3800;p64">
              <a:extLst>
                <a:ext uri="{FF2B5EF4-FFF2-40B4-BE49-F238E27FC236}">
                  <a16:creationId xmlns:a16="http://schemas.microsoft.com/office/drawing/2014/main" id="{2D38AFCA-DC2F-964F-9661-A661D2F57F45}"/>
                </a:ext>
              </a:extLst>
            </p:cNvPr>
            <p:cNvSpPr/>
            <p:nvPr/>
          </p:nvSpPr>
          <p:spPr>
            <a:xfrm>
              <a:off x="3351925" y="3814200"/>
              <a:ext cx="108500" cy="191275"/>
            </a:xfrm>
            <a:custGeom>
              <a:avLst/>
              <a:gdLst/>
              <a:ahLst/>
              <a:cxnLst/>
              <a:rect l="l" t="t" r="r" b="b"/>
              <a:pathLst>
                <a:path w="4340" h="7651" extrusionOk="0">
                  <a:moveTo>
                    <a:pt x="3825" y="546"/>
                  </a:moveTo>
                  <a:lnTo>
                    <a:pt x="3825" y="7104"/>
                  </a:lnTo>
                  <a:lnTo>
                    <a:pt x="515" y="7104"/>
                  </a:lnTo>
                  <a:lnTo>
                    <a:pt x="515" y="546"/>
                  </a:lnTo>
                  <a:close/>
                  <a:moveTo>
                    <a:pt x="0" y="0"/>
                  </a:moveTo>
                  <a:lnTo>
                    <a:pt x="0" y="7650"/>
                  </a:lnTo>
                  <a:lnTo>
                    <a:pt x="4340" y="7650"/>
                  </a:lnTo>
                  <a:lnTo>
                    <a:pt x="434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3801;p64">
              <a:extLst>
                <a:ext uri="{FF2B5EF4-FFF2-40B4-BE49-F238E27FC236}">
                  <a16:creationId xmlns:a16="http://schemas.microsoft.com/office/drawing/2014/main" id="{AD0DCBB3-0824-2841-A2E5-C583D64BD023}"/>
                </a:ext>
              </a:extLst>
            </p:cNvPr>
            <p:cNvSpPr/>
            <p:nvPr/>
          </p:nvSpPr>
          <p:spPr>
            <a:xfrm>
              <a:off x="3505400" y="3821425"/>
              <a:ext cx="95650" cy="177625"/>
            </a:xfrm>
            <a:custGeom>
              <a:avLst/>
              <a:gdLst/>
              <a:ahLst/>
              <a:cxnLst/>
              <a:rect l="l" t="t" r="r" b="b"/>
              <a:pathLst>
                <a:path w="3826" h="7105" extrusionOk="0">
                  <a:moveTo>
                    <a:pt x="1" y="0"/>
                  </a:moveTo>
                  <a:lnTo>
                    <a:pt x="1" y="7104"/>
                  </a:lnTo>
                  <a:lnTo>
                    <a:pt x="3826" y="7104"/>
                  </a:lnTo>
                  <a:lnTo>
                    <a:pt x="382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3802;p64">
              <a:extLst>
                <a:ext uri="{FF2B5EF4-FFF2-40B4-BE49-F238E27FC236}">
                  <a16:creationId xmlns:a16="http://schemas.microsoft.com/office/drawing/2014/main" id="{61BDD7EF-E06F-4D45-AADE-F348B874C39F}"/>
                </a:ext>
              </a:extLst>
            </p:cNvPr>
            <p:cNvSpPr/>
            <p:nvPr/>
          </p:nvSpPr>
          <p:spPr>
            <a:xfrm>
              <a:off x="3498175" y="3814200"/>
              <a:ext cx="109325" cy="191275"/>
            </a:xfrm>
            <a:custGeom>
              <a:avLst/>
              <a:gdLst/>
              <a:ahLst/>
              <a:cxnLst/>
              <a:rect l="l" t="t" r="r" b="b"/>
              <a:pathLst>
                <a:path w="4373" h="7651" extrusionOk="0">
                  <a:moveTo>
                    <a:pt x="3826" y="546"/>
                  </a:moveTo>
                  <a:lnTo>
                    <a:pt x="3826" y="7104"/>
                  </a:lnTo>
                  <a:lnTo>
                    <a:pt x="547" y="7104"/>
                  </a:lnTo>
                  <a:lnTo>
                    <a:pt x="547" y="546"/>
                  </a:lnTo>
                  <a:close/>
                  <a:moveTo>
                    <a:pt x="0" y="0"/>
                  </a:moveTo>
                  <a:lnTo>
                    <a:pt x="0" y="7650"/>
                  </a:lnTo>
                  <a:lnTo>
                    <a:pt x="4372" y="7650"/>
                  </a:lnTo>
                  <a:lnTo>
                    <a:pt x="437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3803;p64">
              <a:extLst>
                <a:ext uri="{FF2B5EF4-FFF2-40B4-BE49-F238E27FC236}">
                  <a16:creationId xmlns:a16="http://schemas.microsoft.com/office/drawing/2014/main" id="{1070EA8D-6CFA-494C-A2F4-CBEA5A6CF891}"/>
                </a:ext>
              </a:extLst>
            </p:cNvPr>
            <p:cNvSpPr/>
            <p:nvPr/>
          </p:nvSpPr>
          <p:spPr>
            <a:xfrm>
              <a:off x="3651675" y="3821425"/>
              <a:ext cx="95650" cy="177625"/>
            </a:xfrm>
            <a:custGeom>
              <a:avLst/>
              <a:gdLst/>
              <a:ahLst/>
              <a:cxnLst/>
              <a:rect l="l" t="t" r="r" b="b"/>
              <a:pathLst>
                <a:path w="3826" h="7105" extrusionOk="0">
                  <a:moveTo>
                    <a:pt x="0" y="0"/>
                  </a:moveTo>
                  <a:lnTo>
                    <a:pt x="0" y="7104"/>
                  </a:lnTo>
                  <a:lnTo>
                    <a:pt x="3825" y="7104"/>
                  </a:lnTo>
                  <a:lnTo>
                    <a:pt x="382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3804;p64">
              <a:extLst>
                <a:ext uri="{FF2B5EF4-FFF2-40B4-BE49-F238E27FC236}">
                  <a16:creationId xmlns:a16="http://schemas.microsoft.com/office/drawing/2014/main" id="{B9D65296-A018-2E49-92F3-BA321BF3CD40}"/>
                </a:ext>
              </a:extLst>
            </p:cNvPr>
            <p:cNvSpPr/>
            <p:nvPr/>
          </p:nvSpPr>
          <p:spPr>
            <a:xfrm>
              <a:off x="3645225" y="3814200"/>
              <a:ext cx="108525" cy="191275"/>
            </a:xfrm>
            <a:custGeom>
              <a:avLst/>
              <a:gdLst/>
              <a:ahLst/>
              <a:cxnLst/>
              <a:rect l="l" t="t" r="r" b="b"/>
              <a:pathLst>
                <a:path w="4341" h="7651" extrusionOk="0">
                  <a:moveTo>
                    <a:pt x="3826" y="546"/>
                  </a:moveTo>
                  <a:lnTo>
                    <a:pt x="3826" y="7104"/>
                  </a:lnTo>
                  <a:lnTo>
                    <a:pt x="515" y="7104"/>
                  </a:lnTo>
                  <a:lnTo>
                    <a:pt x="515" y="546"/>
                  </a:lnTo>
                  <a:close/>
                  <a:moveTo>
                    <a:pt x="1" y="0"/>
                  </a:moveTo>
                  <a:lnTo>
                    <a:pt x="1" y="7650"/>
                  </a:lnTo>
                  <a:lnTo>
                    <a:pt x="4340" y="7650"/>
                  </a:lnTo>
                  <a:lnTo>
                    <a:pt x="434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3805;p64">
              <a:extLst>
                <a:ext uri="{FF2B5EF4-FFF2-40B4-BE49-F238E27FC236}">
                  <a16:creationId xmlns:a16="http://schemas.microsoft.com/office/drawing/2014/main" id="{B0DD9789-B928-C146-B1D3-261A54950A29}"/>
                </a:ext>
              </a:extLst>
            </p:cNvPr>
            <p:cNvSpPr/>
            <p:nvPr/>
          </p:nvSpPr>
          <p:spPr>
            <a:xfrm>
              <a:off x="3231375" y="3821425"/>
              <a:ext cx="76375" cy="177625"/>
            </a:xfrm>
            <a:custGeom>
              <a:avLst/>
              <a:gdLst/>
              <a:ahLst/>
              <a:cxnLst/>
              <a:rect l="l" t="t" r="r" b="b"/>
              <a:pathLst>
                <a:path w="3055" h="7105" extrusionOk="0">
                  <a:moveTo>
                    <a:pt x="1" y="0"/>
                  </a:moveTo>
                  <a:lnTo>
                    <a:pt x="1" y="7104"/>
                  </a:lnTo>
                  <a:lnTo>
                    <a:pt x="3054" y="7104"/>
                  </a:lnTo>
                  <a:lnTo>
                    <a:pt x="305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3806;p64">
              <a:extLst>
                <a:ext uri="{FF2B5EF4-FFF2-40B4-BE49-F238E27FC236}">
                  <a16:creationId xmlns:a16="http://schemas.microsoft.com/office/drawing/2014/main" id="{EC45BD00-472E-5B4E-839A-A6698F60A7DC}"/>
                </a:ext>
              </a:extLst>
            </p:cNvPr>
            <p:cNvSpPr/>
            <p:nvPr/>
          </p:nvSpPr>
          <p:spPr>
            <a:xfrm>
              <a:off x="3224950" y="3814200"/>
              <a:ext cx="89225" cy="191275"/>
            </a:xfrm>
            <a:custGeom>
              <a:avLst/>
              <a:gdLst/>
              <a:ahLst/>
              <a:cxnLst/>
              <a:rect l="l" t="t" r="r" b="b"/>
              <a:pathLst>
                <a:path w="3569" h="7651" extrusionOk="0">
                  <a:moveTo>
                    <a:pt x="3022" y="546"/>
                  </a:moveTo>
                  <a:lnTo>
                    <a:pt x="3022" y="7104"/>
                  </a:lnTo>
                  <a:lnTo>
                    <a:pt x="515" y="7104"/>
                  </a:lnTo>
                  <a:lnTo>
                    <a:pt x="515" y="546"/>
                  </a:lnTo>
                  <a:close/>
                  <a:moveTo>
                    <a:pt x="0" y="0"/>
                  </a:moveTo>
                  <a:lnTo>
                    <a:pt x="0" y="7650"/>
                  </a:lnTo>
                  <a:lnTo>
                    <a:pt x="3568" y="7650"/>
                  </a:lnTo>
                  <a:lnTo>
                    <a:pt x="356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3807;p64">
              <a:extLst>
                <a:ext uri="{FF2B5EF4-FFF2-40B4-BE49-F238E27FC236}">
                  <a16:creationId xmlns:a16="http://schemas.microsoft.com/office/drawing/2014/main" id="{4072B98F-9AEE-3D48-B600-74188FCB4E0F}"/>
                </a:ext>
              </a:extLst>
            </p:cNvPr>
            <p:cNvSpPr/>
            <p:nvPr/>
          </p:nvSpPr>
          <p:spPr>
            <a:xfrm>
              <a:off x="3797925" y="3821425"/>
              <a:ext cx="587450" cy="177625"/>
            </a:xfrm>
            <a:custGeom>
              <a:avLst/>
              <a:gdLst/>
              <a:ahLst/>
              <a:cxnLst/>
              <a:rect l="l" t="t" r="r" b="b"/>
              <a:pathLst>
                <a:path w="23498" h="7105" extrusionOk="0">
                  <a:moveTo>
                    <a:pt x="0" y="0"/>
                  </a:moveTo>
                  <a:lnTo>
                    <a:pt x="0" y="7104"/>
                  </a:lnTo>
                  <a:lnTo>
                    <a:pt x="23498" y="7104"/>
                  </a:lnTo>
                  <a:lnTo>
                    <a:pt x="2349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3808;p64">
              <a:extLst>
                <a:ext uri="{FF2B5EF4-FFF2-40B4-BE49-F238E27FC236}">
                  <a16:creationId xmlns:a16="http://schemas.microsoft.com/office/drawing/2014/main" id="{CD20E0CE-7BB6-1841-B8CC-B2D666BE9936}"/>
                </a:ext>
              </a:extLst>
            </p:cNvPr>
            <p:cNvSpPr/>
            <p:nvPr/>
          </p:nvSpPr>
          <p:spPr>
            <a:xfrm>
              <a:off x="3791500" y="3814200"/>
              <a:ext cx="600325" cy="191275"/>
            </a:xfrm>
            <a:custGeom>
              <a:avLst/>
              <a:gdLst/>
              <a:ahLst/>
              <a:cxnLst/>
              <a:rect l="l" t="t" r="r" b="b"/>
              <a:pathLst>
                <a:path w="24013" h="7651" extrusionOk="0">
                  <a:moveTo>
                    <a:pt x="23498" y="546"/>
                  </a:moveTo>
                  <a:lnTo>
                    <a:pt x="23498" y="7104"/>
                  </a:lnTo>
                  <a:lnTo>
                    <a:pt x="547" y="7104"/>
                  </a:lnTo>
                  <a:lnTo>
                    <a:pt x="547" y="546"/>
                  </a:lnTo>
                  <a:close/>
                  <a:moveTo>
                    <a:pt x="0" y="0"/>
                  </a:moveTo>
                  <a:lnTo>
                    <a:pt x="0" y="289"/>
                  </a:lnTo>
                  <a:lnTo>
                    <a:pt x="0" y="7650"/>
                  </a:lnTo>
                  <a:lnTo>
                    <a:pt x="24012" y="7650"/>
                  </a:lnTo>
                  <a:lnTo>
                    <a:pt x="2401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3809;p64">
              <a:extLst>
                <a:ext uri="{FF2B5EF4-FFF2-40B4-BE49-F238E27FC236}">
                  <a16:creationId xmlns:a16="http://schemas.microsoft.com/office/drawing/2014/main" id="{7FA64100-35A1-8A46-894A-4F87DCF94D68}"/>
                </a:ext>
              </a:extLst>
            </p:cNvPr>
            <p:cNvSpPr/>
            <p:nvPr/>
          </p:nvSpPr>
          <p:spPr>
            <a:xfrm>
              <a:off x="4497050" y="3857575"/>
              <a:ext cx="89225" cy="89225"/>
            </a:xfrm>
            <a:custGeom>
              <a:avLst/>
              <a:gdLst/>
              <a:ahLst/>
              <a:cxnLst/>
              <a:rect l="l" t="t" r="r" b="b"/>
              <a:pathLst>
                <a:path w="3569" h="3569" extrusionOk="0">
                  <a:moveTo>
                    <a:pt x="1801" y="1"/>
                  </a:moveTo>
                  <a:cubicBezTo>
                    <a:pt x="805" y="1"/>
                    <a:pt x="1" y="804"/>
                    <a:pt x="1" y="1801"/>
                  </a:cubicBezTo>
                  <a:cubicBezTo>
                    <a:pt x="1" y="2765"/>
                    <a:pt x="805" y="3569"/>
                    <a:pt x="1801" y="3569"/>
                  </a:cubicBezTo>
                  <a:cubicBezTo>
                    <a:pt x="2765" y="3569"/>
                    <a:pt x="3569" y="2765"/>
                    <a:pt x="3569" y="1801"/>
                  </a:cubicBezTo>
                  <a:cubicBezTo>
                    <a:pt x="3569" y="804"/>
                    <a:pt x="2765" y="1"/>
                    <a:pt x="180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3810;p64">
              <a:extLst>
                <a:ext uri="{FF2B5EF4-FFF2-40B4-BE49-F238E27FC236}">
                  <a16:creationId xmlns:a16="http://schemas.microsoft.com/office/drawing/2014/main" id="{8BEE4CAB-5752-FC47-A710-2D8062CF91DE}"/>
                </a:ext>
              </a:extLst>
            </p:cNvPr>
            <p:cNvSpPr/>
            <p:nvPr/>
          </p:nvSpPr>
          <p:spPr>
            <a:xfrm>
              <a:off x="4490625" y="3851150"/>
              <a:ext cx="102900" cy="102900"/>
            </a:xfrm>
            <a:custGeom>
              <a:avLst/>
              <a:gdLst/>
              <a:ahLst/>
              <a:cxnLst/>
              <a:rect l="l" t="t" r="r" b="b"/>
              <a:pathLst>
                <a:path w="4116" h="4116" extrusionOk="0">
                  <a:moveTo>
                    <a:pt x="2058" y="515"/>
                  </a:moveTo>
                  <a:cubicBezTo>
                    <a:pt x="2894" y="515"/>
                    <a:pt x="3569" y="1190"/>
                    <a:pt x="3569" y="2058"/>
                  </a:cubicBezTo>
                  <a:cubicBezTo>
                    <a:pt x="3569" y="2894"/>
                    <a:pt x="2894" y="3569"/>
                    <a:pt x="2058" y="3569"/>
                  </a:cubicBezTo>
                  <a:cubicBezTo>
                    <a:pt x="1190" y="3569"/>
                    <a:pt x="515" y="2894"/>
                    <a:pt x="515" y="2058"/>
                  </a:cubicBezTo>
                  <a:cubicBezTo>
                    <a:pt x="515" y="1190"/>
                    <a:pt x="1190" y="515"/>
                    <a:pt x="2058" y="515"/>
                  </a:cubicBezTo>
                  <a:close/>
                  <a:moveTo>
                    <a:pt x="2058" y="1"/>
                  </a:moveTo>
                  <a:cubicBezTo>
                    <a:pt x="901" y="1"/>
                    <a:pt x="1" y="901"/>
                    <a:pt x="1" y="2058"/>
                  </a:cubicBezTo>
                  <a:cubicBezTo>
                    <a:pt x="1" y="3183"/>
                    <a:pt x="901" y="4115"/>
                    <a:pt x="2058" y="4115"/>
                  </a:cubicBezTo>
                  <a:cubicBezTo>
                    <a:pt x="3183" y="4115"/>
                    <a:pt x="4115" y="3183"/>
                    <a:pt x="4115" y="2058"/>
                  </a:cubicBezTo>
                  <a:cubicBezTo>
                    <a:pt x="4115" y="901"/>
                    <a:pt x="3183" y="1"/>
                    <a:pt x="20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3811;p64">
              <a:extLst>
                <a:ext uri="{FF2B5EF4-FFF2-40B4-BE49-F238E27FC236}">
                  <a16:creationId xmlns:a16="http://schemas.microsoft.com/office/drawing/2014/main" id="{2441E17D-1F37-8944-B5D6-A9F75DD24DD5}"/>
                </a:ext>
              </a:extLst>
            </p:cNvPr>
            <p:cNvSpPr/>
            <p:nvPr/>
          </p:nvSpPr>
          <p:spPr>
            <a:xfrm>
              <a:off x="4672250" y="3857575"/>
              <a:ext cx="89225" cy="89225"/>
            </a:xfrm>
            <a:custGeom>
              <a:avLst/>
              <a:gdLst/>
              <a:ahLst/>
              <a:cxnLst/>
              <a:rect l="l" t="t" r="r" b="b"/>
              <a:pathLst>
                <a:path w="3569" h="3569" extrusionOk="0">
                  <a:moveTo>
                    <a:pt x="1801" y="1"/>
                  </a:moveTo>
                  <a:cubicBezTo>
                    <a:pt x="804" y="1"/>
                    <a:pt x="0" y="804"/>
                    <a:pt x="0" y="1801"/>
                  </a:cubicBezTo>
                  <a:cubicBezTo>
                    <a:pt x="0" y="2765"/>
                    <a:pt x="804" y="3569"/>
                    <a:pt x="1801" y="3569"/>
                  </a:cubicBezTo>
                  <a:cubicBezTo>
                    <a:pt x="2797" y="3569"/>
                    <a:pt x="3568" y="2765"/>
                    <a:pt x="3568" y="1801"/>
                  </a:cubicBezTo>
                  <a:cubicBezTo>
                    <a:pt x="3568" y="804"/>
                    <a:pt x="2797" y="1"/>
                    <a:pt x="180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3812;p64">
              <a:extLst>
                <a:ext uri="{FF2B5EF4-FFF2-40B4-BE49-F238E27FC236}">
                  <a16:creationId xmlns:a16="http://schemas.microsoft.com/office/drawing/2014/main" id="{DCF0CC79-E013-8F46-898E-14511443936E}"/>
                </a:ext>
              </a:extLst>
            </p:cNvPr>
            <p:cNvSpPr/>
            <p:nvPr/>
          </p:nvSpPr>
          <p:spPr>
            <a:xfrm>
              <a:off x="4665825" y="3851150"/>
              <a:ext cx="102875" cy="102900"/>
            </a:xfrm>
            <a:custGeom>
              <a:avLst/>
              <a:gdLst/>
              <a:ahLst/>
              <a:cxnLst/>
              <a:rect l="l" t="t" r="r" b="b"/>
              <a:pathLst>
                <a:path w="4115" h="4116" extrusionOk="0">
                  <a:moveTo>
                    <a:pt x="2058" y="515"/>
                  </a:moveTo>
                  <a:cubicBezTo>
                    <a:pt x="2893" y="515"/>
                    <a:pt x="3568" y="1190"/>
                    <a:pt x="3568" y="2058"/>
                  </a:cubicBezTo>
                  <a:cubicBezTo>
                    <a:pt x="3568" y="2894"/>
                    <a:pt x="2893" y="3569"/>
                    <a:pt x="2058" y="3569"/>
                  </a:cubicBezTo>
                  <a:cubicBezTo>
                    <a:pt x="1222" y="3569"/>
                    <a:pt x="515" y="2894"/>
                    <a:pt x="515" y="2058"/>
                  </a:cubicBezTo>
                  <a:cubicBezTo>
                    <a:pt x="515" y="1190"/>
                    <a:pt x="1222" y="515"/>
                    <a:pt x="2058" y="515"/>
                  </a:cubicBezTo>
                  <a:close/>
                  <a:moveTo>
                    <a:pt x="2058" y="1"/>
                  </a:moveTo>
                  <a:cubicBezTo>
                    <a:pt x="900" y="1"/>
                    <a:pt x="0" y="901"/>
                    <a:pt x="0" y="2058"/>
                  </a:cubicBezTo>
                  <a:cubicBezTo>
                    <a:pt x="0" y="3183"/>
                    <a:pt x="900" y="4115"/>
                    <a:pt x="2058" y="4115"/>
                  </a:cubicBezTo>
                  <a:cubicBezTo>
                    <a:pt x="3183" y="4115"/>
                    <a:pt x="4115" y="3183"/>
                    <a:pt x="4115" y="2058"/>
                  </a:cubicBezTo>
                  <a:cubicBezTo>
                    <a:pt x="4115" y="901"/>
                    <a:pt x="3183" y="1"/>
                    <a:pt x="20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3813;p64">
              <a:extLst>
                <a:ext uri="{FF2B5EF4-FFF2-40B4-BE49-F238E27FC236}">
                  <a16:creationId xmlns:a16="http://schemas.microsoft.com/office/drawing/2014/main" id="{B4ACC62E-32AA-984C-90E5-66121727E3AC}"/>
                </a:ext>
              </a:extLst>
            </p:cNvPr>
            <p:cNvSpPr/>
            <p:nvPr/>
          </p:nvSpPr>
          <p:spPr>
            <a:xfrm>
              <a:off x="4235900" y="3857575"/>
              <a:ext cx="89225" cy="89225"/>
            </a:xfrm>
            <a:custGeom>
              <a:avLst/>
              <a:gdLst/>
              <a:ahLst/>
              <a:cxnLst/>
              <a:rect l="l" t="t" r="r" b="b"/>
              <a:pathLst>
                <a:path w="3569" h="3569" extrusionOk="0">
                  <a:moveTo>
                    <a:pt x="1800" y="1"/>
                  </a:moveTo>
                  <a:cubicBezTo>
                    <a:pt x="804" y="1"/>
                    <a:pt x="0" y="804"/>
                    <a:pt x="0" y="1801"/>
                  </a:cubicBezTo>
                  <a:cubicBezTo>
                    <a:pt x="0" y="2765"/>
                    <a:pt x="804" y="3569"/>
                    <a:pt x="1800" y="3569"/>
                  </a:cubicBezTo>
                  <a:cubicBezTo>
                    <a:pt x="2764" y="3569"/>
                    <a:pt x="3568" y="2765"/>
                    <a:pt x="3568" y="1801"/>
                  </a:cubicBezTo>
                  <a:cubicBezTo>
                    <a:pt x="3568" y="804"/>
                    <a:pt x="2764" y="1"/>
                    <a:pt x="180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3814;p64">
              <a:extLst>
                <a:ext uri="{FF2B5EF4-FFF2-40B4-BE49-F238E27FC236}">
                  <a16:creationId xmlns:a16="http://schemas.microsoft.com/office/drawing/2014/main" id="{9C357FD8-1426-B94C-AC29-6EAE1A8AFC36}"/>
                </a:ext>
              </a:extLst>
            </p:cNvPr>
            <p:cNvSpPr/>
            <p:nvPr/>
          </p:nvSpPr>
          <p:spPr>
            <a:xfrm>
              <a:off x="4229450" y="3851150"/>
              <a:ext cx="102900" cy="102900"/>
            </a:xfrm>
            <a:custGeom>
              <a:avLst/>
              <a:gdLst/>
              <a:ahLst/>
              <a:cxnLst/>
              <a:rect l="l" t="t" r="r" b="b"/>
              <a:pathLst>
                <a:path w="4116" h="4116" extrusionOk="0">
                  <a:moveTo>
                    <a:pt x="2058" y="515"/>
                  </a:moveTo>
                  <a:cubicBezTo>
                    <a:pt x="2894" y="515"/>
                    <a:pt x="3569" y="1190"/>
                    <a:pt x="3569" y="2058"/>
                  </a:cubicBezTo>
                  <a:cubicBezTo>
                    <a:pt x="3569" y="2894"/>
                    <a:pt x="2894" y="3569"/>
                    <a:pt x="2058" y="3569"/>
                  </a:cubicBezTo>
                  <a:cubicBezTo>
                    <a:pt x="1222" y="3569"/>
                    <a:pt x="515" y="2894"/>
                    <a:pt x="515" y="2058"/>
                  </a:cubicBezTo>
                  <a:cubicBezTo>
                    <a:pt x="515" y="1190"/>
                    <a:pt x="1222" y="515"/>
                    <a:pt x="2058" y="515"/>
                  </a:cubicBezTo>
                  <a:close/>
                  <a:moveTo>
                    <a:pt x="2058" y="1"/>
                  </a:moveTo>
                  <a:cubicBezTo>
                    <a:pt x="901" y="1"/>
                    <a:pt x="1" y="901"/>
                    <a:pt x="1" y="2058"/>
                  </a:cubicBezTo>
                  <a:cubicBezTo>
                    <a:pt x="1" y="3183"/>
                    <a:pt x="901" y="4115"/>
                    <a:pt x="2058" y="4115"/>
                  </a:cubicBezTo>
                  <a:cubicBezTo>
                    <a:pt x="3183" y="4115"/>
                    <a:pt x="4115" y="3183"/>
                    <a:pt x="4115" y="2058"/>
                  </a:cubicBezTo>
                  <a:cubicBezTo>
                    <a:pt x="4115" y="901"/>
                    <a:pt x="3183" y="1"/>
                    <a:pt x="20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TextBox 2">
            <a:extLst>
              <a:ext uri="{FF2B5EF4-FFF2-40B4-BE49-F238E27FC236}">
                <a16:creationId xmlns:a16="http://schemas.microsoft.com/office/drawing/2014/main" id="{B5B19A59-F7F3-3646-8FDC-87FD039AD60D}"/>
              </a:ext>
            </a:extLst>
          </p:cNvPr>
          <p:cNvSpPr txBox="1"/>
          <p:nvPr/>
        </p:nvSpPr>
        <p:spPr>
          <a:xfrm>
            <a:off x="2259106" y="80682"/>
            <a:ext cx="3774141" cy="677108"/>
          </a:xfrm>
          <a:prstGeom prst="rect">
            <a:avLst/>
          </a:prstGeom>
          <a:noFill/>
        </p:spPr>
        <p:txBody>
          <a:bodyPr wrap="square" rtlCol="0">
            <a:spAutoFit/>
          </a:bodyPr>
          <a:lstStyle/>
          <a:p>
            <a:r>
              <a:rPr lang="en-GB" sz="2400" dirty="0"/>
              <a:t>1.Government to Citizen</a:t>
            </a:r>
            <a:r>
              <a:rPr lang="en-GB" dirty="0"/>
              <a:t>.</a:t>
            </a:r>
          </a:p>
          <a:p>
            <a:endParaRPr lang="en-LY" dirty="0"/>
          </a:p>
        </p:txBody>
      </p:sp>
      <p:sp>
        <p:nvSpPr>
          <p:cNvPr id="4" name="TextBox 3">
            <a:extLst>
              <a:ext uri="{FF2B5EF4-FFF2-40B4-BE49-F238E27FC236}">
                <a16:creationId xmlns:a16="http://schemas.microsoft.com/office/drawing/2014/main" id="{EC44D1FA-FCED-CB44-A104-A252ADCE45AC}"/>
              </a:ext>
            </a:extLst>
          </p:cNvPr>
          <p:cNvSpPr txBox="1"/>
          <p:nvPr/>
        </p:nvSpPr>
        <p:spPr>
          <a:xfrm>
            <a:off x="8059271" y="4715435"/>
            <a:ext cx="842682" cy="307777"/>
          </a:xfrm>
          <a:prstGeom prst="rect">
            <a:avLst/>
          </a:prstGeom>
          <a:noFill/>
        </p:spPr>
        <p:txBody>
          <a:bodyPr wrap="square" rtlCol="0">
            <a:spAutoFit/>
          </a:bodyPr>
          <a:lstStyle/>
          <a:p>
            <a:r>
              <a:rPr lang="en-LY" dirty="0"/>
              <a:t>5</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512"/>
        <p:cNvGrpSpPr/>
        <p:nvPr/>
      </p:nvGrpSpPr>
      <p:grpSpPr>
        <a:xfrm>
          <a:off x="0" y="0"/>
          <a:ext cx="0" cy="0"/>
          <a:chOff x="0" y="0"/>
          <a:chExt cx="0" cy="0"/>
        </a:xfrm>
      </p:grpSpPr>
      <p:sp>
        <p:nvSpPr>
          <p:cNvPr id="3514" name="Google Shape;3514;p62"/>
          <p:cNvSpPr txBox="1">
            <a:spLocks noGrp="1"/>
          </p:cNvSpPr>
          <p:nvPr>
            <p:ph type="body" idx="1"/>
          </p:nvPr>
        </p:nvSpPr>
        <p:spPr>
          <a:xfrm>
            <a:off x="116542" y="1580762"/>
            <a:ext cx="3581618" cy="1729510"/>
          </a:xfrm>
          <a:prstGeom prst="rect">
            <a:avLst/>
          </a:prstGeom>
        </p:spPr>
        <p:txBody>
          <a:bodyPr spcFirstLastPara="1" wrap="square" lIns="91425" tIns="91425" rIns="91425" bIns="91425" anchor="ctr" anchorCtr="0">
            <a:noAutofit/>
          </a:bodyPr>
          <a:lstStyle/>
          <a:p>
            <a:pPr algn="just"/>
            <a:r>
              <a:rPr lang="en-GB" sz="1100" dirty="0"/>
              <a:t>The Government-to-business is the interchange of services between Government and Business firms. It is productive for both government and business firms. G2B provides access to pertinent forms needed to observe. It also contains many services interchanged between business sectors and government.</a:t>
            </a:r>
          </a:p>
          <a:p>
            <a:pPr algn="just"/>
            <a:r>
              <a:rPr lang="en-GB" sz="1100" dirty="0"/>
              <a:t>Similarly, the Government-to-business provides timely business information. A business organization can have easy and easy online access to government agencies. G2B plays a important role in business development. It upgrades the efficiency and quality of communication and transparency of government projects.</a:t>
            </a:r>
          </a:p>
          <a:p>
            <a:pPr marL="0" lvl="0" indent="0" algn="l" rtl="0">
              <a:spcBef>
                <a:spcPts val="0"/>
              </a:spcBef>
              <a:spcAft>
                <a:spcPts val="0"/>
              </a:spcAft>
              <a:buClr>
                <a:schemeClr val="dk1"/>
              </a:buClr>
              <a:buSzPts val="1100"/>
              <a:buFont typeface="Arial"/>
              <a:buNone/>
            </a:pPr>
            <a:endParaRPr dirty="0">
              <a:latin typeface="Barlow Semi Condensed"/>
              <a:ea typeface="Barlow Semi Condensed"/>
              <a:cs typeface="Barlow Semi Condensed"/>
              <a:sym typeface="Barlow Semi Condensed"/>
            </a:endParaRPr>
          </a:p>
        </p:txBody>
      </p:sp>
      <p:sp>
        <p:nvSpPr>
          <p:cNvPr id="3515" name="Google Shape;3515;p62"/>
          <p:cNvSpPr txBox="1">
            <a:spLocks noGrp="1"/>
          </p:cNvSpPr>
          <p:nvPr>
            <p:ph type="title"/>
          </p:nvPr>
        </p:nvSpPr>
        <p:spPr>
          <a:xfrm>
            <a:off x="1215198" y="347472"/>
            <a:ext cx="5832402" cy="585300"/>
          </a:xfrm>
          <a:prstGeom prst="rect">
            <a:avLst/>
          </a:prstGeom>
        </p:spPr>
        <p:txBody>
          <a:bodyPr spcFirstLastPara="1" wrap="square" lIns="91425" tIns="91425" rIns="91425" bIns="91425" anchor="ctr" anchorCtr="0">
            <a:noAutofit/>
          </a:bodyPr>
          <a:lstStyle/>
          <a:p>
            <a:r>
              <a:rPr lang="en-GB" dirty="0"/>
              <a:t>2.Government-to-business (G2B):</a:t>
            </a:r>
            <a:br>
              <a:rPr lang="en-GB" dirty="0"/>
            </a:br>
            <a:endParaRPr dirty="0"/>
          </a:p>
        </p:txBody>
      </p:sp>
      <p:grpSp>
        <p:nvGrpSpPr>
          <p:cNvPr id="3516" name="Google Shape;3516;p62"/>
          <p:cNvGrpSpPr/>
          <p:nvPr/>
        </p:nvGrpSpPr>
        <p:grpSpPr>
          <a:xfrm>
            <a:off x="3831152" y="807450"/>
            <a:ext cx="4097650" cy="3780909"/>
            <a:chOff x="1230400" y="410075"/>
            <a:chExt cx="5124625" cy="4728500"/>
          </a:xfrm>
        </p:grpSpPr>
        <p:sp>
          <p:nvSpPr>
            <p:cNvPr id="3517" name="Google Shape;3517;p62"/>
            <p:cNvSpPr/>
            <p:nvPr/>
          </p:nvSpPr>
          <p:spPr>
            <a:xfrm>
              <a:off x="1384675" y="410150"/>
              <a:ext cx="4970350" cy="3655600"/>
            </a:xfrm>
            <a:custGeom>
              <a:avLst/>
              <a:gdLst/>
              <a:ahLst/>
              <a:cxnLst/>
              <a:rect l="l" t="t" r="r" b="b"/>
              <a:pathLst>
                <a:path w="198814" h="146224" extrusionOk="0">
                  <a:moveTo>
                    <a:pt x="173002" y="38507"/>
                  </a:moveTo>
                  <a:lnTo>
                    <a:pt x="173002" y="118161"/>
                  </a:lnTo>
                  <a:lnTo>
                    <a:pt x="37835" y="118161"/>
                  </a:lnTo>
                  <a:lnTo>
                    <a:pt x="37835" y="38507"/>
                  </a:lnTo>
                  <a:close/>
                  <a:moveTo>
                    <a:pt x="144780" y="0"/>
                  </a:moveTo>
                  <a:cubicBezTo>
                    <a:pt x="136124" y="0"/>
                    <a:pt x="127640" y="2694"/>
                    <a:pt x="120221" y="7391"/>
                  </a:cubicBezTo>
                  <a:cubicBezTo>
                    <a:pt x="110674" y="13402"/>
                    <a:pt x="103216" y="21213"/>
                    <a:pt x="91516" y="22724"/>
                  </a:cubicBezTo>
                  <a:cubicBezTo>
                    <a:pt x="84957" y="23559"/>
                    <a:pt x="78300" y="23746"/>
                    <a:pt x="71643" y="23746"/>
                  </a:cubicBezTo>
                  <a:cubicBezTo>
                    <a:pt x="66261" y="23746"/>
                    <a:pt x="60878" y="23624"/>
                    <a:pt x="55546" y="23624"/>
                  </a:cubicBezTo>
                  <a:cubicBezTo>
                    <a:pt x="24881" y="23624"/>
                    <a:pt x="1" y="55833"/>
                    <a:pt x="6205" y="89392"/>
                  </a:cubicBezTo>
                  <a:cubicBezTo>
                    <a:pt x="12441" y="122951"/>
                    <a:pt x="41756" y="146223"/>
                    <a:pt x="66636" y="146223"/>
                  </a:cubicBezTo>
                  <a:cubicBezTo>
                    <a:pt x="89009" y="146223"/>
                    <a:pt x="107395" y="132787"/>
                    <a:pt x="128643" y="129187"/>
                  </a:cubicBezTo>
                  <a:cubicBezTo>
                    <a:pt x="139186" y="127419"/>
                    <a:pt x="149761" y="129508"/>
                    <a:pt x="160176" y="126840"/>
                  </a:cubicBezTo>
                  <a:cubicBezTo>
                    <a:pt x="172295" y="123722"/>
                    <a:pt x="183674" y="116297"/>
                    <a:pt x="190392" y="105560"/>
                  </a:cubicBezTo>
                  <a:cubicBezTo>
                    <a:pt x="194956" y="98232"/>
                    <a:pt x="197207" y="90163"/>
                    <a:pt x="197817" y="81870"/>
                  </a:cubicBezTo>
                  <a:cubicBezTo>
                    <a:pt x="198814" y="68594"/>
                    <a:pt x="195728" y="54740"/>
                    <a:pt x="191613" y="42397"/>
                  </a:cubicBezTo>
                  <a:cubicBezTo>
                    <a:pt x="185474" y="24074"/>
                    <a:pt x="173548" y="5270"/>
                    <a:pt x="153490" y="930"/>
                  </a:cubicBezTo>
                  <a:cubicBezTo>
                    <a:pt x="150590" y="302"/>
                    <a:pt x="147676" y="0"/>
                    <a:pt x="14478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8" name="Google Shape;3518;p62"/>
            <p:cNvSpPr/>
            <p:nvPr/>
          </p:nvSpPr>
          <p:spPr>
            <a:xfrm>
              <a:off x="1515675" y="410075"/>
              <a:ext cx="4819275" cy="3654050"/>
            </a:xfrm>
            <a:custGeom>
              <a:avLst/>
              <a:gdLst/>
              <a:ahLst/>
              <a:cxnLst/>
              <a:rect l="l" t="t" r="r" b="b"/>
              <a:pathLst>
                <a:path w="192771" h="146162" extrusionOk="0">
                  <a:moveTo>
                    <a:pt x="139507" y="1"/>
                  </a:moveTo>
                  <a:cubicBezTo>
                    <a:pt x="130860" y="1"/>
                    <a:pt x="122406" y="2701"/>
                    <a:pt x="114981" y="7394"/>
                  </a:cubicBezTo>
                  <a:cubicBezTo>
                    <a:pt x="105434" y="13405"/>
                    <a:pt x="97976" y="21216"/>
                    <a:pt x="86276" y="22727"/>
                  </a:cubicBezTo>
                  <a:cubicBezTo>
                    <a:pt x="79686" y="23563"/>
                    <a:pt x="73032" y="23756"/>
                    <a:pt x="66346" y="23756"/>
                  </a:cubicBezTo>
                  <a:cubicBezTo>
                    <a:pt x="60978" y="23756"/>
                    <a:pt x="55610" y="23627"/>
                    <a:pt x="50306" y="23627"/>
                  </a:cubicBezTo>
                  <a:cubicBezTo>
                    <a:pt x="22855" y="23627"/>
                    <a:pt x="32" y="49471"/>
                    <a:pt x="0" y="78948"/>
                  </a:cubicBezTo>
                  <a:cubicBezTo>
                    <a:pt x="0" y="82387"/>
                    <a:pt x="322" y="85891"/>
                    <a:pt x="965" y="89395"/>
                  </a:cubicBezTo>
                  <a:cubicBezTo>
                    <a:pt x="2893" y="99777"/>
                    <a:pt x="7040" y="109196"/>
                    <a:pt x="12601" y="117232"/>
                  </a:cubicBezTo>
                  <a:cubicBezTo>
                    <a:pt x="13469" y="115850"/>
                    <a:pt x="14337" y="114500"/>
                    <a:pt x="15140" y="113278"/>
                  </a:cubicBezTo>
                  <a:cubicBezTo>
                    <a:pt x="14305" y="112796"/>
                    <a:pt x="13565" y="112153"/>
                    <a:pt x="13276" y="111285"/>
                  </a:cubicBezTo>
                  <a:cubicBezTo>
                    <a:pt x="13179" y="111028"/>
                    <a:pt x="13147" y="110803"/>
                    <a:pt x="13147" y="110546"/>
                  </a:cubicBezTo>
                  <a:cubicBezTo>
                    <a:pt x="13147" y="109582"/>
                    <a:pt x="13758" y="108681"/>
                    <a:pt x="14787" y="108456"/>
                  </a:cubicBezTo>
                  <a:cubicBezTo>
                    <a:pt x="14915" y="108424"/>
                    <a:pt x="15044" y="108424"/>
                    <a:pt x="15205" y="108424"/>
                  </a:cubicBezTo>
                  <a:cubicBezTo>
                    <a:pt x="15976" y="108424"/>
                    <a:pt x="16812" y="108810"/>
                    <a:pt x="17583" y="109389"/>
                  </a:cubicBezTo>
                  <a:cubicBezTo>
                    <a:pt x="17648" y="109260"/>
                    <a:pt x="17744" y="109132"/>
                    <a:pt x="17808" y="109035"/>
                  </a:cubicBezTo>
                  <a:cubicBezTo>
                    <a:pt x="18194" y="108392"/>
                    <a:pt x="18451" y="107910"/>
                    <a:pt x="18515" y="107749"/>
                  </a:cubicBezTo>
                  <a:cubicBezTo>
                    <a:pt x="19158" y="106303"/>
                    <a:pt x="20958" y="102445"/>
                    <a:pt x="21183" y="101963"/>
                  </a:cubicBezTo>
                  <a:cubicBezTo>
                    <a:pt x="21183" y="101835"/>
                    <a:pt x="21183" y="101610"/>
                    <a:pt x="21183" y="101256"/>
                  </a:cubicBezTo>
                  <a:cubicBezTo>
                    <a:pt x="21183" y="99617"/>
                    <a:pt x="21151" y="95599"/>
                    <a:pt x="20958" y="92288"/>
                  </a:cubicBezTo>
                  <a:cubicBezTo>
                    <a:pt x="20894" y="91323"/>
                    <a:pt x="20862" y="90456"/>
                    <a:pt x="20862" y="89716"/>
                  </a:cubicBezTo>
                  <a:cubicBezTo>
                    <a:pt x="20862" y="89073"/>
                    <a:pt x="20894" y="88495"/>
                    <a:pt x="20926" y="87980"/>
                  </a:cubicBezTo>
                  <a:cubicBezTo>
                    <a:pt x="20444" y="87370"/>
                    <a:pt x="20316" y="86791"/>
                    <a:pt x="20316" y="86309"/>
                  </a:cubicBezTo>
                  <a:cubicBezTo>
                    <a:pt x="20316" y="85859"/>
                    <a:pt x="20444" y="85505"/>
                    <a:pt x="20508" y="85312"/>
                  </a:cubicBezTo>
                  <a:cubicBezTo>
                    <a:pt x="20573" y="85184"/>
                    <a:pt x="20766" y="85055"/>
                    <a:pt x="21055" y="84927"/>
                  </a:cubicBezTo>
                  <a:cubicBezTo>
                    <a:pt x="21023" y="84573"/>
                    <a:pt x="20991" y="84220"/>
                    <a:pt x="20991" y="83962"/>
                  </a:cubicBezTo>
                  <a:cubicBezTo>
                    <a:pt x="20991" y="83705"/>
                    <a:pt x="21055" y="83352"/>
                    <a:pt x="21151" y="82902"/>
                  </a:cubicBezTo>
                  <a:cubicBezTo>
                    <a:pt x="21216" y="82452"/>
                    <a:pt x="21344" y="81873"/>
                    <a:pt x="21505" y="81262"/>
                  </a:cubicBezTo>
                  <a:cubicBezTo>
                    <a:pt x="21826" y="80041"/>
                    <a:pt x="22212" y="78562"/>
                    <a:pt x="22630" y="77148"/>
                  </a:cubicBezTo>
                  <a:cubicBezTo>
                    <a:pt x="23337" y="74673"/>
                    <a:pt x="24044" y="72358"/>
                    <a:pt x="24205" y="71812"/>
                  </a:cubicBezTo>
                  <a:cubicBezTo>
                    <a:pt x="24044" y="71587"/>
                    <a:pt x="23659" y="71040"/>
                    <a:pt x="23241" y="70430"/>
                  </a:cubicBezTo>
                  <a:cubicBezTo>
                    <a:pt x="22694" y="69626"/>
                    <a:pt x="22051" y="68726"/>
                    <a:pt x="21730" y="68276"/>
                  </a:cubicBezTo>
                  <a:cubicBezTo>
                    <a:pt x="21666" y="68147"/>
                    <a:pt x="21601" y="68083"/>
                    <a:pt x="21569" y="68051"/>
                  </a:cubicBezTo>
                  <a:cubicBezTo>
                    <a:pt x="21473" y="67922"/>
                    <a:pt x="21441" y="67794"/>
                    <a:pt x="21441" y="67633"/>
                  </a:cubicBezTo>
                  <a:cubicBezTo>
                    <a:pt x="21441" y="67504"/>
                    <a:pt x="21473" y="67376"/>
                    <a:pt x="21569" y="67279"/>
                  </a:cubicBezTo>
                  <a:cubicBezTo>
                    <a:pt x="21633" y="67151"/>
                    <a:pt x="21794" y="67086"/>
                    <a:pt x="21955" y="67086"/>
                  </a:cubicBezTo>
                  <a:cubicBezTo>
                    <a:pt x="22083" y="67086"/>
                    <a:pt x="22180" y="67119"/>
                    <a:pt x="22308" y="67183"/>
                  </a:cubicBezTo>
                  <a:lnTo>
                    <a:pt x="21666" y="65929"/>
                  </a:lnTo>
                  <a:lnTo>
                    <a:pt x="21633" y="65833"/>
                  </a:lnTo>
                  <a:lnTo>
                    <a:pt x="21633" y="65801"/>
                  </a:lnTo>
                  <a:cubicBezTo>
                    <a:pt x="21633" y="65769"/>
                    <a:pt x="21633" y="65640"/>
                    <a:pt x="21666" y="65511"/>
                  </a:cubicBezTo>
                  <a:cubicBezTo>
                    <a:pt x="21698" y="65383"/>
                    <a:pt x="21762" y="65254"/>
                    <a:pt x="21891" y="65094"/>
                  </a:cubicBezTo>
                  <a:cubicBezTo>
                    <a:pt x="21987" y="65029"/>
                    <a:pt x="22116" y="64965"/>
                    <a:pt x="22276" y="64965"/>
                  </a:cubicBezTo>
                  <a:cubicBezTo>
                    <a:pt x="22341" y="64965"/>
                    <a:pt x="22405" y="64965"/>
                    <a:pt x="22469" y="64997"/>
                  </a:cubicBezTo>
                  <a:cubicBezTo>
                    <a:pt x="22566" y="64997"/>
                    <a:pt x="22630" y="65061"/>
                    <a:pt x="22726" y="65094"/>
                  </a:cubicBezTo>
                  <a:lnTo>
                    <a:pt x="22726" y="65094"/>
                  </a:lnTo>
                  <a:lnTo>
                    <a:pt x="22437" y="64483"/>
                  </a:lnTo>
                  <a:cubicBezTo>
                    <a:pt x="22437" y="64451"/>
                    <a:pt x="22405" y="64386"/>
                    <a:pt x="22437" y="64322"/>
                  </a:cubicBezTo>
                  <a:cubicBezTo>
                    <a:pt x="22437" y="64322"/>
                    <a:pt x="22469" y="64226"/>
                    <a:pt x="22501" y="64097"/>
                  </a:cubicBezTo>
                  <a:cubicBezTo>
                    <a:pt x="22566" y="64001"/>
                    <a:pt x="22662" y="63840"/>
                    <a:pt x="22823" y="63743"/>
                  </a:cubicBezTo>
                  <a:cubicBezTo>
                    <a:pt x="22919" y="63647"/>
                    <a:pt x="23080" y="63615"/>
                    <a:pt x="23209" y="63615"/>
                  </a:cubicBezTo>
                  <a:lnTo>
                    <a:pt x="23241" y="63615"/>
                  </a:lnTo>
                  <a:cubicBezTo>
                    <a:pt x="23401" y="63615"/>
                    <a:pt x="23562" y="63647"/>
                    <a:pt x="23723" y="63743"/>
                  </a:cubicBezTo>
                  <a:cubicBezTo>
                    <a:pt x="23819" y="63808"/>
                    <a:pt x="23916" y="63904"/>
                    <a:pt x="23980" y="64001"/>
                  </a:cubicBezTo>
                  <a:cubicBezTo>
                    <a:pt x="24076" y="64097"/>
                    <a:pt x="24141" y="64193"/>
                    <a:pt x="24237" y="64354"/>
                  </a:cubicBezTo>
                  <a:cubicBezTo>
                    <a:pt x="24366" y="64547"/>
                    <a:pt x="24494" y="64772"/>
                    <a:pt x="24623" y="64997"/>
                  </a:cubicBezTo>
                  <a:lnTo>
                    <a:pt x="24494" y="64161"/>
                  </a:lnTo>
                  <a:cubicBezTo>
                    <a:pt x="24494" y="64097"/>
                    <a:pt x="24494" y="64033"/>
                    <a:pt x="24526" y="64001"/>
                  </a:cubicBezTo>
                  <a:cubicBezTo>
                    <a:pt x="24526" y="63968"/>
                    <a:pt x="24591" y="63872"/>
                    <a:pt x="24687" y="63776"/>
                  </a:cubicBezTo>
                  <a:cubicBezTo>
                    <a:pt x="24719" y="63776"/>
                    <a:pt x="24719" y="63743"/>
                    <a:pt x="24751" y="63743"/>
                  </a:cubicBezTo>
                  <a:lnTo>
                    <a:pt x="24751" y="36485"/>
                  </a:lnTo>
                  <a:cubicBezTo>
                    <a:pt x="24751" y="33592"/>
                    <a:pt x="27098" y="31213"/>
                    <a:pt x="30023" y="31213"/>
                  </a:cubicBezTo>
                  <a:lnTo>
                    <a:pt x="170366" y="31213"/>
                  </a:lnTo>
                  <a:cubicBezTo>
                    <a:pt x="173259" y="31213"/>
                    <a:pt x="175637" y="33592"/>
                    <a:pt x="175637" y="36485"/>
                  </a:cubicBezTo>
                  <a:lnTo>
                    <a:pt x="175637" y="116364"/>
                  </a:lnTo>
                  <a:cubicBezTo>
                    <a:pt x="179334" y="113278"/>
                    <a:pt x="182580" y="109678"/>
                    <a:pt x="185152" y="105563"/>
                  </a:cubicBezTo>
                  <a:cubicBezTo>
                    <a:pt x="189716" y="98235"/>
                    <a:pt x="191967" y="90166"/>
                    <a:pt x="192577" y="81873"/>
                  </a:cubicBezTo>
                  <a:cubicBezTo>
                    <a:pt x="192706" y="80169"/>
                    <a:pt x="192770" y="78466"/>
                    <a:pt x="192770" y="76762"/>
                  </a:cubicBezTo>
                  <a:cubicBezTo>
                    <a:pt x="192770" y="65094"/>
                    <a:pt x="189974" y="53168"/>
                    <a:pt x="186373" y="42400"/>
                  </a:cubicBezTo>
                  <a:cubicBezTo>
                    <a:pt x="180234" y="24077"/>
                    <a:pt x="168308" y="5273"/>
                    <a:pt x="148250" y="933"/>
                  </a:cubicBezTo>
                  <a:cubicBezTo>
                    <a:pt x="145325" y="322"/>
                    <a:pt x="142432" y="1"/>
                    <a:pt x="139507" y="1"/>
                  </a:cubicBezTo>
                  <a:close/>
                  <a:moveTo>
                    <a:pt x="23016" y="127229"/>
                  </a:moveTo>
                  <a:cubicBezTo>
                    <a:pt x="22823" y="127454"/>
                    <a:pt x="22630" y="127679"/>
                    <a:pt x="22469" y="127840"/>
                  </a:cubicBezTo>
                  <a:cubicBezTo>
                    <a:pt x="22308" y="128032"/>
                    <a:pt x="22148" y="128193"/>
                    <a:pt x="22019" y="128354"/>
                  </a:cubicBezTo>
                  <a:cubicBezTo>
                    <a:pt x="22919" y="129222"/>
                    <a:pt x="23819" y="130058"/>
                    <a:pt x="24751" y="130861"/>
                  </a:cubicBezTo>
                  <a:lnTo>
                    <a:pt x="24751" y="127550"/>
                  </a:lnTo>
                  <a:cubicBezTo>
                    <a:pt x="24173" y="127518"/>
                    <a:pt x="23562" y="127422"/>
                    <a:pt x="23016" y="127229"/>
                  </a:cubicBezTo>
                  <a:close/>
                  <a:moveTo>
                    <a:pt x="64064" y="144523"/>
                  </a:moveTo>
                  <a:cubicBezTo>
                    <a:pt x="64032" y="145069"/>
                    <a:pt x="63968" y="145616"/>
                    <a:pt x="63903" y="146162"/>
                  </a:cubicBezTo>
                  <a:cubicBezTo>
                    <a:pt x="67921" y="145969"/>
                    <a:pt x="71779" y="145391"/>
                    <a:pt x="75572" y="14452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9" name="Google Shape;3519;p62"/>
            <p:cNvSpPr/>
            <p:nvPr/>
          </p:nvSpPr>
          <p:spPr>
            <a:xfrm>
              <a:off x="1972925" y="4531000"/>
              <a:ext cx="4095225" cy="240325"/>
            </a:xfrm>
            <a:custGeom>
              <a:avLst/>
              <a:gdLst/>
              <a:ahLst/>
              <a:cxnLst/>
              <a:rect l="l" t="t" r="r" b="b"/>
              <a:pathLst>
                <a:path w="163809" h="9613" extrusionOk="0">
                  <a:moveTo>
                    <a:pt x="81904" y="1"/>
                  </a:moveTo>
                  <a:cubicBezTo>
                    <a:pt x="36677" y="1"/>
                    <a:pt x="0" y="2155"/>
                    <a:pt x="0" y="4823"/>
                  </a:cubicBezTo>
                  <a:cubicBezTo>
                    <a:pt x="0" y="7458"/>
                    <a:pt x="36677" y="9612"/>
                    <a:pt x="81904" y="9612"/>
                  </a:cubicBezTo>
                  <a:cubicBezTo>
                    <a:pt x="127131" y="9612"/>
                    <a:pt x="163808" y="7458"/>
                    <a:pt x="163808" y="4823"/>
                  </a:cubicBezTo>
                  <a:cubicBezTo>
                    <a:pt x="163808" y="2155"/>
                    <a:pt x="127131" y="1"/>
                    <a:pt x="8190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0" name="Google Shape;3520;p62"/>
            <p:cNvSpPr/>
            <p:nvPr/>
          </p:nvSpPr>
          <p:spPr>
            <a:xfrm>
              <a:off x="1972925" y="4535825"/>
              <a:ext cx="4095225" cy="235500"/>
            </a:xfrm>
            <a:custGeom>
              <a:avLst/>
              <a:gdLst/>
              <a:ahLst/>
              <a:cxnLst/>
              <a:rect l="l" t="t" r="r" b="b"/>
              <a:pathLst>
                <a:path w="163809" h="9420" extrusionOk="0">
                  <a:moveTo>
                    <a:pt x="58310" y="1"/>
                  </a:moveTo>
                  <a:lnTo>
                    <a:pt x="58310" y="1"/>
                  </a:lnTo>
                  <a:cubicBezTo>
                    <a:pt x="53489" y="97"/>
                    <a:pt x="48892" y="226"/>
                    <a:pt x="44488" y="354"/>
                  </a:cubicBezTo>
                  <a:cubicBezTo>
                    <a:pt x="41917" y="1062"/>
                    <a:pt x="39924" y="1126"/>
                    <a:pt x="39924" y="1126"/>
                  </a:cubicBezTo>
                  <a:lnTo>
                    <a:pt x="39924" y="1094"/>
                  </a:lnTo>
                  <a:cubicBezTo>
                    <a:pt x="39924" y="1062"/>
                    <a:pt x="39924" y="837"/>
                    <a:pt x="39956" y="483"/>
                  </a:cubicBezTo>
                  <a:lnTo>
                    <a:pt x="39956" y="483"/>
                  </a:lnTo>
                  <a:cubicBezTo>
                    <a:pt x="37609" y="579"/>
                    <a:pt x="35391" y="676"/>
                    <a:pt x="33206" y="740"/>
                  </a:cubicBezTo>
                  <a:cubicBezTo>
                    <a:pt x="33238" y="901"/>
                    <a:pt x="33238" y="1029"/>
                    <a:pt x="33238" y="1158"/>
                  </a:cubicBezTo>
                  <a:cubicBezTo>
                    <a:pt x="33238" y="1383"/>
                    <a:pt x="33206" y="1512"/>
                    <a:pt x="33206" y="1512"/>
                  </a:cubicBezTo>
                  <a:cubicBezTo>
                    <a:pt x="33206" y="1512"/>
                    <a:pt x="31791" y="1415"/>
                    <a:pt x="29830" y="901"/>
                  </a:cubicBezTo>
                  <a:cubicBezTo>
                    <a:pt x="11605" y="1801"/>
                    <a:pt x="0" y="3119"/>
                    <a:pt x="0" y="4630"/>
                  </a:cubicBezTo>
                  <a:cubicBezTo>
                    <a:pt x="0" y="7265"/>
                    <a:pt x="36677" y="9419"/>
                    <a:pt x="81904" y="9419"/>
                  </a:cubicBezTo>
                  <a:cubicBezTo>
                    <a:pt x="127131" y="9419"/>
                    <a:pt x="163808" y="7265"/>
                    <a:pt x="163808" y="4630"/>
                  </a:cubicBezTo>
                  <a:cubicBezTo>
                    <a:pt x="163808" y="2444"/>
                    <a:pt x="139218" y="612"/>
                    <a:pt x="105498" y="1"/>
                  </a:cubicBezTo>
                  <a:lnTo>
                    <a:pt x="105498" y="1"/>
                  </a:lnTo>
                  <a:lnTo>
                    <a:pt x="106430" y="1190"/>
                  </a:lnTo>
                  <a:cubicBezTo>
                    <a:pt x="106495" y="1287"/>
                    <a:pt x="106527" y="1415"/>
                    <a:pt x="106463" y="1512"/>
                  </a:cubicBezTo>
                  <a:cubicBezTo>
                    <a:pt x="106430" y="1608"/>
                    <a:pt x="106302" y="1672"/>
                    <a:pt x="106205" y="1672"/>
                  </a:cubicBezTo>
                  <a:lnTo>
                    <a:pt x="57603" y="1672"/>
                  </a:lnTo>
                  <a:cubicBezTo>
                    <a:pt x="57475" y="1672"/>
                    <a:pt x="57378" y="1608"/>
                    <a:pt x="57314" y="1512"/>
                  </a:cubicBezTo>
                  <a:cubicBezTo>
                    <a:pt x="57282" y="1415"/>
                    <a:pt x="57282" y="1287"/>
                    <a:pt x="57346" y="1190"/>
                  </a:cubicBezTo>
                  <a:lnTo>
                    <a:pt x="5831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1" name="Google Shape;3521;p62"/>
            <p:cNvSpPr/>
            <p:nvPr/>
          </p:nvSpPr>
          <p:spPr>
            <a:xfrm>
              <a:off x="2121600" y="3176250"/>
              <a:ext cx="133425" cy="207225"/>
            </a:xfrm>
            <a:custGeom>
              <a:avLst/>
              <a:gdLst/>
              <a:ahLst/>
              <a:cxnLst/>
              <a:rect l="l" t="t" r="r" b="b"/>
              <a:pathLst>
                <a:path w="5337" h="8289" extrusionOk="0">
                  <a:moveTo>
                    <a:pt x="2783" y="0"/>
                  </a:moveTo>
                  <a:cubicBezTo>
                    <a:pt x="2420" y="0"/>
                    <a:pt x="2050" y="99"/>
                    <a:pt x="1704" y="317"/>
                  </a:cubicBezTo>
                  <a:cubicBezTo>
                    <a:pt x="161" y="1249"/>
                    <a:pt x="0" y="4528"/>
                    <a:pt x="386" y="6103"/>
                  </a:cubicBezTo>
                  <a:cubicBezTo>
                    <a:pt x="418" y="6230"/>
                    <a:pt x="1209" y="8289"/>
                    <a:pt x="1222" y="8289"/>
                  </a:cubicBezTo>
                  <a:cubicBezTo>
                    <a:pt x="1222" y="8289"/>
                    <a:pt x="1222" y="8289"/>
                    <a:pt x="1222" y="8289"/>
                  </a:cubicBezTo>
                  <a:cubicBezTo>
                    <a:pt x="1254" y="8289"/>
                    <a:pt x="3729" y="6328"/>
                    <a:pt x="4372" y="5042"/>
                  </a:cubicBezTo>
                  <a:cubicBezTo>
                    <a:pt x="4918" y="3949"/>
                    <a:pt x="5336" y="2438"/>
                    <a:pt x="4758" y="1281"/>
                  </a:cubicBezTo>
                  <a:cubicBezTo>
                    <a:pt x="4379" y="502"/>
                    <a:pt x="3600" y="0"/>
                    <a:pt x="27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2" name="Google Shape;3522;p62"/>
            <p:cNvSpPr/>
            <p:nvPr/>
          </p:nvSpPr>
          <p:spPr>
            <a:xfrm>
              <a:off x="1502000" y="3626850"/>
              <a:ext cx="143875" cy="202650"/>
            </a:xfrm>
            <a:custGeom>
              <a:avLst/>
              <a:gdLst/>
              <a:ahLst/>
              <a:cxnLst/>
              <a:rect l="l" t="t" r="r" b="b"/>
              <a:pathLst>
                <a:path w="5755" h="8106" extrusionOk="0">
                  <a:moveTo>
                    <a:pt x="2641" y="1"/>
                  </a:moveTo>
                  <a:cubicBezTo>
                    <a:pt x="1856" y="1"/>
                    <a:pt x="1101" y="408"/>
                    <a:pt x="740" y="1194"/>
                  </a:cubicBezTo>
                  <a:cubicBezTo>
                    <a:pt x="1" y="2833"/>
                    <a:pt x="1640" y="5662"/>
                    <a:pt x="2862" y="6755"/>
                  </a:cubicBezTo>
                  <a:cubicBezTo>
                    <a:pt x="2957" y="6850"/>
                    <a:pt x="4683" y="8105"/>
                    <a:pt x="4756" y="8105"/>
                  </a:cubicBezTo>
                  <a:cubicBezTo>
                    <a:pt x="4757" y="8105"/>
                    <a:pt x="4758" y="8105"/>
                    <a:pt x="4758" y="8105"/>
                  </a:cubicBezTo>
                  <a:cubicBezTo>
                    <a:pt x="4758" y="8105"/>
                    <a:pt x="5755" y="5083"/>
                    <a:pt x="5594" y="3669"/>
                  </a:cubicBezTo>
                  <a:cubicBezTo>
                    <a:pt x="5433" y="2479"/>
                    <a:pt x="4919" y="969"/>
                    <a:pt x="3826" y="326"/>
                  </a:cubicBezTo>
                  <a:cubicBezTo>
                    <a:pt x="3455" y="108"/>
                    <a:pt x="3044" y="1"/>
                    <a:pt x="264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3" name="Google Shape;3523;p62"/>
            <p:cNvSpPr/>
            <p:nvPr/>
          </p:nvSpPr>
          <p:spPr>
            <a:xfrm>
              <a:off x="2656800" y="3458200"/>
              <a:ext cx="462900" cy="1053550"/>
            </a:xfrm>
            <a:custGeom>
              <a:avLst/>
              <a:gdLst/>
              <a:ahLst/>
              <a:cxnLst/>
              <a:rect l="l" t="t" r="r" b="b"/>
              <a:pathLst>
                <a:path w="18516" h="42142" extrusionOk="0">
                  <a:moveTo>
                    <a:pt x="9161" y="0"/>
                  </a:moveTo>
                  <a:cubicBezTo>
                    <a:pt x="9161" y="0"/>
                    <a:pt x="0" y="9483"/>
                    <a:pt x="32" y="21119"/>
                  </a:cubicBezTo>
                  <a:cubicBezTo>
                    <a:pt x="97" y="32755"/>
                    <a:pt x="9354" y="42141"/>
                    <a:pt x="9354" y="42141"/>
                  </a:cubicBezTo>
                  <a:cubicBezTo>
                    <a:pt x="9354" y="42141"/>
                    <a:pt x="18515" y="32659"/>
                    <a:pt x="18483" y="21023"/>
                  </a:cubicBezTo>
                  <a:cubicBezTo>
                    <a:pt x="18419" y="9386"/>
                    <a:pt x="9161" y="0"/>
                    <a:pt x="91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4" name="Google Shape;3524;p62"/>
            <p:cNvSpPr/>
            <p:nvPr/>
          </p:nvSpPr>
          <p:spPr>
            <a:xfrm>
              <a:off x="1230400" y="3120375"/>
              <a:ext cx="1581525" cy="1453250"/>
            </a:xfrm>
            <a:custGeom>
              <a:avLst/>
              <a:gdLst/>
              <a:ahLst/>
              <a:cxnLst/>
              <a:rect l="l" t="t" r="r" b="b"/>
              <a:pathLst>
                <a:path w="63261" h="58130" extrusionOk="0">
                  <a:moveTo>
                    <a:pt x="47092" y="44790"/>
                  </a:moveTo>
                  <a:cubicBezTo>
                    <a:pt x="47542" y="46879"/>
                    <a:pt x="48377" y="49354"/>
                    <a:pt x="49920" y="51508"/>
                  </a:cubicBezTo>
                  <a:cubicBezTo>
                    <a:pt x="49085" y="51122"/>
                    <a:pt x="48217" y="50672"/>
                    <a:pt x="47252" y="50190"/>
                  </a:cubicBezTo>
                  <a:cubicBezTo>
                    <a:pt x="46545" y="49836"/>
                    <a:pt x="45806" y="49451"/>
                    <a:pt x="45066" y="49033"/>
                  </a:cubicBezTo>
                  <a:cubicBezTo>
                    <a:pt x="45195" y="48743"/>
                    <a:pt x="46288" y="46300"/>
                    <a:pt x="46352" y="44918"/>
                  </a:cubicBezTo>
                  <a:cubicBezTo>
                    <a:pt x="46609" y="44886"/>
                    <a:pt x="46867" y="44822"/>
                    <a:pt x="47092" y="44790"/>
                  </a:cubicBezTo>
                  <a:close/>
                  <a:moveTo>
                    <a:pt x="26617" y="1"/>
                  </a:moveTo>
                  <a:cubicBezTo>
                    <a:pt x="26474" y="1"/>
                    <a:pt x="26334" y="15"/>
                    <a:pt x="26198" y="44"/>
                  </a:cubicBezTo>
                  <a:cubicBezTo>
                    <a:pt x="24912" y="334"/>
                    <a:pt x="24301" y="1684"/>
                    <a:pt x="24687" y="2873"/>
                  </a:cubicBezTo>
                  <a:cubicBezTo>
                    <a:pt x="25073" y="4095"/>
                    <a:pt x="26423" y="4898"/>
                    <a:pt x="27580" y="5316"/>
                  </a:cubicBezTo>
                  <a:cubicBezTo>
                    <a:pt x="28119" y="5496"/>
                    <a:pt x="28966" y="5550"/>
                    <a:pt x="29781" y="5550"/>
                  </a:cubicBezTo>
                  <a:cubicBezTo>
                    <a:pt x="30715" y="5550"/>
                    <a:pt x="31608" y="5479"/>
                    <a:pt x="31952" y="5445"/>
                  </a:cubicBezTo>
                  <a:cubicBezTo>
                    <a:pt x="32337" y="5830"/>
                    <a:pt x="32755" y="6216"/>
                    <a:pt x="33205" y="6698"/>
                  </a:cubicBezTo>
                  <a:cubicBezTo>
                    <a:pt x="33977" y="7502"/>
                    <a:pt x="34845" y="8402"/>
                    <a:pt x="35712" y="9463"/>
                  </a:cubicBezTo>
                  <a:cubicBezTo>
                    <a:pt x="35937" y="9752"/>
                    <a:pt x="36195" y="10041"/>
                    <a:pt x="36420" y="10363"/>
                  </a:cubicBezTo>
                  <a:cubicBezTo>
                    <a:pt x="35937" y="9945"/>
                    <a:pt x="35230" y="9366"/>
                    <a:pt x="35134" y="9334"/>
                  </a:cubicBezTo>
                  <a:cubicBezTo>
                    <a:pt x="34248" y="8744"/>
                    <a:pt x="32587" y="8167"/>
                    <a:pt x="31151" y="8167"/>
                  </a:cubicBezTo>
                  <a:cubicBezTo>
                    <a:pt x="30397" y="8167"/>
                    <a:pt x="29706" y="8326"/>
                    <a:pt x="29219" y="8723"/>
                  </a:cubicBezTo>
                  <a:cubicBezTo>
                    <a:pt x="28223" y="9559"/>
                    <a:pt x="28287" y="11038"/>
                    <a:pt x="29187" y="11938"/>
                  </a:cubicBezTo>
                  <a:cubicBezTo>
                    <a:pt x="29864" y="12615"/>
                    <a:pt x="30924" y="12837"/>
                    <a:pt x="31928" y="12837"/>
                  </a:cubicBezTo>
                  <a:cubicBezTo>
                    <a:pt x="32258" y="12837"/>
                    <a:pt x="32581" y="12813"/>
                    <a:pt x="32884" y="12774"/>
                  </a:cubicBezTo>
                  <a:cubicBezTo>
                    <a:pt x="34137" y="12581"/>
                    <a:pt x="36355" y="11166"/>
                    <a:pt x="36838" y="10877"/>
                  </a:cubicBezTo>
                  <a:cubicBezTo>
                    <a:pt x="37352" y="11552"/>
                    <a:pt x="37898" y="12227"/>
                    <a:pt x="38380" y="12999"/>
                  </a:cubicBezTo>
                  <a:cubicBezTo>
                    <a:pt x="39248" y="14317"/>
                    <a:pt x="40084" y="15731"/>
                    <a:pt x="40759" y="17306"/>
                  </a:cubicBezTo>
                  <a:cubicBezTo>
                    <a:pt x="40791" y="17403"/>
                    <a:pt x="40823" y="17499"/>
                    <a:pt x="40856" y="17595"/>
                  </a:cubicBezTo>
                  <a:cubicBezTo>
                    <a:pt x="40631" y="17338"/>
                    <a:pt x="39377" y="16052"/>
                    <a:pt x="39248" y="15956"/>
                  </a:cubicBezTo>
                  <a:cubicBezTo>
                    <a:pt x="38324" y="15221"/>
                    <a:pt x="36421" y="14364"/>
                    <a:pt x="34879" y="14364"/>
                  </a:cubicBezTo>
                  <a:cubicBezTo>
                    <a:pt x="34330" y="14364"/>
                    <a:pt x="33827" y="14473"/>
                    <a:pt x="33430" y="14735"/>
                  </a:cubicBezTo>
                  <a:cubicBezTo>
                    <a:pt x="32337" y="15442"/>
                    <a:pt x="32273" y="16920"/>
                    <a:pt x="33044" y="17917"/>
                  </a:cubicBezTo>
                  <a:cubicBezTo>
                    <a:pt x="33805" y="18860"/>
                    <a:pt x="35257" y="19141"/>
                    <a:pt x="36446" y="19141"/>
                  </a:cubicBezTo>
                  <a:cubicBezTo>
                    <a:pt x="36513" y="19141"/>
                    <a:pt x="36579" y="19140"/>
                    <a:pt x="36645" y="19138"/>
                  </a:cubicBezTo>
                  <a:cubicBezTo>
                    <a:pt x="38027" y="19074"/>
                    <a:pt x="40759" y="17692"/>
                    <a:pt x="40888" y="17628"/>
                  </a:cubicBezTo>
                  <a:cubicBezTo>
                    <a:pt x="41498" y="19106"/>
                    <a:pt x="42013" y="20681"/>
                    <a:pt x="42431" y="22288"/>
                  </a:cubicBezTo>
                  <a:cubicBezTo>
                    <a:pt x="42752" y="23478"/>
                    <a:pt x="43009" y="24667"/>
                    <a:pt x="43266" y="25889"/>
                  </a:cubicBezTo>
                  <a:cubicBezTo>
                    <a:pt x="42977" y="25567"/>
                    <a:pt x="41788" y="24378"/>
                    <a:pt x="41691" y="24281"/>
                  </a:cubicBezTo>
                  <a:cubicBezTo>
                    <a:pt x="40767" y="23547"/>
                    <a:pt x="38864" y="22690"/>
                    <a:pt x="37322" y="22690"/>
                  </a:cubicBezTo>
                  <a:cubicBezTo>
                    <a:pt x="36773" y="22690"/>
                    <a:pt x="36270" y="22798"/>
                    <a:pt x="35873" y="23060"/>
                  </a:cubicBezTo>
                  <a:cubicBezTo>
                    <a:pt x="34780" y="23767"/>
                    <a:pt x="34684" y="25246"/>
                    <a:pt x="35487" y="26242"/>
                  </a:cubicBezTo>
                  <a:cubicBezTo>
                    <a:pt x="36248" y="27186"/>
                    <a:pt x="37700" y="27466"/>
                    <a:pt x="38862" y="27466"/>
                  </a:cubicBezTo>
                  <a:cubicBezTo>
                    <a:pt x="38927" y="27466"/>
                    <a:pt x="38992" y="27465"/>
                    <a:pt x="39055" y="27464"/>
                  </a:cubicBezTo>
                  <a:cubicBezTo>
                    <a:pt x="40438" y="27399"/>
                    <a:pt x="43074" y="26082"/>
                    <a:pt x="43299" y="25985"/>
                  </a:cubicBezTo>
                  <a:cubicBezTo>
                    <a:pt x="43395" y="26532"/>
                    <a:pt x="43524" y="27078"/>
                    <a:pt x="43652" y="27624"/>
                  </a:cubicBezTo>
                  <a:cubicBezTo>
                    <a:pt x="44006" y="29425"/>
                    <a:pt x="44391" y="31225"/>
                    <a:pt x="44777" y="32993"/>
                  </a:cubicBezTo>
                  <a:cubicBezTo>
                    <a:pt x="44938" y="33603"/>
                    <a:pt x="45099" y="34214"/>
                    <a:pt x="45259" y="34793"/>
                  </a:cubicBezTo>
                  <a:cubicBezTo>
                    <a:pt x="44809" y="34343"/>
                    <a:pt x="43974" y="33507"/>
                    <a:pt x="43909" y="33443"/>
                  </a:cubicBezTo>
                  <a:cubicBezTo>
                    <a:pt x="42989" y="32687"/>
                    <a:pt x="41099" y="31846"/>
                    <a:pt x="39561" y="31846"/>
                  </a:cubicBezTo>
                  <a:cubicBezTo>
                    <a:pt x="39004" y="31846"/>
                    <a:pt x="38493" y="31956"/>
                    <a:pt x="38091" y="32221"/>
                  </a:cubicBezTo>
                  <a:cubicBezTo>
                    <a:pt x="36998" y="32928"/>
                    <a:pt x="36902" y="34407"/>
                    <a:pt x="37705" y="35371"/>
                  </a:cubicBezTo>
                  <a:cubicBezTo>
                    <a:pt x="38470" y="36319"/>
                    <a:pt x="39904" y="36627"/>
                    <a:pt x="41093" y="36627"/>
                  </a:cubicBezTo>
                  <a:cubicBezTo>
                    <a:pt x="41154" y="36627"/>
                    <a:pt x="41214" y="36626"/>
                    <a:pt x="41273" y="36625"/>
                  </a:cubicBezTo>
                  <a:cubicBezTo>
                    <a:pt x="42495" y="36561"/>
                    <a:pt x="44745" y="35500"/>
                    <a:pt x="45356" y="35211"/>
                  </a:cubicBezTo>
                  <a:cubicBezTo>
                    <a:pt x="45645" y="36207"/>
                    <a:pt x="45934" y="37171"/>
                    <a:pt x="46288" y="38136"/>
                  </a:cubicBezTo>
                  <a:cubicBezTo>
                    <a:pt x="46417" y="38554"/>
                    <a:pt x="46545" y="38971"/>
                    <a:pt x="46738" y="39357"/>
                  </a:cubicBezTo>
                  <a:cubicBezTo>
                    <a:pt x="46802" y="39550"/>
                    <a:pt x="46899" y="39775"/>
                    <a:pt x="46995" y="39968"/>
                  </a:cubicBezTo>
                  <a:cubicBezTo>
                    <a:pt x="46770" y="39936"/>
                    <a:pt x="46642" y="39936"/>
                    <a:pt x="46642" y="39936"/>
                  </a:cubicBezTo>
                  <a:lnTo>
                    <a:pt x="46642" y="39936"/>
                  </a:lnTo>
                  <a:cubicBezTo>
                    <a:pt x="46642" y="39936"/>
                    <a:pt x="46609" y="40514"/>
                    <a:pt x="46674" y="41414"/>
                  </a:cubicBezTo>
                  <a:cubicBezTo>
                    <a:pt x="45633" y="40696"/>
                    <a:pt x="44248" y="40034"/>
                    <a:pt x="43094" y="40034"/>
                  </a:cubicBezTo>
                  <a:cubicBezTo>
                    <a:pt x="42751" y="40034"/>
                    <a:pt x="42428" y="40093"/>
                    <a:pt x="42141" y="40225"/>
                  </a:cubicBezTo>
                  <a:cubicBezTo>
                    <a:pt x="40952" y="40772"/>
                    <a:pt x="40663" y="42218"/>
                    <a:pt x="41273" y="43311"/>
                  </a:cubicBezTo>
                  <a:cubicBezTo>
                    <a:pt x="41370" y="43440"/>
                    <a:pt x="41466" y="43568"/>
                    <a:pt x="41563" y="43697"/>
                  </a:cubicBezTo>
                  <a:cubicBezTo>
                    <a:pt x="41756" y="45143"/>
                    <a:pt x="42591" y="46718"/>
                    <a:pt x="43299" y="47522"/>
                  </a:cubicBezTo>
                  <a:cubicBezTo>
                    <a:pt x="43363" y="47618"/>
                    <a:pt x="44263" y="48454"/>
                    <a:pt x="44745" y="48872"/>
                  </a:cubicBezTo>
                  <a:cubicBezTo>
                    <a:pt x="44295" y="48615"/>
                    <a:pt x="43845" y="48390"/>
                    <a:pt x="43363" y="48101"/>
                  </a:cubicBezTo>
                  <a:cubicBezTo>
                    <a:pt x="42688" y="47747"/>
                    <a:pt x="41981" y="47297"/>
                    <a:pt x="41273" y="46911"/>
                  </a:cubicBezTo>
                  <a:cubicBezTo>
                    <a:pt x="40920" y="46686"/>
                    <a:pt x="40566" y="46461"/>
                    <a:pt x="40213" y="46236"/>
                  </a:cubicBezTo>
                  <a:cubicBezTo>
                    <a:pt x="39859" y="46011"/>
                    <a:pt x="39538" y="45754"/>
                    <a:pt x="39184" y="45529"/>
                  </a:cubicBezTo>
                  <a:cubicBezTo>
                    <a:pt x="38670" y="45143"/>
                    <a:pt x="38188" y="44757"/>
                    <a:pt x="37673" y="44340"/>
                  </a:cubicBezTo>
                  <a:cubicBezTo>
                    <a:pt x="38091" y="43697"/>
                    <a:pt x="39313" y="41704"/>
                    <a:pt x="39505" y="40547"/>
                  </a:cubicBezTo>
                  <a:cubicBezTo>
                    <a:pt x="39698" y="39325"/>
                    <a:pt x="39570" y="37750"/>
                    <a:pt x="38702" y="36850"/>
                  </a:cubicBezTo>
                  <a:cubicBezTo>
                    <a:pt x="38240" y="36388"/>
                    <a:pt x="37627" y="36138"/>
                    <a:pt x="37026" y="36138"/>
                  </a:cubicBezTo>
                  <a:cubicBezTo>
                    <a:pt x="36455" y="36138"/>
                    <a:pt x="35895" y="36364"/>
                    <a:pt x="35487" y="36850"/>
                  </a:cubicBezTo>
                  <a:cubicBezTo>
                    <a:pt x="34330" y="38264"/>
                    <a:pt x="35198" y="41414"/>
                    <a:pt x="36034" y="42797"/>
                  </a:cubicBezTo>
                  <a:cubicBezTo>
                    <a:pt x="36066" y="42829"/>
                    <a:pt x="36291" y="43118"/>
                    <a:pt x="36548" y="43407"/>
                  </a:cubicBezTo>
                  <a:cubicBezTo>
                    <a:pt x="36066" y="43022"/>
                    <a:pt x="35584" y="42604"/>
                    <a:pt x="35134" y="42186"/>
                  </a:cubicBezTo>
                  <a:cubicBezTo>
                    <a:pt x="33784" y="40997"/>
                    <a:pt x="32466" y="39711"/>
                    <a:pt x="31148" y="38457"/>
                  </a:cubicBezTo>
                  <a:cubicBezTo>
                    <a:pt x="30859" y="38200"/>
                    <a:pt x="30569" y="37943"/>
                    <a:pt x="30312" y="37654"/>
                  </a:cubicBezTo>
                  <a:cubicBezTo>
                    <a:pt x="30666" y="37107"/>
                    <a:pt x="31984" y="34953"/>
                    <a:pt x="32177" y="33732"/>
                  </a:cubicBezTo>
                  <a:cubicBezTo>
                    <a:pt x="32369" y="32543"/>
                    <a:pt x="32273" y="30967"/>
                    <a:pt x="31373" y="30035"/>
                  </a:cubicBezTo>
                  <a:cubicBezTo>
                    <a:pt x="30935" y="29581"/>
                    <a:pt x="30334" y="29340"/>
                    <a:pt x="29739" y="29340"/>
                  </a:cubicBezTo>
                  <a:cubicBezTo>
                    <a:pt x="29153" y="29340"/>
                    <a:pt x="28573" y="29573"/>
                    <a:pt x="28159" y="30067"/>
                  </a:cubicBezTo>
                  <a:cubicBezTo>
                    <a:pt x="27001" y="31450"/>
                    <a:pt x="27869" y="34632"/>
                    <a:pt x="28737" y="35982"/>
                  </a:cubicBezTo>
                  <a:cubicBezTo>
                    <a:pt x="28769" y="36046"/>
                    <a:pt x="29026" y="36368"/>
                    <a:pt x="29316" y="36721"/>
                  </a:cubicBezTo>
                  <a:cubicBezTo>
                    <a:pt x="28576" y="36046"/>
                    <a:pt x="27837" y="35371"/>
                    <a:pt x="27066" y="34761"/>
                  </a:cubicBezTo>
                  <a:cubicBezTo>
                    <a:pt x="25748" y="33635"/>
                    <a:pt x="24398" y="32607"/>
                    <a:pt x="23015" y="31707"/>
                  </a:cubicBezTo>
                  <a:cubicBezTo>
                    <a:pt x="23144" y="31514"/>
                    <a:pt x="24751" y="29039"/>
                    <a:pt x="24976" y="27657"/>
                  </a:cubicBezTo>
                  <a:cubicBezTo>
                    <a:pt x="25137" y="26467"/>
                    <a:pt x="25041" y="24892"/>
                    <a:pt x="24140" y="23992"/>
                  </a:cubicBezTo>
                  <a:cubicBezTo>
                    <a:pt x="23696" y="23531"/>
                    <a:pt x="23090" y="23280"/>
                    <a:pt x="22493" y="23280"/>
                  </a:cubicBezTo>
                  <a:cubicBezTo>
                    <a:pt x="21925" y="23280"/>
                    <a:pt x="21365" y="23507"/>
                    <a:pt x="20958" y="23992"/>
                  </a:cubicBezTo>
                  <a:cubicBezTo>
                    <a:pt x="19769" y="25406"/>
                    <a:pt x="20637" y="28557"/>
                    <a:pt x="21505" y="29939"/>
                  </a:cubicBezTo>
                  <a:cubicBezTo>
                    <a:pt x="21569" y="30035"/>
                    <a:pt x="22501" y="31192"/>
                    <a:pt x="22855" y="31578"/>
                  </a:cubicBezTo>
                  <a:lnTo>
                    <a:pt x="22790" y="31546"/>
                  </a:lnTo>
                  <a:cubicBezTo>
                    <a:pt x="21344" y="30646"/>
                    <a:pt x="19801" y="29939"/>
                    <a:pt x="18354" y="29328"/>
                  </a:cubicBezTo>
                  <a:cubicBezTo>
                    <a:pt x="16876" y="28750"/>
                    <a:pt x="15429" y="28299"/>
                    <a:pt x="14111" y="27946"/>
                  </a:cubicBezTo>
                  <a:cubicBezTo>
                    <a:pt x="12794" y="27560"/>
                    <a:pt x="11540" y="27303"/>
                    <a:pt x="10447" y="27078"/>
                  </a:cubicBezTo>
                  <a:cubicBezTo>
                    <a:pt x="9836" y="26982"/>
                    <a:pt x="9290" y="26885"/>
                    <a:pt x="8775" y="26789"/>
                  </a:cubicBezTo>
                  <a:lnTo>
                    <a:pt x="8808" y="26789"/>
                  </a:lnTo>
                  <a:cubicBezTo>
                    <a:pt x="8840" y="26757"/>
                    <a:pt x="7008" y="25567"/>
                    <a:pt x="6879" y="25503"/>
                  </a:cubicBezTo>
                  <a:cubicBezTo>
                    <a:pt x="6051" y="25089"/>
                    <a:pt x="4680" y="24736"/>
                    <a:pt x="3408" y="24736"/>
                  </a:cubicBezTo>
                  <a:cubicBezTo>
                    <a:pt x="2407" y="24736"/>
                    <a:pt x="1466" y="24955"/>
                    <a:pt x="900" y="25535"/>
                  </a:cubicBezTo>
                  <a:cubicBezTo>
                    <a:pt x="0" y="26467"/>
                    <a:pt x="225" y="27946"/>
                    <a:pt x="1222" y="28717"/>
                  </a:cubicBezTo>
                  <a:cubicBezTo>
                    <a:pt x="1813" y="29194"/>
                    <a:pt x="2608" y="29365"/>
                    <a:pt x="3405" y="29365"/>
                  </a:cubicBezTo>
                  <a:cubicBezTo>
                    <a:pt x="3951" y="29365"/>
                    <a:pt x="4499" y="29285"/>
                    <a:pt x="4982" y="29167"/>
                  </a:cubicBezTo>
                  <a:cubicBezTo>
                    <a:pt x="6172" y="28846"/>
                    <a:pt x="8197" y="27271"/>
                    <a:pt x="8711" y="26853"/>
                  </a:cubicBezTo>
                  <a:cubicBezTo>
                    <a:pt x="9225" y="26949"/>
                    <a:pt x="9804" y="27078"/>
                    <a:pt x="10415" y="27207"/>
                  </a:cubicBezTo>
                  <a:cubicBezTo>
                    <a:pt x="11508" y="27432"/>
                    <a:pt x="12729" y="27721"/>
                    <a:pt x="14047" y="28139"/>
                  </a:cubicBezTo>
                  <a:cubicBezTo>
                    <a:pt x="14401" y="28235"/>
                    <a:pt x="14786" y="28364"/>
                    <a:pt x="15140" y="28492"/>
                  </a:cubicBezTo>
                  <a:cubicBezTo>
                    <a:pt x="14497" y="28396"/>
                    <a:pt x="13597" y="28332"/>
                    <a:pt x="13501" y="28332"/>
                  </a:cubicBezTo>
                  <a:cubicBezTo>
                    <a:pt x="11893" y="28364"/>
                    <a:pt x="8775" y="29360"/>
                    <a:pt x="8229" y="31096"/>
                  </a:cubicBezTo>
                  <a:cubicBezTo>
                    <a:pt x="7843" y="32350"/>
                    <a:pt x="8743" y="33539"/>
                    <a:pt x="9965" y="33796"/>
                  </a:cubicBezTo>
                  <a:cubicBezTo>
                    <a:pt x="10127" y="33830"/>
                    <a:pt x="10292" y="33845"/>
                    <a:pt x="10457" y="33845"/>
                  </a:cubicBezTo>
                  <a:cubicBezTo>
                    <a:pt x="11569" y="33845"/>
                    <a:pt x="12717" y="33146"/>
                    <a:pt x="13501" y="32446"/>
                  </a:cubicBezTo>
                  <a:cubicBezTo>
                    <a:pt x="14433" y="31610"/>
                    <a:pt x="15526" y="29200"/>
                    <a:pt x="15783" y="28685"/>
                  </a:cubicBezTo>
                  <a:cubicBezTo>
                    <a:pt x="16587" y="28942"/>
                    <a:pt x="17390" y="29264"/>
                    <a:pt x="18226" y="29617"/>
                  </a:cubicBezTo>
                  <a:cubicBezTo>
                    <a:pt x="19672" y="30228"/>
                    <a:pt x="21151" y="30967"/>
                    <a:pt x="22598" y="31900"/>
                  </a:cubicBezTo>
                  <a:cubicBezTo>
                    <a:pt x="22662" y="31964"/>
                    <a:pt x="22726" y="32028"/>
                    <a:pt x="22823" y="32060"/>
                  </a:cubicBezTo>
                  <a:cubicBezTo>
                    <a:pt x="22501" y="31964"/>
                    <a:pt x="20733" y="31610"/>
                    <a:pt x="20605" y="31578"/>
                  </a:cubicBezTo>
                  <a:cubicBezTo>
                    <a:pt x="20472" y="31568"/>
                    <a:pt x="20329" y="31562"/>
                    <a:pt x="20178" y="31562"/>
                  </a:cubicBezTo>
                  <a:cubicBezTo>
                    <a:pt x="18486" y="31562"/>
                    <a:pt x="15725" y="32230"/>
                    <a:pt x="15076" y="33764"/>
                  </a:cubicBezTo>
                  <a:cubicBezTo>
                    <a:pt x="14561" y="34986"/>
                    <a:pt x="15301" y="36271"/>
                    <a:pt x="16490" y="36625"/>
                  </a:cubicBezTo>
                  <a:cubicBezTo>
                    <a:pt x="16752" y="36708"/>
                    <a:pt x="17024" y="36744"/>
                    <a:pt x="17300" y="36744"/>
                  </a:cubicBezTo>
                  <a:cubicBezTo>
                    <a:pt x="18311" y="36744"/>
                    <a:pt x="19372" y="36248"/>
                    <a:pt x="20155" y="35693"/>
                  </a:cubicBezTo>
                  <a:cubicBezTo>
                    <a:pt x="21280" y="34889"/>
                    <a:pt x="22823" y="32221"/>
                    <a:pt x="22887" y="32093"/>
                  </a:cubicBezTo>
                  <a:cubicBezTo>
                    <a:pt x="24205" y="32993"/>
                    <a:pt x="25491" y="34021"/>
                    <a:pt x="26744" y="35146"/>
                  </a:cubicBezTo>
                  <a:cubicBezTo>
                    <a:pt x="27644" y="35950"/>
                    <a:pt x="28544" y="36786"/>
                    <a:pt x="29412" y="37654"/>
                  </a:cubicBezTo>
                  <a:cubicBezTo>
                    <a:pt x="28994" y="37557"/>
                    <a:pt x="27355" y="37204"/>
                    <a:pt x="27226" y="37204"/>
                  </a:cubicBezTo>
                  <a:cubicBezTo>
                    <a:pt x="27073" y="37188"/>
                    <a:pt x="26905" y="37180"/>
                    <a:pt x="26727" y="37180"/>
                  </a:cubicBezTo>
                  <a:cubicBezTo>
                    <a:pt x="25029" y="37180"/>
                    <a:pt x="22337" y="37877"/>
                    <a:pt x="21698" y="39389"/>
                  </a:cubicBezTo>
                  <a:cubicBezTo>
                    <a:pt x="21183" y="40579"/>
                    <a:pt x="21923" y="41864"/>
                    <a:pt x="23112" y="42250"/>
                  </a:cubicBezTo>
                  <a:cubicBezTo>
                    <a:pt x="23366" y="42330"/>
                    <a:pt x="23629" y="42366"/>
                    <a:pt x="23896" y="42366"/>
                  </a:cubicBezTo>
                  <a:cubicBezTo>
                    <a:pt x="24915" y="42366"/>
                    <a:pt x="25987" y="41846"/>
                    <a:pt x="26776" y="41286"/>
                  </a:cubicBezTo>
                  <a:cubicBezTo>
                    <a:pt x="27901" y="40514"/>
                    <a:pt x="29380" y="37943"/>
                    <a:pt x="29476" y="37718"/>
                  </a:cubicBezTo>
                  <a:cubicBezTo>
                    <a:pt x="29894" y="38136"/>
                    <a:pt x="30280" y="38521"/>
                    <a:pt x="30698" y="38907"/>
                  </a:cubicBezTo>
                  <a:cubicBezTo>
                    <a:pt x="31984" y="40193"/>
                    <a:pt x="33269" y="41511"/>
                    <a:pt x="34620" y="42765"/>
                  </a:cubicBezTo>
                  <a:cubicBezTo>
                    <a:pt x="35070" y="43182"/>
                    <a:pt x="35520" y="43600"/>
                    <a:pt x="36002" y="44018"/>
                  </a:cubicBezTo>
                  <a:cubicBezTo>
                    <a:pt x="35359" y="43857"/>
                    <a:pt x="34234" y="43632"/>
                    <a:pt x="34105" y="43600"/>
                  </a:cubicBezTo>
                  <a:cubicBezTo>
                    <a:pt x="33973" y="43590"/>
                    <a:pt x="33830" y="43584"/>
                    <a:pt x="33679" y="43584"/>
                  </a:cubicBezTo>
                  <a:cubicBezTo>
                    <a:pt x="31986" y="43584"/>
                    <a:pt x="29225" y="44252"/>
                    <a:pt x="28576" y="45786"/>
                  </a:cubicBezTo>
                  <a:cubicBezTo>
                    <a:pt x="28062" y="47008"/>
                    <a:pt x="28801" y="48293"/>
                    <a:pt x="30023" y="48647"/>
                  </a:cubicBezTo>
                  <a:cubicBezTo>
                    <a:pt x="30285" y="48730"/>
                    <a:pt x="30557" y="48767"/>
                    <a:pt x="30832" y="48767"/>
                  </a:cubicBezTo>
                  <a:cubicBezTo>
                    <a:pt x="31842" y="48767"/>
                    <a:pt x="32898" y="48270"/>
                    <a:pt x="33655" y="47715"/>
                  </a:cubicBezTo>
                  <a:cubicBezTo>
                    <a:pt x="34652" y="47008"/>
                    <a:pt x="35937" y="44886"/>
                    <a:pt x="36291" y="44275"/>
                  </a:cubicBezTo>
                  <a:cubicBezTo>
                    <a:pt x="37095" y="44950"/>
                    <a:pt x="37866" y="45625"/>
                    <a:pt x="38670" y="46236"/>
                  </a:cubicBezTo>
                  <a:cubicBezTo>
                    <a:pt x="39023" y="46493"/>
                    <a:pt x="39377" y="46750"/>
                    <a:pt x="39730" y="46975"/>
                  </a:cubicBezTo>
                  <a:cubicBezTo>
                    <a:pt x="40084" y="47233"/>
                    <a:pt x="40438" y="47458"/>
                    <a:pt x="40759" y="47683"/>
                  </a:cubicBezTo>
                  <a:cubicBezTo>
                    <a:pt x="41498" y="48133"/>
                    <a:pt x="42173" y="48551"/>
                    <a:pt x="42881" y="48968"/>
                  </a:cubicBezTo>
                  <a:cubicBezTo>
                    <a:pt x="43202" y="49161"/>
                    <a:pt x="43556" y="49354"/>
                    <a:pt x="43877" y="49547"/>
                  </a:cubicBezTo>
                  <a:cubicBezTo>
                    <a:pt x="43266" y="49322"/>
                    <a:pt x="42302" y="48936"/>
                    <a:pt x="42206" y="48936"/>
                  </a:cubicBezTo>
                  <a:cubicBezTo>
                    <a:pt x="41747" y="48815"/>
                    <a:pt x="41145" y="48745"/>
                    <a:pt x="40498" y="48745"/>
                  </a:cubicBezTo>
                  <a:cubicBezTo>
                    <a:pt x="38919" y="48745"/>
                    <a:pt x="37071" y="49160"/>
                    <a:pt x="36387" y="50254"/>
                  </a:cubicBezTo>
                  <a:cubicBezTo>
                    <a:pt x="35712" y="51347"/>
                    <a:pt x="36259" y="52729"/>
                    <a:pt x="37384" y="53276"/>
                  </a:cubicBezTo>
                  <a:cubicBezTo>
                    <a:pt x="37776" y="53477"/>
                    <a:pt x="38219" y="53562"/>
                    <a:pt x="38676" y="53562"/>
                  </a:cubicBezTo>
                  <a:cubicBezTo>
                    <a:pt x="39530" y="53562"/>
                    <a:pt x="40433" y="53267"/>
                    <a:pt x="41145" y="52890"/>
                  </a:cubicBezTo>
                  <a:cubicBezTo>
                    <a:pt x="42334" y="52311"/>
                    <a:pt x="44134" y="50093"/>
                    <a:pt x="44327" y="49804"/>
                  </a:cubicBezTo>
                  <a:cubicBezTo>
                    <a:pt x="45163" y="50286"/>
                    <a:pt x="45999" y="50736"/>
                    <a:pt x="46770" y="51154"/>
                  </a:cubicBezTo>
                  <a:cubicBezTo>
                    <a:pt x="48827" y="52247"/>
                    <a:pt x="50627" y="53147"/>
                    <a:pt x="52010" y="53790"/>
                  </a:cubicBezTo>
                  <a:cubicBezTo>
                    <a:pt x="56542" y="57712"/>
                    <a:pt x="62907" y="58130"/>
                    <a:pt x="62907" y="58130"/>
                  </a:cubicBezTo>
                  <a:cubicBezTo>
                    <a:pt x="62907" y="58130"/>
                    <a:pt x="63260" y="50511"/>
                    <a:pt x="58760" y="45465"/>
                  </a:cubicBezTo>
                  <a:cubicBezTo>
                    <a:pt x="57121" y="43632"/>
                    <a:pt x="55096" y="42411"/>
                    <a:pt x="53135" y="41607"/>
                  </a:cubicBezTo>
                  <a:cubicBezTo>
                    <a:pt x="53263" y="41447"/>
                    <a:pt x="53392" y="41318"/>
                    <a:pt x="53488" y="41189"/>
                  </a:cubicBezTo>
                  <a:cubicBezTo>
                    <a:pt x="54131" y="40161"/>
                    <a:pt x="54710" y="38682"/>
                    <a:pt x="54292" y="37493"/>
                  </a:cubicBezTo>
                  <a:cubicBezTo>
                    <a:pt x="53976" y="36593"/>
                    <a:pt x="53145" y="35969"/>
                    <a:pt x="52244" y="35969"/>
                  </a:cubicBezTo>
                  <a:cubicBezTo>
                    <a:pt x="51954" y="35969"/>
                    <a:pt x="51656" y="36034"/>
                    <a:pt x="51367" y="36175"/>
                  </a:cubicBezTo>
                  <a:cubicBezTo>
                    <a:pt x="50113" y="36753"/>
                    <a:pt x="49502" y="38746"/>
                    <a:pt x="49374" y="40386"/>
                  </a:cubicBezTo>
                  <a:cubicBezTo>
                    <a:pt x="48892" y="40257"/>
                    <a:pt x="48442" y="40193"/>
                    <a:pt x="48056" y="40129"/>
                  </a:cubicBezTo>
                  <a:cubicBezTo>
                    <a:pt x="47895" y="39743"/>
                    <a:pt x="47734" y="39389"/>
                    <a:pt x="47542" y="39004"/>
                  </a:cubicBezTo>
                  <a:cubicBezTo>
                    <a:pt x="47381" y="38618"/>
                    <a:pt x="47252" y="38232"/>
                    <a:pt x="47092" y="37814"/>
                  </a:cubicBezTo>
                  <a:cubicBezTo>
                    <a:pt x="46867" y="37236"/>
                    <a:pt x="46674" y="36625"/>
                    <a:pt x="46481" y="36014"/>
                  </a:cubicBezTo>
                  <a:cubicBezTo>
                    <a:pt x="47188" y="35693"/>
                    <a:pt x="49310" y="34728"/>
                    <a:pt x="50113" y="33860"/>
                  </a:cubicBezTo>
                  <a:cubicBezTo>
                    <a:pt x="50917" y="32960"/>
                    <a:pt x="51688" y="31578"/>
                    <a:pt x="51463" y="30325"/>
                  </a:cubicBezTo>
                  <a:cubicBezTo>
                    <a:pt x="51245" y="29262"/>
                    <a:pt x="50358" y="28477"/>
                    <a:pt x="49330" y="28477"/>
                  </a:cubicBezTo>
                  <a:cubicBezTo>
                    <a:pt x="49144" y="28477"/>
                    <a:pt x="48955" y="28503"/>
                    <a:pt x="48763" y="28557"/>
                  </a:cubicBezTo>
                  <a:cubicBezTo>
                    <a:pt x="47027" y="29071"/>
                    <a:pt x="45999" y="32189"/>
                    <a:pt x="45967" y="33828"/>
                  </a:cubicBezTo>
                  <a:cubicBezTo>
                    <a:pt x="45967" y="33860"/>
                    <a:pt x="45999" y="34214"/>
                    <a:pt x="46031" y="34632"/>
                  </a:cubicBezTo>
                  <a:cubicBezTo>
                    <a:pt x="45870" y="34021"/>
                    <a:pt x="45677" y="33410"/>
                    <a:pt x="45516" y="32800"/>
                  </a:cubicBezTo>
                  <a:cubicBezTo>
                    <a:pt x="45066" y="31064"/>
                    <a:pt x="44681" y="29296"/>
                    <a:pt x="44263" y="27496"/>
                  </a:cubicBezTo>
                  <a:cubicBezTo>
                    <a:pt x="44166" y="27110"/>
                    <a:pt x="44102" y="26757"/>
                    <a:pt x="44006" y="26371"/>
                  </a:cubicBezTo>
                  <a:cubicBezTo>
                    <a:pt x="44616" y="26114"/>
                    <a:pt x="46899" y="25053"/>
                    <a:pt x="47734" y="24153"/>
                  </a:cubicBezTo>
                  <a:cubicBezTo>
                    <a:pt x="48538" y="23253"/>
                    <a:pt x="49342" y="21871"/>
                    <a:pt x="49085" y="20617"/>
                  </a:cubicBezTo>
                  <a:cubicBezTo>
                    <a:pt x="48896" y="19568"/>
                    <a:pt x="48032" y="18789"/>
                    <a:pt x="47021" y="18789"/>
                  </a:cubicBezTo>
                  <a:cubicBezTo>
                    <a:pt x="46824" y="18789"/>
                    <a:pt x="46621" y="18818"/>
                    <a:pt x="46417" y="18881"/>
                  </a:cubicBezTo>
                  <a:cubicBezTo>
                    <a:pt x="44681" y="19395"/>
                    <a:pt x="43652" y="22481"/>
                    <a:pt x="43620" y="24121"/>
                  </a:cubicBezTo>
                  <a:cubicBezTo>
                    <a:pt x="43620" y="24185"/>
                    <a:pt x="43652" y="24603"/>
                    <a:pt x="43684" y="25053"/>
                  </a:cubicBezTo>
                  <a:cubicBezTo>
                    <a:pt x="43459" y="24089"/>
                    <a:pt x="43202" y="23124"/>
                    <a:pt x="42945" y="22160"/>
                  </a:cubicBezTo>
                  <a:cubicBezTo>
                    <a:pt x="42463" y="20521"/>
                    <a:pt x="41884" y="18913"/>
                    <a:pt x="41209" y="17370"/>
                  </a:cubicBezTo>
                  <a:cubicBezTo>
                    <a:pt x="41434" y="17306"/>
                    <a:pt x="44166" y="16117"/>
                    <a:pt x="45066" y="15088"/>
                  </a:cubicBezTo>
                  <a:cubicBezTo>
                    <a:pt x="45870" y="14188"/>
                    <a:pt x="46674" y="12838"/>
                    <a:pt x="46417" y="11584"/>
                  </a:cubicBezTo>
                  <a:cubicBezTo>
                    <a:pt x="46226" y="10522"/>
                    <a:pt x="45343" y="9737"/>
                    <a:pt x="44315" y="9737"/>
                  </a:cubicBezTo>
                  <a:cubicBezTo>
                    <a:pt x="44130" y="9737"/>
                    <a:pt x="43940" y="9762"/>
                    <a:pt x="43749" y="9816"/>
                  </a:cubicBezTo>
                  <a:cubicBezTo>
                    <a:pt x="42013" y="10331"/>
                    <a:pt x="40984" y="13449"/>
                    <a:pt x="40952" y="15088"/>
                  </a:cubicBezTo>
                  <a:cubicBezTo>
                    <a:pt x="40952" y="15185"/>
                    <a:pt x="41081" y="16663"/>
                    <a:pt x="41145" y="17210"/>
                  </a:cubicBezTo>
                  <a:lnTo>
                    <a:pt x="41113" y="17145"/>
                  </a:lnTo>
                  <a:cubicBezTo>
                    <a:pt x="40406" y="15570"/>
                    <a:pt x="39538" y="14156"/>
                    <a:pt x="38638" y="12838"/>
                  </a:cubicBezTo>
                  <a:cubicBezTo>
                    <a:pt x="37738" y="11520"/>
                    <a:pt x="36773" y="10363"/>
                    <a:pt x="35873" y="9334"/>
                  </a:cubicBezTo>
                  <a:cubicBezTo>
                    <a:pt x="34973" y="8273"/>
                    <a:pt x="34073" y="7373"/>
                    <a:pt x="33269" y="6602"/>
                  </a:cubicBezTo>
                  <a:cubicBezTo>
                    <a:pt x="32852" y="6184"/>
                    <a:pt x="32434" y="5798"/>
                    <a:pt x="32048" y="5445"/>
                  </a:cubicBezTo>
                  <a:lnTo>
                    <a:pt x="32112" y="5445"/>
                  </a:lnTo>
                  <a:cubicBezTo>
                    <a:pt x="32144" y="5445"/>
                    <a:pt x="31244" y="3420"/>
                    <a:pt x="31180" y="3291"/>
                  </a:cubicBezTo>
                  <a:cubicBezTo>
                    <a:pt x="30438" y="2015"/>
                    <a:pt x="28328" y="1"/>
                    <a:pt x="266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5" name="Google Shape;3525;p62"/>
            <p:cNvSpPr/>
            <p:nvPr/>
          </p:nvSpPr>
          <p:spPr>
            <a:xfrm>
              <a:off x="2969400" y="4123575"/>
              <a:ext cx="426750" cy="440400"/>
            </a:xfrm>
            <a:custGeom>
              <a:avLst/>
              <a:gdLst/>
              <a:ahLst/>
              <a:cxnLst/>
              <a:rect l="l" t="t" r="r" b="b"/>
              <a:pathLst>
                <a:path w="17070" h="17616" extrusionOk="0">
                  <a:moveTo>
                    <a:pt x="17005" y="1"/>
                  </a:moveTo>
                  <a:lnTo>
                    <a:pt x="17005" y="1"/>
                  </a:lnTo>
                  <a:cubicBezTo>
                    <a:pt x="17004" y="1"/>
                    <a:pt x="9354" y="226"/>
                    <a:pt x="4694" y="5112"/>
                  </a:cubicBezTo>
                  <a:cubicBezTo>
                    <a:pt x="0" y="9965"/>
                    <a:pt x="65" y="17616"/>
                    <a:pt x="65" y="17616"/>
                  </a:cubicBezTo>
                  <a:cubicBezTo>
                    <a:pt x="65" y="17616"/>
                    <a:pt x="7715" y="17359"/>
                    <a:pt x="12376" y="12505"/>
                  </a:cubicBezTo>
                  <a:cubicBezTo>
                    <a:pt x="17069" y="7651"/>
                    <a:pt x="17005" y="1"/>
                    <a:pt x="1700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6" name="Google Shape;3526;p62"/>
            <p:cNvSpPr/>
            <p:nvPr/>
          </p:nvSpPr>
          <p:spPr>
            <a:xfrm>
              <a:off x="1515675" y="3626950"/>
              <a:ext cx="126175" cy="202525"/>
            </a:xfrm>
            <a:custGeom>
              <a:avLst/>
              <a:gdLst/>
              <a:ahLst/>
              <a:cxnLst/>
              <a:rect l="l" t="t" r="r" b="b"/>
              <a:pathLst>
                <a:path w="5047" h="8101" extrusionOk="0">
                  <a:moveTo>
                    <a:pt x="2090" y="0"/>
                  </a:moveTo>
                  <a:cubicBezTo>
                    <a:pt x="1318" y="0"/>
                    <a:pt x="547" y="386"/>
                    <a:pt x="193" y="1190"/>
                  </a:cubicBezTo>
                  <a:cubicBezTo>
                    <a:pt x="65" y="1479"/>
                    <a:pt x="0" y="1800"/>
                    <a:pt x="0" y="2154"/>
                  </a:cubicBezTo>
                  <a:cubicBezTo>
                    <a:pt x="0" y="3761"/>
                    <a:pt x="1318" y="5851"/>
                    <a:pt x="2315" y="6751"/>
                  </a:cubicBezTo>
                  <a:cubicBezTo>
                    <a:pt x="2411" y="6847"/>
                    <a:pt x="4147" y="8101"/>
                    <a:pt x="4211" y="8101"/>
                  </a:cubicBezTo>
                  <a:cubicBezTo>
                    <a:pt x="4211" y="8101"/>
                    <a:pt x="5047" y="5529"/>
                    <a:pt x="5047" y="4018"/>
                  </a:cubicBezTo>
                  <a:cubicBezTo>
                    <a:pt x="5047" y="3890"/>
                    <a:pt x="5047" y="3761"/>
                    <a:pt x="5047" y="3665"/>
                  </a:cubicBezTo>
                  <a:cubicBezTo>
                    <a:pt x="4886" y="2475"/>
                    <a:pt x="4372" y="965"/>
                    <a:pt x="3279" y="322"/>
                  </a:cubicBezTo>
                  <a:cubicBezTo>
                    <a:pt x="2893" y="97"/>
                    <a:pt x="2508" y="0"/>
                    <a:pt x="209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7" name="Google Shape;3527;p62"/>
            <p:cNvSpPr/>
            <p:nvPr/>
          </p:nvSpPr>
          <p:spPr>
            <a:xfrm>
              <a:off x="2659200" y="4023125"/>
              <a:ext cx="458100" cy="488625"/>
            </a:xfrm>
            <a:custGeom>
              <a:avLst/>
              <a:gdLst/>
              <a:ahLst/>
              <a:cxnLst/>
              <a:rect l="l" t="t" r="r" b="b"/>
              <a:pathLst>
                <a:path w="18324" h="19545" extrusionOk="0">
                  <a:moveTo>
                    <a:pt x="1" y="1"/>
                  </a:moveTo>
                  <a:cubicBezTo>
                    <a:pt x="772" y="10930"/>
                    <a:pt x="9258" y="19544"/>
                    <a:pt x="9258" y="19544"/>
                  </a:cubicBezTo>
                  <a:cubicBezTo>
                    <a:pt x="9258" y="19544"/>
                    <a:pt x="17616" y="10898"/>
                    <a:pt x="1832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8" name="Google Shape;3528;p62"/>
            <p:cNvSpPr/>
            <p:nvPr/>
          </p:nvSpPr>
          <p:spPr>
            <a:xfrm>
              <a:off x="1239225" y="3702475"/>
              <a:ext cx="1564650" cy="871150"/>
            </a:xfrm>
            <a:custGeom>
              <a:avLst/>
              <a:gdLst/>
              <a:ahLst/>
              <a:cxnLst/>
              <a:rect l="l" t="t" r="r" b="b"/>
              <a:pathLst>
                <a:path w="62586" h="34846" extrusionOk="0">
                  <a:moveTo>
                    <a:pt x="46739" y="21506"/>
                  </a:moveTo>
                  <a:cubicBezTo>
                    <a:pt x="47189" y="23595"/>
                    <a:pt x="48024" y="26070"/>
                    <a:pt x="49567" y="28224"/>
                  </a:cubicBezTo>
                  <a:cubicBezTo>
                    <a:pt x="48732" y="27838"/>
                    <a:pt x="47864" y="27388"/>
                    <a:pt x="46899" y="26906"/>
                  </a:cubicBezTo>
                  <a:cubicBezTo>
                    <a:pt x="46192" y="26552"/>
                    <a:pt x="45453" y="26167"/>
                    <a:pt x="44713" y="25749"/>
                  </a:cubicBezTo>
                  <a:cubicBezTo>
                    <a:pt x="44842" y="25459"/>
                    <a:pt x="45935" y="23016"/>
                    <a:pt x="45999" y="21634"/>
                  </a:cubicBezTo>
                  <a:cubicBezTo>
                    <a:pt x="46256" y="21602"/>
                    <a:pt x="46514" y="21538"/>
                    <a:pt x="46739" y="21506"/>
                  </a:cubicBezTo>
                  <a:close/>
                  <a:moveTo>
                    <a:pt x="22148" y="1"/>
                  </a:moveTo>
                  <a:cubicBezTo>
                    <a:pt x="21570" y="1"/>
                    <a:pt x="21023" y="226"/>
                    <a:pt x="20605" y="708"/>
                  </a:cubicBezTo>
                  <a:cubicBezTo>
                    <a:pt x="20187" y="1190"/>
                    <a:pt x="20027" y="1897"/>
                    <a:pt x="20027" y="2669"/>
                  </a:cubicBezTo>
                  <a:cubicBezTo>
                    <a:pt x="20027" y="4083"/>
                    <a:pt x="20605" y="5755"/>
                    <a:pt x="21152" y="6655"/>
                  </a:cubicBezTo>
                  <a:cubicBezTo>
                    <a:pt x="21216" y="6751"/>
                    <a:pt x="22148" y="7908"/>
                    <a:pt x="22502" y="8294"/>
                  </a:cubicBezTo>
                  <a:lnTo>
                    <a:pt x="22437" y="8262"/>
                  </a:lnTo>
                  <a:cubicBezTo>
                    <a:pt x="20991" y="7362"/>
                    <a:pt x="19448" y="6655"/>
                    <a:pt x="18001" y="6044"/>
                  </a:cubicBezTo>
                  <a:cubicBezTo>
                    <a:pt x="16523" y="5466"/>
                    <a:pt x="15076" y="5015"/>
                    <a:pt x="13758" y="4662"/>
                  </a:cubicBezTo>
                  <a:cubicBezTo>
                    <a:pt x="12441" y="4276"/>
                    <a:pt x="11187" y="4019"/>
                    <a:pt x="10094" y="3794"/>
                  </a:cubicBezTo>
                  <a:cubicBezTo>
                    <a:pt x="9483" y="3698"/>
                    <a:pt x="8937" y="3601"/>
                    <a:pt x="8422" y="3505"/>
                  </a:cubicBezTo>
                  <a:lnTo>
                    <a:pt x="8455" y="3505"/>
                  </a:lnTo>
                  <a:cubicBezTo>
                    <a:pt x="8455" y="3440"/>
                    <a:pt x="6655" y="2283"/>
                    <a:pt x="6526" y="2219"/>
                  </a:cubicBezTo>
                  <a:cubicBezTo>
                    <a:pt x="5690" y="1801"/>
                    <a:pt x="4340" y="1447"/>
                    <a:pt x="3054" y="1447"/>
                  </a:cubicBezTo>
                  <a:cubicBezTo>
                    <a:pt x="2058" y="1447"/>
                    <a:pt x="1126" y="1672"/>
                    <a:pt x="547" y="2251"/>
                  </a:cubicBezTo>
                  <a:cubicBezTo>
                    <a:pt x="161" y="2637"/>
                    <a:pt x="1" y="3151"/>
                    <a:pt x="1" y="3665"/>
                  </a:cubicBezTo>
                  <a:cubicBezTo>
                    <a:pt x="1" y="4308"/>
                    <a:pt x="290" y="4983"/>
                    <a:pt x="869" y="5433"/>
                  </a:cubicBezTo>
                  <a:cubicBezTo>
                    <a:pt x="1447" y="5916"/>
                    <a:pt x="2251" y="6076"/>
                    <a:pt x="3054" y="6076"/>
                  </a:cubicBezTo>
                  <a:cubicBezTo>
                    <a:pt x="3601" y="6076"/>
                    <a:pt x="4147" y="5980"/>
                    <a:pt x="4629" y="5883"/>
                  </a:cubicBezTo>
                  <a:cubicBezTo>
                    <a:pt x="5819" y="5562"/>
                    <a:pt x="7844" y="3987"/>
                    <a:pt x="8358" y="3569"/>
                  </a:cubicBezTo>
                  <a:cubicBezTo>
                    <a:pt x="8872" y="3665"/>
                    <a:pt x="9451" y="3794"/>
                    <a:pt x="10062" y="3923"/>
                  </a:cubicBezTo>
                  <a:cubicBezTo>
                    <a:pt x="11155" y="4148"/>
                    <a:pt x="12376" y="4437"/>
                    <a:pt x="13694" y="4855"/>
                  </a:cubicBezTo>
                  <a:cubicBezTo>
                    <a:pt x="14048" y="4951"/>
                    <a:pt x="14433" y="5080"/>
                    <a:pt x="14787" y="5208"/>
                  </a:cubicBezTo>
                  <a:cubicBezTo>
                    <a:pt x="14144" y="5112"/>
                    <a:pt x="13244" y="5048"/>
                    <a:pt x="13148" y="5048"/>
                  </a:cubicBezTo>
                  <a:cubicBezTo>
                    <a:pt x="11540" y="5080"/>
                    <a:pt x="8422" y="6076"/>
                    <a:pt x="7876" y="7812"/>
                  </a:cubicBezTo>
                  <a:cubicBezTo>
                    <a:pt x="7812" y="8005"/>
                    <a:pt x="7780" y="8230"/>
                    <a:pt x="7780" y="8423"/>
                  </a:cubicBezTo>
                  <a:cubicBezTo>
                    <a:pt x="7780" y="9419"/>
                    <a:pt x="8583" y="10319"/>
                    <a:pt x="9612" y="10512"/>
                  </a:cubicBezTo>
                  <a:cubicBezTo>
                    <a:pt x="9773" y="10544"/>
                    <a:pt x="9933" y="10544"/>
                    <a:pt x="10094" y="10544"/>
                  </a:cubicBezTo>
                  <a:cubicBezTo>
                    <a:pt x="11219" y="10544"/>
                    <a:pt x="12376" y="9869"/>
                    <a:pt x="13148" y="9162"/>
                  </a:cubicBezTo>
                  <a:cubicBezTo>
                    <a:pt x="14080" y="8326"/>
                    <a:pt x="15173" y="5916"/>
                    <a:pt x="15430" y="5401"/>
                  </a:cubicBezTo>
                  <a:cubicBezTo>
                    <a:pt x="16234" y="5658"/>
                    <a:pt x="17037" y="5980"/>
                    <a:pt x="17873" y="6333"/>
                  </a:cubicBezTo>
                  <a:cubicBezTo>
                    <a:pt x="19319" y="6944"/>
                    <a:pt x="20798" y="7683"/>
                    <a:pt x="22245" y="8616"/>
                  </a:cubicBezTo>
                  <a:cubicBezTo>
                    <a:pt x="22309" y="8680"/>
                    <a:pt x="22373" y="8744"/>
                    <a:pt x="22470" y="8776"/>
                  </a:cubicBezTo>
                  <a:cubicBezTo>
                    <a:pt x="22148" y="8680"/>
                    <a:pt x="20380" y="8326"/>
                    <a:pt x="20252" y="8294"/>
                  </a:cubicBezTo>
                  <a:lnTo>
                    <a:pt x="19769" y="8294"/>
                  </a:lnTo>
                  <a:cubicBezTo>
                    <a:pt x="18066" y="8294"/>
                    <a:pt x="15366" y="8969"/>
                    <a:pt x="14723" y="10480"/>
                  </a:cubicBezTo>
                  <a:cubicBezTo>
                    <a:pt x="14594" y="10769"/>
                    <a:pt x="14530" y="11027"/>
                    <a:pt x="14530" y="11284"/>
                  </a:cubicBezTo>
                  <a:cubicBezTo>
                    <a:pt x="14530" y="12216"/>
                    <a:pt x="15205" y="13052"/>
                    <a:pt x="16137" y="13341"/>
                  </a:cubicBezTo>
                  <a:cubicBezTo>
                    <a:pt x="16394" y="13437"/>
                    <a:pt x="16651" y="13469"/>
                    <a:pt x="16941" y="13469"/>
                  </a:cubicBezTo>
                  <a:cubicBezTo>
                    <a:pt x="17937" y="13469"/>
                    <a:pt x="19030" y="12955"/>
                    <a:pt x="19802" y="12409"/>
                  </a:cubicBezTo>
                  <a:cubicBezTo>
                    <a:pt x="20927" y="11605"/>
                    <a:pt x="22470" y="8937"/>
                    <a:pt x="22534" y="8809"/>
                  </a:cubicBezTo>
                  <a:cubicBezTo>
                    <a:pt x="23852" y="9709"/>
                    <a:pt x="25138" y="10737"/>
                    <a:pt x="26391" y="11862"/>
                  </a:cubicBezTo>
                  <a:cubicBezTo>
                    <a:pt x="27291" y="12666"/>
                    <a:pt x="28191" y="13502"/>
                    <a:pt x="29059" y="14370"/>
                  </a:cubicBezTo>
                  <a:cubicBezTo>
                    <a:pt x="28641" y="14273"/>
                    <a:pt x="27002" y="13920"/>
                    <a:pt x="26873" y="13920"/>
                  </a:cubicBezTo>
                  <a:cubicBezTo>
                    <a:pt x="26713" y="13887"/>
                    <a:pt x="26552" y="13887"/>
                    <a:pt x="26391" y="13887"/>
                  </a:cubicBezTo>
                  <a:cubicBezTo>
                    <a:pt x="24688" y="13887"/>
                    <a:pt x="21987" y="14562"/>
                    <a:pt x="21345" y="16105"/>
                  </a:cubicBezTo>
                  <a:cubicBezTo>
                    <a:pt x="21216" y="16363"/>
                    <a:pt x="21184" y="16620"/>
                    <a:pt x="21184" y="16877"/>
                  </a:cubicBezTo>
                  <a:cubicBezTo>
                    <a:pt x="21184" y="17809"/>
                    <a:pt x="21827" y="18677"/>
                    <a:pt x="22759" y="18966"/>
                  </a:cubicBezTo>
                  <a:cubicBezTo>
                    <a:pt x="23016" y="19030"/>
                    <a:pt x="23305" y="19063"/>
                    <a:pt x="23562" y="19063"/>
                  </a:cubicBezTo>
                  <a:cubicBezTo>
                    <a:pt x="24591" y="19063"/>
                    <a:pt x="25652" y="18580"/>
                    <a:pt x="26423" y="18002"/>
                  </a:cubicBezTo>
                  <a:cubicBezTo>
                    <a:pt x="27548" y="17230"/>
                    <a:pt x="29027" y="14659"/>
                    <a:pt x="29123" y="14434"/>
                  </a:cubicBezTo>
                  <a:cubicBezTo>
                    <a:pt x="29541" y="14852"/>
                    <a:pt x="29927" y="15237"/>
                    <a:pt x="30345" y="15623"/>
                  </a:cubicBezTo>
                  <a:cubicBezTo>
                    <a:pt x="31631" y="16909"/>
                    <a:pt x="32916" y="18227"/>
                    <a:pt x="34267" y="19481"/>
                  </a:cubicBezTo>
                  <a:cubicBezTo>
                    <a:pt x="34717" y="19898"/>
                    <a:pt x="35167" y="20316"/>
                    <a:pt x="35649" y="20734"/>
                  </a:cubicBezTo>
                  <a:cubicBezTo>
                    <a:pt x="35006" y="20573"/>
                    <a:pt x="33881" y="20348"/>
                    <a:pt x="33752" y="20316"/>
                  </a:cubicBezTo>
                  <a:lnTo>
                    <a:pt x="33302" y="20316"/>
                  </a:lnTo>
                  <a:cubicBezTo>
                    <a:pt x="31599" y="20316"/>
                    <a:pt x="28866" y="20991"/>
                    <a:pt x="28223" y="22502"/>
                  </a:cubicBezTo>
                  <a:cubicBezTo>
                    <a:pt x="28127" y="22759"/>
                    <a:pt x="28063" y="23049"/>
                    <a:pt x="28063" y="23306"/>
                  </a:cubicBezTo>
                  <a:cubicBezTo>
                    <a:pt x="28063" y="24238"/>
                    <a:pt x="28706" y="25074"/>
                    <a:pt x="29670" y="25363"/>
                  </a:cubicBezTo>
                  <a:cubicBezTo>
                    <a:pt x="29927" y="25459"/>
                    <a:pt x="30184" y="25492"/>
                    <a:pt x="30441" y="25492"/>
                  </a:cubicBezTo>
                  <a:cubicBezTo>
                    <a:pt x="31470" y="25492"/>
                    <a:pt x="32531" y="24977"/>
                    <a:pt x="33302" y="24431"/>
                  </a:cubicBezTo>
                  <a:cubicBezTo>
                    <a:pt x="34299" y="23724"/>
                    <a:pt x="35584" y="21602"/>
                    <a:pt x="35938" y="20991"/>
                  </a:cubicBezTo>
                  <a:cubicBezTo>
                    <a:pt x="36742" y="21666"/>
                    <a:pt x="37513" y="22341"/>
                    <a:pt x="38317" y="22952"/>
                  </a:cubicBezTo>
                  <a:cubicBezTo>
                    <a:pt x="38670" y="23209"/>
                    <a:pt x="39024" y="23466"/>
                    <a:pt x="39377" y="23691"/>
                  </a:cubicBezTo>
                  <a:cubicBezTo>
                    <a:pt x="39731" y="23949"/>
                    <a:pt x="40085" y="24174"/>
                    <a:pt x="40406" y="24399"/>
                  </a:cubicBezTo>
                  <a:cubicBezTo>
                    <a:pt x="41145" y="24849"/>
                    <a:pt x="41820" y="25267"/>
                    <a:pt x="42528" y="25684"/>
                  </a:cubicBezTo>
                  <a:cubicBezTo>
                    <a:pt x="42849" y="25877"/>
                    <a:pt x="43203" y="26070"/>
                    <a:pt x="43524" y="26263"/>
                  </a:cubicBezTo>
                  <a:cubicBezTo>
                    <a:pt x="42913" y="26038"/>
                    <a:pt x="41949" y="25652"/>
                    <a:pt x="41853" y="25652"/>
                  </a:cubicBezTo>
                  <a:cubicBezTo>
                    <a:pt x="41403" y="25524"/>
                    <a:pt x="40792" y="25459"/>
                    <a:pt x="40149" y="25459"/>
                  </a:cubicBezTo>
                  <a:cubicBezTo>
                    <a:pt x="38574" y="25459"/>
                    <a:pt x="36710" y="25845"/>
                    <a:pt x="36034" y="26970"/>
                  </a:cubicBezTo>
                  <a:cubicBezTo>
                    <a:pt x="35842" y="27292"/>
                    <a:pt x="35745" y="27645"/>
                    <a:pt x="35745" y="28031"/>
                  </a:cubicBezTo>
                  <a:cubicBezTo>
                    <a:pt x="35745" y="28835"/>
                    <a:pt x="36227" y="29606"/>
                    <a:pt x="37031" y="29992"/>
                  </a:cubicBezTo>
                  <a:cubicBezTo>
                    <a:pt x="37417" y="30185"/>
                    <a:pt x="37867" y="30281"/>
                    <a:pt x="38317" y="30281"/>
                  </a:cubicBezTo>
                  <a:cubicBezTo>
                    <a:pt x="39152" y="30281"/>
                    <a:pt x="40085" y="29992"/>
                    <a:pt x="40792" y="29606"/>
                  </a:cubicBezTo>
                  <a:cubicBezTo>
                    <a:pt x="41981" y="29027"/>
                    <a:pt x="43781" y="26809"/>
                    <a:pt x="43974" y="26520"/>
                  </a:cubicBezTo>
                  <a:cubicBezTo>
                    <a:pt x="44810" y="27002"/>
                    <a:pt x="45646" y="27452"/>
                    <a:pt x="46417" y="27870"/>
                  </a:cubicBezTo>
                  <a:cubicBezTo>
                    <a:pt x="48474" y="28963"/>
                    <a:pt x="50274" y="29863"/>
                    <a:pt x="51657" y="30506"/>
                  </a:cubicBezTo>
                  <a:cubicBezTo>
                    <a:pt x="56189" y="34428"/>
                    <a:pt x="62554" y="34846"/>
                    <a:pt x="62554" y="34846"/>
                  </a:cubicBezTo>
                  <a:cubicBezTo>
                    <a:pt x="62554" y="34846"/>
                    <a:pt x="62586" y="34717"/>
                    <a:pt x="62586" y="34492"/>
                  </a:cubicBezTo>
                  <a:cubicBezTo>
                    <a:pt x="62586" y="32917"/>
                    <a:pt x="62329" y="26552"/>
                    <a:pt x="58407" y="22181"/>
                  </a:cubicBezTo>
                  <a:cubicBezTo>
                    <a:pt x="56768" y="20348"/>
                    <a:pt x="54743" y="19127"/>
                    <a:pt x="52782" y="18323"/>
                  </a:cubicBezTo>
                  <a:cubicBezTo>
                    <a:pt x="52910" y="18163"/>
                    <a:pt x="53039" y="18034"/>
                    <a:pt x="53135" y="17905"/>
                  </a:cubicBezTo>
                  <a:cubicBezTo>
                    <a:pt x="53617" y="17134"/>
                    <a:pt x="54067" y="16073"/>
                    <a:pt x="54067" y="15109"/>
                  </a:cubicBezTo>
                  <a:cubicBezTo>
                    <a:pt x="54067" y="14787"/>
                    <a:pt x="54035" y="14498"/>
                    <a:pt x="53939" y="14209"/>
                  </a:cubicBezTo>
                  <a:cubicBezTo>
                    <a:pt x="53714" y="13566"/>
                    <a:pt x="53232" y="13084"/>
                    <a:pt x="52653" y="12827"/>
                  </a:cubicBezTo>
                  <a:lnTo>
                    <a:pt x="51110" y="12827"/>
                  </a:lnTo>
                  <a:cubicBezTo>
                    <a:pt x="51078" y="12859"/>
                    <a:pt x="51046" y="12859"/>
                    <a:pt x="51014" y="12891"/>
                  </a:cubicBezTo>
                  <a:cubicBezTo>
                    <a:pt x="49760" y="13469"/>
                    <a:pt x="49149" y="15462"/>
                    <a:pt x="49021" y="17102"/>
                  </a:cubicBezTo>
                  <a:cubicBezTo>
                    <a:pt x="48539" y="16973"/>
                    <a:pt x="48089" y="16909"/>
                    <a:pt x="47703" y="16845"/>
                  </a:cubicBezTo>
                  <a:cubicBezTo>
                    <a:pt x="47542" y="16459"/>
                    <a:pt x="47381" y="16105"/>
                    <a:pt x="47189" y="15720"/>
                  </a:cubicBezTo>
                  <a:cubicBezTo>
                    <a:pt x="47028" y="15334"/>
                    <a:pt x="46899" y="14948"/>
                    <a:pt x="46739" y="14530"/>
                  </a:cubicBezTo>
                  <a:cubicBezTo>
                    <a:pt x="46514" y="13984"/>
                    <a:pt x="46353" y="13405"/>
                    <a:pt x="46160" y="12827"/>
                  </a:cubicBezTo>
                  <a:lnTo>
                    <a:pt x="45260" y="12827"/>
                  </a:lnTo>
                  <a:cubicBezTo>
                    <a:pt x="45485" y="13534"/>
                    <a:pt x="45678" y="14209"/>
                    <a:pt x="45935" y="14852"/>
                  </a:cubicBezTo>
                  <a:cubicBezTo>
                    <a:pt x="46064" y="15270"/>
                    <a:pt x="46192" y="15687"/>
                    <a:pt x="46385" y="16073"/>
                  </a:cubicBezTo>
                  <a:cubicBezTo>
                    <a:pt x="46449" y="16266"/>
                    <a:pt x="46546" y="16491"/>
                    <a:pt x="46642" y="16684"/>
                  </a:cubicBezTo>
                  <a:cubicBezTo>
                    <a:pt x="46417" y="16652"/>
                    <a:pt x="46289" y="16652"/>
                    <a:pt x="46289" y="16652"/>
                  </a:cubicBezTo>
                  <a:cubicBezTo>
                    <a:pt x="46289" y="16652"/>
                    <a:pt x="46289" y="16780"/>
                    <a:pt x="46289" y="17005"/>
                  </a:cubicBezTo>
                  <a:cubicBezTo>
                    <a:pt x="46289" y="17263"/>
                    <a:pt x="46289" y="17648"/>
                    <a:pt x="46321" y="18130"/>
                  </a:cubicBezTo>
                  <a:cubicBezTo>
                    <a:pt x="45292" y="17391"/>
                    <a:pt x="43910" y="16748"/>
                    <a:pt x="42753" y="16748"/>
                  </a:cubicBezTo>
                  <a:cubicBezTo>
                    <a:pt x="42399" y="16748"/>
                    <a:pt x="42078" y="16813"/>
                    <a:pt x="41788" y="16941"/>
                  </a:cubicBezTo>
                  <a:cubicBezTo>
                    <a:pt x="41017" y="17295"/>
                    <a:pt x="40599" y="18066"/>
                    <a:pt x="40599" y="18838"/>
                  </a:cubicBezTo>
                  <a:cubicBezTo>
                    <a:pt x="40599" y="19256"/>
                    <a:pt x="40728" y="19641"/>
                    <a:pt x="40920" y="20027"/>
                  </a:cubicBezTo>
                  <a:cubicBezTo>
                    <a:pt x="41017" y="20156"/>
                    <a:pt x="41113" y="20284"/>
                    <a:pt x="41210" y="20413"/>
                  </a:cubicBezTo>
                  <a:cubicBezTo>
                    <a:pt x="41403" y="21859"/>
                    <a:pt x="42238" y="23434"/>
                    <a:pt x="42946" y="24238"/>
                  </a:cubicBezTo>
                  <a:cubicBezTo>
                    <a:pt x="43010" y="24334"/>
                    <a:pt x="43910" y="25170"/>
                    <a:pt x="44392" y="25588"/>
                  </a:cubicBezTo>
                  <a:cubicBezTo>
                    <a:pt x="43942" y="25331"/>
                    <a:pt x="43492" y="25106"/>
                    <a:pt x="43010" y="24817"/>
                  </a:cubicBezTo>
                  <a:cubicBezTo>
                    <a:pt x="42335" y="24463"/>
                    <a:pt x="41628" y="24013"/>
                    <a:pt x="40920" y="23627"/>
                  </a:cubicBezTo>
                  <a:cubicBezTo>
                    <a:pt x="40567" y="23402"/>
                    <a:pt x="40213" y="23177"/>
                    <a:pt x="39860" y="22952"/>
                  </a:cubicBezTo>
                  <a:cubicBezTo>
                    <a:pt x="39506" y="22727"/>
                    <a:pt x="39185" y="22470"/>
                    <a:pt x="38831" y="22245"/>
                  </a:cubicBezTo>
                  <a:cubicBezTo>
                    <a:pt x="38317" y="21859"/>
                    <a:pt x="37835" y="21473"/>
                    <a:pt x="37320" y="21056"/>
                  </a:cubicBezTo>
                  <a:cubicBezTo>
                    <a:pt x="37738" y="20413"/>
                    <a:pt x="38960" y="18420"/>
                    <a:pt x="39152" y="17263"/>
                  </a:cubicBezTo>
                  <a:cubicBezTo>
                    <a:pt x="39185" y="16941"/>
                    <a:pt x="39217" y="16588"/>
                    <a:pt x="39217" y="16234"/>
                  </a:cubicBezTo>
                  <a:cubicBezTo>
                    <a:pt x="39217" y="15270"/>
                    <a:pt x="38992" y="14241"/>
                    <a:pt x="38349" y="13566"/>
                  </a:cubicBezTo>
                  <a:cubicBezTo>
                    <a:pt x="37899" y="13084"/>
                    <a:pt x="37288" y="12859"/>
                    <a:pt x="36677" y="12859"/>
                  </a:cubicBezTo>
                  <a:cubicBezTo>
                    <a:pt x="36131" y="12859"/>
                    <a:pt x="35552" y="13084"/>
                    <a:pt x="35134" y="13566"/>
                  </a:cubicBezTo>
                  <a:cubicBezTo>
                    <a:pt x="34717" y="14048"/>
                    <a:pt x="34556" y="14755"/>
                    <a:pt x="34556" y="15527"/>
                  </a:cubicBezTo>
                  <a:cubicBezTo>
                    <a:pt x="34556" y="16941"/>
                    <a:pt x="35134" y="18613"/>
                    <a:pt x="35681" y="19513"/>
                  </a:cubicBezTo>
                  <a:cubicBezTo>
                    <a:pt x="35713" y="19545"/>
                    <a:pt x="35938" y="19834"/>
                    <a:pt x="36195" y="20123"/>
                  </a:cubicBezTo>
                  <a:cubicBezTo>
                    <a:pt x="35713" y="19738"/>
                    <a:pt x="35231" y="19320"/>
                    <a:pt x="34781" y="18902"/>
                  </a:cubicBezTo>
                  <a:cubicBezTo>
                    <a:pt x="33431" y="17713"/>
                    <a:pt x="32113" y="16427"/>
                    <a:pt x="30795" y="15173"/>
                  </a:cubicBezTo>
                  <a:cubicBezTo>
                    <a:pt x="30506" y="14916"/>
                    <a:pt x="30216" y="14659"/>
                    <a:pt x="29959" y="14370"/>
                  </a:cubicBezTo>
                  <a:cubicBezTo>
                    <a:pt x="30313" y="13823"/>
                    <a:pt x="31631" y="11669"/>
                    <a:pt x="31824" y="10448"/>
                  </a:cubicBezTo>
                  <a:cubicBezTo>
                    <a:pt x="31888" y="10159"/>
                    <a:pt x="31888" y="9805"/>
                    <a:pt x="31888" y="9451"/>
                  </a:cubicBezTo>
                  <a:cubicBezTo>
                    <a:pt x="31920" y="8487"/>
                    <a:pt x="31663" y="7458"/>
                    <a:pt x="31020" y="6751"/>
                  </a:cubicBezTo>
                  <a:cubicBezTo>
                    <a:pt x="30570" y="6301"/>
                    <a:pt x="29959" y="6076"/>
                    <a:pt x="29381" y="6076"/>
                  </a:cubicBezTo>
                  <a:cubicBezTo>
                    <a:pt x="28802" y="6076"/>
                    <a:pt x="28223" y="6301"/>
                    <a:pt x="27806" y="6783"/>
                  </a:cubicBezTo>
                  <a:cubicBezTo>
                    <a:pt x="27420" y="7266"/>
                    <a:pt x="27259" y="7973"/>
                    <a:pt x="27259" y="8744"/>
                  </a:cubicBezTo>
                  <a:cubicBezTo>
                    <a:pt x="27259" y="10159"/>
                    <a:pt x="27806" y="11830"/>
                    <a:pt x="28384" y="12698"/>
                  </a:cubicBezTo>
                  <a:cubicBezTo>
                    <a:pt x="28416" y="12762"/>
                    <a:pt x="28673" y="13084"/>
                    <a:pt x="28963" y="13437"/>
                  </a:cubicBezTo>
                  <a:cubicBezTo>
                    <a:pt x="28223" y="12762"/>
                    <a:pt x="27484" y="12087"/>
                    <a:pt x="26713" y="11477"/>
                  </a:cubicBezTo>
                  <a:cubicBezTo>
                    <a:pt x="25395" y="10351"/>
                    <a:pt x="24045" y="9323"/>
                    <a:pt x="22662" y="8423"/>
                  </a:cubicBezTo>
                  <a:cubicBezTo>
                    <a:pt x="22791" y="8230"/>
                    <a:pt x="24398" y="5755"/>
                    <a:pt x="24623" y="4373"/>
                  </a:cubicBezTo>
                  <a:cubicBezTo>
                    <a:pt x="24655" y="4083"/>
                    <a:pt x="24688" y="3730"/>
                    <a:pt x="24688" y="3408"/>
                  </a:cubicBezTo>
                  <a:cubicBezTo>
                    <a:pt x="24688" y="2412"/>
                    <a:pt x="24463" y="1383"/>
                    <a:pt x="23787" y="708"/>
                  </a:cubicBezTo>
                  <a:cubicBezTo>
                    <a:pt x="23337" y="226"/>
                    <a:pt x="22759" y="1"/>
                    <a:pt x="2214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9" name="Google Shape;3529;p62"/>
            <p:cNvSpPr/>
            <p:nvPr/>
          </p:nvSpPr>
          <p:spPr>
            <a:xfrm>
              <a:off x="2159350" y="3969275"/>
              <a:ext cx="152725" cy="66725"/>
            </a:xfrm>
            <a:custGeom>
              <a:avLst/>
              <a:gdLst/>
              <a:ahLst/>
              <a:cxnLst/>
              <a:rect l="l" t="t" r="r" b="b"/>
              <a:pathLst>
                <a:path w="6109" h="2669" extrusionOk="0">
                  <a:moveTo>
                    <a:pt x="1" y="1"/>
                  </a:moveTo>
                  <a:lnTo>
                    <a:pt x="1" y="1"/>
                  </a:lnTo>
                  <a:cubicBezTo>
                    <a:pt x="33" y="515"/>
                    <a:pt x="194" y="1030"/>
                    <a:pt x="547" y="1415"/>
                  </a:cubicBezTo>
                  <a:cubicBezTo>
                    <a:pt x="1287" y="2347"/>
                    <a:pt x="2701" y="2669"/>
                    <a:pt x="3890" y="2669"/>
                  </a:cubicBezTo>
                  <a:lnTo>
                    <a:pt x="4115" y="2669"/>
                  </a:lnTo>
                  <a:cubicBezTo>
                    <a:pt x="4662" y="2637"/>
                    <a:pt x="5401" y="2412"/>
                    <a:pt x="6108" y="2155"/>
                  </a:cubicBezTo>
                  <a:lnTo>
                    <a:pt x="4276" y="2155"/>
                  </a:lnTo>
                  <a:cubicBezTo>
                    <a:pt x="2508" y="2155"/>
                    <a:pt x="965" y="1319"/>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0" name="Google Shape;3530;p62"/>
            <p:cNvSpPr/>
            <p:nvPr/>
          </p:nvSpPr>
          <p:spPr>
            <a:xfrm>
              <a:off x="2104725" y="3692850"/>
              <a:ext cx="29750" cy="98050"/>
            </a:xfrm>
            <a:custGeom>
              <a:avLst/>
              <a:gdLst/>
              <a:ahLst/>
              <a:cxnLst/>
              <a:rect l="l" t="t" r="r" b="b"/>
              <a:pathLst>
                <a:path w="1190" h="3922" extrusionOk="0">
                  <a:moveTo>
                    <a:pt x="1189" y="0"/>
                  </a:moveTo>
                  <a:cubicBezTo>
                    <a:pt x="1093" y="32"/>
                    <a:pt x="997" y="97"/>
                    <a:pt x="900" y="161"/>
                  </a:cubicBezTo>
                  <a:cubicBezTo>
                    <a:pt x="289" y="547"/>
                    <a:pt x="0" y="1222"/>
                    <a:pt x="0" y="1865"/>
                  </a:cubicBezTo>
                  <a:cubicBezTo>
                    <a:pt x="0" y="2379"/>
                    <a:pt x="161" y="2893"/>
                    <a:pt x="514" y="3343"/>
                  </a:cubicBezTo>
                  <a:cubicBezTo>
                    <a:pt x="707" y="3568"/>
                    <a:pt x="932" y="3761"/>
                    <a:pt x="1189" y="3922"/>
                  </a:cubicBezTo>
                  <a:lnTo>
                    <a:pt x="118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1" name="Google Shape;3531;p62"/>
            <p:cNvSpPr/>
            <p:nvPr/>
          </p:nvSpPr>
          <p:spPr>
            <a:xfrm>
              <a:off x="2091050" y="3538550"/>
              <a:ext cx="43425" cy="60300"/>
            </a:xfrm>
            <a:custGeom>
              <a:avLst/>
              <a:gdLst/>
              <a:ahLst/>
              <a:cxnLst/>
              <a:rect l="l" t="t" r="r" b="b"/>
              <a:pathLst>
                <a:path w="1737" h="2412" extrusionOk="0">
                  <a:moveTo>
                    <a:pt x="1736" y="0"/>
                  </a:moveTo>
                  <a:cubicBezTo>
                    <a:pt x="1094" y="772"/>
                    <a:pt x="483" y="1479"/>
                    <a:pt x="1" y="2090"/>
                  </a:cubicBezTo>
                  <a:cubicBezTo>
                    <a:pt x="547" y="2283"/>
                    <a:pt x="1158" y="2379"/>
                    <a:pt x="1736" y="2411"/>
                  </a:cubicBezTo>
                  <a:lnTo>
                    <a:pt x="1736" y="1576"/>
                  </a:lnTo>
                  <a:lnTo>
                    <a:pt x="173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2" name="Google Shape;3532;p62"/>
            <p:cNvSpPr/>
            <p:nvPr/>
          </p:nvSpPr>
          <p:spPr>
            <a:xfrm>
              <a:off x="1844350" y="3120675"/>
              <a:ext cx="110925" cy="121375"/>
            </a:xfrm>
            <a:custGeom>
              <a:avLst/>
              <a:gdLst/>
              <a:ahLst/>
              <a:cxnLst/>
              <a:rect l="l" t="t" r="r" b="b"/>
              <a:pathLst>
                <a:path w="4437" h="4855" extrusionOk="0">
                  <a:moveTo>
                    <a:pt x="2058" y="0"/>
                  </a:moveTo>
                  <a:cubicBezTo>
                    <a:pt x="1897" y="0"/>
                    <a:pt x="1768" y="0"/>
                    <a:pt x="1640" y="32"/>
                  </a:cubicBezTo>
                  <a:cubicBezTo>
                    <a:pt x="611" y="257"/>
                    <a:pt x="0" y="1158"/>
                    <a:pt x="0" y="2122"/>
                  </a:cubicBezTo>
                  <a:cubicBezTo>
                    <a:pt x="0" y="2379"/>
                    <a:pt x="32" y="2604"/>
                    <a:pt x="129" y="2861"/>
                  </a:cubicBezTo>
                  <a:cubicBezTo>
                    <a:pt x="418" y="3729"/>
                    <a:pt x="1158" y="4372"/>
                    <a:pt x="1993" y="4854"/>
                  </a:cubicBezTo>
                  <a:cubicBezTo>
                    <a:pt x="2958" y="3311"/>
                    <a:pt x="3826" y="1961"/>
                    <a:pt x="4436" y="965"/>
                  </a:cubicBezTo>
                  <a:cubicBezTo>
                    <a:pt x="3665" y="386"/>
                    <a:pt x="2829" y="0"/>
                    <a:pt x="20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3" name="Google Shape;3533;p62"/>
            <p:cNvSpPr/>
            <p:nvPr/>
          </p:nvSpPr>
          <p:spPr>
            <a:xfrm>
              <a:off x="2971000" y="4123575"/>
              <a:ext cx="423525" cy="440400"/>
            </a:xfrm>
            <a:custGeom>
              <a:avLst/>
              <a:gdLst/>
              <a:ahLst/>
              <a:cxnLst/>
              <a:rect l="l" t="t" r="r" b="b"/>
              <a:pathLst>
                <a:path w="16941" h="17616" extrusionOk="0">
                  <a:moveTo>
                    <a:pt x="16941" y="1"/>
                  </a:moveTo>
                  <a:cubicBezTo>
                    <a:pt x="16941" y="1"/>
                    <a:pt x="9290" y="226"/>
                    <a:pt x="4630" y="5112"/>
                  </a:cubicBezTo>
                  <a:cubicBezTo>
                    <a:pt x="65" y="9837"/>
                    <a:pt x="1" y="17230"/>
                    <a:pt x="1" y="17584"/>
                  </a:cubicBezTo>
                  <a:lnTo>
                    <a:pt x="1" y="17616"/>
                  </a:lnTo>
                  <a:cubicBezTo>
                    <a:pt x="1" y="17616"/>
                    <a:pt x="7651" y="17359"/>
                    <a:pt x="12312" y="12505"/>
                  </a:cubicBezTo>
                  <a:cubicBezTo>
                    <a:pt x="16877" y="7780"/>
                    <a:pt x="16941" y="354"/>
                    <a:pt x="16941" y="33"/>
                  </a:cubicBezTo>
                  <a:lnTo>
                    <a:pt x="1694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4" name="Google Shape;3534;p62"/>
            <p:cNvSpPr/>
            <p:nvPr/>
          </p:nvSpPr>
          <p:spPr>
            <a:xfrm>
              <a:off x="2693750" y="3458200"/>
              <a:ext cx="388975" cy="1053550"/>
            </a:xfrm>
            <a:custGeom>
              <a:avLst/>
              <a:gdLst/>
              <a:ahLst/>
              <a:cxnLst/>
              <a:rect l="l" t="t" r="r" b="b"/>
              <a:pathLst>
                <a:path w="15559" h="42142" extrusionOk="0">
                  <a:moveTo>
                    <a:pt x="7458" y="0"/>
                  </a:moveTo>
                  <a:lnTo>
                    <a:pt x="7523" y="14465"/>
                  </a:lnTo>
                  <a:lnTo>
                    <a:pt x="2733" y="10318"/>
                  </a:lnTo>
                  <a:lnTo>
                    <a:pt x="2412" y="10672"/>
                  </a:lnTo>
                  <a:lnTo>
                    <a:pt x="7523" y="15108"/>
                  </a:lnTo>
                  <a:lnTo>
                    <a:pt x="7555" y="25426"/>
                  </a:lnTo>
                  <a:lnTo>
                    <a:pt x="322" y="19030"/>
                  </a:lnTo>
                  <a:lnTo>
                    <a:pt x="1" y="19383"/>
                  </a:lnTo>
                  <a:lnTo>
                    <a:pt x="7555" y="26069"/>
                  </a:lnTo>
                  <a:lnTo>
                    <a:pt x="7587" y="35455"/>
                  </a:lnTo>
                  <a:lnTo>
                    <a:pt x="2155" y="31212"/>
                  </a:lnTo>
                  <a:lnTo>
                    <a:pt x="1865" y="31566"/>
                  </a:lnTo>
                  <a:lnTo>
                    <a:pt x="7619" y="36098"/>
                  </a:lnTo>
                  <a:lnTo>
                    <a:pt x="7619" y="42141"/>
                  </a:lnTo>
                  <a:lnTo>
                    <a:pt x="8101" y="42141"/>
                  </a:lnTo>
                  <a:lnTo>
                    <a:pt x="8069" y="31534"/>
                  </a:lnTo>
                  <a:lnTo>
                    <a:pt x="15559" y="24783"/>
                  </a:lnTo>
                  <a:lnTo>
                    <a:pt x="15237" y="24430"/>
                  </a:lnTo>
                  <a:lnTo>
                    <a:pt x="8069" y="30891"/>
                  </a:lnTo>
                  <a:lnTo>
                    <a:pt x="8037" y="22051"/>
                  </a:lnTo>
                  <a:lnTo>
                    <a:pt x="8069" y="22083"/>
                  </a:lnTo>
                  <a:lnTo>
                    <a:pt x="14402" y="12794"/>
                  </a:lnTo>
                  <a:lnTo>
                    <a:pt x="14016" y="12536"/>
                  </a:lnTo>
                  <a:lnTo>
                    <a:pt x="8037" y="21280"/>
                  </a:lnTo>
                  <a:lnTo>
                    <a:pt x="794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5" name="Google Shape;3535;p62"/>
            <p:cNvSpPr/>
            <p:nvPr/>
          </p:nvSpPr>
          <p:spPr>
            <a:xfrm>
              <a:off x="2391600" y="4114750"/>
              <a:ext cx="416300" cy="462900"/>
            </a:xfrm>
            <a:custGeom>
              <a:avLst/>
              <a:gdLst/>
              <a:ahLst/>
              <a:cxnLst/>
              <a:rect l="l" t="t" r="r" b="b"/>
              <a:pathLst>
                <a:path w="16652" h="18516" extrusionOk="0">
                  <a:moveTo>
                    <a:pt x="354" y="0"/>
                  </a:moveTo>
                  <a:lnTo>
                    <a:pt x="1" y="322"/>
                  </a:lnTo>
                  <a:lnTo>
                    <a:pt x="5433" y="6397"/>
                  </a:lnTo>
                  <a:lnTo>
                    <a:pt x="1994" y="6429"/>
                  </a:lnTo>
                  <a:lnTo>
                    <a:pt x="1994" y="6911"/>
                  </a:lnTo>
                  <a:lnTo>
                    <a:pt x="5851" y="6879"/>
                  </a:lnTo>
                  <a:lnTo>
                    <a:pt x="9676" y="11122"/>
                  </a:lnTo>
                  <a:lnTo>
                    <a:pt x="4308" y="11122"/>
                  </a:lnTo>
                  <a:lnTo>
                    <a:pt x="4308" y="11604"/>
                  </a:lnTo>
                  <a:lnTo>
                    <a:pt x="10094" y="11604"/>
                  </a:lnTo>
                  <a:lnTo>
                    <a:pt x="13566" y="15494"/>
                  </a:lnTo>
                  <a:lnTo>
                    <a:pt x="9773" y="15719"/>
                  </a:lnTo>
                  <a:lnTo>
                    <a:pt x="9805" y="16201"/>
                  </a:lnTo>
                  <a:lnTo>
                    <a:pt x="13983" y="15944"/>
                  </a:lnTo>
                  <a:lnTo>
                    <a:pt x="16298" y="18515"/>
                  </a:lnTo>
                  <a:lnTo>
                    <a:pt x="16651" y="18194"/>
                  </a:lnTo>
                  <a:lnTo>
                    <a:pt x="12569" y="13661"/>
                  </a:lnTo>
                  <a:lnTo>
                    <a:pt x="13244" y="7875"/>
                  </a:lnTo>
                  <a:lnTo>
                    <a:pt x="12762" y="7843"/>
                  </a:lnTo>
                  <a:lnTo>
                    <a:pt x="12151" y="13179"/>
                  </a:lnTo>
                  <a:lnTo>
                    <a:pt x="8937" y="9579"/>
                  </a:lnTo>
                  <a:lnTo>
                    <a:pt x="8133" y="3118"/>
                  </a:lnTo>
                  <a:lnTo>
                    <a:pt x="7651" y="3150"/>
                  </a:lnTo>
                  <a:lnTo>
                    <a:pt x="8390" y="8936"/>
                  </a:lnTo>
                  <a:lnTo>
                    <a:pt x="35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6" name="Google Shape;3536;p62"/>
            <p:cNvSpPr/>
            <p:nvPr/>
          </p:nvSpPr>
          <p:spPr>
            <a:xfrm>
              <a:off x="2967000" y="4119550"/>
              <a:ext cx="431550" cy="448450"/>
            </a:xfrm>
            <a:custGeom>
              <a:avLst/>
              <a:gdLst/>
              <a:ahLst/>
              <a:cxnLst/>
              <a:rect l="l" t="t" r="r" b="b"/>
              <a:pathLst>
                <a:path w="17262" h="17938" extrusionOk="0">
                  <a:moveTo>
                    <a:pt x="16940" y="1"/>
                  </a:moveTo>
                  <a:lnTo>
                    <a:pt x="11283" y="5883"/>
                  </a:lnTo>
                  <a:lnTo>
                    <a:pt x="10961" y="2444"/>
                  </a:lnTo>
                  <a:lnTo>
                    <a:pt x="10479" y="2476"/>
                  </a:lnTo>
                  <a:lnTo>
                    <a:pt x="10833" y="6333"/>
                  </a:lnTo>
                  <a:lnTo>
                    <a:pt x="6879" y="10448"/>
                  </a:lnTo>
                  <a:lnTo>
                    <a:pt x="6461" y="5080"/>
                  </a:lnTo>
                  <a:lnTo>
                    <a:pt x="5979" y="5112"/>
                  </a:lnTo>
                  <a:lnTo>
                    <a:pt x="6429" y="10930"/>
                  </a:lnTo>
                  <a:lnTo>
                    <a:pt x="2797" y="14659"/>
                  </a:lnTo>
                  <a:lnTo>
                    <a:pt x="2314" y="10898"/>
                  </a:lnTo>
                  <a:lnTo>
                    <a:pt x="1832" y="10962"/>
                  </a:lnTo>
                  <a:lnTo>
                    <a:pt x="2379" y="15109"/>
                  </a:lnTo>
                  <a:lnTo>
                    <a:pt x="0" y="17584"/>
                  </a:lnTo>
                  <a:lnTo>
                    <a:pt x="321" y="17938"/>
                  </a:lnTo>
                  <a:lnTo>
                    <a:pt x="4565" y="13534"/>
                  </a:lnTo>
                  <a:lnTo>
                    <a:pt x="10351" y="13759"/>
                  </a:lnTo>
                  <a:lnTo>
                    <a:pt x="10383" y="13277"/>
                  </a:lnTo>
                  <a:lnTo>
                    <a:pt x="5015" y="13084"/>
                  </a:lnTo>
                  <a:lnTo>
                    <a:pt x="8358" y="9580"/>
                  </a:lnTo>
                  <a:lnTo>
                    <a:pt x="8358" y="9612"/>
                  </a:lnTo>
                  <a:lnTo>
                    <a:pt x="14754" y="8294"/>
                  </a:lnTo>
                  <a:lnTo>
                    <a:pt x="14658" y="7844"/>
                  </a:lnTo>
                  <a:lnTo>
                    <a:pt x="8936" y="9001"/>
                  </a:lnTo>
                  <a:lnTo>
                    <a:pt x="17262" y="322"/>
                  </a:lnTo>
                  <a:lnTo>
                    <a:pt x="1694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7" name="Google Shape;3537;p62"/>
            <p:cNvSpPr/>
            <p:nvPr/>
          </p:nvSpPr>
          <p:spPr>
            <a:xfrm>
              <a:off x="3413000" y="3916250"/>
              <a:ext cx="1215075" cy="654150"/>
            </a:xfrm>
            <a:custGeom>
              <a:avLst/>
              <a:gdLst/>
              <a:ahLst/>
              <a:cxnLst/>
              <a:rect l="l" t="t" r="r" b="b"/>
              <a:pathLst>
                <a:path w="48603" h="26166" extrusionOk="0">
                  <a:moveTo>
                    <a:pt x="5593" y="0"/>
                  </a:moveTo>
                  <a:lnTo>
                    <a:pt x="5593" y="12697"/>
                  </a:lnTo>
                  <a:cubicBezTo>
                    <a:pt x="5593" y="16812"/>
                    <a:pt x="4211" y="20862"/>
                    <a:pt x="1640" y="24109"/>
                  </a:cubicBezTo>
                  <a:lnTo>
                    <a:pt x="0" y="26166"/>
                  </a:lnTo>
                  <a:lnTo>
                    <a:pt x="48602" y="26166"/>
                  </a:lnTo>
                  <a:lnTo>
                    <a:pt x="46963" y="24109"/>
                  </a:lnTo>
                  <a:cubicBezTo>
                    <a:pt x="44392" y="20862"/>
                    <a:pt x="42977" y="16812"/>
                    <a:pt x="42977" y="12697"/>
                  </a:cubicBezTo>
                  <a:lnTo>
                    <a:pt x="4297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8" name="Google Shape;3538;p62"/>
            <p:cNvSpPr/>
            <p:nvPr/>
          </p:nvSpPr>
          <p:spPr>
            <a:xfrm>
              <a:off x="3404950" y="3908200"/>
              <a:ext cx="1231150" cy="669450"/>
            </a:xfrm>
            <a:custGeom>
              <a:avLst/>
              <a:gdLst/>
              <a:ahLst/>
              <a:cxnLst/>
              <a:rect l="l" t="t" r="r" b="b"/>
              <a:pathLst>
                <a:path w="49246" h="26778" extrusionOk="0">
                  <a:moveTo>
                    <a:pt x="43010" y="612"/>
                  </a:moveTo>
                  <a:lnTo>
                    <a:pt x="43010" y="13019"/>
                  </a:lnTo>
                  <a:cubicBezTo>
                    <a:pt x="43010" y="17230"/>
                    <a:pt x="44456" y="21313"/>
                    <a:pt x="47060" y="24591"/>
                  </a:cubicBezTo>
                  <a:lnTo>
                    <a:pt x="48314" y="26199"/>
                  </a:lnTo>
                  <a:lnTo>
                    <a:pt x="901" y="26199"/>
                  </a:lnTo>
                  <a:lnTo>
                    <a:pt x="2187" y="24591"/>
                  </a:lnTo>
                  <a:cubicBezTo>
                    <a:pt x="4790" y="21313"/>
                    <a:pt x="6205" y="17230"/>
                    <a:pt x="6205" y="13019"/>
                  </a:cubicBezTo>
                  <a:lnTo>
                    <a:pt x="6205" y="612"/>
                  </a:lnTo>
                  <a:close/>
                  <a:moveTo>
                    <a:pt x="5915" y="1"/>
                  </a:moveTo>
                  <a:cubicBezTo>
                    <a:pt x="5851" y="1"/>
                    <a:pt x="5755" y="33"/>
                    <a:pt x="5722" y="97"/>
                  </a:cubicBezTo>
                  <a:cubicBezTo>
                    <a:pt x="5658" y="162"/>
                    <a:pt x="5626" y="226"/>
                    <a:pt x="5626" y="322"/>
                  </a:cubicBezTo>
                  <a:lnTo>
                    <a:pt x="5626" y="13019"/>
                  </a:lnTo>
                  <a:cubicBezTo>
                    <a:pt x="5626" y="17070"/>
                    <a:pt x="4244" y="21056"/>
                    <a:pt x="1704" y="24238"/>
                  </a:cubicBezTo>
                  <a:lnTo>
                    <a:pt x="65" y="26295"/>
                  </a:lnTo>
                  <a:cubicBezTo>
                    <a:pt x="1" y="26392"/>
                    <a:pt x="1" y="26520"/>
                    <a:pt x="33" y="26617"/>
                  </a:cubicBezTo>
                  <a:cubicBezTo>
                    <a:pt x="97" y="26713"/>
                    <a:pt x="194" y="26777"/>
                    <a:pt x="322" y="26777"/>
                  </a:cubicBezTo>
                  <a:lnTo>
                    <a:pt x="48924" y="26777"/>
                  </a:lnTo>
                  <a:cubicBezTo>
                    <a:pt x="49021" y="26777"/>
                    <a:pt x="49149" y="26713"/>
                    <a:pt x="49182" y="26617"/>
                  </a:cubicBezTo>
                  <a:cubicBezTo>
                    <a:pt x="49246" y="26520"/>
                    <a:pt x="49214" y="26392"/>
                    <a:pt x="49149" y="26295"/>
                  </a:cubicBezTo>
                  <a:lnTo>
                    <a:pt x="47510" y="24238"/>
                  </a:lnTo>
                  <a:cubicBezTo>
                    <a:pt x="44971" y="21056"/>
                    <a:pt x="43621" y="17070"/>
                    <a:pt x="43621" y="13019"/>
                  </a:cubicBezTo>
                  <a:lnTo>
                    <a:pt x="43621" y="322"/>
                  </a:lnTo>
                  <a:cubicBezTo>
                    <a:pt x="43621" y="226"/>
                    <a:pt x="43589" y="162"/>
                    <a:pt x="43524" y="97"/>
                  </a:cubicBezTo>
                  <a:cubicBezTo>
                    <a:pt x="43460" y="33"/>
                    <a:pt x="43396" y="1"/>
                    <a:pt x="432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9" name="Google Shape;3539;p62"/>
            <p:cNvSpPr/>
            <p:nvPr/>
          </p:nvSpPr>
          <p:spPr>
            <a:xfrm>
              <a:off x="3503800" y="4023125"/>
              <a:ext cx="1032675" cy="432375"/>
            </a:xfrm>
            <a:custGeom>
              <a:avLst/>
              <a:gdLst/>
              <a:ahLst/>
              <a:cxnLst/>
              <a:rect l="l" t="t" r="r" b="b"/>
              <a:pathLst>
                <a:path w="41307" h="17295" extrusionOk="0">
                  <a:moveTo>
                    <a:pt x="2251" y="1"/>
                  </a:moveTo>
                  <a:lnTo>
                    <a:pt x="2251" y="8422"/>
                  </a:lnTo>
                  <a:cubicBezTo>
                    <a:pt x="2251" y="11540"/>
                    <a:pt x="1479" y="14594"/>
                    <a:pt x="0" y="17294"/>
                  </a:cubicBezTo>
                  <a:lnTo>
                    <a:pt x="41306" y="17294"/>
                  </a:lnTo>
                  <a:cubicBezTo>
                    <a:pt x="39860" y="14594"/>
                    <a:pt x="39056" y="11540"/>
                    <a:pt x="39056" y="8422"/>
                  </a:cubicBezTo>
                  <a:lnTo>
                    <a:pt x="390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0" name="Google Shape;3540;p62"/>
            <p:cNvSpPr/>
            <p:nvPr/>
          </p:nvSpPr>
          <p:spPr>
            <a:xfrm>
              <a:off x="3495775" y="4023125"/>
              <a:ext cx="1049525" cy="432375"/>
            </a:xfrm>
            <a:custGeom>
              <a:avLst/>
              <a:gdLst/>
              <a:ahLst/>
              <a:cxnLst/>
              <a:rect l="l" t="t" r="r" b="b"/>
              <a:pathLst>
                <a:path w="41981" h="17295" extrusionOk="0">
                  <a:moveTo>
                    <a:pt x="2282" y="1"/>
                  </a:moveTo>
                  <a:lnTo>
                    <a:pt x="2282" y="6140"/>
                  </a:lnTo>
                  <a:lnTo>
                    <a:pt x="2282" y="8422"/>
                  </a:lnTo>
                  <a:cubicBezTo>
                    <a:pt x="2282" y="11540"/>
                    <a:pt x="1479" y="14594"/>
                    <a:pt x="0" y="17294"/>
                  </a:cubicBezTo>
                  <a:lnTo>
                    <a:pt x="321" y="17294"/>
                  </a:lnTo>
                  <a:cubicBezTo>
                    <a:pt x="1800" y="14594"/>
                    <a:pt x="2572" y="11540"/>
                    <a:pt x="2572" y="8422"/>
                  </a:cubicBezTo>
                  <a:lnTo>
                    <a:pt x="2572" y="1"/>
                  </a:lnTo>
                  <a:close/>
                  <a:moveTo>
                    <a:pt x="39377" y="1"/>
                  </a:moveTo>
                  <a:lnTo>
                    <a:pt x="39377" y="8422"/>
                  </a:lnTo>
                  <a:cubicBezTo>
                    <a:pt x="39377" y="11540"/>
                    <a:pt x="40181" y="14594"/>
                    <a:pt x="41627" y="17294"/>
                  </a:cubicBezTo>
                  <a:lnTo>
                    <a:pt x="41981" y="17294"/>
                  </a:lnTo>
                  <a:cubicBezTo>
                    <a:pt x="40470" y="14594"/>
                    <a:pt x="39666" y="11540"/>
                    <a:pt x="39666" y="8422"/>
                  </a:cubicBezTo>
                  <a:lnTo>
                    <a:pt x="39666" y="6140"/>
                  </a:lnTo>
                  <a:lnTo>
                    <a:pt x="3966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1" name="Google Shape;3541;p62"/>
            <p:cNvSpPr/>
            <p:nvPr/>
          </p:nvSpPr>
          <p:spPr>
            <a:xfrm>
              <a:off x="3552825" y="3963650"/>
              <a:ext cx="934625" cy="134250"/>
            </a:xfrm>
            <a:custGeom>
              <a:avLst/>
              <a:gdLst/>
              <a:ahLst/>
              <a:cxnLst/>
              <a:rect l="l" t="t" r="r" b="b"/>
              <a:pathLst>
                <a:path w="37385" h="5370" extrusionOk="0">
                  <a:moveTo>
                    <a:pt x="0" y="1"/>
                  </a:moveTo>
                  <a:lnTo>
                    <a:pt x="0" y="5369"/>
                  </a:lnTo>
                  <a:lnTo>
                    <a:pt x="37384" y="5369"/>
                  </a:lnTo>
                  <a:lnTo>
                    <a:pt x="3738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2" name="Google Shape;3542;p62"/>
            <p:cNvSpPr/>
            <p:nvPr/>
          </p:nvSpPr>
          <p:spPr>
            <a:xfrm>
              <a:off x="3545600" y="3956425"/>
              <a:ext cx="949875" cy="148700"/>
            </a:xfrm>
            <a:custGeom>
              <a:avLst/>
              <a:gdLst/>
              <a:ahLst/>
              <a:cxnLst/>
              <a:rect l="l" t="t" r="r" b="b"/>
              <a:pathLst>
                <a:path w="37995" h="5948" extrusionOk="0">
                  <a:moveTo>
                    <a:pt x="37384" y="579"/>
                  </a:moveTo>
                  <a:lnTo>
                    <a:pt x="37384" y="5369"/>
                  </a:lnTo>
                  <a:lnTo>
                    <a:pt x="579" y="5369"/>
                  </a:lnTo>
                  <a:lnTo>
                    <a:pt x="579" y="579"/>
                  </a:lnTo>
                  <a:close/>
                  <a:moveTo>
                    <a:pt x="289" y="1"/>
                  </a:moveTo>
                  <a:cubicBezTo>
                    <a:pt x="225" y="1"/>
                    <a:pt x="129" y="33"/>
                    <a:pt x="96" y="97"/>
                  </a:cubicBezTo>
                  <a:cubicBezTo>
                    <a:pt x="32" y="129"/>
                    <a:pt x="0" y="226"/>
                    <a:pt x="0" y="290"/>
                  </a:cubicBezTo>
                  <a:lnTo>
                    <a:pt x="0" y="5658"/>
                  </a:lnTo>
                  <a:cubicBezTo>
                    <a:pt x="0" y="5722"/>
                    <a:pt x="32" y="5819"/>
                    <a:pt x="96" y="5851"/>
                  </a:cubicBezTo>
                  <a:cubicBezTo>
                    <a:pt x="129" y="5915"/>
                    <a:pt x="225" y="5947"/>
                    <a:pt x="289" y="5947"/>
                  </a:cubicBezTo>
                  <a:lnTo>
                    <a:pt x="37673" y="5947"/>
                  </a:lnTo>
                  <a:cubicBezTo>
                    <a:pt x="37770" y="5947"/>
                    <a:pt x="37834" y="5915"/>
                    <a:pt x="37898" y="5851"/>
                  </a:cubicBezTo>
                  <a:cubicBezTo>
                    <a:pt x="37963" y="5819"/>
                    <a:pt x="37995" y="5722"/>
                    <a:pt x="37995" y="5658"/>
                  </a:cubicBezTo>
                  <a:lnTo>
                    <a:pt x="37995" y="290"/>
                  </a:lnTo>
                  <a:cubicBezTo>
                    <a:pt x="37995" y="226"/>
                    <a:pt x="37963" y="129"/>
                    <a:pt x="37898" y="97"/>
                  </a:cubicBezTo>
                  <a:cubicBezTo>
                    <a:pt x="37834" y="33"/>
                    <a:pt x="37770" y="1"/>
                    <a:pt x="376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3" name="Google Shape;3543;p62"/>
            <p:cNvSpPr/>
            <p:nvPr/>
          </p:nvSpPr>
          <p:spPr>
            <a:xfrm>
              <a:off x="2141675" y="3577925"/>
              <a:ext cx="3757700" cy="438000"/>
            </a:xfrm>
            <a:custGeom>
              <a:avLst/>
              <a:gdLst/>
              <a:ahLst/>
              <a:cxnLst/>
              <a:rect l="l" t="t" r="r" b="b"/>
              <a:pathLst>
                <a:path w="150308" h="17520" extrusionOk="0">
                  <a:moveTo>
                    <a:pt x="1" y="1"/>
                  </a:moveTo>
                  <a:lnTo>
                    <a:pt x="1" y="12537"/>
                  </a:lnTo>
                  <a:cubicBezTo>
                    <a:pt x="1" y="15301"/>
                    <a:pt x="2219" y="17519"/>
                    <a:pt x="4983" y="17519"/>
                  </a:cubicBezTo>
                  <a:lnTo>
                    <a:pt x="145326" y="17519"/>
                  </a:lnTo>
                  <a:cubicBezTo>
                    <a:pt x="148058" y="17519"/>
                    <a:pt x="150308" y="15301"/>
                    <a:pt x="150308" y="12537"/>
                  </a:cubicBezTo>
                  <a:lnTo>
                    <a:pt x="15030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4" name="Google Shape;3544;p62"/>
            <p:cNvSpPr/>
            <p:nvPr/>
          </p:nvSpPr>
          <p:spPr>
            <a:xfrm>
              <a:off x="2134450" y="3570700"/>
              <a:ext cx="3772175" cy="452450"/>
            </a:xfrm>
            <a:custGeom>
              <a:avLst/>
              <a:gdLst/>
              <a:ahLst/>
              <a:cxnLst/>
              <a:rect l="l" t="t" r="r" b="b"/>
              <a:pathLst>
                <a:path w="150887" h="18098" extrusionOk="0">
                  <a:moveTo>
                    <a:pt x="150308" y="579"/>
                  </a:moveTo>
                  <a:lnTo>
                    <a:pt x="150308" y="12826"/>
                  </a:lnTo>
                  <a:cubicBezTo>
                    <a:pt x="150308" y="14144"/>
                    <a:pt x="149761" y="15301"/>
                    <a:pt x="148925" y="16137"/>
                  </a:cubicBezTo>
                  <a:cubicBezTo>
                    <a:pt x="148057" y="17005"/>
                    <a:pt x="146900" y="17519"/>
                    <a:pt x="145615" y="17519"/>
                  </a:cubicBezTo>
                  <a:lnTo>
                    <a:pt x="5272" y="17519"/>
                  </a:lnTo>
                  <a:cubicBezTo>
                    <a:pt x="3986" y="17519"/>
                    <a:pt x="2797" y="17005"/>
                    <a:pt x="1961" y="16137"/>
                  </a:cubicBezTo>
                  <a:cubicBezTo>
                    <a:pt x="1093" y="15301"/>
                    <a:pt x="579" y="14144"/>
                    <a:pt x="579" y="12826"/>
                  </a:cubicBezTo>
                  <a:lnTo>
                    <a:pt x="579" y="579"/>
                  </a:lnTo>
                  <a:close/>
                  <a:moveTo>
                    <a:pt x="290" y="0"/>
                  </a:moveTo>
                  <a:cubicBezTo>
                    <a:pt x="193" y="0"/>
                    <a:pt x="129" y="32"/>
                    <a:pt x="65" y="97"/>
                  </a:cubicBezTo>
                  <a:cubicBezTo>
                    <a:pt x="33" y="129"/>
                    <a:pt x="0" y="225"/>
                    <a:pt x="0" y="290"/>
                  </a:cubicBezTo>
                  <a:lnTo>
                    <a:pt x="0" y="12826"/>
                  </a:lnTo>
                  <a:cubicBezTo>
                    <a:pt x="0" y="15751"/>
                    <a:pt x="2347" y="18098"/>
                    <a:pt x="5272" y="18098"/>
                  </a:cubicBezTo>
                  <a:lnTo>
                    <a:pt x="145615" y="18098"/>
                  </a:lnTo>
                  <a:cubicBezTo>
                    <a:pt x="148508" y="18098"/>
                    <a:pt x="150886" y="15751"/>
                    <a:pt x="150886" y="12826"/>
                  </a:cubicBezTo>
                  <a:lnTo>
                    <a:pt x="150886" y="290"/>
                  </a:lnTo>
                  <a:cubicBezTo>
                    <a:pt x="150886" y="225"/>
                    <a:pt x="150854" y="129"/>
                    <a:pt x="150790" y="97"/>
                  </a:cubicBezTo>
                  <a:cubicBezTo>
                    <a:pt x="150725" y="32"/>
                    <a:pt x="150661" y="0"/>
                    <a:pt x="1505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5" name="Google Shape;3545;p62"/>
            <p:cNvSpPr/>
            <p:nvPr/>
          </p:nvSpPr>
          <p:spPr>
            <a:xfrm>
              <a:off x="2141675" y="1197625"/>
              <a:ext cx="3757700" cy="2818300"/>
            </a:xfrm>
            <a:custGeom>
              <a:avLst/>
              <a:gdLst/>
              <a:ahLst/>
              <a:cxnLst/>
              <a:rect l="l" t="t" r="r" b="b"/>
              <a:pathLst>
                <a:path w="150308" h="112732" extrusionOk="0">
                  <a:moveTo>
                    <a:pt x="142722" y="7008"/>
                  </a:moveTo>
                  <a:lnTo>
                    <a:pt x="142722" y="86662"/>
                  </a:lnTo>
                  <a:lnTo>
                    <a:pt x="7555" y="86662"/>
                  </a:lnTo>
                  <a:lnTo>
                    <a:pt x="7555" y="7008"/>
                  </a:lnTo>
                  <a:close/>
                  <a:moveTo>
                    <a:pt x="4983" y="1"/>
                  </a:moveTo>
                  <a:cubicBezTo>
                    <a:pt x="2219" y="1"/>
                    <a:pt x="1" y="2251"/>
                    <a:pt x="1" y="4983"/>
                  </a:cubicBezTo>
                  <a:lnTo>
                    <a:pt x="1" y="107749"/>
                  </a:lnTo>
                  <a:cubicBezTo>
                    <a:pt x="1" y="110513"/>
                    <a:pt x="2219" y="112731"/>
                    <a:pt x="4983" y="112731"/>
                  </a:cubicBezTo>
                  <a:lnTo>
                    <a:pt x="145326" y="112731"/>
                  </a:lnTo>
                  <a:cubicBezTo>
                    <a:pt x="148058" y="112731"/>
                    <a:pt x="150308" y="110513"/>
                    <a:pt x="150308" y="107749"/>
                  </a:cubicBezTo>
                  <a:lnTo>
                    <a:pt x="150308" y="4983"/>
                  </a:lnTo>
                  <a:cubicBezTo>
                    <a:pt x="150308" y="2251"/>
                    <a:pt x="148058" y="1"/>
                    <a:pt x="14532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6" name="Google Shape;3546;p62"/>
            <p:cNvSpPr/>
            <p:nvPr/>
          </p:nvSpPr>
          <p:spPr>
            <a:xfrm>
              <a:off x="2134450" y="1190400"/>
              <a:ext cx="3772175" cy="2832750"/>
            </a:xfrm>
            <a:custGeom>
              <a:avLst/>
              <a:gdLst/>
              <a:ahLst/>
              <a:cxnLst/>
              <a:rect l="l" t="t" r="r" b="b"/>
              <a:pathLst>
                <a:path w="150887" h="113310" extrusionOk="0">
                  <a:moveTo>
                    <a:pt x="142722" y="7618"/>
                  </a:moveTo>
                  <a:lnTo>
                    <a:pt x="142722" y="86662"/>
                  </a:lnTo>
                  <a:lnTo>
                    <a:pt x="8133" y="86662"/>
                  </a:lnTo>
                  <a:lnTo>
                    <a:pt x="8133" y="7618"/>
                  </a:lnTo>
                  <a:close/>
                  <a:moveTo>
                    <a:pt x="7844" y="7008"/>
                  </a:moveTo>
                  <a:cubicBezTo>
                    <a:pt x="7779" y="7008"/>
                    <a:pt x="7683" y="7040"/>
                    <a:pt x="7651" y="7104"/>
                  </a:cubicBezTo>
                  <a:cubicBezTo>
                    <a:pt x="7587" y="7168"/>
                    <a:pt x="7554" y="7233"/>
                    <a:pt x="7554" y="7297"/>
                  </a:cubicBezTo>
                  <a:lnTo>
                    <a:pt x="7554" y="86951"/>
                  </a:lnTo>
                  <a:cubicBezTo>
                    <a:pt x="7554" y="87015"/>
                    <a:pt x="7587" y="87112"/>
                    <a:pt x="7651" y="87144"/>
                  </a:cubicBezTo>
                  <a:cubicBezTo>
                    <a:pt x="7683" y="87208"/>
                    <a:pt x="7779" y="87240"/>
                    <a:pt x="7844" y="87240"/>
                  </a:cubicBezTo>
                  <a:lnTo>
                    <a:pt x="143011" y="87240"/>
                  </a:lnTo>
                  <a:cubicBezTo>
                    <a:pt x="143107" y="87240"/>
                    <a:pt x="143172" y="87208"/>
                    <a:pt x="143236" y="87144"/>
                  </a:cubicBezTo>
                  <a:cubicBezTo>
                    <a:pt x="143300" y="87112"/>
                    <a:pt x="143332" y="87015"/>
                    <a:pt x="143332" y="86951"/>
                  </a:cubicBezTo>
                  <a:lnTo>
                    <a:pt x="143332" y="7297"/>
                  </a:lnTo>
                  <a:cubicBezTo>
                    <a:pt x="143332" y="7233"/>
                    <a:pt x="143300" y="7168"/>
                    <a:pt x="143236" y="7104"/>
                  </a:cubicBezTo>
                  <a:cubicBezTo>
                    <a:pt x="143172" y="7040"/>
                    <a:pt x="143107" y="7008"/>
                    <a:pt x="143011" y="7008"/>
                  </a:cubicBezTo>
                  <a:close/>
                  <a:moveTo>
                    <a:pt x="145615" y="579"/>
                  </a:moveTo>
                  <a:cubicBezTo>
                    <a:pt x="146900" y="579"/>
                    <a:pt x="148057" y="1125"/>
                    <a:pt x="148925" y="1961"/>
                  </a:cubicBezTo>
                  <a:cubicBezTo>
                    <a:pt x="149761" y="2829"/>
                    <a:pt x="150308" y="3986"/>
                    <a:pt x="150308" y="5272"/>
                  </a:cubicBezTo>
                  <a:lnTo>
                    <a:pt x="150308" y="108038"/>
                  </a:lnTo>
                  <a:cubicBezTo>
                    <a:pt x="150308" y="109356"/>
                    <a:pt x="149761" y="110513"/>
                    <a:pt x="148925" y="111349"/>
                  </a:cubicBezTo>
                  <a:cubicBezTo>
                    <a:pt x="148057" y="112217"/>
                    <a:pt x="146900" y="112731"/>
                    <a:pt x="145615" y="112731"/>
                  </a:cubicBezTo>
                  <a:lnTo>
                    <a:pt x="5272" y="112731"/>
                  </a:lnTo>
                  <a:cubicBezTo>
                    <a:pt x="3986" y="112731"/>
                    <a:pt x="2797" y="112217"/>
                    <a:pt x="1961" y="111349"/>
                  </a:cubicBezTo>
                  <a:cubicBezTo>
                    <a:pt x="1093" y="110513"/>
                    <a:pt x="579" y="109356"/>
                    <a:pt x="579" y="108038"/>
                  </a:cubicBezTo>
                  <a:lnTo>
                    <a:pt x="579" y="5272"/>
                  </a:lnTo>
                  <a:cubicBezTo>
                    <a:pt x="579" y="3986"/>
                    <a:pt x="1093" y="2829"/>
                    <a:pt x="1961" y="1961"/>
                  </a:cubicBezTo>
                  <a:cubicBezTo>
                    <a:pt x="2797" y="1125"/>
                    <a:pt x="3986" y="579"/>
                    <a:pt x="5272" y="579"/>
                  </a:cubicBezTo>
                  <a:close/>
                  <a:moveTo>
                    <a:pt x="5272" y="0"/>
                  </a:moveTo>
                  <a:cubicBezTo>
                    <a:pt x="2347" y="0"/>
                    <a:pt x="0" y="2379"/>
                    <a:pt x="0" y="5272"/>
                  </a:cubicBezTo>
                  <a:lnTo>
                    <a:pt x="0" y="108038"/>
                  </a:lnTo>
                  <a:cubicBezTo>
                    <a:pt x="0" y="110963"/>
                    <a:pt x="2347" y="113310"/>
                    <a:pt x="5272" y="113310"/>
                  </a:cubicBezTo>
                  <a:lnTo>
                    <a:pt x="145615" y="113310"/>
                  </a:lnTo>
                  <a:cubicBezTo>
                    <a:pt x="148508" y="113310"/>
                    <a:pt x="150886" y="110963"/>
                    <a:pt x="150886" y="108038"/>
                  </a:cubicBezTo>
                  <a:lnTo>
                    <a:pt x="150886" y="5272"/>
                  </a:lnTo>
                  <a:cubicBezTo>
                    <a:pt x="150886" y="2379"/>
                    <a:pt x="148508" y="0"/>
                    <a:pt x="1456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7" name="Google Shape;3547;p62"/>
            <p:cNvSpPr/>
            <p:nvPr/>
          </p:nvSpPr>
          <p:spPr>
            <a:xfrm>
              <a:off x="3951400" y="3727400"/>
              <a:ext cx="138250" cy="139050"/>
            </a:xfrm>
            <a:custGeom>
              <a:avLst/>
              <a:gdLst/>
              <a:ahLst/>
              <a:cxnLst/>
              <a:rect l="l" t="t" r="r" b="b"/>
              <a:pathLst>
                <a:path w="5530" h="5562" extrusionOk="0">
                  <a:moveTo>
                    <a:pt x="2765" y="0"/>
                  </a:moveTo>
                  <a:cubicBezTo>
                    <a:pt x="1222" y="0"/>
                    <a:pt x="1" y="1254"/>
                    <a:pt x="1" y="2797"/>
                  </a:cubicBezTo>
                  <a:cubicBezTo>
                    <a:pt x="1" y="4308"/>
                    <a:pt x="1222" y="5561"/>
                    <a:pt x="2765" y="5561"/>
                  </a:cubicBezTo>
                  <a:cubicBezTo>
                    <a:pt x="4276" y="5561"/>
                    <a:pt x="5530" y="4308"/>
                    <a:pt x="5530" y="2797"/>
                  </a:cubicBezTo>
                  <a:cubicBezTo>
                    <a:pt x="5530" y="1254"/>
                    <a:pt x="4276" y="0"/>
                    <a:pt x="276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8" name="Google Shape;3548;p62"/>
            <p:cNvSpPr/>
            <p:nvPr/>
          </p:nvSpPr>
          <p:spPr>
            <a:xfrm>
              <a:off x="3943375" y="3720175"/>
              <a:ext cx="153525" cy="153500"/>
            </a:xfrm>
            <a:custGeom>
              <a:avLst/>
              <a:gdLst/>
              <a:ahLst/>
              <a:cxnLst/>
              <a:rect l="l" t="t" r="r" b="b"/>
              <a:pathLst>
                <a:path w="6141" h="6140" extrusionOk="0">
                  <a:moveTo>
                    <a:pt x="3086" y="579"/>
                  </a:moveTo>
                  <a:cubicBezTo>
                    <a:pt x="3761" y="579"/>
                    <a:pt x="4372" y="868"/>
                    <a:pt x="4822" y="1318"/>
                  </a:cubicBezTo>
                  <a:cubicBezTo>
                    <a:pt x="5272" y="1768"/>
                    <a:pt x="5561" y="2379"/>
                    <a:pt x="5561" y="3086"/>
                  </a:cubicBezTo>
                  <a:cubicBezTo>
                    <a:pt x="5561" y="3761"/>
                    <a:pt x="5272" y="4372"/>
                    <a:pt x="4822" y="4822"/>
                  </a:cubicBezTo>
                  <a:cubicBezTo>
                    <a:pt x="4372" y="5272"/>
                    <a:pt x="3761" y="5561"/>
                    <a:pt x="3086" y="5561"/>
                  </a:cubicBezTo>
                  <a:cubicBezTo>
                    <a:pt x="2379" y="5561"/>
                    <a:pt x="1768" y="5272"/>
                    <a:pt x="1318" y="4822"/>
                  </a:cubicBezTo>
                  <a:cubicBezTo>
                    <a:pt x="868" y="4372"/>
                    <a:pt x="611" y="3761"/>
                    <a:pt x="611" y="3086"/>
                  </a:cubicBezTo>
                  <a:cubicBezTo>
                    <a:pt x="611" y="2379"/>
                    <a:pt x="868" y="1768"/>
                    <a:pt x="1318" y="1318"/>
                  </a:cubicBezTo>
                  <a:cubicBezTo>
                    <a:pt x="1768" y="868"/>
                    <a:pt x="2379" y="579"/>
                    <a:pt x="3086" y="579"/>
                  </a:cubicBezTo>
                  <a:close/>
                  <a:moveTo>
                    <a:pt x="3086" y="0"/>
                  </a:moveTo>
                  <a:cubicBezTo>
                    <a:pt x="1383" y="0"/>
                    <a:pt x="0" y="1382"/>
                    <a:pt x="0" y="3086"/>
                  </a:cubicBezTo>
                  <a:cubicBezTo>
                    <a:pt x="0" y="4758"/>
                    <a:pt x="1383" y="6140"/>
                    <a:pt x="3086" y="6140"/>
                  </a:cubicBezTo>
                  <a:cubicBezTo>
                    <a:pt x="4758" y="6140"/>
                    <a:pt x="6140" y="4758"/>
                    <a:pt x="6140" y="3086"/>
                  </a:cubicBezTo>
                  <a:cubicBezTo>
                    <a:pt x="6140" y="1382"/>
                    <a:pt x="4758" y="0"/>
                    <a:pt x="308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9" name="Google Shape;3549;p62"/>
            <p:cNvSpPr/>
            <p:nvPr/>
          </p:nvSpPr>
          <p:spPr>
            <a:xfrm>
              <a:off x="3413000" y="4570400"/>
              <a:ext cx="1215075" cy="57075"/>
            </a:xfrm>
            <a:custGeom>
              <a:avLst/>
              <a:gdLst/>
              <a:ahLst/>
              <a:cxnLst/>
              <a:rect l="l" t="t" r="r" b="b"/>
              <a:pathLst>
                <a:path w="48603" h="2283" extrusionOk="0">
                  <a:moveTo>
                    <a:pt x="0" y="0"/>
                  </a:moveTo>
                  <a:lnTo>
                    <a:pt x="0" y="2282"/>
                  </a:lnTo>
                  <a:lnTo>
                    <a:pt x="48602" y="2282"/>
                  </a:lnTo>
                  <a:lnTo>
                    <a:pt x="4860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0" name="Google Shape;3550;p62"/>
            <p:cNvSpPr/>
            <p:nvPr/>
          </p:nvSpPr>
          <p:spPr>
            <a:xfrm>
              <a:off x="3404950" y="4563150"/>
              <a:ext cx="1230350" cy="71550"/>
            </a:xfrm>
            <a:custGeom>
              <a:avLst/>
              <a:gdLst/>
              <a:ahLst/>
              <a:cxnLst/>
              <a:rect l="l" t="t" r="r" b="b"/>
              <a:pathLst>
                <a:path w="49214" h="2862" extrusionOk="0">
                  <a:moveTo>
                    <a:pt x="48635" y="579"/>
                  </a:moveTo>
                  <a:lnTo>
                    <a:pt x="48635" y="2251"/>
                  </a:lnTo>
                  <a:lnTo>
                    <a:pt x="611" y="2251"/>
                  </a:lnTo>
                  <a:lnTo>
                    <a:pt x="611" y="579"/>
                  </a:lnTo>
                  <a:close/>
                  <a:moveTo>
                    <a:pt x="322" y="1"/>
                  </a:moveTo>
                  <a:cubicBezTo>
                    <a:pt x="226" y="1"/>
                    <a:pt x="161" y="33"/>
                    <a:pt x="97" y="97"/>
                  </a:cubicBezTo>
                  <a:cubicBezTo>
                    <a:pt x="33" y="129"/>
                    <a:pt x="1" y="226"/>
                    <a:pt x="1" y="290"/>
                  </a:cubicBezTo>
                  <a:lnTo>
                    <a:pt x="1" y="2572"/>
                  </a:lnTo>
                  <a:cubicBezTo>
                    <a:pt x="1" y="2637"/>
                    <a:pt x="33" y="2701"/>
                    <a:pt x="97" y="2765"/>
                  </a:cubicBezTo>
                  <a:cubicBezTo>
                    <a:pt x="161" y="2829"/>
                    <a:pt x="226" y="2862"/>
                    <a:pt x="322" y="2862"/>
                  </a:cubicBezTo>
                  <a:lnTo>
                    <a:pt x="48924" y="2862"/>
                  </a:lnTo>
                  <a:cubicBezTo>
                    <a:pt x="49021" y="2862"/>
                    <a:pt x="49085" y="2829"/>
                    <a:pt x="49149" y="2765"/>
                  </a:cubicBezTo>
                  <a:cubicBezTo>
                    <a:pt x="49214" y="2701"/>
                    <a:pt x="49214" y="2637"/>
                    <a:pt x="49214" y="2572"/>
                  </a:cubicBezTo>
                  <a:lnTo>
                    <a:pt x="49214" y="290"/>
                  </a:lnTo>
                  <a:cubicBezTo>
                    <a:pt x="49214" y="226"/>
                    <a:pt x="49214" y="129"/>
                    <a:pt x="49149" y="97"/>
                  </a:cubicBezTo>
                  <a:cubicBezTo>
                    <a:pt x="49085" y="33"/>
                    <a:pt x="49021" y="1"/>
                    <a:pt x="489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1" name="Google Shape;3551;p62"/>
            <p:cNvSpPr/>
            <p:nvPr/>
          </p:nvSpPr>
          <p:spPr>
            <a:xfrm>
              <a:off x="2180250" y="2902900"/>
              <a:ext cx="162350" cy="178425"/>
            </a:xfrm>
            <a:custGeom>
              <a:avLst/>
              <a:gdLst/>
              <a:ahLst/>
              <a:cxnLst/>
              <a:rect l="l" t="t" r="r" b="b"/>
              <a:pathLst>
                <a:path w="6494" h="7137" extrusionOk="0">
                  <a:moveTo>
                    <a:pt x="2122" y="0"/>
                  </a:moveTo>
                  <a:lnTo>
                    <a:pt x="129" y="1897"/>
                  </a:lnTo>
                  <a:cubicBezTo>
                    <a:pt x="129" y="1897"/>
                    <a:pt x="1" y="3279"/>
                    <a:pt x="1286" y="5047"/>
                  </a:cubicBezTo>
                  <a:cubicBezTo>
                    <a:pt x="2540" y="6815"/>
                    <a:pt x="2797" y="7136"/>
                    <a:pt x="2797" y="7136"/>
                  </a:cubicBezTo>
                  <a:cubicBezTo>
                    <a:pt x="2797" y="7136"/>
                    <a:pt x="3247" y="6236"/>
                    <a:pt x="4244" y="5047"/>
                  </a:cubicBezTo>
                  <a:cubicBezTo>
                    <a:pt x="5272" y="3858"/>
                    <a:pt x="6494" y="2732"/>
                    <a:pt x="6494" y="2732"/>
                  </a:cubicBezTo>
                  <a:cubicBezTo>
                    <a:pt x="5980" y="547"/>
                    <a:pt x="2122" y="0"/>
                    <a:pt x="21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2" name="Google Shape;3552;p62"/>
            <p:cNvSpPr/>
            <p:nvPr/>
          </p:nvSpPr>
          <p:spPr>
            <a:xfrm>
              <a:off x="2177050" y="2895650"/>
              <a:ext cx="172800" cy="192900"/>
            </a:xfrm>
            <a:custGeom>
              <a:avLst/>
              <a:gdLst/>
              <a:ahLst/>
              <a:cxnLst/>
              <a:rect l="l" t="t" r="r" b="b"/>
              <a:pathLst>
                <a:path w="6912" h="7716" extrusionOk="0">
                  <a:moveTo>
                    <a:pt x="2356" y="566"/>
                  </a:moveTo>
                  <a:cubicBezTo>
                    <a:pt x="2682" y="623"/>
                    <a:pt x="3523" y="792"/>
                    <a:pt x="4340" y="1158"/>
                  </a:cubicBezTo>
                  <a:cubicBezTo>
                    <a:pt x="4790" y="1351"/>
                    <a:pt x="5272" y="1608"/>
                    <a:pt x="5625" y="1930"/>
                  </a:cubicBezTo>
                  <a:cubicBezTo>
                    <a:pt x="5971" y="2218"/>
                    <a:pt x="6214" y="2558"/>
                    <a:pt x="6330" y="2950"/>
                  </a:cubicBezTo>
                  <a:lnTo>
                    <a:pt x="6330" y="2950"/>
                  </a:lnTo>
                  <a:cubicBezTo>
                    <a:pt x="5982" y="3271"/>
                    <a:pt x="5007" y="4192"/>
                    <a:pt x="4179" y="5176"/>
                  </a:cubicBezTo>
                  <a:cubicBezTo>
                    <a:pt x="3544" y="5910"/>
                    <a:pt x="3130" y="6546"/>
                    <a:pt x="2898" y="6933"/>
                  </a:cubicBezTo>
                  <a:lnTo>
                    <a:pt x="2898" y="6933"/>
                  </a:lnTo>
                  <a:cubicBezTo>
                    <a:pt x="2886" y="6916"/>
                    <a:pt x="2874" y="6898"/>
                    <a:pt x="2861" y="6880"/>
                  </a:cubicBezTo>
                  <a:cubicBezTo>
                    <a:pt x="2636" y="6590"/>
                    <a:pt x="2250" y="6076"/>
                    <a:pt x="1607" y="5176"/>
                  </a:cubicBezTo>
                  <a:cubicBezTo>
                    <a:pt x="614" y="3798"/>
                    <a:pt x="515" y="2644"/>
                    <a:pt x="514" y="2318"/>
                  </a:cubicBezTo>
                  <a:lnTo>
                    <a:pt x="514" y="2318"/>
                  </a:lnTo>
                  <a:lnTo>
                    <a:pt x="2356" y="566"/>
                  </a:lnTo>
                  <a:close/>
                  <a:moveTo>
                    <a:pt x="2282" y="1"/>
                  </a:moveTo>
                  <a:cubicBezTo>
                    <a:pt x="2218" y="1"/>
                    <a:pt x="2122" y="33"/>
                    <a:pt x="2057" y="97"/>
                  </a:cubicBezTo>
                  <a:lnTo>
                    <a:pt x="64" y="1994"/>
                  </a:lnTo>
                  <a:cubicBezTo>
                    <a:pt x="32" y="2058"/>
                    <a:pt x="0" y="2090"/>
                    <a:pt x="0" y="2155"/>
                  </a:cubicBezTo>
                  <a:cubicBezTo>
                    <a:pt x="0" y="2187"/>
                    <a:pt x="0" y="2219"/>
                    <a:pt x="0" y="2315"/>
                  </a:cubicBezTo>
                  <a:cubicBezTo>
                    <a:pt x="0" y="2733"/>
                    <a:pt x="97" y="3987"/>
                    <a:pt x="1189" y="5498"/>
                  </a:cubicBezTo>
                  <a:cubicBezTo>
                    <a:pt x="2475" y="7266"/>
                    <a:pt x="2700" y="7587"/>
                    <a:pt x="2700" y="7587"/>
                  </a:cubicBezTo>
                  <a:cubicBezTo>
                    <a:pt x="2765" y="7683"/>
                    <a:pt x="2861" y="7716"/>
                    <a:pt x="2957" y="7716"/>
                  </a:cubicBezTo>
                  <a:cubicBezTo>
                    <a:pt x="3054" y="7683"/>
                    <a:pt x="3118" y="7651"/>
                    <a:pt x="3150" y="7555"/>
                  </a:cubicBezTo>
                  <a:lnTo>
                    <a:pt x="3182" y="7523"/>
                  </a:lnTo>
                  <a:cubicBezTo>
                    <a:pt x="3279" y="7330"/>
                    <a:pt x="3729" y="6526"/>
                    <a:pt x="4597" y="5498"/>
                  </a:cubicBezTo>
                  <a:cubicBezTo>
                    <a:pt x="5079" y="4919"/>
                    <a:pt x="5658" y="4340"/>
                    <a:pt x="6075" y="3922"/>
                  </a:cubicBezTo>
                  <a:cubicBezTo>
                    <a:pt x="6300" y="3730"/>
                    <a:pt x="6493" y="3537"/>
                    <a:pt x="6622" y="3408"/>
                  </a:cubicBezTo>
                  <a:cubicBezTo>
                    <a:pt x="6750" y="3312"/>
                    <a:pt x="6815" y="3247"/>
                    <a:pt x="6815" y="3247"/>
                  </a:cubicBezTo>
                  <a:cubicBezTo>
                    <a:pt x="6879" y="3183"/>
                    <a:pt x="6911" y="3055"/>
                    <a:pt x="6911" y="2958"/>
                  </a:cubicBezTo>
                  <a:cubicBezTo>
                    <a:pt x="6750" y="2347"/>
                    <a:pt x="6365" y="1865"/>
                    <a:pt x="5915" y="1480"/>
                  </a:cubicBezTo>
                  <a:cubicBezTo>
                    <a:pt x="5208" y="901"/>
                    <a:pt x="4307" y="547"/>
                    <a:pt x="3568" y="322"/>
                  </a:cubicBezTo>
                  <a:cubicBezTo>
                    <a:pt x="2861" y="97"/>
                    <a:pt x="2282" y="33"/>
                    <a:pt x="228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3" name="Google Shape;3553;p62"/>
            <p:cNvSpPr/>
            <p:nvPr/>
          </p:nvSpPr>
          <p:spPr>
            <a:xfrm>
              <a:off x="2210000" y="2764900"/>
              <a:ext cx="282075" cy="242375"/>
            </a:xfrm>
            <a:custGeom>
              <a:avLst/>
              <a:gdLst/>
              <a:ahLst/>
              <a:cxnLst/>
              <a:rect l="l" t="t" r="r" b="b"/>
              <a:pathLst>
                <a:path w="11283" h="9695" extrusionOk="0">
                  <a:moveTo>
                    <a:pt x="5918" y="0"/>
                  </a:moveTo>
                  <a:cubicBezTo>
                    <a:pt x="4911" y="0"/>
                    <a:pt x="3878" y="114"/>
                    <a:pt x="3311" y="506"/>
                  </a:cubicBezTo>
                  <a:cubicBezTo>
                    <a:pt x="1929" y="1438"/>
                    <a:pt x="1382" y="2627"/>
                    <a:pt x="707" y="4588"/>
                  </a:cubicBezTo>
                  <a:cubicBezTo>
                    <a:pt x="0" y="6517"/>
                    <a:pt x="868" y="5584"/>
                    <a:pt x="1639" y="7031"/>
                  </a:cubicBezTo>
                  <a:cubicBezTo>
                    <a:pt x="2411" y="8445"/>
                    <a:pt x="2411" y="8381"/>
                    <a:pt x="3022" y="8477"/>
                  </a:cubicBezTo>
                  <a:cubicBezTo>
                    <a:pt x="3632" y="8574"/>
                    <a:pt x="4018" y="8574"/>
                    <a:pt x="4018" y="8574"/>
                  </a:cubicBezTo>
                  <a:cubicBezTo>
                    <a:pt x="4018" y="8574"/>
                    <a:pt x="5143" y="8960"/>
                    <a:pt x="6525" y="9474"/>
                  </a:cubicBezTo>
                  <a:cubicBezTo>
                    <a:pt x="6960" y="9629"/>
                    <a:pt x="7295" y="9694"/>
                    <a:pt x="7559" y="9694"/>
                  </a:cubicBezTo>
                  <a:cubicBezTo>
                    <a:pt x="8117" y="9694"/>
                    <a:pt x="8365" y="9405"/>
                    <a:pt x="8583" y="9056"/>
                  </a:cubicBezTo>
                  <a:cubicBezTo>
                    <a:pt x="8904" y="8510"/>
                    <a:pt x="9386" y="4588"/>
                    <a:pt x="9386" y="4588"/>
                  </a:cubicBezTo>
                  <a:cubicBezTo>
                    <a:pt x="9386" y="4588"/>
                    <a:pt x="10479" y="4074"/>
                    <a:pt x="10865" y="2949"/>
                  </a:cubicBezTo>
                  <a:cubicBezTo>
                    <a:pt x="11283" y="1824"/>
                    <a:pt x="9740" y="2145"/>
                    <a:pt x="9290" y="1984"/>
                  </a:cubicBezTo>
                  <a:cubicBezTo>
                    <a:pt x="8840" y="1824"/>
                    <a:pt x="8647" y="216"/>
                    <a:pt x="8647" y="216"/>
                  </a:cubicBezTo>
                  <a:cubicBezTo>
                    <a:pt x="8647" y="216"/>
                    <a:pt x="7307" y="0"/>
                    <a:pt x="59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4" name="Google Shape;3554;p62"/>
            <p:cNvSpPr/>
            <p:nvPr/>
          </p:nvSpPr>
          <p:spPr>
            <a:xfrm>
              <a:off x="2214000" y="2758250"/>
              <a:ext cx="276475" cy="255575"/>
            </a:xfrm>
            <a:custGeom>
              <a:avLst/>
              <a:gdLst/>
              <a:ahLst/>
              <a:cxnLst/>
              <a:rect l="l" t="t" r="r" b="b"/>
              <a:pathLst>
                <a:path w="11059" h="10223" extrusionOk="0">
                  <a:moveTo>
                    <a:pt x="5722" y="547"/>
                  </a:moveTo>
                  <a:cubicBezTo>
                    <a:pt x="6397" y="547"/>
                    <a:pt x="7073" y="611"/>
                    <a:pt x="7587" y="643"/>
                  </a:cubicBezTo>
                  <a:cubicBezTo>
                    <a:pt x="7844" y="675"/>
                    <a:pt x="8069" y="707"/>
                    <a:pt x="8198" y="739"/>
                  </a:cubicBezTo>
                  <a:cubicBezTo>
                    <a:pt x="8218" y="739"/>
                    <a:pt x="8236" y="740"/>
                    <a:pt x="8254" y="741"/>
                  </a:cubicBezTo>
                  <a:lnTo>
                    <a:pt x="8254" y="741"/>
                  </a:lnTo>
                  <a:cubicBezTo>
                    <a:pt x="8277" y="902"/>
                    <a:pt x="8319" y="1132"/>
                    <a:pt x="8390" y="1382"/>
                  </a:cubicBezTo>
                  <a:cubicBezTo>
                    <a:pt x="8423" y="1607"/>
                    <a:pt x="8519" y="1832"/>
                    <a:pt x="8615" y="2025"/>
                  </a:cubicBezTo>
                  <a:cubicBezTo>
                    <a:pt x="8648" y="2122"/>
                    <a:pt x="8712" y="2218"/>
                    <a:pt x="8776" y="2315"/>
                  </a:cubicBezTo>
                  <a:cubicBezTo>
                    <a:pt x="8840" y="2411"/>
                    <a:pt x="8937" y="2475"/>
                    <a:pt x="9033" y="2507"/>
                  </a:cubicBezTo>
                  <a:cubicBezTo>
                    <a:pt x="9194" y="2572"/>
                    <a:pt x="9387" y="2572"/>
                    <a:pt x="9548" y="2572"/>
                  </a:cubicBezTo>
                  <a:cubicBezTo>
                    <a:pt x="9805" y="2604"/>
                    <a:pt x="10094" y="2604"/>
                    <a:pt x="10287" y="2668"/>
                  </a:cubicBezTo>
                  <a:cubicBezTo>
                    <a:pt x="10383" y="2700"/>
                    <a:pt x="10448" y="2732"/>
                    <a:pt x="10480" y="2765"/>
                  </a:cubicBezTo>
                  <a:cubicBezTo>
                    <a:pt x="10512" y="2765"/>
                    <a:pt x="10512" y="2797"/>
                    <a:pt x="10512" y="2861"/>
                  </a:cubicBezTo>
                  <a:cubicBezTo>
                    <a:pt x="10512" y="2925"/>
                    <a:pt x="10512" y="3022"/>
                    <a:pt x="10480" y="3118"/>
                  </a:cubicBezTo>
                  <a:cubicBezTo>
                    <a:pt x="10287" y="3632"/>
                    <a:pt x="9933" y="4018"/>
                    <a:pt x="9644" y="4243"/>
                  </a:cubicBezTo>
                  <a:cubicBezTo>
                    <a:pt x="9516" y="4372"/>
                    <a:pt x="9355" y="4468"/>
                    <a:pt x="9258" y="4533"/>
                  </a:cubicBezTo>
                  <a:cubicBezTo>
                    <a:pt x="9226" y="4565"/>
                    <a:pt x="9194" y="4597"/>
                    <a:pt x="9162" y="4597"/>
                  </a:cubicBezTo>
                  <a:lnTo>
                    <a:pt x="9130" y="4629"/>
                  </a:lnTo>
                  <a:cubicBezTo>
                    <a:pt x="9033" y="4661"/>
                    <a:pt x="8969" y="4725"/>
                    <a:pt x="8969" y="4822"/>
                  </a:cubicBezTo>
                  <a:cubicBezTo>
                    <a:pt x="8969" y="4822"/>
                    <a:pt x="8937" y="5079"/>
                    <a:pt x="8873" y="5433"/>
                  </a:cubicBezTo>
                  <a:cubicBezTo>
                    <a:pt x="8808" y="6011"/>
                    <a:pt x="8680" y="6847"/>
                    <a:pt x="8551" y="7618"/>
                  </a:cubicBezTo>
                  <a:cubicBezTo>
                    <a:pt x="8487" y="8004"/>
                    <a:pt x="8423" y="8358"/>
                    <a:pt x="8358" y="8647"/>
                  </a:cubicBezTo>
                  <a:cubicBezTo>
                    <a:pt x="8326" y="8776"/>
                    <a:pt x="8294" y="8904"/>
                    <a:pt x="8262" y="9001"/>
                  </a:cubicBezTo>
                  <a:cubicBezTo>
                    <a:pt x="8230" y="9097"/>
                    <a:pt x="8198" y="9161"/>
                    <a:pt x="8198" y="9161"/>
                  </a:cubicBezTo>
                  <a:cubicBezTo>
                    <a:pt x="8101" y="9322"/>
                    <a:pt x="8005" y="9451"/>
                    <a:pt x="7876" y="9547"/>
                  </a:cubicBezTo>
                  <a:cubicBezTo>
                    <a:pt x="7780" y="9644"/>
                    <a:pt x="7651" y="9676"/>
                    <a:pt x="7394" y="9676"/>
                  </a:cubicBezTo>
                  <a:cubicBezTo>
                    <a:pt x="7169" y="9676"/>
                    <a:pt x="6880" y="9611"/>
                    <a:pt x="6430" y="9483"/>
                  </a:cubicBezTo>
                  <a:cubicBezTo>
                    <a:pt x="5080" y="9001"/>
                    <a:pt x="3955" y="8583"/>
                    <a:pt x="3955" y="8583"/>
                  </a:cubicBezTo>
                  <a:lnTo>
                    <a:pt x="3858" y="8583"/>
                  </a:lnTo>
                  <a:lnTo>
                    <a:pt x="3794" y="8551"/>
                  </a:lnTo>
                  <a:cubicBezTo>
                    <a:pt x="3665" y="8551"/>
                    <a:pt x="3344" y="8551"/>
                    <a:pt x="2894" y="8486"/>
                  </a:cubicBezTo>
                  <a:cubicBezTo>
                    <a:pt x="2733" y="8454"/>
                    <a:pt x="2637" y="8422"/>
                    <a:pt x="2572" y="8422"/>
                  </a:cubicBezTo>
                  <a:cubicBezTo>
                    <a:pt x="2540" y="8390"/>
                    <a:pt x="2508" y="8390"/>
                    <a:pt x="2476" y="8358"/>
                  </a:cubicBezTo>
                  <a:cubicBezTo>
                    <a:pt x="2412" y="8326"/>
                    <a:pt x="2315" y="8229"/>
                    <a:pt x="2219" y="8036"/>
                  </a:cubicBezTo>
                  <a:cubicBezTo>
                    <a:pt x="2090" y="7843"/>
                    <a:pt x="1929" y="7554"/>
                    <a:pt x="1704" y="7168"/>
                  </a:cubicBezTo>
                  <a:cubicBezTo>
                    <a:pt x="1415" y="6590"/>
                    <a:pt x="1062" y="6333"/>
                    <a:pt x="804" y="6172"/>
                  </a:cubicBezTo>
                  <a:cubicBezTo>
                    <a:pt x="708" y="6108"/>
                    <a:pt x="612" y="6043"/>
                    <a:pt x="612" y="6011"/>
                  </a:cubicBezTo>
                  <a:cubicBezTo>
                    <a:pt x="579" y="5979"/>
                    <a:pt x="547" y="5947"/>
                    <a:pt x="547" y="5850"/>
                  </a:cubicBezTo>
                  <a:cubicBezTo>
                    <a:pt x="547" y="5722"/>
                    <a:pt x="612" y="5400"/>
                    <a:pt x="804" y="4918"/>
                  </a:cubicBezTo>
                  <a:cubicBezTo>
                    <a:pt x="1126" y="3954"/>
                    <a:pt x="1447" y="3182"/>
                    <a:pt x="1833" y="2572"/>
                  </a:cubicBezTo>
                  <a:cubicBezTo>
                    <a:pt x="2187" y="1929"/>
                    <a:pt x="2637" y="1447"/>
                    <a:pt x="3279" y="997"/>
                  </a:cubicBezTo>
                  <a:cubicBezTo>
                    <a:pt x="3505" y="836"/>
                    <a:pt x="3890" y="707"/>
                    <a:pt x="4308" y="643"/>
                  </a:cubicBezTo>
                  <a:cubicBezTo>
                    <a:pt x="4726" y="579"/>
                    <a:pt x="5240" y="547"/>
                    <a:pt x="5722" y="547"/>
                  </a:cubicBezTo>
                  <a:close/>
                  <a:moveTo>
                    <a:pt x="5722" y="0"/>
                  </a:moveTo>
                  <a:cubicBezTo>
                    <a:pt x="5208" y="0"/>
                    <a:pt x="4694" y="32"/>
                    <a:pt x="4212" y="129"/>
                  </a:cubicBezTo>
                  <a:cubicBezTo>
                    <a:pt x="3762" y="193"/>
                    <a:pt x="3312" y="322"/>
                    <a:pt x="2990" y="547"/>
                  </a:cubicBezTo>
                  <a:cubicBezTo>
                    <a:pt x="2283" y="1029"/>
                    <a:pt x="1769" y="1607"/>
                    <a:pt x="1351" y="2282"/>
                  </a:cubicBezTo>
                  <a:cubicBezTo>
                    <a:pt x="933" y="2990"/>
                    <a:pt x="644" y="3793"/>
                    <a:pt x="290" y="4758"/>
                  </a:cubicBezTo>
                  <a:cubicBezTo>
                    <a:pt x="97" y="5272"/>
                    <a:pt x="33" y="5593"/>
                    <a:pt x="33" y="5850"/>
                  </a:cubicBezTo>
                  <a:cubicBezTo>
                    <a:pt x="1" y="6043"/>
                    <a:pt x="65" y="6236"/>
                    <a:pt x="194" y="6365"/>
                  </a:cubicBezTo>
                  <a:cubicBezTo>
                    <a:pt x="354" y="6525"/>
                    <a:pt x="515" y="6622"/>
                    <a:pt x="676" y="6751"/>
                  </a:cubicBezTo>
                  <a:cubicBezTo>
                    <a:pt x="869" y="6879"/>
                    <a:pt x="1029" y="7040"/>
                    <a:pt x="1254" y="7426"/>
                  </a:cubicBezTo>
                  <a:cubicBezTo>
                    <a:pt x="1640" y="8133"/>
                    <a:pt x="1833" y="8486"/>
                    <a:pt x="2058" y="8711"/>
                  </a:cubicBezTo>
                  <a:cubicBezTo>
                    <a:pt x="2154" y="8808"/>
                    <a:pt x="2283" y="8904"/>
                    <a:pt x="2412" y="8936"/>
                  </a:cubicBezTo>
                  <a:cubicBezTo>
                    <a:pt x="2540" y="8968"/>
                    <a:pt x="2669" y="8968"/>
                    <a:pt x="2829" y="9001"/>
                  </a:cubicBezTo>
                  <a:cubicBezTo>
                    <a:pt x="3280" y="9072"/>
                    <a:pt x="3608" y="9090"/>
                    <a:pt x="3762" y="9095"/>
                  </a:cubicBezTo>
                  <a:lnTo>
                    <a:pt x="3762" y="9095"/>
                  </a:lnTo>
                  <a:lnTo>
                    <a:pt x="3762" y="9097"/>
                  </a:lnTo>
                  <a:cubicBezTo>
                    <a:pt x="3762" y="9097"/>
                    <a:pt x="4887" y="9483"/>
                    <a:pt x="6269" y="9965"/>
                  </a:cubicBezTo>
                  <a:cubicBezTo>
                    <a:pt x="6719" y="10126"/>
                    <a:pt x="7105" y="10222"/>
                    <a:pt x="7394" y="10222"/>
                  </a:cubicBezTo>
                  <a:cubicBezTo>
                    <a:pt x="7715" y="10222"/>
                    <a:pt x="8005" y="10126"/>
                    <a:pt x="8198" y="9965"/>
                  </a:cubicBezTo>
                  <a:cubicBezTo>
                    <a:pt x="8390" y="9836"/>
                    <a:pt x="8551" y="9644"/>
                    <a:pt x="8648" y="9451"/>
                  </a:cubicBezTo>
                  <a:cubicBezTo>
                    <a:pt x="8712" y="9322"/>
                    <a:pt x="8744" y="9193"/>
                    <a:pt x="8808" y="9033"/>
                  </a:cubicBezTo>
                  <a:cubicBezTo>
                    <a:pt x="8969" y="8454"/>
                    <a:pt x="9130" y="7426"/>
                    <a:pt x="9258" y="6525"/>
                  </a:cubicBezTo>
                  <a:cubicBezTo>
                    <a:pt x="9378" y="5881"/>
                    <a:pt x="9461" y="5291"/>
                    <a:pt x="9497" y="5029"/>
                  </a:cubicBezTo>
                  <a:lnTo>
                    <a:pt x="9497" y="5029"/>
                  </a:lnTo>
                  <a:cubicBezTo>
                    <a:pt x="9819" y="4837"/>
                    <a:pt x="10604" y="4308"/>
                    <a:pt x="10962" y="3311"/>
                  </a:cubicBezTo>
                  <a:cubicBezTo>
                    <a:pt x="11026" y="3150"/>
                    <a:pt x="11058" y="3022"/>
                    <a:pt x="11058" y="2861"/>
                  </a:cubicBezTo>
                  <a:cubicBezTo>
                    <a:pt x="11058" y="2732"/>
                    <a:pt x="11026" y="2636"/>
                    <a:pt x="10962" y="2507"/>
                  </a:cubicBezTo>
                  <a:cubicBezTo>
                    <a:pt x="10866" y="2315"/>
                    <a:pt x="10673" y="2218"/>
                    <a:pt x="10512" y="2154"/>
                  </a:cubicBezTo>
                  <a:cubicBezTo>
                    <a:pt x="10255" y="2090"/>
                    <a:pt x="9998" y="2057"/>
                    <a:pt x="9741" y="2057"/>
                  </a:cubicBezTo>
                  <a:lnTo>
                    <a:pt x="9419" y="2057"/>
                  </a:lnTo>
                  <a:cubicBezTo>
                    <a:pt x="9323" y="2025"/>
                    <a:pt x="9258" y="2025"/>
                    <a:pt x="9226" y="2025"/>
                  </a:cubicBezTo>
                  <a:cubicBezTo>
                    <a:pt x="9226" y="2025"/>
                    <a:pt x="9130" y="1929"/>
                    <a:pt x="9065" y="1768"/>
                  </a:cubicBezTo>
                  <a:cubicBezTo>
                    <a:pt x="8969" y="1543"/>
                    <a:pt x="8873" y="1190"/>
                    <a:pt x="8840" y="932"/>
                  </a:cubicBezTo>
                  <a:cubicBezTo>
                    <a:pt x="8808" y="804"/>
                    <a:pt x="8776" y="675"/>
                    <a:pt x="8776" y="611"/>
                  </a:cubicBezTo>
                  <a:cubicBezTo>
                    <a:pt x="8744" y="514"/>
                    <a:pt x="8744" y="450"/>
                    <a:pt x="8744" y="450"/>
                  </a:cubicBezTo>
                  <a:cubicBezTo>
                    <a:pt x="8744" y="354"/>
                    <a:pt x="8648" y="257"/>
                    <a:pt x="8519" y="225"/>
                  </a:cubicBezTo>
                  <a:cubicBezTo>
                    <a:pt x="8519" y="225"/>
                    <a:pt x="7137" y="0"/>
                    <a:pt x="57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5" name="Google Shape;3555;p62"/>
            <p:cNvSpPr/>
            <p:nvPr/>
          </p:nvSpPr>
          <p:spPr>
            <a:xfrm>
              <a:off x="2414900" y="2812075"/>
              <a:ext cx="12900" cy="42625"/>
            </a:xfrm>
            <a:custGeom>
              <a:avLst/>
              <a:gdLst/>
              <a:ahLst/>
              <a:cxnLst/>
              <a:rect l="l" t="t" r="r" b="b"/>
              <a:pathLst>
                <a:path w="516" h="1705" extrusionOk="0">
                  <a:moveTo>
                    <a:pt x="194" y="1"/>
                  </a:moveTo>
                  <a:cubicBezTo>
                    <a:pt x="65" y="33"/>
                    <a:pt x="1" y="419"/>
                    <a:pt x="33" y="869"/>
                  </a:cubicBezTo>
                  <a:cubicBezTo>
                    <a:pt x="65" y="1351"/>
                    <a:pt x="194" y="1704"/>
                    <a:pt x="322" y="1704"/>
                  </a:cubicBezTo>
                  <a:cubicBezTo>
                    <a:pt x="451" y="1672"/>
                    <a:pt x="515" y="1287"/>
                    <a:pt x="483" y="837"/>
                  </a:cubicBezTo>
                  <a:cubicBezTo>
                    <a:pt x="451" y="387"/>
                    <a:pt x="322" y="1"/>
                    <a:pt x="19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6" name="Google Shape;3556;p62"/>
            <p:cNvSpPr/>
            <p:nvPr/>
          </p:nvSpPr>
          <p:spPr>
            <a:xfrm>
              <a:off x="2047650" y="2005300"/>
              <a:ext cx="213800" cy="665375"/>
            </a:xfrm>
            <a:custGeom>
              <a:avLst/>
              <a:gdLst/>
              <a:ahLst/>
              <a:cxnLst/>
              <a:rect l="l" t="t" r="r" b="b"/>
              <a:pathLst>
                <a:path w="8552" h="26615" extrusionOk="0">
                  <a:moveTo>
                    <a:pt x="3933" y="1"/>
                  </a:moveTo>
                  <a:cubicBezTo>
                    <a:pt x="3662" y="1"/>
                    <a:pt x="3472" y="320"/>
                    <a:pt x="3472" y="320"/>
                  </a:cubicBezTo>
                  <a:lnTo>
                    <a:pt x="3858" y="2795"/>
                  </a:lnTo>
                  <a:cubicBezTo>
                    <a:pt x="3858" y="2795"/>
                    <a:pt x="2733" y="417"/>
                    <a:pt x="2315" y="159"/>
                  </a:cubicBezTo>
                  <a:cubicBezTo>
                    <a:pt x="2178" y="85"/>
                    <a:pt x="2061" y="55"/>
                    <a:pt x="1960" y="55"/>
                  </a:cubicBezTo>
                  <a:cubicBezTo>
                    <a:pt x="1541" y="55"/>
                    <a:pt x="1415" y="577"/>
                    <a:pt x="1415" y="577"/>
                  </a:cubicBezTo>
                  <a:lnTo>
                    <a:pt x="2830" y="3824"/>
                  </a:lnTo>
                  <a:cubicBezTo>
                    <a:pt x="2830" y="3824"/>
                    <a:pt x="1640" y="1574"/>
                    <a:pt x="1126" y="1445"/>
                  </a:cubicBezTo>
                  <a:cubicBezTo>
                    <a:pt x="1081" y="1434"/>
                    <a:pt x="1041" y="1429"/>
                    <a:pt x="1004" y="1429"/>
                  </a:cubicBezTo>
                  <a:cubicBezTo>
                    <a:pt x="617" y="1429"/>
                    <a:pt x="644" y="1992"/>
                    <a:pt x="644" y="1992"/>
                  </a:cubicBezTo>
                  <a:lnTo>
                    <a:pt x="2058" y="4853"/>
                  </a:lnTo>
                  <a:cubicBezTo>
                    <a:pt x="2058" y="4853"/>
                    <a:pt x="1544" y="4081"/>
                    <a:pt x="1029" y="3695"/>
                  </a:cubicBezTo>
                  <a:cubicBezTo>
                    <a:pt x="893" y="3593"/>
                    <a:pt x="777" y="3552"/>
                    <a:pt x="684" y="3552"/>
                  </a:cubicBezTo>
                  <a:cubicBezTo>
                    <a:pt x="427" y="3552"/>
                    <a:pt x="350" y="3869"/>
                    <a:pt x="515" y="4081"/>
                  </a:cubicBezTo>
                  <a:cubicBezTo>
                    <a:pt x="708" y="4338"/>
                    <a:pt x="3215" y="7971"/>
                    <a:pt x="3215" y="7971"/>
                  </a:cubicBezTo>
                  <a:cubicBezTo>
                    <a:pt x="3215" y="7971"/>
                    <a:pt x="1" y="18450"/>
                    <a:pt x="1" y="20153"/>
                  </a:cubicBezTo>
                  <a:cubicBezTo>
                    <a:pt x="1" y="21825"/>
                    <a:pt x="901" y="26614"/>
                    <a:pt x="901" y="26614"/>
                  </a:cubicBezTo>
                  <a:lnTo>
                    <a:pt x="5433" y="26100"/>
                  </a:lnTo>
                  <a:lnTo>
                    <a:pt x="4790" y="20411"/>
                  </a:lnTo>
                  <a:lnTo>
                    <a:pt x="5433" y="7971"/>
                  </a:lnTo>
                  <a:cubicBezTo>
                    <a:pt x="5433" y="7971"/>
                    <a:pt x="6333" y="6653"/>
                    <a:pt x="6719" y="6267"/>
                  </a:cubicBezTo>
                  <a:cubicBezTo>
                    <a:pt x="6976" y="6010"/>
                    <a:pt x="7812" y="5303"/>
                    <a:pt x="8294" y="4917"/>
                  </a:cubicBezTo>
                  <a:cubicBezTo>
                    <a:pt x="8519" y="4724"/>
                    <a:pt x="8551" y="4403"/>
                    <a:pt x="8423" y="4178"/>
                  </a:cubicBezTo>
                  <a:cubicBezTo>
                    <a:pt x="8309" y="3973"/>
                    <a:pt x="8114" y="3865"/>
                    <a:pt x="7908" y="3865"/>
                  </a:cubicBezTo>
                  <a:cubicBezTo>
                    <a:pt x="7823" y="3865"/>
                    <a:pt x="7736" y="3883"/>
                    <a:pt x="7651" y="3920"/>
                  </a:cubicBezTo>
                  <a:lnTo>
                    <a:pt x="5819" y="4853"/>
                  </a:lnTo>
                  <a:cubicBezTo>
                    <a:pt x="5819" y="4853"/>
                    <a:pt x="4758" y="1092"/>
                    <a:pt x="4533" y="577"/>
                  </a:cubicBezTo>
                  <a:cubicBezTo>
                    <a:pt x="4318" y="135"/>
                    <a:pt x="4108" y="1"/>
                    <a:pt x="393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7" name="Google Shape;3557;p62"/>
            <p:cNvSpPr/>
            <p:nvPr/>
          </p:nvSpPr>
          <p:spPr>
            <a:xfrm>
              <a:off x="2047650" y="2204550"/>
              <a:ext cx="80400" cy="466125"/>
            </a:xfrm>
            <a:custGeom>
              <a:avLst/>
              <a:gdLst/>
              <a:ahLst/>
              <a:cxnLst/>
              <a:rect l="l" t="t" r="r" b="b"/>
              <a:pathLst>
                <a:path w="3216" h="18645" extrusionOk="0">
                  <a:moveTo>
                    <a:pt x="3215" y="1"/>
                  </a:moveTo>
                  <a:cubicBezTo>
                    <a:pt x="3215" y="1"/>
                    <a:pt x="1" y="10480"/>
                    <a:pt x="1" y="12183"/>
                  </a:cubicBezTo>
                  <a:cubicBezTo>
                    <a:pt x="1" y="13855"/>
                    <a:pt x="901" y="18644"/>
                    <a:pt x="901" y="18644"/>
                  </a:cubicBezTo>
                  <a:lnTo>
                    <a:pt x="2090" y="18516"/>
                  </a:lnTo>
                  <a:cubicBezTo>
                    <a:pt x="2090" y="17134"/>
                    <a:pt x="2058" y="15848"/>
                    <a:pt x="2026" y="14948"/>
                  </a:cubicBezTo>
                  <a:cubicBezTo>
                    <a:pt x="1865" y="11541"/>
                    <a:pt x="3215" y="1"/>
                    <a:pt x="32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8" name="Google Shape;3558;p62"/>
            <p:cNvSpPr/>
            <p:nvPr/>
          </p:nvSpPr>
          <p:spPr>
            <a:xfrm>
              <a:off x="2054100" y="2240725"/>
              <a:ext cx="69925" cy="289325"/>
            </a:xfrm>
            <a:custGeom>
              <a:avLst/>
              <a:gdLst/>
              <a:ahLst/>
              <a:cxnLst/>
              <a:rect l="l" t="t" r="r" b="b"/>
              <a:pathLst>
                <a:path w="2797" h="11573" extrusionOk="0">
                  <a:moveTo>
                    <a:pt x="2797" y="0"/>
                  </a:moveTo>
                  <a:lnTo>
                    <a:pt x="2797" y="0"/>
                  </a:lnTo>
                  <a:cubicBezTo>
                    <a:pt x="2572" y="804"/>
                    <a:pt x="2250" y="1864"/>
                    <a:pt x="1897" y="3022"/>
                  </a:cubicBezTo>
                  <a:cubicBezTo>
                    <a:pt x="1222" y="5433"/>
                    <a:pt x="450" y="8229"/>
                    <a:pt x="129" y="9772"/>
                  </a:cubicBezTo>
                  <a:cubicBezTo>
                    <a:pt x="32" y="10222"/>
                    <a:pt x="0" y="10543"/>
                    <a:pt x="0" y="10736"/>
                  </a:cubicBezTo>
                  <a:cubicBezTo>
                    <a:pt x="0" y="10961"/>
                    <a:pt x="0" y="11219"/>
                    <a:pt x="32" y="11572"/>
                  </a:cubicBezTo>
                  <a:cubicBezTo>
                    <a:pt x="257" y="11508"/>
                    <a:pt x="482" y="11476"/>
                    <a:pt x="739" y="11444"/>
                  </a:cubicBezTo>
                  <a:cubicBezTo>
                    <a:pt x="804" y="11411"/>
                    <a:pt x="868" y="11379"/>
                    <a:pt x="964" y="11347"/>
                  </a:cubicBezTo>
                  <a:cubicBezTo>
                    <a:pt x="1222" y="11283"/>
                    <a:pt x="1511" y="11186"/>
                    <a:pt x="1800" y="11154"/>
                  </a:cubicBezTo>
                  <a:cubicBezTo>
                    <a:pt x="1961" y="7747"/>
                    <a:pt x="2507" y="2540"/>
                    <a:pt x="279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9" name="Google Shape;3559;p62"/>
            <p:cNvSpPr/>
            <p:nvPr/>
          </p:nvSpPr>
          <p:spPr>
            <a:xfrm>
              <a:off x="2040425" y="1998825"/>
              <a:ext cx="226650" cy="679075"/>
            </a:xfrm>
            <a:custGeom>
              <a:avLst/>
              <a:gdLst/>
              <a:ahLst/>
              <a:cxnLst/>
              <a:rect l="l" t="t" r="r" b="b"/>
              <a:pathLst>
                <a:path w="9066" h="27163" extrusionOk="0">
                  <a:moveTo>
                    <a:pt x="4211" y="515"/>
                  </a:moveTo>
                  <a:cubicBezTo>
                    <a:pt x="4244" y="515"/>
                    <a:pt x="4276" y="515"/>
                    <a:pt x="4340" y="579"/>
                  </a:cubicBezTo>
                  <a:cubicBezTo>
                    <a:pt x="4372" y="643"/>
                    <a:pt x="4469" y="740"/>
                    <a:pt x="4565" y="965"/>
                  </a:cubicBezTo>
                  <a:cubicBezTo>
                    <a:pt x="4597" y="997"/>
                    <a:pt x="4629" y="1094"/>
                    <a:pt x="4694" y="1254"/>
                  </a:cubicBezTo>
                  <a:cubicBezTo>
                    <a:pt x="4854" y="1769"/>
                    <a:pt x="5144" y="2765"/>
                    <a:pt x="5401" y="3601"/>
                  </a:cubicBezTo>
                  <a:cubicBezTo>
                    <a:pt x="5658" y="4469"/>
                    <a:pt x="5851" y="5176"/>
                    <a:pt x="5851" y="5176"/>
                  </a:cubicBezTo>
                  <a:cubicBezTo>
                    <a:pt x="5883" y="5272"/>
                    <a:pt x="5915" y="5337"/>
                    <a:pt x="6012" y="5369"/>
                  </a:cubicBezTo>
                  <a:cubicBezTo>
                    <a:pt x="6038" y="5382"/>
                    <a:pt x="6065" y="5390"/>
                    <a:pt x="6094" y="5390"/>
                  </a:cubicBezTo>
                  <a:cubicBezTo>
                    <a:pt x="6135" y="5390"/>
                    <a:pt x="6180" y="5374"/>
                    <a:pt x="6237" y="5337"/>
                  </a:cubicBezTo>
                  <a:lnTo>
                    <a:pt x="8069" y="4437"/>
                  </a:lnTo>
                  <a:lnTo>
                    <a:pt x="8197" y="4404"/>
                  </a:lnTo>
                  <a:cubicBezTo>
                    <a:pt x="8326" y="4404"/>
                    <a:pt x="8422" y="4469"/>
                    <a:pt x="8487" y="4565"/>
                  </a:cubicBezTo>
                  <a:cubicBezTo>
                    <a:pt x="8519" y="4597"/>
                    <a:pt x="8519" y="4662"/>
                    <a:pt x="8519" y="4726"/>
                  </a:cubicBezTo>
                  <a:cubicBezTo>
                    <a:pt x="8519" y="4822"/>
                    <a:pt x="8487" y="4887"/>
                    <a:pt x="8422" y="4951"/>
                  </a:cubicBezTo>
                  <a:cubicBezTo>
                    <a:pt x="8165" y="5176"/>
                    <a:pt x="7844" y="5433"/>
                    <a:pt x="7555" y="5690"/>
                  </a:cubicBezTo>
                  <a:cubicBezTo>
                    <a:pt x="7233" y="5947"/>
                    <a:pt x="6976" y="6204"/>
                    <a:pt x="6815" y="6333"/>
                  </a:cubicBezTo>
                  <a:cubicBezTo>
                    <a:pt x="6590" y="6558"/>
                    <a:pt x="6269" y="6976"/>
                    <a:pt x="6012" y="7362"/>
                  </a:cubicBezTo>
                  <a:cubicBezTo>
                    <a:pt x="5722" y="7747"/>
                    <a:pt x="5497" y="8069"/>
                    <a:pt x="5497" y="8069"/>
                  </a:cubicBezTo>
                  <a:cubicBezTo>
                    <a:pt x="5465" y="8101"/>
                    <a:pt x="5465" y="8165"/>
                    <a:pt x="5465" y="8197"/>
                  </a:cubicBezTo>
                  <a:lnTo>
                    <a:pt x="4790" y="20670"/>
                  </a:lnTo>
                  <a:lnTo>
                    <a:pt x="4790" y="20702"/>
                  </a:lnTo>
                  <a:lnTo>
                    <a:pt x="5433" y="26134"/>
                  </a:lnTo>
                  <a:lnTo>
                    <a:pt x="1401" y="26589"/>
                  </a:lnTo>
                  <a:lnTo>
                    <a:pt x="1401" y="26589"/>
                  </a:lnTo>
                  <a:cubicBezTo>
                    <a:pt x="1377" y="26455"/>
                    <a:pt x="1348" y="26276"/>
                    <a:pt x="1318" y="26070"/>
                  </a:cubicBezTo>
                  <a:cubicBezTo>
                    <a:pt x="1190" y="25363"/>
                    <a:pt x="997" y="24238"/>
                    <a:pt x="836" y="23145"/>
                  </a:cubicBezTo>
                  <a:cubicBezTo>
                    <a:pt x="676" y="22084"/>
                    <a:pt x="547" y="20991"/>
                    <a:pt x="547" y="20412"/>
                  </a:cubicBezTo>
                  <a:cubicBezTo>
                    <a:pt x="547" y="20219"/>
                    <a:pt x="579" y="19898"/>
                    <a:pt x="676" y="19448"/>
                  </a:cubicBezTo>
                  <a:cubicBezTo>
                    <a:pt x="997" y="17905"/>
                    <a:pt x="1769" y="15109"/>
                    <a:pt x="2444" y="12698"/>
                  </a:cubicBezTo>
                  <a:cubicBezTo>
                    <a:pt x="2797" y="11508"/>
                    <a:pt x="3119" y="10415"/>
                    <a:pt x="3376" y="9612"/>
                  </a:cubicBezTo>
                  <a:cubicBezTo>
                    <a:pt x="3601" y="8808"/>
                    <a:pt x="3761" y="8294"/>
                    <a:pt x="3761" y="8294"/>
                  </a:cubicBezTo>
                  <a:cubicBezTo>
                    <a:pt x="3794" y="8230"/>
                    <a:pt x="3794" y="8133"/>
                    <a:pt x="3729" y="8069"/>
                  </a:cubicBezTo>
                  <a:cubicBezTo>
                    <a:pt x="3729" y="8069"/>
                    <a:pt x="3119" y="7169"/>
                    <a:pt x="2444" y="6237"/>
                  </a:cubicBezTo>
                  <a:cubicBezTo>
                    <a:pt x="2122" y="5754"/>
                    <a:pt x="1801" y="5272"/>
                    <a:pt x="1511" y="4887"/>
                  </a:cubicBezTo>
                  <a:cubicBezTo>
                    <a:pt x="1383" y="4726"/>
                    <a:pt x="1286" y="4533"/>
                    <a:pt x="1190" y="4437"/>
                  </a:cubicBezTo>
                  <a:cubicBezTo>
                    <a:pt x="1093" y="4308"/>
                    <a:pt x="1029" y="4212"/>
                    <a:pt x="997" y="4179"/>
                  </a:cubicBezTo>
                  <a:lnTo>
                    <a:pt x="965" y="4083"/>
                  </a:lnTo>
                  <a:cubicBezTo>
                    <a:pt x="997" y="4083"/>
                    <a:pt x="1061" y="4083"/>
                    <a:pt x="1158" y="4147"/>
                  </a:cubicBezTo>
                  <a:cubicBezTo>
                    <a:pt x="1383" y="4340"/>
                    <a:pt x="1640" y="4597"/>
                    <a:pt x="1801" y="4854"/>
                  </a:cubicBezTo>
                  <a:cubicBezTo>
                    <a:pt x="1897" y="4951"/>
                    <a:pt x="1994" y="5079"/>
                    <a:pt x="2026" y="5144"/>
                  </a:cubicBezTo>
                  <a:lnTo>
                    <a:pt x="2090" y="5240"/>
                  </a:lnTo>
                  <a:lnTo>
                    <a:pt x="2122" y="5272"/>
                  </a:lnTo>
                  <a:cubicBezTo>
                    <a:pt x="2184" y="5335"/>
                    <a:pt x="2260" y="5370"/>
                    <a:pt x="2340" y="5370"/>
                  </a:cubicBezTo>
                  <a:cubicBezTo>
                    <a:pt x="2385" y="5370"/>
                    <a:pt x="2430" y="5359"/>
                    <a:pt x="2476" y="5337"/>
                  </a:cubicBezTo>
                  <a:cubicBezTo>
                    <a:pt x="2604" y="5272"/>
                    <a:pt x="2636" y="5112"/>
                    <a:pt x="2572" y="4983"/>
                  </a:cubicBezTo>
                  <a:lnTo>
                    <a:pt x="2560" y="4959"/>
                  </a:lnTo>
                  <a:lnTo>
                    <a:pt x="2560" y="4959"/>
                  </a:lnTo>
                  <a:lnTo>
                    <a:pt x="2572" y="4951"/>
                  </a:lnTo>
                  <a:cubicBezTo>
                    <a:pt x="2572" y="4951"/>
                    <a:pt x="2553" y="4922"/>
                    <a:pt x="2517" y="4873"/>
                  </a:cubicBezTo>
                  <a:lnTo>
                    <a:pt x="2517" y="4873"/>
                  </a:lnTo>
                  <a:lnTo>
                    <a:pt x="1190" y="2219"/>
                  </a:lnTo>
                  <a:lnTo>
                    <a:pt x="1190" y="2219"/>
                  </a:lnTo>
                  <a:cubicBezTo>
                    <a:pt x="1191" y="2167"/>
                    <a:pt x="1197" y="2076"/>
                    <a:pt x="1222" y="2026"/>
                  </a:cubicBezTo>
                  <a:lnTo>
                    <a:pt x="1254" y="1961"/>
                  </a:lnTo>
                  <a:lnTo>
                    <a:pt x="1351" y="1961"/>
                  </a:lnTo>
                  <a:cubicBezTo>
                    <a:pt x="1351" y="1961"/>
                    <a:pt x="1415" y="1994"/>
                    <a:pt x="1479" y="2058"/>
                  </a:cubicBezTo>
                  <a:cubicBezTo>
                    <a:pt x="1736" y="2283"/>
                    <a:pt x="2090" y="2829"/>
                    <a:pt x="2379" y="3311"/>
                  </a:cubicBezTo>
                  <a:cubicBezTo>
                    <a:pt x="2540" y="3536"/>
                    <a:pt x="2669" y="3762"/>
                    <a:pt x="2733" y="3922"/>
                  </a:cubicBezTo>
                  <a:cubicBezTo>
                    <a:pt x="2829" y="4083"/>
                    <a:pt x="2894" y="4212"/>
                    <a:pt x="2894" y="4212"/>
                  </a:cubicBezTo>
                  <a:cubicBezTo>
                    <a:pt x="2936" y="4297"/>
                    <a:pt x="3022" y="4340"/>
                    <a:pt x="3113" y="4340"/>
                  </a:cubicBezTo>
                  <a:cubicBezTo>
                    <a:pt x="3158" y="4340"/>
                    <a:pt x="3204" y="4329"/>
                    <a:pt x="3247" y="4308"/>
                  </a:cubicBezTo>
                  <a:cubicBezTo>
                    <a:pt x="3376" y="4244"/>
                    <a:pt x="3440" y="4083"/>
                    <a:pt x="3376" y="3954"/>
                  </a:cubicBezTo>
                  <a:lnTo>
                    <a:pt x="1993" y="811"/>
                  </a:lnTo>
                  <a:lnTo>
                    <a:pt x="1993" y="811"/>
                  </a:lnTo>
                  <a:cubicBezTo>
                    <a:pt x="2008" y="775"/>
                    <a:pt x="2030" y="735"/>
                    <a:pt x="2058" y="708"/>
                  </a:cubicBezTo>
                  <a:lnTo>
                    <a:pt x="2122" y="611"/>
                  </a:lnTo>
                  <a:lnTo>
                    <a:pt x="2251" y="579"/>
                  </a:lnTo>
                  <a:cubicBezTo>
                    <a:pt x="2283" y="579"/>
                    <a:pt x="2347" y="611"/>
                    <a:pt x="2476" y="676"/>
                  </a:cubicBezTo>
                  <a:cubicBezTo>
                    <a:pt x="2476" y="676"/>
                    <a:pt x="2540" y="740"/>
                    <a:pt x="2604" y="804"/>
                  </a:cubicBezTo>
                  <a:cubicBezTo>
                    <a:pt x="2829" y="1094"/>
                    <a:pt x="3151" y="1704"/>
                    <a:pt x="3440" y="2186"/>
                  </a:cubicBezTo>
                  <a:cubicBezTo>
                    <a:pt x="3569" y="2476"/>
                    <a:pt x="3697" y="2701"/>
                    <a:pt x="3794" y="2861"/>
                  </a:cubicBezTo>
                  <a:cubicBezTo>
                    <a:pt x="3858" y="3054"/>
                    <a:pt x="3922" y="3151"/>
                    <a:pt x="3922" y="3151"/>
                  </a:cubicBezTo>
                  <a:cubicBezTo>
                    <a:pt x="3969" y="3245"/>
                    <a:pt x="4051" y="3305"/>
                    <a:pt x="4142" y="3305"/>
                  </a:cubicBezTo>
                  <a:cubicBezTo>
                    <a:pt x="4175" y="3305"/>
                    <a:pt x="4209" y="3297"/>
                    <a:pt x="4244" y="3279"/>
                  </a:cubicBezTo>
                  <a:cubicBezTo>
                    <a:pt x="4372" y="3247"/>
                    <a:pt x="4437" y="3119"/>
                    <a:pt x="4437" y="2990"/>
                  </a:cubicBezTo>
                  <a:lnTo>
                    <a:pt x="4064" y="633"/>
                  </a:lnTo>
                  <a:lnTo>
                    <a:pt x="4064" y="633"/>
                  </a:lnTo>
                  <a:cubicBezTo>
                    <a:pt x="4070" y="625"/>
                    <a:pt x="4077" y="618"/>
                    <a:pt x="4083" y="611"/>
                  </a:cubicBezTo>
                  <a:cubicBezTo>
                    <a:pt x="4147" y="547"/>
                    <a:pt x="4211" y="515"/>
                    <a:pt x="4211" y="515"/>
                  </a:cubicBezTo>
                  <a:close/>
                  <a:moveTo>
                    <a:pt x="4211" y="1"/>
                  </a:moveTo>
                  <a:cubicBezTo>
                    <a:pt x="3986" y="1"/>
                    <a:pt x="3826" y="129"/>
                    <a:pt x="3697" y="226"/>
                  </a:cubicBezTo>
                  <a:cubicBezTo>
                    <a:pt x="3601" y="322"/>
                    <a:pt x="3536" y="418"/>
                    <a:pt x="3536" y="451"/>
                  </a:cubicBezTo>
                  <a:cubicBezTo>
                    <a:pt x="3504" y="483"/>
                    <a:pt x="3504" y="547"/>
                    <a:pt x="3504" y="611"/>
                  </a:cubicBezTo>
                  <a:lnTo>
                    <a:pt x="3638" y="1468"/>
                  </a:lnTo>
                  <a:lnTo>
                    <a:pt x="3638" y="1468"/>
                  </a:lnTo>
                  <a:cubicBezTo>
                    <a:pt x="3508" y="1228"/>
                    <a:pt x="3368" y="998"/>
                    <a:pt x="3247" y="804"/>
                  </a:cubicBezTo>
                  <a:cubicBezTo>
                    <a:pt x="3151" y="643"/>
                    <a:pt x="3086" y="547"/>
                    <a:pt x="2990" y="451"/>
                  </a:cubicBezTo>
                  <a:cubicBezTo>
                    <a:pt x="2926" y="354"/>
                    <a:pt x="2829" y="258"/>
                    <a:pt x="2733" y="193"/>
                  </a:cubicBezTo>
                  <a:cubicBezTo>
                    <a:pt x="2572" y="97"/>
                    <a:pt x="2411" y="65"/>
                    <a:pt x="2251" y="65"/>
                  </a:cubicBezTo>
                  <a:cubicBezTo>
                    <a:pt x="2090" y="65"/>
                    <a:pt x="1929" y="97"/>
                    <a:pt x="1833" y="193"/>
                  </a:cubicBezTo>
                  <a:cubicBezTo>
                    <a:pt x="1672" y="290"/>
                    <a:pt x="1576" y="451"/>
                    <a:pt x="1511" y="547"/>
                  </a:cubicBezTo>
                  <a:cubicBezTo>
                    <a:pt x="1479" y="676"/>
                    <a:pt x="1447" y="772"/>
                    <a:pt x="1447" y="772"/>
                  </a:cubicBezTo>
                  <a:cubicBezTo>
                    <a:pt x="1415" y="836"/>
                    <a:pt x="1447" y="901"/>
                    <a:pt x="1447" y="933"/>
                  </a:cubicBezTo>
                  <a:lnTo>
                    <a:pt x="1729" y="1565"/>
                  </a:lnTo>
                  <a:lnTo>
                    <a:pt x="1729" y="1565"/>
                  </a:lnTo>
                  <a:cubicBezTo>
                    <a:pt x="1646" y="1509"/>
                    <a:pt x="1571" y="1470"/>
                    <a:pt x="1479" y="1447"/>
                  </a:cubicBezTo>
                  <a:cubicBezTo>
                    <a:pt x="1415" y="1415"/>
                    <a:pt x="1351" y="1415"/>
                    <a:pt x="1286" y="1415"/>
                  </a:cubicBezTo>
                  <a:cubicBezTo>
                    <a:pt x="1158" y="1415"/>
                    <a:pt x="997" y="1479"/>
                    <a:pt x="901" y="1544"/>
                  </a:cubicBezTo>
                  <a:cubicBezTo>
                    <a:pt x="772" y="1704"/>
                    <a:pt x="708" y="1833"/>
                    <a:pt x="676" y="1961"/>
                  </a:cubicBezTo>
                  <a:cubicBezTo>
                    <a:pt x="643" y="2090"/>
                    <a:pt x="643" y="2219"/>
                    <a:pt x="643" y="2251"/>
                  </a:cubicBezTo>
                  <a:lnTo>
                    <a:pt x="643" y="2283"/>
                  </a:lnTo>
                  <a:lnTo>
                    <a:pt x="676" y="2379"/>
                  </a:lnTo>
                  <a:lnTo>
                    <a:pt x="1299" y="3613"/>
                  </a:lnTo>
                  <a:lnTo>
                    <a:pt x="1299" y="3613"/>
                  </a:lnTo>
                  <a:cubicBezTo>
                    <a:pt x="1195" y="3562"/>
                    <a:pt x="1087" y="3536"/>
                    <a:pt x="965" y="3536"/>
                  </a:cubicBezTo>
                  <a:cubicBezTo>
                    <a:pt x="804" y="3536"/>
                    <a:pt x="643" y="3601"/>
                    <a:pt x="579" y="3729"/>
                  </a:cubicBezTo>
                  <a:cubicBezTo>
                    <a:pt x="483" y="3826"/>
                    <a:pt x="451" y="3954"/>
                    <a:pt x="451" y="4083"/>
                  </a:cubicBezTo>
                  <a:cubicBezTo>
                    <a:pt x="451" y="4244"/>
                    <a:pt x="483" y="4372"/>
                    <a:pt x="579" y="4501"/>
                  </a:cubicBezTo>
                  <a:cubicBezTo>
                    <a:pt x="611" y="4533"/>
                    <a:pt x="676" y="4597"/>
                    <a:pt x="740" y="4726"/>
                  </a:cubicBezTo>
                  <a:cubicBezTo>
                    <a:pt x="1061" y="5176"/>
                    <a:pt x="1704" y="6076"/>
                    <a:pt x="2251" y="6880"/>
                  </a:cubicBezTo>
                  <a:cubicBezTo>
                    <a:pt x="2694" y="7496"/>
                    <a:pt x="3063" y="8037"/>
                    <a:pt x="3210" y="8255"/>
                  </a:cubicBezTo>
                  <a:lnTo>
                    <a:pt x="3210" y="8255"/>
                  </a:lnTo>
                  <a:cubicBezTo>
                    <a:pt x="3044" y="8804"/>
                    <a:pt x="2342" y="11127"/>
                    <a:pt x="1640" y="13598"/>
                  </a:cubicBezTo>
                  <a:cubicBezTo>
                    <a:pt x="1222" y="15012"/>
                    <a:pt x="836" y="16491"/>
                    <a:pt x="515" y="17712"/>
                  </a:cubicBezTo>
                  <a:cubicBezTo>
                    <a:pt x="354" y="18323"/>
                    <a:pt x="226" y="18902"/>
                    <a:pt x="161" y="19352"/>
                  </a:cubicBezTo>
                  <a:cubicBezTo>
                    <a:pt x="65" y="19802"/>
                    <a:pt x="1" y="20155"/>
                    <a:pt x="1" y="20412"/>
                  </a:cubicBezTo>
                  <a:cubicBezTo>
                    <a:pt x="1" y="21280"/>
                    <a:pt x="226" y="22887"/>
                    <a:pt x="451" y="24302"/>
                  </a:cubicBezTo>
                  <a:cubicBezTo>
                    <a:pt x="676" y="25716"/>
                    <a:pt x="933" y="26938"/>
                    <a:pt x="933" y="26938"/>
                  </a:cubicBezTo>
                  <a:cubicBezTo>
                    <a:pt x="933" y="27066"/>
                    <a:pt x="1061" y="27163"/>
                    <a:pt x="1222" y="27163"/>
                  </a:cubicBezTo>
                  <a:lnTo>
                    <a:pt x="5754" y="26616"/>
                  </a:lnTo>
                  <a:cubicBezTo>
                    <a:pt x="5819" y="26616"/>
                    <a:pt x="5883" y="26584"/>
                    <a:pt x="5915" y="26520"/>
                  </a:cubicBezTo>
                  <a:cubicBezTo>
                    <a:pt x="5979" y="26488"/>
                    <a:pt x="5979" y="26391"/>
                    <a:pt x="5979" y="26327"/>
                  </a:cubicBezTo>
                  <a:lnTo>
                    <a:pt x="5337" y="20670"/>
                  </a:lnTo>
                  <a:lnTo>
                    <a:pt x="5973" y="8353"/>
                  </a:lnTo>
                  <a:lnTo>
                    <a:pt x="5973" y="8353"/>
                  </a:lnTo>
                  <a:cubicBezTo>
                    <a:pt x="6039" y="8258"/>
                    <a:pt x="6224" y="7991"/>
                    <a:pt x="6429" y="7683"/>
                  </a:cubicBezTo>
                  <a:cubicBezTo>
                    <a:pt x="6719" y="7330"/>
                    <a:pt x="7040" y="6880"/>
                    <a:pt x="7201" y="6719"/>
                  </a:cubicBezTo>
                  <a:cubicBezTo>
                    <a:pt x="7329" y="6590"/>
                    <a:pt x="7587" y="6365"/>
                    <a:pt x="7876" y="6108"/>
                  </a:cubicBezTo>
                  <a:cubicBezTo>
                    <a:pt x="8197" y="5851"/>
                    <a:pt x="8519" y="5562"/>
                    <a:pt x="8744" y="5369"/>
                  </a:cubicBezTo>
                  <a:cubicBezTo>
                    <a:pt x="8969" y="5208"/>
                    <a:pt x="9065" y="4951"/>
                    <a:pt x="9065" y="4726"/>
                  </a:cubicBezTo>
                  <a:cubicBezTo>
                    <a:pt x="9065" y="4565"/>
                    <a:pt x="9033" y="4437"/>
                    <a:pt x="8937" y="4308"/>
                  </a:cubicBezTo>
                  <a:cubicBezTo>
                    <a:pt x="8776" y="4019"/>
                    <a:pt x="8487" y="3858"/>
                    <a:pt x="8197" y="3858"/>
                  </a:cubicBezTo>
                  <a:cubicBezTo>
                    <a:pt x="8069" y="3858"/>
                    <a:pt x="7940" y="3890"/>
                    <a:pt x="7812" y="3954"/>
                  </a:cubicBezTo>
                  <a:lnTo>
                    <a:pt x="6279" y="4734"/>
                  </a:lnTo>
                  <a:lnTo>
                    <a:pt x="6279" y="4734"/>
                  </a:lnTo>
                  <a:cubicBezTo>
                    <a:pt x="6179" y="4376"/>
                    <a:pt x="6006" y="3751"/>
                    <a:pt x="5819" y="3086"/>
                  </a:cubicBezTo>
                  <a:cubicBezTo>
                    <a:pt x="5658" y="2604"/>
                    <a:pt x="5497" y="2058"/>
                    <a:pt x="5369" y="1640"/>
                  </a:cubicBezTo>
                  <a:cubicBezTo>
                    <a:pt x="5304" y="1415"/>
                    <a:pt x="5240" y="1254"/>
                    <a:pt x="5176" y="1094"/>
                  </a:cubicBezTo>
                  <a:cubicBezTo>
                    <a:pt x="5144" y="933"/>
                    <a:pt x="5079" y="804"/>
                    <a:pt x="5047" y="708"/>
                  </a:cubicBezTo>
                  <a:cubicBezTo>
                    <a:pt x="4951" y="483"/>
                    <a:pt x="4822" y="322"/>
                    <a:pt x="4694" y="193"/>
                  </a:cubicBezTo>
                  <a:cubicBezTo>
                    <a:pt x="4533" y="65"/>
                    <a:pt x="4372" y="1"/>
                    <a:pt x="42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0" name="Google Shape;3560;p62"/>
            <p:cNvSpPr/>
            <p:nvPr/>
          </p:nvSpPr>
          <p:spPr>
            <a:xfrm>
              <a:off x="2352225" y="3549925"/>
              <a:ext cx="682300" cy="202825"/>
            </a:xfrm>
            <a:custGeom>
              <a:avLst/>
              <a:gdLst/>
              <a:ahLst/>
              <a:cxnLst/>
              <a:rect l="l" t="t" r="r" b="b"/>
              <a:pathLst>
                <a:path w="27292" h="8113" extrusionOk="0">
                  <a:moveTo>
                    <a:pt x="22580" y="1"/>
                  </a:moveTo>
                  <a:cubicBezTo>
                    <a:pt x="22419" y="1"/>
                    <a:pt x="22266" y="71"/>
                    <a:pt x="22148" y="188"/>
                  </a:cubicBezTo>
                  <a:cubicBezTo>
                    <a:pt x="21698" y="638"/>
                    <a:pt x="20959" y="1410"/>
                    <a:pt x="20669" y="1667"/>
                  </a:cubicBezTo>
                  <a:cubicBezTo>
                    <a:pt x="20252" y="2021"/>
                    <a:pt x="18901" y="2856"/>
                    <a:pt x="18901" y="2856"/>
                  </a:cubicBezTo>
                  <a:lnTo>
                    <a:pt x="3536" y="2278"/>
                  </a:lnTo>
                  <a:lnTo>
                    <a:pt x="804" y="1667"/>
                  </a:lnTo>
                  <a:lnTo>
                    <a:pt x="1" y="6167"/>
                  </a:lnTo>
                  <a:cubicBezTo>
                    <a:pt x="1" y="6167"/>
                    <a:pt x="1061" y="7421"/>
                    <a:pt x="2733" y="7549"/>
                  </a:cubicBezTo>
                  <a:cubicBezTo>
                    <a:pt x="2763" y="7551"/>
                    <a:pt x="2798" y="7552"/>
                    <a:pt x="2836" y="7552"/>
                  </a:cubicBezTo>
                  <a:cubicBezTo>
                    <a:pt x="4921" y="7552"/>
                    <a:pt x="18741" y="5042"/>
                    <a:pt x="18741" y="5042"/>
                  </a:cubicBezTo>
                  <a:cubicBezTo>
                    <a:pt x="18741" y="5042"/>
                    <a:pt x="22212" y="7774"/>
                    <a:pt x="22470" y="7999"/>
                  </a:cubicBezTo>
                  <a:cubicBezTo>
                    <a:pt x="22545" y="8075"/>
                    <a:pt x="22644" y="8112"/>
                    <a:pt x="22735" y="8112"/>
                  </a:cubicBezTo>
                  <a:cubicBezTo>
                    <a:pt x="22955" y="8112"/>
                    <a:pt x="23137" y="7903"/>
                    <a:pt x="22887" y="7517"/>
                  </a:cubicBezTo>
                  <a:cubicBezTo>
                    <a:pt x="22534" y="6971"/>
                    <a:pt x="21795" y="6425"/>
                    <a:pt x="21794" y="6424"/>
                  </a:cubicBezTo>
                  <a:lnTo>
                    <a:pt x="21794" y="6424"/>
                  </a:lnTo>
                  <a:lnTo>
                    <a:pt x="24527" y="8032"/>
                  </a:lnTo>
                  <a:cubicBezTo>
                    <a:pt x="24527" y="8032"/>
                    <a:pt x="24552" y="8034"/>
                    <a:pt x="24593" y="8034"/>
                  </a:cubicBezTo>
                  <a:cubicBezTo>
                    <a:pt x="24767" y="8034"/>
                    <a:pt x="25216" y="7992"/>
                    <a:pt x="25138" y="7549"/>
                  </a:cubicBezTo>
                  <a:cubicBezTo>
                    <a:pt x="25041" y="7035"/>
                    <a:pt x="22856" y="5717"/>
                    <a:pt x="22855" y="5717"/>
                  </a:cubicBezTo>
                  <a:lnTo>
                    <a:pt x="22855" y="5717"/>
                  </a:lnTo>
                  <a:lnTo>
                    <a:pt x="26005" y="7324"/>
                  </a:lnTo>
                  <a:cubicBezTo>
                    <a:pt x="26005" y="7324"/>
                    <a:pt x="26809" y="7196"/>
                    <a:pt x="26455" y="6457"/>
                  </a:cubicBezTo>
                  <a:cubicBezTo>
                    <a:pt x="26263" y="6039"/>
                    <a:pt x="23980" y="4721"/>
                    <a:pt x="23980" y="4721"/>
                  </a:cubicBezTo>
                  <a:lnTo>
                    <a:pt x="23980" y="4721"/>
                  </a:lnTo>
                  <a:lnTo>
                    <a:pt x="26391" y="5267"/>
                  </a:lnTo>
                  <a:cubicBezTo>
                    <a:pt x="26391" y="5267"/>
                    <a:pt x="27291" y="4817"/>
                    <a:pt x="26198" y="4239"/>
                  </a:cubicBezTo>
                  <a:cubicBezTo>
                    <a:pt x="25716" y="3949"/>
                    <a:pt x="22019" y="2663"/>
                    <a:pt x="22019" y="2663"/>
                  </a:cubicBezTo>
                  <a:lnTo>
                    <a:pt x="23048" y="896"/>
                  </a:lnTo>
                  <a:cubicBezTo>
                    <a:pt x="23209" y="606"/>
                    <a:pt x="23145" y="285"/>
                    <a:pt x="22887" y="92"/>
                  </a:cubicBezTo>
                  <a:cubicBezTo>
                    <a:pt x="22787" y="29"/>
                    <a:pt x="22682" y="1"/>
                    <a:pt x="2258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1" name="Google Shape;3561;p62"/>
            <p:cNvSpPr/>
            <p:nvPr/>
          </p:nvSpPr>
          <p:spPr>
            <a:xfrm>
              <a:off x="2345000" y="3543375"/>
              <a:ext cx="682275" cy="216200"/>
            </a:xfrm>
            <a:custGeom>
              <a:avLst/>
              <a:gdLst/>
              <a:ahLst/>
              <a:cxnLst/>
              <a:rect l="l" t="t" r="r" b="b"/>
              <a:pathLst>
                <a:path w="27291" h="8648" extrusionOk="0">
                  <a:moveTo>
                    <a:pt x="22855" y="547"/>
                  </a:moveTo>
                  <a:cubicBezTo>
                    <a:pt x="22919" y="547"/>
                    <a:pt x="22951" y="547"/>
                    <a:pt x="23016" y="579"/>
                  </a:cubicBezTo>
                  <a:cubicBezTo>
                    <a:pt x="23112" y="643"/>
                    <a:pt x="23176" y="740"/>
                    <a:pt x="23176" y="868"/>
                  </a:cubicBezTo>
                  <a:cubicBezTo>
                    <a:pt x="23176" y="900"/>
                    <a:pt x="23144" y="965"/>
                    <a:pt x="23112" y="1029"/>
                  </a:cubicBezTo>
                  <a:lnTo>
                    <a:pt x="22083" y="2797"/>
                  </a:lnTo>
                  <a:cubicBezTo>
                    <a:pt x="22051" y="2861"/>
                    <a:pt x="22051" y="2925"/>
                    <a:pt x="22051" y="3022"/>
                  </a:cubicBezTo>
                  <a:cubicBezTo>
                    <a:pt x="22083" y="3086"/>
                    <a:pt x="22148" y="3151"/>
                    <a:pt x="22212" y="3183"/>
                  </a:cubicBezTo>
                  <a:cubicBezTo>
                    <a:pt x="22244" y="3183"/>
                    <a:pt x="23144" y="3504"/>
                    <a:pt x="24141" y="3858"/>
                  </a:cubicBezTo>
                  <a:cubicBezTo>
                    <a:pt x="24623" y="4018"/>
                    <a:pt x="25137" y="4211"/>
                    <a:pt x="25523" y="4372"/>
                  </a:cubicBezTo>
                  <a:cubicBezTo>
                    <a:pt x="25748" y="4468"/>
                    <a:pt x="25941" y="4533"/>
                    <a:pt x="26069" y="4597"/>
                  </a:cubicBezTo>
                  <a:cubicBezTo>
                    <a:pt x="26230" y="4661"/>
                    <a:pt x="26327" y="4693"/>
                    <a:pt x="26359" y="4726"/>
                  </a:cubicBezTo>
                  <a:cubicBezTo>
                    <a:pt x="26552" y="4822"/>
                    <a:pt x="26648" y="4918"/>
                    <a:pt x="26712" y="4983"/>
                  </a:cubicBezTo>
                  <a:cubicBezTo>
                    <a:pt x="26777" y="5047"/>
                    <a:pt x="26777" y="5079"/>
                    <a:pt x="26777" y="5079"/>
                  </a:cubicBezTo>
                  <a:lnTo>
                    <a:pt x="26744" y="5143"/>
                  </a:lnTo>
                  <a:lnTo>
                    <a:pt x="26662" y="5253"/>
                  </a:lnTo>
                  <a:lnTo>
                    <a:pt x="26662" y="5253"/>
                  </a:lnTo>
                  <a:lnTo>
                    <a:pt x="24334" y="4726"/>
                  </a:lnTo>
                  <a:cubicBezTo>
                    <a:pt x="24316" y="4721"/>
                    <a:pt x="24299" y="4719"/>
                    <a:pt x="24281" y="4719"/>
                  </a:cubicBezTo>
                  <a:cubicBezTo>
                    <a:pt x="24164" y="4719"/>
                    <a:pt x="24040" y="4803"/>
                    <a:pt x="24012" y="4886"/>
                  </a:cubicBezTo>
                  <a:cubicBezTo>
                    <a:pt x="23948" y="5015"/>
                    <a:pt x="24012" y="5176"/>
                    <a:pt x="24141" y="5240"/>
                  </a:cubicBezTo>
                  <a:cubicBezTo>
                    <a:pt x="24141" y="5240"/>
                    <a:pt x="24269" y="5304"/>
                    <a:pt x="24494" y="5433"/>
                  </a:cubicBezTo>
                  <a:cubicBezTo>
                    <a:pt x="24816" y="5626"/>
                    <a:pt x="25298" y="5915"/>
                    <a:pt x="25716" y="6204"/>
                  </a:cubicBezTo>
                  <a:cubicBezTo>
                    <a:pt x="25941" y="6365"/>
                    <a:pt x="26134" y="6494"/>
                    <a:pt x="26294" y="6622"/>
                  </a:cubicBezTo>
                  <a:cubicBezTo>
                    <a:pt x="26359" y="6686"/>
                    <a:pt x="26423" y="6719"/>
                    <a:pt x="26455" y="6783"/>
                  </a:cubicBezTo>
                  <a:lnTo>
                    <a:pt x="26519" y="6815"/>
                  </a:lnTo>
                  <a:lnTo>
                    <a:pt x="26519" y="6847"/>
                  </a:lnTo>
                  <a:cubicBezTo>
                    <a:pt x="26552" y="6944"/>
                    <a:pt x="26584" y="7008"/>
                    <a:pt x="26584" y="7072"/>
                  </a:cubicBezTo>
                  <a:cubicBezTo>
                    <a:pt x="26584" y="7104"/>
                    <a:pt x="26552" y="7136"/>
                    <a:pt x="26552" y="7169"/>
                  </a:cubicBezTo>
                  <a:cubicBezTo>
                    <a:pt x="26519" y="7233"/>
                    <a:pt x="26455" y="7265"/>
                    <a:pt x="26359" y="7297"/>
                  </a:cubicBezTo>
                  <a:lnTo>
                    <a:pt x="26328" y="7312"/>
                  </a:lnTo>
                  <a:lnTo>
                    <a:pt x="26328" y="7312"/>
                  </a:lnTo>
                  <a:lnTo>
                    <a:pt x="23363" y="5769"/>
                  </a:lnTo>
                  <a:lnTo>
                    <a:pt x="23363" y="5769"/>
                  </a:lnTo>
                  <a:cubicBezTo>
                    <a:pt x="23326" y="5743"/>
                    <a:pt x="23305" y="5727"/>
                    <a:pt x="23305" y="5722"/>
                  </a:cubicBezTo>
                  <a:lnTo>
                    <a:pt x="23297" y="5735"/>
                  </a:lnTo>
                  <a:lnTo>
                    <a:pt x="23297" y="5735"/>
                  </a:lnTo>
                  <a:lnTo>
                    <a:pt x="23273" y="5722"/>
                  </a:lnTo>
                  <a:cubicBezTo>
                    <a:pt x="23237" y="5704"/>
                    <a:pt x="23199" y="5696"/>
                    <a:pt x="23160" y="5696"/>
                  </a:cubicBezTo>
                  <a:cubicBezTo>
                    <a:pt x="23062" y="5696"/>
                    <a:pt x="22966" y="5749"/>
                    <a:pt x="22919" y="5818"/>
                  </a:cubicBezTo>
                  <a:cubicBezTo>
                    <a:pt x="22855" y="5947"/>
                    <a:pt x="22887" y="6108"/>
                    <a:pt x="23016" y="6204"/>
                  </a:cubicBezTo>
                  <a:cubicBezTo>
                    <a:pt x="23016" y="6204"/>
                    <a:pt x="23144" y="6269"/>
                    <a:pt x="23337" y="6397"/>
                  </a:cubicBezTo>
                  <a:cubicBezTo>
                    <a:pt x="23659" y="6590"/>
                    <a:pt x="24109" y="6911"/>
                    <a:pt x="24494" y="7201"/>
                  </a:cubicBezTo>
                  <a:cubicBezTo>
                    <a:pt x="24687" y="7361"/>
                    <a:pt x="24848" y="7522"/>
                    <a:pt x="24976" y="7651"/>
                  </a:cubicBezTo>
                  <a:cubicBezTo>
                    <a:pt x="25041" y="7715"/>
                    <a:pt x="25105" y="7747"/>
                    <a:pt x="25137" y="7811"/>
                  </a:cubicBezTo>
                  <a:lnTo>
                    <a:pt x="25169" y="7844"/>
                  </a:lnTo>
                  <a:lnTo>
                    <a:pt x="25169" y="7876"/>
                  </a:lnTo>
                  <a:lnTo>
                    <a:pt x="25169" y="7908"/>
                  </a:lnTo>
                  <a:lnTo>
                    <a:pt x="25169" y="7940"/>
                  </a:lnTo>
                  <a:cubicBezTo>
                    <a:pt x="25169" y="7972"/>
                    <a:pt x="25137" y="7972"/>
                    <a:pt x="25073" y="8004"/>
                  </a:cubicBezTo>
                  <a:lnTo>
                    <a:pt x="24921" y="8004"/>
                  </a:lnTo>
                  <a:lnTo>
                    <a:pt x="22212" y="6429"/>
                  </a:lnTo>
                  <a:cubicBezTo>
                    <a:pt x="22169" y="6408"/>
                    <a:pt x="22123" y="6397"/>
                    <a:pt x="22078" y="6397"/>
                  </a:cubicBezTo>
                  <a:cubicBezTo>
                    <a:pt x="21987" y="6397"/>
                    <a:pt x="21901" y="6440"/>
                    <a:pt x="21858" y="6526"/>
                  </a:cubicBezTo>
                  <a:cubicBezTo>
                    <a:pt x="21762" y="6654"/>
                    <a:pt x="21794" y="6815"/>
                    <a:pt x="21923" y="6879"/>
                  </a:cubicBezTo>
                  <a:lnTo>
                    <a:pt x="21955" y="6911"/>
                  </a:lnTo>
                  <a:lnTo>
                    <a:pt x="21955" y="6911"/>
                  </a:lnTo>
                  <a:lnTo>
                    <a:pt x="21955" y="6911"/>
                  </a:lnTo>
                  <a:cubicBezTo>
                    <a:pt x="22083" y="7008"/>
                    <a:pt x="22662" y="7522"/>
                    <a:pt x="22951" y="7940"/>
                  </a:cubicBezTo>
                  <a:cubicBezTo>
                    <a:pt x="23016" y="8036"/>
                    <a:pt x="23016" y="8101"/>
                    <a:pt x="23016" y="8101"/>
                  </a:cubicBezTo>
                  <a:lnTo>
                    <a:pt x="22919" y="8069"/>
                  </a:lnTo>
                  <a:cubicBezTo>
                    <a:pt x="22887" y="8036"/>
                    <a:pt x="22823" y="7972"/>
                    <a:pt x="22694" y="7876"/>
                  </a:cubicBezTo>
                  <a:cubicBezTo>
                    <a:pt x="21858" y="7201"/>
                    <a:pt x="19223" y="5111"/>
                    <a:pt x="19223" y="5111"/>
                  </a:cubicBezTo>
                  <a:cubicBezTo>
                    <a:pt x="19158" y="5047"/>
                    <a:pt x="19062" y="5047"/>
                    <a:pt x="18998" y="5047"/>
                  </a:cubicBezTo>
                  <a:cubicBezTo>
                    <a:pt x="18998" y="5047"/>
                    <a:pt x="18130" y="5208"/>
                    <a:pt x="16812" y="5433"/>
                  </a:cubicBezTo>
                  <a:cubicBezTo>
                    <a:pt x="14819" y="5786"/>
                    <a:pt x="11797" y="6301"/>
                    <a:pt x="9065" y="6751"/>
                  </a:cubicBezTo>
                  <a:cubicBezTo>
                    <a:pt x="7715" y="6976"/>
                    <a:pt x="6429" y="7169"/>
                    <a:pt x="5368" y="7297"/>
                  </a:cubicBezTo>
                  <a:cubicBezTo>
                    <a:pt x="4340" y="7458"/>
                    <a:pt x="3504" y="7554"/>
                    <a:pt x="3150" y="7554"/>
                  </a:cubicBezTo>
                  <a:lnTo>
                    <a:pt x="3054" y="7522"/>
                  </a:lnTo>
                  <a:cubicBezTo>
                    <a:pt x="2250" y="7490"/>
                    <a:pt x="1608" y="7169"/>
                    <a:pt x="1157" y="6847"/>
                  </a:cubicBezTo>
                  <a:cubicBezTo>
                    <a:pt x="932" y="6719"/>
                    <a:pt x="772" y="6558"/>
                    <a:pt x="643" y="6429"/>
                  </a:cubicBezTo>
                  <a:cubicBezTo>
                    <a:pt x="612" y="6414"/>
                    <a:pt x="588" y="6391"/>
                    <a:pt x="569" y="6367"/>
                  </a:cubicBezTo>
                  <a:lnTo>
                    <a:pt x="569" y="6367"/>
                  </a:lnTo>
                  <a:lnTo>
                    <a:pt x="1286" y="2250"/>
                  </a:lnTo>
                  <a:lnTo>
                    <a:pt x="3793" y="2829"/>
                  </a:lnTo>
                  <a:lnTo>
                    <a:pt x="3825" y="2829"/>
                  </a:lnTo>
                  <a:lnTo>
                    <a:pt x="19190" y="3376"/>
                  </a:lnTo>
                  <a:cubicBezTo>
                    <a:pt x="19223" y="3376"/>
                    <a:pt x="19287" y="3376"/>
                    <a:pt x="19319" y="3343"/>
                  </a:cubicBezTo>
                  <a:cubicBezTo>
                    <a:pt x="19319" y="3343"/>
                    <a:pt x="19673" y="3118"/>
                    <a:pt x="20058" y="2893"/>
                  </a:cubicBezTo>
                  <a:cubicBezTo>
                    <a:pt x="20444" y="2636"/>
                    <a:pt x="20894" y="2347"/>
                    <a:pt x="21119" y="2122"/>
                  </a:cubicBezTo>
                  <a:cubicBezTo>
                    <a:pt x="21280" y="1993"/>
                    <a:pt x="21537" y="1736"/>
                    <a:pt x="21826" y="1447"/>
                  </a:cubicBezTo>
                  <a:cubicBezTo>
                    <a:pt x="22083" y="1158"/>
                    <a:pt x="22405" y="868"/>
                    <a:pt x="22630" y="643"/>
                  </a:cubicBezTo>
                  <a:cubicBezTo>
                    <a:pt x="22662" y="579"/>
                    <a:pt x="22759" y="547"/>
                    <a:pt x="22855" y="547"/>
                  </a:cubicBezTo>
                  <a:close/>
                  <a:moveTo>
                    <a:pt x="22855" y="0"/>
                  </a:moveTo>
                  <a:cubicBezTo>
                    <a:pt x="22630" y="0"/>
                    <a:pt x="22405" y="97"/>
                    <a:pt x="22212" y="257"/>
                  </a:cubicBezTo>
                  <a:cubicBezTo>
                    <a:pt x="22019" y="483"/>
                    <a:pt x="21698" y="804"/>
                    <a:pt x="21441" y="1093"/>
                  </a:cubicBezTo>
                  <a:cubicBezTo>
                    <a:pt x="21151" y="1350"/>
                    <a:pt x="20894" y="1608"/>
                    <a:pt x="20766" y="1736"/>
                  </a:cubicBezTo>
                  <a:cubicBezTo>
                    <a:pt x="20605" y="1897"/>
                    <a:pt x="20155" y="2186"/>
                    <a:pt x="19769" y="2443"/>
                  </a:cubicBezTo>
                  <a:cubicBezTo>
                    <a:pt x="19511" y="2594"/>
                    <a:pt x="19281" y="2745"/>
                    <a:pt x="19158" y="2828"/>
                  </a:cubicBezTo>
                  <a:lnTo>
                    <a:pt x="19158" y="2828"/>
                  </a:lnTo>
                  <a:lnTo>
                    <a:pt x="3858" y="2283"/>
                  </a:lnTo>
                  <a:lnTo>
                    <a:pt x="1157" y="1672"/>
                  </a:lnTo>
                  <a:cubicBezTo>
                    <a:pt x="1061" y="1672"/>
                    <a:pt x="997" y="1672"/>
                    <a:pt x="932" y="1704"/>
                  </a:cubicBezTo>
                  <a:cubicBezTo>
                    <a:pt x="868" y="1768"/>
                    <a:pt x="836" y="1833"/>
                    <a:pt x="836" y="1897"/>
                  </a:cubicBezTo>
                  <a:lnTo>
                    <a:pt x="0" y="6397"/>
                  </a:lnTo>
                  <a:cubicBezTo>
                    <a:pt x="0" y="6461"/>
                    <a:pt x="32" y="6558"/>
                    <a:pt x="65" y="6622"/>
                  </a:cubicBezTo>
                  <a:cubicBezTo>
                    <a:pt x="97" y="6622"/>
                    <a:pt x="354" y="6944"/>
                    <a:pt x="868" y="7297"/>
                  </a:cubicBezTo>
                  <a:cubicBezTo>
                    <a:pt x="1383" y="7651"/>
                    <a:pt x="2090" y="8004"/>
                    <a:pt x="3022" y="8069"/>
                  </a:cubicBezTo>
                  <a:lnTo>
                    <a:pt x="3150" y="8069"/>
                  </a:lnTo>
                  <a:cubicBezTo>
                    <a:pt x="3729" y="8069"/>
                    <a:pt x="4983" y="7908"/>
                    <a:pt x="6558" y="7683"/>
                  </a:cubicBezTo>
                  <a:cubicBezTo>
                    <a:pt x="10956" y="7033"/>
                    <a:pt x="17850" y="5787"/>
                    <a:pt x="18945" y="5588"/>
                  </a:cubicBezTo>
                  <a:lnTo>
                    <a:pt x="18945" y="5588"/>
                  </a:lnTo>
                  <a:cubicBezTo>
                    <a:pt x="19176" y="5768"/>
                    <a:pt x="19895" y="6329"/>
                    <a:pt x="20637" y="6911"/>
                  </a:cubicBezTo>
                  <a:cubicBezTo>
                    <a:pt x="21087" y="7265"/>
                    <a:pt x="21537" y="7651"/>
                    <a:pt x="21891" y="7908"/>
                  </a:cubicBezTo>
                  <a:cubicBezTo>
                    <a:pt x="22083" y="8069"/>
                    <a:pt x="22244" y="8197"/>
                    <a:pt x="22341" y="8294"/>
                  </a:cubicBezTo>
                  <a:cubicBezTo>
                    <a:pt x="22469" y="8390"/>
                    <a:pt x="22534" y="8454"/>
                    <a:pt x="22566" y="8486"/>
                  </a:cubicBezTo>
                  <a:cubicBezTo>
                    <a:pt x="22694" y="8583"/>
                    <a:pt x="22855" y="8647"/>
                    <a:pt x="23016" y="8647"/>
                  </a:cubicBezTo>
                  <a:cubicBezTo>
                    <a:pt x="23144" y="8647"/>
                    <a:pt x="23273" y="8615"/>
                    <a:pt x="23369" y="8519"/>
                  </a:cubicBezTo>
                  <a:cubicBezTo>
                    <a:pt x="23498" y="8422"/>
                    <a:pt x="23562" y="8261"/>
                    <a:pt x="23562" y="8101"/>
                  </a:cubicBezTo>
                  <a:cubicBezTo>
                    <a:pt x="23562" y="7998"/>
                    <a:pt x="23536" y="7909"/>
                    <a:pt x="23492" y="7816"/>
                  </a:cubicBezTo>
                  <a:lnTo>
                    <a:pt x="23492" y="7816"/>
                  </a:lnTo>
                  <a:lnTo>
                    <a:pt x="24687" y="8519"/>
                  </a:lnTo>
                  <a:lnTo>
                    <a:pt x="24816" y="8551"/>
                  </a:lnTo>
                  <a:lnTo>
                    <a:pt x="24912" y="8551"/>
                  </a:lnTo>
                  <a:cubicBezTo>
                    <a:pt x="25009" y="8551"/>
                    <a:pt x="25169" y="8551"/>
                    <a:pt x="25330" y="8454"/>
                  </a:cubicBezTo>
                  <a:cubicBezTo>
                    <a:pt x="25427" y="8422"/>
                    <a:pt x="25523" y="8358"/>
                    <a:pt x="25587" y="8261"/>
                  </a:cubicBezTo>
                  <a:cubicBezTo>
                    <a:pt x="25652" y="8165"/>
                    <a:pt x="25716" y="8036"/>
                    <a:pt x="25684" y="7908"/>
                  </a:cubicBezTo>
                  <a:cubicBezTo>
                    <a:pt x="25684" y="7876"/>
                    <a:pt x="25684" y="7811"/>
                    <a:pt x="25684" y="7779"/>
                  </a:cubicBezTo>
                  <a:cubicBezTo>
                    <a:pt x="25664" y="7683"/>
                    <a:pt x="25633" y="7609"/>
                    <a:pt x="25598" y="7545"/>
                  </a:cubicBezTo>
                  <a:lnTo>
                    <a:pt x="25598" y="7545"/>
                  </a:lnTo>
                  <a:lnTo>
                    <a:pt x="26166" y="7844"/>
                  </a:lnTo>
                  <a:cubicBezTo>
                    <a:pt x="26198" y="7860"/>
                    <a:pt x="26230" y="7868"/>
                    <a:pt x="26262" y="7868"/>
                  </a:cubicBezTo>
                  <a:cubicBezTo>
                    <a:pt x="26294" y="7868"/>
                    <a:pt x="26327" y="7860"/>
                    <a:pt x="26359" y="7844"/>
                  </a:cubicBezTo>
                  <a:cubicBezTo>
                    <a:pt x="26359" y="7844"/>
                    <a:pt x="26519" y="7844"/>
                    <a:pt x="26712" y="7715"/>
                  </a:cubicBezTo>
                  <a:cubicBezTo>
                    <a:pt x="26809" y="7683"/>
                    <a:pt x="26905" y="7586"/>
                    <a:pt x="26969" y="7490"/>
                  </a:cubicBezTo>
                  <a:cubicBezTo>
                    <a:pt x="27066" y="7361"/>
                    <a:pt x="27130" y="7233"/>
                    <a:pt x="27098" y="7072"/>
                  </a:cubicBezTo>
                  <a:cubicBezTo>
                    <a:pt x="27098" y="6911"/>
                    <a:pt x="27066" y="6751"/>
                    <a:pt x="27002" y="6622"/>
                  </a:cubicBezTo>
                  <a:cubicBezTo>
                    <a:pt x="26937" y="6494"/>
                    <a:pt x="26873" y="6429"/>
                    <a:pt x="26777" y="6333"/>
                  </a:cubicBezTo>
                  <a:cubicBezTo>
                    <a:pt x="26550" y="6129"/>
                    <a:pt x="26197" y="5878"/>
                    <a:pt x="25829" y="5635"/>
                  </a:cubicBezTo>
                  <a:lnTo>
                    <a:pt x="25829" y="5635"/>
                  </a:lnTo>
                  <a:lnTo>
                    <a:pt x="26648" y="5818"/>
                  </a:lnTo>
                  <a:cubicBezTo>
                    <a:pt x="26680" y="5818"/>
                    <a:pt x="26744" y="5818"/>
                    <a:pt x="26809" y="5786"/>
                  </a:cubicBezTo>
                  <a:cubicBezTo>
                    <a:pt x="26841" y="5786"/>
                    <a:pt x="26937" y="5722"/>
                    <a:pt x="27034" y="5626"/>
                  </a:cubicBezTo>
                  <a:cubicBezTo>
                    <a:pt x="27098" y="5561"/>
                    <a:pt x="27162" y="5497"/>
                    <a:pt x="27227" y="5401"/>
                  </a:cubicBezTo>
                  <a:cubicBezTo>
                    <a:pt x="27259" y="5336"/>
                    <a:pt x="27291" y="5208"/>
                    <a:pt x="27291" y="5079"/>
                  </a:cubicBezTo>
                  <a:cubicBezTo>
                    <a:pt x="27291" y="4951"/>
                    <a:pt x="27227" y="4790"/>
                    <a:pt x="27130" y="4629"/>
                  </a:cubicBezTo>
                  <a:cubicBezTo>
                    <a:pt x="27002" y="4501"/>
                    <a:pt x="26841" y="4372"/>
                    <a:pt x="26616" y="4243"/>
                  </a:cubicBezTo>
                  <a:cubicBezTo>
                    <a:pt x="26552" y="4211"/>
                    <a:pt x="26423" y="4147"/>
                    <a:pt x="26262" y="4083"/>
                  </a:cubicBezTo>
                  <a:cubicBezTo>
                    <a:pt x="25413" y="3748"/>
                    <a:pt x="23449" y="3042"/>
                    <a:pt x="22701" y="2774"/>
                  </a:cubicBezTo>
                  <a:lnTo>
                    <a:pt x="22701" y="2774"/>
                  </a:lnTo>
                  <a:lnTo>
                    <a:pt x="23594" y="1286"/>
                  </a:lnTo>
                  <a:cubicBezTo>
                    <a:pt x="23659" y="1158"/>
                    <a:pt x="23691" y="997"/>
                    <a:pt x="23691" y="868"/>
                  </a:cubicBezTo>
                  <a:cubicBezTo>
                    <a:pt x="23691" y="579"/>
                    <a:pt x="23562" y="290"/>
                    <a:pt x="23305" y="129"/>
                  </a:cubicBezTo>
                  <a:cubicBezTo>
                    <a:pt x="23176" y="32"/>
                    <a:pt x="23016" y="0"/>
                    <a:pt x="228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2" name="Google Shape;3562;p62"/>
            <p:cNvSpPr/>
            <p:nvPr/>
          </p:nvSpPr>
          <p:spPr>
            <a:xfrm>
              <a:off x="1661925" y="2524225"/>
              <a:ext cx="708000" cy="1228100"/>
            </a:xfrm>
            <a:custGeom>
              <a:avLst/>
              <a:gdLst/>
              <a:ahLst/>
              <a:cxnLst/>
              <a:rect l="l" t="t" r="r" b="b"/>
              <a:pathLst>
                <a:path w="28320" h="49124" extrusionOk="0">
                  <a:moveTo>
                    <a:pt x="18530" y="1"/>
                  </a:moveTo>
                  <a:cubicBezTo>
                    <a:pt x="17262" y="1"/>
                    <a:pt x="15934" y="417"/>
                    <a:pt x="15751" y="939"/>
                  </a:cubicBezTo>
                  <a:cubicBezTo>
                    <a:pt x="15526" y="1550"/>
                    <a:pt x="15108" y="3447"/>
                    <a:pt x="15366" y="7722"/>
                  </a:cubicBezTo>
                  <a:cubicBezTo>
                    <a:pt x="15623" y="11965"/>
                    <a:pt x="15591" y="17429"/>
                    <a:pt x="15591" y="17429"/>
                  </a:cubicBezTo>
                  <a:cubicBezTo>
                    <a:pt x="15591" y="17429"/>
                    <a:pt x="13598" y="21737"/>
                    <a:pt x="12923" y="23280"/>
                  </a:cubicBezTo>
                  <a:cubicBezTo>
                    <a:pt x="12248" y="24823"/>
                    <a:pt x="1" y="43499"/>
                    <a:pt x="1" y="43499"/>
                  </a:cubicBezTo>
                  <a:lnTo>
                    <a:pt x="10158" y="49124"/>
                  </a:lnTo>
                  <a:cubicBezTo>
                    <a:pt x="10158" y="49124"/>
                    <a:pt x="13694" y="45620"/>
                    <a:pt x="15366" y="44206"/>
                  </a:cubicBezTo>
                  <a:cubicBezTo>
                    <a:pt x="17069" y="42759"/>
                    <a:pt x="28320" y="28294"/>
                    <a:pt x="28159" y="27394"/>
                  </a:cubicBezTo>
                  <a:cubicBezTo>
                    <a:pt x="27998" y="26494"/>
                    <a:pt x="23305" y="21608"/>
                    <a:pt x="23305" y="21608"/>
                  </a:cubicBezTo>
                  <a:cubicBezTo>
                    <a:pt x="23305" y="21608"/>
                    <a:pt x="22437" y="9265"/>
                    <a:pt x="22341" y="8879"/>
                  </a:cubicBezTo>
                  <a:cubicBezTo>
                    <a:pt x="22244" y="8493"/>
                    <a:pt x="20669" y="521"/>
                    <a:pt x="20669" y="521"/>
                  </a:cubicBezTo>
                  <a:cubicBezTo>
                    <a:pt x="20669" y="521"/>
                    <a:pt x="20830" y="361"/>
                    <a:pt x="19384" y="71"/>
                  </a:cubicBezTo>
                  <a:cubicBezTo>
                    <a:pt x="19112" y="23"/>
                    <a:pt x="18823" y="1"/>
                    <a:pt x="1853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3" name="Google Shape;3563;p62"/>
            <p:cNvSpPr/>
            <p:nvPr/>
          </p:nvSpPr>
          <p:spPr>
            <a:xfrm>
              <a:off x="1745500" y="2526000"/>
              <a:ext cx="524775" cy="1109800"/>
            </a:xfrm>
            <a:custGeom>
              <a:avLst/>
              <a:gdLst/>
              <a:ahLst/>
              <a:cxnLst/>
              <a:rect l="l" t="t" r="r" b="b"/>
              <a:pathLst>
                <a:path w="20991" h="44392" extrusionOk="0">
                  <a:moveTo>
                    <a:pt x="14144" y="0"/>
                  </a:moveTo>
                  <a:lnTo>
                    <a:pt x="14144" y="0"/>
                  </a:lnTo>
                  <a:cubicBezTo>
                    <a:pt x="13276" y="161"/>
                    <a:pt x="12537" y="483"/>
                    <a:pt x="12408" y="868"/>
                  </a:cubicBezTo>
                  <a:cubicBezTo>
                    <a:pt x="12183" y="1479"/>
                    <a:pt x="11765" y="3376"/>
                    <a:pt x="12023" y="7651"/>
                  </a:cubicBezTo>
                  <a:cubicBezTo>
                    <a:pt x="12280" y="11894"/>
                    <a:pt x="12248" y="17358"/>
                    <a:pt x="12248" y="17358"/>
                  </a:cubicBezTo>
                  <a:cubicBezTo>
                    <a:pt x="12248" y="17358"/>
                    <a:pt x="12119" y="17712"/>
                    <a:pt x="11862" y="18194"/>
                  </a:cubicBezTo>
                  <a:lnTo>
                    <a:pt x="12087" y="20219"/>
                  </a:lnTo>
                  <a:lnTo>
                    <a:pt x="1" y="39892"/>
                  </a:lnTo>
                  <a:lnTo>
                    <a:pt x="7137" y="44392"/>
                  </a:lnTo>
                  <a:lnTo>
                    <a:pt x="17359" y="34009"/>
                  </a:lnTo>
                  <a:lnTo>
                    <a:pt x="18580" y="36227"/>
                  </a:lnTo>
                  <a:cubicBezTo>
                    <a:pt x="19416" y="35166"/>
                    <a:pt x="20219" y="34074"/>
                    <a:pt x="20991" y="33045"/>
                  </a:cubicBezTo>
                  <a:cubicBezTo>
                    <a:pt x="20444" y="28995"/>
                    <a:pt x="20027" y="25234"/>
                    <a:pt x="20316" y="24559"/>
                  </a:cubicBezTo>
                  <a:cubicBezTo>
                    <a:pt x="20927" y="22984"/>
                    <a:pt x="19544" y="21762"/>
                    <a:pt x="17680" y="20219"/>
                  </a:cubicBezTo>
                  <a:cubicBezTo>
                    <a:pt x="15816" y="18644"/>
                    <a:pt x="16555" y="16651"/>
                    <a:pt x="16555" y="16651"/>
                  </a:cubicBezTo>
                  <a:lnTo>
                    <a:pt x="14112" y="14015"/>
                  </a:lnTo>
                  <a:cubicBezTo>
                    <a:pt x="14112" y="14015"/>
                    <a:pt x="14273" y="5497"/>
                    <a:pt x="14112" y="2090"/>
                  </a:cubicBezTo>
                  <a:cubicBezTo>
                    <a:pt x="14080" y="1543"/>
                    <a:pt x="14112" y="836"/>
                    <a:pt x="141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4" name="Google Shape;3564;p62"/>
            <p:cNvSpPr/>
            <p:nvPr/>
          </p:nvSpPr>
          <p:spPr>
            <a:xfrm>
              <a:off x="1745500" y="2598325"/>
              <a:ext cx="511925" cy="1037475"/>
            </a:xfrm>
            <a:custGeom>
              <a:avLst/>
              <a:gdLst/>
              <a:ahLst/>
              <a:cxnLst/>
              <a:rect l="l" t="t" r="r" b="b"/>
              <a:pathLst>
                <a:path w="20477" h="41499" extrusionOk="0">
                  <a:moveTo>
                    <a:pt x="14144" y="0"/>
                  </a:moveTo>
                  <a:cubicBezTo>
                    <a:pt x="13566" y="129"/>
                    <a:pt x="13083" y="290"/>
                    <a:pt x="12633" y="483"/>
                  </a:cubicBezTo>
                  <a:lnTo>
                    <a:pt x="12601" y="483"/>
                  </a:lnTo>
                  <a:cubicBezTo>
                    <a:pt x="12473" y="515"/>
                    <a:pt x="12376" y="579"/>
                    <a:pt x="12248" y="643"/>
                  </a:cubicBezTo>
                  <a:cubicBezTo>
                    <a:pt x="12215" y="1093"/>
                    <a:pt x="12215" y="1608"/>
                    <a:pt x="12215" y="2186"/>
                  </a:cubicBezTo>
                  <a:cubicBezTo>
                    <a:pt x="12215" y="2926"/>
                    <a:pt x="12215" y="3761"/>
                    <a:pt x="12280" y="4726"/>
                  </a:cubicBezTo>
                  <a:cubicBezTo>
                    <a:pt x="12505" y="8037"/>
                    <a:pt x="12537" y="12087"/>
                    <a:pt x="12537" y="13726"/>
                  </a:cubicBezTo>
                  <a:cubicBezTo>
                    <a:pt x="12537" y="14208"/>
                    <a:pt x="12537" y="14498"/>
                    <a:pt x="12537" y="14498"/>
                  </a:cubicBezTo>
                  <a:lnTo>
                    <a:pt x="12505" y="14594"/>
                  </a:lnTo>
                  <a:cubicBezTo>
                    <a:pt x="12505" y="14594"/>
                    <a:pt x="12376" y="14851"/>
                    <a:pt x="12183" y="15301"/>
                  </a:cubicBezTo>
                  <a:cubicBezTo>
                    <a:pt x="12087" y="15430"/>
                    <a:pt x="12023" y="15623"/>
                    <a:pt x="11926" y="15815"/>
                  </a:cubicBezTo>
                  <a:lnTo>
                    <a:pt x="12087" y="17326"/>
                  </a:lnTo>
                  <a:lnTo>
                    <a:pt x="1" y="36999"/>
                  </a:lnTo>
                  <a:lnTo>
                    <a:pt x="7137" y="41499"/>
                  </a:lnTo>
                  <a:lnTo>
                    <a:pt x="16973" y="31534"/>
                  </a:lnTo>
                  <a:cubicBezTo>
                    <a:pt x="16941" y="31502"/>
                    <a:pt x="16941" y="31502"/>
                    <a:pt x="16941" y="31502"/>
                  </a:cubicBezTo>
                  <a:cubicBezTo>
                    <a:pt x="16362" y="30538"/>
                    <a:pt x="15976" y="29895"/>
                    <a:pt x="15944" y="29863"/>
                  </a:cubicBezTo>
                  <a:lnTo>
                    <a:pt x="20477" y="25877"/>
                  </a:lnTo>
                  <a:cubicBezTo>
                    <a:pt x="20316" y="24462"/>
                    <a:pt x="20219" y="23273"/>
                    <a:pt x="20219" y="22502"/>
                  </a:cubicBezTo>
                  <a:cubicBezTo>
                    <a:pt x="20219" y="22084"/>
                    <a:pt x="20252" y="21794"/>
                    <a:pt x="20316" y="21666"/>
                  </a:cubicBezTo>
                  <a:cubicBezTo>
                    <a:pt x="20412" y="21409"/>
                    <a:pt x="20444" y="21151"/>
                    <a:pt x="20444" y="20926"/>
                  </a:cubicBezTo>
                  <a:cubicBezTo>
                    <a:pt x="20477" y="19673"/>
                    <a:pt x="19223" y="18612"/>
                    <a:pt x="17680" y="17326"/>
                  </a:cubicBezTo>
                  <a:cubicBezTo>
                    <a:pt x="16651" y="16458"/>
                    <a:pt x="16426" y="15462"/>
                    <a:pt x="16426" y="14723"/>
                  </a:cubicBezTo>
                  <a:cubicBezTo>
                    <a:pt x="16426" y="14144"/>
                    <a:pt x="16555" y="13758"/>
                    <a:pt x="16555" y="13758"/>
                  </a:cubicBezTo>
                  <a:lnTo>
                    <a:pt x="14112" y="11122"/>
                  </a:lnTo>
                  <a:cubicBezTo>
                    <a:pt x="14112" y="11122"/>
                    <a:pt x="14176" y="7329"/>
                    <a:pt x="14176" y="3793"/>
                  </a:cubicBezTo>
                  <a:cubicBezTo>
                    <a:pt x="14176" y="2411"/>
                    <a:pt x="14176" y="1061"/>
                    <a:pt x="1414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5" name="Google Shape;3565;p62"/>
            <p:cNvSpPr/>
            <p:nvPr/>
          </p:nvSpPr>
          <p:spPr>
            <a:xfrm>
              <a:off x="1655500" y="2517150"/>
              <a:ext cx="716850" cy="1242100"/>
            </a:xfrm>
            <a:custGeom>
              <a:avLst/>
              <a:gdLst/>
              <a:ahLst/>
              <a:cxnLst/>
              <a:rect l="l" t="t" r="r" b="b"/>
              <a:pathLst>
                <a:path w="28674" h="49684" extrusionOk="0">
                  <a:moveTo>
                    <a:pt x="18741" y="547"/>
                  </a:moveTo>
                  <a:cubicBezTo>
                    <a:pt x="19062" y="547"/>
                    <a:pt x="19319" y="579"/>
                    <a:pt x="19608" y="612"/>
                  </a:cubicBezTo>
                  <a:cubicBezTo>
                    <a:pt x="20155" y="740"/>
                    <a:pt x="20476" y="837"/>
                    <a:pt x="20605" y="901"/>
                  </a:cubicBezTo>
                  <a:lnTo>
                    <a:pt x="20680" y="926"/>
                  </a:lnTo>
                  <a:lnTo>
                    <a:pt x="20680" y="926"/>
                  </a:lnTo>
                  <a:cubicBezTo>
                    <a:pt x="20746" y="1266"/>
                    <a:pt x="21097" y="3063"/>
                    <a:pt x="21473" y="4887"/>
                  </a:cubicBezTo>
                  <a:cubicBezTo>
                    <a:pt x="21666" y="5915"/>
                    <a:pt x="21859" y="6944"/>
                    <a:pt x="22019" y="7748"/>
                  </a:cubicBezTo>
                  <a:cubicBezTo>
                    <a:pt x="22116" y="8133"/>
                    <a:pt x="22180" y="8487"/>
                    <a:pt x="22244" y="8744"/>
                  </a:cubicBezTo>
                  <a:cubicBezTo>
                    <a:pt x="22276" y="9001"/>
                    <a:pt x="22309" y="9162"/>
                    <a:pt x="22341" y="9226"/>
                  </a:cubicBezTo>
                  <a:cubicBezTo>
                    <a:pt x="22341" y="9226"/>
                    <a:pt x="22341" y="9323"/>
                    <a:pt x="22373" y="9419"/>
                  </a:cubicBezTo>
                  <a:cubicBezTo>
                    <a:pt x="22469" y="10319"/>
                    <a:pt x="22694" y="13469"/>
                    <a:pt x="22887" y="16362"/>
                  </a:cubicBezTo>
                  <a:cubicBezTo>
                    <a:pt x="22984" y="17809"/>
                    <a:pt x="23080" y="19191"/>
                    <a:pt x="23177" y="20220"/>
                  </a:cubicBezTo>
                  <a:cubicBezTo>
                    <a:pt x="23241" y="21248"/>
                    <a:pt x="23273" y="21923"/>
                    <a:pt x="23273" y="21923"/>
                  </a:cubicBezTo>
                  <a:cubicBezTo>
                    <a:pt x="23273" y="21988"/>
                    <a:pt x="23305" y="22052"/>
                    <a:pt x="23369" y="22084"/>
                  </a:cubicBezTo>
                  <a:cubicBezTo>
                    <a:pt x="23369" y="22084"/>
                    <a:pt x="23659" y="22373"/>
                    <a:pt x="24077" y="22856"/>
                  </a:cubicBezTo>
                  <a:cubicBezTo>
                    <a:pt x="24752" y="23563"/>
                    <a:pt x="25748" y="24656"/>
                    <a:pt x="26584" y="25620"/>
                  </a:cubicBezTo>
                  <a:cubicBezTo>
                    <a:pt x="27034" y="26134"/>
                    <a:pt x="27387" y="26584"/>
                    <a:pt x="27677" y="26970"/>
                  </a:cubicBezTo>
                  <a:cubicBezTo>
                    <a:pt x="27837" y="27163"/>
                    <a:pt x="27934" y="27324"/>
                    <a:pt x="28030" y="27452"/>
                  </a:cubicBezTo>
                  <a:cubicBezTo>
                    <a:pt x="28080" y="27576"/>
                    <a:pt x="28129" y="27662"/>
                    <a:pt x="28150" y="27709"/>
                  </a:cubicBezTo>
                  <a:lnTo>
                    <a:pt x="28127" y="27709"/>
                  </a:lnTo>
                  <a:cubicBezTo>
                    <a:pt x="28127" y="27742"/>
                    <a:pt x="28062" y="27870"/>
                    <a:pt x="27998" y="28031"/>
                  </a:cubicBezTo>
                  <a:cubicBezTo>
                    <a:pt x="27645" y="28706"/>
                    <a:pt x="26777" y="29992"/>
                    <a:pt x="25652" y="31535"/>
                  </a:cubicBezTo>
                  <a:cubicBezTo>
                    <a:pt x="23948" y="33849"/>
                    <a:pt x="21698" y="36806"/>
                    <a:pt x="19705" y="39281"/>
                  </a:cubicBezTo>
                  <a:cubicBezTo>
                    <a:pt x="18708" y="40535"/>
                    <a:pt x="17776" y="41660"/>
                    <a:pt x="17037" y="42560"/>
                  </a:cubicBezTo>
                  <a:cubicBezTo>
                    <a:pt x="16298" y="43428"/>
                    <a:pt x="15719" y="44039"/>
                    <a:pt x="15462" y="44264"/>
                  </a:cubicBezTo>
                  <a:cubicBezTo>
                    <a:pt x="13957" y="45541"/>
                    <a:pt x="11024" y="48423"/>
                    <a:pt x="10359" y="49079"/>
                  </a:cubicBezTo>
                  <a:lnTo>
                    <a:pt x="10359" y="49079"/>
                  </a:lnTo>
                  <a:lnTo>
                    <a:pt x="627" y="43690"/>
                  </a:lnTo>
                  <a:lnTo>
                    <a:pt x="627" y="43690"/>
                  </a:lnTo>
                  <a:cubicBezTo>
                    <a:pt x="1267" y="42712"/>
                    <a:pt x="3940" y="38627"/>
                    <a:pt x="6686" y="34395"/>
                  </a:cubicBezTo>
                  <a:cubicBezTo>
                    <a:pt x="8262" y="31985"/>
                    <a:pt x="9869" y="29509"/>
                    <a:pt x="11090" y="27517"/>
                  </a:cubicBezTo>
                  <a:cubicBezTo>
                    <a:pt x="11733" y="26552"/>
                    <a:pt x="12247" y="25684"/>
                    <a:pt x="12665" y="25009"/>
                  </a:cubicBezTo>
                  <a:cubicBezTo>
                    <a:pt x="13051" y="24366"/>
                    <a:pt x="13308" y="23916"/>
                    <a:pt x="13437" y="23691"/>
                  </a:cubicBezTo>
                  <a:cubicBezTo>
                    <a:pt x="13758" y="22920"/>
                    <a:pt x="14433" y="21441"/>
                    <a:pt x="15012" y="20188"/>
                  </a:cubicBezTo>
                  <a:cubicBezTo>
                    <a:pt x="15301" y="19545"/>
                    <a:pt x="15590" y="18966"/>
                    <a:pt x="15783" y="18548"/>
                  </a:cubicBezTo>
                  <a:cubicBezTo>
                    <a:pt x="15976" y="18098"/>
                    <a:pt x="16105" y="17841"/>
                    <a:pt x="16105" y="17841"/>
                  </a:cubicBezTo>
                  <a:lnTo>
                    <a:pt x="16137" y="17745"/>
                  </a:lnTo>
                  <a:cubicBezTo>
                    <a:pt x="16137" y="17745"/>
                    <a:pt x="16137" y="17455"/>
                    <a:pt x="16137" y="16973"/>
                  </a:cubicBezTo>
                  <a:cubicBezTo>
                    <a:pt x="16137" y="15334"/>
                    <a:pt x="16105" y="11284"/>
                    <a:pt x="15880" y="7973"/>
                  </a:cubicBezTo>
                  <a:cubicBezTo>
                    <a:pt x="15815" y="7008"/>
                    <a:pt x="15815" y="6173"/>
                    <a:pt x="15815" y="5433"/>
                  </a:cubicBezTo>
                  <a:cubicBezTo>
                    <a:pt x="15815" y="2958"/>
                    <a:pt x="16105" y="1737"/>
                    <a:pt x="16265" y="1287"/>
                  </a:cubicBezTo>
                  <a:cubicBezTo>
                    <a:pt x="16265" y="1254"/>
                    <a:pt x="16330" y="1158"/>
                    <a:pt x="16490" y="1062"/>
                  </a:cubicBezTo>
                  <a:cubicBezTo>
                    <a:pt x="16683" y="933"/>
                    <a:pt x="17037" y="804"/>
                    <a:pt x="17455" y="708"/>
                  </a:cubicBezTo>
                  <a:cubicBezTo>
                    <a:pt x="17841" y="612"/>
                    <a:pt x="18291" y="547"/>
                    <a:pt x="18741" y="547"/>
                  </a:cubicBezTo>
                  <a:close/>
                  <a:moveTo>
                    <a:pt x="18741" y="1"/>
                  </a:moveTo>
                  <a:cubicBezTo>
                    <a:pt x="18098" y="1"/>
                    <a:pt x="17423" y="129"/>
                    <a:pt x="16908" y="290"/>
                  </a:cubicBezTo>
                  <a:cubicBezTo>
                    <a:pt x="16619" y="387"/>
                    <a:pt x="16394" y="483"/>
                    <a:pt x="16201" y="612"/>
                  </a:cubicBezTo>
                  <a:cubicBezTo>
                    <a:pt x="16008" y="772"/>
                    <a:pt x="15848" y="901"/>
                    <a:pt x="15751" y="1126"/>
                  </a:cubicBezTo>
                  <a:cubicBezTo>
                    <a:pt x="15558" y="1640"/>
                    <a:pt x="15269" y="2926"/>
                    <a:pt x="15269" y="5433"/>
                  </a:cubicBezTo>
                  <a:cubicBezTo>
                    <a:pt x="15269" y="6173"/>
                    <a:pt x="15301" y="7040"/>
                    <a:pt x="15365" y="8005"/>
                  </a:cubicBezTo>
                  <a:cubicBezTo>
                    <a:pt x="15558" y="11316"/>
                    <a:pt x="15590" y="15334"/>
                    <a:pt x="15590" y="16973"/>
                  </a:cubicBezTo>
                  <a:cubicBezTo>
                    <a:pt x="15590" y="17362"/>
                    <a:pt x="15590" y="17605"/>
                    <a:pt x="15590" y="17684"/>
                  </a:cubicBezTo>
                  <a:lnTo>
                    <a:pt x="15590" y="17684"/>
                  </a:lnTo>
                  <a:cubicBezTo>
                    <a:pt x="15329" y="18236"/>
                    <a:pt x="13547" y="22008"/>
                    <a:pt x="12922" y="23466"/>
                  </a:cubicBezTo>
                  <a:cubicBezTo>
                    <a:pt x="12858" y="23627"/>
                    <a:pt x="12601" y="24109"/>
                    <a:pt x="12215" y="24752"/>
                  </a:cubicBezTo>
                  <a:cubicBezTo>
                    <a:pt x="10801" y="27034"/>
                    <a:pt x="7779" y="31760"/>
                    <a:pt x="5079" y="35906"/>
                  </a:cubicBezTo>
                  <a:cubicBezTo>
                    <a:pt x="3729" y="37996"/>
                    <a:pt x="2476" y="39924"/>
                    <a:pt x="1543" y="41339"/>
                  </a:cubicBezTo>
                  <a:cubicBezTo>
                    <a:pt x="1093" y="42046"/>
                    <a:pt x="708" y="42624"/>
                    <a:pt x="450" y="43010"/>
                  </a:cubicBezTo>
                  <a:cubicBezTo>
                    <a:pt x="193" y="43396"/>
                    <a:pt x="33" y="43621"/>
                    <a:pt x="33" y="43621"/>
                  </a:cubicBezTo>
                  <a:cubicBezTo>
                    <a:pt x="0" y="43685"/>
                    <a:pt x="0" y="43782"/>
                    <a:pt x="0" y="43846"/>
                  </a:cubicBezTo>
                  <a:cubicBezTo>
                    <a:pt x="33" y="43910"/>
                    <a:pt x="65" y="43974"/>
                    <a:pt x="129" y="44007"/>
                  </a:cubicBezTo>
                  <a:lnTo>
                    <a:pt x="10287" y="49664"/>
                  </a:lnTo>
                  <a:cubicBezTo>
                    <a:pt x="10322" y="49676"/>
                    <a:pt x="10362" y="49683"/>
                    <a:pt x="10402" y="49683"/>
                  </a:cubicBezTo>
                  <a:cubicBezTo>
                    <a:pt x="10473" y="49683"/>
                    <a:pt x="10547" y="49661"/>
                    <a:pt x="10608" y="49600"/>
                  </a:cubicBezTo>
                  <a:cubicBezTo>
                    <a:pt x="10608" y="49600"/>
                    <a:pt x="10833" y="49375"/>
                    <a:pt x="11187" y="49021"/>
                  </a:cubicBezTo>
                  <a:cubicBezTo>
                    <a:pt x="12247" y="47993"/>
                    <a:pt x="14562" y="45742"/>
                    <a:pt x="15815" y="44682"/>
                  </a:cubicBezTo>
                  <a:cubicBezTo>
                    <a:pt x="16040" y="44489"/>
                    <a:pt x="16394" y="44103"/>
                    <a:pt x="16876" y="43557"/>
                  </a:cubicBezTo>
                  <a:cubicBezTo>
                    <a:pt x="18516" y="41724"/>
                    <a:pt x="21441" y="38028"/>
                    <a:pt x="23980" y="34685"/>
                  </a:cubicBezTo>
                  <a:cubicBezTo>
                    <a:pt x="25234" y="33013"/>
                    <a:pt x="26391" y="31406"/>
                    <a:pt x="27259" y="30184"/>
                  </a:cubicBezTo>
                  <a:cubicBezTo>
                    <a:pt x="27677" y="29574"/>
                    <a:pt x="28030" y="29027"/>
                    <a:pt x="28255" y="28642"/>
                  </a:cubicBezTo>
                  <a:cubicBezTo>
                    <a:pt x="28384" y="28417"/>
                    <a:pt x="28480" y="28256"/>
                    <a:pt x="28545" y="28095"/>
                  </a:cubicBezTo>
                  <a:cubicBezTo>
                    <a:pt x="28577" y="28031"/>
                    <a:pt x="28609" y="27967"/>
                    <a:pt x="28641" y="27902"/>
                  </a:cubicBezTo>
                  <a:cubicBezTo>
                    <a:pt x="28673" y="27838"/>
                    <a:pt x="28673" y="27774"/>
                    <a:pt x="28673" y="27709"/>
                  </a:cubicBezTo>
                  <a:lnTo>
                    <a:pt x="28673" y="27645"/>
                  </a:lnTo>
                  <a:cubicBezTo>
                    <a:pt x="28641" y="27452"/>
                    <a:pt x="28512" y="27259"/>
                    <a:pt x="28384" y="27034"/>
                  </a:cubicBezTo>
                  <a:cubicBezTo>
                    <a:pt x="27837" y="26231"/>
                    <a:pt x="26712" y="24913"/>
                    <a:pt x="25684" y="23788"/>
                  </a:cubicBezTo>
                  <a:cubicBezTo>
                    <a:pt x="24804" y="22826"/>
                    <a:pt x="24019" y="21982"/>
                    <a:pt x="23810" y="21757"/>
                  </a:cubicBezTo>
                  <a:lnTo>
                    <a:pt x="23810" y="21757"/>
                  </a:lnTo>
                  <a:cubicBezTo>
                    <a:pt x="23764" y="21131"/>
                    <a:pt x="23567" y="18418"/>
                    <a:pt x="23369" y="15655"/>
                  </a:cubicBezTo>
                  <a:cubicBezTo>
                    <a:pt x="23273" y="14080"/>
                    <a:pt x="23144" y="12505"/>
                    <a:pt x="23048" y="11284"/>
                  </a:cubicBezTo>
                  <a:cubicBezTo>
                    <a:pt x="23016" y="10673"/>
                    <a:pt x="22984" y="10158"/>
                    <a:pt x="22919" y="9805"/>
                  </a:cubicBezTo>
                  <a:cubicBezTo>
                    <a:pt x="22919" y="9612"/>
                    <a:pt x="22919" y="9451"/>
                    <a:pt x="22887" y="9355"/>
                  </a:cubicBezTo>
                  <a:cubicBezTo>
                    <a:pt x="22887" y="9291"/>
                    <a:pt x="22887" y="9226"/>
                    <a:pt x="22887" y="9194"/>
                  </a:cubicBezTo>
                  <a:lnTo>
                    <a:pt x="22855" y="9098"/>
                  </a:lnTo>
                  <a:cubicBezTo>
                    <a:pt x="22855" y="9066"/>
                    <a:pt x="22823" y="8873"/>
                    <a:pt x="22759" y="8648"/>
                  </a:cubicBezTo>
                  <a:cubicBezTo>
                    <a:pt x="22566" y="7748"/>
                    <a:pt x="22180" y="5787"/>
                    <a:pt x="21826" y="4019"/>
                  </a:cubicBezTo>
                  <a:cubicBezTo>
                    <a:pt x="21666" y="3151"/>
                    <a:pt x="21505" y="2347"/>
                    <a:pt x="21376" y="1737"/>
                  </a:cubicBezTo>
                  <a:cubicBezTo>
                    <a:pt x="21248" y="1126"/>
                    <a:pt x="21184" y="772"/>
                    <a:pt x="21184" y="772"/>
                  </a:cubicBezTo>
                  <a:lnTo>
                    <a:pt x="21182" y="772"/>
                  </a:lnTo>
                  <a:lnTo>
                    <a:pt x="21182" y="772"/>
                  </a:lnTo>
                  <a:cubicBezTo>
                    <a:pt x="21173" y="660"/>
                    <a:pt x="21114" y="577"/>
                    <a:pt x="21055" y="547"/>
                  </a:cubicBezTo>
                  <a:cubicBezTo>
                    <a:pt x="20959" y="451"/>
                    <a:pt x="20862" y="387"/>
                    <a:pt x="20637" y="322"/>
                  </a:cubicBezTo>
                  <a:cubicBezTo>
                    <a:pt x="20444" y="258"/>
                    <a:pt x="20155" y="194"/>
                    <a:pt x="19705" y="97"/>
                  </a:cubicBezTo>
                  <a:cubicBezTo>
                    <a:pt x="19383" y="33"/>
                    <a:pt x="19062" y="1"/>
                    <a:pt x="1874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6" name="Google Shape;3566;p62"/>
            <p:cNvSpPr/>
            <p:nvPr/>
          </p:nvSpPr>
          <p:spPr>
            <a:xfrm>
              <a:off x="2159350" y="2939125"/>
              <a:ext cx="140675" cy="185600"/>
            </a:xfrm>
            <a:custGeom>
              <a:avLst/>
              <a:gdLst/>
              <a:ahLst/>
              <a:cxnLst/>
              <a:rect l="l" t="t" r="r" b="b"/>
              <a:pathLst>
                <a:path w="5627" h="7424" extrusionOk="0">
                  <a:moveTo>
                    <a:pt x="934" y="0"/>
                  </a:moveTo>
                  <a:cubicBezTo>
                    <a:pt x="442" y="0"/>
                    <a:pt x="1" y="126"/>
                    <a:pt x="1" y="126"/>
                  </a:cubicBezTo>
                  <a:cubicBezTo>
                    <a:pt x="1" y="126"/>
                    <a:pt x="1" y="2859"/>
                    <a:pt x="1319" y="4530"/>
                  </a:cubicBezTo>
                  <a:cubicBezTo>
                    <a:pt x="2637" y="6169"/>
                    <a:pt x="5626" y="7423"/>
                    <a:pt x="5626" y="7423"/>
                  </a:cubicBezTo>
                  <a:cubicBezTo>
                    <a:pt x="5626" y="7423"/>
                    <a:pt x="4726" y="5269"/>
                    <a:pt x="4598" y="4626"/>
                  </a:cubicBezTo>
                  <a:cubicBezTo>
                    <a:pt x="4469" y="3984"/>
                    <a:pt x="3569" y="3534"/>
                    <a:pt x="3055" y="2634"/>
                  </a:cubicBezTo>
                  <a:cubicBezTo>
                    <a:pt x="2540" y="1733"/>
                    <a:pt x="1962" y="319"/>
                    <a:pt x="1962" y="319"/>
                  </a:cubicBezTo>
                  <a:cubicBezTo>
                    <a:pt x="1700" y="71"/>
                    <a:pt x="1302" y="0"/>
                    <a:pt x="9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7" name="Google Shape;3567;p62"/>
            <p:cNvSpPr/>
            <p:nvPr/>
          </p:nvSpPr>
          <p:spPr>
            <a:xfrm>
              <a:off x="2152925" y="2932625"/>
              <a:ext cx="154325" cy="199000"/>
            </a:xfrm>
            <a:custGeom>
              <a:avLst/>
              <a:gdLst/>
              <a:ahLst/>
              <a:cxnLst/>
              <a:rect l="l" t="t" r="r" b="b"/>
              <a:pathLst>
                <a:path w="6173" h="7960" extrusionOk="0">
                  <a:moveTo>
                    <a:pt x="1158" y="547"/>
                  </a:moveTo>
                  <a:cubicBezTo>
                    <a:pt x="1459" y="547"/>
                    <a:pt x="1789" y="603"/>
                    <a:pt x="1988" y="769"/>
                  </a:cubicBezTo>
                  <a:lnTo>
                    <a:pt x="1988" y="769"/>
                  </a:lnTo>
                  <a:cubicBezTo>
                    <a:pt x="2106" y="1047"/>
                    <a:pt x="2609" y="2207"/>
                    <a:pt x="3087" y="3022"/>
                  </a:cubicBezTo>
                  <a:cubicBezTo>
                    <a:pt x="3376" y="3504"/>
                    <a:pt x="3730" y="3858"/>
                    <a:pt x="4051" y="4179"/>
                  </a:cubicBezTo>
                  <a:cubicBezTo>
                    <a:pt x="4212" y="4308"/>
                    <a:pt x="4340" y="4469"/>
                    <a:pt x="4437" y="4597"/>
                  </a:cubicBezTo>
                  <a:cubicBezTo>
                    <a:pt x="4533" y="4726"/>
                    <a:pt x="4597" y="4822"/>
                    <a:pt x="4597" y="4919"/>
                  </a:cubicBezTo>
                  <a:cubicBezTo>
                    <a:pt x="4630" y="5111"/>
                    <a:pt x="4726" y="5369"/>
                    <a:pt x="4822" y="5690"/>
                  </a:cubicBezTo>
                  <a:cubicBezTo>
                    <a:pt x="4999" y="6166"/>
                    <a:pt x="5223" y="6747"/>
                    <a:pt x="5390" y="7176"/>
                  </a:cubicBezTo>
                  <a:lnTo>
                    <a:pt x="5390" y="7176"/>
                  </a:lnTo>
                  <a:cubicBezTo>
                    <a:pt x="5028" y="6998"/>
                    <a:pt x="4537" y="6740"/>
                    <a:pt x="4019" y="6429"/>
                  </a:cubicBezTo>
                  <a:cubicBezTo>
                    <a:pt x="3183" y="5947"/>
                    <a:pt x="2315" y="5304"/>
                    <a:pt x="1769" y="4597"/>
                  </a:cubicBezTo>
                  <a:cubicBezTo>
                    <a:pt x="1190" y="3858"/>
                    <a:pt x="869" y="2829"/>
                    <a:pt x="708" y="1993"/>
                  </a:cubicBezTo>
                  <a:cubicBezTo>
                    <a:pt x="595" y="1385"/>
                    <a:pt x="562" y="871"/>
                    <a:pt x="552" y="596"/>
                  </a:cubicBezTo>
                  <a:lnTo>
                    <a:pt x="552" y="596"/>
                  </a:lnTo>
                  <a:cubicBezTo>
                    <a:pt x="704" y="570"/>
                    <a:pt x="925" y="547"/>
                    <a:pt x="1158" y="547"/>
                  </a:cubicBezTo>
                  <a:close/>
                  <a:moveTo>
                    <a:pt x="1158" y="1"/>
                  </a:moveTo>
                  <a:cubicBezTo>
                    <a:pt x="644" y="1"/>
                    <a:pt x="226" y="129"/>
                    <a:pt x="194" y="129"/>
                  </a:cubicBezTo>
                  <a:cubicBezTo>
                    <a:pt x="97" y="161"/>
                    <a:pt x="33" y="226"/>
                    <a:pt x="1" y="322"/>
                  </a:cubicBezTo>
                  <a:lnTo>
                    <a:pt x="1" y="386"/>
                  </a:lnTo>
                  <a:cubicBezTo>
                    <a:pt x="1" y="483"/>
                    <a:pt x="1" y="1190"/>
                    <a:pt x="162" y="2090"/>
                  </a:cubicBezTo>
                  <a:cubicBezTo>
                    <a:pt x="354" y="2990"/>
                    <a:pt x="676" y="4083"/>
                    <a:pt x="1351" y="4951"/>
                  </a:cubicBezTo>
                  <a:cubicBezTo>
                    <a:pt x="2058" y="5819"/>
                    <a:pt x="3151" y="6558"/>
                    <a:pt x="4083" y="7104"/>
                  </a:cubicBezTo>
                  <a:cubicBezTo>
                    <a:pt x="5015" y="7619"/>
                    <a:pt x="5787" y="7940"/>
                    <a:pt x="5787" y="7940"/>
                  </a:cubicBezTo>
                  <a:cubicBezTo>
                    <a:pt x="5822" y="7952"/>
                    <a:pt x="5857" y="7959"/>
                    <a:pt x="5893" y="7959"/>
                  </a:cubicBezTo>
                  <a:cubicBezTo>
                    <a:pt x="5954" y="7959"/>
                    <a:pt x="6015" y="7937"/>
                    <a:pt x="6076" y="7876"/>
                  </a:cubicBezTo>
                  <a:cubicBezTo>
                    <a:pt x="6140" y="7812"/>
                    <a:pt x="6173" y="7683"/>
                    <a:pt x="6140" y="7587"/>
                  </a:cubicBezTo>
                  <a:cubicBezTo>
                    <a:pt x="6140" y="7587"/>
                    <a:pt x="5915" y="7040"/>
                    <a:pt x="5690" y="6429"/>
                  </a:cubicBezTo>
                  <a:cubicBezTo>
                    <a:pt x="5562" y="6108"/>
                    <a:pt x="5433" y="5787"/>
                    <a:pt x="5337" y="5497"/>
                  </a:cubicBezTo>
                  <a:cubicBezTo>
                    <a:pt x="5240" y="5208"/>
                    <a:pt x="5144" y="4951"/>
                    <a:pt x="5144" y="4822"/>
                  </a:cubicBezTo>
                  <a:cubicBezTo>
                    <a:pt x="5080" y="4597"/>
                    <a:pt x="4983" y="4436"/>
                    <a:pt x="4855" y="4244"/>
                  </a:cubicBezTo>
                  <a:cubicBezTo>
                    <a:pt x="4469" y="3761"/>
                    <a:pt x="3890" y="3376"/>
                    <a:pt x="3537" y="2765"/>
                  </a:cubicBezTo>
                  <a:cubicBezTo>
                    <a:pt x="3280" y="2315"/>
                    <a:pt x="3022" y="1768"/>
                    <a:pt x="2829" y="1286"/>
                  </a:cubicBezTo>
                  <a:cubicBezTo>
                    <a:pt x="2701" y="1061"/>
                    <a:pt x="2637" y="868"/>
                    <a:pt x="2572" y="708"/>
                  </a:cubicBezTo>
                  <a:cubicBezTo>
                    <a:pt x="2508" y="579"/>
                    <a:pt x="2476" y="483"/>
                    <a:pt x="2476" y="483"/>
                  </a:cubicBezTo>
                  <a:lnTo>
                    <a:pt x="2412" y="386"/>
                  </a:lnTo>
                  <a:cubicBezTo>
                    <a:pt x="2026" y="65"/>
                    <a:pt x="1544" y="1"/>
                    <a:pt x="11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8" name="Google Shape;3568;p62"/>
            <p:cNvSpPr/>
            <p:nvPr/>
          </p:nvSpPr>
          <p:spPr>
            <a:xfrm>
              <a:off x="2144100" y="3174525"/>
              <a:ext cx="314225" cy="554975"/>
            </a:xfrm>
            <a:custGeom>
              <a:avLst/>
              <a:gdLst/>
              <a:ahLst/>
              <a:cxnLst/>
              <a:rect l="l" t="t" r="r" b="b"/>
              <a:pathLst>
                <a:path w="12569" h="22199" extrusionOk="0">
                  <a:moveTo>
                    <a:pt x="7683" y="0"/>
                  </a:moveTo>
                  <a:lnTo>
                    <a:pt x="0" y="6815"/>
                  </a:lnTo>
                  <a:cubicBezTo>
                    <a:pt x="0" y="6815"/>
                    <a:pt x="3118" y="11861"/>
                    <a:pt x="4565" y="14754"/>
                  </a:cubicBezTo>
                  <a:cubicBezTo>
                    <a:pt x="6043" y="17679"/>
                    <a:pt x="8004" y="21923"/>
                    <a:pt x="9676" y="22180"/>
                  </a:cubicBezTo>
                  <a:cubicBezTo>
                    <a:pt x="9758" y="22192"/>
                    <a:pt x="9839" y="22198"/>
                    <a:pt x="9918" y="22198"/>
                  </a:cubicBezTo>
                  <a:cubicBezTo>
                    <a:pt x="11474" y="22198"/>
                    <a:pt x="12380" y="19885"/>
                    <a:pt x="12472" y="18997"/>
                  </a:cubicBezTo>
                  <a:cubicBezTo>
                    <a:pt x="12569" y="18065"/>
                    <a:pt x="11186" y="16297"/>
                    <a:pt x="10640" y="12504"/>
                  </a:cubicBezTo>
                  <a:cubicBezTo>
                    <a:pt x="10061" y="8711"/>
                    <a:pt x="8872" y="1382"/>
                    <a:pt x="8872" y="1382"/>
                  </a:cubicBezTo>
                  <a:lnTo>
                    <a:pt x="768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9" name="Google Shape;3569;p62"/>
            <p:cNvSpPr/>
            <p:nvPr/>
          </p:nvSpPr>
          <p:spPr>
            <a:xfrm>
              <a:off x="2144100" y="3245225"/>
              <a:ext cx="167175" cy="374525"/>
            </a:xfrm>
            <a:custGeom>
              <a:avLst/>
              <a:gdLst/>
              <a:ahLst/>
              <a:cxnLst/>
              <a:rect l="l" t="t" r="r" b="b"/>
              <a:pathLst>
                <a:path w="6687" h="14981" extrusionOk="0">
                  <a:moveTo>
                    <a:pt x="4533" y="1"/>
                  </a:moveTo>
                  <a:lnTo>
                    <a:pt x="0" y="3987"/>
                  </a:lnTo>
                  <a:cubicBezTo>
                    <a:pt x="0" y="3987"/>
                    <a:pt x="418" y="4662"/>
                    <a:pt x="1029" y="5658"/>
                  </a:cubicBezTo>
                  <a:lnTo>
                    <a:pt x="1415" y="5240"/>
                  </a:lnTo>
                  <a:lnTo>
                    <a:pt x="6686" y="14980"/>
                  </a:lnTo>
                  <a:cubicBezTo>
                    <a:pt x="6686" y="14980"/>
                    <a:pt x="5143" y="5690"/>
                    <a:pt x="45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0" name="Google Shape;3570;p62"/>
            <p:cNvSpPr/>
            <p:nvPr/>
          </p:nvSpPr>
          <p:spPr>
            <a:xfrm>
              <a:off x="2169800" y="3376225"/>
              <a:ext cx="141475" cy="243525"/>
            </a:xfrm>
            <a:custGeom>
              <a:avLst/>
              <a:gdLst/>
              <a:ahLst/>
              <a:cxnLst/>
              <a:rect l="l" t="t" r="r" b="b"/>
              <a:pathLst>
                <a:path w="5659" h="9741" extrusionOk="0">
                  <a:moveTo>
                    <a:pt x="5658" y="9740"/>
                  </a:moveTo>
                  <a:lnTo>
                    <a:pt x="387" y="0"/>
                  </a:lnTo>
                  <a:lnTo>
                    <a:pt x="1" y="418"/>
                  </a:lnTo>
                  <a:lnTo>
                    <a:pt x="1" y="418"/>
                  </a:lnTo>
                  <a:lnTo>
                    <a:pt x="387" y="0"/>
                  </a:lnTo>
                  <a:lnTo>
                    <a:pt x="5658" y="9740"/>
                  </a:lnTo>
                  <a:lnTo>
                    <a:pt x="5658" y="974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1" name="Google Shape;3571;p62"/>
            <p:cNvSpPr/>
            <p:nvPr/>
          </p:nvSpPr>
          <p:spPr>
            <a:xfrm>
              <a:off x="2144100" y="3245225"/>
              <a:ext cx="167175" cy="374525"/>
            </a:xfrm>
            <a:custGeom>
              <a:avLst/>
              <a:gdLst/>
              <a:ahLst/>
              <a:cxnLst/>
              <a:rect l="l" t="t" r="r" b="b"/>
              <a:pathLst>
                <a:path w="6687" h="14981" extrusionOk="0">
                  <a:moveTo>
                    <a:pt x="4533" y="1"/>
                  </a:moveTo>
                  <a:lnTo>
                    <a:pt x="0" y="3987"/>
                  </a:lnTo>
                  <a:cubicBezTo>
                    <a:pt x="32" y="4019"/>
                    <a:pt x="418" y="4662"/>
                    <a:pt x="997" y="5626"/>
                  </a:cubicBezTo>
                  <a:cubicBezTo>
                    <a:pt x="997" y="5626"/>
                    <a:pt x="997" y="5626"/>
                    <a:pt x="1029" y="5658"/>
                  </a:cubicBezTo>
                  <a:lnTo>
                    <a:pt x="1415" y="5240"/>
                  </a:lnTo>
                  <a:lnTo>
                    <a:pt x="6686" y="14980"/>
                  </a:lnTo>
                  <a:cubicBezTo>
                    <a:pt x="6686" y="14980"/>
                    <a:pt x="5143" y="5690"/>
                    <a:pt x="45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2" name="Google Shape;3572;p62"/>
            <p:cNvSpPr/>
            <p:nvPr/>
          </p:nvSpPr>
          <p:spPr>
            <a:xfrm>
              <a:off x="2136850" y="3167975"/>
              <a:ext cx="325500" cy="568300"/>
            </a:xfrm>
            <a:custGeom>
              <a:avLst/>
              <a:gdLst/>
              <a:ahLst/>
              <a:cxnLst/>
              <a:rect l="l" t="t" r="r" b="b"/>
              <a:pathLst>
                <a:path w="13020" h="22732" extrusionOk="0">
                  <a:moveTo>
                    <a:pt x="7975" y="0"/>
                  </a:moveTo>
                  <a:cubicBezTo>
                    <a:pt x="7915" y="0"/>
                    <a:pt x="7857" y="24"/>
                    <a:pt x="7812" y="69"/>
                  </a:cubicBezTo>
                  <a:cubicBezTo>
                    <a:pt x="7683" y="166"/>
                    <a:pt x="7683" y="326"/>
                    <a:pt x="7780" y="455"/>
                  </a:cubicBezTo>
                  <a:lnTo>
                    <a:pt x="8920" y="1785"/>
                  </a:lnTo>
                  <a:lnTo>
                    <a:pt x="8920" y="1785"/>
                  </a:lnTo>
                  <a:cubicBezTo>
                    <a:pt x="8946" y="1967"/>
                    <a:pt x="9005" y="2366"/>
                    <a:pt x="9098" y="2898"/>
                  </a:cubicBezTo>
                  <a:cubicBezTo>
                    <a:pt x="9451" y="5148"/>
                    <a:pt x="10223" y="9970"/>
                    <a:pt x="10641" y="12798"/>
                  </a:cubicBezTo>
                  <a:cubicBezTo>
                    <a:pt x="10930" y="14663"/>
                    <a:pt x="11412" y="16045"/>
                    <a:pt x="11798" y="17074"/>
                  </a:cubicBezTo>
                  <a:cubicBezTo>
                    <a:pt x="11991" y="17588"/>
                    <a:pt x="12184" y="18038"/>
                    <a:pt x="12280" y="18359"/>
                  </a:cubicBezTo>
                  <a:cubicBezTo>
                    <a:pt x="12409" y="18713"/>
                    <a:pt x="12505" y="19002"/>
                    <a:pt x="12505" y="19163"/>
                  </a:cubicBezTo>
                  <a:lnTo>
                    <a:pt x="12473" y="19227"/>
                  </a:lnTo>
                  <a:cubicBezTo>
                    <a:pt x="12441" y="19613"/>
                    <a:pt x="12216" y="20384"/>
                    <a:pt x="11798" y="21060"/>
                  </a:cubicBezTo>
                  <a:cubicBezTo>
                    <a:pt x="11605" y="21381"/>
                    <a:pt x="11348" y="21670"/>
                    <a:pt x="11091" y="21863"/>
                  </a:cubicBezTo>
                  <a:cubicBezTo>
                    <a:pt x="10834" y="22088"/>
                    <a:pt x="10544" y="22185"/>
                    <a:pt x="10223" y="22185"/>
                  </a:cubicBezTo>
                  <a:lnTo>
                    <a:pt x="10030" y="22185"/>
                  </a:lnTo>
                  <a:cubicBezTo>
                    <a:pt x="9709" y="22152"/>
                    <a:pt x="9291" y="21863"/>
                    <a:pt x="8873" y="21413"/>
                  </a:cubicBezTo>
                  <a:cubicBezTo>
                    <a:pt x="8230" y="20706"/>
                    <a:pt x="7555" y="19645"/>
                    <a:pt x="6912" y="18456"/>
                  </a:cubicBezTo>
                  <a:cubicBezTo>
                    <a:pt x="6269" y="17266"/>
                    <a:pt x="5658" y="16013"/>
                    <a:pt x="5112" y="14920"/>
                  </a:cubicBezTo>
                  <a:cubicBezTo>
                    <a:pt x="3633" y="11963"/>
                    <a:pt x="547" y="6948"/>
                    <a:pt x="547" y="6948"/>
                  </a:cubicBezTo>
                  <a:cubicBezTo>
                    <a:pt x="483" y="6862"/>
                    <a:pt x="390" y="6819"/>
                    <a:pt x="297" y="6819"/>
                  </a:cubicBezTo>
                  <a:cubicBezTo>
                    <a:pt x="251" y="6819"/>
                    <a:pt x="204" y="6830"/>
                    <a:pt x="162" y="6852"/>
                  </a:cubicBezTo>
                  <a:cubicBezTo>
                    <a:pt x="33" y="6916"/>
                    <a:pt x="1" y="7109"/>
                    <a:pt x="65" y="7237"/>
                  </a:cubicBezTo>
                  <a:cubicBezTo>
                    <a:pt x="65" y="7237"/>
                    <a:pt x="258" y="7527"/>
                    <a:pt x="580" y="8041"/>
                  </a:cubicBezTo>
                  <a:cubicBezTo>
                    <a:pt x="1512" y="9616"/>
                    <a:pt x="3537" y="12991"/>
                    <a:pt x="4630" y="15145"/>
                  </a:cubicBezTo>
                  <a:cubicBezTo>
                    <a:pt x="5369" y="16591"/>
                    <a:pt x="6205" y="18392"/>
                    <a:pt x="7105" y="19870"/>
                  </a:cubicBezTo>
                  <a:cubicBezTo>
                    <a:pt x="7555" y="20609"/>
                    <a:pt x="8005" y="21285"/>
                    <a:pt x="8487" y="21767"/>
                  </a:cubicBezTo>
                  <a:cubicBezTo>
                    <a:pt x="8937" y="22281"/>
                    <a:pt x="9419" y="22635"/>
                    <a:pt x="9934" y="22699"/>
                  </a:cubicBezTo>
                  <a:cubicBezTo>
                    <a:pt x="10030" y="22731"/>
                    <a:pt x="10126" y="22731"/>
                    <a:pt x="10223" y="22731"/>
                  </a:cubicBezTo>
                  <a:cubicBezTo>
                    <a:pt x="10673" y="22731"/>
                    <a:pt x="11091" y="22570"/>
                    <a:pt x="11412" y="22313"/>
                  </a:cubicBezTo>
                  <a:cubicBezTo>
                    <a:pt x="11926" y="21895"/>
                    <a:pt x="12312" y="21349"/>
                    <a:pt x="12569" y="20770"/>
                  </a:cubicBezTo>
                  <a:cubicBezTo>
                    <a:pt x="12827" y="20192"/>
                    <a:pt x="12987" y="19645"/>
                    <a:pt x="13019" y="19292"/>
                  </a:cubicBezTo>
                  <a:lnTo>
                    <a:pt x="13019" y="19163"/>
                  </a:lnTo>
                  <a:cubicBezTo>
                    <a:pt x="13019" y="18874"/>
                    <a:pt x="12923" y="18552"/>
                    <a:pt x="12794" y="18199"/>
                  </a:cubicBezTo>
                  <a:cubicBezTo>
                    <a:pt x="12409" y="17074"/>
                    <a:pt x="11605" y="15434"/>
                    <a:pt x="11187" y="12734"/>
                  </a:cubicBezTo>
                  <a:cubicBezTo>
                    <a:pt x="10609" y="8941"/>
                    <a:pt x="9419" y="1612"/>
                    <a:pt x="9419" y="1612"/>
                  </a:cubicBezTo>
                  <a:cubicBezTo>
                    <a:pt x="9419" y="1548"/>
                    <a:pt x="9387" y="1516"/>
                    <a:pt x="9355" y="1484"/>
                  </a:cubicBezTo>
                  <a:lnTo>
                    <a:pt x="8166" y="101"/>
                  </a:lnTo>
                  <a:cubicBezTo>
                    <a:pt x="8114" y="32"/>
                    <a:pt x="8044" y="0"/>
                    <a:pt x="79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3" name="Google Shape;3573;p62"/>
            <p:cNvSpPr/>
            <p:nvPr/>
          </p:nvSpPr>
          <p:spPr>
            <a:xfrm>
              <a:off x="2314450" y="3589175"/>
              <a:ext cx="147900" cy="140325"/>
            </a:xfrm>
            <a:custGeom>
              <a:avLst/>
              <a:gdLst/>
              <a:ahLst/>
              <a:cxnLst/>
              <a:rect l="l" t="t" r="r" b="b"/>
              <a:pathLst>
                <a:path w="5916" h="5613" extrusionOk="0">
                  <a:moveTo>
                    <a:pt x="4983" y="1"/>
                  </a:moveTo>
                  <a:cubicBezTo>
                    <a:pt x="4501" y="547"/>
                    <a:pt x="3762" y="1158"/>
                    <a:pt x="2605" y="1672"/>
                  </a:cubicBezTo>
                  <a:cubicBezTo>
                    <a:pt x="1544" y="2154"/>
                    <a:pt x="644" y="2379"/>
                    <a:pt x="1" y="2476"/>
                  </a:cubicBezTo>
                  <a:cubicBezTo>
                    <a:pt x="965" y="4147"/>
                    <a:pt x="1962" y="5465"/>
                    <a:pt x="2862" y="5594"/>
                  </a:cubicBezTo>
                  <a:cubicBezTo>
                    <a:pt x="2944" y="5606"/>
                    <a:pt x="3025" y="5612"/>
                    <a:pt x="3104" y="5612"/>
                  </a:cubicBezTo>
                  <a:cubicBezTo>
                    <a:pt x="4660" y="5612"/>
                    <a:pt x="5566" y="3299"/>
                    <a:pt x="5658" y="2411"/>
                  </a:cubicBezTo>
                  <a:cubicBezTo>
                    <a:pt x="5690" y="1865"/>
                    <a:pt x="5915" y="290"/>
                    <a:pt x="498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4" name="Google Shape;3574;p62"/>
            <p:cNvSpPr/>
            <p:nvPr/>
          </p:nvSpPr>
          <p:spPr>
            <a:xfrm>
              <a:off x="2307225" y="3582450"/>
              <a:ext cx="156725" cy="153825"/>
            </a:xfrm>
            <a:custGeom>
              <a:avLst/>
              <a:gdLst/>
              <a:ahLst/>
              <a:cxnLst/>
              <a:rect l="l" t="t" r="r" b="b"/>
              <a:pathLst>
                <a:path w="6269" h="6153" extrusionOk="0">
                  <a:moveTo>
                    <a:pt x="5359" y="606"/>
                  </a:moveTo>
                  <a:cubicBezTo>
                    <a:pt x="5470" y="689"/>
                    <a:pt x="5548" y="817"/>
                    <a:pt x="5594" y="977"/>
                  </a:cubicBezTo>
                  <a:cubicBezTo>
                    <a:pt x="5690" y="1202"/>
                    <a:pt x="5722" y="1523"/>
                    <a:pt x="5722" y="1813"/>
                  </a:cubicBezTo>
                  <a:cubicBezTo>
                    <a:pt x="5722" y="2166"/>
                    <a:pt x="5690" y="2455"/>
                    <a:pt x="5658" y="2648"/>
                  </a:cubicBezTo>
                  <a:cubicBezTo>
                    <a:pt x="5626" y="3034"/>
                    <a:pt x="5401" y="3805"/>
                    <a:pt x="4983" y="4481"/>
                  </a:cubicBezTo>
                  <a:cubicBezTo>
                    <a:pt x="4790" y="4802"/>
                    <a:pt x="4533" y="5091"/>
                    <a:pt x="4276" y="5284"/>
                  </a:cubicBezTo>
                  <a:cubicBezTo>
                    <a:pt x="4019" y="5509"/>
                    <a:pt x="3729" y="5606"/>
                    <a:pt x="3408" y="5606"/>
                  </a:cubicBezTo>
                  <a:lnTo>
                    <a:pt x="3215" y="5606"/>
                  </a:lnTo>
                  <a:cubicBezTo>
                    <a:pt x="2861" y="5541"/>
                    <a:pt x="2411" y="5252"/>
                    <a:pt x="1929" y="4706"/>
                  </a:cubicBezTo>
                  <a:cubicBezTo>
                    <a:pt x="1540" y="4233"/>
                    <a:pt x="1126" y="3615"/>
                    <a:pt x="709" y="2936"/>
                  </a:cubicBezTo>
                  <a:lnTo>
                    <a:pt x="709" y="2936"/>
                  </a:lnTo>
                  <a:cubicBezTo>
                    <a:pt x="1328" y="2816"/>
                    <a:pt x="2094" y="2593"/>
                    <a:pt x="2990" y="2198"/>
                  </a:cubicBezTo>
                  <a:cubicBezTo>
                    <a:pt x="4077" y="1728"/>
                    <a:pt x="4842" y="1123"/>
                    <a:pt x="5359" y="606"/>
                  </a:cubicBezTo>
                  <a:close/>
                  <a:moveTo>
                    <a:pt x="5292" y="0"/>
                  </a:moveTo>
                  <a:cubicBezTo>
                    <a:pt x="5212" y="0"/>
                    <a:pt x="5128" y="37"/>
                    <a:pt x="5079" y="109"/>
                  </a:cubicBezTo>
                  <a:cubicBezTo>
                    <a:pt x="4629" y="591"/>
                    <a:pt x="3922" y="1202"/>
                    <a:pt x="2765" y="1716"/>
                  </a:cubicBezTo>
                  <a:cubicBezTo>
                    <a:pt x="1736" y="2166"/>
                    <a:pt x="868" y="2391"/>
                    <a:pt x="258" y="2488"/>
                  </a:cubicBezTo>
                  <a:cubicBezTo>
                    <a:pt x="161" y="2488"/>
                    <a:pt x="97" y="2552"/>
                    <a:pt x="33" y="2648"/>
                  </a:cubicBezTo>
                  <a:cubicBezTo>
                    <a:pt x="1" y="2713"/>
                    <a:pt x="1" y="2809"/>
                    <a:pt x="65" y="2873"/>
                  </a:cubicBezTo>
                  <a:cubicBezTo>
                    <a:pt x="547" y="3709"/>
                    <a:pt x="1029" y="4481"/>
                    <a:pt x="1543" y="5059"/>
                  </a:cubicBezTo>
                  <a:cubicBezTo>
                    <a:pt x="2026" y="5638"/>
                    <a:pt x="2540" y="6056"/>
                    <a:pt x="3119" y="6120"/>
                  </a:cubicBezTo>
                  <a:cubicBezTo>
                    <a:pt x="3215" y="6152"/>
                    <a:pt x="3311" y="6152"/>
                    <a:pt x="3408" y="6152"/>
                  </a:cubicBezTo>
                  <a:cubicBezTo>
                    <a:pt x="3858" y="6152"/>
                    <a:pt x="4276" y="5991"/>
                    <a:pt x="4597" y="5734"/>
                  </a:cubicBezTo>
                  <a:cubicBezTo>
                    <a:pt x="5111" y="5316"/>
                    <a:pt x="5497" y="4770"/>
                    <a:pt x="5754" y="4191"/>
                  </a:cubicBezTo>
                  <a:cubicBezTo>
                    <a:pt x="6012" y="3613"/>
                    <a:pt x="6172" y="3066"/>
                    <a:pt x="6204" y="2713"/>
                  </a:cubicBezTo>
                  <a:cubicBezTo>
                    <a:pt x="6237" y="2520"/>
                    <a:pt x="6269" y="2198"/>
                    <a:pt x="6269" y="1813"/>
                  </a:cubicBezTo>
                  <a:cubicBezTo>
                    <a:pt x="6269" y="1491"/>
                    <a:pt x="6237" y="1137"/>
                    <a:pt x="6108" y="784"/>
                  </a:cubicBezTo>
                  <a:cubicBezTo>
                    <a:pt x="5979" y="462"/>
                    <a:pt x="5754" y="141"/>
                    <a:pt x="5369" y="12"/>
                  </a:cubicBezTo>
                  <a:cubicBezTo>
                    <a:pt x="5345" y="4"/>
                    <a:pt x="5318" y="0"/>
                    <a:pt x="52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5" name="Google Shape;3575;p62"/>
            <p:cNvSpPr/>
            <p:nvPr/>
          </p:nvSpPr>
          <p:spPr>
            <a:xfrm>
              <a:off x="2013100" y="2523650"/>
              <a:ext cx="178425" cy="93975"/>
            </a:xfrm>
            <a:custGeom>
              <a:avLst/>
              <a:gdLst/>
              <a:ahLst/>
              <a:cxnLst/>
              <a:rect l="l" t="t" r="r" b="b"/>
              <a:pathLst>
                <a:path w="7137" h="3759" extrusionOk="0">
                  <a:moveTo>
                    <a:pt x="4044" y="1"/>
                  </a:moveTo>
                  <a:cubicBezTo>
                    <a:pt x="2559" y="1"/>
                    <a:pt x="781" y="285"/>
                    <a:pt x="611" y="769"/>
                  </a:cubicBezTo>
                  <a:cubicBezTo>
                    <a:pt x="483" y="1155"/>
                    <a:pt x="1" y="2312"/>
                    <a:pt x="1254" y="3759"/>
                  </a:cubicBezTo>
                  <a:cubicBezTo>
                    <a:pt x="2144" y="3303"/>
                    <a:pt x="3430" y="2832"/>
                    <a:pt x="4904" y="2832"/>
                  </a:cubicBezTo>
                  <a:cubicBezTo>
                    <a:pt x="5613" y="2832"/>
                    <a:pt x="6365" y="2941"/>
                    <a:pt x="7137" y="3212"/>
                  </a:cubicBezTo>
                  <a:cubicBezTo>
                    <a:pt x="6847" y="1734"/>
                    <a:pt x="6622" y="544"/>
                    <a:pt x="6622" y="544"/>
                  </a:cubicBezTo>
                  <a:cubicBezTo>
                    <a:pt x="6622" y="544"/>
                    <a:pt x="6783" y="384"/>
                    <a:pt x="5337" y="94"/>
                  </a:cubicBezTo>
                  <a:cubicBezTo>
                    <a:pt x="4981" y="31"/>
                    <a:pt x="4528" y="1"/>
                    <a:pt x="404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6" name="Google Shape;3576;p62"/>
            <p:cNvSpPr/>
            <p:nvPr/>
          </p:nvSpPr>
          <p:spPr>
            <a:xfrm>
              <a:off x="2013100" y="2524400"/>
              <a:ext cx="86025" cy="93225"/>
            </a:xfrm>
            <a:custGeom>
              <a:avLst/>
              <a:gdLst/>
              <a:ahLst/>
              <a:cxnLst/>
              <a:rect l="l" t="t" r="r" b="b"/>
              <a:pathLst>
                <a:path w="3441" h="3729" extrusionOk="0">
                  <a:moveTo>
                    <a:pt x="3440" y="0"/>
                  </a:moveTo>
                  <a:lnTo>
                    <a:pt x="3440" y="0"/>
                  </a:lnTo>
                  <a:cubicBezTo>
                    <a:pt x="2122" y="64"/>
                    <a:pt x="772" y="322"/>
                    <a:pt x="611" y="739"/>
                  </a:cubicBezTo>
                  <a:cubicBezTo>
                    <a:pt x="483" y="1125"/>
                    <a:pt x="1" y="2282"/>
                    <a:pt x="1254" y="3729"/>
                  </a:cubicBezTo>
                  <a:cubicBezTo>
                    <a:pt x="1833" y="3440"/>
                    <a:pt x="2572" y="3118"/>
                    <a:pt x="3440" y="2957"/>
                  </a:cubicBezTo>
                  <a:cubicBezTo>
                    <a:pt x="3440" y="2668"/>
                    <a:pt x="3408" y="2379"/>
                    <a:pt x="3408" y="2154"/>
                  </a:cubicBezTo>
                  <a:cubicBezTo>
                    <a:pt x="3376" y="1607"/>
                    <a:pt x="3408" y="868"/>
                    <a:pt x="344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7" name="Google Shape;3577;p62"/>
            <p:cNvSpPr/>
            <p:nvPr/>
          </p:nvSpPr>
          <p:spPr>
            <a:xfrm>
              <a:off x="2023550" y="2524400"/>
              <a:ext cx="75575" cy="93225"/>
            </a:xfrm>
            <a:custGeom>
              <a:avLst/>
              <a:gdLst/>
              <a:ahLst/>
              <a:cxnLst/>
              <a:rect l="l" t="t" r="r" b="b"/>
              <a:pathLst>
                <a:path w="3023" h="3729" extrusionOk="0">
                  <a:moveTo>
                    <a:pt x="3022" y="0"/>
                  </a:moveTo>
                  <a:lnTo>
                    <a:pt x="3022" y="0"/>
                  </a:lnTo>
                  <a:cubicBezTo>
                    <a:pt x="1704" y="64"/>
                    <a:pt x="386" y="322"/>
                    <a:pt x="193" y="739"/>
                  </a:cubicBezTo>
                  <a:cubicBezTo>
                    <a:pt x="129" y="932"/>
                    <a:pt x="1" y="1286"/>
                    <a:pt x="1" y="1736"/>
                  </a:cubicBezTo>
                  <a:cubicBezTo>
                    <a:pt x="1" y="2218"/>
                    <a:pt x="129" y="2797"/>
                    <a:pt x="611" y="3407"/>
                  </a:cubicBezTo>
                  <a:cubicBezTo>
                    <a:pt x="676" y="3504"/>
                    <a:pt x="772" y="3632"/>
                    <a:pt x="836" y="3729"/>
                  </a:cubicBezTo>
                  <a:cubicBezTo>
                    <a:pt x="1061" y="3632"/>
                    <a:pt x="1254" y="3536"/>
                    <a:pt x="1479" y="3440"/>
                  </a:cubicBezTo>
                  <a:lnTo>
                    <a:pt x="1511" y="3440"/>
                  </a:lnTo>
                  <a:cubicBezTo>
                    <a:pt x="1961" y="3247"/>
                    <a:pt x="2444" y="3086"/>
                    <a:pt x="3022" y="2957"/>
                  </a:cubicBezTo>
                  <a:cubicBezTo>
                    <a:pt x="3022" y="2668"/>
                    <a:pt x="2990" y="2379"/>
                    <a:pt x="2990" y="2154"/>
                  </a:cubicBezTo>
                  <a:cubicBezTo>
                    <a:pt x="2990" y="1961"/>
                    <a:pt x="2990" y="1736"/>
                    <a:pt x="2990" y="1511"/>
                  </a:cubicBezTo>
                  <a:cubicBezTo>
                    <a:pt x="2990" y="1093"/>
                    <a:pt x="2990" y="547"/>
                    <a:pt x="302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8" name="Google Shape;3578;p62"/>
            <p:cNvSpPr/>
            <p:nvPr/>
          </p:nvSpPr>
          <p:spPr>
            <a:xfrm>
              <a:off x="2016325" y="2517150"/>
              <a:ext cx="182450" cy="106975"/>
            </a:xfrm>
            <a:custGeom>
              <a:avLst/>
              <a:gdLst/>
              <a:ahLst/>
              <a:cxnLst/>
              <a:rect l="l" t="t" r="r" b="b"/>
              <a:pathLst>
                <a:path w="7298" h="4279" extrusionOk="0">
                  <a:moveTo>
                    <a:pt x="3922" y="515"/>
                  </a:moveTo>
                  <a:cubicBezTo>
                    <a:pt x="4404" y="515"/>
                    <a:pt x="4822" y="547"/>
                    <a:pt x="5175" y="612"/>
                  </a:cubicBezTo>
                  <a:cubicBezTo>
                    <a:pt x="5722" y="740"/>
                    <a:pt x="6043" y="837"/>
                    <a:pt x="6172" y="901"/>
                  </a:cubicBezTo>
                  <a:lnTo>
                    <a:pt x="6247" y="926"/>
                  </a:lnTo>
                  <a:lnTo>
                    <a:pt x="6247" y="926"/>
                  </a:lnTo>
                  <a:cubicBezTo>
                    <a:pt x="6289" y="1149"/>
                    <a:pt x="6451" y="1999"/>
                    <a:pt x="6660" y="3074"/>
                  </a:cubicBezTo>
                  <a:lnTo>
                    <a:pt x="6660" y="3074"/>
                  </a:lnTo>
                  <a:cubicBezTo>
                    <a:pt x="6008" y="2894"/>
                    <a:pt x="5367" y="2830"/>
                    <a:pt x="4790" y="2830"/>
                  </a:cubicBezTo>
                  <a:cubicBezTo>
                    <a:pt x="3359" y="2830"/>
                    <a:pt x="2121" y="3244"/>
                    <a:pt x="1231" y="3689"/>
                  </a:cubicBezTo>
                  <a:lnTo>
                    <a:pt x="1231" y="3689"/>
                  </a:lnTo>
                  <a:cubicBezTo>
                    <a:pt x="687" y="3040"/>
                    <a:pt x="547" y="2477"/>
                    <a:pt x="547" y="2026"/>
                  </a:cubicBezTo>
                  <a:cubicBezTo>
                    <a:pt x="547" y="1608"/>
                    <a:pt x="675" y="1319"/>
                    <a:pt x="740" y="1126"/>
                  </a:cubicBezTo>
                  <a:cubicBezTo>
                    <a:pt x="740" y="1094"/>
                    <a:pt x="868" y="997"/>
                    <a:pt x="1061" y="933"/>
                  </a:cubicBezTo>
                  <a:cubicBezTo>
                    <a:pt x="1350" y="804"/>
                    <a:pt x="1800" y="708"/>
                    <a:pt x="2315" y="644"/>
                  </a:cubicBezTo>
                  <a:cubicBezTo>
                    <a:pt x="2829" y="579"/>
                    <a:pt x="3375" y="515"/>
                    <a:pt x="3922" y="515"/>
                  </a:cubicBezTo>
                  <a:close/>
                  <a:moveTo>
                    <a:pt x="3922" y="1"/>
                  </a:moveTo>
                  <a:cubicBezTo>
                    <a:pt x="3150" y="1"/>
                    <a:pt x="2315" y="65"/>
                    <a:pt x="1640" y="194"/>
                  </a:cubicBezTo>
                  <a:cubicBezTo>
                    <a:pt x="1318" y="290"/>
                    <a:pt x="1029" y="354"/>
                    <a:pt x="772" y="483"/>
                  </a:cubicBezTo>
                  <a:cubicBezTo>
                    <a:pt x="643" y="515"/>
                    <a:pt x="547" y="579"/>
                    <a:pt x="450" y="644"/>
                  </a:cubicBezTo>
                  <a:cubicBezTo>
                    <a:pt x="354" y="740"/>
                    <a:pt x="290" y="837"/>
                    <a:pt x="225" y="933"/>
                  </a:cubicBezTo>
                  <a:cubicBezTo>
                    <a:pt x="161" y="1126"/>
                    <a:pt x="32" y="1512"/>
                    <a:pt x="32" y="2026"/>
                  </a:cubicBezTo>
                  <a:cubicBezTo>
                    <a:pt x="0" y="2637"/>
                    <a:pt x="225" y="3408"/>
                    <a:pt x="932" y="4212"/>
                  </a:cubicBezTo>
                  <a:cubicBezTo>
                    <a:pt x="992" y="4251"/>
                    <a:pt x="1064" y="4279"/>
                    <a:pt x="1133" y="4279"/>
                  </a:cubicBezTo>
                  <a:cubicBezTo>
                    <a:pt x="1176" y="4279"/>
                    <a:pt x="1217" y="4268"/>
                    <a:pt x="1254" y="4244"/>
                  </a:cubicBezTo>
                  <a:cubicBezTo>
                    <a:pt x="2122" y="3826"/>
                    <a:pt x="3343" y="3376"/>
                    <a:pt x="4790" y="3376"/>
                  </a:cubicBezTo>
                  <a:cubicBezTo>
                    <a:pt x="5465" y="3376"/>
                    <a:pt x="6172" y="3472"/>
                    <a:pt x="6943" y="3730"/>
                  </a:cubicBezTo>
                  <a:cubicBezTo>
                    <a:pt x="6961" y="3738"/>
                    <a:pt x="6983" y="3742"/>
                    <a:pt x="7006" y="3742"/>
                  </a:cubicBezTo>
                  <a:cubicBezTo>
                    <a:pt x="7072" y="3742"/>
                    <a:pt x="7154" y="3712"/>
                    <a:pt x="7201" y="3665"/>
                  </a:cubicBezTo>
                  <a:cubicBezTo>
                    <a:pt x="7265" y="3601"/>
                    <a:pt x="7297" y="3505"/>
                    <a:pt x="7265" y="3408"/>
                  </a:cubicBezTo>
                  <a:cubicBezTo>
                    <a:pt x="6976" y="1929"/>
                    <a:pt x="6751" y="772"/>
                    <a:pt x="6751" y="772"/>
                  </a:cubicBezTo>
                  <a:lnTo>
                    <a:pt x="6749" y="772"/>
                  </a:lnTo>
                  <a:lnTo>
                    <a:pt x="6749" y="772"/>
                  </a:lnTo>
                  <a:cubicBezTo>
                    <a:pt x="6740" y="660"/>
                    <a:pt x="6681" y="577"/>
                    <a:pt x="6622" y="547"/>
                  </a:cubicBezTo>
                  <a:cubicBezTo>
                    <a:pt x="6526" y="451"/>
                    <a:pt x="6429" y="387"/>
                    <a:pt x="6204" y="322"/>
                  </a:cubicBezTo>
                  <a:cubicBezTo>
                    <a:pt x="6011" y="258"/>
                    <a:pt x="5722" y="194"/>
                    <a:pt x="5272" y="97"/>
                  </a:cubicBezTo>
                  <a:cubicBezTo>
                    <a:pt x="4886" y="33"/>
                    <a:pt x="4404" y="1"/>
                    <a:pt x="392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9" name="Google Shape;3579;p62"/>
            <p:cNvSpPr/>
            <p:nvPr/>
          </p:nvSpPr>
          <p:spPr>
            <a:xfrm>
              <a:off x="2067750" y="3353725"/>
              <a:ext cx="137450" cy="96575"/>
            </a:xfrm>
            <a:custGeom>
              <a:avLst/>
              <a:gdLst/>
              <a:ahLst/>
              <a:cxnLst/>
              <a:rect l="l" t="t" r="r" b="b"/>
              <a:pathLst>
                <a:path w="5498" h="3863" extrusionOk="0">
                  <a:moveTo>
                    <a:pt x="315" y="0"/>
                  </a:moveTo>
                  <a:cubicBezTo>
                    <a:pt x="222" y="0"/>
                    <a:pt x="129" y="43"/>
                    <a:pt x="65" y="129"/>
                  </a:cubicBezTo>
                  <a:cubicBezTo>
                    <a:pt x="0" y="257"/>
                    <a:pt x="65" y="418"/>
                    <a:pt x="193" y="515"/>
                  </a:cubicBezTo>
                  <a:cubicBezTo>
                    <a:pt x="1640" y="1318"/>
                    <a:pt x="2829" y="2122"/>
                    <a:pt x="3697" y="2765"/>
                  </a:cubicBezTo>
                  <a:cubicBezTo>
                    <a:pt x="4115" y="3054"/>
                    <a:pt x="4436" y="3311"/>
                    <a:pt x="4661" y="3504"/>
                  </a:cubicBezTo>
                  <a:cubicBezTo>
                    <a:pt x="4790" y="3600"/>
                    <a:pt x="4854" y="3665"/>
                    <a:pt x="4919" y="3729"/>
                  </a:cubicBezTo>
                  <a:cubicBezTo>
                    <a:pt x="4983" y="3761"/>
                    <a:pt x="5015" y="3793"/>
                    <a:pt x="5015" y="3793"/>
                  </a:cubicBezTo>
                  <a:cubicBezTo>
                    <a:pt x="5060" y="3838"/>
                    <a:pt x="5125" y="3862"/>
                    <a:pt x="5192" y="3862"/>
                  </a:cubicBezTo>
                  <a:cubicBezTo>
                    <a:pt x="5270" y="3862"/>
                    <a:pt x="5349" y="3830"/>
                    <a:pt x="5401" y="3761"/>
                  </a:cubicBezTo>
                  <a:cubicBezTo>
                    <a:pt x="5497" y="3665"/>
                    <a:pt x="5465" y="3472"/>
                    <a:pt x="5369" y="3375"/>
                  </a:cubicBezTo>
                  <a:cubicBezTo>
                    <a:pt x="5369" y="3375"/>
                    <a:pt x="3376" y="1672"/>
                    <a:pt x="451" y="32"/>
                  </a:cubicBezTo>
                  <a:cubicBezTo>
                    <a:pt x="408" y="11"/>
                    <a:pt x="361" y="0"/>
                    <a:pt x="3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0" name="Google Shape;3580;p62"/>
            <p:cNvSpPr/>
            <p:nvPr/>
          </p:nvSpPr>
          <p:spPr>
            <a:xfrm>
              <a:off x="2120800" y="2560950"/>
              <a:ext cx="365650" cy="417475"/>
            </a:xfrm>
            <a:custGeom>
              <a:avLst/>
              <a:gdLst/>
              <a:ahLst/>
              <a:cxnLst/>
              <a:rect l="l" t="t" r="r" b="b"/>
              <a:pathLst>
                <a:path w="14626" h="16699" extrusionOk="0">
                  <a:moveTo>
                    <a:pt x="9268" y="1"/>
                  </a:moveTo>
                  <a:cubicBezTo>
                    <a:pt x="8970" y="1"/>
                    <a:pt x="8666" y="38"/>
                    <a:pt x="8358" y="113"/>
                  </a:cubicBezTo>
                  <a:cubicBezTo>
                    <a:pt x="6011" y="660"/>
                    <a:pt x="6429" y="1978"/>
                    <a:pt x="6429" y="1978"/>
                  </a:cubicBezTo>
                  <a:cubicBezTo>
                    <a:pt x="6429" y="1978"/>
                    <a:pt x="6018" y="1876"/>
                    <a:pt x="5450" y="1876"/>
                  </a:cubicBezTo>
                  <a:cubicBezTo>
                    <a:pt x="4661" y="1876"/>
                    <a:pt x="3571" y="2072"/>
                    <a:pt x="2861" y="3006"/>
                  </a:cubicBezTo>
                  <a:cubicBezTo>
                    <a:pt x="1639" y="4613"/>
                    <a:pt x="2475" y="6221"/>
                    <a:pt x="2475" y="6221"/>
                  </a:cubicBezTo>
                  <a:cubicBezTo>
                    <a:pt x="2475" y="6221"/>
                    <a:pt x="868" y="7539"/>
                    <a:pt x="418" y="9821"/>
                  </a:cubicBezTo>
                  <a:cubicBezTo>
                    <a:pt x="0" y="12103"/>
                    <a:pt x="3279" y="16218"/>
                    <a:pt x="4050" y="16603"/>
                  </a:cubicBezTo>
                  <a:cubicBezTo>
                    <a:pt x="4169" y="16670"/>
                    <a:pt x="4292" y="16699"/>
                    <a:pt x="4414" y="16699"/>
                  </a:cubicBezTo>
                  <a:cubicBezTo>
                    <a:pt x="5055" y="16699"/>
                    <a:pt x="5690" y="15928"/>
                    <a:pt x="5690" y="15928"/>
                  </a:cubicBezTo>
                  <a:cubicBezTo>
                    <a:pt x="5690" y="15928"/>
                    <a:pt x="4982" y="13614"/>
                    <a:pt x="5561" y="13453"/>
                  </a:cubicBezTo>
                  <a:cubicBezTo>
                    <a:pt x="5599" y="13441"/>
                    <a:pt x="5638" y="13435"/>
                    <a:pt x="5680" y="13435"/>
                  </a:cubicBezTo>
                  <a:cubicBezTo>
                    <a:pt x="6269" y="13435"/>
                    <a:pt x="7168" y="14643"/>
                    <a:pt x="7168" y="14643"/>
                  </a:cubicBezTo>
                  <a:cubicBezTo>
                    <a:pt x="7168" y="14643"/>
                    <a:pt x="7303" y="14828"/>
                    <a:pt x="7499" y="14828"/>
                  </a:cubicBezTo>
                  <a:cubicBezTo>
                    <a:pt x="7686" y="14828"/>
                    <a:pt x="7929" y="14659"/>
                    <a:pt x="8165" y="14000"/>
                  </a:cubicBezTo>
                  <a:cubicBezTo>
                    <a:pt x="8647" y="12617"/>
                    <a:pt x="8679" y="11107"/>
                    <a:pt x="8679" y="11107"/>
                  </a:cubicBezTo>
                  <a:cubicBezTo>
                    <a:pt x="8679" y="11107"/>
                    <a:pt x="14626" y="8471"/>
                    <a:pt x="13726" y="4838"/>
                  </a:cubicBezTo>
                  <a:cubicBezTo>
                    <a:pt x="12970" y="1677"/>
                    <a:pt x="11265" y="1"/>
                    <a:pt x="926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1" name="Google Shape;3581;p62"/>
            <p:cNvSpPr/>
            <p:nvPr/>
          </p:nvSpPr>
          <p:spPr>
            <a:xfrm>
              <a:off x="2124000" y="2554125"/>
              <a:ext cx="348800" cy="430975"/>
            </a:xfrm>
            <a:custGeom>
              <a:avLst/>
              <a:gdLst/>
              <a:ahLst/>
              <a:cxnLst/>
              <a:rect l="l" t="t" r="r" b="b"/>
              <a:pathLst>
                <a:path w="13952" h="17239" extrusionOk="0">
                  <a:moveTo>
                    <a:pt x="9130" y="547"/>
                  </a:moveTo>
                  <a:cubicBezTo>
                    <a:pt x="10062" y="547"/>
                    <a:pt x="10898" y="933"/>
                    <a:pt x="11637" y="1672"/>
                  </a:cubicBezTo>
                  <a:cubicBezTo>
                    <a:pt x="12376" y="2443"/>
                    <a:pt x="12955" y="3601"/>
                    <a:pt x="13341" y="5176"/>
                  </a:cubicBezTo>
                  <a:cubicBezTo>
                    <a:pt x="13405" y="5401"/>
                    <a:pt x="13437" y="5626"/>
                    <a:pt x="13437" y="5851"/>
                  </a:cubicBezTo>
                  <a:cubicBezTo>
                    <a:pt x="13437" y="6590"/>
                    <a:pt x="13148" y="7297"/>
                    <a:pt x="12665" y="7940"/>
                  </a:cubicBezTo>
                  <a:cubicBezTo>
                    <a:pt x="11990" y="8872"/>
                    <a:pt x="10930" y="9708"/>
                    <a:pt x="10030" y="10255"/>
                  </a:cubicBezTo>
                  <a:cubicBezTo>
                    <a:pt x="9612" y="10544"/>
                    <a:pt x="9194" y="10769"/>
                    <a:pt x="8905" y="10897"/>
                  </a:cubicBezTo>
                  <a:cubicBezTo>
                    <a:pt x="8776" y="10994"/>
                    <a:pt x="8647" y="11026"/>
                    <a:pt x="8583" y="11090"/>
                  </a:cubicBezTo>
                  <a:cubicBezTo>
                    <a:pt x="8487" y="11122"/>
                    <a:pt x="8455" y="11122"/>
                    <a:pt x="8455" y="11122"/>
                  </a:cubicBezTo>
                  <a:cubicBezTo>
                    <a:pt x="8358" y="11187"/>
                    <a:pt x="8294" y="11251"/>
                    <a:pt x="8294" y="11380"/>
                  </a:cubicBezTo>
                  <a:lnTo>
                    <a:pt x="8294" y="11444"/>
                  </a:lnTo>
                  <a:cubicBezTo>
                    <a:pt x="8262" y="11733"/>
                    <a:pt x="8197" y="13019"/>
                    <a:pt x="7780" y="14176"/>
                  </a:cubicBezTo>
                  <a:cubicBezTo>
                    <a:pt x="7683" y="14498"/>
                    <a:pt x="7555" y="14658"/>
                    <a:pt x="7490" y="14755"/>
                  </a:cubicBezTo>
                  <a:cubicBezTo>
                    <a:pt x="7394" y="14851"/>
                    <a:pt x="7362" y="14851"/>
                    <a:pt x="7362" y="14851"/>
                  </a:cubicBezTo>
                  <a:lnTo>
                    <a:pt x="7297" y="14819"/>
                  </a:lnTo>
                  <a:lnTo>
                    <a:pt x="7265" y="14787"/>
                  </a:lnTo>
                  <a:cubicBezTo>
                    <a:pt x="7233" y="14755"/>
                    <a:pt x="7008" y="14465"/>
                    <a:pt x="6687" y="14112"/>
                  </a:cubicBezTo>
                  <a:cubicBezTo>
                    <a:pt x="6526" y="13951"/>
                    <a:pt x="6365" y="13790"/>
                    <a:pt x="6172" y="13662"/>
                  </a:cubicBezTo>
                  <a:cubicBezTo>
                    <a:pt x="5979" y="13533"/>
                    <a:pt x="5754" y="13437"/>
                    <a:pt x="5529" y="13437"/>
                  </a:cubicBezTo>
                  <a:cubicBezTo>
                    <a:pt x="5465" y="13437"/>
                    <a:pt x="5401" y="13437"/>
                    <a:pt x="5337" y="13469"/>
                  </a:cubicBezTo>
                  <a:cubicBezTo>
                    <a:pt x="5240" y="13501"/>
                    <a:pt x="5176" y="13533"/>
                    <a:pt x="5112" y="13598"/>
                  </a:cubicBezTo>
                  <a:cubicBezTo>
                    <a:pt x="5015" y="13694"/>
                    <a:pt x="4983" y="13823"/>
                    <a:pt x="4951" y="13919"/>
                  </a:cubicBezTo>
                  <a:cubicBezTo>
                    <a:pt x="4951" y="14048"/>
                    <a:pt x="4919" y="14176"/>
                    <a:pt x="4919" y="14305"/>
                  </a:cubicBezTo>
                  <a:cubicBezTo>
                    <a:pt x="4919" y="14690"/>
                    <a:pt x="5015" y="15173"/>
                    <a:pt x="5112" y="15591"/>
                  </a:cubicBezTo>
                  <a:cubicBezTo>
                    <a:pt x="5169" y="15821"/>
                    <a:pt x="5227" y="16016"/>
                    <a:pt x="5264" y="16137"/>
                  </a:cubicBezTo>
                  <a:lnTo>
                    <a:pt x="5264" y="16137"/>
                  </a:lnTo>
                  <a:cubicBezTo>
                    <a:pt x="5196" y="16208"/>
                    <a:pt x="5085" y="16312"/>
                    <a:pt x="4951" y="16426"/>
                  </a:cubicBezTo>
                  <a:cubicBezTo>
                    <a:pt x="4726" y="16587"/>
                    <a:pt x="4469" y="16716"/>
                    <a:pt x="4276" y="16716"/>
                  </a:cubicBezTo>
                  <a:cubicBezTo>
                    <a:pt x="4179" y="16716"/>
                    <a:pt x="4115" y="16683"/>
                    <a:pt x="4019" y="16651"/>
                  </a:cubicBezTo>
                  <a:cubicBezTo>
                    <a:pt x="3986" y="16619"/>
                    <a:pt x="3858" y="16555"/>
                    <a:pt x="3729" y="16426"/>
                  </a:cubicBezTo>
                  <a:cubicBezTo>
                    <a:pt x="3247" y="15944"/>
                    <a:pt x="2411" y="14948"/>
                    <a:pt x="1736" y="13823"/>
                  </a:cubicBezTo>
                  <a:cubicBezTo>
                    <a:pt x="1061" y="12730"/>
                    <a:pt x="515" y="11476"/>
                    <a:pt x="547" y="10544"/>
                  </a:cubicBezTo>
                  <a:cubicBezTo>
                    <a:pt x="547" y="10415"/>
                    <a:pt x="547" y="10287"/>
                    <a:pt x="579" y="10158"/>
                  </a:cubicBezTo>
                  <a:cubicBezTo>
                    <a:pt x="772" y="9065"/>
                    <a:pt x="1254" y="8197"/>
                    <a:pt x="1704" y="7587"/>
                  </a:cubicBezTo>
                  <a:cubicBezTo>
                    <a:pt x="1929" y="7297"/>
                    <a:pt x="2122" y="7072"/>
                    <a:pt x="2283" y="6912"/>
                  </a:cubicBezTo>
                  <a:cubicBezTo>
                    <a:pt x="2379" y="6847"/>
                    <a:pt x="2444" y="6783"/>
                    <a:pt x="2476" y="6751"/>
                  </a:cubicBezTo>
                  <a:lnTo>
                    <a:pt x="2508" y="6687"/>
                  </a:lnTo>
                  <a:lnTo>
                    <a:pt x="2540" y="6687"/>
                  </a:lnTo>
                  <a:cubicBezTo>
                    <a:pt x="2636" y="6622"/>
                    <a:pt x="2669" y="6461"/>
                    <a:pt x="2604" y="6365"/>
                  </a:cubicBezTo>
                  <a:cubicBezTo>
                    <a:pt x="2572" y="6301"/>
                    <a:pt x="2347" y="5851"/>
                    <a:pt x="2347" y="5176"/>
                  </a:cubicBezTo>
                  <a:cubicBezTo>
                    <a:pt x="2347" y="4661"/>
                    <a:pt x="2476" y="4083"/>
                    <a:pt x="2958" y="3440"/>
                  </a:cubicBezTo>
                  <a:cubicBezTo>
                    <a:pt x="3247" y="3022"/>
                    <a:pt x="3665" y="2765"/>
                    <a:pt x="4083" y="2604"/>
                  </a:cubicBezTo>
                  <a:cubicBezTo>
                    <a:pt x="4501" y="2476"/>
                    <a:pt x="4951" y="2411"/>
                    <a:pt x="5304" y="2411"/>
                  </a:cubicBezTo>
                  <a:cubicBezTo>
                    <a:pt x="5594" y="2411"/>
                    <a:pt x="5819" y="2443"/>
                    <a:pt x="5979" y="2476"/>
                  </a:cubicBezTo>
                  <a:cubicBezTo>
                    <a:pt x="6076" y="2476"/>
                    <a:pt x="6140" y="2476"/>
                    <a:pt x="6172" y="2508"/>
                  </a:cubicBezTo>
                  <a:lnTo>
                    <a:pt x="6237" y="2508"/>
                  </a:lnTo>
                  <a:cubicBezTo>
                    <a:pt x="6262" y="2516"/>
                    <a:pt x="6288" y="2520"/>
                    <a:pt x="6314" y="2520"/>
                  </a:cubicBezTo>
                  <a:cubicBezTo>
                    <a:pt x="6382" y="2520"/>
                    <a:pt x="6447" y="2490"/>
                    <a:pt x="6494" y="2443"/>
                  </a:cubicBezTo>
                  <a:cubicBezTo>
                    <a:pt x="6558" y="2347"/>
                    <a:pt x="6590" y="2251"/>
                    <a:pt x="6558" y="2154"/>
                  </a:cubicBezTo>
                  <a:cubicBezTo>
                    <a:pt x="6558" y="2154"/>
                    <a:pt x="6526" y="2090"/>
                    <a:pt x="6526" y="2026"/>
                  </a:cubicBezTo>
                  <a:cubicBezTo>
                    <a:pt x="6526" y="1865"/>
                    <a:pt x="6590" y="1640"/>
                    <a:pt x="6815" y="1383"/>
                  </a:cubicBezTo>
                  <a:cubicBezTo>
                    <a:pt x="7040" y="1126"/>
                    <a:pt x="7458" y="836"/>
                    <a:pt x="8294" y="643"/>
                  </a:cubicBezTo>
                  <a:cubicBezTo>
                    <a:pt x="8583" y="579"/>
                    <a:pt x="8872" y="547"/>
                    <a:pt x="9130" y="547"/>
                  </a:cubicBezTo>
                  <a:close/>
                  <a:moveTo>
                    <a:pt x="9130" y="0"/>
                  </a:moveTo>
                  <a:cubicBezTo>
                    <a:pt x="8840" y="0"/>
                    <a:pt x="8519" y="33"/>
                    <a:pt x="8197" y="129"/>
                  </a:cubicBezTo>
                  <a:cubicBezTo>
                    <a:pt x="7265" y="322"/>
                    <a:pt x="6719" y="675"/>
                    <a:pt x="6397" y="1029"/>
                  </a:cubicBezTo>
                  <a:cubicBezTo>
                    <a:pt x="6117" y="1338"/>
                    <a:pt x="6032" y="1670"/>
                    <a:pt x="6015" y="1921"/>
                  </a:cubicBezTo>
                  <a:lnTo>
                    <a:pt x="6015" y="1921"/>
                  </a:lnTo>
                  <a:cubicBezTo>
                    <a:pt x="5831" y="1892"/>
                    <a:pt x="5584" y="1865"/>
                    <a:pt x="5304" y="1865"/>
                  </a:cubicBezTo>
                  <a:cubicBezTo>
                    <a:pt x="4887" y="1865"/>
                    <a:pt x="4404" y="1929"/>
                    <a:pt x="3890" y="2122"/>
                  </a:cubicBezTo>
                  <a:cubicBezTo>
                    <a:pt x="3408" y="2283"/>
                    <a:pt x="2894" y="2604"/>
                    <a:pt x="2508" y="3118"/>
                  </a:cubicBezTo>
                  <a:cubicBezTo>
                    <a:pt x="1961" y="3858"/>
                    <a:pt x="1801" y="4597"/>
                    <a:pt x="1801" y="5176"/>
                  </a:cubicBezTo>
                  <a:cubicBezTo>
                    <a:pt x="1801" y="5724"/>
                    <a:pt x="1939" y="6162"/>
                    <a:pt x="2034" y="6407"/>
                  </a:cubicBezTo>
                  <a:lnTo>
                    <a:pt x="2034" y="6407"/>
                  </a:lnTo>
                  <a:cubicBezTo>
                    <a:pt x="1607" y="6815"/>
                    <a:pt x="404" y="8099"/>
                    <a:pt x="33" y="10062"/>
                  </a:cubicBezTo>
                  <a:cubicBezTo>
                    <a:pt x="1" y="10222"/>
                    <a:pt x="1" y="10383"/>
                    <a:pt x="1" y="10544"/>
                  </a:cubicBezTo>
                  <a:cubicBezTo>
                    <a:pt x="1" y="11187"/>
                    <a:pt x="193" y="11862"/>
                    <a:pt x="483" y="12569"/>
                  </a:cubicBezTo>
                  <a:cubicBezTo>
                    <a:pt x="933" y="13598"/>
                    <a:pt x="1608" y="14658"/>
                    <a:pt x="2219" y="15494"/>
                  </a:cubicBezTo>
                  <a:cubicBezTo>
                    <a:pt x="2540" y="15912"/>
                    <a:pt x="2861" y="16266"/>
                    <a:pt x="3119" y="16555"/>
                  </a:cubicBezTo>
                  <a:cubicBezTo>
                    <a:pt x="3376" y="16844"/>
                    <a:pt x="3601" y="17037"/>
                    <a:pt x="3794" y="17133"/>
                  </a:cubicBezTo>
                  <a:cubicBezTo>
                    <a:pt x="3899" y="17186"/>
                    <a:pt x="4046" y="17238"/>
                    <a:pt x="4185" y="17238"/>
                  </a:cubicBezTo>
                  <a:cubicBezTo>
                    <a:pt x="4216" y="17238"/>
                    <a:pt x="4246" y="17236"/>
                    <a:pt x="4276" y="17230"/>
                  </a:cubicBezTo>
                  <a:cubicBezTo>
                    <a:pt x="4694" y="17230"/>
                    <a:pt x="5047" y="17005"/>
                    <a:pt x="5337" y="16812"/>
                  </a:cubicBezTo>
                  <a:cubicBezTo>
                    <a:pt x="5594" y="16587"/>
                    <a:pt x="5754" y="16394"/>
                    <a:pt x="5754" y="16362"/>
                  </a:cubicBezTo>
                  <a:cubicBezTo>
                    <a:pt x="5819" y="16298"/>
                    <a:pt x="5851" y="16201"/>
                    <a:pt x="5819" y="16105"/>
                  </a:cubicBezTo>
                  <a:cubicBezTo>
                    <a:pt x="5819" y="16105"/>
                    <a:pt x="5787" y="16041"/>
                    <a:pt x="5754" y="15944"/>
                  </a:cubicBezTo>
                  <a:cubicBezTo>
                    <a:pt x="5658" y="15591"/>
                    <a:pt x="5465" y="14787"/>
                    <a:pt x="5465" y="14305"/>
                  </a:cubicBezTo>
                  <a:cubicBezTo>
                    <a:pt x="5465" y="14144"/>
                    <a:pt x="5465" y="14048"/>
                    <a:pt x="5497" y="14015"/>
                  </a:cubicBezTo>
                  <a:lnTo>
                    <a:pt x="5513" y="13983"/>
                  </a:lnTo>
                  <a:lnTo>
                    <a:pt x="5529" y="13983"/>
                  </a:lnTo>
                  <a:cubicBezTo>
                    <a:pt x="5541" y="13978"/>
                    <a:pt x="5554" y="13975"/>
                    <a:pt x="5569" y="13975"/>
                  </a:cubicBezTo>
                  <a:cubicBezTo>
                    <a:pt x="5639" y="13975"/>
                    <a:pt x="5745" y="14033"/>
                    <a:pt x="5851" y="14112"/>
                  </a:cubicBezTo>
                  <a:cubicBezTo>
                    <a:pt x="6076" y="14273"/>
                    <a:pt x="6333" y="14498"/>
                    <a:pt x="6526" y="14723"/>
                  </a:cubicBezTo>
                  <a:cubicBezTo>
                    <a:pt x="6622" y="14819"/>
                    <a:pt x="6687" y="14916"/>
                    <a:pt x="6751" y="14980"/>
                  </a:cubicBezTo>
                  <a:lnTo>
                    <a:pt x="6815" y="15076"/>
                  </a:lnTo>
                  <a:cubicBezTo>
                    <a:pt x="6815" y="15108"/>
                    <a:pt x="6879" y="15173"/>
                    <a:pt x="6976" y="15237"/>
                  </a:cubicBezTo>
                  <a:cubicBezTo>
                    <a:pt x="7040" y="15301"/>
                    <a:pt x="7169" y="15366"/>
                    <a:pt x="7362" y="15366"/>
                  </a:cubicBezTo>
                  <a:cubicBezTo>
                    <a:pt x="7555" y="15366"/>
                    <a:pt x="7747" y="15301"/>
                    <a:pt x="7876" y="15108"/>
                  </a:cubicBezTo>
                  <a:cubicBezTo>
                    <a:pt x="8037" y="14948"/>
                    <a:pt x="8165" y="14723"/>
                    <a:pt x="8294" y="14369"/>
                  </a:cubicBezTo>
                  <a:cubicBezTo>
                    <a:pt x="8714" y="13188"/>
                    <a:pt x="8791" y="11964"/>
                    <a:pt x="8822" y="11537"/>
                  </a:cubicBezTo>
                  <a:lnTo>
                    <a:pt x="8822" y="11537"/>
                  </a:lnTo>
                  <a:cubicBezTo>
                    <a:pt x="9193" y="11358"/>
                    <a:pt x="10228" y="10828"/>
                    <a:pt x="11283" y="10030"/>
                  </a:cubicBezTo>
                  <a:cubicBezTo>
                    <a:pt x="11958" y="9547"/>
                    <a:pt x="12601" y="8937"/>
                    <a:pt x="13116" y="8229"/>
                  </a:cubicBezTo>
                  <a:cubicBezTo>
                    <a:pt x="13598" y="7522"/>
                    <a:pt x="13951" y="6719"/>
                    <a:pt x="13951" y="5851"/>
                  </a:cubicBezTo>
                  <a:cubicBezTo>
                    <a:pt x="13951" y="5594"/>
                    <a:pt x="13919" y="5304"/>
                    <a:pt x="13855" y="5047"/>
                  </a:cubicBezTo>
                  <a:cubicBezTo>
                    <a:pt x="13469" y="3408"/>
                    <a:pt x="12826" y="2186"/>
                    <a:pt x="12023" y="1318"/>
                  </a:cubicBezTo>
                  <a:cubicBezTo>
                    <a:pt x="11219" y="450"/>
                    <a:pt x="10223" y="0"/>
                    <a:pt x="913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2" name="Google Shape;3582;p62"/>
            <p:cNvSpPr/>
            <p:nvPr/>
          </p:nvSpPr>
          <p:spPr>
            <a:xfrm>
              <a:off x="2203550" y="2655875"/>
              <a:ext cx="254775" cy="296875"/>
            </a:xfrm>
            <a:custGeom>
              <a:avLst/>
              <a:gdLst/>
              <a:ahLst/>
              <a:cxnLst/>
              <a:rect l="l" t="t" r="r" b="b"/>
              <a:pathLst>
                <a:path w="10191" h="11875" extrusionOk="0">
                  <a:moveTo>
                    <a:pt x="9689" y="0"/>
                  </a:moveTo>
                  <a:cubicBezTo>
                    <a:pt x="9641" y="0"/>
                    <a:pt x="9591" y="16"/>
                    <a:pt x="9548" y="45"/>
                  </a:cubicBezTo>
                  <a:cubicBezTo>
                    <a:pt x="9451" y="109"/>
                    <a:pt x="9451" y="238"/>
                    <a:pt x="9516" y="334"/>
                  </a:cubicBezTo>
                  <a:cubicBezTo>
                    <a:pt x="9548" y="366"/>
                    <a:pt x="9805" y="752"/>
                    <a:pt x="9805" y="1363"/>
                  </a:cubicBezTo>
                  <a:cubicBezTo>
                    <a:pt x="9805" y="1909"/>
                    <a:pt x="9580" y="2649"/>
                    <a:pt x="8712" y="3549"/>
                  </a:cubicBezTo>
                  <a:cubicBezTo>
                    <a:pt x="7780" y="4481"/>
                    <a:pt x="6173" y="5188"/>
                    <a:pt x="4662" y="5799"/>
                  </a:cubicBezTo>
                  <a:cubicBezTo>
                    <a:pt x="3923" y="6120"/>
                    <a:pt x="3183" y="6410"/>
                    <a:pt x="2572" y="6667"/>
                  </a:cubicBezTo>
                  <a:cubicBezTo>
                    <a:pt x="1962" y="6956"/>
                    <a:pt x="1447" y="7245"/>
                    <a:pt x="1126" y="7567"/>
                  </a:cubicBezTo>
                  <a:cubicBezTo>
                    <a:pt x="547" y="8178"/>
                    <a:pt x="290" y="9110"/>
                    <a:pt x="129" y="9945"/>
                  </a:cubicBezTo>
                  <a:cubicBezTo>
                    <a:pt x="1" y="10813"/>
                    <a:pt x="1" y="11521"/>
                    <a:pt x="1" y="11649"/>
                  </a:cubicBezTo>
                  <a:lnTo>
                    <a:pt x="1" y="11681"/>
                  </a:lnTo>
                  <a:cubicBezTo>
                    <a:pt x="1" y="11778"/>
                    <a:pt x="97" y="11874"/>
                    <a:pt x="226" y="11874"/>
                  </a:cubicBezTo>
                  <a:cubicBezTo>
                    <a:pt x="322" y="11842"/>
                    <a:pt x="419" y="11746"/>
                    <a:pt x="387" y="11649"/>
                  </a:cubicBezTo>
                  <a:cubicBezTo>
                    <a:pt x="387" y="11521"/>
                    <a:pt x="387" y="10813"/>
                    <a:pt x="547" y="10010"/>
                  </a:cubicBezTo>
                  <a:cubicBezTo>
                    <a:pt x="676" y="9206"/>
                    <a:pt x="933" y="8338"/>
                    <a:pt x="1415" y="7824"/>
                  </a:cubicBezTo>
                  <a:cubicBezTo>
                    <a:pt x="1672" y="7599"/>
                    <a:pt x="2122" y="7310"/>
                    <a:pt x="2733" y="7052"/>
                  </a:cubicBezTo>
                  <a:cubicBezTo>
                    <a:pt x="3633" y="6635"/>
                    <a:pt x="4823" y="6217"/>
                    <a:pt x="5980" y="5702"/>
                  </a:cubicBezTo>
                  <a:cubicBezTo>
                    <a:pt x="7105" y="5188"/>
                    <a:pt x="8230" y="4577"/>
                    <a:pt x="9001" y="3838"/>
                  </a:cubicBezTo>
                  <a:cubicBezTo>
                    <a:pt x="9934" y="2906"/>
                    <a:pt x="10191" y="2006"/>
                    <a:pt x="10191" y="1363"/>
                  </a:cubicBezTo>
                  <a:cubicBezTo>
                    <a:pt x="10191" y="591"/>
                    <a:pt x="9837" y="109"/>
                    <a:pt x="9837" y="77"/>
                  </a:cubicBezTo>
                  <a:cubicBezTo>
                    <a:pt x="9802" y="24"/>
                    <a:pt x="9747" y="0"/>
                    <a:pt x="968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3" name="Google Shape;3583;p62"/>
            <p:cNvSpPr/>
            <p:nvPr/>
          </p:nvSpPr>
          <p:spPr>
            <a:xfrm>
              <a:off x="2254175" y="2833475"/>
              <a:ext cx="89250" cy="68800"/>
            </a:xfrm>
            <a:custGeom>
              <a:avLst/>
              <a:gdLst/>
              <a:ahLst/>
              <a:cxnLst/>
              <a:rect l="l" t="t" r="r" b="b"/>
              <a:pathLst>
                <a:path w="3570" h="2752" extrusionOk="0">
                  <a:moveTo>
                    <a:pt x="3356" y="1"/>
                  </a:moveTo>
                  <a:cubicBezTo>
                    <a:pt x="3330" y="1"/>
                    <a:pt x="3304" y="5"/>
                    <a:pt x="3280" y="13"/>
                  </a:cubicBezTo>
                  <a:cubicBezTo>
                    <a:pt x="3280" y="13"/>
                    <a:pt x="2540" y="334"/>
                    <a:pt x="1769" y="784"/>
                  </a:cubicBezTo>
                  <a:cubicBezTo>
                    <a:pt x="1383" y="1009"/>
                    <a:pt x="997" y="1266"/>
                    <a:pt x="676" y="1556"/>
                  </a:cubicBezTo>
                  <a:cubicBezTo>
                    <a:pt x="355" y="1845"/>
                    <a:pt x="97" y="2134"/>
                    <a:pt x="1" y="2488"/>
                  </a:cubicBezTo>
                  <a:cubicBezTo>
                    <a:pt x="1" y="2616"/>
                    <a:pt x="65" y="2713"/>
                    <a:pt x="162" y="2745"/>
                  </a:cubicBezTo>
                  <a:cubicBezTo>
                    <a:pt x="179" y="2749"/>
                    <a:pt x="196" y="2751"/>
                    <a:pt x="212" y="2751"/>
                  </a:cubicBezTo>
                  <a:cubicBezTo>
                    <a:pt x="315" y="2751"/>
                    <a:pt x="391" y="2668"/>
                    <a:pt x="419" y="2584"/>
                  </a:cubicBezTo>
                  <a:cubicBezTo>
                    <a:pt x="451" y="2391"/>
                    <a:pt x="644" y="2102"/>
                    <a:pt x="933" y="1845"/>
                  </a:cubicBezTo>
                  <a:cubicBezTo>
                    <a:pt x="1383" y="1459"/>
                    <a:pt x="1994" y="1106"/>
                    <a:pt x="2508" y="816"/>
                  </a:cubicBezTo>
                  <a:cubicBezTo>
                    <a:pt x="2765" y="688"/>
                    <a:pt x="2990" y="591"/>
                    <a:pt x="3151" y="495"/>
                  </a:cubicBezTo>
                  <a:cubicBezTo>
                    <a:pt x="3344" y="431"/>
                    <a:pt x="3440" y="398"/>
                    <a:pt x="3440" y="398"/>
                  </a:cubicBezTo>
                  <a:cubicBezTo>
                    <a:pt x="3537" y="334"/>
                    <a:pt x="3569" y="238"/>
                    <a:pt x="3537" y="109"/>
                  </a:cubicBezTo>
                  <a:cubicBezTo>
                    <a:pt x="3513" y="37"/>
                    <a:pt x="3434" y="1"/>
                    <a:pt x="335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4" name="Google Shape;3584;p62"/>
            <p:cNvSpPr/>
            <p:nvPr/>
          </p:nvSpPr>
          <p:spPr>
            <a:xfrm>
              <a:off x="1974675" y="4962550"/>
              <a:ext cx="249000" cy="116775"/>
            </a:xfrm>
            <a:custGeom>
              <a:avLst/>
              <a:gdLst/>
              <a:ahLst/>
              <a:cxnLst/>
              <a:rect l="l" t="t" r="r" b="b"/>
              <a:pathLst>
                <a:path w="9960" h="4671" extrusionOk="0">
                  <a:moveTo>
                    <a:pt x="3691" y="1"/>
                  </a:moveTo>
                  <a:lnTo>
                    <a:pt x="413" y="804"/>
                  </a:lnTo>
                  <a:lnTo>
                    <a:pt x="91" y="3311"/>
                  </a:lnTo>
                  <a:cubicBezTo>
                    <a:pt x="1" y="4033"/>
                    <a:pt x="558" y="4671"/>
                    <a:pt x="1288" y="4671"/>
                  </a:cubicBezTo>
                  <a:cubicBezTo>
                    <a:pt x="1339" y="4671"/>
                    <a:pt x="1390" y="4668"/>
                    <a:pt x="1441" y="4661"/>
                  </a:cubicBezTo>
                  <a:lnTo>
                    <a:pt x="9509" y="3890"/>
                  </a:lnTo>
                  <a:cubicBezTo>
                    <a:pt x="9863" y="3858"/>
                    <a:pt x="9959" y="3344"/>
                    <a:pt x="9638" y="3183"/>
                  </a:cubicBezTo>
                  <a:lnTo>
                    <a:pt x="369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5" name="Google Shape;3585;p62"/>
            <p:cNvSpPr/>
            <p:nvPr/>
          </p:nvSpPr>
          <p:spPr>
            <a:xfrm>
              <a:off x="1969700" y="4955525"/>
              <a:ext cx="258000" cy="130800"/>
            </a:xfrm>
            <a:custGeom>
              <a:avLst/>
              <a:gdLst/>
              <a:ahLst/>
              <a:cxnLst/>
              <a:rect l="l" t="t" r="r" b="b"/>
              <a:pathLst>
                <a:path w="10320" h="5232" extrusionOk="0">
                  <a:moveTo>
                    <a:pt x="3864" y="561"/>
                  </a:moveTo>
                  <a:lnTo>
                    <a:pt x="9708" y="3689"/>
                  </a:lnTo>
                  <a:lnTo>
                    <a:pt x="9773" y="3785"/>
                  </a:lnTo>
                  <a:lnTo>
                    <a:pt x="9741" y="3882"/>
                  </a:lnTo>
                  <a:lnTo>
                    <a:pt x="9676" y="3914"/>
                  </a:lnTo>
                  <a:lnTo>
                    <a:pt x="1608" y="4685"/>
                  </a:lnTo>
                  <a:lnTo>
                    <a:pt x="1512" y="4685"/>
                  </a:lnTo>
                  <a:cubicBezTo>
                    <a:pt x="1255" y="4685"/>
                    <a:pt x="997" y="4589"/>
                    <a:pt x="837" y="4396"/>
                  </a:cubicBezTo>
                  <a:cubicBezTo>
                    <a:pt x="644" y="4235"/>
                    <a:pt x="547" y="4010"/>
                    <a:pt x="547" y="3753"/>
                  </a:cubicBezTo>
                  <a:lnTo>
                    <a:pt x="547" y="3625"/>
                  </a:lnTo>
                  <a:lnTo>
                    <a:pt x="869" y="1310"/>
                  </a:lnTo>
                  <a:lnTo>
                    <a:pt x="3864" y="561"/>
                  </a:lnTo>
                  <a:close/>
                  <a:moveTo>
                    <a:pt x="3922" y="0"/>
                  </a:moveTo>
                  <a:cubicBezTo>
                    <a:pt x="3890" y="0"/>
                    <a:pt x="3858" y="8"/>
                    <a:pt x="3826" y="24"/>
                  </a:cubicBezTo>
                  <a:lnTo>
                    <a:pt x="547" y="828"/>
                  </a:lnTo>
                  <a:cubicBezTo>
                    <a:pt x="451" y="860"/>
                    <a:pt x="354" y="924"/>
                    <a:pt x="354" y="1053"/>
                  </a:cubicBezTo>
                  <a:lnTo>
                    <a:pt x="33" y="3528"/>
                  </a:lnTo>
                  <a:cubicBezTo>
                    <a:pt x="33" y="3592"/>
                    <a:pt x="1" y="3689"/>
                    <a:pt x="1" y="3753"/>
                  </a:cubicBezTo>
                  <a:cubicBezTo>
                    <a:pt x="1" y="4557"/>
                    <a:pt x="676" y="5232"/>
                    <a:pt x="1512" y="5232"/>
                  </a:cubicBezTo>
                  <a:lnTo>
                    <a:pt x="1640" y="5232"/>
                  </a:lnTo>
                  <a:lnTo>
                    <a:pt x="9708" y="4428"/>
                  </a:lnTo>
                  <a:cubicBezTo>
                    <a:pt x="9901" y="4428"/>
                    <a:pt x="10062" y="4332"/>
                    <a:pt x="10158" y="4203"/>
                  </a:cubicBezTo>
                  <a:cubicBezTo>
                    <a:pt x="10255" y="4107"/>
                    <a:pt x="10319" y="3946"/>
                    <a:pt x="10319" y="3785"/>
                  </a:cubicBezTo>
                  <a:cubicBezTo>
                    <a:pt x="10319" y="3592"/>
                    <a:pt x="10191" y="3335"/>
                    <a:pt x="9966" y="3239"/>
                  </a:cubicBezTo>
                  <a:lnTo>
                    <a:pt x="4019" y="24"/>
                  </a:lnTo>
                  <a:cubicBezTo>
                    <a:pt x="3987" y="8"/>
                    <a:pt x="3955" y="0"/>
                    <a:pt x="39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6" name="Google Shape;3586;p62"/>
            <p:cNvSpPr/>
            <p:nvPr/>
          </p:nvSpPr>
          <p:spPr>
            <a:xfrm>
              <a:off x="1977750" y="5042900"/>
              <a:ext cx="245925" cy="36350"/>
            </a:xfrm>
            <a:custGeom>
              <a:avLst/>
              <a:gdLst/>
              <a:ahLst/>
              <a:cxnLst/>
              <a:rect l="l" t="t" r="r" b="b"/>
              <a:pathLst>
                <a:path w="9837" h="1454" extrusionOk="0">
                  <a:moveTo>
                    <a:pt x="9579" y="1"/>
                  </a:moveTo>
                  <a:lnTo>
                    <a:pt x="9579" y="1"/>
                  </a:lnTo>
                  <a:cubicBezTo>
                    <a:pt x="7683" y="226"/>
                    <a:pt x="4758" y="33"/>
                    <a:pt x="2733" y="355"/>
                  </a:cubicBezTo>
                  <a:cubicBezTo>
                    <a:pt x="1924" y="502"/>
                    <a:pt x="1305" y="554"/>
                    <a:pt x="833" y="554"/>
                  </a:cubicBezTo>
                  <a:cubicBezTo>
                    <a:pt x="479" y="554"/>
                    <a:pt x="207" y="524"/>
                    <a:pt x="0" y="483"/>
                  </a:cubicBezTo>
                  <a:lnTo>
                    <a:pt x="0" y="483"/>
                  </a:lnTo>
                  <a:cubicBezTo>
                    <a:pt x="120" y="1052"/>
                    <a:pt x="603" y="1454"/>
                    <a:pt x="1188" y="1454"/>
                  </a:cubicBezTo>
                  <a:cubicBezTo>
                    <a:pt x="1231" y="1454"/>
                    <a:pt x="1274" y="1452"/>
                    <a:pt x="1318" y="1447"/>
                  </a:cubicBezTo>
                  <a:lnTo>
                    <a:pt x="9386" y="676"/>
                  </a:lnTo>
                  <a:cubicBezTo>
                    <a:pt x="9740" y="644"/>
                    <a:pt x="9836" y="194"/>
                    <a:pt x="957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7" name="Google Shape;3587;p62"/>
            <p:cNvSpPr/>
            <p:nvPr/>
          </p:nvSpPr>
          <p:spPr>
            <a:xfrm>
              <a:off x="1970525" y="5036475"/>
              <a:ext cx="257175" cy="49850"/>
            </a:xfrm>
            <a:custGeom>
              <a:avLst/>
              <a:gdLst/>
              <a:ahLst/>
              <a:cxnLst/>
              <a:rect l="l" t="t" r="r" b="b"/>
              <a:pathLst>
                <a:path w="10287" h="1994" extrusionOk="0">
                  <a:moveTo>
                    <a:pt x="9732" y="532"/>
                  </a:moveTo>
                  <a:lnTo>
                    <a:pt x="9740" y="547"/>
                  </a:lnTo>
                  <a:lnTo>
                    <a:pt x="9708" y="644"/>
                  </a:lnTo>
                  <a:lnTo>
                    <a:pt x="9643" y="676"/>
                  </a:lnTo>
                  <a:lnTo>
                    <a:pt x="1575" y="1447"/>
                  </a:lnTo>
                  <a:lnTo>
                    <a:pt x="1479" y="1447"/>
                  </a:lnTo>
                  <a:cubicBezTo>
                    <a:pt x="1176" y="1447"/>
                    <a:pt x="903" y="1302"/>
                    <a:pt x="727" y="1081"/>
                  </a:cubicBezTo>
                  <a:lnTo>
                    <a:pt x="727" y="1081"/>
                  </a:lnTo>
                  <a:cubicBezTo>
                    <a:pt x="840" y="1089"/>
                    <a:pt x="962" y="1094"/>
                    <a:pt x="1093" y="1094"/>
                  </a:cubicBezTo>
                  <a:cubicBezTo>
                    <a:pt x="1607" y="1094"/>
                    <a:pt x="2250" y="1029"/>
                    <a:pt x="3086" y="901"/>
                  </a:cubicBezTo>
                  <a:cubicBezTo>
                    <a:pt x="4050" y="740"/>
                    <a:pt x="5272" y="676"/>
                    <a:pt x="6493" y="676"/>
                  </a:cubicBezTo>
                  <a:cubicBezTo>
                    <a:pt x="7658" y="645"/>
                    <a:pt x="8793" y="644"/>
                    <a:pt x="9732" y="532"/>
                  </a:cubicBezTo>
                  <a:close/>
                  <a:moveTo>
                    <a:pt x="9836" y="1"/>
                  </a:moveTo>
                  <a:cubicBezTo>
                    <a:pt x="8904" y="97"/>
                    <a:pt x="7715" y="97"/>
                    <a:pt x="6493" y="129"/>
                  </a:cubicBezTo>
                  <a:cubicBezTo>
                    <a:pt x="5272" y="162"/>
                    <a:pt x="4018" y="194"/>
                    <a:pt x="2989" y="354"/>
                  </a:cubicBezTo>
                  <a:cubicBezTo>
                    <a:pt x="2186" y="483"/>
                    <a:pt x="1543" y="547"/>
                    <a:pt x="1093" y="547"/>
                  </a:cubicBezTo>
                  <a:cubicBezTo>
                    <a:pt x="771" y="547"/>
                    <a:pt x="514" y="515"/>
                    <a:pt x="321" y="483"/>
                  </a:cubicBezTo>
                  <a:cubicBezTo>
                    <a:pt x="257" y="483"/>
                    <a:pt x="161" y="483"/>
                    <a:pt x="96" y="547"/>
                  </a:cubicBezTo>
                  <a:cubicBezTo>
                    <a:pt x="32" y="612"/>
                    <a:pt x="0" y="708"/>
                    <a:pt x="32" y="804"/>
                  </a:cubicBezTo>
                  <a:cubicBezTo>
                    <a:pt x="161" y="1479"/>
                    <a:pt x="739" y="1994"/>
                    <a:pt x="1479" y="1994"/>
                  </a:cubicBezTo>
                  <a:lnTo>
                    <a:pt x="1607" y="1994"/>
                  </a:lnTo>
                  <a:lnTo>
                    <a:pt x="9675" y="1190"/>
                  </a:lnTo>
                  <a:cubicBezTo>
                    <a:pt x="9868" y="1190"/>
                    <a:pt x="10029" y="1094"/>
                    <a:pt x="10125" y="965"/>
                  </a:cubicBezTo>
                  <a:cubicBezTo>
                    <a:pt x="10222" y="869"/>
                    <a:pt x="10286" y="708"/>
                    <a:pt x="10286" y="547"/>
                  </a:cubicBezTo>
                  <a:cubicBezTo>
                    <a:pt x="10286" y="387"/>
                    <a:pt x="10190" y="162"/>
                    <a:pt x="10029" y="33"/>
                  </a:cubicBezTo>
                  <a:cubicBezTo>
                    <a:pt x="9965" y="1"/>
                    <a:pt x="9900" y="1"/>
                    <a:pt x="98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8" name="Google Shape;3588;p62"/>
            <p:cNvSpPr/>
            <p:nvPr/>
          </p:nvSpPr>
          <p:spPr>
            <a:xfrm>
              <a:off x="1259325" y="4948900"/>
              <a:ext cx="232650" cy="183350"/>
            </a:xfrm>
            <a:custGeom>
              <a:avLst/>
              <a:gdLst/>
              <a:ahLst/>
              <a:cxnLst/>
              <a:rect l="l" t="t" r="r" b="b"/>
              <a:pathLst>
                <a:path w="9306" h="7334" extrusionOk="0">
                  <a:moveTo>
                    <a:pt x="2379" y="0"/>
                  </a:moveTo>
                  <a:lnTo>
                    <a:pt x="450" y="1929"/>
                  </a:lnTo>
                  <a:cubicBezTo>
                    <a:pt x="0" y="2379"/>
                    <a:pt x="0" y="3086"/>
                    <a:pt x="450" y="3536"/>
                  </a:cubicBezTo>
                  <a:lnTo>
                    <a:pt x="4018" y="6943"/>
                  </a:lnTo>
                  <a:lnTo>
                    <a:pt x="8390" y="7329"/>
                  </a:lnTo>
                  <a:cubicBezTo>
                    <a:pt x="8415" y="7332"/>
                    <a:pt x="8439" y="7333"/>
                    <a:pt x="8463" y="7333"/>
                  </a:cubicBezTo>
                  <a:cubicBezTo>
                    <a:pt x="8997" y="7333"/>
                    <a:pt x="9306" y="6667"/>
                    <a:pt x="8936" y="6236"/>
                  </a:cubicBezTo>
                  <a:lnTo>
                    <a:pt x="6461" y="3279"/>
                  </a:lnTo>
                  <a:lnTo>
                    <a:pt x="5465" y="1157"/>
                  </a:lnTo>
                  <a:lnTo>
                    <a:pt x="237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9" name="Google Shape;3589;p62"/>
            <p:cNvSpPr/>
            <p:nvPr/>
          </p:nvSpPr>
          <p:spPr>
            <a:xfrm>
              <a:off x="1255300" y="4942425"/>
              <a:ext cx="238700" cy="196150"/>
            </a:xfrm>
            <a:custGeom>
              <a:avLst/>
              <a:gdLst/>
              <a:ahLst/>
              <a:cxnLst/>
              <a:rect l="l" t="t" r="r" b="b"/>
              <a:pathLst>
                <a:path w="9548" h="7846" extrusionOk="0">
                  <a:moveTo>
                    <a:pt x="2607" y="578"/>
                  </a:moveTo>
                  <a:lnTo>
                    <a:pt x="5433" y="1641"/>
                  </a:lnTo>
                  <a:lnTo>
                    <a:pt x="6397" y="3634"/>
                  </a:lnTo>
                  <a:lnTo>
                    <a:pt x="6429" y="3699"/>
                  </a:lnTo>
                  <a:lnTo>
                    <a:pt x="8905" y="6688"/>
                  </a:lnTo>
                  <a:cubicBezTo>
                    <a:pt x="8969" y="6752"/>
                    <a:pt x="9001" y="6849"/>
                    <a:pt x="9001" y="6913"/>
                  </a:cubicBezTo>
                  <a:cubicBezTo>
                    <a:pt x="9001" y="7009"/>
                    <a:pt x="8969" y="7138"/>
                    <a:pt x="8872" y="7202"/>
                  </a:cubicBezTo>
                  <a:cubicBezTo>
                    <a:pt x="8808" y="7267"/>
                    <a:pt x="8712" y="7331"/>
                    <a:pt x="8615" y="7331"/>
                  </a:cubicBezTo>
                  <a:lnTo>
                    <a:pt x="8583" y="7331"/>
                  </a:lnTo>
                  <a:lnTo>
                    <a:pt x="4308" y="6945"/>
                  </a:lnTo>
                  <a:lnTo>
                    <a:pt x="804" y="3602"/>
                  </a:lnTo>
                  <a:cubicBezTo>
                    <a:pt x="643" y="3409"/>
                    <a:pt x="547" y="3216"/>
                    <a:pt x="547" y="2991"/>
                  </a:cubicBezTo>
                  <a:cubicBezTo>
                    <a:pt x="547" y="2766"/>
                    <a:pt x="643" y="2573"/>
                    <a:pt x="804" y="2381"/>
                  </a:cubicBezTo>
                  <a:lnTo>
                    <a:pt x="2607" y="578"/>
                  </a:lnTo>
                  <a:close/>
                  <a:moveTo>
                    <a:pt x="2526" y="1"/>
                  </a:moveTo>
                  <a:cubicBezTo>
                    <a:pt x="2457" y="1"/>
                    <a:pt x="2389" y="36"/>
                    <a:pt x="2347" y="98"/>
                  </a:cubicBezTo>
                  <a:lnTo>
                    <a:pt x="418" y="2027"/>
                  </a:lnTo>
                  <a:cubicBezTo>
                    <a:pt x="161" y="2284"/>
                    <a:pt x="1" y="2638"/>
                    <a:pt x="1" y="2991"/>
                  </a:cubicBezTo>
                  <a:cubicBezTo>
                    <a:pt x="1" y="3345"/>
                    <a:pt x="161" y="3699"/>
                    <a:pt x="451" y="3988"/>
                  </a:cubicBezTo>
                  <a:lnTo>
                    <a:pt x="3986" y="7395"/>
                  </a:lnTo>
                  <a:cubicBezTo>
                    <a:pt x="4051" y="7427"/>
                    <a:pt x="4083" y="7459"/>
                    <a:pt x="4147" y="7459"/>
                  </a:cubicBezTo>
                  <a:lnTo>
                    <a:pt x="8519" y="7845"/>
                  </a:lnTo>
                  <a:lnTo>
                    <a:pt x="8615" y="7845"/>
                  </a:lnTo>
                  <a:cubicBezTo>
                    <a:pt x="8872" y="7845"/>
                    <a:pt x="9130" y="7749"/>
                    <a:pt x="9290" y="7556"/>
                  </a:cubicBezTo>
                  <a:cubicBezTo>
                    <a:pt x="9451" y="7395"/>
                    <a:pt x="9547" y="7170"/>
                    <a:pt x="9547" y="6913"/>
                  </a:cubicBezTo>
                  <a:cubicBezTo>
                    <a:pt x="9547" y="6720"/>
                    <a:pt x="9451" y="6495"/>
                    <a:pt x="9322" y="6334"/>
                  </a:cubicBezTo>
                  <a:lnTo>
                    <a:pt x="6847" y="3377"/>
                  </a:lnTo>
                  <a:lnTo>
                    <a:pt x="5851" y="1320"/>
                  </a:lnTo>
                  <a:cubicBezTo>
                    <a:pt x="5819" y="1256"/>
                    <a:pt x="5787" y="1191"/>
                    <a:pt x="5722" y="1191"/>
                  </a:cubicBezTo>
                  <a:lnTo>
                    <a:pt x="2636" y="34"/>
                  </a:lnTo>
                  <a:cubicBezTo>
                    <a:pt x="2602" y="11"/>
                    <a:pt x="2564" y="1"/>
                    <a:pt x="252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0" name="Google Shape;3590;p62"/>
            <p:cNvSpPr/>
            <p:nvPr/>
          </p:nvSpPr>
          <p:spPr>
            <a:xfrm>
              <a:off x="1259325" y="4995500"/>
              <a:ext cx="227450" cy="136700"/>
            </a:xfrm>
            <a:custGeom>
              <a:avLst/>
              <a:gdLst/>
              <a:ahLst/>
              <a:cxnLst/>
              <a:rect l="l" t="t" r="r" b="b"/>
              <a:pathLst>
                <a:path w="9098" h="5468" extrusionOk="0">
                  <a:moveTo>
                    <a:pt x="515" y="0"/>
                  </a:moveTo>
                  <a:lnTo>
                    <a:pt x="450" y="65"/>
                  </a:lnTo>
                  <a:cubicBezTo>
                    <a:pt x="0" y="515"/>
                    <a:pt x="0" y="1222"/>
                    <a:pt x="450" y="1672"/>
                  </a:cubicBezTo>
                  <a:lnTo>
                    <a:pt x="4018" y="5079"/>
                  </a:lnTo>
                  <a:lnTo>
                    <a:pt x="8390" y="5465"/>
                  </a:lnTo>
                  <a:cubicBezTo>
                    <a:pt x="8410" y="5467"/>
                    <a:pt x="8430" y="5468"/>
                    <a:pt x="8450" y="5468"/>
                  </a:cubicBezTo>
                  <a:cubicBezTo>
                    <a:pt x="8776" y="5468"/>
                    <a:pt x="9036" y="5224"/>
                    <a:pt x="9097" y="4951"/>
                  </a:cubicBezTo>
                  <a:cubicBezTo>
                    <a:pt x="7554" y="4565"/>
                    <a:pt x="5175" y="4019"/>
                    <a:pt x="4533" y="3954"/>
                  </a:cubicBezTo>
                  <a:cubicBezTo>
                    <a:pt x="3761" y="3858"/>
                    <a:pt x="1382" y="1029"/>
                    <a:pt x="51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1" name="Google Shape;3591;p62"/>
            <p:cNvSpPr/>
            <p:nvPr/>
          </p:nvSpPr>
          <p:spPr>
            <a:xfrm>
              <a:off x="1255300" y="4989075"/>
              <a:ext cx="238700" cy="149500"/>
            </a:xfrm>
            <a:custGeom>
              <a:avLst/>
              <a:gdLst/>
              <a:ahLst/>
              <a:cxnLst/>
              <a:rect l="l" t="t" r="r" b="b"/>
              <a:pathLst>
                <a:path w="9548" h="5980" extrusionOk="0">
                  <a:moveTo>
                    <a:pt x="689" y="671"/>
                  </a:moveTo>
                  <a:cubicBezTo>
                    <a:pt x="1135" y="1219"/>
                    <a:pt x="1826" y="2051"/>
                    <a:pt x="2540" y="2765"/>
                  </a:cubicBezTo>
                  <a:cubicBezTo>
                    <a:pt x="2926" y="3183"/>
                    <a:pt x="3344" y="3600"/>
                    <a:pt x="3697" y="3890"/>
                  </a:cubicBezTo>
                  <a:cubicBezTo>
                    <a:pt x="3858" y="4051"/>
                    <a:pt x="4051" y="4179"/>
                    <a:pt x="4211" y="4276"/>
                  </a:cubicBezTo>
                  <a:cubicBezTo>
                    <a:pt x="4372" y="4372"/>
                    <a:pt x="4501" y="4436"/>
                    <a:pt x="4661" y="4468"/>
                  </a:cubicBezTo>
                  <a:cubicBezTo>
                    <a:pt x="4951" y="4501"/>
                    <a:pt x="5722" y="4661"/>
                    <a:pt x="6590" y="4854"/>
                  </a:cubicBezTo>
                  <a:cubicBezTo>
                    <a:pt x="7330" y="5019"/>
                    <a:pt x="8140" y="5206"/>
                    <a:pt x="8841" y="5378"/>
                  </a:cubicBezTo>
                  <a:lnTo>
                    <a:pt x="8841" y="5378"/>
                  </a:lnTo>
                  <a:cubicBezTo>
                    <a:pt x="8780" y="5431"/>
                    <a:pt x="8704" y="5465"/>
                    <a:pt x="8615" y="5465"/>
                  </a:cubicBezTo>
                  <a:lnTo>
                    <a:pt x="8583" y="5465"/>
                  </a:lnTo>
                  <a:lnTo>
                    <a:pt x="4308" y="5079"/>
                  </a:lnTo>
                  <a:lnTo>
                    <a:pt x="804" y="1736"/>
                  </a:lnTo>
                  <a:cubicBezTo>
                    <a:pt x="643" y="1543"/>
                    <a:pt x="547" y="1350"/>
                    <a:pt x="547" y="1125"/>
                  </a:cubicBezTo>
                  <a:cubicBezTo>
                    <a:pt x="547" y="961"/>
                    <a:pt x="598" y="814"/>
                    <a:pt x="689" y="671"/>
                  </a:cubicBezTo>
                  <a:close/>
                  <a:moveTo>
                    <a:pt x="708" y="0"/>
                  </a:moveTo>
                  <a:cubicBezTo>
                    <a:pt x="611" y="0"/>
                    <a:pt x="547" y="0"/>
                    <a:pt x="483" y="65"/>
                  </a:cubicBezTo>
                  <a:lnTo>
                    <a:pt x="418" y="161"/>
                  </a:lnTo>
                  <a:cubicBezTo>
                    <a:pt x="161" y="418"/>
                    <a:pt x="1" y="772"/>
                    <a:pt x="1" y="1125"/>
                  </a:cubicBezTo>
                  <a:cubicBezTo>
                    <a:pt x="1" y="1479"/>
                    <a:pt x="161" y="1833"/>
                    <a:pt x="451" y="2122"/>
                  </a:cubicBezTo>
                  <a:lnTo>
                    <a:pt x="3986" y="5529"/>
                  </a:lnTo>
                  <a:cubicBezTo>
                    <a:pt x="4051" y="5561"/>
                    <a:pt x="4083" y="5593"/>
                    <a:pt x="4147" y="5593"/>
                  </a:cubicBezTo>
                  <a:lnTo>
                    <a:pt x="8519" y="5979"/>
                  </a:lnTo>
                  <a:lnTo>
                    <a:pt x="8615" y="5979"/>
                  </a:lnTo>
                  <a:cubicBezTo>
                    <a:pt x="9065" y="5979"/>
                    <a:pt x="9419" y="5658"/>
                    <a:pt x="9515" y="5272"/>
                  </a:cubicBezTo>
                  <a:cubicBezTo>
                    <a:pt x="9547" y="5111"/>
                    <a:pt x="9451" y="4983"/>
                    <a:pt x="9322" y="4951"/>
                  </a:cubicBezTo>
                  <a:cubicBezTo>
                    <a:pt x="8551" y="4758"/>
                    <a:pt x="7554" y="4533"/>
                    <a:pt x="6687" y="4340"/>
                  </a:cubicBezTo>
                  <a:cubicBezTo>
                    <a:pt x="5819" y="4147"/>
                    <a:pt x="5079" y="3986"/>
                    <a:pt x="4726" y="3954"/>
                  </a:cubicBezTo>
                  <a:cubicBezTo>
                    <a:pt x="4694" y="3922"/>
                    <a:pt x="4597" y="3890"/>
                    <a:pt x="4469" y="3825"/>
                  </a:cubicBezTo>
                  <a:cubicBezTo>
                    <a:pt x="4051" y="3536"/>
                    <a:pt x="3311" y="2829"/>
                    <a:pt x="2604" y="2090"/>
                  </a:cubicBezTo>
                  <a:cubicBezTo>
                    <a:pt x="1929" y="1318"/>
                    <a:pt x="1254" y="547"/>
                    <a:pt x="901" y="97"/>
                  </a:cubicBezTo>
                  <a:cubicBezTo>
                    <a:pt x="836" y="32"/>
                    <a:pt x="772" y="0"/>
                    <a:pt x="70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2" name="Google Shape;3592;p62"/>
            <p:cNvSpPr/>
            <p:nvPr/>
          </p:nvSpPr>
          <p:spPr>
            <a:xfrm>
              <a:off x="1608075" y="3506400"/>
              <a:ext cx="458900" cy="1476275"/>
            </a:xfrm>
            <a:custGeom>
              <a:avLst/>
              <a:gdLst/>
              <a:ahLst/>
              <a:cxnLst/>
              <a:rect l="l" t="t" r="r" b="b"/>
              <a:pathLst>
                <a:path w="18356" h="59051" extrusionOk="0">
                  <a:moveTo>
                    <a:pt x="4983" y="1"/>
                  </a:moveTo>
                  <a:cubicBezTo>
                    <a:pt x="4983" y="1"/>
                    <a:pt x="740" y="4822"/>
                    <a:pt x="354" y="7490"/>
                  </a:cubicBezTo>
                  <a:cubicBezTo>
                    <a:pt x="322" y="7812"/>
                    <a:pt x="290" y="8133"/>
                    <a:pt x="258" y="8455"/>
                  </a:cubicBezTo>
                  <a:cubicBezTo>
                    <a:pt x="1" y="11637"/>
                    <a:pt x="644" y="14851"/>
                    <a:pt x="1994" y="17777"/>
                  </a:cubicBezTo>
                  <a:lnTo>
                    <a:pt x="9966" y="35006"/>
                  </a:lnTo>
                  <a:lnTo>
                    <a:pt x="15077" y="59050"/>
                  </a:lnTo>
                  <a:lnTo>
                    <a:pt x="18355" y="58247"/>
                  </a:lnTo>
                  <a:lnTo>
                    <a:pt x="17295" y="32692"/>
                  </a:lnTo>
                  <a:lnTo>
                    <a:pt x="11123" y="13084"/>
                  </a:lnTo>
                  <a:lnTo>
                    <a:pt x="14787" y="6912"/>
                  </a:lnTo>
                  <a:lnTo>
                    <a:pt x="498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3" name="Google Shape;3593;p62"/>
            <p:cNvSpPr/>
            <p:nvPr/>
          </p:nvSpPr>
          <p:spPr>
            <a:xfrm>
              <a:off x="1606475" y="3499650"/>
              <a:ext cx="466925" cy="1489450"/>
            </a:xfrm>
            <a:custGeom>
              <a:avLst/>
              <a:gdLst/>
              <a:ahLst/>
              <a:cxnLst/>
              <a:rect l="l" t="t" r="r" b="b"/>
              <a:pathLst>
                <a:path w="18677" h="59578" extrusionOk="0">
                  <a:moveTo>
                    <a:pt x="5084" y="635"/>
                  </a:moveTo>
                  <a:lnTo>
                    <a:pt x="14497" y="7270"/>
                  </a:lnTo>
                  <a:lnTo>
                    <a:pt x="14497" y="7270"/>
                  </a:lnTo>
                  <a:lnTo>
                    <a:pt x="10962" y="13225"/>
                  </a:lnTo>
                  <a:cubicBezTo>
                    <a:pt x="10930" y="13289"/>
                    <a:pt x="10898" y="13354"/>
                    <a:pt x="10930" y="13418"/>
                  </a:cubicBezTo>
                  <a:lnTo>
                    <a:pt x="17069" y="33026"/>
                  </a:lnTo>
                  <a:lnTo>
                    <a:pt x="18130" y="58292"/>
                  </a:lnTo>
                  <a:lnTo>
                    <a:pt x="15366" y="58999"/>
                  </a:lnTo>
                  <a:lnTo>
                    <a:pt x="10287" y="35212"/>
                  </a:lnTo>
                  <a:lnTo>
                    <a:pt x="10287" y="35180"/>
                  </a:lnTo>
                  <a:lnTo>
                    <a:pt x="2283" y="17918"/>
                  </a:lnTo>
                  <a:cubicBezTo>
                    <a:pt x="1158" y="15475"/>
                    <a:pt x="515" y="12775"/>
                    <a:pt x="515" y="10075"/>
                  </a:cubicBezTo>
                  <a:cubicBezTo>
                    <a:pt x="515" y="9625"/>
                    <a:pt x="547" y="9175"/>
                    <a:pt x="579" y="8725"/>
                  </a:cubicBezTo>
                  <a:cubicBezTo>
                    <a:pt x="611" y="8403"/>
                    <a:pt x="644" y="8114"/>
                    <a:pt x="676" y="7825"/>
                  </a:cubicBezTo>
                  <a:cubicBezTo>
                    <a:pt x="772" y="7182"/>
                    <a:pt x="1094" y="6410"/>
                    <a:pt x="1544" y="5607"/>
                  </a:cubicBezTo>
                  <a:cubicBezTo>
                    <a:pt x="2186" y="4353"/>
                    <a:pt x="3119" y="3067"/>
                    <a:pt x="3890" y="2103"/>
                  </a:cubicBezTo>
                  <a:cubicBezTo>
                    <a:pt x="4276" y="1621"/>
                    <a:pt x="4597" y="1203"/>
                    <a:pt x="4854" y="914"/>
                  </a:cubicBezTo>
                  <a:cubicBezTo>
                    <a:pt x="4926" y="794"/>
                    <a:pt x="5016" y="710"/>
                    <a:pt x="5084" y="635"/>
                  </a:cubicBezTo>
                  <a:close/>
                  <a:moveTo>
                    <a:pt x="5019" y="1"/>
                  </a:moveTo>
                  <a:cubicBezTo>
                    <a:pt x="4948" y="1"/>
                    <a:pt x="4875" y="25"/>
                    <a:pt x="4822" y="78"/>
                  </a:cubicBezTo>
                  <a:cubicBezTo>
                    <a:pt x="4822" y="110"/>
                    <a:pt x="3762" y="1299"/>
                    <a:pt x="2636" y="2842"/>
                  </a:cubicBezTo>
                  <a:cubicBezTo>
                    <a:pt x="2090" y="3646"/>
                    <a:pt x="1511" y="4482"/>
                    <a:pt x="1061" y="5350"/>
                  </a:cubicBezTo>
                  <a:cubicBezTo>
                    <a:pt x="611" y="6185"/>
                    <a:pt x="258" y="7021"/>
                    <a:pt x="161" y="7728"/>
                  </a:cubicBezTo>
                  <a:cubicBezTo>
                    <a:pt x="97" y="8050"/>
                    <a:pt x="65" y="8371"/>
                    <a:pt x="33" y="8693"/>
                  </a:cubicBezTo>
                  <a:cubicBezTo>
                    <a:pt x="1" y="9143"/>
                    <a:pt x="1" y="9625"/>
                    <a:pt x="1" y="10075"/>
                  </a:cubicBezTo>
                  <a:cubicBezTo>
                    <a:pt x="1" y="12871"/>
                    <a:pt x="644" y="15604"/>
                    <a:pt x="1801" y="18143"/>
                  </a:cubicBezTo>
                  <a:lnTo>
                    <a:pt x="9773" y="35372"/>
                  </a:lnTo>
                  <a:lnTo>
                    <a:pt x="14883" y="59384"/>
                  </a:lnTo>
                  <a:cubicBezTo>
                    <a:pt x="14916" y="59449"/>
                    <a:pt x="14948" y="59513"/>
                    <a:pt x="15012" y="59545"/>
                  </a:cubicBezTo>
                  <a:cubicBezTo>
                    <a:pt x="15076" y="59577"/>
                    <a:pt x="15141" y="59577"/>
                    <a:pt x="15205" y="59577"/>
                  </a:cubicBezTo>
                  <a:lnTo>
                    <a:pt x="18484" y="58774"/>
                  </a:lnTo>
                  <a:cubicBezTo>
                    <a:pt x="18612" y="58742"/>
                    <a:pt x="18676" y="58613"/>
                    <a:pt x="18676" y="58484"/>
                  </a:cubicBezTo>
                  <a:lnTo>
                    <a:pt x="17616" y="32962"/>
                  </a:lnTo>
                  <a:lnTo>
                    <a:pt x="17616" y="32897"/>
                  </a:lnTo>
                  <a:lnTo>
                    <a:pt x="11476" y="13386"/>
                  </a:lnTo>
                  <a:lnTo>
                    <a:pt x="15076" y="7342"/>
                  </a:lnTo>
                  <a:cubicBezTo>
                    <a:pt x="15141" y="7214"/>
                    <a:pt x="15108" y="7053"/>
                    <a:pt x="15012" y="6989"/>
                  </a:cubicBezTo>
                  <a:lnTo>
                    <a:pt x="5176" y="46"/>
                  </a:lnTo>
                  <a:cubicBezTo>
                    <a:pt x="5133" y="17"/>
                    <a:pt x="5076" y="1"/>
                    <a:pt x="501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4" name="Google Shape;3594;p62"/>
            <p:cNvSpPr/>
            <p:nvPr/>
          </p:nvSpPr>
          <p:spPr>
            <a:xfrm>
              <a:off x="1318775" y="3717750"/>
              <a:ext cx="634875" cy="1260100"/>
            </a:xfrm>
            <a:custGeom>
              <a:avLst/>
              <a:gdLst/>
              <a:ahLst/>
              <a:cxnLst/>
              <a:rect l="l" t="t" r="r" b="b"/>
              <a:pathLst>
                <a:path w="25395" h="50404" extrusionOk="0">
                  <a:moveTo>
                    <a:pt x="25395" y="1"/>
                  </a:moveTo>
                  <a:lnTo>
                    <a:pt x="14048" y="4822"/>
                  </a:lnTo>
                  <a:lnTo>
                    <a:pt x="15398" y="7330"/>
                  </a:lnTo>
                  <a:lnTo>
                    <a:pt x="12505" y="26938"/>
                  </a:lnTo>
                  <a:lnTo>
                    <a:pt x="1" y="49246"/>
                  </a:lnTo>
                  <a:lnTo>
                    <a:pt x="3087" y="50403"/>
                  </a:lnTo>
                  <a:lnTo>
                    <a:pt x="19995" y="29252"/>
                  </a:lnTo>
                  <a:lnTo>
                    <a:pt x="24045" y="5787"/>
                  </a:lnTo>
                  <a:lnTo>
                    <a:pt x="2539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5" name="Google Shape;3595;p62"/>
            <p:cNvSpPr/>
            <p:nvPr/>
          </p:nvSpPr>
          <p:spPr>
            <a:xfrm>
              <a:off x="1311550" y="3711175"/>
              <a:ext cx="649350" cy="1273425"/>
            </a:xfrm>
            <a:custGeom>
              <a:avLst/>
              <a:gdLst/>
              <a:ahLst/>
              <a:cxnLst/>
              <a:rect l="l" t="t" r="r" b="b"/>
              <a:pathLst>
                <a:path w="25974" h="50937" extrusionOk="0">
                  <a:moveTo>
                    <a:pt x="25687" y="0"/>
                  </a:moveTo>
                  <a:cubicBezTo>
                    <a:pt x="25555" y="0"/>
                    <a:pt x="25455" y="88"/>
                    <a:pt x="25427" y="199"/>
                  </a:cubicBezTo>
                  <a:lnTo>
                    <a:pt x="24077" y="5985"/>
                  </a:lnTo>
                  <a:lnTo>
                    <a:pt x="20027" y="29387"/>
                  </a:lnTo>
                  <a:lnTo>
                    <a:pt x="3279" y="50345"/>
                  </a:lnTo>
                  <a:lnTo>
                    <a:pt x="676" y="49380"/>
                  </a:lnTo>
                  <a:lnTo>
                    <a:pt x="13019" y="27329"/>
                  </a:lnTo>
                  <a:lnTo>
                    <a:pt x="13051" y="27233"/>
                  </a:lnTo>
                  <a:lnTo>
                    <a:pt x="15944" y="7625"/>
                  </a:lnTo>
                  <a:cubicBezTo>
                    <a:pt x="15944" y="7560"/>
                    <a:pt x="15944" y="7496"/>
                    <a:pt x="15912" y="7464"/>
                  </a:cubicBezTo>
                  <a:lnTo>
                    <a:pt x="14562" y="4957"/>
                  </a:lnTo>
                  <a:cubicBezTo>
                    <a:pt x="14519" y="4871"/>
                    <a:pt x="14433" y="4814"/>
                    <a:pt x="14343" y="4814"/>
                  </a:cubicBezTo>
                  <a:cubicBezTo>
                    <a:pt x="14298" y="4814"/>
                    <a:pt x="14251" y="4828"/>
                    <a:pt x="14208" y="4860"/>
                  </a:cubicBezTo>
                  <a:cubicBezTo>
                    <a:pt x="14080" y="4925"/>
                    <a:pt x="14016" y="5085"/>
                    <a:pt x="14080" y="5214"/>
                  </a:cubicBezTo>
                  <a:lnTo>
                    <a:pt x="15398" y="7625"/>
                  </a:lnTo>
                  <a:lnTo>
                    <a:pt x="12537" y="27104"/>
                  </a:lnTo>
                  <a:lnTo>
                    <a:pt x="65" y="49380"/>
                  </a:lnTo>
                  <a:cubicBezTo>
                    <a:pt x="1" y="49445"/>
                    <a:pt x="1" y="49541"/>
                    <a:pt x="33" y="49606"/>
                  </a:cubicBezTo>
                  <a:cubicBezTo>
                    <a:pt x="65" y="49702"/>
                    <a:pt x="129" y="49734"/>
                    <a:pt x="193" y="49766"/>
                  </a:cubicBezTo>
                  <a:lnTo>
                    <a:pt x="3279" y="50923"/>
                  </a:lnTo>
                  <a:cubicBezTo>
                    <a:pt x="3305" y="50932"/>
                    <a:pt x="3333" y="50936"/>
                    <a:pt x="3362" y="50936"/>
                  </a:cubicBezTo>
                  <a:cubicBezTo>
                    <a:pt x="3440" y="50936"/>
                    <a:pt x="3522" y="50906"/>
                    <a:pt x="3569" y="50859"/>
                  </a:cubicBezTo>
                  <a:lnTo>
                    <a:pt x="20509" y="29676"/>
                  </a:lnTo>
                  <a:lnTo>
                    <a:pt x="20541" y="29547"/>
                  </a:lnTo>
                  <a:lnTo>
                    <a:pt x="24591" y="6082"/>
                  </a:lnTo>
                  <a:lnTo>
                    <a:pt x="25941" y="328"/>
                  </a:lnTo>
                  <a:cubicBezTo>
                    <a:pt x="25973" y="199"/>
                    <a:pt x="25877" y="39"/>
                    <a:pt x="25748" y="7"/>
                  </a:cubicBezTo>
                  <a:cubicBezTo>
                    <a:pt x="25727" y="2"/>
                    <a:pt x="25707" y="0"/>
                    <a:pt x="2568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6" name="Google Shape;3596;p62"/>
            <p:cNvSpPr/>
            <p:nvPr/>
          </p:nvSpPr>
          <p:spPr>
            <a:xfrm>
              <a:off x="1848375" y="3941000"/>
              <a:ext cx="67525" cy="394925"/>
            </a:xfrm>
            <a:custGeom>
              <a:avLst/>
              <a:gdLst/>
              <a:ahLst/>
              <a:cxnLst/>
              <a:rect l="l" t="t" r="r" b="b"/>
              <a:pathLst>
                <a:path w="2701" h="15797" extrusionOk="0">
                  <a:moveTo>
                    <a:pt x="2490" y="1"/>
                  </a:moveTo>
                  <a:cubicBezTo>
                    <a:pt x="2387" y="1"/>
                    <a:pt x="2314" y="84"/>
                    <a:pt x="2314" y="168"/>
                  </a:cubicBezTo>
                  <a:lnTo>
                    <a:pt x="32" y="15565"/>
                  </a:lnTo>
                  <a:cubicBezTo>
                    <a:pt x="0" y="15661"/>
                    <a:pt x="97" y="15790"/>
                    <a:pt x="193" y="15790"/>
                  </a:cubicBezTo>
                  <a:cubicBezTo>
                    <a:pt x="206" y="15794"/>
                    <a:pt x="219" y="15796"/>
                    <a:pt x="233" y="15796"/>
                  </a:cubicBezTo>
                  <a:cubicBezTo>
                    <a:pt x="322" y="15796"/>
                    <a:pt x="418" y="15713"/>
                    <a:pt x="418" y="15629"/>
                  </a:cubicBezTo>
                  <a:lnTo>
                    <a:pt x="2700" y="232"/>
                  </a:lnTo>
                  <a:cubicBezTo>
                    <a:pt x="2700" y="135"/>
                    <a:pt x="2636" y="7"/>
                    <a:pt x="2539" y="7"/>
                  </a:cubicBezTo>
                  <a:cubicBezTo>
                    <a:pt x="2522" y="3"/>
                    <a:pt x="2506" y="1"/>
                    <a:pt x="249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7" name="Google Shape;3597;p62"/>
            <p:cNvSpPr/>
            <p:nvPr/>
          </p:nvSpPr>
          <p:spPr>
            <a:xfrm>
              <a:off x="1633800" y="3761650"/>
              <a:ext cx="54675" cy="233375"/>
            </a:xfrm>
            <a:custGeom>
              <a:avLst/>
              <a:gdLst/>
              <a:ahLst/>
              <a:cxnLst/>
              <a:rect l="l" t="t" r="r" b="b"/>
              <a:pathLst>
                <a:path w="2187" h="9335" extrusionOk="0">
                  <a:moveTo>
                    <a:pt x="238" y="1"/>
                  </a:moveTo>
                  <a:cubicBezTo>
                    <a:pt x="211" y="1"/>
                    <a:pt x="185" y="5"/>
                    <a:pt x="161" y="13"/>
                  </a:cubicBezTo>
                  <a:cubicBezTo>
                    <a:pt x="65" y="77"/>
                    <a:pt x="1" y="173"/>
                    <a:pt x="65" y="270"/>
                  </a:cubicBezTo>
                  <a:lnTo>
                    <a:pt x="1768" y="4095"/>
                  </a:lnTo>
                  <a:lnTo>
                    <a:pt x="1608" y="9110"/>
                  </a:lnTo>
                  <a:cubicBezTo>
                    <a:pt x="1608" y="9238"/>
                    <a:pt x="1704" y="9335"/>
                    <a:pt x="1801" y="9335"/>
                  </a:cubicBezTo>
                  <a:cubicBezTo>
                    <a:pt x="1929" y="9335"/>
                    <a:pt x="1993" y="9238"/>
                    <a:pt x="2026" y="9142"/>
                  </a:cubicBezTo>
                  <a:lnTo>
                    <a:pt x="2186" y="4063"/>
                  </a:lnTo>
                  <a:lnTo>
                    <a:pt x="2154" y="3966"/>
                  </a:lnTo>
                  <a:lnTo>
                    <a:pt x="418" y="109"/>
                  </a:lnTo>
                  <a:cubicBezTo>
                    <a:pt x="394" y="37"/>
                    <a:pt x="316" y="1"/>
                    <a:pt x="23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8" name="Google Shape;3598;p62"/>
            <p:cNvSpPr/>
            <p:nvPr/>
          </p:nvSpPr>
          <p:spPr>
            <a:xfrm>
              <a:off x="1827475" y="3665300"/>
              <a:ext cx="123775" cy="93475"/>
            </a:xfrm>
            <a:custGeom>
              <a:avLst/>
              <a:gdLst/>
              <a:ahLst/>
              <a:cxnLst/>
              <a:rect l="l" t="t" r="r" b="b"/>
              <a:pathLst>
                <a:path w="4951" h="3739" extrusionOk="0">
                  <a:moveTo>
                    <a:pt x="4757" y="1"/>
                  </a:moveTo>
                  <a:cubicBezTo>
                    <a:pt x="4660" y="1"/>
                    <a:pt x="4586" y="59"/>
                    <a:pt x="4533" y="138"/>
                  </a:cubicBezTo>
                  <a:lnTo>
                    <a:pt x="4533" y="170"/>
                  </a:lnTo>
                  <a:cubicBezTo>
                    <a:pt x="4468" y="331"/>
                    <a:pt x="4083" y="1134"/>
                    <a:pt x="3343" y="1874"/>
                  </a:cubicBezTo>
                  <a:cubicBezTo>
                    <a:pt x="2636" y="2645"/>
                    <a:pt x="1575" y="3320"/>
                    <a:pt x="193" y="3320"/>
                  </a:cubicBezTo>
                  <a:cubicBezTo>
                    <a:pt x="65" y="3320"/>
                    <a:pt x="0" y="3417"/>
                    <a:pt x="0" y="3545"/>
                  </a:cubicBezTo>
                  <a:cubicBezTo>
                    <a:pt x="0" y="3642"/>
                    <a:pt x="65" y="3738"/>
                    <a:pt x="193" y="3738"/>
                  </a:cubicBezTo>
                  <a:cubicBezTo>
                    <a:pt x="1833" y="3738"/>
                    <a:pt x="3022" y="2870"/>
                    <a:pt x="3793" y="2002"/>
                  </a:cubicBezTo>
                  <a:cubicBezTo>
                    <a:pt x="4565" y="1134"/>
                    <a:pt x="4918" y="299"/>
                    <a:pt x="4918" y="299"/>
                  </a:cubicBezTo>
                  <a:cubicBezTo>
                    <a:pt x="4951" y="170"/>
                    <a:pt x="4918" y="74"/>
                    <a:pt x="4822" y="9"/>
                  </a:cubicBezTo>
                  <a:cubicBezTo>
                    <a:pt x="4799" y="4"/>
                    <a:pt x="4777" y="1"/>
                    <a:pt x="475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9" name="Google Shape;3599;p62"/>
            <p:cNvSpPr/>
            <p:nvPr/>
          </p:nvSpPr>
          <p:spPr>
            <a:xfrm>
              <a:off x="1726225" y="3634675"/>
              <a:ext cx="181625" cy="758150"/>
            </a:xfrm>
            <a:custGeom>
              <a:avLst/>
              <a:gdLst/>
              <a:ahLst/>
              <a:cxnLst/>
              <a:rect l="l" t="t" r="r" b="b"/>
              <a:pathLst>
                <a:path w="7265" h="30326" extrusionOk="0">
                  <a:moveTo>
                    <a:pt x="7025" y="0"/>
                  </a:moveTo>
                  <a:cubicBezTo>
                    <a:pt x="6982" y="0"/>
                    <a:pt x="6940" y="16"/>
                    <a:pt x="6911" y="45"/>
                  </a:cubicBezTo>
                  <a:lnTo>
                    <a:pt x="5143" y="1620"/>
                  </a:lnTo>
                  <a:cubicBezTo>
                    <a:pt x="5111" y="1684"/>
                    <a:pt x="5079" y="1716"/>
                    <a:pt x="5079" y="1781"/>
                  </a:cubicBezTo>
                  <a:lnTo>
                    <a:pt x="5079" y="2938"/>
                  </a:lnTo>
                  <a:lnTo>
                    <a:pt x="2893" y="2456"/>
                  </a:lnTo>
                  <a:cubicBezTo>
                    <a:pt x="2797" y="2456"/>
                    <a:pt x="2732" y="2456"/>
                    <a:pt x="2700" y="2520"/>
                  </a:cubicBezTo>
                  <a:cubicBezTo>
                    <a:pt x="2636" y="2584"/>
                    <a:pt x="2636" y="2649"/>
                    <a:pt x="2636" y="2713"/>
                  </a:cubicBezTo>
                  <a:lnTo>
                    <a:pt x="3857" y="6185"/>
                  </a:lnTo>
                  <a:lnTo>
                    <a:pt x="0" y="30100"/>
                  </a:lnTo>
                  <a:cubicBezTo>
                    <a:pt x="0" y="30196"/>
                    <a:pt x="64" y="30293"/>
                    <a:pt x="193" y="30325"/>
                  </a:cubicBezTo>
                  <a:cubicBezTo>
                    <a:pt x="289" y="30325"/>
                    <a:pt x="386" y="30261"/>
                    <a:pt x="418" y="30164"/>
                  </a:cubicBezTo>
                  <a:lnTo>
                    <a:pt x="4243" y="6185"/>
                  </a:lnTo>
                  <a:lnTo>
                    <a:pt x="4243" y="6088"/>
                  </a:lnTo>
                  <a:lnTo>
                    <a:pt x="3150" y="2938"/>
                  </a:lnTo>
                  <a:lnTo>
                    <a:pt x="5240" y="3388"/>
                  </a:lnTo>
                  <a:cubicBezTo>
                    <a:pt x="5304" y="3388"/>
                    <a:pt x="5368" y="3388"/>
                    <a:pt x="5400" y="3324"/>
                  </a:cubicBezTo>
                  <a:cubicBezTo>
                    <a:pt x="5465" y="3292"/>
                    <a:pt x="5497" y="3259"/>
                    <a:pt x="5497" y="3195"/>
                  </a:cubicBezTo>
                  <a:lnTo>
                    <a:pt x="5497" y="1877"/>
                  </a:lnTo>
                  <a:lnTo>
                    <a:pt x="7168" y="366"/>
                  </a:lnTo>
                  <a:cubicBezTo>
                    <a:pt x="7265" y="270"/>
                    <a:pt x="7265" y="141"/>
                    <a:pt x="7168" y="77"/>
                  </a:cubicBezTo>
                  <a:cubicBezTo>
                    <a:pt x="7133" y="24"/>
                    <a:pt x="7078" y="0"/>
                    <a:pt x="702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0" name="Google Shape;3600;p62"/>
            <p:cNvSpPr/>
            <p:nvPr/>
          </p:nvSpPr>
          <p:spPr>
            <a:xfrm>
              <a:off x="1690850" y="4417675"/>
              <a:ext cx="32975" cy="40550"/>
            </a:xfrm>
            <a:custGeom>
              <a:avLst/>
              <a:gdLst/>
              <a:ahLst/>
              <a:cxnLst/>
              <a:rect l="l" t="t" r="r" b="b"/>
              <a:pathLst>
                <a:path w="1319" h="1622" extrusionOk="0">
                  <a:moveTo>
                    <a:pt x="1112" y="0"/>
                  </a:moveTo>
                  <a:cubicBezTo>
                    <a:pt x="1043" y="0"/>
                    <a:pt x="974" y="36"/>
                    <a:pt x="933" y="98"/>
                  </a:cubicBezTo>
                  <a:lnTo>
                    <a:pt x="65" y="1319"/>
                  </a:lnTo>
                  <a:cubicBezTo>
                    <a:pt x="1" y="1384"/>
                    <a:pt x="33" y="1512"/>
                    <a:pt x="97" y="1577"/>
                  </a:cubicBezTo>
                  <a:cubicBezTo>
                    <a:pt x="141" y="1606"/>
                    <a:pt x="190" y="1621"/>
                    <a:pt x="238" y="1621"/>
                  </a:cubicBezTo>
                  <a:cubicBezTo>
                    <a:pt x="296" y="1621"/>
                    <a:pt x="351" y="1598"/>
                    <a:pt x="387" y="1544"/>
                  </a:cubicBezTo>
                  <a:lnTo>
                    <a:pt x="1254" y="323"/>
                  </a:lnTo>
                  <a:cubicBezTo>
                    <a:pt x="1319" y="227"/>
                    <a:pt x="1319" y="98"/>
                    <a:pt x="1222" y="34"/>
                  </a:cubicBezTo>
                  <a:cubicBezTo>
                    <a:pt x="1188" y="11"/>
                    <a:pt x="1150" y="0"/>
                    <a:pt x="111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1" name="Google Shape;4506;p64">
            <a:extLst>
              <a:ext uri="{FF2B5EF4-FFF2-40B4-BE49-F238E27FC236}">
                <a16:creationId xmlns:a16="http://schemas.microsoft.com/office/drawing/2014/main" id="{D5ACE37A-3743-DF46-94B9-ECB72D5C34D0}"/>
              </a:ext>
            </a:extLst>
          </p:cNvPr>
          <p:cNvGrpSpPr/>
          <p:nvPr/>
        </p:nvGrpSpPr>
        <p:grpSpPr>
          <a:xfrm>
            <a:off x="5045822" y="1709191"/>
            <a:ext cx="1951492" cy="1320255"/>
            <a:chOff x="556125" y="238075"/>
            <a:chExt cx="6466175" cy="5235125"/>
          </a:xfrm>
        </p:grpSpPr>
        <p:sp>
          <p:nvSpPr>
            <p:cNvPr id="92" name="Google Shape;4507;p64">
              <a:extLst>
                <a:ext uri="{FF2B5EF4-FFF2-40B4-BE49-F238E27FC236}">
                  <a16:creationId xmlns:a16="http://schemas.microsoft.com/office/drawing/2014/main" id="{56EBD528-A816-6A4E-85EC-FB1E85E3E224}"/>
                </a:ext>
              </a:extLst>
            </p:cNvPr>
            <p:cNvSpPr/>
            <p:nvPr/>
          </p:nvSpPr>
          <p:spPr>
            <a:xfrm>
              <a:off x="966475" y="238075"/>
              <a:ext cx="5595525" cy="3934875"/>
            </a:xfrm>
            <a:custGeom>
              <a:avLst/>
              <a:gdLst/>
              <a:ahLst/>
              <a:cxnLst/>
              <a:rect l="l" t="t" r="r" b="b"/>
              <a:pathLst>
                <a:path w="223821" h="157395" extrusionOk="0">
                  <a:moveTo>
                    <a:pt x="129272" y="1"/>
                  </a:moveTo>
                  <a:cubicBezTo>
                    <a:pt x="113376" y="1"/>
                    <a:pt x="101060" y="6804"/>
                    <a:pt x="89618" y="15862"/>
                  </a:cubicBezTo>
                  <a:cubicBezTo>
                    <a:pt x="79562" y="23811"/>
                    <a:pt x="68655" y="31205"/>
                    <a:pt x="55605" y="34570"/>
                  </a:cubicBezTo>
                  <a:cubicBezTo>
                    <a:pt x="42665" y="37897"/>
                    <a:pt x="29688" y="39930"/>
                    <a:pt x="21037" y="50208"/>
                  </a:cubicBezTo>
                  <a:cubicBezTo>
                    <a:pt x="1" y="75237"/>
                    <a:pt x="2071" y="110951"/>
                    <a:pt x="32498" y="130287"/>
                  </a:cubicBezTo>
                  <a:cubicBezTo>
                    <a:pt x="61552" y="148815"/>
                    <a:pt x="113119" y="157395"/>
                    <a:pt x="136916" y="157395"/>
                  </a:cubicBezTo>
                  <a:cubicBezTo>
                    <a:pt x="139948" y="157395"/>
                    <a:pt x="142530" y="157255"/>
                    <a:pt x="144556" y="156980"/>
                  </a:cubicBezTo>
                  <a:cubicBezTo>
                    <a:pt x="144556" y="156980"/>
                    <a:pt x="146598" y="157363"/>
                    <a:pt x="150067" y="157363"/>
                  </a:cubicBezTo>
                  <a:cubicBezTo>
                    <a:pt x="158698" y="157363"/>
                    <a:pt x="176162" y="154992"/>
                    <a:pt x="192987" y="138457"/>
                  </a:cubicBezTo>
                  <a:cubicBezTo>
                    <a:pt x="216612" y="115277"/>
                    <a:pt x="223821" y="72871"/>
                    <a:pt x="208589" y="44552"/>
                  </a:cubicBezTo>
                  <a:cubicBezTo>
                    <a:pt x="193357" y="16232"/>
                    <a:pt x="162635" y="298"/>
                    <a:pt x="129657" y="2"/>
                  </a:cubicBezTo>
                  <a:cubicBezTo>
                    <a:pt x="129528" y="1"/>
                    <a:pt x="129400" y="1"/>
                    <a:pt x="1292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4508;p64">
              <a:extLst>
                <a:ext uri="{FF2B5EF4-FFF2-40B4-BE49-F238E27FC236}">
                  <a16:creationId xmlns:a16="http://schemas.microsoft.com/office/drawing/2014/main" id="{6DE097EB-80D0-0A4C-B91E-D1BFAFD406F5}"/>
                </a:ext>
              </a:extLst>
            </p:cNvPr>
            <p:cNvSpPr/>
            <p:nvPr/>
          </p:nvSpPr>
          <p:spPr>
            <a:xfrm>
              <a:off x="1144875" y="238125"/>
              <a:ext cx="5235975" cy="3934625"/>
            </a:xfrm>
            <a:custGeom>
              <a:avLst/>
              <a:gdLst/>
              <a:ahLst/>
              <a:cxnLst/>
              <a:rect l="l" t="t" r="r" b="b"/>
              <a:pathLst>
                <a:path w="209439" h="157385" extrusionOk="0">
                  <a:moveTo>
                    <a:pt x="122040" y="0"/>
                  </a:moveTo>
                  <a:cubicBezTo>
                    <a:pt x="106180" y="0"/>
                    <a:pt x="93906" y="6840"/>
                    <a:pt x="82482" y="15860"/>
                  </a:cubicBezTo>
                  <a:cubicBezTo>
                    <a:pt x="72426" y="23809"/>
                    <a:pt x="61519" y="31203"/>
                    <a:pt x="48469" y="34568"/>
                  </a:cubicBezTo>
                  <a:cubicBezTo>
                    <a:pt x="35529" y="37895"/>
                    <a:pt x="22552" y="39928"/>
                    <a:pt x="13901" y="50206"/>
                  </a:cubicBezTo>
                  <a:cubicBezTo>
                    <a:pt x="4770" y="61076"/>
                    <a:pt x="0" y="73941"/>
                    <a:pt x="0" y="86622"/>
                  </a:cubicBezTo>
                  <a:cubicBezTo>
                    <a:pt x="0" y="103148"/>
                    <a:pt x="8134" y="119341"/>
                    <a:pt x="25362" y="130285"/>
                  </a:cubicBezTo>
                  <a:cubicBezTo>
                    <a:pt x="54421" y="148807"/>
                    <a:pt x="105921" y="157384"/>
                    <a:pt x="129730" y="157384"/>
                  </a:cubicBezTo>
                  <a:cubicBezTo>
                    <a:pt x="132799" y="157384"/>
                    <a:pt x="135387" y="157236"/>
                    <a:pt x="137420" y="156978"/>
                  </a:cubicBezTo>
                  <a:cubicBezTo>
                    <a:pt x="137420" y="156978"/>
                    <a:pt x="139453" y="157347"/>
                    <a:pt x="142929" y="157347"/>
                  </a:cubicBezTo>
                  <a:cubicBezTo>
                    <a:pt x="151580" y="157347"/>
                    <a:pt x="169030" y="154981"/>
                    <a:pt x="185851" y="138455"/>
                  </a:cubicBezTo>
                  <a:cubicBezTo>
                    <a:pt x="201046" y="123556"/>
                    <a:pt x="209439" y="100671"/>
                    <a:pt x="209439" y="78674"/>
                  </a:cubicBezTo>
                  <a:cubicBezTo>
                    <a:pt x="209439" y="66510"/>
                    <a:pt x="206888" y="54643"/>
                    <a:pt x="201453" y="44550"/>
                  </a:cubicBezTo>
                  <a:cubicBezTo>
                    <a:pt x="186221" y="16230"/>
                    <a:pt x="155499" y="296"/>
                    <a:pt x="12252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4509;p64">
              <a:extLst>
                <a:ext uri="{FF2B5EF4-FFF2-40B4-BE49-F238E27FC236}">
                  <a16:creationId xmlns:a16="http://schemas.microsoft.com/office/drawing/2014/main" id="{C38E923A-0AAE-454A-907E-7E1D095E7F5F}"/>
                </a:ext>
              </a:extLst>
            </p:cNvPr>
            <p:cNvSpPr/>
            <p:nvPr/>
          </p:nvSpPr>
          <p:spPr>
            <a:xfrm>
              <a:off x="2809475" y="4833575"/>
              <a:ext cx="2029700" cy="639625"/>
            </a:xfrm>
            <a:custGeom>
              <a:avLst/>
              <a:gdLst/>
              <a:ahLst/>
              <a:cxnLst/>
              <a:rect l="l" t="t" r="r" b="b"/>
              <a:pathLst>
                <a:path w="81188" h="25585" extrusionOk="0">
                  <a:moveTo>
                    <a:pt x="40594" y="0"/>
                  </a:moveTo>
                  <a:cubicBezTo>
                    <a:pt x="18190" y="0"/>
                    <a:pt x="0" y="5731"/>
                    <a:pt x="0" y="12792"/>
                  </a:cubicBezTo>
                  <a:cubicBezTo>
                    <a:pt x="0" y="19854"/>
                    <a:pt x="18190" y="25584"/>
                    <a:pt x="40594" y="25584"/>
                  </a:cubicBezTo>
                  <a:cubicBezTo>
                    <a:pt x="63035" y="25584"/>
                    <a:pt x="81188" y="19854"/>
                    <a:pt x="81188" y="12792"/>
                  </a:cubicBezTo>
                  <a:cubicBezTo>
                    <a:pt x="81188" y="5731"/>
                    <a:pt x="63035" y="0"/>
                    <a:pt x="405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4510;p64">
              <a:extLst>
                <a:ext uri="{FF2B5EF4-FFF2-40B4-BE49-F238E27FC236}">
                  <a16:creationId xmlns:a16="http://schemas.microsoft.com/office/drawing/2014/main" id="{69B841B9-F453-F343-A7A2-85AA584ECBA9}"/>
                </a:ext>
              </a:extLst>
            </p:cNvPr>
            <p:cNvSpPr/>
            <p:nvPr/>
          </p:nvSpPr>
          <p:spPr>
            <a:xfrm>
              <a:off x="2809475" y="4833575"/>
              <a:ext cx="2029700" cy="639625"/>
            </a:xfrm>
            <a:custGeom>
              <a:avLst/>
              <a:gdLst/>
              <a:ahLst/>
              <a:cxnLst/>
              <a:rect l="l" t="t" r="r" b="b"/>
              <a:pathLst>
                <a:path w="81188" h="25585" extrusionOk="0">
                  <a:moveTo>
                    <a:pt x="40594" y="0"/>
                  </a:moveTo>
                  <a:cubicBezTo>
                    <a:pt x="18190" y="0"/>
                    <a:pt x="0" y="5731"/>
                    <a:pt x="0" y="12792"/>
                  </a:cubicBezTo>
                  <a:cubicBezTo>
                    <a:pt x="0" y="19854"/>
                    <a:pt x="18190" y="25584"/>
                    <a:pt x="40594" y="25584"/>
                  </a:cubicBezTo>
                  <a:cubicBezTo>
                    <a:pt x="63035" y="25584"/>
                    <a:pt x="81188" y="19854"/>
                    <a:pt x="81188" y="12792"/>
                  </a:cubicBezTo>
                  <a:cubicBezTo>
                    <a:pt x="81188" y="5731"/>
                    <a:pt x="63035" y="0"/>
                    <a:pt x="405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4511;p64">
              <a:extLst>
                <a:ext uri="{FF2B5EF4-FFF2-40B4-BE49-F238E27FC236}">
                  <a16:creationId xmlns:a16="http://schemas.microsoft.com/office/drawing/2014/main" id="{C0A5E182-5473-5A42-9B9E-FADAF844F2DB}"/>
                </a:ext>
              </a:extLst>
            </p:cNvPr>
            <p:cNvSpPr/>
            <p:nvPr/>
          </p:nvSpPr>
          <p:spPr>
            <a:xfrm>
              <a:off x="2061750" y="1360175"/>
              <a:ext cx="3403150" cy="1928050"/>
            </a:xfrm>
            <a:custGeom>
              <a:avLst/>
              <a:gdLst/>
              <a:ahLst/>
              <a:cxnLst/>
              <a:rect l="l" t="t" r="r" b="b"/>
              <a:pathLst>
                <a:path w="136126" h="77122" extrusionOk="0">
                  <a:moveTo>
                    <a:pt x="68063" y="0"/>
                  </a:moveTo>
                  <a:cubicBezTo>
                    <a:pt x="30464" y="0"/>
                    <a:pt x="0" y="30501"/>
                    <a:pt x="0" y="68101"/>
                  </a:cubicBezTo>
                  <a:cubicBezTo>
                    <a:pt x="0" y="71132"/>
                    <a:pt x="185" y="74164"/>
                    <a:pt x="592" y="77121"/>
                  </a:cubicBezTo>
                  <a:lnTo>
                    <a:pt x="135534" y="77121"/>
                  </a:lnTo>
                  <a:cubicBezTo>
                    <a:pt x="135904" y="74164"/>
                    <a:pt x="136126" y="71132"/>
                    <a:pt x="136126" y="68101"/>
                  </a:cubicBezTo>
                  <a:cubicBezTo>
                    <a:pt x="136126" y="30501"/>
                    <a:pt x="105662" y="0"/>
                    <a:pt x="680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4512;p64">
              <a:extLst>
                <a:ext uri="{FF2B5EF4-FFF2-40B4-BE49-F238E27FC236}">
                  <a16:creationId xmlns:a16="http://schemas.microsoft.com/office/drawing/2014/main" id="{F4F2B5A2-69E7-5647-A7B4-70A1D0516DE6}"/>
                </a:ext>
              </a:extLst>
            </p:cNvPr>
            <p:cNvSpPr/>
            <p:nvPr/>
          </p:nvSpPr>
          <p:spPr>
            <a:xfrm>
              <a:off x="2053425" y="1352775"/>
              <a:ext cx="3418875" cy="1942850"/>
            </a:xfrm>
            <a:custGeom>
              <a:avLst/>
              <a:gdLst/>
              <a:ahLst/>
              <a:cxnLst/>
              <a:rect l="l" t="t" r="r" b="b"/>
              <a:pathLst>
                <a:path w="136755" h="77714" extrusionOk="0">
                  <a:moveTo>
                    <a:pt x="68396" y="629"/>
                  </a:moveTo>
                  <a:cubicBezTo>
                    <a:pt x="87103" y="629"/>
                    <a:pt x="104036" y="8208"/>
                    <a:pt x="116310" y="20482"/>
                  </a:cubicBezTo>
                  <a:cubicBezTo>
                    <a:pt x="128584" y="32720"/>
                    <a:pt x="136163" y="49652"/>
                    <a:pt x="136163" y="68397"/>
                  </a:cubicBezTo>
                  <a:cubicBezTo>
                    <a:pt x="136163" y="71327"/>
                    <a:pt x="135956" y="74223"/>
                    <a:pt x="135608" y="77085"/>
                  </a:cubicBezTo>
                  <a:lnTo>
                    <a:pt x="1184" y="77085"/>
                  </a:lnTo>
                  <a:cubicBezTo>
                    <a:pt x="836" y="74223"/>
                    <a:pt x="629" y="71327"/>
                    <a:pt x="629" y="68397"/>
                  </a:cubicBezTo>
                  <a:cubicBezTo>
                    <a:pt x="629" y="49652"/>
                    <a:pt x="8208" y="32720"/>
                    <a:pt x="20482" y="20482"/>
                  </a:cubicBezTo>
                  <a:cubicBezTo>
                    <a:pt x="32756" y="8208"/>
                    <a:pt x="49689" y="629"/>
                    <a:pt x="68396" y="629"/>
                  </a:cubicBezTo>
                  <a:close/>
                  <a:moveTo>
                    <a:pt x="68396" y="1"/>
                  </a:moveTo>
                  <a:cubicBezTo>
                    <a:pt x="30612" y="1"/>
                    <a:pt x="0" y="30612"/>
                    <a:pt x="0" y="68397"/>
                  </a:cubicBezTo>
                  <a:cubicBezTo>
                    <a:pt x="0" y="71465"/>
                    <a:pt x="222" y="74497"/>
                    <a:pt x="629" y="77454"/>
                  </a:cubicBezTo>
                  <a:cubicBezTo>
                    <a:pt x="629" y="77602"/>
                    <a:pt x="777" y="77713"/>
                    <a:pt x="925" y="77713"/>
                  </a:cubicBezTo>
                  <a:lnTo>
                    <a:pt x="135867" y="77713"/>
                  </a:lnTo>
                  <a:cubicBezTo>
                    <a:pt x="136015" y="77713"/>
                    <a:pt x="136163" y="77602"/>
                    <a:pt x="136163" y="77454"/>
                  </a:cubicBezTo>
                  <a:cubicBezTo>
                    <a:pt x="136570" y="74497"/>
                    <a:pt x="136755" y="71465"/>
                    <a:pt x="136755" y="68397"/>
                  </a:cubicBezTo>
                  <a:cubicBezTo>
                    <a:pt x="136755" y="30612"/>
                    <a:pt x="106143" y="1"/>
                    <a:pt x="6839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4513;p64">
              <a:extLst>
                <a:ext uri="{FF2B5EF4-FFF2-40B4-BE49-F238E27FC236}">
                  <a16:creationId xmlns:a16="http://schemas.microsoft.com/office/drawing/2014/main" id="{1AC98388-150E-D743-AF30-A74B3F98FB08}"/>
                </a:ext>
              </a:extLst>
            </p:cNvPr>
            <p:cNvSpPr/>
            <p:nvPr/>
          </p:nvSpPr>
          <p:spPr>
            <a:xfrm>
              <a:off x="2028475" y="3650500"/>
              <a:ext cx="3505750" cy="644250"/>
            </a:xfrm>
            <a:custGeom>
              <a:avLst/>
              <a:gdLst/>
              <a:ahLst/>
              <a:cxnLst/>
              <a:rect l="l" t="t" r="r" b="b"/>
              <a:pathLst>
                <a:path w="140230" h="25770" extrusionOk="0">
                  <a:moveTo>
                    <a:pt x="0" y="1"/>
                  </a:moveTo>
                  <a:lnTo>
                    <a:pt x="0" y="25769"/>
                  </a:lnTo>
                  <a:lnTo>
                    <a:pt x="140230" y="25769"/>
                  </a:lnTo>
                  <a:lnTo>
                    <a:pt x="14023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4514;p64">
              <a:extLst>
                <a:ext uri="{FF2B5EF4-FFF2-40B4-BE49-F238E27FC236}">
                  <a16:creationId xmlns:a16="http://schemas.microsoft.com/office/drawing/2014/main" id="{7688A22A-B371-2643-B32E-3F3333305121}"/>
                </a:ext>
              </a:extLst>
            </p:cNvPr>
            <p:cNvSpPr/>
            <p:nvPr/>
          </p:nvSpPr>
          <p:spPr>
            <a:xfrm>
              <a:off x="2021075" y="3643125"/>
              <a:ext cx="3521475" cy="659025"/>
            </a:xfrm>
            <a:custGeom>
              <a:avLst/>
              <a:gdLst/>
              <a:ahLst/>
              <a:cxnLst/>
              <a:rect l="l" t="t" r="r" b="b"/>
              <a:pathLst>
                <a:path w="140859" h="26361" extrusionOk="0">
                  <a:moveTo>
                    <a:pt x="140230" y="629"/>
                  </a:moveTo>
                  <a:lnTo>
                    <a:pt x="140230" y="25732"/>
                  </a:lnTo>
                  <a:lnTo>
                    <a:pt x="592" y="25732"/>
                  </a:lnTo>
                  <a:lnTo>
                    <a:pt x="592" y="629"/>
                  </a:lnTo>
                  <a:close/>
                  <a:moveTo>
                    <a:pt x="296" y="0"/>
                  </a:moveTo>
                  <a:cubicBezTo>
                    <a:pt x="222" y="0"/>
                    <a:pt x="148" y="37"/>
                    <a:pt x="74" y="74"/>
                  </a:cubicBezTo>
                  <a:cubicBezTo>
                    <a:pt x="37" y="148"/>
                    <a:pt x="0" y="222"/>
                    <a:pt x="0" y="296"/>
                  </a:cubicBezTo>
                  <a:lnTo>
                    <a:pt x="0" y="26064"/>
                  </a:lnTo>
                  <a:cubicBezTo>
                    <a:pt x="0" y="26138"/>
                    <a:pt x="37" y="26212"/>
                    <a:pt x="74" y="26286"/>
                  </a:cubicBezTo>
                  <a:cubicBezTo>
                    <a:pt x="148" y="26323"/>
                    <a:pt x="222" y="26360"/>
                    <a:pt x="296" y="26360"/>
                  </a:cubicBezTo>
                  <a:lnTo>
                    <a:pt x="140526" y="26360"/>
                  </a:lnTo>
                  <a:cubicBezTo>
                    <a:pt x="140637" y="26360"/>
                    <a:pt x="140711" y="26323"/>
                    <a:pt x="140747" y="26286"/>
                  </a:cubicBezTo>
                  <a:cubicBezTo>
                    <a:pt x="140821" y="26212"/>
                    <a:pt x="140858" y="26138"/>
                    <a:pt x="140858" y="26064"/>
                  </a:cubicBezTo>
                  <a:lnTo>
                    <a:pt x="140858" y="296"/>
                  </a:lnTo>
                  <a:cubicBezTo>
                    <a:pt x="140858" y="222"/>
                    <a:pt x="140821" y="148"/>
                    <a:pt x="140747" y="74"/>
                  </a:cubicBezTo>
                  <a:cubicBezTo>
                    <a:pt x="140711" y="37"/>
                    <a:pt x="140637" y="0"/>
                    <a:pt x="1405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4515;p64">
              <a:extLst>
                <a:ext uri="{FF2B5EF4-FFF2-40B4-BE49-F238E27FC236}">
                  <a16:creationId xmlns:a16="http://schemas.microsoft.com/office/drawing/2014/main" id="{2FD41886-BB98-8344-A7AA-42E1889F6928}"/>
                </a:ext>
              </a:extLst>
            </p:cNvPr>
            <p:cNvSpPr/>
            <p:nvPr/>
          </p:nvSpPr>
          <p:spPr>
            <a:xfrm>
              <a:off x="3464775" y="920225"/>
              <a:ext cx="596175" cy="1592525"/>
            </a:xfrm>
            <a:custGeom>
              <a:avLst/>
              <a:gdLst/>
              <a:ahLst/>
              <a:cxnLst/>
              <a:rect l="l" t="t" r="r" b="b"/>
              <a:pathLst>
                <a:path w="23847" h="63701" extrusionOk="0">
                  <a:moveTo>
                    <a:pt x="0" y="0"/>
                  </a:moveTo>
                  <a:lnTo>
                    <a:pt x="0" y="63701"/>
                  </a:lnTo>
                  <a:lnTo>
                    <a:pt x="23847" y="63701"/>
                  </a:lnTo>
                  <a:lnTo>
                    <a:pt x="2384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4516;p64">
              <a:extLst>
                <a:ext uri="{FF2B5EF4-FFF2-40B4-BE49-F238E27FC236}">
                  <a16:creationId xmlns:a16="http://schemas.microsoft.com/office/drawing/2014/main" id="{1B49DC52-3A61-4341-87EA-E96D59909689}"/>
                </a:ext>
              </a:extLst>
            </p:cNvPr>
            <p:cNvSpPr/>
            <p:nvPr/>
          </p:nvSpPr>
          <p:spPr>
            <a:xfrm>
              <a:off x="3457375" y="912825"/>
              <a:ext cx="611900" cy="1607325"/>
            </a:xfrm>
            <a:custGeom>
              <a:avLst/>
              <a:gdLst/>
              <a:ahLst/>
              <a:cxnLst/>
              <a:rect l="l" t="t" r="r" b="b"/>
              <a:pathLst>
                <a:path w="24476" h="64293" extrusionOk="0">
                  <a:moveTo>
                    <a:pt x="23847" y="592"/>
                  </a:moveTo>
                  <a:lnTo>
                    <a:pt x="23847" y="63664"/>
                  </a:lnTo>
                  <a:lnTo>
                    <a:pt x="629" y="63664"/>
                  </a:lnTo>
                  <a:lnTo>
                    <a:pt x="629" y="592"/>
                  </a:lnTo>
                  <a:close/>
                  <a:moveTo>
                    <a:pt x="296" y="1"/>
                  </a:moveTo>
                  <a:cubicBezTo>
                    <a:pt x="223" y="1"/>
                    <a:pt x="149" y="38"/>
                    <a:pt x="75" y="75"/>
                  </a:cubicBezTo>
                  <a:cubicBezTo>
                    <a:pt x="38" y="149"/>
                    <a:pt x="1" y="222"/>
                    <a:pt x="1" y="296"/>
                  </a:cubicBezTo>
                  <a:lnTo>
                    <a:pt x="1" y="63997"/>
                  </a:lnTo>
                  <a:cubicBezTo>
                    <a:pt x="1" y="64071"/>
                    <a:pt x="38" y="64145"/>
                    <a:pt x="75" y="64219"/>
                  </a:cubicBezTo>
                  <a:cubicBezTo>
                    <a:pt x="149" y="64256"/>
                    <a:pt x="223" y="64293"/>
                    <a:pt x="296" y="64293"/>
                  </a:cubicBezTo>
                  <a:lnTo>
                    <a:pt x="24143" y="64293"/>
                  </a:lnTo>
                  <a:cubicBezTo>
                    <a:pt x="24253" y="64293"/>
                    <a:pt x="24327" y="64256"/>
                    <a:pt x="24364" y="64219"/>
                  </a:cubicBezTo>
                  <a:cubicBezTo>
                    <a:pt x="24438" y="64145"/>
                    <a:pt x="24475" y="64071"/>
                    <a:pt x="24475" y="63997"/>
                  </a:cubicBezTo>
                  <a:lnTo>
                    <a:pt x="24475" y="296"/>
                  </a:lnTo>
                  <a:cubicBezTo>
                    <a:pt x="24475" y="222"/>
                    <a:pt x="24438" y="149"/>
                    <a:pt x="24364" y="75"/>
                  </a:cubicBezTo>
                  <a:cubicBezTo>
                    <a:pt x="24327" y="38"/>
                    <a:pt x="24253" y="1"/>
                    <a:pt x="241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4517;p64">
              <a:extLst>
                <a:ext uri="{FF2B5EF4-FFF2-40B4-BE49-F238E27FC236}">
                  <a16:creationId xmlns:a16="http://schemas.microsoft.com/office/drawing/2014/main" id="{543D097B-1662-8A46-B3DD-3F5F4C783192}"/>
                </a:ext>
              </a:extLst>
            </p:cNvPr>
            <p:cNvSpPr/>
            <p:nvPr/>
          </p:nvSpPr>
          <p:spPr>
            <a:xfrm>
              <a:off x="3464775" y="920225"/>
              <a:ext cx="596175" cy="1349450"/>
            </a:xfrm>
            <a:custGeom>
              <a:avLst/>
              <a:gdLst/>
              <a:ahLst/>
              <a:cxnLst/>
              <a:rect l="l" t="t" r="r" b="b"/>
              <a:pathLst>
                <a:path w="23847" h="53978" extrusionOk="0">
                  <a:moveTo>
                    <a:pt x="0" y="0"/>
                  </a:moveTo>
                  <a:lnTo>
                    <a:pt x="0" y="53978"/>
                  </a:lnTo>
                  <a:lnTo>
                    <a:pt x="23847" y="53978"/>
                  </a:lnTo>
                  <a:lnTo>
                    <a:pt x="238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4518;p64">
              <a:extLst>
                <a:ext uri="{FF2B5EF4-FFF2-40B4-BE49-F238E27FC236}">
                  <a16:creationId xmlns:a16="http://schemas.microsoft.com/office/drawing/2014/main" id="{88F4FFCC-6B78-2848-9E4D-B6CD2329A1AA}"/>
                </a:ext>
              </a:extLst>
            </p:cNvPr>
            <p:cNvSpPr/>
            <p:nvPr/>
          </p:nvSpPr>
          <p:spPr>
            <a:xfrm>
              <a:off x="3457375" y="912825"/>
              <a:ext cx="611900" cy="1365175"/>
            </a:xfrm>
            <a:custGeom>
              <a:avLst/>
              <a:gdLst/>
              <a:ahLst/>
              <a:cxnLst/>
              <a:rect l="l" t="t" r="r" b="b"/>
              <a:pathLst>
                <a:path w="24476" h="54607" extrusionOk="0">
                  <a:moveTo>
                    <a:pt x="23847" y="592"/>
                  </a:moveTo>
                  <a:lnTo>
                    <a:pt x="23847" y="53978"/>
                  </a:lnTo>
                  <a:lnTo>
                    <a:pt x="629" y="53978"/>
                  </a:lnTo>
                  <a:lnTo>
                    <a:pt x="629" y="592"/>
                  </a:lnTo>
                  <a:close/>
                  <a:moveTo>
                    <a:pt x="296" y="1"/>
                  </a:moveTo>
                  <a:cubicBezTo>
                    <a:pt x="223" y="1"/>
                    <a:pt x="149" y="38"/>
                    <a:pt x="75" y="75"/>
                  </a:cubicBezTo>
                  <a:cubicBezTo>
                    <a:pt x="38" y="149"/>
                    <a:pt x="1" y="222"/>
                    <a:pt x="1" y="296"/>
                  </a:cubicBezTo>
                  <a:lnTo>
                    <a:pt x="1" y="54274"/>
                  </a:lnTo>
                  <a:cubicBezTo>
                    <a:pt x="1" y="54385"/>
                    <a:pt x="38" y="54458"/>
                    <a:pt x="75" y="54495"/>
                  </a:cubicBezTo>
                  <a:cubicBezTo>
                    <a:pt x="149" y="54569"/>
                    <a:pt x="223" y="54606"/>
                    <a:pt x="296" y="54606"/>
                  </a:cubicBezTo>
                  <a:lnTo>
                    <a:pt x="24143" y="54606"/>
                  </a:lnTo>
                  <a:cubicBezTo>
                    <a:pt x="24253" y="54606"/>
                    <a:pt x="24327" y="54569"/>
                    <a:pt x="24364" y="54495"/>
                  </a:cubicBezTo>
                  <a:cubicBezTo>
                    <a:pt x="24438" y="54458"/>
                    <a:pt x="24475" y="54385"/>
                    <a:pt x="24475" y="54274"/>
                  </a:cubicBezTo>
                  <a:lnTo>
                    <a:pt x="24475" y="296"/>
                  </a:lnTo>
                  <a:cubicBezTo>
                    <a:pt x="24475" y="222"/>
                    <a:pt x="24438" y="149"/>
                    <a:pt x="24364" y="75"/>
                  </a:cubicBezTo>
                  <a:cubicBezTo>
                    <a:pt x="24327" y="38"/>
                    <a:pt x="24253" y="1"/>
                    <a:pt x="241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4519;p64">
              <a:extLst>
                <a:ext uri="{FF2B5EF4-FFF2-40B4-BE49-F238E27FC236}">
                  <a16:creationId xmlns:a16="http://schemas.microsoft.com/office/drawing/2014/main" id="{64DCE9BF-F082-6D4D-A180-BA35180ACEBC}"/>
                </a:ext>
              </a:extLst>
            </p:cNvPr>
            <p:cNvSpPr/>
            <p:nvPr/>
          </p:nvSpPr>
          <p:spPr>
            <a:xfrm>
              <a:off x="2712425" y="920225"/>
              <a:ext cx="2101800" cy="1269975"/>
            </a:xfrm>
            <a:custGeom>
              <a:avLst/>
              <a:gdLst/>
              <a:ahLst/>
              <a:cxnLst/>
              <a:rect l="l" t="t" r="r" b="b"/>
              <a:pathLst>
                <a:path w="84072" h="50799" extrusionOk="0">
                  <a:moveTo>
                    <a:pt x="0" y="0"/>
                  </a:moveTo>
                  <a:lnTo>
                    <a:pt x="0" y="44365"/>
                  </a:lnTo>
                  <a:cubicBezTo>
                    <a:pt x="0" y="47914"/>
                    <a:pt x="2884" y="50798"/>
                    <a:pt x="6433" y="50798"/>
                  </a:cubicBezTo>
                  <a:lnTo>
                    <a:pt x="77639" y="50798"/>
                  </a:lnTo>
                  <a:cubicBezTo>
                    <a:pt x="81188" y="50798"/>
                    <a:pt x="84072" y="47914"/>
                    <a:pt x="84072" y="44365"/>
                  </a:cubicBezTo>
                  <a:lnTo>
                    <a:pt x="8407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4520;p64">
              <a:extLst>
                <a:ext uri="{FF2B5EF4-FFF2-40B4-BE49-F238E27FC236}">
                  <a16:creationId xmlns:a16="http://schemas.microsoft.com/office/drawing/2014/main" id="{125CDF1F-99D9-3540-AFE4-6997104977CA}"/>
                </a:ext>
              </a:extLst>
            </p:cNvPr>
            <p:cNvSpPr/>
            <p:nvPr/>
          </p:nvSpPr>
          <p:spPr>
            <a:xfrm>
              <a:off x="2705025" y="912825"/>
              <a:ext cx="2116600" cy="1284750"/>
            </a:xfrm>
            <a:custGeom>
              <a:avLst/>
              <a:gdLst/>
              <a:ahLst/>
              <a:cxnLst/>
              <a:rect l="l" t="t" r="r" b="b"/>
              <a:pathLst>
                <a:path w="84664" h="51390" extrusionOk="0">
                  <a:moveTo>
                    <a:pt x="84072" y="592"/>
                  </a:moveTo>
                  <a:lnTo>
                    <a:pt x="84072" y="44661"/>
                  </a:lnTo>
                  <a:cubicBezTo>
                    <a:pt x="84072" y="46362"/>
                    <a:pt x="83369" y="47878"/>
                    <a:pt x="82260" y="48987"/>
                  </a:cubicBezTo>
                  <a:cubicBezTo>
                    <a:pt x="81151" y="50096"/>
                    <a:pt x="79635" y="50761"/>
                    <a:pt x="77935" y="50761"/>
                  </a:cubicBezTo>
                  <a:lnTo>
                    <a:pt x="6729" y="50761"/>
                  </a:lnTo>
                  <a:cubicBezTo>
                    <a:pt x="5029" y="50761"/>
                    <a:pt x="3513" y="50096"/>
                    <a:pt x="2404" y="48987"/>
                  </a:cubicBezTo>
                  <a:cubicBezTo>
                    <a:pt x="1295" y="47878"/>
                    <a:pt x="592" y="46362"/>
                    <a:pt x="592" y="44661"/>
                  </a:cubicBezTo>
                  <a:lnTo>
                    <a:pt x="592" y="592"/>
                  </a:lnTo>
                  <a:close/>
                  <a:moveTo>
                    <a:pt x="296" y="1"/>
                  </a:moveTo>
                  <a:cubicBezTo>
                    <a:pt x="222" y="1"/>
                    <a:pt x="112" y="38"/>
                    <a:pt x="75" y="75"/>
                  </a:cubicBezTo>
                  <a:cubicBezTo>
                    <a:pt x="1" y="149"/>
                    <a:pt x="1" y="222"/>
                    <a:pt x="1" y="296"/>
                  </a:cubicBezTo>
                  <a:lnTo>
                    <a:pt x="1" y="44661"/>
                  </a:lnTo>
                  <a:cubicBezTo>
                    <a:pt x="1" y="48358"/>
                    <a:pt x="2995" y="51390"/>
                    <a:pt x="6729" y="51390"/>
                  </a:cubicBezTo>
                  <a:lnTo>
                    <a:pt x="77935" y="51390"/>
                  </a:lnTo>
                  <a:cubicBezTo>
                    <a:pt x="81669" y="51390"/>
                    <a:pt x="84663" y="48358"/>
                    <a:pt x="84663" y="44661"/>
                  </a:cubicBezTo>
                  <a:lnTo>
                    <a:pt x="84663" y="296"/>
                  </a:lnTo>
                  <a:cubicBezTo>
                    <a:pt x="84663" y="222"/>
                    <a:pt x="84626" y="149"/>
                    <a:pt x="84589" y="75"/>
                  </a:cubicBezTo>
                  <a:cubicBezTo>
                    <a:pt x="84515" y="38"/>
                    <a:pt x="84441" y="1"/>
                    <a:pt x="8436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4521;p64">
              <a:extLst>
                <a:ext uri="{FF2B5EF4-FFF2-40B4-BE49-F238E27FC236}">
                  <a16:creationId xmlns:a16="http://schemas.microsoft.com/office/drawing/2014/main" id="{EF91E0E2-CF21-924E-AF08-075FD1B53C69}"/>
                </a:ext>
              </a:extLst>
            </p:cNvPr>
            <p:cNvSpPr/>
            <p:nvPr/>
          </p:nvSpPr>
          <p:spPr>
            <a:xfrm>
              <a:off x="2535900" y="774200"/>
              <a:ext cx="2453925" cy="1269025"/>
            </a:xfrm>
            <a:custGeom>
              <a:avLst/>
              <a:gdLst/>
              <a:ahLst/>
              <a:cxnLst/>
              <a:rect l="l" t="t" r="r" b="b"/>
              <a:pathLst>
                <a:path w="98157" h="50761" extrusionOk="0">
                  <a:moveTo>
                    <a:pt x="3327" y="0"/>
                  </a:moveTo>
                  <a:cubicBezTo>
                    <a:pt x="1516" y="0"/>
                    <a:pt x="0" y="1479"/>
                    <a:pt x="0" y="3290"/>
                  </a:cubicBezTo>
                  <a:lnTo>
                    <a:pt x="0" y="47433"/>
                  </a:lnTo>
                  <a:cubicBezTo>
                    <a:pt x="0" y="49282"/>
                    <a:pt x="1516" y="50761"/>
                    <a:pt x="3327" y="50761"/>
                  </a:cubicBezTo>
                  <a:lnTo>
                    <a:pt x="94867" y="50761"/>
                  </a:lnTo>
                  <a:cubicBezTo>
                    <a:pt x="96678" y="50761"/>
                    <a:pt x="98157" y="49282"/>
                    <a:pt x="98157" y="47433"/>
                  </a:cubicBezTo>
                  <a:lnTo>
                    <a:pt x="98157" y="3290"/>
                  </a:lnTo>
                  <a:cubicBezTo>
                    <a:pt x="98157" y="1479"/>
                    <a:pt x="96678" y="0"/>
                    <a:pt x="948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4522;p64">
              <a:extLst>
                <a:ext uri="{FF2B5EF4-FFF2-40B4-BE49-F238E27FC236}">
                  <a16:creationId xmlns:a16="http://schemas.microsoft.com/office/drawing/2014/main" id="{43C09891-07D5-1F4D-9047-D8B021F9E379}"/>
                </a:ext>
              </a:extLst>
            </p:cNvPr>
            <p:cNvSpPr/>
            <p:nvPr/>
          </p:nvSpPr>
          <p:spPr>
            <a:xfrm>
              <a:off x="2528500" y="765875"/>
              <a:ext cx="2469650" cy="1284750"/>
            </a:xfrm>
            <a:custGeom>
              <a:avLst/>
              <a:gdLst/>
              <a:ahLst/>
              <a:cxnLst/>
              <a:rect l="l" t="t" r="r" b="b"/>
              <a:pathLst>
                <a:path w="98786" h="51390" extrusionOk="0">
                  <a:moveTo>
                    <a:pt x="95163" y="629"/>
                  </a:moveTo>
                  <a:cubicBezTo>
                    <a:pt x="95976" y="629"/>
                    <a:pt x="96715" y="962"/>
                    <a:pt x="97270" y="1516"/>
                  </a:cubicBezTo>
                  <a:cubicBezTo>
                    <a:pt x="97824" y="2034"/>
                    <a:pt x="98157" y="2810"/>
                    <a:pt x="98157" y="3623"/>
                  </a:cubicBezTo>
                  <a:lnTo>
                    <a:pt x="98157" y="47766"/>
                  </a:lnTo>
                  <a:cubicBezTo>
                    <a:pt x="98157" y="48617"/>
                    <a:pt x="97824" y="49356"/>
                    <a:pt x="97270" y="49911"/>
                  </a:cubicBezTo>
                  <a:cubicBezTo>
                    <a:pt x="96715" y="50428"/>
                    <a:pt x="95976" y="50798"/>
                    <a:pt x="95163" y="50798"/>
                  </a:cubicBezTo>
                  <a:lnTo>
                    <a:pt x="3623" y="50798"/>
                  </a:lnTo>
                  <a:cubicBezTo>
                    <a:pt x="2810" y="50798"/>
                    <a:pt x="2034" y="50428"/>
                    <a:pt x="1516" y="49911"/>
                  </a:cubicBezTo>
                  <a:cubicBezTo>
                    <a:pt x="962" y="49356"/>
                    <a:pt x="629" y="48617"/>
                    <a:pt x="629" y="47766"/>
                  </a:cubicBezTo>
                  <a:lnTo>
                    <a:pt x="629" y="3623"/>
                  </a:lnTo>
                  <a:cubicBezTo>
                    <a:pt x="629" y="2810"/>
                    <a:pt x="962" y="2034"/>
                    <a:pt x="1516" y="1516"/>
                  </a:cubicBezTo>
                  <a:cubicBezTo>
                    <a:pt x="2034" y="962"/>
                    <a:pt x="2810" y="629"/>
                    <a:pt x="3623" y="629"/>
                  </a:cubicBezTo>
                  <a:close/>
                  <a:moveTo>
                    <a:pt x="3623" y="0"/>
                  </a:moveTo>
                  <a:cubicBezTo>
                    <a:pt x="1627" y="0"/>
                    <a:pt x="0" y="1627"/>
                    <a:pt x="0" y="3623"/>
                  </a:cubicBezTo>
                  <a:lnTo>
                    <a:pt x="0" y="47766"/>
                  </a:lnTo>
                  <a:cubicBezTo>
                    <a:pt x="0" y="49763"/>
                    <a:pt x="1627" y="51390"/>
                    <a:pt x="3623" y="51390"/>
                  </a:cubicBezTo>
                  <a:lnTo>
                    <a:pt x="95163" y="51390"/>
                  </a:lnTo>
                  <a:cubicBezTo>
                    <a:pt x="97159" y="51390"/>
                    <a:pt x="98786" y="49763"/>
                    <a:pt x="98786" y="47766"/>
                  </a:cubicBezTo>
                  <a:lnTo>
                    <a:pt x="98786" y="3623"/>
                  </a:lnTo>
                  <a:cubicBezTo>
                    <a:pt x="98786" y="1627"/>
                    <a:pt x="97159" y="0"/>
                    <a:pt x="951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4523;p64">
              <a:extLst>
                <a:ext uri="{FF2B5EF4-FFF2-40B4-BE49-F238E27FC236}">
                  <a16:creationId xmlns:a16="http://schemas.microsoft.com/office/drawing/2014/main" id="{B45903EF-CB9C-2448-A3D8-A31EA72FCBD3}"/>
                </a:ext>
              </a:extLst>
            </p:cNvPr>
            <p:cNvSpPr/>
            <p:nvPr/>
          </p:nvSpPr>
          <p:spPr>
            <a:xfrm>
              <a:off x="2673600" y="862000"/>
              <a:ext cx="2179450" cy="1093425"/>
            </a:xfrm>
            <a:custGeom>
              <a:avLst/>
              <a:gdLst/>
              <a:ahLst/>
              <a:cxnLst/>
              <a:rect l="l" t="t" r="r" b="b"/>
              <a:pathLst>
                <a:path w="87178" h="43737" extrusionOk="0">
                  <a:moveTo>
                    <a:pt x="2552" y="0"/>
                  </a:moveTo>
                  <a:cubicBezTo>
                    <a:pt x="1147" y="0"/>
                    <a:pt x="1" y="1146"/>
                    <a:pt x="1" y="2588"/>
                  </a:cubicBezTo>
                  <a:lnTo>
                    <a:pt x="1" y="41149"/>
                  </a:lnTo>
                  <a:cubicBezTo>
                    <a:pt x="1" y="42554"/>
                    <a:pt x="1147" y="43737"/>
                    <a:pt x="2552" y="43737"/>
                  </a:cubicBezTo>
                  <a:lnTo>
                    <a:pt x="84589" y="43737"/>
                  </a:lnTo>
                  <a:cubicBezTo>
                    <a:pt x="86031" y="43737"/>
                    <a:pt x="87177" y="42554"/>
                    <a:pt x="87177" y="41149"/>
                  </a:cubicBezTo>
                  <a:lnTo>
                    <a:pt x="87177" y="2588"/>
                  </a:lnTo>
                  <a:cubicBezTo>
                    <a:pt x="87177" y="1146"/>
                    <a:pt x="86031" y="0"/>
                    <a:pt x="8458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4524;p64">
              <a:extLst>
                <a:ext uri="{FF2B5EF4-FFF2-40B4-BE49-F238E27FC236}">
                  <a16:creationId xmlns:a16="http://schemas.microsoft.com/office/drawing/2014/main" id="{BDC7B12D-D85C-E14C-8B3D-CBAD279B4A74}"/>
                </a:ext>
              </a:extLst>
            </p:cNvPr>
            <p:cNvSpPr/>
            <p:nvPr/>
          </p:nvSpPr>
          <p:spPr>
            <a:xfrm>
              <a:off x="2665275" y="853675"/>
              <a:ext cx="2196100" cy="1109150"/>
            </a:xfrm>
            <a:custGeom>
              <a:avLst/>
              <a:gdLst/>
              <a:ahLst/>
              <a:cxnLst/>
              <a:rect l="l" t="t" r="r" b="b"/>
              <a:pathLst>
                <a:path w="87844" h="44366" extrusionOk="0">
                  <a:moveTo>
                    <a:pt x="84922" y="629"/>
                  </a:moveTo>
                  <a:cubicBezTo>
                    <a:pt x="86179" y="629"/>
                    <a:pt x="87215" y="1664"/>
                    <a:pt x="87215" y="2921"/>
                  </a:cubicBezTo>
                  <a:lnTo>
                    <a:pt x="87215" y="41482"/>
                  </a:lnTo>
                  <a:cubicBezTo>
                    <a:pt x="87215" y="42739"/>
                    <a:pt x="86179" y="43737"/>
                    <a:pt x="84922" y="43737"/>
                  </a:cubicBezTo>
                  <a:lnTo>
                    <a:pt x="2885" y="43737"/>
                  </a:lnTo>
                  <a:cubicBezTo>
                    <a:pt x="1628" y="43737"/>
                    <a:pt x="629" y="42739"/>
                    <a:pt x="629" y="41482"/>
                  </a:cubicBezTo>
                  <a:lnTo>
                    <a:pt x="629" y="2921"/>
                  </a:lnTo>
                  <a:cubicBezTo>
                    <a:pt x="629" y="1664"/>
                    <a:pt x="1628" y="629"/>
                    <a:pt x="2885" y="629"/>
                  </a:cubicBezTo>
                  <a:close/>
                  <a:moveTo>
                    <a:pt x="2885" y="0"/>
                  </a:moveTo>
                  <a:cubicBezTo>
                    <a:pt x="1295" y="0"/>
                    <a:pt x="1" y="1294"/>
                    <a:pt x="1" y="2921"/>
                  </a:cubicBezTo>
                  <a:lnTo>
                    <a:pt x="1" y="41482"/>
                  </a:lnTo>
                  <a:cubicBezTo>
                    <a:pt x="1" y="43071"/>
                    <a:pt x="1295" y="44365"/>
                    <a:pt x="2885" y="44365"/>
                  </a:cubicBezTo>
                  <a:lnTo>
                    <a:pt x="84922" y="44365"/>
                  </a:lnTo>
                  <a:cubicBezTo>
                    <a:pt x="86549" y="44365"/>
                    <a:pt x="87843" y="43071"/>
                    <a:pt x="87843" y="41482"/>
                  </a:cubicBezTo>
                  <a:lnTo>
                    <a:pt x="87843" y="2921"/>
                  </a:lnTo>
                  <a:cubicBezTo>
                    <a:pt x="87843" y="1294"/>
                    <a:pt x="86549" y="0"/>
                    <a:pt x="849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4525;p64">
              <a:extLst>
                <a:ext uri="{FF2B5EF4-FFF2-40B4-BE49-F238E27FC236}">
                  <a16:creationId xmlns:a16="http://schemas.microsoft.com/office/drawing/2014/main" id="{A57B85BA-6F2B-6843-A92B-52259749A74D}"/>
                </a:ext>
              </a:extLst>
            </p:cNvPr>
            <p:cNvSpPr/>
            <p:nvPr/>
          </p:nvSpPr>
          <p:spPr>
            <a:xfrm>
              <a:off x="4701450" y="975675"/>
              <a:ext cx="62875" cy="15750"/>
            </a:xfrm>
            <a:custGeom>
              <a:avLst/>
              <a:gdLst/>
              <a:ahLst/>
              <a:cxnLst/>
              <a:rect l="l" t="t" r="r" b="b"/>
              <a:pathLst>
                <a:path w="2515" h="630" extrusionOk="0">
                  <a:moveTo>
                    <a:pt x="296" y="1"/>
                  </a:moveTo>
                  <a:cubicBezTo>
                    <a:pt x="111" y="1"/>
                    <a:pt x="0" y="149"/>
                    <a:pt x="0" y="296"/>
                  </a:cubicBezTo>
                  <a:cubicBezTo>
                    <a:pt x="0" y="481"/>
                    <a:pt x="111" y="629"/>
                    <a:pt x="296" y="629"/>
                  </a:cubicBezTo>
                  <a:lnTo>
                    <a:pt x="2218" y="629"/>
                  </a:lnTo>
                  <a:cubicBezTo>
                    <a:pt x="2366" y="629"/>
                    <a:pt x="2514" y="481"/>
                    <a:pt x="2514" y="296"/>
                  </a:cubicBezTo>
                  <a:cubicBezTo>
                    <a:pt x="2514" y="149"/>
                    <a:pt x="2366" y="1"/>
                    <a:pt x="221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4526;p64">
              <a:extLst>
                <a:ext uri="{FF2B5EF4-FFF2-40B4-BE49-F238E27FC236}">
                  <a16:creationId xmlns:a16="http://schemas.microsoft.com/office/drawing/2014/main" id="{BF175235-DA57-E642-868C-D0088B075E59}"/>
                </a:ext>
              </a:extLst>
            </p:cNvPr>
            <p:cNvSpPr/>
            <p:nvPr/>
          </p:nvSpPr>
          <p:spPr>
            <a:xfrm>
              <a:off x="4382575" y="975675"/>
              <a:ext cx="274525" cy="15750"/>
            </a:xfrm>
            <a:custGeom>
              <a:avLst/>
              <a:gdLst/>
              <a:ahLst/>
              <a:cxnLst/>
              <a:rect l="l" t="t" r="r" b="b"/>
              <a:pathLst>
                <a:path w="10981" h="630" extrusionOk="0">
                  <a:moveTo>
                    <a:pt x="333" y="1"/>
                  </a:moveTo>
                  <a:cubicBezTo>
                    <a:pt x="148" y="1"/>
                    <a:pt x="0" y="149"/>
                    <a:pt x="0" y="296"/>
                  </a:cubicBezTo>
                  <a:cubicBezTo>
                    <a:pt x="0" y="481"/>
                    <a:pt x="148" y="629"/>
                    <a:pt x="333" y="629"/>
                  </a:cubicBezTo>
                  <a:lnTo>
                    <a:pt x="10685" y="629"/>
                  </a:lnTo>
                  <a:cubicBezTo>
                    <a:pt x="10833" y="629"/>
                    <a:pt x="10981" y="481"/>
                    <a:pt x="10981" y="296"/>
                  </a:cubicBezTo>
                  <a:cubicBezTo>
                    <a:pt x="10981" y="149"/>
                    <a:pt x="10833" y="1"/>
                    <a:pt x="106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4527;p64">
              <a:extLst>
                <a:ext uri="{FF2B5EF4-FFF2-40B4-BE49-F238E27FC236}">
                  <a16:creationId xmlns:a16="http://schemas.microsoft.com/office/drawing/2014/main" id="{95B8A1F4-DAEF-CB45-A8C4-AAC62FA9995A}"/>
                </a:ext>
              </a:extLst>
            </p:cNvPr>
            <p:cNvSpPr/>
            <p:nvPr/>
          </p:nvSpPr>
          <p:spPr>
            <a:xfrm>
              <a:off x="3640375" y="975675"/>
              <a:ext cx="672900" cy="15750"/>
            </a:xfrm>
            <a:custGeom>
              <a:avLst/>
              <a:gdLst/>
              <a:ahLst/>
              <a:cxnLst/>
              <a:rect l="l" t="t" r="r" b="b"/>
              <a:pathLst>
                <a:path w="26916" h="630" extrusionOk="0">
                  <a:moveTo>
                    <a:pt x="334" y="1"/>
                  </a:moveTo>
                  <a:cubicBezTo>
                    <a:pt x="149" y="1"/>
                    <a:pt x="1" y="149"/>
                    <a:pt x="1" y="296"/>
                  </a:cubicBezTo>
                  <a:cubicBezTo>
                    <a:pt x="1" y="481"/>
                    <a:pt x="149" y="629"/>
                    <a:pt x="334" y="629"/>
                  </a:cubicBezTo>
                  <a:lnTo>
                    <a:pt x="26620" y="629"/>
                  </a:lnTo>
                  <a:cubicBezTo>
                    <a:pt x="26805" y="629"/>
                    <a:pt x="26915" y="481"/>
                    <a:pt x="26915" y="296"/>
                  </a:cubicBezTo>
                  <a:cubicBezTo>
                    <a:pt x="26915" y="149"/>
                    <a:pt x="26805" y="1"/>
                    <a:pt x="266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4528;p64">
              <a:extLst>
                <a:ext uri="{FF2B5EF4-FFF2-40B4-BE49-F238E27FC236}">
                  <a16:creationId xmlns:a16="http://schemas.microsoft.com/office/drawing/2014/main" id="{7B0FD0C8-52E7-5B45-8551-111EA1400284}"/>
                </a:ext>
              </a:extLst>
            </p:cNvPr>
            <p:cNvSpPr/>
            <p:nvPr/>
          </p:nvSpPr>
          <p:spPr>
            <a:xfrm>
              <a:off x="2927775" y="975675"/>
              <a:ext cx="664575" cy="15750"/>
            </a:xfrm>
            <a:custGeom>
              <a:avLst/>
              <a:gdLst/>
              <a:ahLst/>
              <a:cxnLst/>
              <a:rect l="l" t="t" r="r" b="b"/>
              <a:pathLst>
                <a:path w="26583" h="630" extrusionOk="0">
                  <a:moveTo>
                    <a:pt x="296" y="1"/>
                  </a:moveTo>
                  <a:cubicBezTo>
                    <a:pt x="148" y="1"/>
                    <a:pt x="1" y="149"/>
                    <a:pt x="1" y="296"/>
                  </a:cubicBezTo>
                  <a:cubicBezTo>
                    <a:pt x="1" y="481"/>
                    <a:pt x="148" y="629"/>
                    <a:pt x="296" y="629"/>
                  </a:cubicBezTo>
                  <a:lnTo>
                    <a:pt x="26287" y="629"/>
                  </a:lnTo>
                  <a:cubicBezTo>
                    <a:pt x="26435" y="629"/>
                    <a:pt x="26582" y="481"/>
                    <a:pt x="26582" y="296"/>
                  </a:cubicBezTo>
                  <a:cubicBezTo>
                    <a:pt x="26582" y="149"/>
                    <a:pt x="26435" y="1"/>
                    <a:pt x="2628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4529;p64">
              <a:extLst>
                <a:ext uri="{FF2B5EF4-FFF2-40B4-BE49-F238E27FC236}">
                  <a16:creationId xmlns:a16="http://schemas.microsoft.com/office/drawing/2014/main" id="{6E5DD635-77A0-4441-B3D2-FE573AE39BF8}"/>
                </a:ext>
              </a:extLst>
            </p:cNvPr>
            <p:cNvSpPr/>
            <p:nvPr/>
          </p:nvSpPr>
          <p:spPr>
            <a:xfrm>
              <a:off x="2762325" y="975675"/>
              <a:ext cx="87850" cy="15750"/>
            </a:xfrm>
            <a:custGeom>
              <a:avLst/>
              <a:gdLst/>
              <a:ahLst/>
              <a:cxnLst/>
              <a:rect l="l" t="t" r="r" b="b"/>
              <a:pathLst>
                <a:path w="3514" h="630" extrusionOk="0">
                  <a:moveTo>
                    <a:pt x="297" y="1"/>
                  </a:moveTo>
                  <a:cubicBezTo>
                    <a:pt x="149" y="1"/>
                    <a:pt x="1" y="149"/>
                    <a:pt x="1" y="296"/>
                  </a:cubicBezTo>
                  <a:cubicBezTo>
                    <a:pt x="1" y="481"/>
                    <a:pt x="149" y="629"/>
                    <a:pt x="297" y="629"/>
                  </a:cubicBezTo>
                  <a:lnTo>
                    <a:pt x="3217" y="629"/>
                  </a:lnTo>
                  <a:cubicBezTo>
                    <a:pt x="3365" y="629"/>
                    <a:pt x="3513" y="481"/>
                    <a:pt x="3513" y="296"/>
                  </a:cubicBezTo>
                  <a:cubicBezTo>
                    <a:pt x="3513" y="149"/>
                    <a:pt x="3365" y="1"/>
                    <a:pt x="32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4530;p64">
              <a:extLst>
                <a:ext uri="{FF2B5EF4-FFF2-40B4-BE49-F238E27FC236}">
                  <a16:creationId xmlns:a16="http://schemas.microsoft.com/office/drawing/2014/main" id="{033C0434-B5B9-5941-A5A0-5496054EB778}"/>
                </a:ext>
              </a:extLst>
            </p:cNvPr>
            <p:cNvSpPr/>
            <p:nvPr/>
          </p:nvSpPr>
          <p:spPr>
            <a:xfrm>
              <a:off x="4518425" y="1107850"/>
              <a:ext cx="245900" cy="14800"/>
            </a:xfrm>
            <a:custGeom>
              <a:avLst/>
              <a:gdLst/>
              <a:ahLst/>
              <a:cxnLst/>
              <a:rect l="l" t="t" r="r" b="b"/>
              <a:pathLst>
                <a:path w="9836" h="592" extrusionOk="0">
                  <a:moveTo>
                    <a:pt x="334" y="0"/>
                  </a:moveTo>
                  <a:cubicBezTo>
                    <a:pt x="149" y="0"/>
                    <a:pt x="1" y="111"/>
                    <a:pt x="1" y="296"/>
                  </a:cubicBezTo>
                  <a:cubicBezTo>
                    <a:pt x="1" y="481"/>
                    <a:pt x="149" y="592"/>
                    <a:pt x="334" y="592"/>
                  </a:cubicBezTo>
                  <a:lnTo>
                    <a:pt x="9539" y="592"/>
                  </a:lnTo>
                  <a:cubicBezTo>
                    <a:pt x="9687" y="592"/>
                    <a:pt x="9835" y="481"/>
                    <a:pt x="9835" y="296"/>
                  </a:cubicBezTo>
                  <a:cubicBezTo>
                    <a:pt x="9835" y="111"/>
                    <a:pt x="9687" y="0"/>
                    <a:pt x="95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4531;p64">
              <a:extLst>
                <a:ext uri="{FF2B5EF4-FFF2-40B4-BE49-F238E27FC236}">
                  <a16:creationId xmlns:a16="http://schemas.microsoft.com/office/drawing/2014/main" id="{B27876C3-9550-F949-B479-70C1C07D5461}"/>
                </a:ext>
              </a:extLst>
            </p:cNvPr>
            <p:cNvSpPr/>
            <p:nvPr/>
          </p:nvSpPr>
          <p:spPr>
            <a:xfrm>
              <a:off x="3946325" y="1107850"/>
              <a:ext cx="537025" cy="14800"/>
            </a:xfrm>
            <a:custGeom>
              <a:avLst/>
              <a:gdLst/>
              <a:ahLst/>
              <a:cxnLst/>
              <a:rect l="l" t="t" r="r" b="b"/>
              <a:pathLst>
                <a:path w="21481" h="592" extrusionOk="0">
                  <a:moveTo>
                    <a:pt x="296" y="0"/>
                  </a:moveTo>
                  <a:cubicBezTo>
                    <a:pt x="111" y="0"/>
                    <a:pt x="0" y="111"/>
                    <a:pt x="0" y="296"/>
                  </a:cubicBezTo>
                  <a:cubicBezTo>
                    <a:pt x="0" y="481"/>
                    <a:pt x="111" y="592"/>
                    <a:pt x="296" y="592"/>
                  </a:cubicBezTo>
                  <a:lnTo>
                    <a:pt x="21184" y="592"/>
                  </a:lnTo>
                  <a:cubicBezTo>
                    <a:pt x="21332" y="592"/>
                    <a:pt x="21480" y="481"/>
                    <a:pt x="21480" y="296"/>
                  </a:cubicBezTo>
                  <a:cubicBezTo>
                    <a:pt x="21480" y="111"/>
                    <a:pt x="21332" y="0"/>
                    <a:pt x="2118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4532;p64">
              <a:extLst>
                <a:ext uri="{FF2B5EF4-FFF2-40B4-BE49-F238E27FC236}">
                  <a16:creationId xmlns:a16="http://schemas.microsoft.com/office/drawing/2014/main" id="{CF215FD2-CA73-B94D-B523-CEBAA39B4F8E}"/>
                </a:ext>
              </a:extLst>
            </p:cNvPr>
            <p:cNvSpPr/>
            <p:nvPr/>
          </p:nvSpPr>
          <p:spPr>
            <a:xfrm>
              <a:off x="3805825" y="1107850"/>
              <a:ext cx="83200" cy="14800"/>
            </a:xfrm>
            <a:custGeom>
              <a:avLst/>
              <a:gdLst/>
              <a:ahLst/>
              <a:cxnLst/>
              <a:rect l="l" t="t" r="r" b="b"/>
              <a:pathLst>
                <a:path w="3328" h="592" extrusionOk="0">
                  <a:moveTo>
                    <a:pt x="333" y="0"/>
                  </a:moveTo>
                  <a:cubicBezTo>
                    <a:pt x="149" y="0"/>
                    <a:pt x="1" y="111"/>
                    <a:pt x="1" y="296"/>
                  </a:cubicBezTo>
                  <a:cubicBezTo>
                    <a:pt x="1" y="481"/>
                    <a:pt x="149" y="592"/>
                    <a:pt x="333" y="592"/>
                  </a:cubicBezTo>
                  <a:lnTo>
                    <a:pt x="3032" y="592"/>
                  </a:lnTo>
                  <a:cubicBezTo>
                    <a:pt x="3217" y="592"/>
                    <a:pt x="3328" y="481"/>
                    <a:pt x="3328" y="296"/>
                  </a:cubicBezTo>
                  <a:cubicBezTo>
                    <a:pt x="3328" y="111"/>
                    <a:pt x="3217" y="0"/>
                    <a:pt x="303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4533;p64">
              <a:extLst>
                <a:ext uri="{FF2B5EF4-FFF2-40B4-BE49-F238E27FC236}">
                  <a16:creationId xmlns:a16="http://schemas.microsoft.com/office/drawing/2014/main" id="{311E859B-DB74-8640-B9A5-133108E69D96}"/>
                </a:ext>
              </a:extLst>
            </p:cNvPr>
            <p:cNvSpPr/>
            <p:nvPr/>
          </p:nvSpPr>
          <p:spPr>
            <a:xfrm>
              <a:off x="3653325" y="1107850"/>
              <a:ext cx="125725" cy="14800"/>
            </a:xfrm>
            <a:custGeom>
              <a:avLst/>
              <a:gdLst/>
              <a:ahLst/>
              <a:cxnLst/>
              <a:rect l="l" t="t" r="r" b="b"/>
              <a:pathLst>
                <a:path w="5029" h="592" extrusionOk="0">
                  <a:moveTo>
                    <a:pt x="296" y="0"/>
                  </a:moveTo>
                  <a:cubicBezTo>
                    <a:pt x="148" y="0"/>
                    <a:pt x="0" y="111"/>
                    <a:pt x="0" y="296"/>
                  </a:cubicBezTo>
                  <a:cubicBezTo>
                    <a:pt x="0" y="481"/>
                    <a:pt x="148" y="592"/>
                    <a:pt x="296" y="592"/>
                  </a:cubicBezTo>
                  <a:lnTo>
                    <a:pt x="4733" y="592"/>
                  </a:lnTo>
                  <a:cubicBezTo>
                    <a:pt x="4881" y="592"/>
                    <a:pt x="5028" y="481"/>
                    <a:pt x="5028" y="296"/>
                  </a:cubicBezTo>
                  <a:cubicBezTo>
                    <a:pt x="5028" y="111"/>
                    <a:pt x="4881" y="0"/>
                    <a:pt x="473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4534;p64">
              <a:extLst>
                <a:ext uri="{FF2B5EF4-FFF2-40B4-BE49-F238E27FC236}">
                  <a16:creationId xmlns:a16="http://schemas.microsoft.com/office/drawing/2014/main" id="{C23EF035-3972-0B46-8C67-A0015C6F3EFD}"/>
                </a:ext>
              </a:extLst>
            </p:cNvPr>
            <p:cNvSpPr/>
            <p:nvPr/>
          </p:nvSpPr>
          <p:spPr>
            <a:xfrm>
              <a:off x="3131125" y="1107850"/>
              <a:ext cx="490800" cy="14800"/>
            </a:xfrm>
            <a:custGeom>
              <a:avLst/>
              <a:gdLst/>
              <a:ahLst/>
              <a:cxnLst/>
              <a:rect l="l" t="t" r="r" b="b"/>
              <a:pathLst>
                <a:path w="19632" h="592" extrusionOk="0">
                  <a:moveTo>
                    <a:pt x="333" y="0"/>
                  </a:moveTo>
                  <a:cubicBezTo>
                    <a:pt x="148" y="0"/>
                    <a:pt x="0" y="111"/>
                    <a:pt x="0" y="296"/>
                  </a:cubicBezTo>
                  <a:cubicBezTo>
                    <a:pt x="0" y="481"/>
                    <a:pt x="148" y="592"/>
                    <a:pt x="333" y="592"/>
                  </a:cubicBezTo>
                  <a:lnTo>
                    <a:pt x="19336" y="592"/>
                  </a:lnTo>
                  <a:cubicBezTo>
                    <a:pt x="19484" y="592"/>
                    <a:pt x="19631" y="481"/>
                    <a:pt x="19631" y="296"/>
                  </a:cubicBezTo>
                  <a:cubicBezTo>
                    <a:pt x="19631" y="111"/>
                    <a:pt x="19484" y="0"/>
                    <a:pt x="193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4535;p64">
              <a:extLst>
                <a:ext uri="{FF2B5EF4-FFF2-40B4-BE49-F238E27FC236}">
                  <a16:creationId xmlns:a16="http://schemas.microsoft.com/office/drawing/2014/main" id="{86987053-92F2-F749-B2AF-B7E99362AF82}"/>
                </a:ext>
              </a:extLst>
            </p:cNvPr>
            <p:cNvSpPr/>
            <p:nvPr/>
          </p:nvSpPr>
          <p:spPr>
            <a:xfrm>
              <a:off x="2762325" y="1107850"/>
              <a:ext cx="320750" cy="14800"/>
            </a:xfrm>
            <a:custGeom>
              <a:avLst/>
              <a:gdLst/>
              <a:ahLst/>
              <a:cxnLst/>
              <a:rect l="l" t="t" r="r" b="b"/>
              <a:pathLst>
                <a:path w="12830" h="592" extrusionOk="0">
                  <a:moveTo>
                    <a:pt x="297" y="0"/>
                  </a:moveTo>
                  <a:cubicBezTo>
                    <a:pt x="149" y="0"/>
                    <a:pt x="1" y="111"/>
                    <a:pt x="1" y="296"/>
                  </a:cubicBezTo>
                  <a:cubicBezTo>
                    <a:pt x="1" y="481"/>
                    <a:pt x="149" y="592"/>
                    <a:pt x="297" y="592"/>
                  </a:cubicBezTo>
                  <a:lnTo>
                    <a:pt x="12534" y="592"/>
                  </a:lnTo>
                  <a:cubicBezTo>
                    <a:pt x="12719" y="592"/>
                    <a:pt x="12830" y="481"/>
                    <a:pt x="12830" y="296"/>
                  </a:cubicBezTo>
                  <a:cubicBezTo>
                    <a:pt x="12830" y="111"/>
                    <a:pt x="12719" y="0"/>
                    <a:pt x="125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4536;p64">
              <a:extLst>
                <a:ext uri="{FF2B5EF4-FFF2-40B4-BE49-F238E27FC236}">
                  <a16:creationId xmlns:a16="http://schemas.microsoft.com/office/drawing/2014/main" id="{9C5D23AA-1745-8041-9C1B-4D7D66CD16C4}"/>
                </a:ext>
              </a:extLst>
            </p:cNvPr>
            <p:cNvSpPr/>
            <p:nvPr/>
          </p:nvSpPr>
          <p:spPr>
            <a:xfrm>
              <a:off x="4696825" y="1239100"/>
              <a:ext cx="67500" cy="15725"/>
            </a:xfrm>
            <a:custGeom>
              <a:avLst/>
              <a:gdLst/>
              <a:ahLst/>
              <a:cxnLst/>
              <a:rect l="l" t="t" r="r" b="b"/>
              <a:pathLst>
                <a:path w="2700" h="629" extrusionOk="0">
                  <a:moveTo>
                    <a:pt x="296" y="0"/>
                  </a:moveTo>
                  <a:cubicBezTo>
                    <a:pt x="148" y="0"/>
                    <a:pt x="0" y="148"/>
                    <a:pt x="0" y="333"/>
                  </a:cubicBezTo>
                  <a:cubicBezTo>
                    <a:pt x="0" y="481"/>
                    <a:pt x="148" y="629"/>
                    <a:pt x="296" y="629"/>
                  </a:cubicBezTo>
                  <a:lnTo>
                    <a:pt x="2403" y="629"/>
                  </a:lnTo>
                  <a:cubicBezTo>
                    <a:pt x="2551" y="629"/>
                    <a:pt x="2699" y="481"/>
                    <a:pt x="2699" y="333"/>
                  </a:cubicBezTo>
                  <a:cubicBezTo>
                    <a:pt x="2699" y="148"/>
                    <a:pt x="2551" y="0"/>
                    <a:pt x="240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4537;p64">
              <a:extLst>
                <a:ext uri="{FF2B5EF4-FFF2-40B4-BE49-F238E27FC236}">
                  <a16:creationId xmlns:a16="http://schemas.microsoft.com/office/drawing/2014/main" id="{C82387CA-8A09-0042-8295-F7D0DDE5EE2C}"/>
                </a:ext>
              </a:extLst>
            </p:cNvPr>
            <p:cNvSpPr/>
            <p:nvPr/>
          </p:nvSpPr>
          <p:spPr>
            <a:xfrm>
              <a:off x="3585850" y="1239100"/>
              <a:ext cx="1058300" cy="15725"/>
            </a:xfrm>
            <a:custGeom>
              <a:avLst/>
              <a:gdLst/>
              <a:ahLst/>
              <a:cxnLst/>
              <a:rect l="l" t="t" r="r" b="b"/>
              <a:pathLst>
                <a:path w="42332" h="629" extrusionOk="0">
                  <a:moveTo>
                    <a:pt x="296" y="0"/>
                  </a:moveTo>
                  <a:cubicBezTo>
                    <a:pt x="112" y="0"/>
                    <a:pt x="1" y="148"/>
                    <a:pt x="1" y="333"/>
                  </a:cubicBezTo>
                  <a:cubicBezTo>
                    <a:pt x="1" y="481"/>
                    <a:pt x="112" y="629"/>
                    <a:pt x="296" y="629"/>
                  </a:cubicBezTo>
                  <a:lnTo>
                    <a:pt x="42036" y="629"/>
                  </a:lnTo>
                  <a:cubicBezTo>
                    <a:pt x="42221" y="629"/>
                    <a:pt x="42332" y="481"/>
                    <a:pt x="42332" y="333"/>
                  </a:cubicBezTo>
                  <a:cubicBezTo>
                    <a:pt x="42332" y="148"/>
                    <a:pt x="42221" y="0"/>
                    <a:pt x="420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4538;p64">
              <a:extLst>
                <a:ext uri="{FF2B5EF4-FFF2-40B4-BE49-F238E27FC236}">
                  <a16:creationId xmlns:a16="http://schemas.microsoft.com/office/drawing/2014/main" id="{0EFF9145-4E9C-0C45-9280-ECAFB595D1E2}"/>
                </a:ext>
              </a:extLst>
            </p:cNvPr>
            <p:cNvSpPr/>
            <p:nvPr/>
          </p:nvSpPr>
          <p:spPr>
            <a:xfrm>
              <a:off x="3327050" y="1239100"/>
              <a:ext cx="201525" cy="15725"/>
            </a:xfrm>
            <a:custGeom>
              <a:avLst/>
              <a:gdLst/>
              <a:ahLst/>
              <a:cxnLst/>
              <a:rect l="l" t="t" r="r" b="b"/>
              <a:pathLst>
                <a:path w="8061" h="629" extrusionOk="0">
                  <a:moveTo>
                    <a:pt x="297" y="0"/>
                  </a:moveTo>
                  <a:cubicBezTo>
                    <a:pt x="112" y="0"/>
                    <a:pt x="1" y="148"/>
                    <a:pt x="1" y="333"/>
                  </a:cubicBezTo>
                  <a:cubicBezTo>
                    <a:pt x="1" y="481"/>
                    <a:pt x="112" y="629"/>
                    <a:pt x="297" y="629"/>
                  </a:cubicBezTo>
                  <a:lnTo>
                    <a:pt x="7765" y="629"/>
                  </a:lnTo>
                  <a:cubicBezTo>
                    <a:pt x="7913" y="629"/>
                    <a:pt x="8060" y="481"/>
                    <a:pt x="8060" y="333"/>
                  </a:cubicBezTo>
                  <a:cubicBezTo>
                    <a:pt x="8060" y="148"/>
                    <a:pt x="7913" y="0"/>
                    <a:pt x="776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4539;p64">
              <a:extLst>
                <a:ext uri="{FF2B5EF4-FFF2-40B4-BE49-F238E27FC236}">
                  <a16:creationId xmlns:a16="http://schemas.microsoft.com/office/drawing/2014/main" id="{339DD0CB-74B8-A541-9D60-81F787E6854B}"/>
                </a:ext>
              </a:extLst>
            </p:cNvPr>
            <p:cNvSpPr/>
            <p:nvPr/>
          </p:nvSpPr>
          <p:spPr>
            <a:xfrm>
              <a:off x="2762325" y="1239100"/>
              <a:ext cx="448300" cy="15725"/>
            </a:xfrm>
            <a:custGeom>
              <a:avLst/>
              <a:gdLst/>
              <a:ahLst/>
              <a:cxnLst/>
              <a:rect l="l" t="t" r="r" b="b"/>
              <a:pathLst>
                <a:path w="17932" h="629" extrusionOk="0">
                  <a:moveTo>
                    <a:pt x="297" y="0"/>
                  </a:moveTo>
                  <a:cubicBezTo>
                    <a:pt x="149" y="0"/>
                    <a:pt x="1" y="148"/>
                    <a:pt x="1" y="333"/>
                  </a:cubicBezTo>
                  <a:cubicBezTo>
                    <a:pt x="1" y="481"/>
                    <a:pt x="149" y="629"/>
                    <a:pt x="297" y="629"/>
                  </a:cubicBezTo>
                  <a:lnTo>
                    <a:pt x="17636" y="629"/>
                  </a:lnTo>
                  <a:cubicBezTo>
                    <a:pt x="17784" y="629"/>
                    <a:pt x="17932" y="481"/>
                    <a:pt x="17932" y="333"/>
                  </a:cubicBezTo>
                  <a:cubicBezTo>
                    <a:pt x="17932" y="148"/>
                    <a:pt x="17784" y="0"/>
                    <a:pt x="176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4540;p64">
              <a:extLst>
                <a:ext uri="{FF2B5EF4-FFF2-40B4-BE49-F238E27FC236}">
                  <a16:creationId xmlns:a16="http://schemas.microsoft.com/office/drawing/2014/main" id="{B544B65F-7E18-F748-9C56-CBB487946173}"/>
                </a:ext>
              </a:extLst>
            </p:cNvPr>
            <p:cNvSpPr/>
            <p:nvPr/>
          </p:nvSpPr>
          <p:spPr>
            <a:xfrm>
              <a:off x="4650600" y="1371275"/>
              <a:ext cx="113725" cy="15725"/>
            </a:xfrm>
            <a:custGeom>
              <a:avLst/>
              <a:gdLst/>
              <a:ahLst/>
              <a:cxnLst/>
              <a:rect l="l" t="t" r="r" b="b"/>
              <a:pathLst>
                <a:path w="4549" h="629" extrusionOk="0">
                  <a:moveTo>
                    <a:pt x="297" y="0"/>
                  </a:moveTo>
                  <a:cubicBezTo>
                    <a:pt x="112" y="0"/>
                    <a:pt x="1" y="148"/>
                    <a:pt x="1" y="296"/>
                  </a:cubicBezTo>
                  <a:cubicBezTo>
                    <a:pt x="1" y="481"/>
                    <a:pt x="112" y="629"/>
                    <a:pt x="297" y="629"/>
                  </a:cubicBezTo>
                  <a:lnTo>
                    <a:pt x="4252" y="629"/>
                  </a:lnTo>
                  <a:cubicBezTo>
                    <a:pt x="4400" y="629"/>
                    <a:pt x="4548" y="481"/>
                    <a:pt x="4548" y="296"/>
                  </a:cubicBezTo>
                  <a:cubicBezTo>
                    <a:pt x="4548" y="148"/>
                    <a:pt x="4400" y="0"/>
                    <a:pt x="425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4541;p64">
              <a:extLst>
                <a:ext uri="{FF2B5EF4-FFF2-40B4-BE49-F238E27FC236}">
                  <a16:creationId xmlns:a16="http://schemas.microsoft.com/office/drawing/2014/main" id="{C44C06D7-4024-4243-99DA-AE1D27280C70}"/>
                </a:ext>
              </a:extLst>
            </p:cNvPr>
            <p:cNvSpPr/>
            <p:nvPr/>
          </p:nvSpPr>
          <p:spPr>
            <a:xfrm>
              <a:off x="4408450" y="1371275"/>
              <a:ext cx="134050" cy="15725"/>
            </a:xfrm>
            <a:custGeom>
              <a:avLst/>
              <a:gdLst/>
              <a:ahLst/>
              <a:cxnLst/>
              <a:rect l="l" t="t" r="r" b="b"/>
              <a:pathLst>
                <a:path w="5362" h="629" extrusionOk="0">
                  <a:moveTo>
                    <a:pt x="296" y="0"/>
                  </a:moveTo>
                  <a:cubicBezTo>
                    <a:pt x="148" y="0"/>
                    <a:pt x="0" y="148"/>
                    <a:pt x="0" y="296"/>
                  </a:cubicBezTo>
                  <a:cubicBezTo>
                    <a:pt x="0" y="481"/>
                    <a:pt x="148" y="629"/>
                    <a:pt x="296" y="629"/>
                  </a:cubicBezTo>
                  <a:lnTo>
                    <a:pt x="5065" y="629"/>
                  </a:lnTo>
                  <a:cubicBezTo>
                    <a:pt x="5213" y="629"/>
                    <a:pt x="5361" y="481"/>
                    <a:pt x="5361" y="296"/>
                  </a:cubicBezTo>
                  <a:cubicBezTo>
                    <a:pt x="5361" y="148"/>
                    <a:pt x="5213" y="0"/>
                    <a:pt x="506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4542;p64">
              <a:extLst>
                <a:ext uri="{FF2B5EF4-FFF2-40B4-BE49-F238E27FC236}">
                  <a16:creationId xmlns:a16="http://schemas.microsoft.com/office/drawing/2014/main" id="{5A3D8509-66D9-954C-A2CA-8903D2F79110}"/>
                </a:ext>
              </a:extLst>
            </p:cNvPr>
            <p:cNvSpPr/>
            <p:nvPr/>
          </p:nvSpPr>
          <p:spPr>
            <a:xfrm>
              <a:off x="4238375" y="1371275"/>
              <a:ext cx="125725" cy="15725"/>
            </a:xfrm>
            <a:custGeom>
              <a:avLst/>
              <a:gdLst/>
              <a:ahLst/>
              <a:cxnLst/>
              <a:rect l="l" t="t" r="r" b="b"/>
              <a:pathLst>
                <a:path w="5029" h="629" extrusionOk="0">
                  <a:moveTo>
                    <a:pt x="334" y="0"/>
                  </a:moveTo>
                  <a:cubicBezTo>
                    <a:pt x="149" y="0"/>
                    <a:pt x="1" y="148"/>
                    <a:pt x="1" y="296"/>
                  </a:cubicBezTo>
                  <a:cubicBezTo>
                    <a:pt x="1" y="481"/>
                    <a:pt x="149" y="629"/>
                    <a:pt x="334" y="629"/>
                  </a:cubicBezTo>
                  <a:lnTo>
                    <a:pt x="4733" y="629"/>
                  </a:lnTo>
                  <a:cubicBezTo>
                    <a:pt x="4918" y="629"/>
                    <a:pt x="5029" y="481"/>
                    <a:pt x="5029" y="296"/>
                  </a:cubicBezTo>
                  <a:cubicBezTo>
                    <a:pt x="5029" y="148"/>
                    <a:pt x="4918" y="0"/>
                    <a:pt x="473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4543;p64">
              <a:extLst>
                <a:ext uri="{FF2B5EF4-FFF2-40B4-BE49-F238E27FC236}">
                  <a16:creationId xmlns:a16="http://schemas.microsoft.com/office/drawing/2014/main" id="{EB77AFFF-1782-874F-8996-A9462835FAC7}"/>
                </a:ext>
              </a:extLst>
            </p:cNvPr>
            <p:cNvSpPr/>
            <p:nvPr/>
          </p:nvSpPr>
          <p:spPr>
            <a:xfrm>
              <a:off x="4005475" y="1371275"/>
              <a:ext cx="184875" cy="15725"/>
            </a:xfrm>
            <a:custGeom>
              <a:avLst/>
              <a:gdLst/>
              <a:ahLst/>
              <a:cxnLst/>
              <a:rect l="l" t="t" r="r" b="b"/>
              <a:pathLst>
                <a:path w="7395" h="629" extrusionOk="0">
                  <a:moveTo>
                    <a:pt x="296" y="0"/>
                  </a:moveTo>
                  <a:cubicBezTo>
                    <a:pt x="148" y="0"/>
                    <a:pt x="0" y="148"/>
                    <a:pt x="0" y="296"/>
                  </a:cubicBezTo>
                  <a:cubicBezTo>
                    <a:pt x="0" y="481"/>
                    <a:pt x="148" y="629"/>
                    <a:pt x="296" y="629"/>
                  </a:cubicBezTo>
                  <a:lnTo>
                    <a:pt x="7099" y="629"/>
                  </a:lnTo>
                  <a:cubicBezTo>
                    <a:pt x="7283" y="629"/>
                    <a:pt x="7394" y="481"/>
                    <a:pt x="7394" y="296"/>
                  </a:cubicBezTo>
                  <a:cubicBezTo>
                    <a:pt x="7394" y="148"/>
                    <a:pt x="7283" y="0"/>
                    <a:pt x="70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4544;p64">
              <a:extLst>
                <a:ext uri="{FF2B5EF4-FFF2-40B4-BE49-F238E27FC236}">
                  <a16:creationId xmlns:a16="http://schemas.microsoft.com/office/drawing/2014/main" id="{8B4DE53E-3D80-FE4A-ABDF-E4311CECBE39}"/>
                </a:ext>
              </a:extLst>
            </p:cNvPr>
            <p:cNvSpPr/>
            <p:nvPr/>
          </p:nvSpPr>
          <p:spPr>
            <a:xfrm>
              <a:off x="3823400" y="1371275"/>
              <a:ext cx="146975" cy="15725"/>
            </a:xfrm>
            <a:custGeom>
              <a:avLst/>
              <a:gdLst/>
              <a:ahLst/>
              <a:cxnLst/>
              <a:rect l="l" t="t" r="r" b="b"/>
              <a:pathLst>
                <a:path w="5879" h="629" extrusionOk="0">
                  <a:moveTo>
                    <a:pt x="296" y="0"/>
                  </a:moveTo>
                  <a:cubicBezTo>
                    <a:pt x="111" y="0"/>
                    <a:pt x="0" y="148"/>
                    <a:pt x="0" y="296"/>
                  </a:cubicBezTo>
                  <a:cubicBezTo>
                    <a:pt x="0" y="481"/>
                    <a:pt x="111" y="629"/>
                    <a:pt x="296" y="629"/>
                  </a:cubicBezTo>
                  <a:lnTo>
                    <a:pt x="5546" y="629"/>
                  </a:lnTo>
                  <a:cubicBezTo>
                    <a:pt x="5731" y="629"/>
                    <a:pt x="5878" y="481"/>
                    <a:pt x="5878" y="296"/>
                  </a:cubicBezTo>
                  <a:cubicBezTo>
                    <a:pt x="5878" y="148"/>
                    <a:pt x="5731" y="0"/>
                    <a:pt x="554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4545;p64">
              <a:extLst>
                <a:ext uri="{FF2B5EF4-FFF2-40B4-BE49-F238E27FC236}">
                  <a16:creationId xmlns:a16="http://schemas.microsoft.com/office/drawing/2014/main" id="{BB4402C6-F623-8240-A7EB-EB1EB1EAC55E}"/>
                </a:ext>
              </a:extLst>
            </p:cNvPr>
            <p:cNvSpPr/>
            <p:nvPr/>
          </p:nvSpPr>
          <p:spPr>
            <a:xfrm>
              <a:off x="3704150" y="1371275"/>
              <a:ext cx="96150" cy="15725"/>
            </a:xfrm>
            <a:custGeom>
              <a:avLst/>
              <a:gdLst/>
              <a:ahLst/>
              <a:cxnLst/>
              <a:rect l="l" t="t" r="r" b="b"/>
              <a:pathLst>
                <a:path w="3846" h="629" extrusionOk="0">
                  <a:moveTo>
                    <a:pt x="297" y="0"/>
                  </a:moveTo>
                  <a:cubicBezTo>
                    <a:pt x="149" y="0"/>
                    <a:pt x="1" y="148"/>
                    <a:pt x="1" y="296"/>
                  </a:cubicBezTo>
                  <a:cubicBezTo>
                    <a:pt x="1" y="481"/>
                    <a:pt x="149" y="629"/>
                    <a:pt x="297" y="629"/>
                  </a:cubicBezTo>
                  <a:lnTo>
                    <a:pt x="3550" y="629"/>
                  </a:lnTo>
                  <a:cubicBezTo>
                    <a:pt x="3698" y="629"/>
                    <a:pt x="3846" y="481"/>
                    <a:pt x="3846" y="296"/>
                  </a:cubicBezTo>
                  <a:cubicBezTo>
                    <a:pt x="3846" y="148"/>
                    <a:pt x="3698" y="0"/>
                    <a:pt x="35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4546;p64">
              <a:extLst>
                <a:ext uri="{FF2B5EF4-FFF2-40B4-BE49-F238E27FC236}">
                  <a16:creationId xmlns:a16="http://schemas.microsoft.com/office/drawing/2014/main" id="{4B780233-1A17-DF46-B1DA-486513CE853D}"/>
                </a:ext>
              </a:extLst>
            </p:cNvPr>
            <p:cNvSpPr/>
            <p:nvPr/>
          </p:nvSpPr>
          <p:spPr>
            <a:xfrm>
              <a:off x="3148675" y="1371275"/>
              <a:ext cx="524075" cy="15725"/>
            </a:xfrm>
            <a:custGeom>
              <a:avLst/>
              <a:gdLst/>
              <a:ahLst/>
              <a:cxnLst/>
              <a:rect l="l" t="t" r="r" b="b"/>
              <a:pathLst>
                <a:path w="20963" h="629" extrusionOk="0">
                  <a:moveTo>
                    <a:pt x="296" y="0"/>
                  </a:moveTo>
                  <a:cubicBezTo>
                    <a:pt x="148" y="0"/>
                    <a:pt x="1" y="148"/>
                    <a:pt x="1" y="296"/>
                  </a:cubicBezTo>
                  <a:cubicBezTo>
                    <a:pt x="1" y="481"/>
                    <a:pt x="148" y="629"/>
                    <a:pt x="296" y="629"/>
                  </a:cubicBezTo>
                  <a:lnTo>
                    <a:pt x="20667" y="629"/>
                  </a:lnTo>
                  <a:cubicBezTo>
                    <a:pt x="20852" y="629"/>
                    <a:pt x="20963" y="481"/>
                    <a:pt x="20963" y="296"/>
                  </a:cubicBezTo>
                  <a:cubicBezTo>
                    <a:pt x="20963" y="148"/>
                    <a:pt x="20852" y="0"/>
                    <a:pt x="206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4547;p64">
              <a:extLst>
                <a:ext uri="{FF2B5EF4-FFF2-40B4-BE49-F238E27FC236}">
                  <a16:creationId xmlns:a16="http://schemas.microsoft.com/office/drawing/2014/main" id="{86097552-A1A7-7B42-B1CA-B2FB9B5EA9DD}"/>
                </a:ext>
              </a:extLst>
            </p:cNvPr>
            <p:cNvSpPr/>
            <p:nvPr/>
          </p:nvSpPr>
          <p:spPr>
            <a:xfrm>
              <a:off x="2762325" y="1371275"/>
              <a:ext cx="359575" cy="15725"/>
            </a:xfrm>
            <a:custGeom>
              <a:avLst/>
              <a:gdLst/>
              <a:ahLst/>
              <a:cxnLst/>
              <a:rect l="l" t="t" r="r" b="b"/>
              <a:pathLst>
                <a:path w="14383" h="629" extrusionOk="0">
                  <a:moveTo>
                    <a:pt x="297" y="0"/>
                  </a:moveTo>
                  <a:cubicBezTo>
                    <a:pt x="149" y="0"/>
                    <a:pt x="1" y="148"/>
                    <a:pt x="1" y="296"/>
                  </a:cubicBezTo>
                  <a:cubicBezTo>
                    <a:pt x="1" y="481"/>
                    <a:pt x="149" y="629"/>
                    <a:pt x="297" y="629"/>
                  </a:cubicBezTo>
                  <a:lnTo>
                    <a:pt x="14050" y="629"/>
                  </a:lnTo>
                  <a:cubicBezTo>
                    <a:pt x="14235" y="629"/>
                    <a:pt x="14382" y="481"/>
                    <a:pt x="14382" y="296"/>
                  </a:cubicBezTo>
                  <a:cubicBezTo>
                    <a:pt x="14382" y="148"/>
                    <a:pt x="14235" y="0"/>
                    <a:pt x="140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4548;p64">
              <a:extLst>
                <a:ext uri="{FF2B5EF4-FFF2-40B4-BE49-F238E27FC236}">
                  <a16:creationId xmlns:a16="http://schemas.microsoft.com/office/drawing/2014/main" id="{5DF4C9C7-952D-0543-A335-44E66A7F857B}"/>
                </a:ext>
              </a:extLst>
            </p:cNvPr>
            <p:cNvSpPr/>
            <p:nvPr/>
          </p:nvSpPr>
          <p:spPr>
            <a:xfrm>
              <a:off x="3853900" y="1569975"/>
              <a:ext cx="158075" cy="15750"/>
            </a:xfrm>
            <a:custGeom>
              <a:avLst/>
              <a:gdLst/>
              <a:ahLst/>
              <a:cxnLst/>
              <a:rect l="l" t="t" r="r" b="b"/>
              <a:pathLst>
                <a:path w="6323" h="630" extrusionOk="0">
                  <a:moveTo>
                    <a:pt x="296" y="1"/>
                  </a:moveTo>
                  <a:cubicBezTo>
                    <a:pt x="148" y="1"/>
                    <a:pt x="0" y="149"/>
                    <a:pt x="0" y="297"/>
                  </a:cubicBezTo>
                  <a:cubicBezTo>
                    <a:pt x="0" y="481"/>
                    <a:pt x="148" y="629"/>
                    <a:pt x="296" y="629"/>
                  </a:cubicBezTo>
                  <a:lnTo>
                    <a:pt x="6026" y="629"/>
                  </a:lnTo>
                  <a:cubicBezTo>
                    <a:pt x="6211" y="629"/>
                    <a:pt x="6322" y="481"/>
                    <a:pt x="6322" y="297"/>
                  </a:cubicBezTo>
                  <a:cubicBezTo>
                    <a:pt x="6322" y="149"/>
                    <a:pt x="6211" y="1"/>
                    <a:pt x="602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4549;p64">
              <a:extLst>
                <a:ext uri="{FF2B5EF4-FFF2-40B4-BE49-F238E27FC236}">
                  <a16:creationId xmlns:a16="http://schemas.microsoft.com/office/drawing/2014/main" id="{D7F51FB0-1EFA-AA47-91F0-95076717ED52}"/>
                </a:ext>
              </a:extLst>
            </p:cNvPr>
            <p:cNvSpPr/>
            <p:nvPr/>
          </p:nvSpPr>
          <p:spPr>
            <a:xfrm>
              <a:off x="3498050" y="1569975"/>
              <a:ext cx="340150" cy="15750"/>
            </a:xfrm>
            <a:custGeom>
              <a:avLst/>
              <a:gdLst/>
              <a:ahLst/>
              <a:cxnLst/>
              <a:rect l="l" t="t" r="r" b="b"/>
              <a:pathLst>
                <a:path w="13606" h="630" extrusionOk="0">
                  <a:moveTo>
                    <a:pt x="296" y="1"/>
                  </a:moveTo>
                  <a:cubicBezTo>
                    <a:pt x="148" y="1"/>
                    <a:pt x="0" y="149"/>
                    <a:pt x="0" y="297"/>
                  </a:cubicBezTo>
                  <a:cubicBezTo>
                    <a:pt x="0" y="481"/>
                    <a:pt x="148" y="629"/>
                    <a:pt x="296" y="629"/>
                  </a:cubicBezTo>
                  <a:lnTo>
                    <a:pt x="13273" y="629"/>
                  </a:lnTo>
                  <a:cubicBezTo>
                    <a:pt x="13458" y="629"/>
                    <a:pt x="13606" y="481"/>
                    <a:pt x="13606" y="297"/>
                  </a:cubicBezTo>
                  <a:cubicBezTo>
                    <a:pt x="13606" y="149"/>
                    <a:pt x="13458" y="1"/>
                    <a:pt x="132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4550;p64">
              <a:extLst>
                <a:ext uri="{FF2B5EF4-FFF2-40B4-BE49-F238E27FC236}">
                  <a16:creationId xmlns:a16="http://schemas.microsoft.com/office/drawing/2014/main" id="{E379BB4C-49DA-004F-8077-83A02B342BD7}"/>
                </a:ext>
              </a:extLst>
            </p:cNvPr>
            <p:cNvSpPr/>
            <p:nvPr/>
          </p:nvSpPr>
          <p:spPr>
            <a:xfrm>
              <a:off x="3411175" y="1569975"/>
              <a:ext cx="57325" cy="15750"/>
            </a:xfrm>
            <a:custGeom>
              <a:avLst/>
              <a:gdLst/>
              <a:ahLst/>
              <a:cxnLst/>
              <a:rect l="l" t="t" r="r" b="b"/>
              <a:pathLst>
                <a:path w="2293" h="630" extrusionOk="0">
                  <a:moveTo>
                    <a:pt x="296" y="1"/>
                  </a:moveTo>
                  <a:cubicBezTo>
                    <a:pt x="148" y="1"/>
                    <a:pt x="0" y="149"/>
                    <a:pt x="0" y="297"/>
                  </a:cubicBezTo>
                  <a:cubicBezTo>
                    <a:pt x="0" y="481"/>
                    <a:pt x="148" y="629"/>
                    <a:pt x="296" y="629"/>
                  </a:cubicBezTo>
                  <a:lnTo>
                    <a:pt x="1997" y="629"/>
                  </a:lnTo>
                  <a:cubicBezTo>
                    <a:pt x="2144" y="629"/>
                    <a:pt x="2292" y="481"/>
                    <a:pt x="2292" y="297"/>
                  </a:cubicBezTo>
                  <a:cubicBezTo>
                    <a:pt x="2292" y="149"/>
                    <a:pt x="2144" y="1"/>
                    <a:pt x="199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4551;p64">
              <a:extLst>
                <a:ext uri="{FF2B5EF4-FFF2-40B4-BE49-F238E27FC236}">
                  <a16:creationId xmlns:a16="http://schemas.microsoft.com/office/drawing/2014/main" id="{9240856A-C61D-3640-8963-59722DAA55E0}"/>
                </a:ext>
              </a:extLst>
            </p:cNvPr>
            <p:cNvSpPr/>
            <p:nvPr/>
          </p:nvSpPr>
          <p:spPr>
            <a:xfrm>
              <a:off x="3315975" y="1569975"/>
              <a:ext cx="84125" cy="15750"/>
            </a:xfrm>
            <a:custGeom>
              <a:avLst/>
              <a:gdLst/>
              <a:ahLst/>
              <a:cxnLst/>
              <a:rect l="l" t="t" r="r" b="b"/>
              <a:pathLst>
                <a:path w="3365" h="630" extrusionOk="0">
                  <a:moveTo>
                    <a:pt x="296" y="1"/>
                  </a:moveTo>
                  <a:cubicBezTo>
                    <a:pt x="148" y="1"/>
                    <a:pt x="0" y="149"/>
                    <a:pt x="0" y="297"/>
                  </a:cubicBezTo>
                  <a:cubicBezTo>
                    <a:pt x="0" y="481"/>
                    <a:pt x="148" y="629"/>
                    <a:pt x="296" y="629"/>
                  </a:cubicBezTo>
                  <a:lnTo>
                    <a:pt x="3069" y="629"/>
                  </a:lnTo>
                  <a:cubicBezTo>
                    <a:pt x="3217" y="629"/>
                    <a:pt x="3365" y="481"/>
                    <a:pt x="3365" y="297"/>
                  </a:cubicBezTo>
                  <a:cubicBezTo>
                    <a:pt x="3365" y="149"/>
                    <a:pt x="3217" y="1"/>
                    <a:pt x="30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4552;p64">
              <a:extLst>
                <a:ext uri="{FF2B5EF4-FFF2-40B4-BE49-F238E27FC236}">
                  <a16:creationId xmlns:a16="http://schemas.microsoft.com/office/drawing/2014/main" id="{43E2EE05-9E15-0D45-AE23-3D1EEBD628CA}"/>
                </a:ext>
              </a:extLst>
            </p:cNvPr>
            <p:cNvSpPr/>
            <p:nvPr/>
          </p:nvSpPr>
          <p:spPr>
            <a:xfrm>
              <a:off x="2991550" y="1569975"/>
              <a:ext cx="310575" cy="15750"/>
            </a:xfrm>
            <a:custGeom>
              <a:avLst/>
              <a:gdLst/>
              <a:ahLst/>
              <a:cxnLst/>
              <a:rect l="l" t="t" r="r" b="b"/>
              <a:pathLst>
                <a:path w="12423" h="630" extrusionOk="0">
                  <a:moveTo>
                    <a:pt x="333" y="1"/>
                  </a:moveTo>
                  <a:cubicBezTo>
                    <a:pt x="148" y="1"/>
                    <a:pt x="1" y="149"/>
                    <a:pt x="1" y="297"/>
                  </a:cubicBezTo>
                  <a:cubicBezTo>
                    <a:pt x="1" y="481"/>
                    <a:pt x="148" y="629"/>
                    <a:pt x="333" y="629"/>
                  </a:cubicBezTo>
                  <a:lnTo>
                    <a:pt x="12127" y="629"/>
                  </a:lnTo>
                  <a:cubicBezTo>
                    <a:pt x="12312" y="629"/>
                    <a:pt x="12423" y="481"/>
                    <a:pt x="12423" y="297"/>
                  </a:cubicBezTo>
                  <a:cubicBezTo>
                    <a:pt x="12423" y="149"/>
                    <a:pt x="12312" y="1"/>
                    <a:pt x="1212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4553;p64">
              <a:extLst>
                <a:ext uri="{FF2B5EF4-FFF2-40B4-BE49-F238E27FC236}">
                  <a16:creationId xmlns:a16="http://schemas.microsoft.com/office/drawing/2014/main" id="{D73ABC6C-2193-6142-A313-3813E98B6C8C}"/>
                </a:ext>
              </a:extLst>
            </p:cNvPr>
            <p:cNvSpPr/>
            <p:nvPr/>
          </p:nvSpPr>
          <p:spPr>
            <a:xfrm>
              <a:off x="2762325" y="1569975"/>
              <a:ext cx="205225" cy="15750"/>
            </a:xfrm>
            <a:custGeom>
              <a:avLst/>
              <a:gdLst/>
              <a:ahLst/>
              <a:cxnLst/>
              <a:rect l="l" t="t" r="r" b="b"/>
              <a:pathLst>
                <a:path w="8209" h="630" extrusionOk="0">
                  <a:moveTo>
                    <a:pt x="297" y="1"/>
                  </a:moveTo>
                  <a:cubicBezTo>
                    <a:pt x="149" y="1"/>
                    <a:pt x="1" y="149"/>
                    <a:pt x="1" y="297"/>
                  </a:cubicBezTo>
                  <a:cubicBezTo>
                    <a:pt x="1" y="481"/>
                    <a:pt x="149" y="629"/>
                    <a:pt x="297" y="629"/>
                  </a:cubicBezTo>
                  <a:lnTo>
                    <a:pt x="7913" y="629"/>
                  </a:lnTo>
                  <a:cubicBezTo>
                    <a:pt x="8060" y="629"/>
                    <a:pt x="8208" y="481"/>
                    <a:pt x="8208" y="297"/>
                  </a:cubicBezTo>
                  <a:cubicBezTo>
                    <a:pt x="8208" y="149"/>
                    <a:pt x="8060" y="1"/>
                    <a:pt x="79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4554;p64">
              <a:extLst>
                <a:ext uri="{FF2B5EF4-FFF2-40B4-BE49-F238E27FC236}">
                  <a16:creationId xmlns:a16="http://schemas.microsoft.com/office/drawing/2014/main" id="{9A70B12E-8127-F44D-A863-140AF4337AB6}"/>
                </a:ext>
              </a:extLst>
            </p:cNvPr>
            <p:cNvSpPr/>
            <p:nvPr/>
          </p:nvSpPr>
          <p:spPr>
            <a:xfrm>
              <a:off x="3964800" y="1702150"/>
              <a:ext cx="47175" cy="14825"/>
            </a:xfrm>
            <a:custGeom>
              <a:avLst/>
              <a:gdLst/>
              <a:ahLst/>
              <a:cxnLst/>
              <a:rect l="l" t="t" r="r" b="b"/>
              <a:pathLst>
                <a:path w="1887" h="593" extrusionOk="0">
                  <a:moveTo>
                    <a:pt x="296" y="1"/>
                  </a:moveTo>
                  <a:cubicBezTo>
                    <a:pt x="148" y="1"/>
                    <a:pt x="1" y="112"/>
                    <a:pt x="1" y="296"/>
                  </a:cubicBezTo>
                  <a:cubicBezTo>
                    <a:pt x="1" y="444"/>
                    <a:pt x="148" y="592"/>
                    <a:pt x="296" y="592"/>
                  </a:cubicBezTo>
                  <a:lnTo>
                    <a:pt x="1590" y="592"/>
                  </a:lnTo>
                  <a:cubicBezTo>
                    <a:pt x="1775" y="592"/>
                    <a:pt x="1886" y="444"/>
                    <a:pt x="1886" y="296"/>
                  </a:cubicBezTo>
                  <a:cubicBezTo>
                    <a:pt x="1886" y="112"/>
                    <a:pt x="1775" y="1"/>
                    <a:pt x="159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4555;p64">
              <a:extLst>
                <a:ext uri="{FF2B5EF4-FFF2-40B4-BE49-F238E27FC236}">
                  <a16:creationId xmlns:a16="http://schemas.microsoft.com/office/drawing/2014/main" id="{D2C42E92-95EE-3A42-9BA1-E4EB6F1DFB00}"/>
                </a:ext>
              </a:extLst>
            </p:cNvPr>
            <p:cNvSpPr/>
            <p:nvPr/>
          </p:nvSpPr>
          <p:spPr>
            <a:xfrm>
              <a:off x="3273450" y="1702150"/>
              <a:ext cx="664575" cy="14825"/>
            </a:xfrm>
            <a:custGeom>
              <a:avLst/>
              <a:gdLst/>
              <a:ahLst/>
              <a:cxnLst/>
              <a:rect l="l" t="t" r="r" b="b"/>
              <a:pathLst>
                <a:path w="26583" h="593" extrusionOk="0">
                  <a:moveTo>
                    <a:pt x="333" y="1"/>
                  </a:moveTo>
                  <a:cubicBezTo>
                    <a:pt x="148" y="1"/>
                    <a:pt x="1" y="112"/>
                    <a:pt x="1" y="296"/>
                  </a:cubicBezTo>
                  <a:cubicBezTo>
                    <a:pt x="1" y="444"/>
                    <a:pt x="148" y="592"/>
                    <a:pt x="333" y="592"/>
                  </a:cubicBezTo>
                  <a:lnTo>
                    <a:pt x="26287" y="592"/>
                  </a:lnTo>
                  <a:cubicBezTo>
                    <a:pt x="26435" y="592"/>
                    <a:pt x="26582" y="444"/>
                    <a:pt x="26582" y="296"/>
                  </a:cubicBezTo>
                  <a:cubicBezTo>
                    <a:pt x="26582" y="112"/>
                    <a:pt x="26435" y="1"/>
                    <a:pt x="2628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4556;p64">
              <a:extLst>
                <a:ext uri="{FF2B5EF4-FFF2-40B4-BE49-F238E27FC236}">
                  <a16:creationId xmlns:a16="http://schemas.microsoft.com/office/drawing/2014/main" id="{DCC2D576-52BC-0B44-8930-CCA480D958A8}"/>
                </a:ext>
              </a:extLst>
            </p:cNvPr>
            <p:cNvSpPr/>
            <p:nvPr/>
          </p:nvSpPr>
          <p:spPr>
            <a:xfrm>
              <a:off x="3112625" y="1702150"/>
              <a:ext cx="132200" cy="14825"/>
            </a:xfrm>
            <a:custGeom>
              <a:avLst/>
              <a:gdLst/>
              <a:ahLst/>
              <a:cxnLst/>
              <a:rect l="l" t="t" r="r" b="b"/>
              <a:pathLst>
                <a:path w="5288" h="593" extrusionOk="0">
                  <a:moveTo>
                    <a:pt x="333" y="1"/>
                  </a:moveTo>
                  <a:cubicBezTo>
                    <a:pt x="149" y="1"/>
                    <a:pt x="1" y="112"/>
                    <a:pt x="1" y="296"/>
                  </a:cubicBezTo>
                  <a:cubicBezTo>
                    <a:pt x="1" y="444"/>
                    <a:pt x="149" y="592"/>
                    <a:pt x="333" y="592"/>
                  </a:cubicBezTo>
                  <a:lnTo>
                    <a:pt x="4955" y="592"/>
                  </a:lnTo>
                  <a:cubicBezTo>
                    <a:pt x="5140" y="592"/>
                    <a:pt x="5287" y="444"/>
                    <a:pt x="5287" y="296"/>
                  </a:cubicBezTo>
                  <a:cubicBezTo>
                    <a:pt x="5287" y="112"/>
                    <a:pt x="5140" y="1"/>
                    <a:pt x="495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4557;p64">
              <a:extLst>
                <a:ext uri="{FF2B5EF4-FFF2-40B4-BE49-F238E27FC236}">
                  <a16:creationId xmlns:a16="http://schemas.microsoft.com/office/drawing/2014/main" id="{C91732EC-FBF2-FC4B-BFE0-98C24E2A83E5}"/>
                </a:ext>
              </a:extLst>
            </p:cNvPr>
            <p:cNvSpPr/>
            <p:nvPr/>
          </p:nvSpPr>
          <p:spPr>
            <a:xfrm>
              <a:off x="2762325" y="1702150"/>
              <a:ext cx="284700" cy="14825"/>
            </a:xfrm>
            <a:custGeom>
              <a:avLst/>
              <a:gdLst/>
              <a:ahLst/>
              <a:cxnLst/>
              <a:rect l="l" t="t" r="r" b="b"/>
              <a:pathLst>
                <a:path w="11388" h="593" extrusionOk="0">
                  <a:moveTo>
                    <a:pt x="297" y="1"/>
                  </a:moveTo>
                  <a:cubicBezTo>
                    <a:pt x="149" y="1"/>
                    <a:pt x="1" y="112"/>
                    <a:pt x="1" y="296"/>
                  </a:cubicBezTo>
                  <a:cubicBezTo>
                    <a:pt x="1" y="444"/>
                    <a:pt x="149" y="592"/>
                    <a:pt x="297" y="592"/>
                  </a:cubicBezTo>
                  <a:lnTo>
                    <a:pt x="11055" y="592"/>
                  </a:lnTo>
                  <a:cubicBezTo>
                    <a:pt x="11240" y="592"/>
                    <a:pt x="11388" y="444"/>
                    <a:pt x="11388" y="296"/>
                  </a:cubicBezTo>
                  <a:cubicBezTo>
                    <a:pt x="11388" y="112"/>
                    <a:pt x="11240" y="1"/>
                    <a:pt x="1105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4558;p64">
              <a:extLst>
                <a:ext uri="{FF2B5EF4-FFF2-40B4-BE49-F238E27FC236}">
                  <a16:creationId xmlns:a16="http://schemas.microsoft.com/office/drawing/2014/main" id="{F4264609-1FF0-344D-96D5-7D95A930D557}"/>
                </a:ext>
              </a:extLst>
            </p:cNvPr>
            <p:cNvSpPr/>
            <p:nvPr/>
          </p:nvSpPr>
          <p:spPr>
            <a:xfrm>
              <a:off x="3936150" y="1833400"/>
              <a:ext cx="75825" cy="15725"/>
            </a:xfrm>
            <a:custGeom>
              <a:avLst/>
              <a:gdLst/>
              <a:ahLst/>
              <a:cxnLst/>
              <a:rect l="l" t="t" r="r" b="b"/>
              <a:pathLst>
                <a:path w="3033" h="629" extrusionOk="0">
                  <a:moveTo>
                    <a:pt x="296" y="0"/>
                  </a:moveTo>
                  <a:cubicBezTo>
                    <a:pt x="111" y="0"/>
                    <a:pt x="0" y="148"/>
                    <a:pt x="0" y="333"/>
                  </a:cubicBezTo>
                  <a:cubicBezTo>
                    <a:pt x="0" y="481"/>
                    <a:pt x="111" y="629"/>
                    <a:pt x="296" y="629"/>
                  </a:cubicBezTo>
                  <a:lnTo>
                    <a:pt x="2736" y="629"/>
                  </a:lnTo>
                  <a:cubicBezTo>
                    <a:pt x="2921" y="629"/>
                    <a:pt x="3032" y="481"/>
                    <a:pt x="3032" y="333"/>
                  </a:cubicBezTo>
                  <a:cubicBezTo>
                    <a:pt x="3032" y="148"/>
                    <a:pt x="2921" y="0"/>
                    <a:pt x="27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4559;p64">
              <a:extLst>
                <a:ext uri="{FF2B5EF4-FFF2-40B4-BE49-F238E27FC236}">
                  <a16:creationId xmlns:a16="http://schemas.microsoft.com/office/drawing/2014/main" id="{071095D2-507C-C244-93D6-94F90C2D11DC}"/>
                </a:ext>
              </a:extLst>
            </p:cNvPr>
            <p:cNvSpPr/>
            <p:nvPr/>
          </p:nvSpPr>
          <p:spPr>
            <a:xfrm>
              <a:off x="3785500" y="1833400"/>
              <a:ext cx="88750" cy="15725"/>
            </a:xfrm>
            <a:custGeom>
              <a:avLst/>
              <a:gdLst/>
              <a:ahLst/>
              <a:cxnLst/>
              <a:rect l="l" t="t" r="r" b="b"/>
              <a:pathLst>
                <a:path w="3550" h="629" extrusionOk="0">
                  <a:moveTo>
                    <a:pt x="296" y="0"/>
                  </a:moveTo>
                  <a:cubicBezTo>
                    <a:pt x="148" y="0"/>
                    <a:pt x="0" y="148"/>
                    <a:pt x="0" y="333"/>
                  </a:cubicBezTo>
                  <a:cubicBezTo>
                    <a:pt x="0" y="481"/>
                    <a:pt x="148" y="629"/>
                    <a:pt x="296" y="629"/>
                  </a:cubicBezTo>
                  <a:lnTo>
                    <a:pt x="3254" y="629"/>
                  </a:lnTo>
                  <a:cubicBezTo>
                    <a:pt x="3439" y="629"/>
                    <a:pt x="3549" y="481"/>
                    <a:pt x="3549" y="333"/>
                  </a:cubicBezTo>
                  <a:cubicBezTo>
                    <a:pt x="3549" y="148"/>
                    <a:pt x="3439" y="0"/>
                    <a:pt x="32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4560;p64">
              <a:extLst>
                <a:ext uri="{FF2B5EF4-FFF2-40B4-BE49-F238E27FC236}">
                  <a16:creationId xmlns:a16="http://schemas.microsoft.com/office/drawing/2014/main" id="{1617693A-EB33-C649-B946-4E553BE44C4A}"/>
                </a:ext>
              </a:extLst>
            </p:cNvPr>
            <p:cNvSpPr/>
            <p:nvPr/>
          </p:nvSpPr>
          <p:spPr>
            <a:xfrm>
              <a:off x="3680125" y="1833400"/>
              <a:ext cx="84125" cy="15725"/>
            </a:xfrm>
            <a:custGeom>
              <a:avLst/>
              <a:gdLst/>
              <a:ahLst/>
              <a:cxnLst/>
              <a:rect l="l" t="t" r="r" b="b"/>
              <a:pathLst>
                <a:path w="3365" h="629" extrusionOk="0">
                  <a:moveTo>
                    <a:pt x="296" y="0"/>
                  </a:moveTo>
                  <a:cubicBezTo>
                    <a:pt x="149" y="0"/>
                    <a:pt x="1" y="148"/>
                    <a:pt x="1" y="333"/>
                  </a:cubicBezTo>
                  <a:cubicBezTo>
                    <a:pt x="1" y="481"/>
                    <a:pt x="149" y="629"/>
                    <a:pt x="296" y="629"/>
                  </a:cubicBezTo>
                  <a:lnTo>
                    <a:pt x="3032" y="629"/>
                  </a:lnTo>
                  <a:cubicBezTo>
                    <a:pt x="3217" y="629"/>
                    <a:pt x="3365" y="481"/>
                    <a:pt x="3365" y="333"/>
                  </a:cubicBezTo>
                  <a:cubicBezTo>
                    <a:pt x="3365" y="148"/>
                    <a:pt x="3217" y="0"/>
                    <a:pt x="303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4561;p64">
              <a:extLst>
                <a:ext uri="{FF2B5EF4-FFF2-40B4-BE49-F238E27FC236}">
                  <a16:creationId xmlns:a16="http://schemas.microsoft.com/office/drawing/2014/main" id="{D1D23A21-3473-6446-865B-9E866BA844CD}"/>
                </a:ext>
              </a:extLst>
            </p:cNvPr>
            <p:cNvSpPr/>
            <p:nvPr/>
          </p:nvSpPr>
          <p:spPr>
            <a:xfrm>
              <a:off x="3535025" y="1833400"/>
              <a:ext cx="121100" cy="15725"/>
            </a:xfrm>
            <a:custGeom>
              <a:avLst/>
              <a:gdLst/>
              <a:ahLst/>
              <a:cxnLst/>
              <a:rect l="l" t="t" r="r" b="b"/>
              <a:pathLst>
                <a:path w="4844" h="629" extrusionOk="0">
                  <a:moveTo>
                    <a:pt x="296" y="0"/>
                  </a:moveTo>
                  <a:cubicBezTo>
                    <a:pt x="148" y="0"/>
                    <a:pt x="0" y="148"/>
                    <a:pt x="0" y="333"/>
                  </a:cubicBezTo>
                  <a:cubicBezTo>
                    <a:pt x="0" y="481"/>
                    <a:pt x="148" y="629"/>
                    <a:pt x="296" y="629"/>
                  </a:cubicBezTo>
                  <a:lnTo>
                    <a:pt x="4511" y="629"/>
                  </a:lnTo>
                  <a:cubicBezTo>
                    <a:pt x="4696" y="629"/>
                    <a:pt x="4843" y="481"/>
                    <a:pt x="4843" y="333"/>
                  </a:cubicBezTo>
                  <a:cubicBezTo>
                    <a:pt x="4843" y="148"/>
                    <a:pt x="4696" y="0"/>
                    <a:pt x="45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4562;p64">
              <a:extLst>
                <a:ext uri="{FF2B5EF4-FFF2-40B4-BE49-F238E27FC236}">
                  <a16:creationId xmlns:a16="http://schemas.microsoft.com/office/drawing/2014/main" id="{27B55D88-1B23-7D48-BB24-FB468F3312D0}"/>
                </a:ext>
              </a:extLst>
            </p:cNvPr>
            <p:cNvSpPr/>
            <p:nvPr/>
          </p:nvSpPr>
          <p:spPr>
            <a:xfrm>
              <a:off x="3421325" y="1833400"/>
              <a:ext cx="97075" cy="15725"/>
            </a:xfrm>
            <a:custGeom>
              <a:avLst/>
              <a:gdLst/>
              <a:ahLst/>
              <a:cxnLst/>
              <a:rect l="l" t="t" r="r" b="b"/>
              <a:pathLst>
                <a:path w="3883" h="629" extrusionOk="0">
                  <a:moveTo>
                    <a:pt x="334" y="0"/>
                  </a:moveTo>
                  <a:cubicBezTo>
                    <a:pt x="149" y="0"/>
                    <a:pt x="1" y="148"/>
                    <a:pt x="1" y="333"/>
                  </a:cubicBezTo>
                  <a:cubicBezTo>
                    <a:pt x="1" y="481"/>
                    <a:pt x="149" y="629"/>
                    <a:pt x="334" y="629"/>
                  </a:cubicBezTo>
                  <a:lnTo>
                    <a:pt x="3587" y="629"/>
                  </a:lnTo>
                  <a:cubicBezTo>
                    <a:pt x="3772" y="629"/>
                    <a:pt x="3883" y="481"/>
                    <a:pt x="3883" y="333"/>
                  </a:cubicBezTo>
                  <a:cubicBezTo>
                    <a:pt x="3883" y="148"/>
                    <a:pt x="3772" y="0"/>
                    <a:pt x="358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4563;p64">
              <a:extLst>
                <a:ext uri="{FF2B5EF4-FFF2-40B4-BE49-F238E27FC236}">
                  <a16:creationId xmlns:a16="http://schemas.microsoft.com/office/drawing/2014/main" id="{6A72A81E-55D0-694B-B3F9-A2D7535B1253}"/>
                </a:ext>
              </a:extLst>
            </p:cNvPr>
            <p:cNvSpPr/>
            <p:nvPr/>
          </p:nvSpPr>
          <p:spPr>
            <a:xfrm>
              <a:off x="3347400" y="1833400"/>
              <a:ext cx="65650" cy="15725"/>
            </a:xfrm>
            <a:custGeom>
              <a:avLst/>
              <a:gdLst/>
              <a:ahLst/>
              <a:cxnLst/>
              <a:rect l="l" t="t" r="r" b="b"/>
              <a:pathLst>
                <a:path w="2626" h="629" extrusionOk="0">
                  <a:moveTo>
                    <a:pt x="333" y="0"/>
                  </a:moveTo>
                  <a:cubicBezTo>
                    <a:pt x="148" y="0"/>
                    <a:pt x="0" y="148"/>
                    <a:pt x="0" y="333"/>
                  </a:cubicBezTo>
                  <a:cubicBezTo>
                    <a:pt x="0" y="481"/>
                    <a:pt x="148" y="629"/>
                    <a:pt x="333" y="629"/>
                  </a:cubicBezTo>
                  <a:lnTo>
                    <a:pt x="2329" y="629"/>
                  </a:lnTo>
                  <a:cubicBezTo>
                    <a:pt x="2477" y="629"/>
                    <a:pt x="2625" y="481"/>
                    <a:pt x="2625" y="333"/>
                  </a:cubicBezTo>
                  <a:cubicBezTo>
                    <a:pt x="2625" y="148"/>
                    <a:pt x="2477" y="0"/>
                    <a:pt x="23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4564;p64">
              <a:extLst>
                <a:ext uri="{FF2B5EF4-FFF2-40B4-BE49-F238E27FC236}">
                  <a16:creationId xmlns:a16="http://schemas.microsoft.com/office/drawing/2014/main" id="{81DF4B93-6B76-4441-83DD-6246CC998B33}"/>
                </a:ext>
              </a:extLst>
            </p:cNvPr>
            <p:cNvSpPr/>
            <p:nvPr/>
          </p:nvSpPr>
          <p:spPr>
            <a:xfrm>
              <a:off x="3002650" y="1833400"/>
              <a:ext cx="331825" cy="15725"/>
            </a:xfrm>
            <a:custGeom>
              <a:avLst/>
              <a:gdLst/>
              <a:ahLst/>
              <a:cxnLst/>
              <a:rect l="l" t="t" r="r" b="b"/>
              <a:pathLst>
                <a:path w="13273" h="629" extrusionOk="0">
                  <a:moveTo>
                    <a:pt x="296" y="0"/>
                  </a:moveTo>
                  <a:cubicBezTo>
                    <a:pt x="111" y="0"/>
                    <a:pt x="0" y="148"/>
                    <a:pt x="0" y="333"/>
                  </a:cubicBezTo>
                  <a:cubicBezTo>
                    <a:pt x="0" y="481"/>
                    <a:pt x="111" y="629"/>
                    <a:pt x="296" y="629"/>
                  </a:cubicBezTo>
                  <a:lnTo>
                    <a:pt x="12940" y="629"/>
                  </a:lnTo>
                  <a:cubicBezTo>
                    <a:pt x="13125" y="629"/>
                    <a:pt x="13273" y="481"/>
                    <a:pt x="13273" y="333"/>
                  </a:cubicBezTo>
                  <a:cubicBezTo>
                    <a:pt x="13273" y="148"/>
                    <a:pt x="13125" y="0"/>
                    <a:pt x="1294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4565;p64">
              <a:extLst>
                <a:ext uri="{FF2B5EF4-FFF2-40B4-BE49-F238E27FC236}">
                  <a16:creationId xmlns:a16="http://schemas.microsoft.com/office/drawing/2014/main" id="{C9215FAC-259E-144E-B6BC-77010CF2AC67}"/>
                </a:ext>
              </a:extLst>
            </p:cNvPr>
            <p:cNvSpPr/>
            <p:nvPr/>
          </p:nvSpPr>
          <p:spPr>
            <a:xfrm>
              <a:off x="2762325" y="1833400"/>
              <a:ext cx="229250" cy="15725"/>
            </a:xfrm>
            <a:custGeom>
              <a:avLst/>
              <a:gdLst/>
              <a:ahLst/>
              <a:cxnLst/>
              <a:rect l="l" t="t" r="r" b="b"/>
              <a:pathLst>
                <a:path w="9170" h="629" extrusionOk="0">
                  <a:moveTo>
                    <a:pt x="297" y="0"/>
                  </a:moveTo>
                  <a:cubicBezTo>
                    <a:pt x="149" y="0"/>
                    <a:pt x="1" y="148"/>
                    <a:pt x="1" y="333"/>
                  </a:cubicBezTo>
                  <a:cubicBezTo>
                    <a:pt x="1" y="481"/>
                    <a:pt x="149" y="629"/>
                    <a:pt x="297" y="629"/>
                  </a:cubicBezTo>
                  <a:lnTo>
                    <a:pt x="8837" y="629"/>
                  </a:lnTo>
                  <a:cubicBezTo>
                    <a:pt x="9022" y="629"/>
                    <a:pt x="9170" y="481"/>
                    <a:pt x="9170" y="333"/>
                  </a:cubicBezTo>
                  <a:cubicBezTo>
                    <a:pt x="9170" y="148"/>
                    <a:pt x="9022" y="0"/>
                    <a:pt x="883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4566;p64">
              <a:extLst>
                <a:ext uri="{FF2B5EF4-FFF2-40B4-BE49-F238E27FC236}">
                  <a16:creationId xmlns:a16="http://schemas.microsoft.com/office/drawing/2014/main" id="{50973D64-FC14-8545-AED8-77E0C0643185}"/>
                </a:ext>
              </a:extLst>
            </p:cNvPr>
            <p:cNvSpPr/>
            <p:nvPr/>
          </p:nvSpPr>
          <p:spPr>
            <a:xfrm>
              <a:off x="3726350" y="2067250"/>
              <a:ext cx="73025" cy="73025"/>
            </a:xfrm>
            <a:custGeom>
              <a:avLst/>
              <a:gdLst/>
              <a:ahLst/>
              <a:cxnLst/>
              <a:rect l="l" t="t" r="r" b="b"/>
              <a:pathLst>
                <a:path w="2921" h="2921" extrusionOk="0">
                  <a:moveTo>
                    <a:pt x="1479" y="0"/>
                  </a:moveTo>
                  <a:cubicBezTo>
                    <a:pt x="666" y="0"/>
                    <a:pt x="0" y="629"/>
                    <a:pt x="0" y="1442"/>
                  </a:cubicBezTo>
                  <a:cubicBezTo>
                    <a:pt x="0" y="2255"/>
                    <a:pt x="666" y="2921"/>
                    <a:pt x="1479" y="2921"/>
                  </a:cubicBezTo>
                  <a:cubicBezTo>
                    <a:pt x="2292" y="2921"/>
                    <a:pt x="2921" y="2255"/>
                    <a:pt x="2921" y="1442"/>
                  </a:cubicBezTo>
                  <a:cubicBezTo>
                    <a:pt x="2921" y="629"/>
                    <a:pt x="2292" y="0"/>
                    <a:pt x="147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4567;p64">
              <a:extLst>
                <a:ext uri="{FF2B5EF4-FFF2-40B4-BE49-F238E27FC236}">
                  <a16:creationId xmlns:a16="http://schemas.microsoft.com/office/drawing/2014/main" id="{29192FA1-6704-6040-93AA-4B7ADC5ACADA}"/>
                </a:ext>
              </a:extLst>
            </p:cNvPr>
            <p:cNvSpPr/>
            <p:nvPr/>
          </p:nvSpPr>
          <p:spPr>
            <a:xfrm>
              <a:off x="3718950" y="2058925"/>
              <a:ext cx="88750" cy="88750"/>
            </a:xfrm>
            <a:custGeom>
              <a:avLst/>
              <a:gdLst/>
              <a:ahLst/>
              <a:cxnLst/>
              <a:rect l="l" t="t" r="r" b="b"/>
              <a:pathLst>
                <a:path w="3550" h="3550" extrusionOk="0">
                  <a:moveTo>
                    <a:pt x="1775" y="629"/>
                  </a:moveTo>
                  <a:cubicBezTo>
                    <a:pt x="2403" y="629"/>
                    <a:pt x="2921" y="1146"/>
                    <a:pt x="2921" y="1775"/>
                  </a:cubicBezTo>
                  <a:cubicBezTo>
                    <a:pt x="2921" y="2403"/>
                    <a:pt x="2403" y="2921"/>
                    <a:pt x="1775" y="2921"/>
                  </a:cubicBezTo>
                  <a:cubicBezTo>
                    <a:pt x="1146" y="2921"/>
                    <a:pt x="629" y="2403"/>
                    <a:pt x="629" y="1775"/>
                  </a:cubicBezTo>
                  <a:cubicBezTo>
                    <a:pt x="629" y="1146"/>
                    <a:pt x="1146" y="629"/>
                    <a:pt x="1775" y="629"/>
                  </a:cubicBezTo>
                  <a:close/>
                  <a:moveTo>
                    <a:pt x="1775" y="0"/>
                  </a:moveTo>
                  <a:cubicBezTo>
                    <a:pt x="814" y="0"/>
                    <a:pt x="0" y="814"/>
                    <a:pt x="0" y="1775"/>
                  </a:cubicBezTo>
                  <a:cubicBezTo>
                    <a:pt x="0" y="2736"/>
                    <a:pt x="814" y="3549"/>
                    <a:pt x="1775" y="3549"/>
                  </a:cubicBezTo>
                  <a:cubicBezTo>
                    <a:pt x="2736" y="3549"/>
                    <a:pt x="3550" y="2736"/>
                    <a:pt x="3550" y="1775"/>
                  </a:cubicBezTo>
                  <a:cubicBezTo>
                    <a:pt x="3550" y="814"/>
                    <a:pt x="2736" y="0"/>
                    <a:pt x="17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4568;p64">
              <a:extLst>
                <a:ext uri="{FF2B5EF4-FFF2-40B4-BE49-F238E27FC236}">
                  <a16:creationId xmlns:a16="http://schemas.microsoft.com/office/drawing/2014/main" id="{069EC727-5079-F94A-8F0D-5B1F2D91B54B}"/>
                </a:ext>
              </a:extLst>
            </p:cNvPr>
            <p:cNvSpPr/>
            <p:nvPr/>
          </p:nvSpPr>
          <p:spPr>
            <a:xfrm>
              <a:off x="2028475" y="3650500"/>
              <a:ext cx="3505750" cy="189500"/>
            </a:xfrm>
            <a:custGeom>
              <a:avLst/>
              <a:gdLst/>
              <a:ahLst/>
              <a:cxnLst/>
              <a:rect l="l" t="t" r="r" b="b"/>
              <a:pathLst>
                <a:path w="140230" h="7580" extrusionOk="0">
                  <a:moveTo>
                    <a:pt x="0" y="1"/>
                  </a:moveTo>
                  <a:lnTo>
                    <a:pt x="0" y="7580"/>
                  </a:lnTo>
                  <a:lnTo>
                    <a:pt x="140230" y="7580"/>
                  </a:lnTo>
                  <a:lnTo>
                    <a:pt x="14023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4569;p64">
              <a:extLst>
                <a:ext uri="{FF2B5EF4-FFF2-40B4-BE49-F238E27FC236}">
                  <a16:creationId xmlns:a16="http://schemas.microsoft.com/office/drawing/2014/main" id="{ABB9E48F-30C8-2A4B-864A-C6661E5DE858}"/>
                </a:ext>
              </a:extLst>
            </p:cNvPr>
            <p:cNvSpPr/>
            <p:nvPr/>
          </p:nvSpPr>
          <p:spPr>
            <a:xfrm>
              <a:off x="2021075" y="3643125"/>
              <a:ext cx="3521475" cy="204275"/>
            </a:xfrm>
            <a:custGeom>
              <a:avLst/>
              <a:gdLst/>
              <a:ahLst/>
              <a:cxnLst/>
              <a:rect l="l" t="t" r="r" b="b"/>
              <a:pathLst>
                <a:path w="140859" h="8171" extrusionOk="0">
                  <a:moveTo>
                    <a:pt x="140230" y="629"/>
                  </a:moveTo>
                  <a:lnTo>
                    <a:pt x="140230" y="7542"/>
                  </a:lnTo>
                  <a:lnTo>
                    <a:pt x="592" y="7542"/>
                  </a:lnTo>
                  <a:lnTo>
                    <a:pt x="592" y="629"/>
                  </a:lnTo>
                  <a:close/>
                  <a:moveTo>
                    <a:pt x="296" y="0"/>
                  </a:moveTo>
                  <a:cubicBezTo>
                    <a:pt x="222" y="0"/>
                    <a:pt x="148" y="37"/>
                    <a:pt x="74" y="74"/>
                  </a:cubicBezTo>
                  <a:cubicBezTo>
                    <a:pt x="37" y="148"/>
                    <a:pt x="0" y="222"/>
                    <a:pt x="0" y="296"/>
                  </a:cubicBezTo>
                  <a:lnTo>
                    <a:pt x="0" y="7875"/>
                  </a:lnTo>
                  <a:cubicBezTo>
                    <a:pt x="0" y="7949"/>
                    <a:pt x="37" y="8023"/>
                    <a:pt x="74" y="8097"/>
                  </a:cubicBezTo>
                  <a:cubicBezTo>
                    <a:pt x="148" y="8134"/>
                    <a:pt x="222" y="8171"/>
                    <a:pt x="296" y="8171"/>
                  </a:cubicBezTo>
                  <a:lnTo>
                    <a:pt x="140526" y="8171"/>
                  </a:lnTo>
                  <a:cubicBezTo>
                    <a:pt x="140637" y="8171"/>
                    <a:pt x="140711" y="8134"/>
                    <a:pt x="140747" y="8097"/>
                  </a:cubicBezTo>
                  <a:cubicBezTo>
                    <a:pt x="140821" y="8023"/>
                    <a:pt x="140858" y="7949"/>
                    <a:pt x="140858" y="7875"/>
                  </a:cubicBezTo>
                  <a:lnTo>
                    <a:pt x="140858" y="296"/>
                  </a:lnTo>
                  <a:cubicBezTo>
                    <a:pt x="140858" y="222"/>
                    <a:pt x="140821" y="148"/>
                    <a:pt x="140747" y="74"/>
                  </a:cubicBezTo>
                  <a:cubicBezTo>
                    <a:pt x="140711" y="37"/>
                    <a:pt x="140637" y="0"/>
                    <a:pt x="1405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4570;p64">
              <a:extLst>
                <a:ext uri="{FF2B5EF4-FFF2-40B4-BE49-F238E27FC236}">
                  <a16:creationId xmlns:a16="http://schemas.microsoft.com/office/drawing/2014/main" id="{053B0A02-5D68-9845-A0B6-1FA882345AB2}"/>
                </a:ext>
              </a:extLst>
            </p:cNvPr>
            <p:cNvSpPr/>
            <p:nvPr/>
          </p:nvSpPr>
          <p:spPr>
            <a:xfrm>
              <a:off x="1668925" y="2418450"/>
              <a:ext cx="4230400" cy="734825"/>
            </a:xfrm>
            <a:custGeom>
              <a:avLst/>
              <a:gdLst/>
              <a:ahLst/>
              <a:cxnLst/>
              <a:rect l="l" t="t" r="r" b="b"/>
              <a:pathLst>
                <a:path w="169216" h="29393" extrusionOk="0">
                  <a:moveTo>
                    <a:pt x="52647" y="1"/>
                  </a:moveTo>
                  <a:lnTo>
                    <a:pt x="1" y="15085"/>
                  </a:lnTo>
                  <a:lnTo>
                    <a:pt x="6027" y="29393"/>
                  </a:lnTo>
                  <a:lnTo>
                    <a:pt x="163189" y="29393"/>
                  </a:lnTo>
                  <a:lnTo>
                    <a:pt x="169215" y="15085"/>
                  </a:lnTo>
                  <a:lnTo>
                    <a:pt x="11656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4571;p64">
              <a:extLst>
                <a:ext uri="{FF2B5EF4-FFF2-40B4-BE49-F238E27FC236}">
                  <a16:creationId xmlns:a16="http://schemas.microsoft.com/office/drawing/2014/main" id="{41358546-7B21-F649-B03C-603DCED2F1F9}"/>
                </a:ext>
              </a:extLst>
            </p:cNvPr>
            <p:cNvSpPr/>
            <p:nvPr/>
          </p:nvSpPr>
          <p:spPr>
            <a:xfrm>
              <a:off x="1661525" y="2410150"/>
              <a:ext cx="4246100" cy="750525"/>
            </a:xfrm>
            <a:custGeom>
              <a:avLst/>
              <a:gdLst/>
              <a:ahLst/>
              <a:cxnLst/>
              <a:rect l="l" t="t" r="r" b="b"/>
              <a:pathLst>
                <a:path w="169844" h="30021" extrusionOk="0">
                  <a:moveTo>
                    <a:pt x="116791" y="629"/>
                  </a:moveTo>
                  <a:lnTo>
                    <a:pt x="169104" y="15639"/>
                  </a:lnTo>
                  <a:lnTo>
                    <a:pt x="163300" y="29429"/>
                  </a:lnTo>
                  <a:lnTo>
                    <a:pt x="6545" y="29429"/>
                  </a:lnTo>
                  <a:lnTo>
                    <a:pt x="740" y="15639"/>
                  </a:lnTo>
                  <a:lnTo>
                    <a:pt x="53017" y="629"/>
                  </a:lnTo>
                  <a:close/>
                  <a:moveTo>
                    <a:pt x="52943" y="0"/>
                  </a:moveTo>
                  <a:lnTo>
                    <a:pt x="52869" y="37"/>
                  </a:lnTo>
                  <a:lnTo>
                    <a:pt x="223" y="15121"/>
                  </a:lnTo>
                  <a:cubicBezTo>
                    <a:pt x="149" y="15158"/>
                    <a:pt x="75" y="15232"/>
                    <a:pt x="38" y="15306"/>
                  </a:cubicBezTo>
                  <a:cubicBezTo>
                    <a:pt x="1" y="15380"/>
                    <a:pt x="1" y="15454"/>
                    <a:pt x="38" y="15565"/>
                  </a:cubicBezTo>
                  <a:lnTo>
                    <a:pt x="6064" y="29836"/>
                  </a:lnTo>
                  <a:cubicBezTo>
                    <a:pt x="6101" y="29946"/>
                    <a:pt x="6212" y="30020"/>
                    <a:pt x="6323" y="30020"/>
                  </a:cubicBezTo>
                  <a:lnTo>
                    <a:pt x="163485" y="30020"/>
                  </a:lnTo>
                  <a:cubicBezTo>
                    <a:pt x="163633" y="30020"/>
                    <a:pt x="163744" y="29946"/>
                    <a:pt x="163781" y="29836"/>
                  </a:cubicBezTo>
                  <a:lnTo>
                    <a:pt x="169807" y="15565"/>
                  </a:lnTo>
                  <a:cubicBezTo>
                    <a:pt x="169844" y="15454"/>
                    <a:pt x="169844" y="15380"/>
                    <a:pt x="169807" y="15306"/>
                  </a:cubicBezTo>
                  <a:cubicBezTo>
                    <a:pt x="169770" y="15232"/>
                    <a:pt x="169696" y="15158"/>
                    <a:pt x="169622" y="15121"/>
                  </a:cubicBezTo>
                  <a:lnTo>
                    <a:pt x="116976" y="37"/>
                  </a:lnTo>
                  <a:lnTo>
                    <a:pt x="1168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4572;p64">
              <a:extLst>
                <a:ext uri="{FF2B5EF4-FFF2-40B4-BE49-F238E27FC236}">
                  <a16:creationId xmlns:a16="http://schemas.microsoft.com/office/drawing/2014/main" id="{3684ACA6-12AC-5545-BCD0-8D3DB0FFB6AD}"/>
                </a:ext>
              </a:extLst>
            </p:cNvPr>
            <p:cNvSpPr/>
            <p:nvPr/>
          </p:nvSpPr>
          <p:spPr>
            <a:xfrm>
              <a:off x="2122750" y="2690200"/>
              <a:ext cx="409475" cy="244950"/>
            </a:xfrm>
            <a:custGeom>
              <a:avLst/>
              <a:gdLst/>
              <a:ahLst/>
              <a:cxnLst/>
              <a:rect l="l" t="t" r="r" b="b"/>
              <a:pathLst>
                <a:path w="16379" h="9798" extrusionOk="0">
                  <a:moveTo>
                    <a:pt x="9391" y="0"/>
                  </a:moveTo>
                  <a:lnTo>
                    <a:pt x="0" y="2366"/>
                  </a:lnTo>
                  <a:lnTo>
                    <a:pt x="6248" y="9798"/>
                  </a:lnTo>
                  <a:lnTo>
                    <a:pt x="16378" y="8910"/>
                  </a:lnTo>
                  <a:lnTo>
                    <a:pt x="939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4573;p64">
              <a:extLst>
                <a:ext uri="{FF2B5EF4-FFF2-40B4-BE49-F238E27FC236}">
                  <a16:creationId xmlns:a16="http://schemas.microsoft.com/office/drawing/2014/main" id="{4EEF0E96-475A-ED43-85DF-1B668DADF10F}"/>
                </a:ext>
              </a:extLst>
            </p:cNvPr>
            <p:cNvSpPr/>
            <p:nvPr/>
          </p:nvSpPr>
          <p:spPr>
            <a:xfrm>
              <a:off x="2396325" y="2621800"/>
              <a:ext cx="409475" cy="244950"/>
            </a:xfrm>
            <a:custGeom>
              <a:avLst/>
              <a:gdLst/>
              <a:ahLst/>
              <a:cxnLst/>
              <a:rect l="l" t="t" r="r" b="b"/>
              <a:pathLst>
                <a:path w="16379" h="9798" extrusionOk="0">
                  <a:moveTo>
                    <a:pt x="9391" y="0"/>
                  </a:moveTo>
                  <a:lnTo>
                    <a:pt x="0" y="2367"/>
                  </a:lnTo>
                  <a:lnTo>
                    <a:pt x="6249" y="9798"/>
                  </a:lnTo>
                  <a:lnTo>
                    <a:pt x="16378" y="8910"/>
                  </a:lnTo>
                  <a:lnTo>
                    <a:pt x="939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4574;p64">
              <a:extLst>
                <a:ext uri="{FF2B5EF4-FFF2-40B4-BE49-F238E27FC236}">
                  <a16:creationId xmlns:a16="http://schemas.microsoft.com/office/drawing/2014/main" id="{5F412B32-C71E-DB45-AD94-BAA699D98A40}"/>
                </a:ext>
              </a:extLst>
            </p:cNvPr>
            <p:cNvSpPr/>
            <p:nvPr/>
          </p:nvSpPr>
          <p:spPr>
            <a:xfrm>
              <a:off x="5047125" y="2690200"/>
              <a:ext cx="409475" cy="244950"/>
            </a:xfrm>
            <a:custGeom>
              <a:avLst/>
              <a:gdLst/>
              <a:ahLst/>
              <a:cxnLst/>
              <a:rect l="l" t="t" r="r" b="b"/>
              <a:pathLst>
                <a:path w="16379" h="9798" extrusionOk="0">
                  <a:moveTo>
                    <a:pt x="6988" y="0"/>
                  </a:moveTo>
                  <a:lnTo>
                    <a:pt x="0" y="8910"/>
                  </a:lnTo>
                  <a:lnTo>
                    <a:pt x="10130" y="9798"/>
                  </a:lnTo>
                  <a:lnTo>
                    <a:pt x="16378" y="2366"/>
                  </a:lnTo>
                  <a:lnTo>
                    <a:pt x="698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4575;p64">
              <a:extLst>
                <a:ext uri="{FF2B5EF4-FFF2-40B4-BE49-F238E27FC236}">
                  <a16:creationId xmlns:a16="http://schemas.microsoft.com/office/drawing/2014/main" id="{D2BA53F2-E48C-DB4D-B28C-EB1EFF61383C}"/>
                </a:ext>
              </a:extLst>
            </p:cNvPr>
            <p:cNvSpPr/>
            <p:nvPr/>
          </p:nvSpPr>
          <p:spPr>
            <a:xfrm>
              <a:off x="4772600" y="2621800"/>
              <a:ext cx="410400" cy="244950"/>
            </a:xfrm>
            <a:custGeom>
              <a:avLst/>
              <a:gdLst/>
              <a:ahLst/>
              <a:cxnLst/>
              <a:rect l="l" t="t" r="r" b="b"/>
              <a:pathLst>
                <a:path w="16416" h="9798" extrusionOk="0">
                  <a:moveTo>
                    <a:pt x="7025" y="0"/>
                  </a:moveTo>
                  <a:lnTo>
                    <a:pt x="1" y="8910"/>
                  </a:lnTo>
                  <a:lnTo>
                    <a:pt x="10131" y="9798"/>
                  </a:lnTo>
                  <a:lnTo>
                    <a:pt x="16416" y="2367"/>
                  </a:lnTo>
                  <a:lnTo>
                    <a:pt x="702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4576;p64">
              <a:extLst>
                <a:ext uri="{FF2B5EF4-FFF2-40B4-BE49-F238E27FC236}">
                  <a16:creationId xmlns:a16="http://schemas.microsoft.com/office/drawing/2014/main" id="{DAE0E6EE-A70F-734F-853E-C5C40B7EF909}"/>
                </a:ext>
              </a:extLst>
            </p:cNvPr>
            <p:cNvSpPr/>
            <p:nvPr/>
          </p:nvSpPr>
          <p:spPr>
            <a:xfrm>
              <a:off x="1668925" y="2795550"/>
              <a:ext cx="863300" cy="854975"/>
            </a:xfrm>
            <a:custGeom>
              <a:avLst/>
              <a:gdLst/>
              <a:ahLst/>
              <a:cxnLst/>
              <a:rect l="l" t="t" r="r" b="b"/>
              <a:pathLst>
                <a:path w="34532" h="34199" extrusionOk="0">
                  <a:moveTo>
                    <a:pt x="1" y="1"/>
                  </a:moveTo>
                  <a:lnTo>
                    <a:pt x="14604" y="34199"/>
                  </a:lnTo>
                  <a:lnTo>
                    <a:pt x="31537" y="34199"/>
                  </a:lnTo>
                  <a:lnTo>
                    <a:pt x="34531" y="4696"/>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4577;p64">
              <a:extLst>
                <a:ext uri="{FF2B5EF4-FFF2-40B4-BE49-F238E27FC236}">
                  <a16:creationId xmlns:a16="http://schemas.microsoft.com/office/drawing/2014/main" id="{F39CE997-BAB4-4345-9A5B-906FDF495C4A}"/>
                </a:ext>
              </a:extLst>
            </p:cNvPr>
            <p:cNvSpPr/>
            <p:nvPr/>
          </p:nvSpPr>
          <p:spPr>
            <a:xfrm>
              <a:off x="1661525" y="2788175"/>
              <a:ext cx="879000" cy="870675"/>
            </a:xfrm>
            <a:custGeom>
              <a:avLst/>
              <a:gdLst/>
              <a:ahLst/>
              <a:cxnLst/>
              <a:rect l="l" t="t" r="r" b="b"/>
              <a:pathLst>
                <a:path w="35160" h="34827" extrusionOk="0">
                  <a:moveTo>
                    <a:pt x="814" y="703"/>
                  </a:moveTo>
                  <a:lnTo>
                    <a:pt x="34494" y="5250"/>
                  </a:lnTo>
                  <a:lnTo>
                    <a:pt x="31526" y="34198"/>
                  </a:lnTo>
                  <a:lnTo>
                    <a:pt x="15122" y="34198"/>
                  </a:lnTo>
                  <a:lnTo>
                    <a:pt x="814" y="703"/>
                  </a:lnTo>
                  <a:close/>
                  <a:moveTo>
                    <a:pt x="334" y="0"/>
                  </a:moveTo>
                  <a:cubicBezTo>
                    <a:pt x="260" y="0"/>
                    <a:pt x="149" y="37"/>
                    <a:pt x="75" y="111"/>
                  </a:cubicBezTo>
                  <a:cubicBezTo>
                    <a:pt x="1" y="222"/>
                    <a:pt x="1" y="333"/>
                    <a:pt x="38" y="444"/>
                  </a:cubicBezTo>
                  <a:lnTo>
                    <a:pt x="14641" y="34605"/>
                  </a:lnTo>
                  <a:cubicBezTo>
                    <a:pt x="14678" y="34753"/>
                    <a:pt x="14789" y="34827"/>
                    <a:pt x="14900" y="34827"/>
                  </a:cubicBezTo>
                  <a:lnTo>
                    <a:pt x="31833" y="34827"/>
                  </a:lnTo>
                  <a:cubicBezTo>
                    <a:pt x="31980" y="34827"/>
                    <a:pt x="32091" y="34679"/>
                    <a:pt x="32128" y="34531"/>
                  </a:cubicBezTo>
                  <a:lnTo>
                    <a:pt x="35123" y="5028"/>
                  </a:lnTo>
                  <a:cubicBezTo>
                    <a:pt x="35160" y="4843"/>
                    <a:pt x="35049" y="4695"/>
                    <a:pt x="34864" y="4695"/>
                  </a:cubicBezTo>
                  <a:lnTo>
                    <a:pt x="33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4578;p64">
              <a:extLst>
                <a:ext uri="{FF2B5EF4-FFF2-40B4-BE49-F238E27FC236}">
                  <a16:creationId xmlns:a16="http://schemas.microsoft.com/office/drawing/2014/main" id="{AF732031-9C00-9E43-8901-C483048C9EFE}"/>
                </a:ext>
              </a:extLst>
            </p:cNvPr>
            <p:cNvSpPr/>
            <p:nvPr/>
          </p:nvSpPr>
          <p:spPr>
            <a:xfrm>
              <a:off x="564425" y="2517350"/>
              <a:ext cx="635925" cy="2438250"/>
            </a:xfrm>
            <a:custGeom>
              <a:avLst/>
              <a:gdLst/>
              <a:ahLst/>
              <a:cxnLst/>
              <a:rect l="l" t="t" r="r" b="b"/>
              <a:pathLst>
                <a:path w="25437" h="97530" extrusionOk="0">
                  <a:moveTo>
                    <a:pt x="1" y="1"/>
                  </a:moveTo>
                  <a:lnTo>
                    <a:pt x="1" y="97049"/>
                  </a:lnTo>
                  <a:lnTo>
                    <a:pt x="24438" y="97530"/>
                  </a:lnTo>
                  <a:lnTo>
                    <a:pt x="25437" y="97530"/>
                  </a:lnTo>
                  <a:lnTo>
                    <a:pt x="25437" y="61853"/>
                  </a:lnTo>
                  <a:lnTo>
                    <a:pt x="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4579;p64">
              <a:extLst>
                <a:ext uri="{FF2B5EF4-FFF2-40B4-BE49-F238E27FC236}">
                  <a16:creationId xmlns:a16="http://schemas.microsoft.com/office/drawing/2014/main" id="{180633C2-7C7D-494E-868F-F8E6D3B27AF6}"/>
                </a:ext>
              </a:extLst>
            </p:cNvPr>
            <p:cNvSpPr/>
            <p:nvPr/>
          </p:nvSpPr>
          <p:spPr>
            <a:xfrm>
              <a:off x="557050" y="2509725"/>
              <a:ext cx="651625" cy="2453275"/>
            </a:xfrm>
            <a:custGeom>
              <a:avLst/>
              <a:gdLst/>
              <a:ahLst/>
              <a:cxnLst/>
              <a:rect l="l" t="t" r="r" b="b"/>
              <a:pathLst>
                <a:path w="26065" h="98131" extrusionOk="0">
                  <a:moveTo>
                    <a:pt x="629" y="1859"/>
                  </a:moveTo>
                  <a:lnTo>
                    <a:pt x="25436" y="62232"/>
                  </a:lnTo>
                  <a:lnTo>
                    <a:pt x="25436" y="97502"/>
                  </a:lnTo>
                  <a:lnTo>
                    <a:pt x="24733" y="97502"/>
                  </a:lnTo>
                  <a:lnTo>
                    <a:pt x="629" y="97021"/>
                  </a:lnTo>
                  <a:lnTo>
                    <a:pt x="629" y="1859"/>
                  </a:lnTo>
                  <a:close/>
                  <a:moveTo>
                    <a:pt x="334" y="1"/>
                  </a:moveTo>
                  <a:cubicBezTo>
                    <a:pt x="310" y="1"/>
                    <a:pt x="284" y="4"/>
                    <a:pt x="259" y="10"/>
                  </a:cubicBezTo>
                  <a:cubicBezTo>
                    <a:pt x="111" y="47"/>
                    <a:pt x="0" y="158"/>
                    <a:pt x="0" y="306"/>
                  </a:cubicBezTo>
                  <a:lnTo>
                    <a:pt x="0" y="97354"/>
                  </a:lnTo>
                  <a:cubicBezTo>
                    <a:pt x="0" y="97502"/>
                    <a:pt x="148" y="97650"/>
                    <a:pt x="296" y="97650"/>
                  </a:cubicBezTo>
                  <a:lnTo>
                    <a:pt x="24733" y="98130"/>
                  </a:lnTo>
                  <a:lnTo>
                    <a:pt x="25732" y="98130"/>
                  </a:lnTo>
                  <a:cubicBezTo>
                    <a:pt x="25842" y="98130"/>
                    <a:pt x="25916" y="98093"/>
                    <a:pt x="25953" y="98056"/>
                  </a:cubicBezTo>
                  <a:cubicBezTo>
                    <a:pt x="26027" y="97982"/>
                    <a:pt x="26064" y="97908"/>
                    <a:pt x="26064" y="97835"/>
                  </a:cubicBezTo>
                  <a:lnTo>
                    <a:pt x="26064" y="62158"/>
                  </a:lnTo>
                  <a:lnTo>
                    <a:pt x="26027" y="62047"/>
                  </a:lnTo>
                  <a:lnTo>
                    <a:pt x="592" y="195"/>
                  </a:lnTo>
                  <a:cubicBezTo>
                    <a:pt x="561" y="72"/>
                    <a:pt x="454" y="1"/>
                    <a:pt x="3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4580;p64">
              <a:extLst>
                <a:ext uri="{FF2B5EF4-FFF2-40B4-BE49-F238E27FC236}">
                  <a16:creationId xmlns:a16="http://schemas.microsoft.com/office/drawing/2014/main" id="{4EACEB30-7133-AC45-939A-927D2DA397E9}"/>
                </a:ext>
              </a:extLst>
            </p:cNvPr>
            <p:cNvSpPr/>
            <p:nvPr/>
          </p:nvSpPr>
          <p:spPr>
            <a:xfrm>
              <a:off x="6378975" y="2517350"/>
              <a:ext cx="635925" cy="2438250"/>
            </a:xfrm>
            <a:custGeom>
              <a:avLst/>
              <a:gdLst/>
              <a:ahLst/>
              <a:cxnLst/>
              <a:rect l="l" t="t" r="r" b="b"/>
              <a:pathLst>
                <a:path w="25437" h="97530" extrusionOk="0">
                  <a:moveTo>
                    <a:pt x="25437" y="1"/>
                  </a:moveTo>
                  <a:lnTo>
                    <a:pt x="1" y="61853"/>
                  </a:lnTo>
                  <a:lnTo>
                    <a:pt x="1" y="97530"/>
                  </a:lnTo>
                  <a:lnTo>
                    <a:pt x="1036" y="97530"/>
                  </a:lnTo>
                  <a:lnTo>
                    <a:pt x="25437" y="97049"/>
                  </a:lnTo>
                  <a:lnTo>
                    <a:pt x="2543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4581;p64">
              <a:extLst>
                <a:ext uri="{FF2B5EF4-FFF2-40B4-BE49-F238E27FC236}">
                  <a16:creationId xmlns:a16="http://schemas.microsoft.com/office/drawing/2014/main" id="{C09F6763-2A08-4847-A85C-FD67818C2CD9}"/>
                </a:ext>
              </a:extLst>
            </p:cNvPr>
            <p:cNvSpPr/>
            <p:nvPr/>
          </p:nvSpPr>
          <p:spPr>
            <a:xfrm>
              <a:off x="6371600" y="2509725"/>
              <a:ext cx="650700" cy="2453275"/>
            </a:xfrm>
            <a:custGeom>
              <a:avLst/>
              <a:gdLst/>
              <a:ahLst/>
              <a:cxnLst/>
              <a:rect l="l" t="t" r="r" b="b"/>
              <a:pathLst>
                <a:path w="26028" h="98131" extrusionOk="0">
                  <a:moveTo>
                    <a:pt x="25436" y="1859"/>
                  </a:moveTo>
                  <a:lnTo>
                    <a:pt x="25436" y="97021"/>
                  </a:lnTo>
                  <a:lnTo>
                    <a:pt x="1331" y="97502"/>
                  </a:lnTo>
                  <a:lnTo>
                    <a:pt x="592" y="97502"/>
                  </a:lnTo>
                  <a:lnTo>
                    <a:pt x="592" y="62232"/>
                  </a:lnTo>
                  <a:lnTo>
                    <a:pt x="25436" y="1859"/>
                  </a:lnTo>
                  <a:close/>
                  <a:moveTo>
                    <a:pt x="25730" y="1"/>
                  </a:moveTo>
                  <a:cubicBezTo>
                    <a:pt x="25609" y="1"/>
                    <a:pt x="25497" y="72"/>
                    <a:pt x="25436" y="195"/>
                  </a:cubicBezTo>
                  <a:lnTo>
                    <a:pt x="0" y="62047"/>
                  </a:lnTo>
                  <a:lnTo>
                    <a:pt x="0" y="62158"/>
                  </a:lnTo>
                  <a:lnTo>
                    <a:pt x="0" y="97835"/>
                  </a:lnTo>
                  <a:cubicBezTo>
                    <a:pt x="0" y="97908"/>
                    <a:pt x="37" y="97982"/>
                    <a:pt x="74" y="98056"/>
                  </a:cubicBezTo>
                  <a:cubicBezTo>
                    <a:pt x="148" y="98093"/>
                    <a:pt x="222" y="98130"/>
                    <a:pt x="296" y="98130"/>
                  </a:cubicBezTo>
                  <a:lnTo>
                    <a:pt x="1331" y="98130"/>
                  </a:lnTo>
                  <a:lnTo>
                    <a:pt x="25732" y="97650"/>
                  </a:lnTo>
                  <a:cubicBezTo>
                    <a:pt x="25916" y="97650"/>
                    <a:pt x="26027" y="97502"/>
                    <a:pt x="26027" y="97354"/>
                  </a:cubicBezTo>
                  <a:lnTo>
                    <a:pt x="26027" y="306"/>
                  </a:lnTo>
                  <a:cubicBezTo>
                    <a:pt x="26027" y="158"/>
                    <a:pt x="25953" y="47"/>
                    <a:pt x="25805" y="10"/>
                  </a:cubicBezTo>
                  <a:cubicBezTo>
                    <a:pt x="25780" y="4"/>
                    <a:pt x="25755" y="1"/>
                    <a:pt x="257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4582;p64">
              <a:extLst>
                <a:ext uri="{FF2B5EF4-FFF2-40B4-BE49-F238E27FC236}">
                  <a16:creationId xmlns:a16="http://schemas.microsoft.com/office/drawing/2014/main" id="{3F1BC218-B1C7-1D4C-9F88-28FF295C1743}"/>
                </a:ext>
              </a:extLst>
            </p:cNvPr>
            <p:cNvSpPr/>
            <p:nvPr/>
          </p:nvSpPr>
          <p:spPr>
            <a:xfrm>
              <a:off x="564425" y="2517350"/>
              <a:ext cx="1469625" cy="1546325"/>
            </a:xfrm>
            <a:custGeom>
              <a:avLst/>
              <a:gdLst/>
              <a:ahLst/>
              <a:cxnLst/>
              <a:rect l="l" t="t" r="r" b="b"/>
              <a:pathLst>
                <a:path w="58785" h="61853" extrusionOk="0">
                  <a:moveTo>
                    <a:pt x="1" y="1"/>
                  </a:moveTo>
                  <a:lnTo>
                    <a:pt x="25363" y="61853"/>
                  </a:lnTo>
                  <a:lnTo>
                    <a:pt x="58784" y="45327"/>
                  </a:lnTo>
                  <a:lnTo>
                    <a:pt x="44181" y="11129"/>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4583;p64">
              <a:extLst>
                <a:ext uri="{FF2B5EF4-FFF2-40B4-BE49-F238E27FC236}">
                  <a16:creationId xmlns:a16="http://schemas.microsoft.com/office/drawing/2014/main" id="{1D917C71-7C60-394D-AB02-5B1C94264C7F}"/>
                </a:ext>
              </a:extLst>
            </p:cNvPr>
            <p:cNvSpPr/>
            <p:nvPr/>
          </p:nvSpPr>
          <p:spPr>
            <a:xfrm>
              <a:off x="556125" y="2509600"/>
              <a:ext cx="1487150" cy="1562075"/>
            </a:xfrm>
            <a:custGeom>
              <a:avLst/>
              <a:gdLst/>
              <a:ahLst/>
              <a:cxnLst/>
              <a:rect l="l" t="t" r="r" b="b"/>
              <a:pathLst>
                <a:path w="59486" h="62483" extrusionOk="0">
                  <a:moveTo>
                    <a:pt x="850" y="754"/>
                  </a:moveTo>
                  <a:lnTo>
                    <a:pt x="44291" y="11698"/>
                  </a:lnTo>
                  <a:lnTo>
                    <a:pt x="58752" y="45503"/>
                  </a:lnTo>
                  <a:lnTo>
                    <a:pt x="58752" y="45503"/>
                  </a:lnTo>
                  <a:lnTo>
                    <a:pt x="25879" y="61756"/>
                  </a:lnTo>
                  <a:lnTo>
                    <a:pt x="850" y="754"/>
                  </a:lnTo>
                  <a:close/>
                  <a:moveTo>
                    <a:pt x="318" y="1"/>
                  </a:moveTo>
                  <a:cubicBezTo>
                    <a:pt x="239" y="1"/>
                    <a:pt x="165" y="35"/>
                    <a:pt x="111" y="89"/>
                  </a:cubicBezTo>
                  <a:cubicBezTo>
                    <a:pt x="37" y="200"/>
                    <a:pt x="0" y="311"/>
                    <a:pt x="74" y="422"/>
                  </a:cubicBezTo>
                  <a:lnTo>
                    <a:pt x="25399" y="62274"/>
                  </a:lnTo>
                  <a:cubicBezTo>
                    <a:pt x="25436" y="62348"/>
                    <a:pt x="25510" y="62422"/>
                    <a:pt x="25584" y="62459"/>
                  </a:cubicBezTo>
                  <a:cubicBezTo>
                    <a:pt x="25614" y="62474"/>
                    <a:pt x="25651" y="62483"/>
                    <a:pt x="25689" y="62483"/>
                  </a:cubicBezTo>
                  <a:cubicBezTo>
                    <a:pt x="25743" y="62483"/>
                    <a:pt x="25799" y="62465"/>
                    <a:pt x="25842" y="62422"/>
                  </a:cubicBezTo>
                  <a:lnTo>
                    <a:pt x="59264" y="45933"/>
                  </a:lnTo>
                  <a:cubicBezTo>
                    <a:pt x="59412" y="45859"/>
                    <a:pt x="59486" y="45674"/>
                    <a:pt x="59412" y="45526"/>
                  </a:cubicBezTo>
                  <a:lnTo>
                    <a:pt x="44808" y="11328"/>
                  </a:lnTo>
                  <a:cubicBezTo>
                    <a:pt x="44771" y="11254"/>
                    <a:pt x="44697" y="11180"/>
                    <a:pt x="44587" y="11143"/>
                  </a:cubicBezTo>
                  <a:lnTo>
                    <a:pt x="407" y="15"/>
                  </a:lnTo>
                  <a:cubicBezTo>
                    <a:pt x="377" y="5"/>
                    <a:pt x="347" y="1"/>
                    <a:pt x="31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4584;p64">
              <a:extLst>
                <a:ext uri="{FF2B5EF4-FFF2-40B4-BE49-F238E27FC236}">
                  <a16:creationId xmlns:a16="http://schemas.microsoft.com/office/drawing/2014/main" id="{273D380D-AFB7-F443-86BF-1F306831BC20}"/>
                </a:ext>
              </a:extLst>
            </p:cNvPr>
            <p:cNvSpPr/>
            <p:nvPr/>
          </p:nvSpPr>
          <p:spPr>
            <a:xfrm>
              <a:off x="5038800" y="2795550"/>
              <a:ext cx="861425" cy="854975"/>
            </a:xfrm>
            <a:custGeom>
              <a:avLst/>
              <a:gdLst/>
              <a:ahLst/>
              <a:cxnLst/>
              <a:rect l="l" t="t" r="r" b="b"/>
              <a:pathLst>
                <a:path w="34457" h="34199" extrusionOk="0">
                  <a:moveTo>
                    <a:pt x="34457" y="1"/>
                  </a:moveTo>
                  <a:lnTo>
                    <a:pt x="0" y="4696"/>
                  </a:lnTo>
                  <a:lnTo>
                    <a:pt x="2958" y="34199"/>
                  </a:lnTo>
                  <a:lnTo>
                    <a:pt x="19854" y="34199"/>
                  </a:lnTo>
                  <a:lnTo>
                    <a:pt x="3445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4585;p64">
              <a:extLst>
                <a:ext uri="{FF2B5EF4-FFF2-40B4-BE49-F238E27FC236}">
                  <a16:creationId xmlns:a16="http://schemas.microsoft.com/office/drawing/2014/main" id="{C83ED94B-5488-434D-BEED-31FA2E97825C}"/>
                </a:ext>
              </a:extLst>
            </p:cNvPr>
            <p:cNvSpPr/>
            <p:nvPr/>
          </p:nvSpPr>
          <p:spPr>
            <a:xfrm>
              <a:off x="5030475" y="2788175"/>
              <a:ext cx="878075" cy="870675"/>
            </a:xfrm>
            <a:custGeom>
              <a:avLst/>
              <a:gdLst/>
              <a:ahLst/>
              <a:cxnLst/>
              <a:rect l="l" t="t" r="r" b="b"/>
              <a:pathLst>
                <a:path w="35123" h="34827" extrusionOk="0">
                  <a:moveTo>
                    <a:pt x="34272" y="703"/>
                  </a:moveTo>
                  <a:lnTo>
                    <a:pt x="19965" y="34198"/>
                  </a:lnTo>
                  <a:lnTo>
                    <a:pt x="3561" y="34198"/>
                  </a:lnTo>
                  <a:lnTo>
                    <a:pt x="666" y="5250"/>
                  </a:lnTo>
                  <a:lnTo>
                    <a:pt x="34272" y="703"/>
                  </a:lnTo>
                  <a:close/>
                  <a:moveTo>
                    <a:pt x="34753" y="0"/>
                  </a:moveTo>
                  <a:lnTo>
                    <a:pt x="296" y="4695"/>
                  </a:lnTo>
                  <a:cubicBezTo>
                    <a:pt x="149" y="4732"/>
                    <a:pt x="1" y="4880"/>
                    <a:pt x="38" y="5028"/>
                  </a:cubicBezTo>
                  <a:lnTo>
                    <a:pt x="2958" y="34531"/>
                  </a:lnTo>
                  <a:cubicBezTo>
                    <a:pt x="2995" y="34679"/>
                    <a:pt x="3106" y="34827"/>
                    <a:pt x="3291" y="34827"/>
                  </a:cubicBezTo>
                  <a:lnTo>
                    <a:pt x="20187" y="34827"/>
                  </a:lnTo>
                  <a:cubicBezTo>
                    <a:pt x="20298" y="34827"/>
                    <a:pt x="20408" y="34753"/>
                    <a:pt x="20445" y="34605"/>
                  </a:cubicBezTo>
                  <a:lnTo>
                    <a:pt x="35049" y="444"/>
                  </a:lnTo>
                  <a:cubicBezTo>
                    <a:pt x="35123" y="333"/>
                    <a:pt x="35086" y="222"/>
                    <a:pt x="35012" y="111"/>
                  </a:cubicBezTo>
                  <a:cubicBezTo>
                    <a:pt x="34938" y="37"/>
                    <a:pt x="34864" y="0"/>
                    <a:pt x="347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4586;p64">
              <a:extLst>
                <a:ext uri="{FF2B5EF4-FFF2-40B4-BE49-F238E27FC236}">
                  <a16:creationId xmlns:a16="http://schemas.microsoft.com/office/drawing/2014/main" id="{BF2208FC-3DC6-374C-BA6B-340097C43EC1}"/>
                </a:ext>
              </a:extLst>
            </p:cNvPr>
            <p:cNvSpPr/>
            <p:nvPr/>
          </p:nvSpPr>
          <p:spPr>
            <a:xfrm>
              <a:off x="5583200" y="3053425"/>
              <a:ext cx="129400" cy="107250"/>
            </a:xfrm>
            <a:custGeom>
              <a:avLst/>
              <a:gdLst/>
              <a:ahLst/>
              <a:cxnLst/>
              <a:rect l="l" t="t" r="r" b="b"/>
              <a:pathLst>
                <a:path w="5176" h="4290" extrusionOk="0">
                  <a:moveTo>
                    <a:pt x="5176" y="1"/>
                  </a:moveTo>
                  <a:lnTo>
                    <a:pt x="1442" y="371"/>
                  </a:lnTo>
                  <a:lnTo>
                    <a:pt x="0" y="4289"/>
                  </a:lnTo>
                  <a:lnTo>
                    <a:pt x="3623" y="3957"/>
                  </a:lnTo>
                  <a:lnTo>
                    <a:pt x="51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4587;p64">
              <a:extLst>
                <a:ext uri="{FF2B5EF4-FFF2-40B4-BE49-F238E27FC236}">
                  <a16:creationId xmlns:a16="http://schemas.microsoft.com/office/drawing/2014/main" id="{CF229281-26BA-6D44-92F6-088F9F4BD70A}"/>
                </a:ext>
              </a:extLst>
            </p:cNvPr>
            <p:cNvSpPr/>
            <p:nvPr/>
          </p:nvSpPr>
          <p:spPr>
            <a:xfrm>
              <a:off x="5375225" y="3075625"/>
              <a:ext cx="122950" cy="102600"/>
            </a:xfrm>
            <a:custGeom>
              <a:avLst/>
              <a:gdLst/>
              <a:ahLst/>
              <a:cxnLst/>
              <a:rect l="l" t="t" r="r" b="b"/>
              <a:pathLst>
                <a:path w="4918" h="4104" extrusionOk="0">
                  <a:moveTo>
                    <a:pt x="4918" y="0"/>
                  </a:moveTo>
                  <a:lnTo>
                    <a:pt x="1406" y="333"/>
                  </a:lnTo>
                  <a:lnTo>
                    <a:pt x="1" y="4104"/>
                  </a:lnTo>
                  <a:lnTo>
                    <a:pt x="3513" y="3808"/>
                  </a:lnTo>
                  <a:lnTo>
                    <a:pt x="491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4588;p64">
              <a:extLst>
                <a:ext uri="{FF2B5EF4-FFF2-40B4-BE49-F238E27FC236}">
                  <a16:creationId xmlns:a16="http://schemas.microsoft.com/office/drawing/2014/main" id="{6782E6E6-A509-D647-84D7-39A540B58F4D}"/>
                </a:ext>
              </a:extLst>
            </p:cNvPr>
            <p:cNvSpPr/>
            <p:nvPr/>
          </p:nvSpPr>
          <p:spPr>
            <a:xfrm>
              <a:off x="5415900" y="2996125"/>
              <a:ext cx="111850" cy="73050"/>
            </a:xfrm>
            <a:custGeom>
              <a:avLst/>
              <a:gdLst/>
              <a:ahLst/>
              <a:cxnLst/>
              <a:rect l="l" t="t" r="r" b="b"/>
              <a:pathLst>
                <a:path w="4474" h="2922" extrusionOk="0">
                  <a:moveTo>
                    <a:pt x="4474" y="1"/>
                  </a:moveTo>
                  <a:lnTo>
                    <a:pt x="962" y="407"/>
                  </a:lnTo>
                  <a:lnTo>
                    <a:pt x="0" y="2921"/>
                  </a:lnTo>
                  <a:lnTo>
                    <a:pt x="3513" y="2552"/>
                  </a:lnTo>
                  <a:lnTo>
                    <a:pt x="447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4589;p64">
              <a:extLst>
                <a:ext uri="{FF2B5EF4-FFF2-40B4-BE49-F238E27FC236}">
                  <a16:creationId xmlns:a16="http://schemas.microsoft.com/office/drawing/2014/main" id="{26DE4198-1A6F-C241-B0FF-F40D6D018B3A}"/>
                </a:ext>
              </a:extLst>
            </p:cNvPr>
            <p:cNvSpPr/>
            <p:nvPr/>
          </p:nvSpPr>
          <p:spPr>
            <a:xfrm>
              <a:off x="5520350" y="2983200"/>
              <a:ext cx="112775" cy="74875"/>
            </a:xfrm>
            <a:custGeom>
              <a:avLst/>
              <a:gdLst/>
              <a:ahLst/>
              <a:cxnLst/>
              <a:rect l="l" t="t" r="r" b="b"/>
              <a:pathLst>
                <a:path w="4511" h="2995" extrusionOk="0">
                  <a:moveTo>
                    <a:pt x="4511" y="0"/>
                  </a:moveTo>
                  <a:lnTo>
                    <a:pt x="961" y="444"/>
                  </a:lnTo>
                  <a:lnTo>
                    <a:pt x="0" y="2995"/>
                  </a:lnTo>
                  <a:lnTo>
                    <a:pt x="0" y="2995"/>
                  </a:lnTo>
                  <a:lnTo>
                    <a:pt x="3512" y="2662"/>
                  </a:lnTo>
                  <a:lnTo>
                    <a:pt x="451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4590;p64">
              <a:extLst>
                <a:ext uri="{FF2B5EF4-FFF2-40B4-BE49-F238E27FC236}">
                  <a16:creationId xmlns:a16="http://schemas.microsoft.com/office/drawing/2014/main" id="{4AC9A1BC-02D1-F548-8371-A94761A46DE5}"/>
                </a:ext>
              </a:extLst>
            </p:cNvPr>
            <p:cNvSpPr/>
            <p:nvPr/>
          </p:nvSpPr>
          <p:spPr>
            <a:xfrm>
              <a:off x="5276325" y="3085775"/>
              <a:ext cx="118350" cy="101700"/>
            </a:xfrm>
            <a:custGeom>
              <a:avLst/>
              <a:gdLst/>
              <a:ahLst/>
              <a:cxnLst/>
              <a:rect l="l" t="t" r="r" b="b"/>
              <a:pathLst>
                <a:path w="4734" h="4068" extrusionOk="0">
                  <a:moveTo>
                    <a:pt x="4733" y="1"/>
                  </a:moveTo>
                  <a:lnTo>
                    <a:pt x="1517" y="334"/>
                  </a:lnTo>
                  <a:lnTo>
                    <a:pt x="1" y="4068"/>
                  </a:lnTo>
                  <a:lnTo>
                    <a:pt x="3291" y="3772"/>
                  </a:lnTo>
                  <a:lnTo>
                    <a:pt x="473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4591;p64">
              <a:extLst>
                <a:ext uri="{FF2B5EF4-FFF2-40B4-BE49-F238E27FC236}">
                  <a16:creationId xmlns:a16="http://schemas.microsoft.com/office/drawing/2014/main" id="{20BB5AA9-1550-B440-BF30-EC26926D315D}"/>
                </a:ext>
              </a:extLst>
            </p:cNvPr>
            <p:cNvSpPr/>
            <p:nvPr/>
          </p:nvSpPr>
          <p:spPr>
            <a:xfrm>
              <a:off x="5535125" y="3168050"/>
              <a:ext cx="132200" cy="119250"/>
            </a:xfrm>
            <a:custGeom>
              <a:avLst/>
              <a:gdLst/>
              <a:ahLst/>
              <a:cxnLst/>
              <a:rect l="l" t="t" r="r" b="b"/>
              <a:pathLst>
                <a:path w="5288" h="4770" extrusionOk="0">
                  <a:moveTo>
                    <a:pt x="5287" y="0"/>
                  </a:moveTo>
                  <a:lnTo>
                    <a:pt x="1664" y="296"/>
                  </a:lnTo>
                  <a:lnTo>
                    <a:pt x="1" y="4769"/>
                  </a:lnTo>
                  <a:lnTo>
                    <a:pt x="3476" y="4585"/>
                  </a:lnTo>
                  <a:lnTo>
                    <a:pt x="528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4592;p64">
              <a:extLst>
                <a:ext uri="{FF2B5EF4-FFF2-40B4-BE49-F238E27FC236}">
                  <a16:creationId xmlns:a16="http://schemas.microsoft.com/office/drawing/2014/main" id="{F6E4EC71-E062-C94E-87DF-ECABFB40BC03}"/>
                </a:ext>
              </a:extLst>
            </p:cNvPr>
            <p:cNvSpPr/>
            <p:nvPr/>
          </p:nvSpPr>
          <p:spPr>
            <a:xfrm>
              <a:off x="5295750" y="3308525"/>
              <a:ext cx="115550" cy="81375"/>
            </a:xfrm>
            <a:custGeom>
              <a:avLst/>
              <a:gdLst/>
              <a:ahLst/>
              <a:cxnLst/>
              <a:rect l="l" t="t" r="r" b="b"/>
              <a:pathLst>
                <a:path w="4622" h="3255" extrusionOk="0">
                  <a:moveTo>
                    <a:pt x="4622" y="1"/>
                  </a:moveTo>
                  <a:lnTo>
                    <a:pt x="1146" y="223"/>
                  </a:lnTo>
                  <a:lnTo>
                    <a:pt x="0" y="3254"/>
                  </a:lnTo>
                  <a:lnTo>
                    <a:pt x="3402" y="3254"/>
                  </a:lnTo>
                  <a:lnTo>
                    <a:pt x="462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4593;p64">
              <a:extLst>
                <a:ext uri="{FF2B5EF4-FFF2-40B4-BE49-F238E27FC236}">
                  <a16:creationId xmlns:a16="http://schemas.microsoft.com/office/drawing/2014/main" id="{205647CB-060F-2E48-AF07-6F059E7D31BA}"/>
                </a:ext>
              </a:extLst>
            </p:cNvPr>
            <p:cNvSpPr/>
            <p:nvPr/>
          </p:nvSpPr>
          <p:spPr>
            <a:xfrm>
              <a:off x="5478750" y="3064525"/>
              <a:ext cx="123875" cy="104475"/>
            </a:xfrm>
            <a:custGeom>
              <a:avLst/>
              <a:gdLst/>
              <a:ahLst/>
              <a:cxnLst/>
              <a:rect l="l" t="t" r="r" b="b"/>
              <a:pathLst>
                <a:path w="4955" h="4179" extrusionOk="0">
                  <a:moveTo>
                    <a:pt x="4954" y="0"/>
                  </a:moveTo>
                  <a:lnTo>
                    <a:pt x="1442" y="370"/>
                  </a:lnTo>
                  <a:lnTo>
                    <a:pt x="0" y="4178"/>
                  </a:lnTo>
                  <a:lnTo>
                    <a:pt x="3513" y="3882"/>
                  </a:lnTo>
                  <a:lnTo>
                    <a:pt x="495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4594;p64">
              <a:extLst>
                <a:ext uri="{FF2B5EF4-FFF2-40B4-BE49-F238E27FC236}">
                  <a16:creationId xmlns:a16="http://schemas.microsoft.com/office/drawing/2014/main" id="{ED1CC3A8-3FDB-4B4E-BEE0-C3F0B0005AF4}"/>
                </a:ext>
              </a:extLst>
            </p:cNvPr>
            <p:cNvSpPr/>
            <p:nvPr/>
          </p:nvSpPr>
          <p:spPr>
            <a:xfrm>
              <a:off x="5624775" y="2969325"/>
              <a:ext cx="121100" cy="78575"/>
            </a:xfrm>
            <a:custGeom>
              <a:avLst/>
              <a:gdLst/>
              <a:ahLst/>
              <a:cxnLst/>
              <a:rect l="l" t="t" r="r" b="b"/>
              <a:pathLst>
                <a:path w="4844" h="3143" extrusionOk="0">
                  <a:moveTo>
                    <a:pt x="4844" y="0"/>
                  </a:moveTo>
                  <a:lnTo>
                    <a:pt x="999" y="481"/>
                  </a:lnTo>
                  <a:lnTo>
                    <a:pt x="1" y="3143"/>
                  </a:lnTo>
                  <a:lnTo>
                    <a:pt x="3772" y="2773"/>
                  </a:lnTo>
                  <a:lnTo>
                    <a:pt x="484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4595;p64">
              <a:extLst>
                <a:ext uri="{FF2B5EF4-FFF2-40B4-BE49-F238E27FC236}">
                  <a16:creationId xmlns:a16="http://schemas.microsoft.com/office/drawing/2014/main" id="{44AE6844-2EAC-4B4F-84B4-A39D246A66EA}"/>
                </a:ext>
              </a:extLst>
            </p:cNvPr>
            <p:cNvSpPr/>
            <p:nvPr/>
          </p:nvSpPr>
          <p:spPr>
            <a:xfrm>
              <a:off x="5193150" y="3315000"/>
              <a:ext cx="115550" cy="74900"/>
            </a:xfrm>
            <a:custGeom>
              <a:avLst/>
              <a:gdLst/>
              <a:ahLst/>
              <a:cxnLst/>
              <a:rect l="l" t="t" r="r" b="b"/>
              <a:pathLst>
                <a:path w="4622" h="2996" extrusionOk="0">
                  <a:moveTo>
                    <a:pt x="4622" y="1"/>
                  </a:moveTo>
                  <a:lnTo>
                    <a:pt x="1147" y="185"/>
                  </a:lnTo>
                  <a:lnTo>
                    <a:pt x="0" y="2995"/>
                  </a:lnTo>
                  <a:lnTo>
                    <a:pt x="3476" y="2995"/>
                  </a:lnTo>
                  <a:lnTo>
                    <a:pt x="462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4596;p64">
              <a:extLst>
                <a:ext uri="{FF2B5EF4-FFF2-40B4-BE49-F238E27FC236}">
                  <a16:creationId xmlns:a16="http://schemas.microsoft.com/office/drawing/2014/main" id="{370EC03C-1372-2340-B527-CF0167C0A6ED}"/>
                </a:ext>
              </a:extLst>
            </p:cNvPr>
            <p:cNvSpPr/>
            <p:nvPr/>
          </p:nvSpPr>
          <p:spPr>
            <a:xfrm>
              <a:off x="5320700" y="3009075"/>
              <a:ext cx="102625" cy="69325"/>
            </a:xfrm>
            <a:custGeom>
              <a:avLst/>
              <a:gdLst/>
              <a:ahLst/>
              <a:cxnLst/>
              <a:rect l="l" t="t" r="r" b="b"/>
              <a:pathLst>
                <a:path w="4105" h="2773" extrusionOk="0">
                  <a:moveTo>
                    <a:pt x="4104" y="0"/>
                  </a:moveTo>
                  <a:lnTo>
                    <a:pt x="962" y="370"/>
                  </a:lnTo>
                  <a:lnTo>
                    <a:pt x="0" y="2773"/>
                  </a:lnTo>
                  <a:lnTo>
                    <a:pt x="0" y="2773"/>
                  </a:lnTo>
                  <a:lnTo>
                    <a:pt x="3180" y="2477"/>
                  </a:lnTo>
                  <a:lnTo>
                    <a:pt x="410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4597;p64">
              <a:extLst>
                <a:ext uri="{FF2B5EF4-FFF2-40B4-BE49-F238E27FC236}">
                  <a16:creationId xmlns:a16="http://schemas.microsoft.com/office/drawing/2014/main" id="{90353A51-5259-1F48-8AA2-0C2717DB9CCE}"/>
                </a:ext>
              </a:extLst>
            </p:cNvPr>
            <p:cNvSpPr/>
            <p:nvPr/>
          </p:nvSpPr>
          <p:spPr>
            <a:xfrm>
              <a:off x="5497225" y="3297450"/>
              <a:ext cx="119275" cy="92450"/>
            </a:xfrm>
            <a:custGeom>
              <a:avLst/>
              <a:gdLst/>
              <a:ahLst/>
              <a:cxnLst/>
              <a:rect l="l" t="t" r="r" b="b"/>
              <a:pathLst>
                <a:path w="4771" h="3698" extrusionOk="0">
                  <a:moveTo>
                    <a:pt x="4770" y="0"/>
                  </a:moveTo>
                  <a:lnTo>
                    <a:pt x="1295" y="185"/>
                  </a:lnTo>
                  <a:lnTo>
                    <a:pt x="1" y="3697"/>
                  </a:lnTo>
                  <a:lnTo>
                    <a:pt x="3291" y="3697"/>
                  </a:lnTo>
                  <a:lnTo>
                    <a:pt x="477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4598;p64">
              <a:extLst>
                <a:ext uri="{FF2B5EF4-FFF2-40B4-BE49-F238E27FC236}">
                  <a16:creationId xmlns:a16="http://schemas.microsoft.com/office/drawing/2014/main" id="{9D95AE9F-ED86-994E-A189-3826A2C53CD6}"/>
                </a:ext>
              </a:extLst>
            </p:cNvPr>
            <p:cNvSpPr/>
            <p:nvPr/>
          </p:nvSpPr>
          <p:spPr>
            <a:xfrm>
              <a:off x="5432525" y="3177275"/>
              <a:ext cx="128500" cy="115575"/>
            </a:xfrm>
            <a:custGeom>
              <a:avLst/>
              <a:gdLst/>
              <a:ahLst/>
              <a:cxnLst/>
              <a:rect l="l" t="t" r="r" b="b"/>
              <a:pathLst>
                <a:path w="5140" h="4623" extrusionOk="0">
                  <a:moveTo>
                    <a:pt x="5140" y="1"/>
                  </a:moveTo>
                  <a:lnTo>
                    <a:pt x="1628" y="297"/>
                  </a:lnTo>
                  <a:lnTo>
                    <a:pt x="1" y="4622"/>
                  </a:lnTo>
                  <a:lnTo>
                    <a:pt x="3476" y="4437"/>
                  </a:lnTo>
                  <a:lnTo>
                    <a:pt x="514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4599;p64">
              <a:extLst>
                <a:ext uri="{FF2B5EF4-FFF2-40B4-BE49-F238E27FC236}">
                  <a16:creationId xmlns:a16="http://schemas.microsoft.com/office/drawing/2014/main" id="{FA1911BA-8D7F-264B-ADFB-0B93815FDE78}"/>
                </a:ext>
              </a:extLst>
            </p:cNvPr>
            <p:cNvSpPr/>
            <p:nvPr/>
          </p:nvSpPr>
          <p:spPr>
            <a:xfrm>
              <a:off x="5329950" y="3185600"/>
              <a:ext cx="126650" cy="112800"/>
            </a:xfrm>
            <a:custGeom>
              <a:avLst/>
              <a:gdLst/>
              <a:ahLst/>
              <a:cxnLst/>
              <a:rect l="l" t="t" r="r" b="b"/>
              <a:pathLst>
                <a:path w="5066" h="4512" extrusionOk="0">
                  <a:moveTo>
                    <a:pt x="5065" y="1"/>
                  </a:moveTo>
                  <a:lnTo>
                    <a:pt x="1590" y="333"/>
                  </a:lnTo>
                  <a:lnTo>
                    <a:pt x="0" y="4511"/>
                  </a:lnTo>
                  <a:lnTo>
                    <a:pt x="3475" y="4326"/>
                  </a:lnTo>
                  <a:lnTo>
                    <a:pt x="506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4600;p64">
              <a:extLst>
                <a:ext uri="{FF2B5EF4-FFF2-40B4-BE49-F238E27FC236}">
                  <a16:creationId xmlns:a16="http://schemas.microsoft.com/office/drawing/2014/main" id="{1F9D71F2-033E-3742-A433-DEA4B783B0C7}"/>
                </a:ext>
              </a:extLst>
            </p:cNvPr>
            <p:cNvSpPr/>
            <p:nvPr/>
          </p:nvSpPr>
          <p:spPr>
            <a:xfrm>
              <a:off x="5228275" y="3194850"/>
              <a:ext cx="124800" cy="110000"/>
            </a:xfrm>
            <a:custGeom>
              <a:avLst/>
              <a:gdLst/>
              <a:ahLst/>
              <a:cxnLst/>
              <a:rect l="l" t="t" r="r" b="b"/>
              <a:pathLst>
                <a:path w="4992" h="4400" extrusionOk="0">
                  <a:moveTo>
                    <a:pt x="4991" y="0"/>
                  </a:moveTo>
                  <a:lnTo>
                    <a:pt x="1664" y="296"/>
                  </a:lnTo>
                  <a:lnTo>
                    <a:pt x="0" y="4400"/>
                  </a:lnTo>
                  <a:lnTo>
                    <a:pt x="3439" y="4178"/>
                  </a:lnTo>
                  <a:lnTo>
                    <a:pt x="499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4601;p64">
              <a:extLst>
                <a:ext uri="{FF2B5EF4-FFF2-40B4-BE49-F238E27FC236}">
                  <a16:creationId xmlns:a16="http://schemas.microsoft.com/office/drawing/2014/main" id="{3C2E825B-33EC-6140-806E-D516DF84AAB5}"/>
                </a:ext>
              </a:extLst>
            </p:cNvPr>
            <p:cNvSpPr/>
            <p:nvPr/>
          </p:nvSpPr>
          <p:spPr>
            <a:xfrm>
              <a:off x="5396500" y="3302975"/>
              <a:ext cx="117400" cy="86925"/>
            </a:xfrm>
            <a:custGeom>
              <a:avLst/>
              <a:gdLst/>
              <a:ahLst/>
              <a:cxnLst/>
              <a:rect l="l" t="t" r="r" b="b"/>
              <a:pathLst>
                <a:path w="4696" h="3477" extrusionOk="0">
                  <a:moveTo>
                    <a:pt x="4695" y="1"/>
                  </a:moveTo>
                  <a:lnTo>
                    <a:pt x="1220" y="186"/>
                  </a:lnTo>
                  <a:lnTo>
                    <a:pt x="0" y="3476"/>
                  </a:lnTo>
                  <a:lnTo>
                    <a:pt x="3401" y="3476"/>
                  </a:lnTo>
                  <a:lnTo>
                    <a:pt x="469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4602;p64">
              <a:extLst>
                <a:ext uri="{FF2B5EF4-FFF2-40B4-BE49-F238E27FC236}">
                  <a16:creationId xmlns:a16="http://schemas.microsoft.com/office/drawing/2014/main" id="{3FFF634B-B1FA-3E47-B38C-98257F1D11F2}"/>
                </a:ext>
              </a:extLst>
            </p:cNvPr>
            <p:cNvSpPr/>
            <p:nvPr/>
          </p:nvSpPr>
          <p:spPr>
            <a:xfrm>
              <a:off x="5535125" y="2517350"/>
              <a:ext cx="1469600" cy="1546325"/>
            </a:xfrm>
            <a:custGeom>
              <a:avLst/>
              <a:gdLst/>
              <a:ahLst/>
              <a:cxnLst/>
              <a:rect l="l" t="t" r="r" b="b"/>
              <a:pathLst>
                <a:path w="58784" h="61853" extrusionOk="0">
                  <a:moveTo>
                    <a:pt x="58784" y="1"/>
                  </a:moveTo>
                  <a:lnTo>
                    <a:pt x="14604" y="11129"/>
                  </a:lnTo>
                  <a:lnTo>
                    <a:pt x="1" y="45327"/>
                  </a:lnTo>
                  <a:lnTo>
                    <a:pt x="33422" y="61853"/>
                  </a:lnTo>
                  <a:lnTo>
                    <a:pt x="5878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4603;p64">
              <a:extLst>
                <a:ext uri="{FF2B5EF4-FFF2-40B4-BE49-F238E27FC236}">
                  <a16:creationId xmlns:a16="http://schemas.microsoft.com/office/drawing/2014/main" id="{EA414CAE-07AA-D541-BB64-FFF03B0C1A0B}"/>
                </a:ext>
              </a:extLst>
            </p:cNvPr>
            <p:cNvSpPr/>
            <p:nvPr/>
          </p:nvSpPr>
          <p:spPr>
            <a:xfrm>
              <a:off x="5525875" y="2509600"/>
              <a:ext cx="1487175" cy="1562075"/>
            </a:xfrm>
            <a:custGeom>
              <a:avLst/>
              <a:gdLst/>
              <a:ahLst/>
              <a:cxnLst/>
              <a:rect l="l" t="t" r="r" b="b"/>
              <a:pathLst>
                <a:path w="59487" h="62483" extrusionOk="0">
                  <a:moveTo>
                    <a:pt x="58636" y="754"/>
                  </a:moveTo>
                  <a:lnTo>
                    <a:pt x="33644" y="61756"/>
                  </a:lnTo>
                  <a:lnTo>
                    <a:pt x="734" y="45503"/>
                  </a:lnTo>
                  <a:lnTo>
                    <a:pt x="734" y="45503"/>
                  </a:lnTo>
                  <a:lnTo>
                    <a:pt x="15196" y="11698"/>
                  </a:lnTo>
                  <a:lnTo>
                    <a:pt x="58636" y="754"/>
                  </a:lnTo>
                  <a:close/>
                  <a:moveTo>
                    <a:pt x="59168" y="1"/>
                  </a:moveTo>
                  <a:cubicBezTo>
                    <a:pt x="59139" y="1"/>
                    <a:pt x="59110" y="5"/>
                    <a:pt x="59080" y="15"/>
                  </a:cubicBezTo>
                  <a:lnTo>
                    <a:pt x="14900" y="11143"/>
                  </a:lnTo>
                  <a:cubicBezTo>
                    <a:pt x="14789" y="11180"/>
                    <a:pt x="14715" y="11254"/>
                    <a:pt x="14678" y="11328"/>
                  </a:cubicBezTo>
                  <a:lnTo>
                    <a:pt x="75" y="45526"/>
                  </a:lnTo>
                  <a:cubicBezTo>
                    <a:pt x="1" y="45674"/>
                    <a:pt x="75" y="45859"/>
                    <a:pt x="223" y="45933"/>
                  </a:cubicBezTo>
                  <a:lnTo>
                    <a:pt x="33644" y="62422"/>
                  </a:lnTo>
                  <a:cubicBezTo>
                    <a:pt x="33687" y="62465"/>
                    <a:pt x="33743" y="62483"/>
                    <a:pt x="33797" y="62483"/>
                  </a:cubicBezTo>
                  <a:cubicBezTo>
                    <a:pt x="33835" y="62483"/>
                    <a:pt x="33872" y="62474"/>
                    <a:pt x="33903" y="62459"/>
                  </a:cubicBezTo>
                  <a:cubicBezTo>
                    <a:pt x="33977" y="62422"/>
                    <a:pt x="34051" y="62348"/>
                    <a:pt x="34088" y="62274"/>
                  </a:cubicBezTo>
                  <a:lnTo>
                    <a:pt x="59413" y="422"/>
                  </a:lnTo>
                  <a:cubicBezTo>
                    <a:pt x="59487" y="311"/>
                    <a:pt x="59450" y="200"/>
                    <a:pt x="59376" y="89"/>
                  </a:cubicBezTo>
                  <a:cubicBezTo>
                    <a:pt x="59322" y="35"/>
                    <a:pt x="59248" y="1"/>
                    <a:pt x="5916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4604;p64">
              <a:extLst>
                <a:ext uri="{FF2B5EF4-FFF2-40B4-BE49-F238E27FC236}">
                  <a16:creationId xmlns:a16="http://schemas.microsoft.com/office/drawing/2014/main" id="{3DACAA6A-4CDA-6947-8049-628D871EF973}"/>
                </a:ext>
              </a:extLst>
            </p:cNvPr>
            <p:cNvSpPr/>
            <p:nvPr/>
          </p:nvSpPr>
          <p:spPr>
            <a:xfrm>
              <a:off x="2453625" y="2391650"/>
              <a:ext cx="2670225" cy="1257025"/>
            </a:xfrm>
            <a:custGeom>
              <a:avLst/>
              <a:gdLst/>
              <a:ahLst/>
              <a:cxnLst/>
              <a:rect l="l" t="t" r="r" b="b"/>
              <a:pathLst>
                <a:path w="106809" h="50281" extrusionOk="0">
                  <a:moveTo>
                    <a:pt x="8652" y="1"/>
                  </a:moveTo>
                  <a:cubicBezTo>
                    <a:pt x="6766" y="1"/>
                    <a:pt x="5214" y="1406"/>
                    <a:pt x="4992" y="3291"/>
                  </a:cubicBezTo>
                  <a:lnTo>
                    <a:pt x="1" y="50281"/>
                  </a:lnTo>
                  <a:lnTo>
                    <a:pt x="106809" y="50281"/>
                  </a:lnTo>
                  <a:lnTo>
                    <a:pt x="101818" y="3291"/>
                  </a:lnTo>
                  <a:cubicBezTo>
                    <a:pt x="101633" y="1406"/>
                    <a:pt x="100043" y="1"/>
                    <a:pt x="9815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4605;p64">
              <a:extLst>
                <a:ext uri="{FF2B5EF4-FFF2-40B4-BE49-F238E27FC236}">
                  <a16:creationId xmlns:a16="http://schemas.microsoft.com/office/drawing/2014/main" id="{A7C93805-CF7D-6A44-AFFC-B870009F0CDC}"/>
                </a:ext>
              </a:extLst>
            </p:cNvPr>
            <p:cNvSpPr/>
            <p:nvPr/>
          </p:nvSpPr>
          <p:spPr>
            <a:xfrm>
              <a:off x="2446225" y="2384250"/>
              <a:ext cx="2685950" cy="1272750"/>
            </a:xfrm>
            <a:custGeom>
              <a:avLst/>
              <a:gdLst/>
              <a:ahLst/>
              <a:cxnLst/>
              <a:rect l="l" t="t" r="r" b="b"/>
              <a:pathLst>
                <a:path w="107438" h="50910" extrusionOk="0">
                  <a:moveTo>
                    <a:pt x="98454" y="593"/>
                  </a:moveTo>
                  <a:cubicBezTo>
                    <a:pt x="100191" y="593"/>
                    <a:pt x="101633" y="1923"/>
                    <a:pt x="101818" y="3624"/>
                  </a:cubicBezTo>
                  <a:lnTo>
                    <a:pt x="106774" y="50281"/>
                  </a:lnTo>
                  <a:lnTo>
                    <a:pt x="666" y="50281"/>
                  </a:lnTo>
                  <a:lnTo>
                    <a:pt x="5620" y="3624"/>
                  </a:lnTo>
                  <a:cubicBezTo>
                    <a:pt x="5805" y="1923"/>
                    <a:pt x="7247" y="593"/>
                    <a:pt x="8948" y="593"/>
                  </a:cubicBezTo>
                  <a:close/>
                  <a:moveTo>
                    <a:pt x="8948" y="1"/>
                  </a:moveTo>
                  <a:cubicBezTo>
                    <a:pt x="6914" y="1"/>
                    <a:pt x="5214" y="1517"/>
                    <a:pt x="4992" y="3550"/>
                  </a:cubicBezTo>
                  <a:lnTo>
                    <a:pt x="1" y="50540"/>
                  </a:lnTo>
                  <a:cubicBezTo>
                    <a:pt x="1" y="50651"/>
                    <a:pt x="38" y="50725"/>
                    <a:pt x="75" y="50799"/>
                  </a:cubicBezTo>
                  <a:cubicBezTo>
                    <a:pt x="149" y="50873"/>
                    <a:pt x="223" y="50910"/>
                    <a:pt x="297" y="50910"/>
                  </a:cubicBezTo>
                  <a:lnTo>
                    <a:pt x="107105" y="50910"/>
                  </a:lnTo>
                  <a:cubicBezTo>
                    <a:pt x="107216" y="50910"/>
                    <a:pt x="107290" y="50873"/>
                    <a:pt x="107327" y="50799"/>
                  </a:cubicBezTo>
                  <a:cubicBezTo>
                    <a:pt x="107400" y="50725"/>
                    <a:pt x="107437" y="50651"/>
                    <a:pt x="107437" y="50540"/>
                  </a:cubicBezTo>
                  <a:lnTo>
                    <a:pt x="102446" y="3550"/>
                  </a:lnTo>
                  <a:cubicBezTo>
                    <a:pt x="102225" y="1517"/>
                    <a:pt x="100487" y="1"/>
                    <a:pt x="9845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4606;p64">
              <a:extLst>
                <a:ext uri="{FF2B5EF4-FFF2-40B4-BE49-F238E27FC236}">
                  <a16:creationId xmlns:a16="http://schemas.microsoft.com/office/drawing/2014/main" id="{B19636D3-3A6C-1445-B4DA-26F5612A5D75}"/>
                </a:ext>
              </a:extLst>
            </p:cNvPr>
            <p:cNvSpPr/>
            <p:nvPr/>
          </p:nvSpPr>
          <p:spPr>
            <a:xfrm>
              <a:off x="2453625" y="2391650"/>
              <a:ext cx="1203425" cy="1257025"/>
            </a:xfrm>
            <a:custGeom>
              <a:avLst/>
              <a:gdLst/>
              <a:ahLst/>
              <a:cxnLst/>
              <a:rect l="l" t="t" r="r" b="b"/>
              <a:pathLst>
                <a:path w="48137" h="50281" extrusionOk="0">
                  <a:moveTo>
                    <a:pt x="8319" y="1"/>
                  </a:moveTo>
                  <a:cubicBezTo>
                    <a:pt x="7654" y="75"/>
                    <a:pt x="7062" y="297"/>
                    <a:pt x="6544" y="666"/>
                  </a:cubicBezTo>
                  <a:lnTo>
                    <a:pt x="6397" y="777"/>
                  </a:lnTo>
                  <a:cubicBezTo>
                    <a:pt x="6249" y="888"/>
                    <a:pt x="6101" y="1036"/>
                    <a:pt x="5953" y="1184"/>
                  </a:cubicBezTo>
                  <a:cubicBezTo>
                    <a:pt x="5657" y="1517"/>
                    <a:pt x="5435" y="1886"/>
                    <a:pt x="5250" y="2293"/>
                  </a:cubicBezTo>
                  <a:cubicBezTo>
                    <a:pt x="5140" y="2626"/>
                    <a:pt x="5029" y="2958"/>
                    <a:pt x="4992" y="3291"/>
                  </a:cubicBezTo>
                  <a:lnTo>
                    <a:pt x="1" y="50281"/>
                  </a:lnTo>
                  <a:lnTo>
                    <a:pt x="19004" y="50281"/>
                  </a:lnTo>
                  <a:lnTo>
                    <a:pt x="20113" y="36971"/>
                  </a:lnTo>
                  <a:cubicBezTo>
                    <a:pt x="20445" y="32942"/>
                    <a:pt x="23403" y="29651"/>
                    <a:pt x="27359" y="28875"/>
                  </a:cubicBezTo>
                  <a:cubicBezTo>
                    <a:pt x="39522" y="26583"/>
                    <a:pt x="48136" y="15676"/>
                    <a:pt x="47508" y="3328"/>
                  </a:cubicBezTo>
                  <a:lnTo>
                    <a:pt x="4743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4607;p64">
              <a:extLst>
                <a:ext uri="{FF2B5EF4-FFF2-40B4-BE49-F238E27FC236}">
                  <a16:creationId xmlns:a16="http://schemas.microsoft.com/office/drawing/2014/main" id="{0B93F560-1832-9840-AA1A-C0466E0B32C9}"/>
                </a:ext>
              </a:extLst>
            </p:cNvPr>
            <p:cNvSpPr/>
            <p:nvPr/>
          </p:nvSpPr>
          <p:spPr>
            <a:xfrm>
              <a:off x="2446225" y="2384250"/>
              <a:ext cx="1203425" cy="1272750"/>
            </a:xfrm>
            <a:custGeom>
              <a:avLst/>
              <a:gdLst/>
              <a:ahLst/>
              <a:cxnLst/>
              <a:rect l="l" t="t" r="r" b="b"/>
              <a:pathLst>
                <a:path w="48137" h="50910" extrusionOk="0">
                  <a:moveTo>
                    <a:pt x="47434" y="593"/>
                  </a:moveTo>
                  <a:lnTo>
                    <a:pt x="47508" y="3624"/>
                  </a:lnTo>
                  <a:cubicBezTo>
                    <a:pt x="47545" y="4031"/>
                    <a:pt x="47545" y="4437"/>
                    <a:pt x="47545" y="4844"/>
                  </a:cubicBezTo>
                  <a:cubicBezTo>
                    <a:pt x="47545" y="16527"/>
                    <a:pt x="39227" y="26694"/>
                    <a:pt x="27618" y="28875"/>
                  </a:cubicBezTo>
                  <a:cubicBezTo>
                    <a:pt x="23514" y="29652"/>
                    <a:pt x="20446" y="33090"/>
                    <a:pt x="20076" y="37231"/>
                  </a:cubicBezTo>
                  <a:lnTo>
                    <a:pt x="19041" y="50281"/>
                  </a:lnTo>
                  <a:lnTo>
                    <a:pt x="666" y="50281"/>
                  </a:lnTo>
                  <a:lnTo>
                    <a:pt x="5620" y="3624"/>
                  </a:lnTo>
                  <a:cubicBezTo>
                    <a:pt x="5657" y="3291"/>
                    <a:pt x="5731" y="2996"/>
                    <a:pt x="5842" y="2700"/>
                  </a:cubicBezTo>
                  <a:cubicBezTo>
                    <a:pt x="5990" y="2330"/>
                    <a:pt x="6212" y="1997"/>
                    <a:pt x="6471" y="1702"/>
                  </a:cubicBezTo>
                  <a:lnTo>
                    <a:pt x="6508" y="1665"/>
                  </a:lnTo>
                  <a:cubicBezTo>
                    <a:pt x="6609" y="1563"/>
                    <a:pt x="6742" y="1462"/>
                    <a:pt x="6877" y="1332"/>
                  </a:cubicBezTo>
                  <a:lnTo>
                    <a:pt x="6877" y="1332"/>
                  </a:lnTo>
                  <a:lnTo>
                    <a:pt x="6877" y="1332"/>
                  </a:lnTo>
                  <a:lnTo>
                    <a:pt x="7025" y="1221"/>
                  </a:lnTo>
                  <a:cubicBezTo>
                    <a:pt x="7506" y="888"/>
                    <a:pt x="8060" y="666"/>
                    <a:pt x="8652" y="630"/>
                  </a:cubicBezTo>
                  <a:cubicBezTo>
                    <a:pt x="8763" y="593"/>
                    <a:pt x="8874" y="593"/>
                    <a:pt x="8948" y="593"/>
                  </a:cubicBezTo>
                  <a:close/>
                  <a:moveTo>
                    <a:pt x="8578" y="1"/>
                  </a:moveTo>
                  <a:cubicBezTo>
                    <a:pt x="7876" y="75"/>
                    <a:pt x="7210" y="334"/>
                    <a:pt x="6656" y="703"/>
                  </a:cubicBezTo>
                  <a:lnTo>
                    <a:pt x="6656" y="740"/>
                  </a:lnTo>
                  <a:lnTo>
                    <a:pt x="6545" y="814"/>
                  </a:lnTo>
                  <a:lnTo>
                    <a:pt x="6508" y="814"/>
                  </a:lnTo>
                  <a:cubicBezTo>
                    <a:pt x="6360" y="962"/>
                    <a:pt x="6175" y="1110"/>
                    <a:pt x="6027" y="1258"/>
                  </a:cubicBezTo>
                  <a:cubicBezTo>
                    <a:pt x="5694" y="1628"/>
                    <a:pt x="5436" y="2034"/>
                    <a:pt x="5251" y="2478"/>
                  </a:cubicBezTo>
                  <a:cubicBezTo>
                    <a:pt x="5140" y="2811"/>
                    <a:pt x="5029" y="3180"/>
                    <a:pt x="4992" y="3550"/>
                  </a:cubicBezTo>
                  <a:lnTo>
                    <a:pt x="1" y="50540"/>
                  </a:lnTo>
                  <a:cubicBezTo>
                    <a:pt x="1" y="50651"/>
                    <a:pt x="38" y="50725"/>
                    <a:pt x="75" y="50799"/>
                  </a:cubicBezTo>
                  <a:cubicBezTo>
                    <a:pt x="149" y="50873"/>
                    <a:pt x="223" y="50910"/>
                    <a:pt x="297" y="50910"/>
                  </a:cubicBezTo>
                  <a:lnTo>
                    <a:pt x="19300" y="50910"/>
                  </a:lnTo>
                  <a:cubicBezTo>
                    <a:pt x="19484" y="50910"/>
                    <a:pt x="19595" y="50762"/>
                    <a:pt x="19632" y="50614"/>
                  </a:cubicBezTo>
                  <a:lnTo>
                    <a:pt x="20704" y="37304"/>
                  </a:lnTo>
                  <a:cubicBezTo>
                    <a:pt x="21037" y="33386"/>
                    <a:pt x="23884" y="30206"/>
                    <a:pt x="27729" y="29467"/>
                  </a:cubicBezTo>
                  <a:cubicBezTo>
                    <a:pt x="39633" y="27211"/>
                    <a:pt x="48137" y="16823"/>
                    <a:pt x="48137" y="4844"/>
                  </a:cubicBezTo>
                  <a:cubicBezTo>
                    <a:pt x="48137" y="4437"/>
                    <a:pt x="48137" y="3994"/>
                    <a:pt x="48137" y="3587"/>
                  </a:cubicBezTo>
                  <a:lnTo>
                    <a:pt x="48026" y="297"/>
                  </a:lnTo>
                  <a:cubicBezTo>
                    <a:pt x="48026" y="112"/>
                    <a:pt x="47878" y="1"/>
                    <a:pt x="477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4608;p64">
              <a:extLst>
                <a:ext uri="{FF2B5EF4-FFF2-40B4-BE49-F238E27FC236}">
                  <a16:creationId xmlns:a16="http://schemas.microsoft.com/office/drawing/2014/main" id="{BC289D00-C09F-6F49-A21A-0072E82D596B}"/>
                </a:ext>
              </a:extLst>
            </p:cNvPr>
            <p:cNvSpPr/>
            <p:nvPr/>
          </p:nvSpPr>
          <p:spPr>
            <a:xfrm>
              <a:off x="4618250" y="2603325"/>
              <a:ext cx="289325" cy="265275"/>
            </a:xfrm>
            <a:custGeom>
              <a:avLst/>
              <a:gdLst/>
              <a:ahLst/>
              <a:cxnLst/>
              <a:rect l="l" t="t" r="r" b="b"/>
              <a:pathLst>
                <a:path w="11573" h="10611" extrusionOk="0">
                  <a:moveTo>
                    <a:pt x="5768" y="0"/>
                  </a:moveTo>
                  <a:cubicBezTo>
                    <a:pt x="2589" y="0"/>
                    <a:pt x="1" y="2366"/>
                    <a:pt x="1" y="5287"/>
                  </a:cubicBezTo>
                  <a:cubicBezTo>
                    <a:pt x="1" y="8208"/>
                    <a:pt x="2589" y="10611"/>
                    <a:pt x="5768" y="10611"/>
                  </a:cubicBezTo>
                  <a:cubicBezTo>
                    <a:pt x="8985" y="10611"/>
                    <a:pt x="11573" y="8208"/>
                    <a:pt x="11573" y="5287"/>
                  </a:cubicBezTo>
                  <a:cubicBezTo>
                    <a:pt x="11573" y="2366"/>
                    <a:pt x="8985" y="0"/>
                    <a:pt x="576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4609;p64">
              <a:extLst>
                <a:ext uri="{FF2B5EF4-FFF2-40B4-BE49-F238E27FC236}">
                  <a16:creationId xmlns:a16="http://schemas.microsoft.com/office/drawing/2014/main" id="{3ED0BF29-F056-3F4F-A330-4A82FF0AF21C}"/>
                </a:ext>
              </a:extLst>
            </p:cNvPr>
            <p:cNvSpPr/>
            <p:nvPr/>
          </p:nvSpPr>
          <p:spPr>
            <a:xfrm>
              <a:off x="4609950" y="2595000"/>
              <a:ext cx="305025" cy="281000"/>
            </a:xfrm>
            <a:custGeom>
              <a:avLst/>
              <a:gdLst/>
              <a:ahLst/>
              <a:cxnLst/>
              <a:rect l="l" t="t" r="r" b="b"/>
              <a:pathLst>
                <a:path w="12201" h="11240" extrusionOk="0">
                  <a:moveTo>
                    <a:pt x="6100" y="629"/>
                  </a:moveTo>
                  <a:cubicBezTo>
                    <a:pt x="7616" y="629"/>
                    <a:pt x="9021" y="1183"/>
                    <a:pt x="9982" y="2108"/>
                  </a:cubicBezTo>
                  <a:cubicBezTo>
                    <a:pt x="10980" y="2995"/>
                    <a:pt x="11609" y="4252"/>
                    <a:pt x="11609" y="5620"/>
                  </a:cubicBezTo>
                  <a:cubicBezTo>
                    <a:pt x="11609" y="6988"/>
                    <a:pt x="10980" y="8245"/>
                    <a:pt x="9982" y="9169"/>
                  </a:cubicBezTo>
                  <a:cubicBezTo>
                    <a:pt x="9021" y="10056"/>
                    <a:pt x="7616" y="10611"/>
                    <a:pt x="6100" y="10611"/>
                  </a:cubicBezTo>
                  <a:cubicBezTo>
                    <a:pt x="4584" y="10611"/>
                    <a:pt x="3216" y="10056"/>
                    <a:pt x="2218" y="9169"/>
                  </a:cubicBezTo>
                  <a:cubicBezTo>
                    <a:pt x="1220" y="8245"/>
                    <a:pt x="629" y="6988"/>
                    <a:pt x="629" y="5620"/>
                  </a:cubicBezTo>
                  <a:cubicBezTo>
                    <a:pt x="629" y="4252"/>
                    <a:pt x="1220" y="2995"/>
                    <a:pt x="2218" y="2108"/>
                  </a:cubicBezTo>
                  <a:cubicBezTo>
                    <a:pt x="3216" y="1183"/>
                    <a:pt x="4584" y="629"/>
                    <a:pt x="6100" y="629"/>
                  </a:cubicBezTo>
                  <a:close/>
                  <a:moveTo>
                    <a:pt x="6100" y="0"/>
                  </a:moveTo>
                  <a:cubicBezTo>
                    <a:pt x="4437" y="0"/>
                    <a:pt x="2921" y="629"/>
                    <a:pt x="1812" y="1627"/>
                  </a:cubicBezTo>
                  <a:cubicBezTo>
                    <a:pt x="702" y="2662"/>
                    <a:pt x="0" y="4067"/>
                    <a:pt x="0" y="5620"/>
                  </a:cubicBezTo>
                  <a:cubicBezTo>
                    <a:pt x="0" y="7173"/>
                    <a:pt x="702" y="8578"/>
                    <a:pt x="1812" y="9613"/>
                  </a:cubicBezTo>
                  <a:cubicBezTo>
                    <a:pt x="2921" y="10611"/>
                    <a:pt x="4437" y="11239"/>
                    <a:pt x="6100" y="11239"/>
                  </a:cubicBezTo>
                  <a:cubicBezTo>
                    <a:pt x="7801" y="11239"/>
                    <a:pt x="9317" y="10611"/>
                    <a:pt x="10426" y="9613"/>
                  </a:cubicBezTo>
                  <a:cubicBezTo>
                    <a:pt x="11535" y="8578"/>
                    <a:pt x="12200" y="7173"/>
                    <a:pt x="12200" y="5620"/>
                  </a:cubicBezTo>
                  <a:cubicBezTo>
                    <a:pt x="12200" y="4067"/>
                    <a:pt x="11535" y="2662"/>
                    <a:pt x="10426" y="1627"/>
                  </a:cubicBezTo>
                  <a:cubicBezTo>
                    <a:pt x="9317" y="629"/>
                    <a:pt x="7801" y="0"/>
                    <a:pt x="610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4610;p64">
              <a:extLst>
                <a:ext uri="{FF2B5EF4-FFF2-40B4-BE49-F238E27FC236}">
                  <a16:creationId xmlns:a16="http://schemas.microsoft.com/office/drawing/2014/main" id="{E348511C-CB5E-7645-9961-D510EBE70B64}"/>
                </a:ext>
              </a:extLst>
            </p:cNvPr>
            <p:cNvSpPr/>
            <p:nvPr/>
          </p:nvSpPr>
          <p:spPr>
            <a:xfrm>
              <a:off x="4638600" y="2621800"/>
              <a:ext cx="248650" cy="227400"/>
            </a:xfrm>
            <a:custGeom>
              <a:avLst/>
              <a:gdLst/>
              <a:ahLst/>
              <a:cxnLst/>
              <a:rect l="l" t="t" r="r" b="b"/>
              <a:pathLst>
                <a:path w="9946" h="9096" extrusionOk="0">
                  <a:moveTo>
                    <a:pt x="4954" y="0"/>
                  </a:moveTo>
                  <a:cubicBezTo>
                    <a:pt x="2218" y="0"/>
                    <a:pt x="0" y="2034"/>
                    <a:pt x="0" y="4548"/>
                  </a:cubicBezTo>
                  <a:cubicBezTo>
                    <a:pt x="0" y="7062"/>
                    <a:pt x="2218" y="9095"/>
                    <a:pt x="4954" y="9095"/>
                  </a:cubicBezTo>
                  <a:cubicBezTo>
                    <a:pt x="7690" y="9095"/>
                    <a:pt x="9945" y="7062"/>
                    <a:pt x="9945" y="4548"/>
                  </a:cubicBezTo>
                  <a:cubicBezTo>
                    <a:pt x="9945" y="2034"/>
                    <a:pt x="7690" y="0"/>
                    <a:pt x="49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4611;p64">
              <a:extLst>
                <a:ext uri="{FF2B5EF4-FFF2-40B4-BE49-F238E27FC236}">
                  <a16:creationId xmlns:a16="http://schemas.microsoft.com/office/drawing/2014/main" id="{B65A675E-E84C-7A49-B0BC-0855AE284439}"/>
                </a:ext>
              </a:extLst>
            </p:cNvPr>
            <p:cNvSpPr/>
            <p:nvPr/>
          </p:nvSpPr>
          <p:spPr>
            <a:xfrm>
              <a:off x="4631200" y="2614400"/>
              <a:ext cx="263425" cy="243100"/>
            </a:xfrm>
            <a:custGeom>
              <a:avLst/>
              <a:gdLst/>
              <a:ahLst/>
              <a:cxnLst/>
              <a:rect l="l" t="t" r="r" b="b"/>
              <a:pathLst>
                <a:path w="10537" h="9724" extrusionOk="0">
                  <a:moveTo>
                    <a:pt x="5250" y="592"/>
                  </a:moveTo>
                  <a:cubicBezTo>
                    <a:pt x="6544" y="592"/>
                    <a:pt x="7727" y="1073"/>
                    <a:pt x="8578" y="1849"/>
                  </a:cubicBezTo>
                  <a:cubicBezTo>
                    <a:pt x="9391" y="2626"/>
                    <a:pt x="9908" y="3698"/>
                    <a:pt x="9908" y="4844"/>
                  </a:cubicBezTo>
                  <a:cubicBezTo>
                    <a:pt x="9908" y="6027"/>
                    <a:pt x="9391" y="7062"/>
                    <a:pt x="8578" y="7838"/>
                  </a:cubicBezTo>
                  <a:cubicBezTo>
                    <a:pt x="7727" y="8615"/>
                    <a:pt x="6544" y="9096"/>
                    <a:pt x="5250" y="9096"/>
                  </a:cubicBezTo>
                  <a:cubicBezTo>
                    <a:pt x="3956" y="9096"/>
                    <a:pt x="2810" y="8615"/>
                    <a:pt x="1960" y="7838"/>
                  </a:cubicBezTo>
                  <a:cubicBezTo>
                    <a:pt x="1109" y="7062"/>
                    <a:pt x="592" y="6027"/>
                    <a:pt x="592" y="4844"/>
                  </a:cubicBezTo>
                  <a:cubicBezTo>
                    <a:pt x="592" y="3698"/>
                    <a:pt x="1109" y="2626"/>
                    <a:pt x="1960" y="1849"/>
                  </a:cubicBezTo>
                  <a:cubicBezTo>
                    <a:pt x="2810" y="1073"/>
                    <a:pt x="3956" y="592"/>
                    <a:pt x="5250" y="592"/>
                  </a:cubicBezTo>
                  <a:close/>
                  <a:moveTo>
                    <a:pt x="5250" y="1"/>
                  </a:moveTo>
                  <a:cubicBezTo>
                    <a:pt x="3808" y="1"/>
                    <a:pt x="2514" y="518"/>
                    <a:pt x="1553" y="1406"/>
                  </a:cubicBezTo>
                  <a:cubicBezTo>
                    <a:pt x="592" y="2293"/>
                    <a:pt x="0" y="3513"/>
                    <a:pt x="0" y="4844"/>
                  </a:cubicBezTo>
                  <a:cubicBezTo>
                    <a:pt x="0" y="6212"/>
                    <a:pt x="592" y="7432"/>
                    <a:pt x="1553" y="8282"/>
                  </a:cubicBezTo>
                  <a:cubicBezTo>
                    <a:pt x="2514" y="9169"/>
                    <a:pt x="3808" y="9724"/>
                    <a:pt x="5250" y="9724"/>
                  </a:cubicBezTo>
                  <a:cubicBezTo>
                    <a:pt x="6692" y="9724"/>
                    <a:pt x="8023" y="9169"/>
                    <a:pt x="8984" y="8282"/>
                  </a:cubicBezTo>
                  <a:cubicBezTo>
                    <a:pt x="9945" y="7432"/>
                    <a:pt x="10537" y="6212"/>
                    <a:pt x="10537" y="4844"/>
                  </a:cubicBezTo>
                  <a:cubicBezTo>
                    <a:pt x="10537" y="3513"/>
                    <a:pt x="9945" y="2293"/>
                    <a:pt x="8984" y="1406"/>
                  </a:cubicBezTo>
                  <a:cubicBezTo>
                    <a:pt x="8023" y="518"/>
                    <a:pt x="6692" y="1"/>
                    <a:pt x="52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4612;p64">
              <a:extLst>
                <a:ext uri="{FF2B5EF4-FFF2-40B4-BE49-F238E27FC236}">
                  <a16:creationId xmlns:a16="http://schemas.microsoft.com/office/drawing/2014/main" id="{68E5DC0A-4EBC-154D-BDA5-3F4BF1031FF3}"/>
                </a:ext>
              </a:extLst>
            </p:cNvPr>
            <p:cNvSpPr/>
            <p:nvPr/>
          </p:nvSpPr>
          <p:spPr>
            <a:xfrm>
              <a:off x="913800" y="2888150"/>
              <a:ext cx="246800" cy="260350"/>
            </a:xfrm>
            <a:custGeom>
              <a:avLst/>
              <a:gdLst/>
              <a:ahLst/>
              <a:cxnLst/>
              <a:rect l="l" t="t" r="r" b="b"/>
              <a:pathLst>
                <a:path w="9872" h="10414" extrusionOk="0">
                  <a:moveTo>
                    <a:pt x="4270" y="0"/>
                  </a:moveTo>
                  <a:cubicBezTo>
                    <a:pt x="3903" y="0"/>
                    <a:pt x="3536" y="58"/>
                    <a:pt x="3180" y="179"/>
                  </a:cubicBezTo>
                  <a:cubicBezTo>
                    <a:pt x="999" y="955"/>
                    <a:pt x="1" y="3802"/>
                    <a:pt x="962" y="6575"/>
                  </a:cubicBezTo>
                  <a:cubicBezTo>
                    <a:pt x="1766" y="8895"/>
                    <a:pt x="3684" y="10413"/>
                    <a:pt x="5567" y="10413"/>
                  </a:cubicBezTo>
                  <a:cubicBezTo>
                    <a:pt x="5934" y="10413"/>
                    <a:pt x="6300" y="10356"/>
                    <a:pt x="6655" y="10235"/>
                  </a:cubicBezTo>
                  <a:cubicBezTo>
                    <a:pt x="8874" y="9459"/>
                    <a:pt x="9872" y="6575"/>
                    <a:pt x="8911" y="3802"/>
                  </a:cubicBezTo>
                  <a:cubicBezTo>
                    <a:pt x="8075" y="1513"/>
                    <a:pt x="6153" y="0"/>
                    <a:pt x="427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4613;p64">
              <a:extLst>
                <a:ext uri="{FF2B5EF4-FFF2-40B4-BE49-F238E27FC236}">
                  <a16:creationId xmlns:a16="http://schemas.microsoft.com/office/drawing/2014/main" id="{66D5A715-FDDA-C341-9BCC-58514E06248C}"/>
                </a:ext>
              </a:extLst>
            </p:cNvPr>
            <p:cNvSpPr/>
            <p:nvPr/>
          </p:nvSpPr>
          <p:spPr>
            <a:xfrm>
              <a:off x="920275" y="2880600"/>
              <a:ext cx="232950" cy="275450"/>
            </a:xfrm>
            <a:custGeom>
              <a:avLst/>
              <a:gdLst/>
              <a:ahLst/>
              <a:cxnLst/>
              <a:rect l="l" t="t" r="r" b="b"/>
              <a:pathLst>
                <a:path w="9318" h="11018" extrusionOk="0">
                  <a:moveTo>
                    <a:pt x="4096" y="628"/>
                  </a:moveTo>
                  <a:cubicBezTo>
                    <a:pt x="5813" y="628"/>
                    <a:pt x="7589" y="2061"/>
                    <a:pt x="8356" y="4215"/>
                  </a:cubicBezTo>
                  <a:cubicBezTo>
                    <a:pt x="8578" y="4917"/>
                    <a:pt x="8689" y="5583"/>
                    <a:pt x="8689" y="6248"/>
                  </a:cubicBezTo>
                  <a:cubicBezTo>
                    <a:pt x="8689" y="7210"/>
                    <a:pt x="8467" y="8060"/>
                    <a:pt x="8060" y="8762"/>
                  </a:cubicBezTo>
                  <a:cubicBezTo>
                    <a:pt x="7653" y="9465"/>
                    <a:pt x="7062" y="9982"/>
                    <a:pt x="6322" y="10241"/>
                  </a:cubicBezTo>
                  <a:cubicBezTo>
                    <a:pt x="5990" y="10352"/>
                    <a:pt x="5620" y="10389"/>
                    <a:pt x="5287" y="10389"/>
                  </a:cubicBezTo>
                  <a:cubicBezTo>
                    <a:pt x="5266" y="10390"/>
                    <a:pt x="5245" y="10390"/>
                    <a:pt x="5223" y="10390"/>
                  </a:cubicBezTo>
                  <a:cubicBezTo>
                    <a:pt x="3540" y="10390"/>
                    <a:pt x="1729" y="8957"/>
                    <a:pt x="999" y="6803"/>
                  </a:cubicBezTo>
                  <a:cubicBezTo>
                    <a:pt x="740" y="6100"/>
                    <a:pt x="629" y="5398"/>
                    <a:pt x="629" y="4769"/>
                  </a:cubicBezTo>
                  <a:cubicBezTo>
                    <a:pt x="629" y="3808"/>
                    <a:pt x="851" y="2958"/>
                    <a:pt x="1257" y="2255"/>
                  </a:cubicBezTo>
                  <a:cubicBezTo>
                    <a:pt x="1701" y="1553"/>
                    <a:pt x="2293" y="1035"/>
                    <a:pt x="3032" y="777"/>
                  </a:cubicBezTo>
                  <a:cubicBezTo>
                    <a:pt x="3365" y="666"/>
                    <a:pt x="3698" y="629"/>
                    <a:pt x="4030" y="629"/>
                  </a:cubicBezTo>
                  <a:cubicBezTo>
                    <a:pt x="4052" y="628"/>
                    <a:pt x="4074" y="628"/>
                    <a:pt x="4096" y="628"/>
                  </a:cubicBezTo>
                  <a:close/>
                  <a:moveTo>
                    <a:pt x="4030" y="0"/>
                  </a:moveTo>
                  <a:cubicBezTo>
                    <a:pt x="3624" y="0"/>
                    <a:pt x="3217" y="74"/>
                    <a:pt x="2810" y="185"/>
                  </a:cubicBezTo>
                  <a:cubicBezTo>
                    <a:pt x="1923" y="518"/>
                    <a:pt x="1220" y="1146"/>
                    <a:pt x="740" y="1923"/>
                  </a:cubicBezTo>
                  <a:cubicBezTo>
                    <a:pt x="259" y="2736"/>
                    <a:pt x="0" y="3734"/>
                    <a:pt x="0" y="4769"/>
                  </a:cubicBezTo>
                  <a:cubicBezTo>
                    <a:pt x="0" y="5472"/>
                    <a:pt x="148" y="6248"/>
                    <a:pt x="407" y="6988"/>
                  </a:cubicBezTo>
                  <a:cubicBezTo>
                    <a:pt x="1257" y="9391"/>
                    <a:pt x="3254" y="11018"/>
                    <a:pt x="5287" y="11018"/>
                  </a:cubicBezTo>
                  <a:cubicBezTo>
                    <a:pt x="5694" y="11018"/>
                    <a:pt x="6101" y="10944"/>
                    <a:pt x="6507" y="10796"/>
                  </a:cubicBezTo>
                  <a:cubicBezTo>
                    <a:pt x="7395" y="10500"/>
                    <a:pt x="8097" y="9871"/>
                    <a:pt x="8578" y="9058"/>
                  </a:cubicBezTo>
                  <a:cubicBezTo>
                    <a:pt x="9058" y="8282"/>
                    <a:pt x="9317" y="7284"/>
                    <a:pt x="9317" y="6248"/>
                  </a:cubicBezTo>
                  <a:cubicBezTo>
                    <a:pt x="9317" y="5546"/>
                    <a:pt x="9169" y="4769"/>
                    <a:pt x="8910" y="4030"/>
                  </a:cubicBezTo>
                  <a:cubicBezTo>
                    <a:pt x="8097" y="1627"/>
                    <a:pt x="6101" y="0"/>
                    <a:pt x="403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4614;p64">
              <a:extLst>
                <a:ext uri="{FF2B5EF4-FFF2-40B4-BE49-F238E27FC236}">
                  <a16:creationId xmlns:a16="http://schemas.microsoft.com/office/drawing/2014/main" id="{2F1EA8C4-C275-D646-8D0A-58518C3A0617}"/>
                </a:ext>
              </a:extLst>
            </p:cNvPr>
            <p:cNvSpPr/>
            <p:nvPr/>
          </p:nvSpPr>
          <p:spPr>
            <a:xfrm>
              <a:off x="931375" y="2906950"/>
              <a:ext cx="211675" cy="222725"/>
            </a:xfrm>
            <a:custGeom>
              <a:avLst/>
              <a:gdLst/>
              <a:ahLst/>
              <a:cxnLst/>
              <a:rect l="l" t="t" r="r" b="b"/>
              <a:pathLst>
                <a:path w="8467" h="8909" extrusionOk="0">
                  <a:moveTo>
                    <a:pt x="3692" y="1"/>
                  </a:moveTo>
                  <a:cubicBezTo>
                    <a:pt x="3369" y="1"/>
                    <a:pt x="3047" y="54"/>
                    <a:pt x="2736" y="166"/>
                  </a:cubicBezTo>
                  <a:cubicBezTo>
                    <a:pt x="850" y="795"/>
                    <a:pt x="0" y="3272"/>
                    <a:pt x="813" y="5638"/>
                  </a:cubicBezTo>
                  <a:cubicBezTo>
                    <a:pt x="1490" y="7606"/>
                    <a:pt x="3138" y="8909"/>
                    <a:pt x="4759" y="8909"/>
                  </a:cubicBezTo>
                  <a:cubicBezTo>
                    <a:pt x="5086" y="8909"/>
                    <a:pt x="5413" y="8856"/>
                    <a:pt x="5731" y="8744"/>
                  </a:cubicBezTo>
                  <a:cubicBezTo>
                    <a:pt x="7616" y="8078"/>
                    <a:pt x="8466" y="5638"/>
                    <a:pt x="7616" y="3272"/>
                  </a:cubicBezTo>
                  <a:cubicBezTo>
                    <a:pt x="6940" y="1304"/>
                    <a:pt x="5291" y="1"/>
                    <a:pt x="369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4615;p64">
              <a:extLst>
                <a:ext uri="{FF2B5EF4-FFF2-40B4-BE49-F238E27FC236}">
                  <a16:creationId xmlns:a16="http://schemas.microsoft.com/office/drawing/2014/main" id="{76CA3834-076D-C447-81BA-09B17628723C}"/>
                </a:ext>
              </a:extLst>
            </p:cNvPr>
            <p:cNvSpPr/>
            <p:nvPr/>
          </p:nvSpPr>
          <p:spPr>
            <a:xfrm>
              <a:off x="935975" y="2899075"/>
              <a:ext cx="201525" cy="238500"/>
            </a:xfrm>
            <a:custGeom>
              <a:avLst/>
              <a:gdLst/>
              <a:ahLst/>
              <a:cxnLst/>
              <a:rect l="l" t="t" r="r" b="b"/>
              <a:pathLst>
                <a:path w="8061" h="9540" extrusionOk="0">
                  <a:moveTo>
                    <a:pt x="3577" y="628"/>
                  </a:moveTo>
                  <a:cubicBezTo>
                    <a:pt x="5001" y="628"/>
                    <a:pt x="6517" y="1840"/>
                    <a:pt x="7136" y="3698"/>
                  </a:cubicBezTo>
                  <a:cubicBezTo>
                    <a:pt x="7358" y="4252"/>
                    <a:pt x="7432" y="4844"/>
                    <a:pt x="7432" y="5398"/>
                  </a:cubicBezTo>
                  <a:cubicBezTo>
                    <a:pt x="7432" y="6212"/>
                    <a:pt x="7247" y="6951"/>
                    <a:pt x="6914" y="7543"/>
                  </a:cubicBezTo>
                  <a:cubicBezTo>
                    <a:pt x="6545" y="8134"/>
                    <a:pt x="6064" y="8541"/>
                    <a:pt x="5436" y="8763"/>
                  </a:cubicBezTo>
                  <a:cubicBezTo>
                    <a:pt x="5140" y="8874"/>
                    <a:pt x="4881" y="8911"/>
                    <a:pt x="4585" y="8911"/>
                  </a:cubicBezTo>
                  <a:cubicBezTo>
                    <a:pt x="3143" y="8911"/>
                    <a:pt x="1591" y="7728"/>
                    <a:pt x="925" y="5842"/>
                  </a:cubicBezTo>
                  <a:cubicBezTo>
                    <a:pt x="703" y="5287"/>
                    <a:pt x="629" y="4696"/>
                    <a:pt x="629" y="4141"/>
                  </a:cubicBezTo>
                  <a:cubicBezTo>
                    <a:pt x="629" y="3328"/>
                    <a:pt x="814" y="2589"/>
                    <a:pt x="1184" y="1997"/>
                  </a:cubicBezTo>
                  <a:cubicBezTo>
                    <a:pt x="1517" y="1406"/>
                    <a:pt x="2034" y="962"/>
                    <a:pt x="2626" y="777"/>
                  </a:cubicBezTo>
                  <a:cubicBezTo>
                    <a:pt x="2922" y="666"/>
                    <a:pt x="3217" y="629"/>
                    <a:pt x="3513" y="629"/>
                  </a:cubicBezTo>
                  <a:cubicBezTo>
                    <a:pt x="3534" y="629"/>
                    <a:pt x="3556" y="628"/>
                    <a:pt x="3577" y="628"/>
                  </a:cubicBezTo>
                  <a:close/>
                  <a:moveTo>
                    <a:pt x="3513" y="1"/>
                  </a:moveTo>
                  <a:cubicBezTo>
                    <a:pt x="3143" y="1"/>
                    <a:pt x="2774" y="75"/>
                    <a:pt x="2441" y="186"/>
                  </a:cubicBezTo>
                  <a:cubicBezTo>
                    <a:pt x="1665" y="444"/>
                    <a:pt x="1036" y="999"/>
                    <a:pt x="629" y="1701"/>
                  </a:cubicBezTo>
                  <a:cubicBezTo>
                    <a:pt x="223" y="2367"/>
                    <a:pt x="1" y="3217"/>
                    <a:pt x="1" y="4141"/>
                  </a:cubicBezTo>
                  <a:cubicBezTo>
                    <a:pt x="1" y="4770"/>
                    <a:pt x="112" y="5398"/>
                    <a:pt x="334" y="6064"/>
                  </a:cubicBezTo>
                  <a:cubicBezTo>
                    <a:pt x="1073" y="8134"/>
                    <a:pt x="2774" y="9539"/>
                    <a:pt x="4585" y="9539"/>
                  </a:cubicBezTo>
                  <a:cubicBezTo>
                    <a:pt x="4918" y="9539"/>
                    <a:pt x="5288" y="9465"/>
                    <a:pt x="5620" y="9354"/>
                  </a:cubicBezTo>
                  <a:cubicBezTo>
                    <a:pt x="6397" y="9095"/>
                    <a:pt x="7025" y="8541"/>
                    <a:pt x="7432" y="7838"/>
                  </a:cubicBezTo>
                  <a:cubicBezTo>
                    <a:pt x="7839" y="7136"/>
                    <a:pt x="8061" y="6323"/>
                    <a:pt x="8061" y="5398"/>
                  </a:cubicBezTo>
                  <a:cubicBezTo>
                    <a:pt x="8061" y="4770"/>
                    <a:pt x="7950" y="4141"/>
                    <a:pt x="7728" y="3476"/>
                  </a:cubicBezTo>
                  <a:cubicBezTo>
                    <a:pt x="6988" y="1406"/>
                    <a:pt x="5288" y="1"/>
                    <a:pt x="35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4616;p64">
              <a:extLst>
                <a:ext uri="{FF2B5EF4-FFF2-40B4-BE49-F238E27FC236}">
                  <a16:creationId xmlns:a16="http://schemas.microsoft.com/office/drawing/2014/main" id="{641139A1-EC0F-A34A-A39F-CD8509DFD8E4}"/>
                </a:ext>
              </a:extLst>
            </p:cNvPr>
            <p:cNvSpPr/>
            <p:nvPr/>
          </p:nvSpPr>
          <p:spPr>
            <a:xfrm>
              <a:off x="1254850" y="2924675"/>
              <a:ext cx="196900" cy="207625"/>
            </a:xfrm>
            <a:custGeom>
              <a:avLst/>
              <a:gdLst/>
              <a:ahLst/>
              <a:cxnLst/>
              <a:rect l="l" t="t" r="r" b="b"/>
              <a:pathLst>
                <a:path w="7876" h="8305" extrusionOk="0">
                  <a:moveTo>
                    <a:pt x="3465" y="1"/>
                  </a:moveTo>
                  <a:cubicBezTo>
                    <a:pt x="3156" y="1"/>
                    <a:pt x="2849" y="52"/>
                    <a:pt x="2552" y="160"/>
                  </a:cubicBezTo>
                  <a:cubicBezTo>
                    <a:pt x="814" y="751"/>
                    <a:pt x="1" y="3043"/>
                    <a:pt x="777" y="5262"/>
                  </a:cubicBezTo>
                  <a:cubicBezTo>
                    <a:pt x="1421" y="7101"/>
                    <a:pt x="2928" y="8304"/>
                    <a:pt x="4436" y="8304"/>
                  </a:cubicBezTo>
                  <a:cubicBezTo>
                    <a:pt x="4747" y="8304"/>
                    <a:pt x="5058" y="8253"/>
                    <a:pt x="5362" y="8145"/>
                  </a:cubicBezTo>
                  <a:cubicBezTo>
                    <a:pt x="7099" y="7554"/>
                    <a:pt x="7876" y="5262"/>
                    <a:pt x="7136" y="3043"/>
                  </a:cubicBezTo>
                  <a:cubicBezTo>
                    <a:pt x="6493" y="1205"/>
                    <a:pt x="4960" y="1"/>
                    <a:pt x="346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4617;p64">
              <a:extLst>
                <a:ext uri="{FF2B5EF4-FFF2-40B4-BE49-F238E27FC236}">
                  <a16:creationId xmlns:a16="http://schemas.microsoft.com/office/drawing/2014/main" id="{A58D0C42-E4E4-F442-94B2-B9BC24010C44}"/>
                </a:ext>
              </a:extLst>
            </p:cNvPr>
            <p:cNvSpPr/>
            <p:nvPr/>
          </p:nvSpPr>
          <p:spPr>
            <a:xfrm>
              <a:off x="1259475" y="2916650"/>
              <a:ext cx="188575" cy="223700"/>
            </a:xfrm>
            <a:custGeom>
              <a:avLst/>
              <a:gdLst/>
              <a:ahLst/>
              <a:cxnLst/>
              <a:rect l="l" t="t" r="r" b="b"/>
              <a:pathLst>
                <a:path w="7543" h="8948" extrusionOk="0">
                  <a:moveTo>
                    <a:pt x="3254" y="629"/>
                  </a:moveTo>
                  <a:cubicBezTo>
                    <a:pt x="4585" y="629"/>
                    <a:pt x="6027" y="1738"/>
                    <a:pt x="6655" y="3475"/>
                  </a:cubicBezTo>
                  <a:cubicBezTo>
                    <a:pt x="6840" y="3993"/>
                    <a:pt x="6914" y="4548"/>
                    <a:pt x="6914" y="5065"/>
                  </a:cubicBezTo>
                  <a:cubicBezTo>
                    <a:pt x="6914" y="5805"/>
                    <a:pt x="6729" y="6507"/>
                    <a:pt x="6434" y="7025"/>
                  </a:cubicBezTo>
                  <a:cubicBezTo>
                    <a:pt x="6101" y="7579"/>
                    <a:pt x="5620" y="7986"/>
                    <a:pt x="5066" y="8171"/>
                  </a:cubicBezTo>
                  <a:cubicBezTo>
                    <a:pt x="4807" y="8282"/>
                    <a:pt x="4548" y="8319"/>
                    <a:pt x="4252" y="8319"/>
                  </a:cubicBezTo>
                  <a:cubicBezTo>
                    <a:pt x="2921" y="8319"/>
                    <a:pt x="1479" y="7209"/>
                    <a:pt x="888" y="5472"/>
                  </a:cubicBezTo>
                  <a:cubicBezTo>
                    <a:pt x="703" y="4917"/>
                    <a:pt x="592" y="4400"/>
                    <a:pt x="592" y="3882"/>
                  </a:cubicBezTo>
                  <a:cubicBezTo>
                    <a:pt x="592" y="3143"/>
                    <a:pt x="777" y="2440"/>
                    <a:pt x="1110" y="1886"/>
                  </a:cubicBezTo>
                  <a:cubicBezTo>
                    <a:pt x="1443" y="1368"/>
                    <a:pt x="1886" y="961"/>
                    <a:pt x="2478" y="740"/>
                  </a:cubicBezTo>
                  <a:cubicBezTo>
                    <a:pt x="2736" y="666"/>
                    <a:pt x="2995" y="629"/>
                    <a:pt x="3254" y="629"/>
                  </a:cubicBezTo>
                  <a:close/>
                  <a:moveTo>
                    <a:pt x="3254" y="0"/>
                  </a:moveTo>
                  <a:cubicBezTo>
                    <a:pt x="2921" y="0"/>
                    <a:pt x="2589" y="74"/>
                    <a:pt x="2256" y="185"/>
                  </a:cubicBezTo>
                  <a:cubicBezTo>
                    <a:pt x="1553" y="407"/>
                    <a:pt x="962" y="924"/>
                    <a:pt x="592" y="1590"/>
                  </a:cubicBezTo>
                  <a:cubicBezTo>
                    <a:pt x="186" y="2255"/>
                    <a:pt x="1" y="3032"/>
                    <a:pt x="1" y="3882"/>
                  </a:cubicBezTo>
                  <a:cubicBezTo>
                    <a:pt x="1" y="4474"/>
                    <a:pt x="75" y="5065"/>
                    <a:pt x="296" y="5694"/>
                  </a:cubicBezTo>
                  <a:cubicBezTo>
                    <a:pt x="962" y="7616"/>
                    <a:pt x="2589" y="8910"/>
                    <a:pt x="4252" y="8947"/>
                  </a:cubicBezTo>
                  <a:cubicBezTo>
                    <a:pt x="4585" y="8947"/>
                    <a:pt x="4918" y="8873"/>
                    <a:pt x="5250" y="8762"/>
                  </a:cubicBezTo>
                  <a:cubicBezTo>
                    <a:pt x="5990" y="8503"/>
                    <a:pt x="6544" y="7986"/>
                    <a:pt x="6951" y="7357"/>
                  </a:cubicBezTo>
                  <a:cubicBezTo>
                    <a:pt x="7321" y="6692"/>
                    <a:pt x="7543" y="5915"/>
                    <a:pt x="7543" y="5065"/>
                  </a:cubicBezTo>
                  <a:cubicBezTo>
                    <a:pt x="7543" y="4474"/>
                    <a:pt x="7432" y="3882"/>
                    <a:pt x="7210" y="3254"/>
                  </a:cubicBezTo>
                  <a:cubicBezTo>
                    <a:pt x="6544" y="1331"/>
                    <a:pt x="4918" y="0"/>
                    <a:pt x="32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4618;p64">
              <a:extLst>
                <a:ext uri="{FF2B5EF4-FFF2-40B4-BE49-F238E27FC236}">
                  <a16:creationId xmlns:a16="http://schemas.microsoft.com/office/drawing/2014/main" id="{D127237E-B0FC-594D-A057-4BB142062832}"/>
                </a:ext>
              </a:extLst>
            </p:cNvPr>
            <p:cNvSpPr/>
            <p:nvPr/>
          </p:nvSpPr>
          <p:spPr>
            <a:xfrm>
              <a:off x="1268725" y="2939350"/>
              <a:ext cx="169150" cy="178300"/>
            </a:xfrm>
            <a:custGeom>
              <a:avLst/>
              <a:gdLst/>
              <a:ahLst/>
              <a:cxnLst/>
              <a:rect l="l" t="t" r="r" b="b"/>
              <a:pathLst>
                <a:path w="6766" h="7132" extrusionOk="0">
                  <a:moveTo>
                    <a:pt x="2950" y="0"/>
                  </a:moveTo>
                  <a:cubicBezTo>
                    <a:pt x="2692" y="0"/>
                    <a:pt x="2434" y="41"/>
                    <a:pt x="2182" y="127"/>
                  </a:cubicBezTo>
                  <a:cubicBezTo>
                    <a:pt x="703" y="645"/>
                    <a:pt x="0" y="2604"/>
                    <a:pt x="666" y="4527"/>
                  </a:cubicBezTo>
                  <a:cubicBezTo>
                    <a:pt x="1221" y="6099"/>
                    <a:pt x="2546" y="7131"/>
                    <a:pt x="3829" y="7131"/>
                  </a:cubicBezTo>
                  <a:cubicBezTo>
                    <a:pt x="4085" y="7131"/>
                    <a:pt x="4339" y="7090"/>
                    <a:pt x="4585" y="7004"/>
                  </a:cubicBezTo>
                  <a:cubicBezTo>
                    <a:pt x="6101" y="6486"/>
                    <a:pt x="6766" y="4490"/>
                    <a:pt x="6101" y="2604"/>
                  </a:cubicBezTo>
                  <a:cubicBezTo>
                    <a:pt x="5546" y="1032"/>
                    <a:pt x="4246" y="0"/>
                    <a:pt x="29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4619;p64">
              <a:extLst>
                <a:ext uri="{FF2B5EF4-FFF2-40B4-BE49-F238E27FC236}">
                  <a16:creationId xmlns:a16="http://schemas.microsoft.com/office/drawing/2014/main" id="{5B8C1526-44E9-A64F-A2AF-55EAEB33C128}"/>
                </a:ext>
              </a:extLst>
            </p:cNvPr>
            <p:cNvSpPr/>
            <p:nvPr/>
          </p:nvSpPr>
          <p:spPr>
            <a:xfrm>
              <a:off x="1271500" y="2931425"/>
              <a:ext cx="163625" cy="194125"/>
            </a:xfrm>
            <a:custGeom>
              <a:avLst/>
              <a:gdLst/>
              <a:ahLst/>
              <a:cxnLst/>
              <a:rect l="l" t="t" r="r" b="b"/>
              <a:pathLst>
                <a:path w="6545" h="7765" extrusionOk="0">
                  <a:moveTo>
                    <a:pt x="2847" y="629"/>
                  </a:moveTo>
                  <a:cubicBezTo>
                    <a:pt x="3956" y="629"/>
                    <a:pt x="5176" y="1553"/>
                    <a:pt x="5694" y="3032"/>
                  </a:cubicBezTo>
                  <a:cubicBezTo>
                    <a:pt x="5879" y="3476"/>
                    <a:pt x="5953" y="3957"/>
                    <a:pt x="5953" y="4400"/>
                  </a:cubicBezTo>
                  <a:cubicBezTo>
                    <a:pt x="5953" y="5029"/>
                    <a:pt x="5805" y="5583"/>
                    <a:pt x="5509" y="6064"/>
                  </a:cubicBezTo>
                  <a:cubicBezTo>
                    <a:pt x="5250" y="6508"/>
                    <a:pt x="4843" y="6840"/>
                    <a:pt x="4363" y="7025"/>
                  </a:cubicBezTo>
                  <a:cubicBezTo>
                    <a:pt x="4141" y="7099"/>
                    <a:pt x="3919" y="7136"/>
                    <a:pt x="3697" y="7136"/>
                  </a:cubicBezTo>
                  <a:cubicBezTo>
                    <a:pt x="2588" y="7136"/>
                    <a:pt x="1368" y="6212"/>
                    <a:pt x="851" y="4733"/>
                  </a:cubicBezTo>
                  <a:cubicBezTo>
                    <a:pt x="703" y="4252"/>
                    <a:pt x="629" y="3809"/>
                    <a:pt x="629" y="3365"/>
                  </a:cubicBezTo>
                  <a:cubicBezTo>
                    <a:pt x="629" y="2736"/>
                    <a:pt x="777" y="2145"/>
                    <a:pt x="1035" y="1701"/>
                  </a:cubicBezTo>
                  <a:cubicBezTo>
                    <a:pt x="1331" y="1258"/>
                    <a:pt x="1701" y="888"/>
                    <a:pt x="2182" y="740"/>
                  </a:cubicBezTo>
                  <a:cubicBezTo>
                    <a:pt x="2403" y="666"/>
                    <a:pt x="2625" y="629"/>
                    <a:pt x="2847" y="629"/>
                  </a:cubicBezTo>
                  <a:close/>
                  <a:moveTo>
                    <a:pt x="2847" y="1"/>
                  </a:moveTo>
                  <a:cubicBezTo>
                    <a:pt x="2551" y="1"/>
                    <a:pt x="2255" y="38"/>
                    <a:pt x="1997" y="149"/>
                  </a:cubicBezTo>
                  <a:cubicBezTo>
                    <a:pt x="1368" y="370"/>
                    <a:pt x="851" y="814"/>
                    <a:pt x="518" y="1369"/>
                  </a:cubicBezTo>
                  <a:cubicBezTo>
                    <a:pt x="185" y="1960"/>
                    <a:pt x="0" y="2626"/>
                    <a:pt x="0" y="3365"/>
                  </a:cubicBezTo>
                  <a:cubicBezTo>
                    <a:pt x="0" y="3883"/>
                    <a:pt x="74" y="4400"/>
                    <a:pt x="259" y="4918"/>
                  </a:cubicBezTo>
                  <a:cubicBezTo>
                    <a:pt x="851" y="6618"/>
                    <a:pt x="2255" y="7728"/>
                    <a:pt x="3697" y="7765"/>
                  </a:cubicBezTo>
                  <a:cubicBezTo>
                    <a:pt x="3993" y="7765"/>
                    <a:pt x="4289" y="7691"/>
                    <a:pt x="4585" y="7617"/>
                  </a:cubicBezTo>
                  <a:cubicBezTo>
                    <a:pt x="5213" y="7395"/>
                    <a:pt x="5694" y="6951"/>
                    <a:pt x="6063" y="6360"/>
                  </a:cubicBezTo>
                  <a:cubicBezTo>
                    <a:pt x="6396" y="5805"/>
                    <a:pt x="6544" y="5103"/>
                    <a:pt x="6544" y="4400"/>
                  </a:cubicBezTo>
                  <a:cubicBezTo>
                    <a:pt x="6544" y="3883"/>
                    <a:pt x="6470" y="3365"/>
                    <a:pt x="6285" y="2810"/>
                  </a:cubicBezTo>
                  <a:cubicBezTo>
                    <a:pt x="5694" y="1147"/>
                    <a:pt x="4326" y="1"/>
                    <a:pt x="284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4620;p64">
              <a:extLst>
                <a:ext uri="{FF2B5EF4-FFF2-40B4-BE49-F238E27FC236}">
                  <a16:creationId xmlns:a16="http://schemas.microsoft.com/office/drawing/2014/main" id="{121A1F96-AF21-CB43-A76C-A17CFCF1D164}"/>
                </a:ext>
              </a:extLst>
            </p:cNvPr>
            <p:cNvSpPr/>
            <p:nvPr/>
          </p:nvSpPr>
          <p:spPr>
            <a:xfrm>
              <a:off x="1540450" y="2960750"/>
              <a:ext cx="151600" cy="159500"/>
            </a:xfrm>
            <a:custGeom>
              <a:avLst/>
              <a:gdLst/>
              <a:ahLst/>
              <a:cxnLst/>
              <a:rect l="l" t="t" r="r" b="b"/>
              <a:pathLst>
                <a:path w="6064" h="6380" extrusionOk="0">
                  <a:moveTo>
                    <a:pt x="2656" y="1"/>
                  </a:moveTo>
                  <a:cubicBezTo>
                    <a:pt x="2420" y="1"/>
                    <a:pt x="2187" y="40"/>
                    <a:pt x="1960" y="122"/>
                  </a:cubicBezTo>
                  <a:cubicBezTo>
                    <a:pt x="629" y="565"/>
                    <a:pt x="1" y="2340"/>
                    <a:pt x="592" y="4041"/>
                  </a:cubicBezTo>
                  <a:cubicBezTo>
                    <a:pt x="1083" y="5452"/>
                    <a:pt x="2262" y="6379"/>
                    <a:pt x="3409" y="6379"/>
                  </a:cubicBezTo>
                  <a:cubicBezTo>
                    <a:pt x="3644" y="6379"/>
                    <a:pt x="3878" y="6341"/>
                    <a:pt x="4104" y="6259"/>
                  </a:cubicBezTo>
                  <a:cubicBezTo>
                    <a:pt x="5435" y="5778"/>
                    <a:pt x="6064" y="4041"/>
                    <a:pt x="5472" y="2340"/>
                  </a:cubicBezTo>
                  <a:cubicBezTo>
                    <a:pt x="4981" y="928"/>
                    <a:pt x="3803" y="1"/>
                    <a:pt x="265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4621;p64">
              <a:extLst>
                <a:ext uri="{FF2B5EF4-FFF2-40B4-BE49-F238E27FC236}">
                  <a16:creationId xmlns:a16="http://schemas.microsoft.com/office/drawing/2014/main" id="{FD417BAC-6337-A544-A0EA-F47D0EC17154}"/>
                </a:ext>
              </a:extLst>
            </p:cNvPr>
            <p:cNvSpPr/>
            <p:nvPr/>
          </p:nvSpPr>
          <p:spPr>
            <a:xfrm>
              <a:off x="1542300" y="2952675"/>
              <a:ext cx="147900" cy="174725"/>
            </a:xfrm>
            <a:custGeom>
              <a:avLst/>
              <a:gdLst/>
              <a:ahLst/>
              <a:cxnLst/>
              <a:rect l="l" t="t" r="r" b="b"/>
              <a:pathLst>
                <a:path w="5916" h="6989" extrusionOk="0">
                  <a:moveTo>
                    <a:pt x="2589" y="629"/>
                  </a:moveTo>
                  <a:cubicBezTo>
                    <a:pt x="3550" y="629"/>
                    <a:pt x="4659" y="1443"/>
                    <a:pt x="5103" y="2774"/>
                  </a:cubicBezTo>
                  <a:cubicBezTo>
                    <a:pt x="5250" y="3180"/>
                    <a:pt x="5324" y="3587"/>
                    <a:pt x="5324" y="3957"/>
                  </a:cubicBezTo>
                  <a:cubicBezTo>
                    <a:pt x="5324" y="4511"/>
                    <a:pt x="5177" y="5029"/>
                    <a:pt x="4918" y="5436"/>
                  </a:cubicBezTo>
                  <a:cubicBezTo>
                    <a:pt x="4696" y="5842"/>
                    <a:pt x="4363" y="6138"/>
                    <a:pt x="3920" y="6286"/>
                  </a:cubicBezTo>
                  <a:cubicBezTo>
                    <a:pt x="3735" y="6360"/>
                    <a:pt x="3550" y="6397"/>
                    <a:pt x="3328" y="6397"/>
                  </a:cubicBezTo>
                  <a:cubicBezTo>
                    <a:pt x="2367" y="6397"/>
                    <a:pt x="1258" y="5547"/>
                    <a:pt x="814" y="4253"/>
                  </a:cubicBezTo>
                  <a:cubicBezTo>
                    <a:pt x="666" y="3846"/>
                    <a:pt x="592" y="3439"/>
                    <a:pt x="592" y="3033"/>
                  </a:cubicBezTo>
                  <a:cubicBezTo>
                    <a:pt x="592" y="2478"/>
                    <a:pt x="740" y="1960"/>
                    <a:pt x="999" y="1554"/>
                  </a:cubicBezTo>
                  <a:cubicBezTo>
                    <a:pt x="1221" y="1184"/>
                    <a:pt x="1553" y="888"/>
                    <a:pt x="1997" y="740"/>
                  </a:cubicBezTo>
                  <a:cubicBezTo>
                    <a:pt x="2182" y="666"/>
                    <a:pt x="2367" y="629"/>
                    <a:pt x="2589" y="629"/>
                  </a:cubicBezTo>
                  <a:close/>
                  <a:moveTo>
                    <a:pt x="2589" y="1"/>
                  </a:moveTo>
                  <a:cubicBezTo>
                    <a:pt x="2330" y="1"/>
                    <a:pt x="2034" y="38"/>
                    <a:pt x="1775" y="149"/>
                  </a:cubicBezTo>
                  <a:cubicBezTo>
                    <a:pt x="1221" y="334"/>
                    <a:pt x="777" y="740"/>
                    <a:pt x="444" y="1258"/>
                  </a:cubicBezTo>
                  <a:cubicBezTo>
                    <a:pt x="149" y="1776"/>
                    <a:pt x="1" y="2404"/>
                    <a:pt x="1" y="3033"/>
                  </a:cubicBezTo>
                  <a:cubicBezTo>
                    <a:pt x="1" y="3513"/>
                    <a:pt x="75" y="3994"/>
                    <a:pt x="222" y="4437"/>
                  </a:cubicBezTo>
                  <a:cubicBezTo>
                    <a:pt x="777" y="5953"/>
                    <a:pt x="2034" y="6988"/>
                    <a:pt x="3328" y="6988"/>
                  </a:cubicBezTo>
                  <a:cubicBezTo>
                    <a:pt x="3624" y="6988"/>
                    <a:pt x="3883" y="6951"/>
                    <a:pt x="4141" y="6878"/>
                  </a:cubicBezTo>
                  <a:cubicBezTo>
                    <a:pt x="4696" y="6656"/>
                    <a:pt x="5177" y="6249"/>
                    <a:pt x="5472" y="5768"/>
                  </a:cubicBezTo>
                  <a:cubicBezTo>
                    <a:pt x="5768" y="5251"/>
                    <a:pt x="5916" y="4622"/>
                    <a:pt x="5916" y="3957"/>
                  </a:cubicBezTo>
                  <a:cubicBezTo>
                    <a:pt x="5916" y="3513"/>
                    <a:pt x="5842" y="3033"/>
                    <a:pt x="5694" y="2552"/>
                  </a:cubicBezTo>
                  <a:cubicBezTo>
                    <a:pt x="5140" y="1036"/>
                    <a:pt x="3883" y="1"/>
                    <a:pt x="258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4622;p64">
              <a:extLst>
                <a:ext uri="{FF2B5EF4-FFF2-40B4-BE49-F238E27FC236}">
                  <a16:creationId xmlns:a16="http://schemas.microsoft.com/office/drawing/2014/main" id="{14EF3FEB-7E71-A640-8638-A3BDBA5408EA}"/>
                </a:ext>
              </a:extLst>
            </p:cNvPr>
            <p:cNvSpPr/>
            <p:nvPr/>
          </p:nvSpPr>
          <p:spPr>
            <a:xfrm>
              <a:off x="1551550" y="2972325"/>
              <a:ext cx="129425" cy="136350"/>
            </a:xfrm>
            <a:custGeom>
              <a:avLst/>
              <a:gdLst/>
              <a:ahLst/>
              <a:cxnLst/>
              <a:rect l="l" t="t" r="r" b="b"/>
              <a:pathLst>
                <a:path w="5177" h="5454" extrusionOk="0">
                  <a:moveTo>
                    <a:pt x="2260" y="1"/>
                  </a:moveTo>
                  <a:cubicBezTo>
                    <a:pt x="2059" y="1"/>
                    <a:pt x="1858" y="33"/>
                    <a:pt x="1664" y="102"/>
                  </a:cubicBezTo>
                  <a:cubicBezTo>
                    <a:pt x="518" y="472"/>
                    <a:pt x="0" y="1988"/>
                    <a:pt x="518" y="3430"/>
                  </a:cubicBezTo>
                  <a:cubicBezTo>
                    <a:pt x="917" y="4659"/>
                    <a:pt x="1930" y="5454"/>
                    <a:pt x="2918" y="5454"/>
                  </a:cubicBezTo>
                  <a:cubicBezTo>
                    <a:pt x="3119" y="5454"/>
                    <a:pt x="3319" y="5421"/>
                    <a:pt x="3513" y="5352"/>
                  </a:cubicBezTo>
                  <a:cubicBezTo>
                    <a:pt x="4659" y="4945"/>
                    <a:pt x="5176" y="3430"/>
                    <a:pt x="4659" y="1988"/>
                  </a:cubicBezTo>
                  <a:cubicBezTo>
                    <a:pt x="4259" y="790"/>
                    <a:pt x="3248" y="1"/>
                    <a:pt x="22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4623;p64">
              <a:extLst>
                <a:ext uri="{FF2B5EF4-FFF2-40B4-BE49-F238E27FC236}">
                  <a16:creationId xmlns:a16="http://schemas.microsoft.com/office/drawing/2014/main" id="{8B1400B6-B13E-DB4B-B695-44052B74119E}"/>
                </a:ext>
              </a:extLst>
            </p:cNvPr>
            <p:cNvSpPr/>
            <p:nvPr/>
          </p:nvSpPr>
          <p:spPr>
            <a:xfrm>
              <a:off x="1551550" y="2963775"/>
              <a:ext cx="129425" cy="152525"/>
            </a:xfrm>
            <a:custGeom>
              <a:avLst/>
              <a:gdLst/>
              <a:ahLst/>
              <a:cxnLst/>
              <a:rect l="l" t="t" r="r" b="b"/>
              <a:pathLst>
                <a:path w="5177" h="6101" extrusionOk="0">
                  <a:moveTo>
                    <a:pt x="2256" y="629"/>
                  </a:moveTo>
                  <a:cubicBezTo>
                    <a:pt x="3069" y="629"/>
                    <a:pt x="3993" y="1332"/>
                    <a:pt x="4400" y="2441"/>
                  </a:cubicBezTo>
                  <a:cubicBezTo>
                    <a:pt x="4511" y="2773"/>
                    <a:pt x="4548" y="3143"/>
                    <a:pt x="4548" y="3439"/>
                  </a:cubicBezTo>
                  <a:cubicBezTo>
                    <a:pt x="4548" y="3920"/>
                    <a:pt x="4437" y="4363"/>
                    <a:pt x="4252" y="4696"/>
                  </a:cubicBezTo>
                  <a:cubicBezTo>
                    <a:pt x="4030" y="5029"/>
                    <a:pt x="3771" y="5287"/>
                    <a:pt x="3402" y="5398"/>
                  </a:cubicBezTo>
                  <a:cubicBezTo>
                    <a:pt x="3254" y="5472"/>
                    <a:pt x="3069" y="5472"/>
                    <a:pt x="2921" y="5472"/>
                  </a:cubicBezTo>
                  <a:cubicBezTo>
                    <a:pt x="2901" y="5473"/>
                    <a:pt x="2880" y="5474"/>
                    <a:pt x="2859" y="5474"/>
                  </a:cubicBezTo>
                  <a:cubicBezTo>
                    <a:pt x="2062" y="5474"/>
                    <a:pt x="1174" y="4779"/>
                    <a:pt x="814" y="3698"/>
                  </a:cubicBezTo>
                  <a:cubicBezTo>
                    <a:pt x="666" y="3328"/>
                    <a:pt x="629" y="2995"/>
                    <a:pt x="629" y="2663"/>
                  </a:cubicBezTo>
                  <a:cubicBezTo>
                    <a:pt x="629" y="2182"/>
                    <a:pt x="740" y="1775"/>
                    <a:pt x="925" y="1442"/>
                  </a:cubicBezTo>
                  <a:cubicBezTo>
                    <a:pt x="1146" y="1073"/>
                    <a:pt x="1405" y="851"/>
                    <a:pt x="1775" y="703"/>
                  </a:cubicBezTo>
                  <a:cubicBezTo>
                    <a:pt x="1923" y="666"/>
                    <a:pt x="2108" y="629"/>
                    <a:pt x="2256" y="629"/>
                  </a:cubicBezTo>
                  <a:close/>
                  <a:moveTo>
                    <a:pt x="2256" y="1"/>
                  </a:moveTo>
                  <a:cubicBezTo>
                    <a:pt x="2034" y="1"/>
                    <a:pt x="1812" y="75"/>
                    <a:pt x="1590" y="149"/>
                  </a:cubicBezTo>
                  <a:cubicBezTo>
                    <a:pt x="1073" y="296"/>
                    <a:pt x="666" y="666"/>
                    <a:pt x="407" y="1110"/>
                  </a:cubicBezTo>
                  <a:cubicBezTo>
                    <a:pt x="148" y="1553"/>
                    <a:pt x="0" y="2108"/>
                    <a:pt x="0" y="2663"/>
                  </a:cubicBezTo>
                  <a:cubicBezTo>
                    <a:pt x="0" y="3069"/>
                    <a:pt x="74" y="3476"/>
                    <a:pt x="222" y="3883"/>
                  </a:cubicBezTo>
                  <a:cubicBezTo>
                    <a:pt x="666" y="5214"/>
                    <a:pt x="1775" y="6101"/>
                    <a:pt x="2921" y="6101"/>
                  </a:cubicBezTo>
                  <a:cubicBezTo>
                    <a:pt x="3143" y="6101"/>
                    <a:pt x="3402" y="6064"/>
                    <a:pt x="3623" y="5990"/>
                  </a:cubicBezTo>
                  <a:cubicBezTo>
                    <a:pt x="4104" y="5805"/>
                    <a:pt x="4511" y="5472"/>
                    <a:pt x="4770" y="4992"/>
                  </a:cubicBezTo>
                  <a:cubicBezTo>
                    <a:pt x="5028" y="4548"/>
                    <a:pt x="5176" y="4030"/>
                    <a:pt x="5176" y="3439"/>
                  </a:cubicBezTo>
                  <a:cubicBezTo>
                    <a:pt x="5176" y="3069"/>
                    <a:pt x="5102" y="2626"/>
                    <a:pt x="4954" y="2219"/>
                  </a:cubicBezTo>
                  <a:cubicBezTo>
                    <a:pt x="4511" y="925"/>
                    <a:pt x="3439" y="38"/>
                    <a:pt x="22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4624;p64">
              <a:extLst>
                <a:ext uri="{FF2B5EF4-FFF2-40B4-BE49-F238E27FC236}">
                  <a16:creationId xmlns:a16="http://schemas.microsoft.com/office/drawing/2014/main" id="{1D228BE9-EBCA-A84D-962E-0AEAECEF6180}"/>
                </a:ext>
              </a:extLst>
            </p:cNvPr>
            <p:cNvSpPr/>
            <p:nvPr/>
          </p:nvSpPr>
          <p:spPr>
            <a:xfrm>
              <a:off x="4390900" y="2603325"/>
              <a:ext cx="29600" cy="247725"/>
            </a:xfrm>
            <a:custGeom>
              <a:avLst/>
              <a:gdLst/>
              <a:ahLst/>
              <a:cxnLst/>
              <a:rect l="l" t="t" r="r" b="b"/>
              <a:pathLst>
                <a:path w="1184" h="9909" extrusionOk="0">
                  <a:moveTo>
                    <a:pt x="0" y="0"/>
                  </a:moveTo>
                  <a:lnTo>
                    <a:pt x="0" y="9908"/>
                  </a:lnTo>
                  <a:lnTo>
                    <a:pt x="1183" y="9908"/>
                  </a:lnTo>
                  <a:lnTo>
                    <a:pt x="11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4625;p64">
              <a:extLst>
                <a:ext uri="{FF2B5EF4-FFF2-40B4-BE49-F238E27FC236}">
                  <a16:creationId xmlns:a16="http://schemas.microsoft.com/office/drawing/2014/main" id="{9FE51489-A5B8-C644-ACD9-90EAAA0299B1}"/>
                </a:ext>
              </a:extLst>
            </p:cNvPr>
            <p:cNvSpPr/>
            <p:nvPr/>
          </p:nvSpPr>
          <p:spPr>
            <a:xfrm>
              <a:off x="4291075" y="2603325"/>
              <a:ext cx="28675" cy="247725"/>
            </a:xfrm>
            <a:custGeom>
              <a:avLst/>
              <a:gdLst/>
              <a:ahLst/>
              <a:cxnLst/>
              <a:rect l="l" t="t" r="r" b="b"/>
              <a:pathLst>
                <a:path w="1147" h="9909" extrusionOk="0">
                  <a:moveTo>
                    <a:pt x="0" y="0"/>
                  </a:moveTo>
                  <a:lnTo>
                    <a:pt x="0" y="9908"/>
                  </a:lnTo>
                  <a:lnTo>
                    <a:pt x="1146" y="9908"/>
                  </a:lnTo>
                  <a:lnTo>
                    <a:pt x="114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4626;p64">
              <a:extLst>
                <a:ext uri="{FF2B5EF4-FFF2-40B4-BE49-F238E27FC236}">
                  <a16:creationId xmlns:a16="http://schemas.microsoft.com/office/drawing/2014/main" id="{25227DDD-4DA8-BB4B-8291-AAE3411A44C1}"/>
                </a:ext>
              </a:extLst>
            </p:cNvPr>
            <p:cNvSpPr/>
            <p:nvPr/>
          </p:nvSpPr>
          <p:spPr>
            <a:xfrm>
              <a:off x="4190325" y="2603325"/>
              <a:ext cx="29600" cy="247725"/>
            </a:xfrm>
            <a:custGeom>
              <a:avLst/>
              <a:gdLst/>
              <a:ahLst/>
              <a:cxnLst/>
              <a:rect l="l" t="t" r="r" b="b"/>
              <a:pathLst>
                <a:path w="1184" h="9909" extrusionOk="0">
                  <a:moveTo>
                    <a:pt x="0" y="0"/>
                  </a:moveTo>
                  <a:lnTo>
                    <a:pt x="0" y="9908"/>
                  </a:lnTo>
                  <a:lnTo>
                    <a:pt x="1183" y="9908"/>
                  </a:lnTo>
                  <a:lnTo>
                    <a:pt x="11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4627;p64">
              <a:extLst>
                <a:ext uri="{FF2B5EF4-FFF2-40B4-BE49-F238E27FC236}">
                  <a16:creationId xmlns:a16="http://schemas.microsoft.com/office/drawing/2014/main" id="{044FCE4D-7020-0E47-98A9-E4D2328BA174}"/>
                </a:ext>
              </a:extLst>
            </p:cNvPr>
            <p:cNvSpPr/>
            <p:nvPr/>
          </p:nvSpPr>
          <p:spPr>
            <a:xfrm>
              <a:off x="4090500" y="2603325"/>
              <a:ext cx="28675" cy="247725"/>
            </a:xfrm>
            <a:custGeom>
              <a:avLst/>
              <a:gdLst/>
              <a:ahLst/>
              <a:cxnLst/>
              <a:rect l="l" t="t" r="r" b="b"/>
              <a:pathLst>
                <a:path w="1147" h="9909" extrusionOk="0">
                  <a:moveTo>
                    <a:pt x="1" y="0"/>
                  </a:moveTo>
                  <a:lnTo>
                    <a:pt x="1" y="9908"/>
                  </a:lnTo>
                  <a:lnTo>
                    <a:pt x="1147" y="9908"/>
                  </a:lnTo>
                  <a:lnTo>
                    <a:pt x="11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4628;p64">
              <a:extLst>
                <a:ext uri="{FF2B5EF4-FFF2-40B4-BE49-F238E27FC236}">
                  <a16:creationId xmlns:a16="http://schemas.microsoft.com/office/drawing/2014/main" id="{0A95EAB2-1931-B243-8C5C-00A44EE03BDE}"/>
                </a:ext>
              </a:extLst>
            </p:cNvPr>
            <p:cNvSpPr/>
            <p:nvPr/>
          </p:nvSpPr>
          <p:spPr>
            <a:xfrm>
              <a:off x="4561875" y="2950850"/>
              <a:ext cx="378050" cy="36050"/>
            </a:xfrm>
            <a:custGeom>
              <a:avLst/>
              <a:gdLst/>
              <a:ahLst/>
              <a:cxnLst/>
              <a:rect l="l" t="t" r="r" b="b"/>
              <a:pathLst>
                <a:path w="15122" h="1442" extrusionOk="0">
                  <a:moveTo>
                    <a:pt x="703" y="0"/>
                  </a:moveTo>
                  <a:cubicBezTo>
                    <a:pt x="333" y="0"/>
                    <a:pt x="1" y="333"/>
                    <a:pt x="1" y="739"/>
                  </a:cubicBezTo>
                  <a:cubicBezTo>
                    <a:pt x="1" y="1109"/>
                    <a:pt x="333" y="1442"/>
                    <a:pt x="703" y="1442"/>
                  </a:cubicBezTo>
                  <a:lnTo>
                    <a:pt x="14419" y="1442"/>
                  </a:lnTo>
                  <a:cubicBezTo>
                    <a:pt x="14789" y="1442"/>
                    <a:pt x="15122" y="1109"/>
                    <a:pt x="15122" y="739"/>
                  </a:cubicBezTo>
                  <a:cubicBezTo>
                    <a:pt x="15122" y="333"/>
                    <a:pt x="14789" y="0"/>
                    <a:pt x="1441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4629;p64">
              <a:extLst>
                <a:ext uri="{FF2B5EF4-FFF2-40B4-BE49-F238E27FC236}">
                  <a16:creationId xmlns:a16="http://schemas.microsoft.com/office/drawing/2014/main" id="{45479942-07AD-7345-A8E4-E86655728E8E}"/>
                </a:ext>
              </a:extLst>
            </p:cNvPr>
            <p:cNvSpPr/>
            <p:nvPr/>
          </p:nvSpPr>
          <p:spPr>
            <a:xfrm>
              <a:off x="4561875" y="3063600"/>
              <a:ext cx="378050" cy="35150"/>
            </a:xfrm>
            <a:custGeom>
              <a:avLst/>
              <a:gdLst/>
              <a:ahLst/>
              <a:cxnLst/>
              <a:rect l="l" t="t" r="r" b="b"/>
              <a:pathLst>
                <a:path w="15122" h="1406" extrusionOk="0">
                  <a:moveTo>
                    <a:pt x="703" y="0"/>
                  </a:moveTo>
                  <a:cubicBezTo>
                    <a:pt x="333" y="0"/>
                    <a:pt x="1" y="296"/>
                    <a:pt x="1" y="703"/>
                  </a:cubicBezTo>
                  <a:cubicBezTo>
                    <a:pt x="1" y="1073"/>
                    <a:pt x="333" y="1405"/>
                    <a:pt x="703" y="1405"/>
                  </a:cubicBezTo>
                  <a:lnTo>
                    <a:pt x="14419" y="1405"/>
                  </a:lnTo>
                  <a:cubicBezTo>
                    <a:pt x="14789" y="1405"/>
                    <a:pt x="15122" y="1073"/>
                    <a:pt x="15122" y="703"/>
                  </a:cubicBezTo>
                  <a:cubicBezTo>
                    <a:pt x="15122" y="296"/>
                    <a:pt x="14789" y="0"/>
                    <a:pt x="1441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4630;p64">
              <a:extLst>
                <a:ext uri="{FF2B5EF4-FFF2-40B4-BE49-F238E27FC236}">
                  <a16:creationId xmlns:a16="http://schemas.microsoft.com/office/drawing/2014/main" id="{B028B98D-CE0B-BC43-8FBC-D291431D79FE}"/>
                </a:ext>
              </a:extLst>
            </p:cNvPr>
            <p:cNvSpPr/>
            <p:nvPr/>
          </p:nvSpPr>
          <p:spPr>
            <a:xfrm>
              <a:off x="2656050" y="3012775"/>
              <a:ext cx="159925" cy="146050"/>
            </a:xfrm>
            <a:custGeom>
              <a:avLst/>
              <a:gdLst/>
              <a:ahLst/>
              <a:cxnLst/>
              <a:rect l="l" t="t" r="r" b="b"/>
              <a:pathLst>
                <a:path w="6397" h="5842" extrusionOk="0">
                  <a:moveTo>
                    <a:pt x="3217" y="0"/>
                  </a:moveTo>
                  <a:cubicBezTo>
                    <a:pt x="1442" y="0"/>
                    <a:pt x="0" y="1331"/>
                    <a:pt x="0" y="2921"/>
                  </a:cubicBezTo>
                  <a:cubicBezTo>
                    <a:pt x="0" y="4547"/>
                    <a:pt x="1442" y="5841"/>
                    <a:pt x="3217" y="5841"/>
                  </a:cubicBezTo>
                  <a:cubicBezTo>
                    <a:pt x="4954" y="5841"/>
                    <a:pt x="6396" y="4547"/>
                    <a:pt x="6396" y="2921"/>
                  </a:cubicBezTo>
                  <a:cubicBezTo>
                    <a:pt x="6396" y="1331"/>
                    <a:pt x="4954" y="0"/>
                    <a:pt x="32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4631;p64">
              <a:extLst>
                <a:ext uri="{FF2B5EF4-FFF2-40B4-BE49-F238E27FC236}">
                  <a16:creationId xmlns:a16="http://schemas.microsoft.com/office/drawing/2014/main" id="{073B3A57-73E8-8046-9F33-3BC58CDFCEFF}"/>
                </a:ext>
              </a:extLst>
            </p:cNvPr>
            <p:cNvSpPr/>
            <p:nvPr/>
          </p:nvSpPr>
          <p:spPr>
            <a:xfrm>
              <a:off x="2648650" y="3005375"/>
              <a:ext cx="174700" cy="161775"/>
            </a:xfrm>
            <a:custGeom>
              <a:avLst/>
              <a:gdLst/>
              <a:ahLst/>
              <a:cxnLst/>
              <a:rect l="l" t="t" r="r" b="b"/>
              <a:pathLst>
                <a:path w="6988" h="6471" extrusionOk="0">
                  <a:moveTo>
                    <a:pt x="3513" y="629"/>
                  </a:moveTo>
                  <a:cubicBezTo>
                    <a:pt x="4289" y="629"/>
                    <a:pt x="5028" y="925"/>
                    <a:pt x="5546" y="1368"/>
                  </a:cubicBezTo>
                  <a:cubicBezTo>
                    <a:pt x="6064" y="1849"/>
                    <a:pt x="6359" y="2514"/>
                    <a:pt x="6359" y="3217"/>
                  </a:cubicBezTo>
                  <a:cubicBezTo>
                    <a:pt x="6359" y="3919"/>
                    <a:pt x="6064" y="4585"/>
                    <a:pt x="5546" y="5065"/>
                  </a:cubicBezTo>
                  <a:cubicBezTo>
                    <a:pt x="5028" y="5546"/>
                    <a:pt x="4289" y="5842"/>
                    <a:pt x="3513" y="5842"/>
                  </a:cubicBezTo>
                  <a:cubicBezTo>
                    <a:pt x="2699" y="5842"/>
                    <a:pt x="1960" y="5546"/>
                    <a:pt x="1442" y="5065"/>
                  </a:cubicBezTo>
                  <a:cubicBezTo>
                    <a:pt x="925" y="4585"/>
                    <a:pt x="629" y="3919"/>
                    <a:pt x="629" y="3217"/>
                  </a:cubicBezTo>
                  <a:cubicBezTo>
                    <a:pt x="629" y="2514"/>
                    <a:pt x="925" y="1849"/>
                    <a:pt x="1442" y="1368"/>
                  </a:cubicBezTo>
                  <a:cubicBezTo>
                    <a:pt x="1960" y="925"/>
                    <a:pt x="2699" y="629"/>
                    <a:pt x="3513" y="629"/>
                  </a:cubicBezTo>
                  <a:close/>
                  <a:moveTo>
                    <a:pt x="3513" y="0"/>
                  </a:moveTo>
                  <a:cubicBezTo>
                    <a:pt x="2551" y="0"/>
                    <a:pt x="1664" y="333"/>
                    <a:pt x="1036" y="925"/>
                  </a:cubicBezTo>
                  <a:cubicBezTo>
                    <a:pt x="407" y="1516"/>
                    <a:pt x="0" y="2329"/>
                    <a:pt x="0" y="3217"/>
                  </a:cubicBezTo>
                  <a:cubicBezTo>
                    <a:pt x="0" y="4104"/>
                    <a:pt x="407" y="4917"/>
                    <a:pt x="1036" y="5509"/>
                  </a:cubicBezTo>
                  <a:cubicBezTo>
                    <a:pt x="1664" y="6100"/>
                    <a:pt x="2551" y="6470"/>
                    <a:pt x="3513" y="6470"/>
                  </a:cubicBezTo>
                  <a:cubicBezTo>
                    <a:pt x="4437" y="6470"/>
                    <a:pt x="5324" y="6100"/>
                    <a:pt x="5953" y="5509"/>
                  </a:cubicBezTo>
                  <a:cubicBezTo>
                    <a:pt x="6581" y="4917"/>
                    <a:pt x="6988" y="4104"/>
                    <a:pt x="6988" y="3217"/>
                  </a:cubicBezTo>
                  <a:cubicBezTo>
                    <a:pt x="6988" y="2329"/>
                    <a:pt x="6581" y="1516"/>
                    <a:pt x="5953" y="925"/>
                  </a:cubicBezTo>
                  <a:cubicBezTo>
                    <a:pt x="5324" y="333"/>
                    <a:pt x="4437" y="0"/>
                    <a:pt x="35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4632;p64">
              <a:extLst>
                <a:ext uri="{FF2B5EF4-FFF2-40B4-BE49-F238E27FC236}">
                  <a16:creationId xmlns:a16="http://schemas.microsoft.com/office/drawing/2014/main" id="{20A1AABC-93D2-9E49-89AD-24D28F4BA662}"/>
                </a:ext>
              </a:extLst>
            </p:cNvPr>
            <p:cNvSpPr/>
            <p:nvPr/>
          </p:nvSpPr>
          <p:spPr>
            <a:xfrm>
              <a:off x="2644950" y="3225350"/>
              <a:ext cx="159000" cy="146050"/>
            </a:xfrm>
            <a:custGeom>
              <a:avLst/>
              <a:gdLst/>
              <a:ahLst/>
              <a:cxnLst/>
              <a:rect l="l" t="t" r="r" b="b"/>
              <a:pathLst>
                <a:path w="6360" h="5842" extrusionOk="0">
                  <a:moveTo>
                    <a:pt x="3180" y="0"/>
                  </a:moveTo>
                  <a:cubicBezTo>
                    <a:pt x="1405" y="0"/>
                    <a:pt x="1" y="1294"/>
                    <a:pt x="1" y="2921"/>
                  </a:cubicBezTo>
                  <a:cubicBezTo>
                    <a:pt x="1" y="4548"/>
                    <a:pt x="1405" y="5842"/>
                    <a:pt x="3180" y="5842"/>
                  </a:cubicBezTo>
                  <a:cubicBezTo>
                    <a:pt x="4918" y="5842"/>
                    <a:pt x="6360" y="4548"/>
                    <a:pt x="6360" y="2921"/>
                  </a:cubicBezTo>
                  <a:cubicBezTo>
                    <a:pt x="6360" y="1294"/>
                    <a:pt x="4918" y="0"/>
                    <a:pt x="318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4633;p64">
              <a:extLst>
                <a:ext uri="{FF2B5EF4-FFF2-40B4-BE49-F238E27FC236}">
                  <a16:creationId xmlns:a16="http://schemas.microsoft.com/office/drawing/2014/main" id="{07A4385C-D542-F145-9001-615711F18DE4}"/>
                </a:ext>
              </a:extLst>
            </p:cNvPr>
            <p:cNvSpPr/>
            <p:nvPr/>
          </p:nvSpPr>
          <p:spPr>
            <a:xfrm>
              <a:off x="2636625" y="3217950"/>
              <a:ext cx="174725" cy="160850"/>
            </a:xfrm>
            <a:custGeom>
              <a:avLst/>
              <a:gdLst/>
              <a:ahLst/>
              <a:cxnLst/>
              <a:rect l="l" t="t" r="r" b="b"/>
              <a:pathLst>
                <a:path w="6989" h="6434" extrusionOk="0">
                  <a:moveTo>
                    <a:pt x="3513" y="592"/>
                  </a:moveTo>
                  <a:cubicBezTo>
                    <a:pt x="4289" y="592"/>
                    <a:pt x="5029" y="888"/>
                    <a:pt x="5546" y="1368"/>
                  </a:cubicBezTo>
                  <a:cubicBezTo>
                    <a:pt x="6064" y="1849"/>
                    <a:pt x="6397" y="2515"/>
                    <a:pt x="6397" y="3217"/>
                  </a:cubicBezTo>
                  <a:cubicBezTo>
                    <a:pt x="6397" y="3919"/>
                    <a:pt x="6064" y="4585"/>
                    <a:pt x="5546" y="5066"/>
                  </a:cubicBezTo>
                  <a:cubicBezTo>
                    <a:pt x="5029" y="5546"/>
                    <a:pt x="4289" y="5842"/>
                    <a:pt x="3513" y="5842"/>
                  </a:cubicBezTo>
                  <a:cubicBezTo>
                    <a:pt x="2700" y="5842"/>
                    <a:pt x="1960" y="5546"/>
                    <a:pt x="1443" y="5066"/>
                  </a:cubicBezTo>
                  <a:cubicBezTo>
                    <a:pt x="925" y="4585"/>
                    <a:pt x="629" y="3919"/>
                    <a:pt x="629" y="3217"/>
                  </a:cubicBezTo>
                  <a:cubicBezTo>
                    <a:pt x="629" y="2515"/>
                    <a:pt x="925" y="1849"/>
                    <a:pt x="1443" y="1368"/>
                  </a:cubicBezTo>
                  <a:cubicBezTo>
                    <a:pt x="1960" y="888"/>
                    <a:pt x="2700" y="592"/>
                    <a:pt x="3513" y="592"/>
                  </a:cubicBezTo>
                  <a:close/>
                  <a:moveTo>
                    <a:pt x="3513" y="1"/>
                  </a:moveTo>
                  <a:cubicBezTo>
                    <a:pt x="2552" y="1"/>
                    <a:pt x="1665" y="333"/>
                    <a:pt x="1036" y="925"/>
                  </a:cubicBezTo>
                  <a:cubicBezTo>
                    <a:pt x="408" y="1516"/>
                    <a:pt x="1" y="2330"/>
                    <a:pt x="1" y="3217"/>
                  </a:cubicBezTo>
                  <a:cubicBezTo>
                    <a:pt x="1" y="4104"/>
                    <a:pt x="408" y="4918"/>
                    <a:pt x="1036" y="5509"/>
                  </a:cubicBezTo>
                  <a:cubicBezTo>
                    <a:pt x="1665" y="6101"/>
                    <a:pt x="2552" y="6433"/>
                    <a:pt x="3513" y="6433"/>
                  </a:cubicBezTo>
                  <a:cubicBezTo>
                    <a:pt x="4474" y="6433"/>
                    <a:pt x="5325" y="6101"/>
                    <a:pt x="5953" y="5509"/>
                  </a:cubicBezTo>
                  <a:cubicBezTo>
                    <a:pt x="6582" y="4918"/>
                    <a:pt x="6988" y="4104"/>
                    <a:pt x="6988" y="3217"/>
                  </a:cubicBezTo>
                  <a:cubicBezTo>
                    <a:pt x="6988" y="2330"/>
                    <a:pt x="6582" y="1516"/>
                    <a:pt x="5953" y="925"/>
                  </a:cubicBezTo>
                  <a:cubicBezTo>
                    <a:pt x="5325" y="333"/>
                    <a:pt x="4474" y="1"/>
                    <a:pt x="35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4634;p64">
              <a:extLst>
                <a:ext uri="{FF2B5EF4-FFF2-40B4-BE49-F238E27FC236}">
                  <a16:creationId xmlns:a16="http://schemas.microsoft.com/office/drawing/2014/main" id="{166C8EBB-A7F1-7F42-91EA-F55514AE888B}"/>
                </a:ext>
              </a:extLst>
            </p:cNvPr>
            <p:cNvSpPr/>
            <p:nvPr/>
          </p:nvSpPr>
          <p:spPr>
            <a:xfrm>
              <a:off x="2618150" y="3425000"/>
              <a:ext cx="159925" cy="146050"/>
            </a:xfrm>
            <a:custGeom>
              <a:avLst/>
              <a:gdLst/>
              <a:ahLst/>
              <a:cxnLst/>
              <a:rect l="l" t="t" r="r" b="b"/>
              <a:pathLst>
                <a:path w="6397" h="5842" extrusionOk="0">
                  <a:moveTo>
                    <a:pt x="3217" y="0"/>
                  </a:moveTo>
                  <a:cubicBezTo>
                    <a:pt x="1442" y="0"/>
                    <a:pt x="0" y="1331"/>
                    <a:pt x="0" y="2921"/>
                  </a:cubicBezTo>
                  <a:cubicBezTo>
                    <a:pt x="0" y="4547"/>
                    <a:pt x="1442" y="5841"/>
                    <a:pt x="3217" y="5841"/>
                  </a:cubicBezTo>
                  <a:cubicBezTo>
                    <a:pt x="4954" y="5841"/>
                    <a:pt x="6396" y="4547"/>
                    <a:pt x="6396" y="2921"/>
                  </a:cubicBezTo>
                  <a:cubicBezTo>
                    <a:pt x="6396" y="1331"/>
                    <a:pt x="4954" y="0"/>
                    <a:pt x="32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4635;p64">
              <a:extLst>
                <a:ext uri="{FF2B5EF4-FFF2-40B4-BE49-F238E27FC236}">
                  <a16:creationId xmlns:a16="http://schemas.microsoft.com/office/drawing/2014/main" id="{BB5A1049-1D91-134A-BAA6-8E868780C7FD}"/>
                </a:ext>
              </a:extLst>
            </p:cNvPr>
            <p:cNvSpPr/>
            <p:nvPr/>
          </p:nvSpPr>
          <p:spPr>
            <a:xfrm>
              <a:off x="2610750" y="3417600"/>
              <a:ext cx="174725" cy="160850"/>
            </a:xfrm>
            <a:custGeom>
              <a:avLst/>
              <a:gdLst/>
              <a:ahLst/>
              <a:cxnLst/>
              <a:rect l="l" t="t" r="r" b="b"/>
              <a:pathLst>
                <a:path w="6989" h="6434" extrusionOk="0">
                  <a:moveTo>
                    <a:pt x="3513" y="592"/>
                  </a:moveTo>
                  <a:cubicBezTo>
                    <a:pt x="4289" y="592"/>
                    <a:pt x="5029" y="925"/>
                    <a:pt x="5546" y="1368"/>
                  </a:cubicBezTo>
                  <a:cubicBezTo>
                    <a:pt x="6064" y="1849"/>
                    <a:pt x="6360" y="2514"/>
                    <a:pt x="6360" y="3217"/>
                  </a:cubicBezTo>
                  <a:cubicBezTo>
                    <a:pt x="6360" y="3919"/>
                    <a:pt x="6064" y="4585"/>
                    <a:pt x="5546" y="5065"/>
                  </a:cubicBezTo>
                  <a:cubicBezTo>
                    <a:pt x="5029" y="5546"/>
                    <a:pt x="4289" y="5842"/>
                    <a:pt x="3513" y="5842"/>
                  </a:cubicBezTo>
                  <a:cubicBezTo>
                    <a:pt x="2700" y="5842"/>
                    <a:pt x="1960" y="5546"/>
                    <a:pt x="1443" y="5065"/>
                  </a:cubicBezTo>
                  <a:cubicBezTo>
                    <a:pt x="925" y="4585"/>
                    <a:pt x="629" y="3919"/>
                    <a:pt x="629" y="3217"/>
                  </a:cubicBezTo>
                  <a:cubicBezTo>
                    <a:pt x="629" y="2514"/>
                    <a:pt x="925" y="1849"/>
                    <a:pt x="1443" y="1368"/>
                  </a:cubicBezTo>
                  <a:cubicBezTo>
                    <a:pt x="1960" y="925"/>
                    <a:pt x="2700" y="592"/>
                    <a:pt x="3513" y="592"/>
                  </a:cubicBezTo>
                  <a:close/>
                  <a:moveTo>
                    <a:pt x="3513" y="0"/>
                  </a:moveTo>
                  <a:cubicBezTo>
                    <a:pt x="2552" y="0"/>
                    <a:pt x="1664" y="333"/>
                    <a:pt x="1036" y="925"/>
                  </a:cubicBezTo>
                  <a:cubicBezTo>
                    <a:pt x="407" y="1516"/>
                    <a:pt x="1" y="2329"/>
                    <a:pt x="1" y="3217"/>
                  </a:cubicBezTo>
                  <a:cubicBezTo>
                    <a:pt x="1" y="4104"/>
                    <a:pt x="407" y="4917"/>
                    <a:pt x="1036" y="5509"/>
                  </a:cubicBezTo>
                  <a:cubicBezTo>
                    <a:pt x="1664" y="6100"/>
                    <a:pt x="2552" y="6433"/>
                    <a:pt x="3513" y="6433"/>
                  </a:cubicBezTo>
                  <a:cubicBezTo>
                    <a:pt x="4437" y="6433"/>
                    <a:pt x="5324" y="6100"/>
                    <a:pt x="5953" y="5509"/>
                  </a:cubicBezTo>
                  <a:cubicBezTo>
                    <a:pt x="6581" y="4917"/>
                    <a:pt x="6988" y="4104"/>
                    <a:pt x="6988" y="3217"/>
                  </a:cubicBezTo>
                  <a:cubicBezTo>
                    <a:pt x="6988" y="2329"/>
                    <a:pt x="6581" y="1516"/>
                    <a:pt x="5953" y="925"/>
                  </a:cubicBezTo>
                  <a:cubicBezTo>
                    <a:pt x="5324" y="333"/>
                    <a:pt x="4437" y="0"/>
                    <a:pt x="35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4636;p64">
              <a:extLst>
                <a:ext uri="{FF2B5EF4-FFF2-40B4-BE49-F238E27FC236}">
                  <a16:creationId xmlns:a16="http://schemas.microsoft.com/office/drawing/2014/main" id="{BE6081BE-3104-944C-A98A-DAE8BFFD6098}"/>
                </a:ext>
              </a:extLst>
            </p:cNvPr>
            <p:cNvSpPr/>
            <p:nvPr/>
          </p:nvSpPr>
          <p:spPr>
            <a:xfrm>
              <a:off x="5515725" y="3650500"/>
              <a:ext cx="855875" cy="1305100"/>
            </a:xfrm>
            <a:custGeom>
              <a:avLst/>
              <a:gdLst/>
              <a:ahLst/>
              <a:cxnLst/>
              <a:rect l="l" t="t" r="r" b="b"/>
              <a:pathLst>
                <a:path w="34235" h="52204" extrusionOk="0">
                  <a:moveTo>
                    <a:pt x="777" y="1"/>
                  </a:moveTo>
                  <a:lnTo>
                    <a:pt x="0" y="25769"/>
                  </a:lnTo>
                  <a:lnTo>
                    <a:pt x="34235" y="52204"/>
                  </a:lnTo>
                  <a:lnTo>
                    <a:pt x="34235" y="52204"/>
                  </a:lnTo>
                  <a:lnTo>
                    <a:pt x="34198" y="16527"/>
                  </a:lnTo>
                  <a:lnTo>
                    <a:pt x="77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4637;p64">
              <a:extLst>
                <a:ext uri="{FF2B5EF4-FFF2-40B4-BE49-F238E27FC236}">
                  <a16:creationId xmlns:a16="http://schemas.microsoft.com/office/drawing/2014/main" id="{B39742FF-D50D-AE48-A40C-6D1D5D351ED7}"/>
                </a:ext>
              </a:extLst>
            </p:cNvPr>
            <p:cNvSpPr/>
            <p:nvPr/>
          </p:nvSpPr>
          <p:spPr>
            <a:xfrm>
              <a:off x="5508325" y="3642975"/>
              <a:ext cx="871600" cy="1320100"/>
            </a:xfrm>
            <a:custGeom>
              <a:avLst/>
              <a:gdLst/>
              <a:ahLst/>
              <a:cxnLst/>
              <a:rect l="l" t="t" r="r" b="b"/>
              <a:pathLst>
                <a:path w="34864" h="52804" extrusionOk="0">
                  <a:moveTo>
                    <a:pt x="1368" y="782"/>
                  </a:moveTo>
                  <a:lnTo>
                    <a:pt x="34198" y="17014"/>
                  </a:lnTo>
                  <a:lnTo>
                    <a:pt x="34235" y="51876"/>
                  </a:lnTo>
                  <a:lnTo>
                    <a:pt x="34235" y="51876"/>
                  </a:lnTo>
                  <a:lnTo>
                    <a:pt x="629" y="25923"/>
                  </a:lnTo>
                  <a:lnTo>
                    <a:pt x="1368" y="782"/>
                  </a:lnTo>
                  <a:close/>
                  <a:moveTo>
                    <a:pt x="1073" y="0"/>
                  </a:moveTo>
                  <a:cubicBezTo>
                    <a:pt x="1016" y="0"/>
                    <a:pt x="952" y="22"/>
                    <a:pt x="888" y="43"/>
                  </a:cubicBezTo>
                  <a:cubicBezTo>
                    <a:pt x="814" y="80"/>
                    <a:pt x="777" y="191"/>
                    <a:pt x="740" y="302"/>
                  </a:cubicBezTo>
                  <a:lnTo>
                    <a:pt x="0" y="26070"/>
                  </a:lnTo>
                  <a:cubicBezTo>
                    <a:pt x="0" y="26144"/>
                    <a:pt x="37" y="26255"/>
                    <a:pt x="111" y="26292"/>
                  </a:cubicBezTo>
                  <a:lnTo>
                    <a:pt x="34346" y="52726"/>
                  </a:lnTo>
                  <a:cubicBezTo>
                    <a:pt x="34415" y="52772"/>
                    <a:pt x="34483" y="52804"/>
                    <a:pt x="34552" y="52804"/>
                  </a:cubicBezTo>
                  <a:cubicBezTo>
                    <a:pt x="34594" y="52804"/>
                    <a:pt x="34637" y="52792"/>
                    <a:pt x="34679" y="52763"/>
                  </a:cubicBezTo>
                  <a:cubicBezTo>
                    <a:pt x="34790" y="52726"/>
                    <a:pt x="34864" y="52615"/>
                    <a:pt x="34864" y="52505"/>
                  </a:cubicBezTo>
                  <a:lnTo>
                    <a:pt x="34790" y="16828"/>
                  </a:lnTo>
                  <a:cubicBezTo>
                    <a:pt x="34790" y="16717"/>
                    <a:pt x="34716" y="16606"/>
                    <a:pt x="34642" y="16569"/>
                  </a:cubicBezTo>
                  <a:lnTo>
                    <a:pt x="1184" y="43"/>
                  </a:lnTo>
                  <a:cubicBezTo>
                    <a:pt x="1152" y="12"/>
                    <a:pt x="1114" y="0"/>
                    <a:pt x="10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4638;p64">
              <a:extLst>
                <a:ext uri="{FF2B5EF4-FFF2-40B4-BE49-F238E27FC236}">
                  <a16:creationId xmlns:a16="http://schemas.microsoft.com/office/drawing/2014/main" id="{8FF4F3EA-4F0E-0A4E-B5D6-BFB456C8ECF4}"/>
                </a:ext>
              </a:extLst>
            </p:cNvPr>
            <p:cNvSpPr/>
            <p:nvPr/>
          </p:nvSpPr>
          <p:spPr>
            <a:xfrm>
              <a:off x="1200325" y="3650500"/>
              <a:ext cx="854975" cy="1305100"/>
            </a:xfrm>
            <a:custGeom>
              <a:avLst/>
              <a:gdLst/>
              <a:ahLst/>
              <a:cxnLst/>
              <a:rect l="l" t="t" r="r" b="b"/>
              <a:pathLst>
                <a:path w="34199" h="52204" extrusionOk="0">
                  <a:moveTo>
                    <a:pt x="33459" y="1"/>
                  </a:moveTo>
                  <a:lnTo>
                    <a:pt x="1" y="16527"/>
                  </a:lnTo>
                  <a:lnTo>
                    <a:pt x="1" y="52204"/>
                  </a:lnTo>
                  <a:lnTo>
                    <a:pt x="34198" y="25769"/>
                  </a:lnTo>
                  <a:lnTo>
                    <a:pt x="3345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4639;p64">
              <a:extLst>
                <a:ext uri="{FF2B5EF4-FFF2-40B4-BE49-F238E27FC236}">
                  <a16:creationId xmlns:a16="http://schemas.microsoft.com/office/drawing/2014/main" id="{74C8F9A1-B7CD-F94F-A851-1BB5FB0F6A54}"/>
                </a:ext>
              </a:extLst>
            </p:cNvPr>
            <p:cNvSpPr/>
            <p:nvPr/>
          </p:nvSpPr>
          <p:spPr>
            <a:xfrm>
              <a:off x="1192925" y="3642975"/>
              <a:ext cx="869775" cy="1320100"/>
            </a:xfrm>
            <a:custGeom>
              <a:avLst/>
              <a:gdLst/>
              <a:ahLst/>
              <a:cxnLst/>
              <a:rect l="l" t="t" r="r" b="b"/>
              <a:pathLst>
                <a:path w="34791" h="52804" extrusionOk="0">
                  <a:moveTo>
                    <a:pt x="33459" y="782"/>
                  </a:moveTo>
                  <a:lnTo>
                    <a:pt x="34162" y="25923"/>
                  </a:lnTo>
                  <a:lnTo>
                    <a:pt x="629" y="51876"/>
                  </a:lnTo>
                  <a:lnTo>
                    <a:pt x="629" y="16995"/>
                  </a:lnTo>
                  <a:lnTo>
                    <a:pt x="629" y="16995"/>
                  </a:lnTo>
                  <a:lnTo>
                    <a:pt x="33459" y="782"/>
                  </a:lnTo>
                  <a:close/>
                  <a:moveTo>
                    <a:pt x="33718" y="0"/>
                  </a:moveTo>
                  <a:cubicBezTo>
                    <a:pt x="33676" y="0"/>
                    <a:pt x="33638" y="12"/>
                    <a:pt x="33607" y="43"/>
                  </a:cubicBezTo>
                  <a:lnTo>
                    <a:pt x="186" y="16569"/>
                  </a:lnTo>
                  <a:cubicBezTo>
                    <a:pt x="75" y="16606"/>
                    <a:pt x="1" y="16717"/>
                    <a:pt x="1" y="16828"/>
                  </a:cubicBezTo>
                  <a:lnTo>
                    <a:pt x="1" y="52505"/>
                  </a:lnTo>
                  <a:cubicBezTo>
                    <a:pt x="1" y="52615"/>
                    <a:pt x="75" y="52726"/>
                    <a:pt x="186" y="52763"/>
                  </a:cubicBezTo>
                  <a:cubicBezTo>
                    <a:pt x="228" y="52792"/>
                    <a:pt x="270" y="52804"/>
                    <a:pt x="313" y="52804"/>
                  </a:cubicBezTo>
                  <a:cubicBezTo>
                    <a:pt x="381" y="52804"/>
                    <a:pt x="450" y="52772"/>
                    <a:pt x="518" y="52726"/>
                  </a:cubicBezTo>
                  <a:lnTo>
                    <a:pt x="34679" y="26292"/>
                  </a:lnTo>
                  <a:cubicBezTo>
                    <a:pt x="34753" y="26255"/>
                    <a:pt x="34790" y="26144"/>
                    <a:pt x="34790" y="26070"/>
                  </a:cubicBezTo>
                  <a:lnTo>
                    <a:pt x="34051" y="302"/>
                  </a:lnTo>
                  <a:cubicBezTo>
                    <a:pt x="34051" y="191"/>
                    <a:pt x="33977" y="80"/>
                    <a:pt x="33903" y="43"/>
                  </a:cubicBezTo>
                  <a:cubicBezTo>
                    <a:pt x="33839" y="22"/>
                    <a:pt x="33775" y="0"/>
                    <a:pt x="3371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4640;p64">
              <a:extLst>
                <a:ext uri="{FF2B5EF4-FFF2-40B4-BE49-F238E27FC236}">
                  <a16:creationId xmlns:a16="http://schemas.microsoft.com/office/drawing/2014/main" id="{42FD504A-F04B-194C-B9AB-13104D52403E}"/>
                </a:ext>
              </a:extLst>
            </p:cNvPr>
            <p:cNvSpPr/>
            <p:nvPr/>
          </p:nvSpPr>
          <p:spPr>
            <a:xfrm>
              <a:off x="2685625" y="2486850"/>
              <a:ext cx="543475" cy="497275"/>
            </a:xfrm>
            <a:custGeom>
              <a:avLst/>
              <a:gdLst/>
              <a:ahLst/>
              <a:cxnLst/>
              <a:rect l="l" t="t" r="r" b="b"/>
              <a:pathLst>
                <a:path w="21739" h="19891" extrusionOk="0">
                  <a:moveTo>
                    <a:pt x="10870" y="1"/>
                  </a:moveTo>
                  <a:cubicBezTo>
                    <a:pt x="4880" y="1"/>
                    <a:pt x="0" y="4437"/>
                    <a:pt x="0" y="9946"/>
                  </a:cubicBezTo>
                  <a:cubicBezTo>
                    <a:pt x="0" y="15455"/>
                    <a:pt x="4880" y="19891"/>
                    <a:pt x="10870" y="19891"/>
                  </a:cubicBezTo>
                  <a:cubicBezTo>
                    <a:pt x="16859" y="19891"/>
                    <a:pt x="21739" y="15455"/>
                    <a:pt x="21739" y="9946"/>
                  </a:cubicBezTo>
                  <a:cubicBezTo>
                    <a:pt x="21739" y="4437"/>
                    <a:pt x="16859" y="1"/>
                    <a:pt x="1087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4641;p64">
              <a:extLst>
                <a:ext uri="{FF2B5EF4-FFF2-40B4-BE49-F238E27FC236}">
                  <a16:creationId xmlns:a16="http://schemas.microsoft.com/office/drawing/2014/main" id="{2423B16A-0BDC-7A40-A057-9813921E7A2D}"/>
                </a:ext>
              </a:extLst>
            </p:cNvPr>
            <p:cNvSpPr/>
            <p:nvPr/>
          </p:nvSpPr>
          <p:spPr>
            <a:xfrm>
              <a:off x="2678225" y="2479450"/>
              <a:ext cx="558275" cy="513000"/>
            </a:xfrm>
            <a:custGeom>
              <a:avLst/>
              <a:gdLst/>
              <a:ahLst/>
              <a:cxnLst/>
              <a:rect l="l" t="t" r="r" b="b"/>
              <a:pathLst>
                <a:path w="22331" h="20520" extrusionOk="0">
                  <a:moveTo>
                    <a:pt x="11166" y="593"/>
                  </a:moveTo>
                  <a:cubicBezTo>
                    <a:pt x="14086" y="593"/>
                    <a:pt x="16711" y="1702"/>
                    <a:pt x="18634" y="3439"/>
                  </a:cubicBezTo>
                  <a:cubicBezTo>
                    <a:pt x="20519" y="5177"/>
                    <a:pt x="21702" y="7580"/>
                    <a:pt x="21702" y="10242"/>
                  </a:cubicBezTo>
                  <a:cubicBezTo>
                    <a:pt x="21702" y="12904"/>
                    <a:pt x="20519" y="15307"/>
                    <a:pt x="18634" y="17044"/>
                  </a:cubicBezTo>
                  <a:cubicBezTo>
                    <a:pt x="16711" y="18819"/>
                    <a:pt x="14086" y="19891"/>
                    <a:pt x="11166" y="19891"/>
                  </a:cubicBezTo>
                  <a:cubicBezTo>
                    <a:pt x="8245" y="19891"/>
                    <a:pt x="5583" y="18819"/>
                    <a:pt x="3698" y="17044"/>
                  </a:cubicBezTo>
                  <a:cubicBezTo>
                    <a:pt x="1775" y="15307"/>
                    <a:pt x="629" y="12904"/>
                    <a:pt x="629" y="10242"/>
                  </a:cubicBezTo>
                  <a:cubicBezTo>
                    <a:pt x="629" y="7580"/>
                    <a:pt x="1775" y="5177"/>
                    <a:pt x="3698" y="3439"/>
                  </a:cubicBezTo>
                  <a:cubicBezTo>
                    <a:pt x="5583" y="1702"/>
                    <a:pt x="8245" y="593"/>
                    <a:pt x="11166" y="593"/>
                  </a:cubicBezTo>
                  <a:close/>
                  <a:moveTo>
                    <a:pt x="11166" y="1"/>
                  </a:moveTo>
                  <a:cubicBezTo>
                    <a:pt x="8097" y="1"/>
                    <a:pt x="5287" y="1147"/>
                    <a:pt x="3291" y="2996"/>
                  </a:cubicBezTo>
                  <a:cubicBezTo>
                    <a:pt x="1258" y="4844"/>
                    <a:pt x="1" y="7395"/>
                    <a:pt x="1" y="10242"/>
                  </a:cubicBezTo>
                  <a:cubicBezTo>
                    <a:pt x="1" y="13089"/>
                    <a:pt x="1258" y="15677"/>
                    <a:pt x="3291" y="17525"/>
                  </a:cubicBezTo>
                  <a:cubicBezTo>
                    <a:pt x="5287" y="19374"/>
                    <a:pt x="8097" y="20520"/>
                    <a:pt x="11166" y="20520"/>
                  </a:cubicBezTo>
                  <a:cubicBezTo>
                    <a:pt x="14234" y="20520"/>
                    <a:pt x="17007" y="19374"/>
                    <a:pt x="19040" y="17525"/>
                  </a:cubicBezTo>
                  <a:cubicBezTo>
                    <a:pt x="21074" y="15677"/>
                    <a:pt x="22331" y="13089"/>
                    <a:pt x="22331" y="10242"/>
                  </a:cubicBezTo>
                  <a:cubicBezTo>
                    <a:pt x="22331" y="7395"/>
                    <a:pt x="21074" y="4844"/>
                    <a:pt x="19040" y="2996"/>
                  </a:cubicBezTo>
                  <a:cubicBezTo>
                    <a:pt x="17007" y="1147"/>
                    <a:pt x="14234" y="1"/>
                    <a:pt x="111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4642;p64">
              <a:extLst>
                <a:ext uri="{FF2B5EF4-FFF2-40B4-BE49-F238E27FC236}">
                  <a16:creationId xmlns:a16="http://schemas.microsoft.com/office/drawing/2014/main" id="{636D7984-D3BC-B04C-90E6-454452EB8234}"/>
                </a:ext>
              </a:extLst>
            </p:cNvPr>
            <p:cNvSpPr/>
            <p:nvPr/>
          </p:nvSpPr>
          <p:spPr>
            <a:xfrm>
              <a:off x="2722600" y="2520125"/>
              <a:ext cx="469550" cy="430750"/>
            </a:xfrm>
            <a:custGeom>
              <a:avLst/>
              <a:gdLst/>
              <a:ahLst/>
              <a:cxnLst/>
              <a:rect l="l" t="t" r="r" b="b"/>
              <a:pathLst>
                <a:path w="18782" h="17230" extrusionOk="0">
                  <a:moveTo>
                    <a:pt x="9391" y="1"/>
                  </a:moveTo>
                  <a:cubicBezTo>
                    <a:pt x="4215" y="1"/>
                    <a:pt x="0" y="3846"/>
                    <a:pt x="0" y="8615"/>
                  </a:cubicBezTo>
                  <a:cubicBezTo>
                    <a:pt x="0" y="13384"/>
                    <a:pt x="4215" y="17229"/>
                    <a:pt x="9391" y="17229"/>
                  </a:cubicBezTo>
                  <a:cubicBezTo>
                    <a:pt x="14567" y="17229"/>
                    <a:pt x="18781" y="13384"/>
                    <a:pt x="18781" y="8615"/>
                  </a:cubicBezTo>
                  <a:cubicBezTo>
                    <a:pt x="18781" y="3846"/>
                    <a:pt x="14567" y="1"/>
                    <a:pt x="939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4643;p64">
              <a:extLst>
                <a:ext uri="{FF2B5EF4-FFF2-40B4-BE49-F238E27FC236}">
                  <a16:creationId xmlns:a16="http://schemas.microsoft.com/office/drawing/2014/main" id="{0FA6810B-A576-EE4F-96B3-EEFBBDC31221}"/>
                </a:ext>
              </a:extLst>
            </p:cNvPr>
            <p:cNvSpPr/>
            <p:nvPr/>
          </p:nvSpPr>
          <p:spPr>
            <a:xfrm>
              <a:off x="2714275" y="2512725"/>
              <a:ext cx="485250" cy="445525"/>
            </a:xfrm>
            <a:custGeom>
              <a:avLst/>
              <a:gdLst/>
              <a:ahLst/>
              <a:cxnLst/>
              <a:rect l="l" t="t" r="r" b="b"/>
              <a:pathLst>
                <a:path w="19410" h="17821" extrusionOk="0">
                  <a:moveTo>
                    <a:pt x="9724" y="592"/>
                  </a:moveTo>
                  <a:cubicBezTo>
                    <a:pt x="12238" y="592"/>
                    <a:pt x="14530" y="1554"/>
                    <a:pt x="16157" y="3069"/>
                  </a:cubicBezTo>
                  <a:cubicBezTo>
                    <a:pt x="17783" y="4548"/>
                    <a:pt x="18818" y="6619"/>
                    <a:pt x="18818" y="8911"/>
                  </a:cubicBezTo>
                  <a:cubicBezTo>
                    <a:pt x="18818" y="11203"/>
                    <a:pt x="17783" y="13273"/>
                    <a:pt x="16157" y="14789"/>
                  </a:cubicBezTo>
                  <a:cubicBezTo>
                    <a:pt x="14530" y="16305"/>
                    <a:pt x="12238" y="17229"/>
                    <a:pt x="9724" y="17229"/>
                  </a:cubicBezTo>
                  <a:cubicBezTo>
                    <a:pt x="7210" y="17229"/>
                    <a:pt x="4917" y="16305"/>
                    <a:pt x="3291" y="14789"/>
                  </a:cubicBezTo>
                  <a:cubicBezTo>
                    <a:pt x="1627" y="13273"/>
                    <a:pt x="629" y="11203"/>
                    <a:pt x="629" y="8911"/>
                  </a:cubicBezTo>
                  <a:cubicBezTo>
                    <a:pt x="629" y="6619"/>
                    <a:pt x="1627" y="4548"/>
                    <a:pt x="3291" y="3069"/>
                  </a:cubicBezTo>
                  <a:cubicBezTo>
                    <a:pt x="4917" y="1554"/>
                    <a:pt x="7210" y="592"/>
                    <a:pt x="9724" y="592"/>
                  </a:cubicBezTo>
                  <a:close/>
                  <a:moveTo>
                    <a:pt x="9724" y="1"/>
                  </a:moveTo>
                  <a:cubicBezTo>
                    <a:pt x="7062" y="1"/>
                    <a:pt x="4622" y="999"/>
                    <a:pt x="2884" y="2589"/>
                  </a:cubicBezTo>
                  <a:cubicBezTo>
                    <a:pt x="1109" y="4216"/>
                    <a:pt x="0" y="6434"/>
                    <a:pt x="0" y="8911"/>
                  </a:cubicBezTo>
                  <a:cubicBezTo>
                    <a:pt x="0" y="11388"/>
                    <a:pt x="1109" y="13606"/>
                    <a:pt x="2884" y="15233"/>
                  </a:cubicBezTo>
                  <a:cubicBezTo>
                    <a:pt x="4622" y="16860"/>
                    <a:pt x="7062" y="17821"/>
                    <a:pt x="9724" y="17821"/>
                  </a:cubicBezTo>
                  <a:cubicBezTo>
                    <a:pt x="12386" y="17821"/>
                    <a:pt x="14826" y="16860"/>
                    <a:pt x="16563" y="15233"/>
                  </a:cubicBezTo>
                  <a:cubicBezTo>
                    <a:pt x="18338" y="13606"/>
                    <a:pt x="19410" y="11388"/>
                    <a:pt x="19410" y="8911"/>
                  </a:cubicBezTo>
                  <a:cubicBezTo>
                    <a:pt x="19410" y="6434"/>
                    <a:pt x="18338" y="4216"/>
                    <a:pt x="16563" y="2589"/>
                  </a:cubicBezTo>
                  <a:cubicBezTo>
                    <a:pt x="14826" y="999"/>
                    <a:pt x="12386" y="1"/>
                    <a:pt x="97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4644;p64">
              <a:extLst>
                <a:ext uri="{FF2B5EF4-FFF2-40B4-BE49-F238E27FC236}">
                  <a16:creationId xmlns:a16="http://schemas.microsoft.com/office/drawing/2014/main" id="{9C7D83CF-A387-114B-A2D8-C39ADC26E40E}"/>
                </a:ext>
              </a:extLst>
            </p:cNvPr>
            <p:cNvSpPr/>
            <p:nvPr/>
          </p:nvSpPr>
          <p:spPr>
            <a:xfrm>
              <a:off x="2772500" y="2565425"/>
              <a:ext cx="369725" cy="340150"/>
            </a:xfrm>
            <a:custGeom>
              <a:avLst/>
              <a:gdLst/>
              <a:ahLst/>
              <a:cxnLst/>
              <a:rect l="l" t="t" r="r" b="b"/>
              <a:pathLst>
                <a:path w="14789" h="13606" extrusionOk="0">
                  <a:moveTo>
                    <a:pt x="7395" y="629"/>
                  </a:moveTo>
                  <a:cubicBezTo>
                    <a:pt x="9280" y="629"/>
                    <a:pt x="10981" y="1331"/>
                    <a:pt x="12201" y="2440"/>
                  </a:cubicBezTo>
                  <a:cubicBezTo>
                    <a:pt x="13421" y="3586"/>
                    <a:pt x="14160" y="5102"/>
                    <a:pt x="14160" y="6803"/>
                  </a:cubicBezTo>
                  <a:cubicBezTo>
                    <a:pt x="14160" y="8504"/>
                    <a:pt x="13421" y="10056"/>
                    <a:pt x="12201" y="11165"/>
                  </a:cubicBezTo>
                  <a:cubicBezTo>
                    <a:pt x="10981" y="12275"/>
                    <a:pt x="9280" y="12977"/>
                    <a:pt x="7395" y="12977"/>
                  </a:cubicBezTo>
                  <a:cubicBezTo>
                    <a:pt x="5509" y="12977"/>
                    <a:pt x="3808" y="12275"/>
                    <a:pt x="2588" y="11165"/>
                  </a:cubicBezTo>
                  <a:cubicBezTo>
                    <a:pt x="1368" y="10056"/>
                    <a:pt x="629" y="8504"/>
                    <a:pt x="629" y="6803"/>
                  </a:cubicBezTo>
                  <a:cubicBezTo>
                    <a:pt x="629" y="5102"/>
                    <a:pt x="1368" y="3586"/>
                    <a:pt x="2588" y="2440"/>
                  </a:cubicBezTo>
                  <a:cubicBezTo>
                    <a:pt x="3808" y="1331"/>
                    <a:pt x="5509" y="629"/>
                    <a:pt x="7395" y="629"/>
                  </a:cubicBezTo>
                  <a:close/>
                  <a:moveTo>
                    <a:pt x="7395" y="0"/>
                  </a:moveTo>
                  <a:cubicBezTo>
                    <a:pt x="5361" y="0"/>
                    <a:pt x="3513" y="777"/>
                    <a:pt x="2182" y="1997"/>
                  </a:cubicBezTo>
                  <a:cubicBezTo>
                    <a:pt x="851" y="3217"/>
                    <a:pt x="1" y="4917"/>
                    <a:pt x="1" y="6803"/>
                  </a:cubicBezTo>
                  <a:cubicBezTo>
                    <a:pt x="1" y="8688"/>
                    <a:pt x="851" y="10389"/>
                    <a:pt x="2182" y="11609"/>
                  </a:cubicBezTo>
                  <a:cubicBezTo>
                    <a:pt x="3513" y="12866"/>
                    <a:pt x="5361" y="13605"/>
                    <a:pt x="7395" y="13605"/>
                  </a:cubicBezTo>
                  <a:cubicBezTo>
                    <a:pt x="9428" y="13605"/>
                    <a:pt x="11277" y="12866"/>
                    <a:pt x="12607" y="11609"/>
                  </a:cubicBezTo>
                  <a:cubicBezTo>
                    <a:pt x="13938" y="10389"/>
                    <a:pt x="14789" y="8688"/>
                    <a:pt x="14789" y="6803"/>
                  </a:cubicBezTo>
                  <a:cubicBezTo>
                    <a:pt x="14789" y="4917"/>
                    <a:pt x="13938" y="3217"/>
                    <a:pt x="12607" y="1997"/>
                  </a:cubicBezTo>
                  <a:cubicBezTo>
                    <a:pt x="11277" y="777"/>
                    <a:pt x="9428" y="0"/>
                    <a:pt x="739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4645;p64">
              <a:extLst>
                <a:ext uri="{FF2B5EF4-FFF2-40B4-BE49-F238E27FC236}">
                  <a16:creationId xmlns:a16="http://schemas.microsoft.com/office/drawing/2014/main" id="{A9BB0E3F-EBED-474C-A48D-3CE24F81D090}"/>
                </a:ext>
              </a:extLst>
            </p:cNvPr>
            <p:cNvSpPr/>
            <p:nvPr/>
          </p:nvSpPr>
          <p:spPr>
            <a:xfrm>
              <a:off x="2850150" y="2636600"/>
              <a:ext cx="214450" cy="197800"/>
            </a:xfrm>
            <a:custGeom>
              <a:avLst/>
              <a:gdLst/>
              <a:ahLst/>
              <a:cxnLst/>
              <a:rect l="l" t="t" r="r" b="b"/>
              <a:pathLst>
                <a:path w="8578" h="7912" extrusionOk="0">
                  <a:moveTo>
                    <a:pt x="4289" y="629"/>
                  </a:moveTo>
                  <a:cubicBezTo>
                    <a:pt x="5324" y="629"/>
                    <a:pt x="6248" y="998"/>
                    <a:pt x="6914" y="1590"/>
                  </a:cubicBezTo>
                  <a:cubicBezTo>
                    <a:pt x="7579" y="2218"/>
                    <a:pt x="7949" y="3032"/>
                    <a:pt x="7949" y="3956"/>
                  </a:cubicBezTo>
                  <a:cubicBezTo>
                    <a:pt x="7949" y="4880"/>
                    <a:pt x="7579" y="5693"/>
                    <a:pt x="6914" y="6322"/>
                  </a:cubicBezTo>
                  <a:cubicBezTo>
                    <a:pt x="6248" y="6914"/>
                    <a:pt x="5324" y="7320"/>
                    <a:pt x="4289" y="7320"/>
                  </a:cubicBezTo>
                  <a:cubicBezTo>
                    <a:pt x="3253" y="7320"/>
                    <a:pt x="2329" y="6914"/>
                    <a:pt x="1664" y="6322"/>
                  </a:cubicBezTo>
                  <a:cubicBezTo>
                    <a:pt x="998" y="5693"/>
                    <a:pt x="592" y="4880"/>
                    <a:pt x="592" y="3956"/>
                  </a:cubicBezTo>
                  <a:cubicBezTo>
                    <a:pt x="592" y="3032"/>
                    <a:pt x="998" y="2218"/>
                    <a:pt x="1664" y="1590"/>
                  </a:cubicBezTo>
                  <a:cubicBezTo>
                    <a:pt x="2329" y="998"/>
                    <a:pt x="3253" y="629"/>
                    <a:pt x="4289" y="629"/>
                  </a:cubicBezTo>
                  <a:close/>
                  <a:moveTo>
                    <a:pt x="4289" y="0"/>
                  </a:moveTo>
                  <a:cubicBezTo>
                    <a:pt x="3106" y="0"/>
                    <a:pt x="2033" y="444"/>
                    <a:pt x="1257" y="1146"/>
                  </a:cubicBezTo>
                  <a:cubicBezTo>
                    <a:pt x="481" y="1849"/>
                    <a:pt x="0" y="2847"/>
                    <a:pt x="0" y="3956"/>
                  </a:cubicBezTo>
                  <a:cubicBezTo>
                    <a:pt x="0" y="5065"/>
                    <a:pt x="481" y="6063"/>
                    <a:pt x="1257" y="6766"/>
                  </a:cubicBezTo>
                  <a:cubicBezTo>
                    <a:pt x="2033" y="7505"/>
                    <a:pt x="3106" y="7912"/>
                    <a:pt x="4289" y="7912"/>
                  </a:cubicBezTo>
                  <a:cubicBezTo>
                    <a:pt x="5472" y="7912"/>
                    <a:pt x="6544" y="7505"/>
                    <a:pt x="7320" y="6766"/>
                  </a:cubicBezTo>
                  <a:cubicBezTo>
                    <a:pt x="8097" y="6063"/>
                    <a:pt x="8577" y="5065"/>
                    <a:pt x="8577" y="3956"/>
                  </a:cubicBezTo>
                  <a:cubicBezTo>
                    <a:pt x="8577" y="2847"/>
                    <a:pt x="8097" y="1849"/>
                    <a:pt x="7320" y="1146"/>
                  </a:cubicBezTo>
                  <a:cubicBezTo>
                    <a:pt x="6544" y="444"/>
                    <a:pt x="5472" y="0"/>
                    <a:pt x="428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4646;p64">
              <a:extLst>
                <a:ext uri="{FF2B5EF4-FFF2-40B4-BE49-F238E27FC236}">
                  <a16:creationId xmlns:a16="http://schemas.microsoft.com/office/drawing/2014/main" id="{66B489D2-1E3A-A442-AA68-98B4CF438E51}"/>
                </a:ext>
              </a:extLst>
            </p:cNvPr>
            <p:cNvSpPr/>
            <p:nvPr/>
          </p:nvSpPr>
          <p:spPr>
            <a:xfrm>
              <a:off x="2957350" y="2520125"/>
              <a:ext cx="25" cy="430750"/>
            </a:xfrm>
            <a:custGeom>
              <a:avLst/>
              <a:gdLst/>
              <a:ahLst/>
              <a:cxnLst/>
              <a:rect l="l" t="t" r="r" b="b"/>
              <a:pathLst>
                <a:path w="1" h="17230" extrusionOk="0">
                  <a:moveTo>
                    <a:pt x="1" y="1"/>
                  </a:moveTo>
                  <a:lnTo>
                    <a:pt x="1" y="17229"/>
                  </a:lnTo>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4647;p64">
              <a:extLst>
                <a:ext uri="{FF2B5EF4-FFF2-40B4-BE49-F238E27FC236}">
                  <a16:creationId xmlns:a16="http://schemas.microsoft.com/office/drawing/2014/main" id="{B33207AE-C1D7-384C-A176-DAEE3F6BF1B4}"/>
                </a:ext>
              </a:extLst>
            </p:cNvPr>
            <p:cNvSpPr/>
            <p:nvPr/>
          </p:nvSpPr>
          <p:spPr>
            <a:xfrm>
              <a:off x="2949950" y="2512725"/>
              <a:ext cx="14825" cy="445525"/>
            </a:xfrm>
            <a:custGeom>
              <a:avLst/>
              <a:gdLst/>
              <a:ahLst/>
              <a:cxnLst/>
              <a:rect l="l" t="t" r="r" b="b"/>
              <a:pathLst>
                <a:path w="593" h="17821" extrusionOk="0">
                  <a:moveTo>
                    <a:pt x="297" y="1"/>
                  </a:moveTo>
                  <a:cubicBezTo>
                    <a:pt x="112" y="1"/>
                    <a:pt x="1" y="149"/>
                    <a:pt x="1" y="297"/>
                  </a:cubicBezTo>
                  <a:lnTo>
                    <a:pt x="1" y="17525"/>
                  </a:lnTo>
                  <a:cubicBezTo>
                    <a:pt x="1" y="17710"/>
                    <a:pt x="112" y="17821"/>
                    <a:pt x="297" y="17821"/>
                  </a:cubicBezTo>
                  <a:cubicBezTo>
                    <a:pt x="445" y="17821"/>
                    <a:pt x="592" y="17710"/>
                    <a:pt x="592" y="17525"/>
                  </a:cubicBezTo>
                  <a:lnTo>
                    <a:pt x="592" y="297"/>
                  </a:lnTo>
                  <a:cubicBezTo>
                    <a:pt x="592" y="149"/>
                    <a:pt x="445" y="1"/>
                    <a:pt x="29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4648;p64">
              <a:extLst>
                <a:ext uri="{FF2B5EF4-FFF2-40B4-BE49-F238E27FC236}">
                  <a16:creationId xmlns:a16="http://schemas.microsoft.com/office/drawing/2014/main" id="{A1E96ABB-EFFC-BA4C-BA36-89215232A297}"/>
                </a:ext>
              </a:extLst>
            </p:cNvPr>
            <p:cNvSpPr/>
            <p:nvPr/>
          </p:nvSpPr>
          <p:spPr>
            <a:xfrm>
              <a:off x="2722600" y="2735475"/>
              <a:ext cx="469550" cy="25"/>
            </a:xfrm>
            <a:custGeom>
              <a:avLst/>
              <a:gdLst/>
              <a:ahLst/>
              <a:cxnLst/>
              <a:rect l="l" t="t" r="r" b="b"/>
              <a:pathLst>
                <a:path w="18782" h="1" extrusionOk="0">
                  <a:moveTo>
                    <a:pt x="0" y="1"/>
                  </a:moveTo>
                  <a:lnTo>
                    <a:pt x="18781" y="1"/>
                  </a:lnTo>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4649;p64">
              <a:extLst>
                <a:ext uri="{FF2B5EF4-FFF2-40B4-BE49-F238E27FC236}">
                  <a16:creationId xmlns:a16="http://schemas.microsoft.com/office/drawing/2014/main" id="{59C3CD6D-6468-F24E-BD3A-7033739D20BA}"/>
                </a:ext>
              </a:extLst>
            </p:cNvPr>
            <p:cNvSpPr/>
            <p:nvPr/>
          </p:nvSpPr>
          <p:spPr>
            <a:xfrm>
              <a:off x="2714275" y="2728100"/>
              <a:ext cx="485250" cy="14800"/>
            </a:xfrm>
            <a:custGeom>
              <a:avLst/>
              <a:gdLst/>
              <a:ahLst/>
              <a:cxnLst/>
              <a:rect l="l" t="t" r="r" b="b"/>
              <a:pathLst>
                <a:path w="19410" h="592" extrusionOk="0">
                  <a:moveTo>
                    <a:pt x="333" y="0"/>
                  </a:moveTo>
                  <a:cubicBezTo>
                    <a:pt x="148" y="0"/>
                    <a:pt x="0" y="148"/>
                    <a:pt x="0" y="296"/>
                  </a:cubicBezTo>
                  <a:cubicBezTo>
                    <a:pt x="0" y="481"/>
                    <a:pt x="148" y="592"/>
                    <a:pt x="333" y="592"/>
                  </a:cubicBezTo>
                  <a:lnTo>
                    <a:pt x="19114" y="592"/>
                  </a:lnTo>
                  <a:cubicBezTo>
                    <a:pt x="19299" y="592"/>
                    <a:pt x="19410" y="481"/>
                    <a:pt x="19410" y="296"/>
                  </a:cubicBezTo>
                  <a:cubicBezTo>
                    <a:pt x="19410" y="148"/>
                    <a:pt x="19299" y="0"/>
                    <a:pt x="191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4650;p64">
              <a:extLst>
                <a:ext uri="{FF2B5EF4-FFF2-40B4-BE49-F238E27FC236}">
                  <a16:creationId xmlns:a16="http://schemas.microsoft.com/office/drawing/2014/main" id="{79177C0F-75F3-2243-B7D7-3E38C3987D5A}"/>
                </a:ext>
              </a:extLst>
            </p:cNvPr>
            <p:cNvSpPr/>
            <p:nvPr/>
          </p:nvSpPr>
          <p:spPr>
            <a:xfrm>
              <a:off x="1932350" y="3051575"/>
              <a:ext cx="224625" cy="411425"/>
            </a:xfrm>
            <a:custGeom>
              <a:avLst/>
              <a:gdLst/>
              <a:ahLst/>
              <a:cxnLst/>
              <a:rect l="l" t="t" r="r" b="b"/>
              <a:pathLst>
                <a:path w="8985" h="16457" extrusionOk="0">
                  <a:moveTo>
                    <a:pt x="1183" y="1"/>
                  </a:moveTo>
                  <a:cubicBezTo>
                    <a:pt x="481" y="1"/>
                    <a:pt x="0" y="740"/>
                    <a:pt x="296" y="1369"/>
                  </a:cubicBezTo>
                  <a:lnTo>
                    <a:pt x="6729" y="15861"/>
                  </a:lnTo>
                  <a:cubicBezTo>
                    <a:pt x="6866" y="16239"/>
                    <a:pt x="7226" y="16457"/>
                    <a:pt x="7632" y="16457"/>
                  </a:cubicBezTo>
                  <a:cubicBezTo>
                    <a:pt x="7663" y="16457"/>
                    <a:pt x="7695" y="16455"/>
                    <a:pt x="7727" y="16453"/>
                  </a:cubicBezTo>
                  <a:lnTo>
                    <a:pt x="7949" y="16416"/>
                  </a:lnTo>
                  <a:cubicBezTo>
                    <a:pt x="8614" y="16342"/>
                    <a:pt x="8984" y="15639"/>
                    <a:pt x="8725" y="15048"/>
                  </a:cubicBezTo>
                  <a:lnTo>
                    <a:pt x="2071" y="592"/>
                  </a:lnTo>
                  <a:cubicBezTo>
                    <a:pt x="1923" y="223"/>
                    <a:pt x="1590" y="1"/>
                    <a:pt x="118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4651;p64">
              <a:extLst>
                <a:ext uri="{FF2B5EF4-FFF2-40B4-BE49-F238E27FC236}">
                  <a16:creationId xmlns:a16="http://schemas.microsoft.com/office/drawing/2014/main" id="{AEECD280-32FE-6D4A-BF09-DC78C6C4CA37}"/>
                </a:ext>
              </a:extLst>
            </p:cNvPr>
            <p:cNvSpPr/>
            <p:nvPr/>
          </p:nvSpPr>
          <p:spPr>
            <a:xfrm>
              <a:off x="1929575" y="3044200"/>
              <a:ext cx="230175" cy="426100"/>
            </a:xfrm>
            <a:custGeom>
              <a:avLst/>
              <a:gdLst/>
              <a:ahLst/>
              <a:cxnLst/>
              <a:rect l="l" t="t" r="r" b="b"/>
              <a:pathLst>
                <a:path w="9207" h="17044" extrusionOk="0">
                  <a:moveTo>
                    <a:pt x="1294" y="629"/>
                  </a:moveTo>
                  <a:cubicBezTo>
                    <a:pt x="1553" y="629"/>
                    <a:pt x="1812" y="776"/>
                    <a:pt x="1923" y="998"/>
                  </a:cubicBezTo>
                  <a:lnTo>
                    <a:pt x="8541" y="15454"/>
                  </a:lnTo>
                  <a:cubicBezTo>
                    <a:pt x="8578" y="15565"/>
                    <a:pt x="8614" y="15639"/>
                    <a:pt x="8614" y="15750"/>
                  </a:cubicBezTo>
                  <a:cubicBezTo>
                    <a:pt x="8614" y="16082"/>
                    <a:pt x="8356" y="16378"/>
                    <a:pt x="8023" y="16415"/>
                  </a:cubicBezTo>
                  <a:lnTo>
                    <a:pt x="7801" y="16452"/>
                  </a:lnTo>
                  <a:lnTo>
                    <a:pt x="7727" y="16452"/>
                  </a:lnTo>
                  <a:cubicBezTo>
                    <a:pt x="7468" y="16452"/>
                    <a:pt x="7210" y="16304"/>
                    <a:pt x="7099" y="16045"/>
                  </a:cubicBezTo>
                  <a:lnTo>
                    <a:pt x="703" y="1553"/>
                  </a:lnTo>
                  <a:cubicBezTo>
                    <a:pt x="666" y="1442"/>
                    <a:pt x="629" y="1368"/>
                    <a:pt x="629" y="1294"/>
                  </a:cubicBezTo>
                  <a:cubicBezTo>
                    <a:pt x="629" y="1109"/>
                    <a:pt x="703" y="924"/>
                    <a:pt x="814" y="813"/>
                  </a:cubicBezTo>
                  <a:cubicBezTo>
                    <a:pt x="962" y="703"/>
                    <a:pt x="1109" y="629"/>
                    <a:pt x="1294" y="629"/>
                  </a:cubicBezTo>
                  <a:close/>
                  <a:moveTo>
                    <a:pt x="1294" y="0"/>
                  </a:moveTo>
                  <a:cubicBezTo>
                    <a:pt x="925" y="0"/>
                    <a:pt x="592" y="148"/>
                    <a:pt x="370" y="370"/>
                  </a:cubicBezTo>
                  <a:cubicBezTo>
                    <a:pt x="148" y="629"/>
                    <a:pt x="0" y="924"/>
                    <a:pt x="0" y="1294"/>
                  </a:cubicBezTo>
                  <a:cubicBezTo>
                    <a:pt x="0" y="1442"/>
                    <a:pt x="37" y="1627"/>
                    <a:pt x="111" y="1812"/>
                  </a:cubicBezTo>
                  <a:lnTo>
                    <a:pt x="6544" y="16304"/>
                  </a:lnTo>
                  <a:cubicBezTo>
                    <a:pt x="6766" y="16748"/>
                    <a:pt x="7210" y="17044"/>
                    <a:pt x="7727" y="17044"/>
                  </a:cubicBezTo>
                  <a:lnTo>
                    <a:pt x="7875" y="17044"/>
                  </a:lnTo>
                  <a:lnTo>
                    <a:pt x="8097" y="17007"/>
                  </a:lnTo>
                  <a:cubicBezTo>
                    <a:pt x="8762" y="16933"/>
                    <a:pt x="9206" y="16378"/>
                    <a:pt x="9206" y="15750"/>
                  </a:cubicBezTo>
                  <a:cubicBezTo>
                    <a:pt x="9206" y="15565"/>
                    <a:pt x="9169" y="15380"/>
                    <a:pt x="9095" y="15195"/>
                  </a:cubicBezTo>
                  <a:lnTo>
                    <a:pt x="2477" y="740"/>
                  </a:lnTo>
                  <a:cubicBezTo>
                    <a:pt x="2256" y="296"/>
                    <a:pt x="1812" y="0"/>
                    <a:pt x="129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4652;p64">
              <a:extLst>
                <a:ext uri="{FF2B5EF4-FFF2-40B4-BE49-F238E27FC236}">
                  <a16:creationId xmlns:a16="http://schemas.microsoft.com/office/drawing/2014/main" id="{B36BD691-22B2-DB4E-97B6-E86175903C78}"/>
                </a:ext>
              </a:extLst>
            </p:cNvPr>
            <p:cNvSpPr/>
            <p:nvPr/>
          </p:nvSpPr>
          <p:spPr>
            <a:xfrm>
              <a:off x="1860250" y="3071925"/>
              <a:ext cx="241250" cy="60100"/>
            </a:xfrm>
            <a:custGeom>
              <a:avLst/>
              <a:gdLst/>
              <a:ahLst/>
              <a:cxnLst/>
              <a:rect l="l" t="t" r="r" b="b"/>
              <a:pathLst>
                <a:path w="9650" h="2404" extrusionOk="0">
                  <a:moveTo>
                    <a:pt x="8467" y="0"/>
                  </a:moveTo>
                  <a:lnTo>
                    <a:pt x="1184" y="74"/>
                  </a:lnTo>
                  <a:cubicBezTo>
                    <a:pt x="555" y="74"/>
                    <a:pt x="1" y="592"/>
                    <a:pt x="1" y="1257"/>
                  </a:cubicBezTo>
                  <a:cubicBezTo>
                    <a:pt x="1" y="1886"/>
                    <a:pt x="555" y="2403"/>
                    <a:pt x="1184" y="2403"/>
                  </a:cubicBezTo>
                  <a:lnTo>
                    <a:pt x="8504" y="2366"/>
                  </a:lnTo>
                  <a:lnTo>
                    <a:pt x="8541" y="2366"/>
                  </a:lnTo>
                  <a:cubicBezTo>
                    <a:pt x="9169" y="2329"/>
                    <a:pt x="9650" y="1812"/>
                    <a:pt x="9650" y="1183"/>
                  </a:cubicBezTo>
                  <a:cubicBezTo>
                    <a:pt x="9650" y="518"/>
                    <a:pt x="9132" y="0"/>
                    <a:pt x="846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4653;p64">
              <a:extLst>
                <a:ext uri="{FF2B5EF4-FFF2-40B4-BE49-F238E27FC236}">
                  <a16:creationId xmlns:a16="http://schemas.microsoft.com/office/drawing/2014/main" id="{20CC727C-E8C4-554C-80B9-24EC89B301B2}"/>
                </a:ext>
              </a:extLst>
            </p:cNvPr>
            <p:cNvSpPr/>
            <p:nvPr/>
          </p:nvSpPr>
          <p:spPr>
            <a:xfrm>
              <a:off x="1852850" y="3064525"/>
              <a:ext cx="256050" cy="74900"/>
            </a:xfrm>
            <a:custGeom>
              <a:avLst/>
              <a:gdLst/>
              <a:ahLst/>
              <a:cxnLst/>
              <a:rect l="l" t="t" r="r" b="b"/>
              <a:pathLst>
                <a:path w="10242" h="2996" extrusionOk="0">
                  <a:moveTo>
                    <a:pt x="8763" y="629"/>
                  </a:moveTo>
                  <a:cubicBezTo>
                    <a:pt x="9243" y="629"/>
                    <a:pt x="9650" y="999"/>
                    <a:pt x="9650" y="1479"/>
                  </a:cubicBezTo>
                  <a:cubicBezTo>
                    <a:pt x="9650" y="1960"/>
                    <a:pt x="9280" y="2330"/>
                    <a:pt x="8837" y="2330"/>
                  </a:cubicBezTo>
                  <a:lnTo>
                    <a:pt x="8763" y="2367"/>
                  </a:lnTo>
                  <a:lnTo>
                    <a:pt x="1480" y="2404"/>
                  </a:lnTo>
                  <a:cubicBezTo>
                    <a:pt x="999" y="2404"/>
                    <a:pt x="629" y="1997"/>
                    <a:pt x="629" y="1516"/>
                  </a:cubicBezTo>
                  <a:cubicBezTo>
                    <a:pt x="629" y="1294"/>
                    <a:pt x="703" y="1073"/>
                    <a:pt x="888" y="925"/>
                  </a:cubicBezTo>
                  <a:cubicBezTo>
                    <a:pt x="1036" y="777"/>
                    <a:pt x="1258" y="666"/>
                    <a:pt x="1480" y="666"/>
                  </a:cubicBezTo>
                  <a:lnTo>
                    <a:pt x="8763" y="629"/>
                  </a:lnTo>
                  <a:close/>
                  <a:moveTo>
                    <a:pt x="8763" y="0"/>
                  </a:moveTo>
                  <a:lnTo>
                    <a:pt x="1480" y="37"/>
                  </a:lnTo>
                  <a:cubicBezTo>
                    <a:pt x="666" y="37"/>
                    <a:pt x="1" y="703"/>
                    <a:pt x="1" y="1516"/>
                  </a:cubicBezTo>
                  <a:lnTo>
                    <a:pt x="1" y="1553"/>
                  </a:lnTo>
                  <a:cubicBezTo>
                    <a:pt x="1" y="2367"/>
                    <a:pt x="666" y="2995"/>
                    <a:pt x="1480" y="2995"/>
                  </a:cubicBezTo>
                  <a:lnTo>
                    <a:pt x="8800" y="2958"/>
                  </a:lnTo>
                  <a:lnTo>
                    <a:pt x="8837" y="2958"/>
                  </a:lnTo>
                  <a:cubicBezTo>
                    <a:pt x="9650" y="2921"/>
                    <a:pt x="10242" y="2293"/>
                    <a:pt x="10242" y="1479"/>
                  </a:cubicBezTo>
                  <a:cubicBezTo>
                    <a:pt x="10242" y="666"/>
                    <a:pt x="9576" y="0"/>
                    <a:pt x="87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4654;p64">
              <a:extLst>
                <a:ext uri="{FF2B5EF4-FFF2-40B4-BE49-F238E27FC236}">
                  <a16:creationId xmlns:a16="http://schemas.microsoft.com/office/drawing/2014/main" id="{69C249E8-5E14-B243-B67E-7EC389F4B8DD}"/>
                </a:ext>
              </a:extLst>
            </p:cNvPr>
            <p:cNvSpPr/>
            <p:nvPr/>
          </p:nvSpPr>
          <p:spPr>
            <a:xfrm>
              <a:off x="2226250" y="3045125"/>
              <a:ext cx="224625" cy="411425"/>
            </a:xfrm>
            <a:custGeom>
              <a:avLst/>
              <a:gdLst/>
              <a:ahLst/>
              <a:cxnLst/>
              <a:rect l="l" t="t" r="r" b="b"/>
              <a:pathLst>
                <a:path w="8985" h="16457" extrusionOk="0">
                  <a:moveTo>
                    <a:pt x="1184" y="0"/>
                  </a:moveTo>
                  <a:cubicBezTo>
                    <a:pt x="482" y="0"/>
                    <a:pt x="1" y="739"/>
                    <a:pt x="297" y="1368"/>
                  </a:cubicBezTo>
                  <a:lnTo>
                    <a:pt x="6730" y="15860"/>
                  </a:lnTo>
                  <a:cubicBezTo>
                    <a:pt x="6867" y="16238"/>
                    <a:pt x="7227" y="16456"/>
                    <a:pt x="7632" y="16456"/>
                  </a:cubicBezTo>
                  <a:cubicBezTo>
                    <a:pt x="7664" y="16456"/>
                    <a:pt x="7696" y="16455"/>
                    <a:pt x="7728" y="16452"/>
                  </a:cubicBezTo>
                  <a:lnTo>
                    <a:pt x="7950" y="16415"/>
                  </a:lnTo>
                  <a:cubicBezTo>
                    <a:pt x="8615" y="16341"/>
                    <a:pt x="8985" y="15639"/>
                    <a:pt x="8726" y="15047"/>
                  </a:cubicBezTo>
                  <a:lnTo>
                    <a:pt x="2071" y="592"/>
                  </a:lnTo>
                  <a:cubicBezTo>
                    <a:pt x="1923" y="222"/>
                    <a:pt x="1591" y="0"/>
                    <a:pt x="118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4655;p64">
              <a:extLst>
                <a:ext uri="{FF2B5EF4-FFF2-40B4-BE49-F238E27FC236}">
                  <a16:creationId xmlns:a16="http://schemas.microsoft.com/office/drawing/2014/main" id="{A7216D5A-06A5-AB47-834C-5241EB66DF29}"/>
                </a:ext>
              </a:extLst>
            </p:cNvPr>
            <p:cNvSpPr/>
            <p:nvPr/>
          </p:nvSpPr>
          <p:spPr>
            <a:xfrm>
              <a:off x="2224400" y="3037725"/>
              <a:ext cx="230175" cy="426100"/>
            </a:xfrm>
            <a:custGeom>
              <a:avLst/>
              <a:gdLst/>
              <a:ahLst/>
              <a:cxnLst/>
              <a:rect l="l" t="t" r="r" b="b"/>
              <a:pathLst>
                <a:path w="9207" h="17044" extrusionOk="0">
                  <a:moveTo>
                    <a:pt x="1258" y="629"/>
                  </a:moveTo>
                  <a:cubicBezTo>
                    <a:pt x="1517" y="629"/>
                    <a:pt x="1776" y="777"/>
                    <a:pt x="1886" y="999"/>
                  </a:cubicBezTo>
                  <a:lnTo>
                    <a:pt x="8504" y="15491"/>
                  </a:lnTo>
                  <a:cubicBezTo>
                    <a:pt x="8541" y="15565"/>
                    <a:pt x="8578" y="15676"/>
                    <a:pt x="8578" y="15750"/>
                  </a:cubicBezTo>
                  <a:cubicBezTo>
                    <a:pt x="8578" y="16083"/>
                    <a:pt x="8319" y="16378"/>
                    <a:pt x="7987" y="16415"/>
                  </a:cubicBezTo>
                  <a:lnTo>
                    <a:pt x="7765" y="16452"/>
                  </a:lnTo>
                  <a:lnTo>
                    <a:pt x="7691" y="16452"/>
                  </a:lnTo>
                  <a:cubicBezTo>
                    <a:pt x="7432" y="16452"/>
                    <a:pt x="7173" y="16304"/>
                    <a:pt x="7062" y="16046"/>
                  </a:cubicBezTo>
                  <a:lnTo>
                    <a:pt x="666" y="1553"/>
                  </a:lnTo>
                  <a:cubicBezTo>
                    <a:pt x="629" y="1442"/>
                    <a:pt x="592" y="1368"/>
                    <a:pt x="592" y="1294"/>
                  </a:cubicBezTo>
                  <a:cubicBezTo>
                    <a:pt x="592" y="1109"/>
                    <a:pt x="666" y="925"/>
                    <a:pt x="777" y="814"/>
                  </a:cubicBezTo>
                  <a:cubicBezTo>
                    <a:pt x="925" y="703"/>
                    <a:pt x="1073" y="629"/>
                    <a:pt x="1258" y="629"/>
                  </a:cubicBezTo>
                  <a:close/>
                  <a:moveTo>
                    <a:pt x="1258" y="0"/>
                  </a:moveTo>
                  <a:cubicBezTo>
                    <a:pt x="888" y="0"/>
                    <a:pt x="592" y="148"/>
                    <a:pt x="334" y="370"/>
                  </a:cubicBezTo>
                  <a:cubicBezTo>
                    <a:pt x="112" y="629"/>
                    <a:pt x="1" y="925"/>
                    <a:pt x="1" y="1294"/>
                  </a:cubicBezTo>
                  <a:cubicBezTo>
                    <a:pt x="1" y="1442"/>
                    <a:pt x="1" y="1627"/>
                    <a:pt x="112" y="1812"/>
                  </a:cubicBezTo>
                  <a:lnTo>
                    <a:pt x="6508" y="16304"/>
                  </a:lnTo>
                  <a:cubicBezTo>
                    <a:pt x="6730" y="16748"/>
                    <a:pt x="7173" y="17044"/>
                    <a:pt x="7691" y="17044"/>
                  </a:cubicBezTo>
                  <a:lnTo>
                    <a:pt x="8061" y="17044"/>
                  </a:lnTo>
                  <a:cubicBezTo>
                    <a:pt x="8726" y="16933"/>
                    <a:pt x="9207" y="16378"/>
                    <a:pt x="9207" y="15750"/>
                  </a:cubicBezTo>
                  <a:cubicBezTo>
                    <a:pt x="9207" y="15565"/>
                    <a:pt x="9170" y="15380"/>
                    <a:pt x="9059" y="15232"/>
                  </a:cubicBezTo>
                  <a:lnTo>
                    <a:pt x="2441" y="740"/>
                  </a:lnTo>
                  <a:cubicBezTo>
                    <a:pt x="2219" y="296"/>
                    <a:pt x="1776" y="0"/>
                    <a:pt x="12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4656;p64">
              <a:extLst>
                <a:ext uri="{FF2B5EF4-FFF2-40B4-BE49-F238E27FC236}">
                  <a16:creationId xmlns:a16="http://schemas.microsoft.com/office/drawing/2014/main" id="{1F97A3E4-51FC-F842-9E2E-A6ABCF28DEA8}"/>
                </a:ext>
              </a:extLst>
            </p:cNvPr>
            <p:cNvSpPr/>
            <p:nvPr/>
          </p:nvSpPr>
          <p:spPr>
            <a:xfrm>
              <a:off x="2154175" y="3065450"/>
              <a:ext cx="241250" cy="60100"/>
            </a:xfrm>
            <a:custGeom>
              <a:avLst/>
              <a:gdLst/>
              <a:ahLst/>
              <a:cxnLst/>
              <a:rect l="l" t="t" r="r" b="b"/>
              <a:pathLst>
                <a:path w="9650" h="2404" extrusionOk="0">
                  <a:moveTo>
                    <a:pt x="8466" y="0"/>
                  </a:moveTo>
                  <a:lnTo>
                    <a:pt x="1183" y="74"/>
                  </a:lnTo>
                  <a:cubicBezTo>
                    <a:pt x="555" y="74"/>
                    <a:pt x="0" y="592"/>
                    <a:pt x="0" y="1257"/>
                  </a:cubicBezTo>
                  <a:cubicBezTo>
                    <a:pt x="37" y="1886"/>
                    <a:pt x="555" y="2404"/>
                    <a:pt x="1183" y="2404"/>
                  </a:cubicBezTo>
                  <a:lnTo>
                    <a:pt x="8503" y="2367"/>
                  </a:lnTo>
                  <a:lnTo>
                    <a:pt x="8540" y="2367"/>
                  </a:lnTo>
                  <a:cubicBezTo>
                    <a:pt x="9169" y="2330"/>
                    <a:pt x="9650" y="1812"/>
                    <a:pt x="9650" y="1183"/>
                  </a:cubicBezTo>
                  <a:cubicBezTo>
                    <a:pt x="9650" y="518"/>
                    <a:pt x="9132" y="0"/>
                    <a:pt x="846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4657;p64">
              <a:extLst>
                <a:ext uri="{FF2B5EF4-FFF2-40B4-BE49-F238E27FC236}">
                  <a16:creationId xmlns:a16="http://schemas.microsoft.com/office/drawing/2014/main" id="{D0D1A397-F766-0640-ADD7-CDD2A9032DAF}"/>
                </a:ext>
              </a:extLst>
            </p:cNvPr>
            <p:cNvSpPr/>
            <p:nvPr/>
          </p:nvSpPr>
          <p:spPr>
            <a:xfrm>
              <a:off x="2146775" y="3058050"/>
              <a:ext cx="256050" cy="75825"/>
            </a:xfrm>
            <a:custGeom>
              <a:avLst/>
              <a:gdLst/>
              <a:ahLst/>
              <a:cxnLst/>
              <a:rect l="l" t="t" r="r" b="b"/>
              <a:pathLst>
                <a:path w="10242" h="3033" extrusionOk="0">
                  <a:moveTo>
                    <a:pt x="8762" y="629"/>
                  </a:moveTo>
                  <a:cubicBezTo>
                    <a:pt x="9243" y="629"/>
                    <a:pt x="9650" y="999"/>
                    <a:pt x="9650" y="1479"/>
                  </a:cubicBezTo>
                  <a:cubicBezTo>
                    <a:pt x="9650" y="1960"/>
                    <a:pt x="9280" y="2330"/>
                    <a:pt x="8836" y="2367"/>
                  </a:cubicBezTo>
                  <a:lnTo>
                    <a:pt x="8762" y="2367"/>
                  </a:lnTo>
                  <a:lnTo>
                    <a:pt x="1479" y="2404"/>
                  </a:lnTo>
                  <a:cubicBezTo>
                    <a:pt x="999" y="2404"/>
                    <a:pt x="629" y="1997"/>
                    <a:pt x="629" y="1553"/>
                  </a:cubicBezTo>
                  <a:lnTo>
                    <a:pt x="629" y="1516"/>
                  </a:lnTo>
                  <a:cubicBezTo>
                    <a:pt x="629" y="1295"/>
                    <a:pt x="703" y="1073"/>
                    <a:pt x="888" y="925"/>
                  </a:cubicBezTo>
                  <a:cubicBezTo>
                    <a:pt x="1036" y="777"/>
                    <a:pt x="1257" y="666"/>
                    <a:pt x="1479" y="666"/>
                  </a:cubicBezTo>
                  <a:lnTo>
                    <a:pt x="8762" y="629"/>
                  </a:lnTo>
                  <a:close/>
                  <a:moveTo>
                    <a:pt x="8762" y="1"/>
                  </a:moveTo>
                  <a:lnTo>
                    <a:pt x="1479" y="38"/>
                  </a:lnTo>
                  <a:cubicBezTo>
                    <a:pt x="666" y="38"/>
                    <a:pt x="0" y="703"/>
                    <a:pt x="0" y="1516"/>
                  </a:cubicBezTo>
                  <a:lnTo>
                    <a:pt x="0" y="1553"/>
                  </a:lnTo>
                  <a:cubicBezTo>
                    <a:pt x="0" y="2367"/>
                    <a:pt x="666" y="3032"/>
                    <a:pt x="1479" y="3032"/>
                  </a:cubicBezTo>
                  <a:lnTo>
                    <a:pt x="8799" y="2958"/>
                  </a:lnTo>
                  <a:lnTo>
                    <a:pt x="8836" y="2958"/>
                  </a:lnTo>
                  <a:cubicBezTo>
                    <a:pt x="9650" y="2921"/>
                    <a:pt x="10241" y="2293"/>
                    <a:pt x="10241" y="1479"/>
                  </a:cubicBezTo>
                  <a:cubicBezTo>
                    <a:pt x="10241" y="666"/>
                    <a:pt x="9576" y="1"/>
                    <a:pt x="87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4658;p64">
              <a:extLst>
                <a:ext uri="{FF2B5EF4-FFF2-40B4-BE49-F238E27FC236}">
                  <a16:creationId xmlns:a16="http://schemas.microsoft.com/office/drawing/2014/main" id="{49933B23-FE09-1241-A90D-A03E202D130C}"/>
                </a:ext>
              </a:extLst>
            </p:cNvPr>
            <p:cNvSpPr/>
            <p:nvPr/>
          </p:nvSpPr>
          <p:spPr>
            <a:xfrm>
              <a:off x="6411325" y="2750350"/>
              <a:ext cx="307800" cy="342775"/>
            </a:xfrm>
            <a:custGeom>
              <a:avLst/>
              <a:gdLst/>
              <a:ahLst/>
              <a:cxnLst/>
              <a:rect l="l" t="t" r="r" b="b"/>
              <a:pathLst>
                <a:path w="12312" h="13711" extrusionOk="0">
                  <a:moveTo>
                    <a:pt x="7907" y="0"/>
                  </a:moveTo>
                  <a:cubicBezTo>
                    <a:pt x="5765" y="0"/>
                    <a:pt x="3291" y="1801"/>
                    <a:pt x="1849" y="4656"/>
                  </a:cubicBezTo>
                  <a:cubicBezTo>
                    <a:pt x="1" y="8242"/>
                    <a:pt x="481" y="12124"/>
                    <a:pt x="2884" y="13344"/>
                  </a:cubicBezTo>
                  <a:cubicBezTo>
                    <a:pt x="3367" y="13593"/>
                    <a:pt x="3894" y="13711"/>
                    <a:pt x="4443" y="13711"/>
                  </a:cubicBezTo>
                  <a:cubicBezTo>
                    <a:pt x="6585" y="13711"/>
                    <a:pt x="9058" y="11910"/>
                    <a:pt x="10500" y="9055"/>
                  </a:cubicBezTo>
                  <a:cubicBezTo>
                    <a:pt x="12312" y="5469"/>
                    <a:pt x="11868" y="1587"/>
                    <a:pt x="9465" y="367"/>
                  </a:cubicBezTo>
                  <a:cubicBezTo>
                    <a:pt x="8983" y="118"/>
                    <a:pt x="8456" y="0"/>
                    <a:pt x="790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4659;p64">
              <a:extLst>
                <a:ext uri="{FF2B5EF4-FFF2-40B4-BE49-F238E27FC236}">
                  <a16:creationId xmlns:a16="http://schemas.microsoft.com/office/drawing/2014/main" id="{CC28C8A8-82E5-0249-9923-4E3EF5568322}"/>
                </a:ext>
              </a:extLst>
            </p:cNvPr>
            <p:cNvSpPr/>
            <p:nvPr/>
          </p:nvSpPr>
          <p:spPr>
            <a:xfrm>
              <a:off x="6421500" y="2742875"/>
              <a:ext cx="288400" cy="358650"/>
            </a:xfrm>
            <a:custGeom>
              <a:avLst/>
              <a:gdLst/>
              <a:ahLst/>
              <a:cxnLst/>
              <a:rect l="l" t="t" r="r" b="b"/>
              <a:pathLst>
                <a:path w="11536" h="14346" extrusionOk="0">
                  <a:moveTo>
                    <a:pt x="7505" y="592"/>
                  </a:moveTo>
                  <a:cubicBezTo>
                    <a:pt x="8023" y="592"/>
                    <a:pt x="8467" y="703"/>
                    <a:pt x="8910" y="925"/>
                  </a:cubicBezTo>
                  <a:cubicBezTo>
                    <a:pt x="9576" y="1258"/>
                    <a:pt x="10056" y="1775"/>
                    <a:pt x="10389" y="2478"/>
                  </a:cubicBezTo>
                  <a:cubicBezTo>
                    <a:pt x="10722" y="3180"/>
                    <a:pt x="10907" y="4030"/>
                    <a:pt x="10907" y="4992"/>
                  </a:cubicBezTo>
                  <a:cubicBezTo>
                    <a:pt x="10907" y="6286"/>
                    <a:pt x="10537" y="7764"/>
                    <a:pt x="9835" y="9206"/>
                  </a:cubicBezTo>
                  <a:cubicBezTo>
                    <a:pt x="8393" y="12016"/>
                    <a:pt x="5990" y="13717"/>
                    <a:pt x="4030" y="13717"/>
                  </a:cubicBezTo>
                  <a:cubicBezTo>
                    <a:pt x="3513" y="13717"/>
                    <a:pt x="3032" y="13606"/>
                    <a:pt x="2588" y="13384"/>
                  </a:cubicBezTo>
                  <a:cubicBezTo>
                    <a:pt x="1960" y="13051"/>
                    <a:pt x="1479" y="12534"/>
                    <a:pt x="1147" y="11831"/>
                  </a:cubicBezTo>
                  <a:cubicBezTo>
                    <a:pt x="814" y="11129"/>
                    <a:pt x="629" y="10278"/>
                    <a:pt x="629" y="9354"/>
                  </a:cubicBezTo>
                  <a:cubicBezTo>
                    <a:pt x="629" y="8023"/>
                    <a:pt x="962" y="6544"/>
                    <a:pt x="1701" y="5103"/>
                  </a:cubicBezTo>
                  <a:cubicBezTo>
                    <a:pt x="3106" y="2293"/>
                    <a:pt x="5509" y="592"/>
                    <a:pt x="7505" y="592"/>
                  </a:cubicBezTo>
                  <a:close/>
                  <a:moveTo>
                    <a:pt x="7505" y="1"/>
                  </a:moveTo>
                  <a:cubicBezTo>
                    <a:pt x="5176" y="1"/>
                    <a:pt x="2662" y="1886"/>
                    <a:pt x="1147" y="4807"/>
                  </a:cubicBezTo>
                  <a:cubicBezTo>
                    <a:pt x="370" y="6323"/>
                    <a:pt x="0" y="7912"/>
                    <a:pt x="0" y="9354"/>
                  </a:cubicBezTo>
                  <a:cubicBezTo>
                    <a:pt x="0" y="10352"/>
                    <a:pt x="185" y="11314"/>
                    <a:pt x="592" y="12090"/>
                  </a:cubicBezTo>
                  <a:cubicBezTo>
                    <a:pt x="962" y="12903"/>
                    <a:pt x="1553" y="13532"/>
                    <a:pt x="2330" y="13939"/>
                  </a:cubicBezTo>
                  <a:cubicBezTo>
                    <a:pt x="2847" y="14197"/>
                    <a:pt x="3439" y="14345"/>
                    <a:pt x="4030" y="14345"/>
                  </a:cubicBezTo>
                  <a:cubicBezTo>
                    <a:pt x="6359" y="14308"/>
                    <a:pt x="8873" y="12423"/>
                    <a:pt x="10352" y="9502"/>
                  </a:cubicBezTo>
                  <a:cubicBezTo>
                    <a:pt x="11129" y="7986"/>
                    <a:pt x="11535" y="6397"/>
                    <a:pt x="11535" y="4992"/>
                  </a:cubicBezTo>
                  <a:cubicBezTo>
                    <a:pt x="11535" y="3957"/>
                    <a:pt x="11313" y="2995"/>
                    <a:pt x="10944" y="2219"/>
                  </a:cubicBezTo>
                  <a:cubicBezTo>
                    <a:pt x="10574" y="1406"/>
                    <a:pt x="9982" y="777"/>
                    <a:pt x="9206" y="370"/>
                  </a:cubicBezTo>
                  <a:cubicBezTo>
                    <a:pt x="8689" y="112"/>
                    <a:pt x="8097" y="1"/>
                    <a:pt x="75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4660;p64">
              <a:extLst>
                <a:ext uri="{FF2B5EF4-FFF2-40B4-BE49-F238E27FC236}">
                  <a16:creationId xmlns:a16="http://schemas.microsoft.com/office/drawing/2014/main" id="{8A0F8222-D358-8840-B91F-236586AF785A}"/>
                </a:ext>
              </a:extLst>
            </p:cNvPr>
            <p:cNvSpPr/>
            <p:nvPr/>
          </p:nvSpPr>
          <p:spPr>
            <a:xfrm>
              <a:off x="6367900" y="2718725"/>
              <a:ext cx="380800" cy="356000"/>
            </a:xfrm>
            <a:custGeom>
              <a:avLst/>
              <a:gdLst/>
              <a:ahLst/>
              <a:cxnLst/>
              <a:rect l="l" t="t" r="r" b="b"/>
              <a:pathLst>
                <a:path w="15232" h="14240" extrusionOk="0">
                  <a:moveTo>
                    <a:pt x="13049" y="0"/>
                  </a:moveTo>
                  <a:cubicBezTo>
                    <a:pt x="12563" y="0"/>
                    <a:pt x="12075" y="185"/>
                    <a:pt x="11683" y="560"/>
                  </a:cubicBezTo>
                  <a:lnTo>
                    <a:pt x="850" y="10838"/>
                  </a:lnTo>
                  <a:cubicBezTo>
                    <a:pt x="37" y="11577"/>
                    <a:pt x="0" y="12834"/>
                    <a:pt x="777" y="13611"/>
                  </a:cubicBezTo>
                  <a:cubicBezTo>
                    <a:pt x="1146" y="14017"/>
                    <a:pt x="1664" y="14239"/>
                    <a:pt x="2181" y="14239"/>
                  </a:cubicBezTo>
                  <a:cubicBezTo>
                    <a:pt x="2662" y="14239"/>
                    <a:pt x="3180" y="14054"/>
                    <a:pt x="3549" y="13685"/>
                  </a:cubicBezTo>
                  <a:lnTo>
                    <a:pt x="14419" y="3407"/>
                  </a:lnTo>
                  <a:cubicBezTo>
                    <a:pt x="15195" y="2667"/>
                    <a:pt x="15232" y="1410"/>
                    <a:pt x="14493" y="634"/>
                  </a:cubicBezTo>
                  <a:cubicBezTo>
                    <a:pt x="14091" y="213"/>
                    <a:pt x="13570" y="0"/>
                    <a:pt x="1304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4661;p64">
              <a:extLst>
                <a:ext uri="{FF2B5EF4-FFF2-40B4-BE49-F238E27FC236}">
                  <a16:creationId xmlns:a16="http://schemas.microsoft.com/office/drawing/2014/main" id="{89DF669E-D695-6C4C-9C84-295FE848051F}"/>
                </a:ext>
              </a:extLst>
            </p:cNvPr>
            <p:cNvSpPr/>
            <p:nvPr/>
          </p:nvSpPr>
          <p:spPr>
            <a:xfrm>
              <a:off x="6007425" y="2810625"/>
              <a:ext cx="244025" cy="272225"/>
            </a:xfrm>
            <a:custGeom>
              <a:avLst/>
              <a:gdLst/>
              <a:ahLst/>
              <a:cxnLst/>
              <a:rect l="l" t="t" r="r" b="b"/>
              <a:pathLst>
                <a:path w="9761" h="10889" extrusionOk="0">
                  <a:moveTo>
                    <a:pt x="6283" y="0"/>
                  </a:moveTo>
                  <a:cubicBezTo>
                    <a:pt x="4573" y="0"/>
                    <a:pt x="2595" y="1449"/>
                    <a:pt x="1442" y="3724"/>
                  </a:cubicBezTo>
                  <a:cubicBezTo>
                    <a:pt x="1" y="6533"/>
                    <a:pt x="370" y="9639"/>
                    <a:pt x="2256" y="10600"/>
                  </a:cubicBezTo>
                  <a:cubicBezTo>
                    <a:pt x="2647" y="10796"/>
                    <a:pt x="3071" y="10889"/>
                    <a:pt x="3510" y="10889"/>
                  </a:cubicBezTo>
                  <a:cubicBezTo>
                    <a:pt x="5225" y="10889"/>
                    <a:pt x="7171" y="9466"/>
                    <a:pt x="8319" y="7199"/>
                  </a:cubicBezTo>
                  <a:cubicBezTo>
                    <a:pt x="9761" y="4352"/>
                    <a:pt x="9391" y="1247"/>
                    <a:pt x="7506" y="285"/>
                  </a:cubicBezTo>
                  <a:cubicBezTo>
                    <a:pt x="7127" y="92"/>
                    <a:pt x="6713" y="0"/>
                    <a:pt x="628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4662;p64">
              <a:extLst>
                <a:ext uri="{FF2B5EF4-FFF2-40B4-BE49-F238E27FC236}">
                  <a16:creationId xmlns:a16="http://schemas.microsoft.com/office/drawing/2014/main" id="{FBAB9CF8-7BEF-8647-B153-5E585B1412B1}"/>
                </a:ext>
              </a:extLst>
            </p:cNvPr>
            <p:cNvSpPr/>
            <p:nvPr/>
          </p:nvSpPr>
          <p:spPr>
            <a:xfrm>
              <a:off x="6013900" y="2802950"/>
              <a:ext cx="231100" cy="287475"/>
            </a:xfrm>
            <a:custGeom>
              <a:avLst/>
              <a:gdLst/>
              <a:ahLst/>
              <a:cxnLst/>
              <a:rect l="l" t="t" r="r" b="b"/>
              <a:pathLst>
                <a:path w="9244" h="11499" extrusionOk="0">
                  <a:moveTo>
                    <a:pt x="5990" y="629"/>
                  </a:moveTo>
                  <a:cubicBezTo>
                    <a:pt x="6396" y="629"/>
                    <a:pt x="6766" y="703"/>
                    <a:pt x="7099" y="888"/>
                  </a:cubicBezTo>
                  <a:cubicBezTo>
                    <a:pt x="7579" y="1147"/>
                    <a:pt x="7986" y="1554"/>
                    <a:pt x="8245" y="2071"/>
                  </a:cubicBezTo>
                  <a:cubicBezTo>
                    <a:pt x="8504" y="2626"/>
                    <a:pt x="8652" y="3291"/>
                    <a:pt x="8652" y="4031"/>
                  </a:cubicBezTo>
                  <a:cubicBezTo>
                    <a:pt x="8652" y="5066"/>
                    <a:pt x="8356" y="6249"/>
                    <a:pt x="7801" y="7358"/>
                  </a:cubicBezTo>
                  <a:cubicBezTo>
                    <a:pt x="6692" y="9539"/>
                    <a:pt x="4770" y="10907"/>
                    <a:pt x="3254" y="10907"/>
                  </a:cubicBezTo>
                  <a:cubicBezTo>
                    <a:pt x="2847" y="10870"/>
                    <a:pt x="2477" y="10796"/>
                    <a:pt x="2145" y="10648"/>
                  </a:cubicBezTo>
                  <a:cubicBezTo>
                    <a:pt x="1664" y="10390"/>
                    <a:pt x="1294" y="9983"/>
                    <a:pt x="1036" y="9428"/>
                  </a:cubicBezTo>
                  <a:cubicBezTo>
                    <a:pt x="740" y="8911"/>
                    <a:pt x="629" y="8245"/>
                    <a:pt x="629" y="7506"/>
                  </a:cubicBezTo>
                  <a:cubicBezTo>
                    <a:pt x="629" y="6471"/>
                    <a:pt x="888" y="5288"/>
                    <a:pt x="1479" y="4141"/>
                  </a:cubicBezTo>
                  <a:cubicBezTo>
                    <a:pt x="2034" y="3069"/>
                    <a:pt x="2773" y="2182"/>
                    <a:pt x="3587" y="1554"/>
                  </a:cubicBezTo>
                  <a:cubicBezTo>
                    <a:pt x="4363" y="962"/>
                    <a:pt x="5250" y="629"/>
                    <a:pt x="5990" y="629"/>
                  </a:cubicBezTo>
                  <a:close/>
                  <a:moveTo>
                    <a:pt x="5990" y="1"/>
                  </a:moveTo>
                  <a:cubicBezTo>
                    <a:pt x="4141" y="38"/>
                    <a:pt x="2108" y="1517"/>
                    <a:pt x="925" y="3883"/>
                  </a:cubicBezTo>
                  <a:cubicBezTo>
                    <a:pt x="296" y="5103"/>
                    <a:pt x="0" y="6360"/>
                    <a:pt x="0" y="7506"/>
                  </a:cubicBezTo>
                  <a:cubicBezTo>
                    <a:pt x="0" y="8319"/>
                    <a:pt x="148" y="9059"/>
                    <a:pt x="481" y="9687"/>
                  </a:cubicBezTo>
                  <a:cubicBezTo>
                    <a:pt x="777" y="10353"/>
                    <a:pt x="1257" y="10870"/>
                    <a:pt x="1886" y="11166"/>
                  </a:cubicBezTo>
                  <a:cubicBezTo>
                    <a:pt x="2293" y="11388"/>
                    <a:pt x="2773" y="11499"/>
                    <a:pt x="3254" y="11499"/>
                  </a:cubicBezTo>
                  <a:cubicBezTo>
                    <a:pt x="5139" y="11499"/>
                    <a:pt x="7136" y="9983"/>
                    <a:pt x="8319" y="7654"/>
                  </a:cubicBezTo>
                  <a:cubicBezTo>
                    <a:pt x="8947" y="6434"/>
                    <a:pt x="9243" y="5177"/>
                    <a:pt x="9243" y="4031"/>
                  </a:cubicBezTo>
                  <a:cubicBezTo>
                    <a:pt x="9243" y="3217"/>
                    <a:pt x="9095" y="2441"/>
                    <a:pt x="8799" y="1812"/>
                  </a:cubicBezTo>
                  <a:cubicBezTo>
                    <a:pt x="8467" y="1184"/>
                    <a:pt x="8023" y="666"/>
                    <a:pt x="7395" y="333"/>
                  </a:cubicBezTo>
                  <a:cubicBezTo>
                    <a:pt x="6951" y="112"/>
                    <a:pt x="6470" y="1"/>
                    <a:pt x="599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4663;p64">
              <a:extLst>
                <a:ext uri="{FF2B5EF4-FFF2-40B4-BE49-F238E27FC236}">
                  <a16:creationId xmlns:a16="http://schemas.microsoft.com/office/drawing/2014/main" id="{67269A7B-9012-B642-9893-561F78562D55}"/>
                </a:ext>
              </a:extLst>
            </p:cNvPr>
            <p:cNvSpPr/>
            <p:nvPr/>
          </p:nvSpPr>
          <p:spPr>
            <a:xfrm>
              <a:off x="5994500" y="2772900"/>
              <a:ext cx="258800" cy="320975"/>
            </a:xfrm>
            <a:custGeom>
              <a:avLst/>
              <a:gdLst/>
              <a:ahLst/>
              <a:cxnLst/>
              <a:rect l="l" t="t" r="r" b="b"/>
              <a:pathLst>
                <a:path w="10352" h="12839" extrusionOk="0">
                  <a:moveTo>
                    <a:pt x="8574" y="1"/>
                  </a:moveTo>
                  <a:cubicBezTo>
                    <a:pt x="8085" y="1"/>
                    <a:pt x="7601" y="232"/>
                    <a:pt x="7283" y="685"/>
                  </a:cubicBezTo>
                  <a:lnTo>
                    <a:pt x="481" y="10371"/>
                  </a:lnTo>
                  <a:cubicBezTo>
                    <a:pt x="0" y="11074"/>
                    <a:pt x="185" y="12072"/>
                    <a:pt x="887" y="12553"/>
                  </a:cubicBezTo>
                  <a:cubicBezTo>
                    <a:pt x="1167" y="12749"/>
                    <a:pt x="1490" y="12839"/>
                    <a:pt x="1806" y="12839"/>
                  </a:cubicBezTo>
                  <a:cubicBezTo>
                    <a:pt x="1908" y="12839"/>
                    <a:pt x="2009" y="12829"/>
                    <a:pt x="2107" y="12812"/>
                  </a:cubicBezTo>
                  <a:cubicBezTo>
                    <a:pt x="2477" y="12738"/>
                    <a:pt x="2810" y="12516"/>
                    <a:pt x="3069" y="12183"/>
                  </a:cubicBezTo>
                  <a:lnTo>
                    <a:pt x="9871" y="2460"/>
                  </a:lnTo>
                  <a:cubicBezTo>
                    <a:pt x="10352" y="1757"/>
                    <a:pt x="10167" y="796"/>
                    <a:pt x="9464" y="278"/>
                  </a:cubicBezTo>
                  <a:cubicBezTo>
                    <a:pt x="9193" y="93"/>
                    <a:pt x="8882" y="1"/>
                    <a:pt x="85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4664;p64">
              <a:extLst>
                <a:ext uri="{FF2B5EF4-FFF2-40B4-BE49-F238E27FC236}">
                  <a16:creationId xmlns:a16="http://schemas.microsoft.com/office/drawing/2014/main" id="{237A8AF9-8C77-1849-9500-809C3905842F}"/>
                </a:ext>
              </a:extLst>
            </p:cNvPr>
            <p:cNvSpPr/>
            <p:nvPr/>
          </p:nvSpPr>
          <p:spPr>
            <a:xfrm>
              <a:off x="5838275" y="3220725"/>
              <a:ext cx="467725" cy="561975"/>
            </a:xfrm>
            <a:custGeom>
              <a:avLst/>
              <a:gdLst/>
              <a:ahLst/>
              <a:cxnLst/>
              <a:rect l="l" t="t" r="r" b="b"/>
              <a:pathLst>
                <a:path w="18709" h="22479" extrusionOk="0">
                  <a:moveTo>
                    <a:pt x="8467" y="0"/>
                  </a:moveTo>
                  <a:lnTo>
                    <a:pt x="1" y="18523"/>
                  </a:lnTo>
                  <a:lnTo>
                    <a:pt x="8948" y="22479"/>
                  </a:lnTo>
                  <a:lnTo>
                    <a:pt x="18708" y="555"/>
                  </a:lnTo>
                  <a:lnTo>
                    <a:pt x="846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4665;p64">
              <a:extLst>
                <a:ext uri="{FF2B5EF4-FFF2-40B4-BE49-F238E27FC236}">
                  <a16:creationId xmlns:a16="http://schemas.microsoft.com/office/drawing/2014/main" id="{56CBEB3A-AF29-CF42-B48A-7934AA6F896E}"/>
                </a:ext>
              </a:extLst>
            </p:cNvPr>
            <p:cNvSpPr/>
            <p:nvPr/>
          </p:nvSpPr>
          <p:spPr>
            <a:xfrm>
              <a:off x="5829975" y="3213325"/>
              <a:ext cx="484325" cy="577500"/>
            </a:xfrm>
            <a:custGeom>
              <a:avLst/>
              <a:gdLst/>
              <a:ahLst/>
              <a:cxnLst/>
              <a:rect l="l" t="t" r="r" b="b"/>
              <a:pathLst>
                <a:path w="19373" h="23100" extrusionOk="0">
                  <a:moveTo>
                    <a:pt x="9006" y="639"/>
                  </a:moveTo>
                  <a:lnTo>
                    <a:pt x="18596" y="1110"/>
                  </a:lnTo>
                  <a:lnTo>
                    <a:pt x="9132" y="22368"/>
                  </a:lnTo>
                  <a:lnTo>
                    <a:pt x="740" y="18671"/>
                  </a:lnTo>
                  <a:lnTo>
                    <a:pt x="9006" y="639"/>
                  </a:lnTo>
                  <a:close/>
                  <a:moveTo>
                    <a:pt x="8836" y="1"/>
                  </a:moveTo>
                  <a:cubicBezTo>
                    <a:pt x="8688" y="1"/>
                    <a:pt x="8577" y="75"/>
                    <a:pt x="8540" y="186"/>
                  </a:cubicBezTo>
                  <a:lnTo>
                    <a:pt x="37" y="18708"/>
                  </a:lnTo>
                  <a:cubicBezTo>
                    <a:pt x="0" y="18782"/>
                    <a:pt x="0" y="18856"/>
                    <a:pt x="37" y="18930"/>
                  </a:cubicBezTo>
                  <a:cubicBezTo>
                    <a:pt x="74" y="19004"/>
                    <a:pt x="111" y="19078"/>
                    <a:pt x="222" y="19115"/>
                  </a:cubicBezTo>
                  <a:lnTo>
                    <a:pt x="9169" y="23070"/>
                  </a:lnTo>
                  <a:cubicBezTo>
                    <a:pt x="9209" y="23090"/>
                    <a:pt x="9251" y="23099"/>
                    <a:pt x="9293" y="23099"/>
                  </a:cubicBezTo>
                  <a:cubicBezTo>
                    <a:pt x="9408" y="23099"/>
                    <a:pt x="9521" y="23031"/>
                    <a:pt x="9576" y="22923"/>
                  </a:cubicBezTo>
                  <a:lnTo>
                    <a:pt x="19336" y="962"/>
                  </a:lnTo>
                  <a:cubicBezTo>
                    <a:pt x="19373" y="851"/>
                    <a:pt x="19373" y="777"/>
                    <a:pt x="19336" y="666"/>
                  </a:cubicBezTo>
                  <a:cubicBezTo>
                    <a:pt x="19262" y="592"/>
                    <a:pt x="19188" y="518"/>
                    <a:pt x="19077" y="518"/>
                  </a:cubicBezTo>
                  <a:lnTo>
                    <a:pt x="883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4666;p64">
              <a:extLst>
                <a:ext uri="{FF2B5EF4-FFF2-40B4-BE49-F238E27FC236}">
                  <a16:creationId xmlns:a16="http://schemas.microsoft.com/office/drawing/2014/main" id="{CBA49871-DC93-AD49-8E04-A2A9EE9A13D0}"/>
                </a:ext>
              </a:extLst>
            </p:cNvPr>
            <p:cNvSpPr/>
            <p:nvPr/>
          </p:nvSpPr>
          <p:spPr>
            <a:xfrm>
              <a:off x="6088775" y="3235525"/>
              <a:ext cx="500975" cy="665475"/>
            </a:xfrm>
            <a:custGeom>
              <a:avLst/>
              <a:gdLst/>
              <a:ahLst/>
              <a:cxnLst/>
              <a:rect l="l" t="t" r="r" b="b"/>
              <a:pathLst>
                <a:path w="20039" h="26619" extrusionOk="0">
                  <a:moveTo>
                    <a:pt x="9945" y="0"/>
                  </a:moveTo>
                  <a:lnTo>
                    <a:pt x="0" y="22367"/>
                  </a:lnTo>
                  <a:lnTo>
                    <a:pt x="9575" y="26619"/>
                  </a:lnTo>
                  <a:lnTo>
                    <a:pt x="20038" y="518"/>
                  </a:lnTo>
                  <a:lnTo>
                    <a:pt x="994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4667;p64">
              <a:extLst>
                <a:ext uri="{FF2B5EF4-FFF2-40B4-BE49-F238E27FC236}">
                  <a16:creationId xmlns:a16="http://schemas.microsoft.com/office/drawing/2014/main" id="{BD1D4E62-FC49-D048-A260-85AB1DF37149}"/>
                </a:ext>
              </a:extLst>
            </p:cNvPr>
            <p:cNvSpPr/>
            <p:nvPr/>
          </p:nvSpPr>
          <p:spPr>
            <a:xfrm>
              <a:off x="6081375" y="3228125"/>
              <a:ext cx="516675" cy="680050"/>
            </a:xfrm>
            <a:custGeom>
              <a:avLst/>
              <a:gdLst/>
              <a:ahLst/>
              <a:cxnLst/>
              <a:rect l="l" t="t" r="r" b="b"/>
              <a:pathLst>
                <a:path w="20667" h="27202" extrusionOk="0">
                  <a:moveTo>
                    <a:pt x="10450" y="639"/>
                  </a:moveTo>
                  <a:lnTo>
                    <a:pt x="19890" y="1109"/>
                  </a:lnTo>
                  <a:lnTo>
                    <a:pt x="9687" y="26471"/>
                  </a:lnTo>
                  <a:lnTo>
                    <a:pt x="740" y="22515"/>
                  </a:lnTo>
                  <a:lnTo>
                    <a:pt x="10450" y="639"/>
                  </a:lnTo>
                  <a:close/>
                  <a:moveTo>
                    <a:pt x="10278" y="0"/>
                  </a:moveTo>
                  <a:cubicBezTo>
                    <a:pt x="10130" y="0"/>
                    <a:pt x="10019" y="74"/>
                    <a:pt x="9982" y="185"/>
                  </a:cubicBezTo>
                  <a:lnTo>
                    <a:pt x="37" y="22552"/>
                  </a:lnTo>
                  <a:cubicBezTo>
                    <a:pt x="0" y="22626"/>
                    <a:pt x="0" y="22700"/>
                    <a:pt x="37" y="22774"/>
                  </a:cubicBezTo>
                  <a:cubicBezTo>
                    <a:pt x="74" y="22848"/>
                    <a:pt x="111" y="22922"/>
                    <a:pt x="185" y="22959"/>
                  </a:cubicBezTo>
                  <a:lnTo>
                    <a:pt x="9724" y="27174"/>
                  </a:lnTo>
                  <a:cubicBezTo>
                    <a:pt x="9779" y="27192"/>
                    <a:pt x="9825" y="27201"/>
                    <a:pt x="9867" y="27201"/>
                  </a:cubicBezTo>
                  <a:cubicBezTo>
                    <a:pt x="9908" y="27201"/>
                    <a:pt x="9945" y="27192"/>
                    <a:pt x="9982" y="27174"/>
                  </a:cubicBezTo>
                  <a:cubicBezTo>
                    <a:pt x="10056" y="27137"/>
                    <a:pt x="10130" y="27100"/>
                    <a:pt x="10167" y="27026"/>
                  </a:cubicBezTo>
                  <a:lnTo>
                    <a:pt x="20630" y="925"/>
                  </a:lnTo>
                  <a:cubicBezTo>
                    <a:pt x="20667" y="851"/>
                    <a:pt x="20667" y="740"/>
                    <a:pt x="20593" y="666"/>
                  </a:cubicBezTo>
                  <a:cubicBezTo>
                    <a:pt x="20556" y="592"/>
                    <a:pt x="20445" y="518"/>
                    <a:pt x="20371" y="518"/>
                  </a:cubicBezTo>
                  <a:lnTo>
                    <a:pt x="1027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4668;p64">
              <a:extLst>
                <a:ext uri="{FF2B5EF4-FFF2-40B4-BE49-F238E27FC236}">
                  <a16:creationId xmlns:a16="http://schemas.microsoft.com/office/drawing/2014/main" id="{B0100748-0EF2-FD48-80F1-E540D6CCDB8D}"/>
                </a:ext>
              </a:extLst>
            </p:cNvPr>
            <p:cNvSpPr/>
            <p:nvPr/>
          </p:nvSpPr>
          <p:spPr>
            <a:xfrm>
              <a:off x="5663600" y="3210550"/>
              <a:ext cx="354950" cy="461250"/>
            </a:xfrm>
            <a:custGeom>
              <a:avLst/>
              <a:gdLst/>
              <a:ahLst/>
              <a:cxnLst/>
              <a:rect l="l" t="t" r="r" b="b"/>
              <a:pathLst>
                <a:path w="14198" h="18450" extrusionOk="0">
                  <a:moveTo>
                    <a:pt x="7136" y="1"/>
                  </a:moveTo>
                  <a:lnTo>
                    <a:pt x="1" y="15824"/>
                  </a:lnTo>
                  <a:lnTo>
                    <a:pt x="5916" y="18449"/>
                  </a:lnTo>
                  <a:lnTo>
                    <a:pt x="14197" y="371"/>
                  </a:lnTo>
                  <a:lnTo>
                    <a:pt x="713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4669;p64">
              <a:extLst>
                <a:ext uri="{FF2B5EF4-FFF2-40B4-BE49-F238E27FC236}">
                  <a16:creationId xmlns:a16="http://schemas.microsoft.com/office/drawing/2014/main" id="{228703C8-C0D6-5145-846F-01D2478F315C}"/>
                </a:ext>
              </a:extLst>
            </p:cNvPr>
            <p:cNvSpPr/>
            <p:nvPr/>
          </p:nvSpPr>
          <p:spPr>
            <a:xfrm>
              <a:off x="5655275" y="3202250"/>
              <a:ext cx="371575" cy="477650"/>
            </a:xfrm>
            <a:custGeom>
              <a:avLst/>
              <a:gdLst/>
              <a:ahLst/>
              <a:cxnLst/>
              <a:rect l="l" t="t" r="r" b="b"/>
              <a:pathLst>
                <a:path w="14863" h="19106" extrusionOk="0">
                  <a:moveTo>
                    <a:pt x="7691" y="629"/>
                  </a:moveTo>
                  <a:lnTo>
                    <a:pt x="14079" y="974"/>
                  </a:lnTo>
                  <a:lnTo>
                    <a:pt x="14079" y="974"/>
                  </a:lnTo>
                  <a:lnTo>
                    <a:pt x="6101" y="18375"/>
                  </a:lnTo>
                  <a:lnTo>
                    <a:pt x="740" y="16008"/>
                  </a:lnTo>
                  <a:lnTo>
                    <a:pt x="7691" y="629"/>
                  </a:lnTo>
                  <a:close/>
                  <a:moveTo>
                    <a:pt x="7506" y="0"/>
                  </a:moveTo>
                  <a:cubicBezTo>
                    <a:pt x="7358" y="0"/>
                    <a:pt x="7247" y="74"/>
                    <a:pt x="7210" y="185"/>
                  </a:cubicBezTo>
                  <a:lnTo>
                    <a:pt x="38" y="16045"/>
                  </a:lnTo>
                  <a:cubicBezTo>
                    <a:pt x="1" y="16119"/>
                    <a:pt x="1" y="16193"/>
                    <a:pt x="38" y="16267"/>
                  </a:cubicBezTo>
                  <a:cubicBezTo>
                    <a:pt x="75" y="16378"/>
                    <a:pt x="112" y="16415"/>
                    <a:pt x="186" y="16452"/>
                  </a:cubicBezTo>
                  <a:lnTo>
                    <a:pt x="6101" y="19077"/>
                  </a:lnTo>
                  <a:cubicBezTo>
                    <a:pt x="6150" y="19097"/>
                    <a:pt x="6200" y="19106"/>
                    <a:pt x="6247" y="19106"/>
                  </a:cubicBezTo>
                  <a:cubicBezTo>
                    <a:pt x="6374" y="19106"/>
                    <a:pt x="6481" y="19037"/>
                    <a:pt x="6508" y="18929"/>
                  </a:cubicBezTo>
                  <a:lnTo>
                    <a:pt x="14826" y="813"/>
                  </a:lnTo>
                  <a:cubicBezTo>
                    <a:pt x="14863" y="739"/>
                    <a:pt x="14863" y="629"/>
                    <a:pt x="14789" y="518"/>
                  </a:cubicBezTo>
                  <a:cubicBezTo>
                    <a:pt x="14752" y="444"/>
                    <a:pt x="14641" y="370"/>
                    <a:pt x="14567" y="370"/>
                  </a:cubicBezTo>
                  <a:lnTo>
                    <a:pt x="750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4670;p64">
              <a:extLst>
                <a:ext uri="{FF2B5EF4-FFF2-40B4-BE49-F238E27FC236}">
                  <a16:creationId xmlns:a16="http://schemas.microsoft.com/office/drawing/2014/main" id="{05EDD3E6-C4F1-A741-8C73-61C82AB56936}"/>
                </a:ext>
              </a:extLst>
            </p:cNvPr>
            <p:cNvSpPr/>
            <p:nvPr/>
          </p:nvSpPr>
          <p:spPr>
            <a:xfrm>
              <a:off x="1289975" y="3512800"/>
              <a:ext cx="232025" cy="192275"/>
            </a:xfrm>
            <a:custGeom>
              <a:avLst/>
              <a:gdLst/>
              <a:ahLst/>
              <a:cxnLst/>
              <a:rect l="l" t="t" r="r" b="b"/>
              <a:pathLst>
                <a:path w="9281" h="7691" extrusionOk="0">
                  <a:moveTo>
                    <a:pt x="7136" y="0"/>
                  </a:moveTo>
                  <a:lnTo>
                    <a:pt x="1" y="1775"/>
                  </a:lnTo>
                  <a:lnTo>
                    <a:pt x="2441" y="7690"/>
                  </a:lnTo>
                  <a:lnTo>
                    <a:pt x="9280" y="5065"/>
                  </a:lnTo>
                  <a:lnTo>
                    <a:pt x="713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4671;p64">
              <a:extLst>
                <a:ext uri="{FF2B5EF4-FFF2-40B4-BE49-F238E27FC236}">
                  <a16:creationId xmlns:a16="http://schemas.microsoft.com/office/drawing/2014/main" id="{71F058A9-71FD-294B-8A29-B132EAE5026B}"/>
                </a:ext>
              </a:extLst>
            </p:cNvPr>
            <p:cNvSpPr/>
            <p:nvPr/>
          </p:nvSpPr>
          <p:spPr>
            <a:xfrm>
              <a:off x="1281650" y="3505175"/>
              <a:ext cx="247750" cy="207525"/>
            </a:xfrm>
            <a:custGeom>
              <a:avLst/>
              <a:gdLst/>
              <a:ahLst/>
              <a:cxnLst/>
              <a:rect l="l" t="t" r="r" b="b"/>
              <a:pathLst>
                <a:path w="9910" h="8301" extrusionOk="0">
                  <a:moveTo>
                    <a:pt x="7284" y="675"/>
                  </a:moveTo>
                  <a:lnTo>
                    <a:pt x="9195" y="5192"/>
                  </a:lnTo>
                  <a:lnTo>
                    <a:pt x="9195" y="5192"/>
                  </a:lnTo>
                  <a:lnTo>
                    <a:pt x="2959" y="7588"/>
                  </a:lnTo>
                  <a:lnTo>
                    <a:pt x="740" y="2265"/>
                  </a:lnTo>
                  <a:lnTo>
                    <a:pt x="7284" y="675"/>
                  </a:lnTo>
                  <a:close/>
                  <a:moveTo>
                    <a:pt x="7471" y="0"/>
                  </a:moveTo>
                  <a:cubicBezTo>
                    <a:pt x="7446" y="0"/>
                    <a:pt x="7420" y="3"/>
                    <a:pt x="7395" y="9"/>
                  </a:cubicBezTo>
                  <a:lnTo>
                    <a:pt x="260" y="1784"/>
                  </a:lnTo>
                  <a:cubicBezTo>
                    <a:pt x="186" y="1784"/>
                    <a:pt x="112" y="1858"/>
                    <a:pt x="38" y="1932"/>
                  </a:cubicBezTo>
                  <a:cubicBezTo>
                    <a:pt x="1" y="2006"/>
                    <a:pt x="1" y="2117"/>
                    <a:pt x="38" y="2191"/>
                  </a:cubicBezTo>
                  <a:lnTo>
                    <a:pt x="2478" y="8106"/>
                  </a:lnTo>
                  <a:cubicBezTo>
                    <a:pt x="2539" y="8229"/>
                    <a:pt x="2677" y="8300"/>
                    <a:pt x="2806" y="8300"/>
                  </a:cubicBezTo>
                  <a:cubicBezTo>
                    <a:pt x="2833" y="8300"/>
                    <a:pt x="2859" y="8297"/>
                    <a:pt x="2885" y="8291"/>
                  </a:cubicBezTo>
                  <a:lnTo>
                    <a:pt x="9724" y="5666"/>
                  </a:lnTo>
                  <a:cubicBezTo>
                    <a:pt x="9798" y="5629"/>
                    <a:pt x="9835" y="5555"/>
                    <a:pt x="9872" y="5481"/>
                  </a:cubicBezTo>
                  <a:cubicBezTo>
                    <a:pt x="9909" y="5407"/>
                    <a:pt x="9909" y="5333"/>
                    <a:pt x="9872" y="5259"/>
                  </a:cubicBezTo>
                  <a:lnTo>
                    <a:pt x="7765" y="194"/>
                  </a:lnTo>
                  <a:cubicBezTo>
                    <a:pt x="7704" y="72"/>
                    <a:pt x="7592" y="0"/>
                    <a:pt x="74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4672;p64">
              <a:extLst>
                <a:ext uri="{FF2B5EF4-FFF2-40B4-BE49-F238E27FC236}">
                  <a16:creationId xmlns:a16="http://schemas.microsoft.com/office/drawing/2014/main" id="{4E0DCB5F-6CC2-CC41-AAF0-687D252224EC}"/>
                </a:ext>
              </a:extLst>
            </p:cNvPr>
            <p:cNvSpPr/>
            <p:nvPr/>
          </p:nvSpPr>
          <p:spPr>
            <a:xfrm>
              <a:off x="1197550" y="3311300"/>
              <a:ext cx="243100" cy="176575"/>
            </a:xfrm>
            <a:custGeom>
              <a:avLst/>
              <a:gdLst/>
              <a:ahLst/>
              <a:cxnLst/>
              <a:rect l="l" t="t" r="r" b="b"/>
              <a:pathLst>
                <a:path w="9724" h="7063" extrusionOk="0">
                  <a:moveTo>
                    <a:pt x="7469" y="1"/>
                  </a:moveTo>
                  <a:lnTo>
                    <a:pt x="1" y="888"/>
                  </a:lnTo>
                  <a:lnTo>
                    <a:pt x="2552" y="7062"/>
                  </a:lnTo>
                  <a:lnTo>
                    <a:pt x="9724" y="5398"/>
                  </a:lnTo>
                  <a:lnTo>
                    <a:pt x="74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4673;p64">
              <a:extLst>
                <a:ext uri="{FF2B5EF4-FFF2-40B4-BE49-F238E27FC236}">
                  <a16:creationId xmlns:a16="http://schemas.microsoft.com/office/drawing/2014/main" id="{EEC2B7E5-8F13-7248-B805-87D30274F86D}"/>
                </a:ext>
              </a:extLst>
            </p:cNvPr>
            <p:cNvSpPr/>
            <p:nvPr/>
          </p:nvSpPr>
          <p:spPr>
            <a:xfrm>
              <a:off x="1190150" y="3302975"/>
              <a:ext cx="258825" cy="192475"/>
            </a:xfrm>
            <a:custGeom>
              <a:avLst/>
              <a:gdLst/>
              <a:ahLst/>
              <a:cxnLst/>
              <a:rect l="l" t="t" r="r" b="b"/>
              <a:pathLst>
                <a:path w="10353" h="7699" extrusionOk="0">
                  <a:moveTo>
                    <a:pt x="7543" y="666"/>
                  </a:moveTo>
                  <a:lnTo>
                    <a:pt x="9613" y="5510"/>
                  </a:lnTo>
                  <a:lnTo>
                    <a:pt x="3041" y="7002"/>
                  </a:lnTo>
                  <a:lnTo>
                    <a:pt x="3041" y="7002"/>
                  </a:lnTo>
                  <a:lnTo>
                    <a:pt x="740" y="1480"/>
                  </a:lnTo>
                  <a:lnTo>
                    <a:pt x="7543" y="666"/>
                  </a:lnTo>
                  <a:close/>
                  <a:moveTo>
                    <a:pt x="7728" y="1"/>
                  </a:moveTo>
                  <a:lnTo>
                    <a:pt x="260" y="925"/>
                  </a:lnTo>
                  <a:cubicBezTo>
                    <a:pt x="186" y="925"/>
                    <a:pt x="75" y="999"/>
                    <a:pt x="38" y="1073"/>
                  </a:cubicBezTo>
                  <a:cubicBezTo>
                    <a:pt x="1" y="1147"/>
                    <a:pt x="1" y="1258"/>
                    <a:pt x="38" y="1332"/>
                  </a:cubicBezTo>
                  <a:lnTo>
                    <a:pt x="2552" y="7506"/>
                  </a:lnTo>
                  <a:cubicBezTo>
                    <a:pt x="2616" y="7602"/>
                    <a:pt x="2735" y="7698"/>
                    <a:pt x="2862" y="7698"/>
                  </a:cubicBezTo>
                  <a:cubicBezTo>
                    <a:pt x="2882" y="7698"/>
                    <a:pt x="2902" y="7696"/>
                    <a:pt x="2922" y="7691"/>
                  </a:cubicBezTo>
                  <a:lnTo>
                    <a:pt x="10094" y="6027"/>
                  </a:lnTo>
                  <a:cubicBezTo>
                    <a:pt x="10168" y="6027"/>
                    <a:pt x="10242" y="5953"/>
                    <a:pt x="10316" y="5879"/>
                  </a:cubicBezTo>
                  <a:cubicBezTo>
                    <a:pt x="10353" y="5805"/>
                    <a:pt x="10353" y="5694"/>
                    <a:pt x="10316" y="5620"/>
                  </a:cubicBezTo>
                  <a:lnTo>
                    <a:pt x="8023" y="186"/>
                  </a:lnTo>
                  <a:cubicBezTo>
                    <a:pt x="7987" y="75"/>
                    <a:pt x="7839" y="1"/>
                    <a:pt x="772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4674;p64">
              <a:extLst>
                <a:ext uri="{FF2B5EF4-FFF2-40B4-BE49-F238E27FC236}">
                  <a16:creationId xmlns:a16="http://schemas.microsoft.com/office/drawing/2014/main" id="{FE77690A-6CA1-6746-A1EE-EFD02DF5FF95}"/>
                </a:ext>
              </a:extLst>
            </p:cNvPr>
            <p:cNvSpPr/>
            <p:nvPr/>
          </p:nvSpPr>
          <p:spPr>
            <a:xfrm>
              <a:off x="1413825" y="3288200"/>
              <a:ext cx="203375" cy="151600"/>
            </a:xfrm>
            <a:custGeom>
              <a:avLst/>
              <a:gdLst/>
              <a:ahLst/>
              <a:cxnLst/>
              <a:rect l="l" t="t" r="r" b="b"/>
              <a:pathLst>
                <a:path w="8135" h="6064" extrusionOk="0">
                  <a:moveTo>
                    <a:pt x="6323" y="0"/>
                  </a:moveTo>
                  <a:lnTo>
                    <a:pt x="1" y="777"/>
                  </a:lnTo>
                  <a:lnTo>
                    <a:pt x="2256" y="6064"/>
                  </a:lnTo>
                  <a:lnTo>
                    <a:pt x="8134" y="4733"/>
                  </a:lnTo>
                  <a:lnTo>
                    <a:pt x="632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4675;p64">
              <a:extLst>
                <a:ext uri="{FF2B5EF4-FFF2-40B4-BE49-F238E27FC236}">
                  <a16:creationId xmlns:a16="http://schemas.microsoft.com/office/drawing/2014/main" id="{322E440C-7311-BA47-BC62-1C6E58B16811}"/>
                </a:ext>
              </a:extLst>
            </p:cNvPr>
            <p:cNvSpPr/>
            <p:nvPr/>
          </p:nvSpPr>
          <p:spPr>
            <a:xfrm>
              <a:off x="1406425" y="3280575"/>
              <a:ext cx="219100" cy="166850"/>
            </a:xfrm>
            <a:custGeom>
              <a:avLst/>
              <a:gdLst/>
              <a:ahLst/>
              <a:cxnLst/>
              <a:rect l="l" t="t" r="r" b="b"/>
              <a:pathLst>
                <a:path w="8764" h="6674" extrusionOk="0">
                  <a:moveTo>
                    <a:pt x="6397" y="638"/>
                  </a:moveTo>
                  <a:lnTo>
                    <a:pt x="8024" y="4816"/>
                  </a:lnTo>
                  <a:lnTo>
                    <a:pt x="2711" y="6020"/>
                  </a:lnTo>
                  <a:lnTo>
                    <a:pt x="2711" y="6020"/>
                  </a:lnTo>
                  <a:lnTo>
                    <a:pt x="740" y="1341"/>
                  </a:lnTo>
                  <a:lnTo>
                    <a:pt x="6397" y="638"/>
                  </a:lnTo>
                  <a:close/>
                  <a:moveTo>
                    <a:pt x="6641" y="0"/>
                  </a:moveTo>
                  <a:cubicBezTo>
                    <a:pt x="6621" y="0"/>
                    <a:pt x="6601" y="3"/>
                    <a:pt x="6582" y="10"/>
                  </a:cubicBezTo>
                  <a:lnTo>
                    <a:pt x="260" y="749"/>
                  </a:lnTo>
                  <a:cubicBezTo>
                    <a:pt x="186" y="786"/>
                    <a:pt x="75" y="823"/>
                    <a:pt x="38" y="897"/>
                  </a:cubicBezTo>
                  <a:cubicBezTo>
                    <a:pt x="1" y="1008"/>
                    <a:pt x="1" y="1082"/>
                    <a:pt x="38" y="1193"/>
                  </a:cubicBezTo>
                  <a:lnTo>
                    <a:pt x="2256" y="6479"/>
                  </a:lnTo>
                  <a:cubicBezTo>
                    <a:pt x="2287" y="6602"/>
                    <a:pt x="2394" y="6674"/>
                    <a:pt x="2513" y="6674"/>
                  </a:cubicBezTo>
                  <a:cubicBezTo>
                    <a:pt x="2538" y="6674"/>
                    <a:pt x="2564" y="6671"/>
                    <a:pt x="2589" y="6664"/>
                  </a:cubicBezTo>
                  <a:lnTo>
                    <a:pt x="8504" y="5333"/>
                  </a:lnTo>
                  <a:cubicBezTo>
                    <a:pt x="8615" y="5296"/>
                    <a:pt x="8689" y="5259"/>
                    <a:pt x="8726" y="5149"/>
                  </a:cubicBezTo>
                  <a:cubicBezTo>
                    <a:pt x="8763" y="5075"/>
                    <a:pt x="8763" y="5001"/>
                    <a:pt x="8726" y="4927"/>
                  </a:cubicBezTo>
                  <a:lnTo>
                    <a:pt x="6878" y="194"/>
                  </a:lnTo>
                  <a:cubicBezTo>
                    <a:pt x="6847" y="72"/>
                    <a:pt x="6740" y="0"/>
                    <a:pt x="66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4676;p64">
              <a:extLst>
                <a:ext uri="{FF2B5EF4-FFF2-40B4-BE49-F238E27FC236}">
                  <a16:creationId xmlns:a16="http://schemas.microsoft.com/office/drawing/2014/main" id="{4F9A9263-7320-4B4E-8D2E-D2258E4B2684}"/>
                </a:ext>
              </a:extLst>
            </p:cNvPr>
            <p:cNvSpPr/>
            <p:nvPr/>
          </p:nvSpPr>
          <p:spPr>
            <a:xfrm>
              <a:off x="1601450" y="3269700"/>
              <a:ext cx="162700" cy="129425"/>
            </a:xfrm>
            <a:custGeom>
              <a:avLst/>
              <a:gdLst/>
              <a:ahLst/>
              <a:cxnLst/>
              <a:rect l="l" t="t" r="r" b="b"/>
              <a:pathLst>
                <a:path w="6508" h="5177" extrusionOk="0">
                  <a:moveTo>
                    <a:pt x="4844" y="1"/>
                  </a:moveTo>
                  <a:lnTo>
                    <a:pt x="1" y="592"/>
                  </a:lnTo>
                  <a:lnTo>
                    <a:pt x="1812" y="5177"/>
                  </a:lnTo>
                  <a:lnTo>
                    <a:pt x="6508" y="4105"/>
                  </a:lnTo>
                  <a:lnTo>
                    <a:pt x="484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4677;p64">
              <a:extLst>
                <a:ext uri="{FF2B5EF4-FFF2-40B4-BE49-F238E27FC236}">
                  <a16:creationId xmlns:a16="http://schemas.microsoft.com/office/drawing/2014/main" id="{A6DC3377-DF07-3543-86AB-BC9CA96BDCFE}"/>
                </a:ext>
              </a:extLst>
            </p:cNvPr>
            <p:cNvSpPr/>
            <p:nvPr/>
          </p:nvSpPr>
          <p:spPr>
            <a:xfrm>
              <a:off x="1593150" y="3262075"/>
              <a:ext cx="179325" cy="145375"/>
            </a:xfrm>
            <a:custGeom>
              <a:avLst/>
              <a:gdLst/>
              <a:ahLst/>
              <a:cxnLst/>
              <a:rect l="l" t="t" r="r" b="b"/>
              <a:pathLst>
                <a:path w="7173" h="5815" extrusionOk="0">
                  <a:moveTo>
                    <a:pt x="4969" y="632"/>
                  </a:moveTo>
                  <a:lnTo>
                    <a:pt x="6433" y="4188"/>
                  </a:lnTo>
                  <a:lnTo>
                    <a:pt x="2329" y="5149"/>
                  </a:lnTo>
                  <a:lnTo>
                    <a:pt x="776" y="1156"/>
                  </a:lnTo>
                  <a:lnTo>
                    <a:pt x="4969" y="632"/>
                  </a:lnTo>
                  <a:close/>
                  <a:moveTo>
                    <a:pt x="5199" y="1"/>
                  </a:moveTo>
                  <a:cubicBezTo>
                    <a:pt x="5178" y="1"/>
                    <a:pt x="5158" y="4"/>
                    <a:pt x="5139" y="10"/>
                  </a:cubicBezTo>
                  <a:lnTo>
                    <a:pt x="296" y="602"/>
                  </a:lnTo>
                  <a:cubicBezTo>
                    <a:pt x="222" y="602"/>
                    <a:pt x="111" y="639"/>
                    <a:pt x="74" y="750"/>
                  </a:cubicBezTo>
                  <a:cubicBezTo>
                    <a:pt x="37" y="824"/>
                    <a:pt x="0" y="897"/>
                    <a:pt x="37" y="1008"/>
                  </a:cubicBezTo>
                  <a:lnTo>
                    <a:pt x="1849" y="5593"/>
                  </a:lnTo>
                  <a:cubicBezTo>
                    <a:pt x="1886" y="5741"/>
                    <a:pt x="2033" y="5815"/>
                    <a:pt x="2218" y="5815"/>
                  </a:cubicBezTo>
                  <a:lnTo>
                    <a:pt x="6914" y="4742"/>
                  </a:lnTo>
                  <a:cubicBezTo>
                    <a:pt x="6987" y="4705"/>
                    <a:pt x="7061" y="4632"/>
                    <a:pt x="7135" y="4558"/>
                  </a:cubicBezTo>
                  <a:cubicBezTo>
                    <a:pt x="7172" y="4484"/>
                    <a:pt x="7172" y="4373"/>
                    <a:pt x="7135" y="4299"/>
                  </a:cubicBezTo>
                  <a:lnTo>
                    <a:pt x="5435" y="195"/>
                  </a:lnTo>
                  <a:cubicBezTo>
                    <a:pt x="5404" y="73"/>
                    <a:pt x="5297" y="1"/>
                    <a:pt x="51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4678;p64">
              <a:extLst>
                <a:ext uri="{FF2B5EF4-FFF2-40B4-BE49-F238E27FC236}">
                  <a16:creationId xmlns:a16="http://schemas.microsoft.com/office/drawing/2014/main" id="{126731AF-3E57-E941-A605-D22FD2EBC540}"/>
                </a:ext>
              </a:extLst>
            </p:cNvPr>
            <p:cNvSpPr/>
            <p:nvPr/>
          </p:nvSpPr>
          <p:spPr>
            <a:xfrm>
              <a:off x="1497950" y="3470275"/>
              <a:ext cx="185800" cy="158075"/>
            </a:xfrm>
            <a:custGeom>
              <a:avLst/>
              <a:gdLst/>
              <a:ahLst/>
              <a:cxnLst/>
              <a:rect l="l" t="t" r="r" b="b"/>
              <a:pathLst>
                <a:path w="7432" h="6323" extrusionOk="0">
                  <a:moveTo>
                    <a:pt x="5767" y="1"/>
                  </a:moveTo>
                  <a:lnTo>
                    <a:pt x="0" y="1405"/>
                  </a:lnTo>
                  <a:lnTo>
                    <a:pt x="2033" y="6323"/>
                  </a:lnTo>
                  <a:lnTo>
                    <a:pt x="7431" y="4252"/>
                  </a:lnTo>
                  <a:lnTo>
                    <a:pt x="576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4679;p64">
              <a:extLst>
                <a:ext uri="{FF2B5EF4-FFF2-40B4-BE49-F238E27FC236}">
                  <a16:creationId xmlns:a16="http://schemas.microsoft.com/office/drawing/2014/main" id="{11FA9351-BF14-9B40-A36D-C9361F473F91}"/>
                </a:ext>
              </a:extLst>
            </p:cNvPr>
            <p:cNvSpPr/>
            <p:nvPr/>
          </p:nvSpPr>
          <p:spPr>
            <a:xfrm>
              <a:off x="1489625" y="3462650"/>
              <a:ext cx="202425" cy="173825"/>
            </a:xfrm>
            <a:custGeom>
              <a:avLst/>
              <a:gdLst/>
              <a:ahLst/>
              <a:cxnLst/>
              <a:rect l="l" t="t" r="r" b="b"/>
              <a:pathLst>
                <a:path w="8097" h="6953" extrusionOk="0">
                  <a:moveTo>
                    <a:pt x="5935" y="660"/>
                  </a:moveTo>
                  <a:lnTo>
                    <a:pt x="7357" y="4372"/>
                  </a:lnTo>
                  <a:lnTo>
                    <a:pt x="2551" y="6258"/>
                  </a:lnTo>
                  <a:lnTo>
                    <a:pt x="740" y="1932"/>
                  </a:lnTo>
                  <a:lnTo>
                    <a:pt x="5935" y="660"/>
                  </a:lnTo>
                  <a:close/>
                  <a:moveTo>
                    <a:pt x="6105" y="0"/>
                  </a:moveTo>
                  <a:cubicBezTo>
                    <a:pt x="6078" y="0"/>
                    <a:pt x="6052" y="3"/>
                    <a:pt x="6027" y="10"/>
                  </a:cubicBezTo>
                  <a:lnTo>
                    <a:pt x="259" y="1415"/>
                  </a:lnTo>
                  <a:cubicBezTo>
                    <a:pt x="148" y="1452"/>
                    <a:pt x="74" y="1489"/>
                    <a:pt x="37" y="1600"/>
                  </a:cubicBezTo>
                  <a:cubicBezTo>
                    <a:pt x="0" y="1674"/>
                    <a:pt x="0" y="1747"/>
                    <a:pt x="37" y="1858"/>
                  </a:cubicBezTo>
                  <a:lnTo>
                    <a:pt x="2108" y="6775"/>
                  </a:lnTo>
                  <a:cubicBezTo>
                    <a:pt x="2135" y="6884"/>
                    <a:pt x="2241" y="6952"/>
                    <a:pt x="2354" y="6952"/>
                  </a:cubicBezTo>
                  <a:cubicBezTo>
                    <a:pt x="2395" y="6952"/>
                    <a:pt x="2438" y="6943"/>
                    <a:pt x="2477" y="6923"/>
                  </a:cubicBezTo>
                  <a:lnTo>
                    <a:pt x="7875" y="4853"/>
                  </a:lnTo>
                  <a:cubicBezTo>
                    <a:pt x="7949" y="4816"/>
                    <a:pt x="8023" y="4779"/>
                    <a:pt x="8060" y="4705"/>
                  </a:cubicBezTo>
                  <a:cubicBezTo>
                    <a:pt x="8097" y="4631"/>
                    <a:pt x="8097" y="4520"/>
                    <a:pt x="8060" y="4446"/>
                  </a:cubicBezTo>
                  <a:lnTo>
                    <a:pt x="6396" y="195"/>
                  </a:lnTo>
                  <a:cubicBezTo>
                    <a:pt x="6366" y="72"/>
                    <a:pt x="6233" y="0"/>
                    <a:pt x="61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4680;p64">
              <a:extLst>
                <a:ext uri="{FF2B5EF4-FFF2-40B4-BE49-F238E27FC236}">
                  <a16:creationId xmlns:a16="http://schemas.microsoft.com/office/drawing/2014/main" id="{BAE8162E-2D6E-D146-B28E-4A2D7F5B74F6}"/>
                </a:ext>
              </a:extLst>
            </p:cNvPr>
            <p:cNvSpPr/>
            <p:nvPr/>
          </p:nvSpPr>
          <p:spPr>
            <a:xfrm>
              <a:off x="1004375" y="3337175"/>
              <a:ext cx="228325" cy="193200"/>
            </a:xfrm>
            <a:custGeom>
              <a:avLst/>
              <a:gdLst/>
              <a:ahLst/>
              <a:cxnLst/>
              <a:rect l="l" t="t" r="r" b="b"/>
              <a:pathLst>
                <a:path w="9133" h="7728" extrusionOk="0">
                  <a:moveTo>
                    <a:pt x="6545" y="1"/>
                  </a:moveTo>
                  <a:lnTo>
                    <a:pt x="1" y="814"/>
                  </a:lnTo>
                  <a:lnTo>
                    <a:pt x="2811" y="7728"/>
                  </a:lnTo>
                  <a:lnTo>
                    <a:pt x="9133" y="6286"/>
                  </a:lnTo>
                  <a:lnTo>
                    <a:pt x="654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4681;p64">
              <a:extLst>
                <a:ext uri="{FF2B5EF4-FFF2-40B4-BE49-F238E27FC236}">
                  <a16:creationId xmlns:a16="http://schemas.microsoft.com/office/drawing/2014/main" id="{7B23E16E-63A3-3046-9A30-751DE868BCEA}"/>
                </a:ext>
              </a:extLst>
            </p:cNvPr>
            <p:cNvSpPr/>
            <p:nvPr/>
          </p:nvSpPr>
          <p:spPr>
            <a:xfrm>
              <a:off x="996075" y="3329800"/>
              <a:ext cx="244025" cy="208150"/>
            </a:xfrm>
            <a:custGeom>
              <a:avLst/>
              <a:gdLst/>
              <a:ahLst/>
              <a:cxnLst/>
              <a:rect l="l" t="t" r="r" b="b"/>
              <a:pathLst>
                <a:path w="9761" h="8326" extrusionOk="0">
                  <a:moveTo>
                    <a:pt x="6683" y="656"/>
                  </a:moveTo>
                  <a:lnTo>
                    <a:pt x="9021" y="6359"/>
                  </a:lnTo>
                  <a:lnTo>
                    <a:pt x="3327" y="7653"/>
                  </a:lnTo>
                  <a:lnTo>
                    <a:pt x="776" y="1368"/>
                  </a:lnTo>
                  <a:lnTo>
                    <a:pt x="6683" y="656"/>
                  </a:lnTo>
                  <a:close/>
                  <a:moveTo>
                    <a:pt x="6840" y="0"/>
                  </a:moveTo>
                  <a:lnTo>
                    <a:pt x="296" y="813"/>
                  </a:lnTo>
                  <a:cubicBezTo>
                    <a:pt x="222" y="813"/>
                    <a:pt x="111" y="850"/>
                    <a:pt x="74" y="961"/>
                  </a:cubicBezTo>
                  <a:cubicBezTo>
                    <a:pt x="37" y="1035"/>
                    <a:pt x="0" y="1146"/>
                    <a:pt x="37" y="1220"/>
                  </a:cubicBezTo>
                  <a:lnTo>
                    <a:pt x="2847" y="8134"/>
                  </a:lnTo>
                  <a:cubicBezTo>
                    <a:pt x="2911" y="8230"/>
                    <a:pt x="3030" y="8326"/>
                    <a:pt x="3157" y="8326"/>
                  </a:cubicBezTo>
                  <a:cubicBezTo>
                    <a:pt x="3177" y="8326"/>
                    <a:pt x="3197" y="8323"/>
                    <a:pt x="3216" y="8318"/>
                  </a:cubicBezTo>
                  <a:lnTo>
                    <a:pt x="9501" y="6877"/>
                  </a:lnTo>
                  <a:cubicBezTo>
                    <a:pt x="9612" y="6840"/>
                    <a:pt x="9686" y="6803"/>
                    <a:pt x="9723" y="6692"/>
                  </a:cubicBezTo>
                  <a:cubicBezTo>
                    <a:pt x="9760" y="6618"/>
                    <a:pt x="9760" y="6544"/>
                    <a:pt x="9723" y="6433"/>
                  </a:cubicBezTo>
                  <a:lnTo>
                    <a:pt x="7135" y="185"/>
                  </a:lnTo>
                  <a:cubicBezTo>
                    <a:pt x="7098" y="74"/>
                    <a:pt x="6951" y="0"/>
                    <a:pt x="684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4682;p64">
              <a:extLst>
                <a:ext uri="{FF2B5EF4-FFF2-40B4-BE49-F238E27FC236}">
                  <a16:creationId xmlns:a16="http://schemas.microsoft.com/office/drawing/2014/main" id="{44B8C6BD-B10D-CD49-A3DC-6C49496310E0}"/>
                </a:ext>
              </a:extLst>
            </p:cNvPr>
            <p:cNvSpPr/>
            <p:nvPr/>
          </p:nvSpPr>
          <p:spPr>
            <a:xfrm>
              <a:off x="1752100" y="3259550"/>
              <a:ext cx="92475" cy="106300"/>
            </a:xfrm>
            <a:custGeom>
              <a:avLst/>
              <a:gdLst/>
              <a:ahLst/>
              <a:cxnLst/>
              <a:rect l="l" t="t" r="r" b="b"/>
              <a:pathLst>
                <a:path w="3699" h="4252" extrusionOk="0">
                  <a:moveTo>
                    <a:pt x="2108" y="0"/>
                  </a:moveTo>
                  <a:lnTo>
                    <a:pt x="1" y="259"/>
                  </a:lnTo>
                  <a:lnTo>
                    <a:pt x="1628" y="4252"/>
                  </a:lnTo>
                  <a:lnTo>
                    <a:pt x="3698" y="3808"/>
                  </a:lnTo>
                  <a:lnTo>
                    <a:pt x="210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4683;p64">
              <a:extLst>
                <a:ext uri="{FF2B5EF4-FFF2-40B4-BE49-F238E27FC236}">
                  <a16:creationId xmlns:a16="http://schemas.microsoft.com/office/drawing/2014/main" id="{CDB38B13-6672-FE42-9231-5FE58F140B8D}"/>
                </a:ext>
              </a:extLst>
            </p:cNvPr>
            <p:cNvSpPr/>
            <p:nvPr/>
          </p:nvSpPr>
          <p:spPr>
            <a:xfrm>
              <a:off x="1743800" y="3251925"/>
              <a:ext cx="109075" cy="121575"/>
            </a:xfrm>
            <a:custGeom>
              <a:avLst/>
              <a:gdLst/>
              <a:ahLst/>
              <a:cxnLst/>
              <a:rect l="l" t="t" r="r" b="b"/>
              <a:pathLst>
                <a:path w="4363" h="4863" extrusionOk="0">
                  <a:moveTo>
                    <a:pt x="2218" y="638"/>
                  </a:moveTo>
                  <a:lnTo>
                    <a:pt x="3623" y="3891"/>
                  </a:lnTo>
                  <a:lnTo>
                    <a:pt x="2159" y="4210"/>
                  </a:lnTo>
                  <a:lnTo>
                    <a:pt x="2159" y="4210"/>
                  </a:lnTo>
                  <a:lnTo>
                    <a:pt x="777" y="823"/>
                  </a:lnTo>
                  <a:lnTo>
                    <a:pt x="2218" y="638"/>
                  </a:lnTo>
                  <a:close/>
                  <a:moveTo>
                    <a:pt x="2463" y="0"/>
                  </a:moveTo>
                  <a:cubicBezTo>
                    <a:pt x="2442" y="0"/>
                    <a:pt x="2422" y="3"/>
                    <a:pt x="2403" y="9"/>
                  </a:cubicBezTo>
                  <a:lnTo>
                    <a:pt x="296" y="268"/>
                  </a:lnTo>
                  <a:cubicBezTo>
                    <a:pt x="222" y="268"/>
                    <a:pt x="111" y="305"/>
                    <a:pt x="74" y="416"/>
                  </a:cubicBezTo>
                  <a:cubicBezTo>
                    <a:pt x="37" y="490"/>
                    <a:pt x="0" y="601"/>
                    <a:pt x="37" y="675"/>
                  </a:cubicBezTo>
                  <a:lnTo>
                    <a:pt x="1701" y="4668"/>
                  </a:lnTo>
                  <a:cubicBezTo>
                    <a:pt x="1732" y="4790"/>
                    <a:pt x="1838" y="4862"/>
                    <a:pt x="1958" y="4862"/>
                  </a:cubicBezTo>
                  <a:cubicBezTo>
                    <a:pt x="1983" y="4862"/>
                    <a:pt x="2008" y="4859"/>
                    <a:pt x="2034" y="4853"/>
                  </a:cubicBezTo>
                  <a:lnTo>
                    <a:pt x="4104" y="4409"/>
                  </a:lnTo>
                  <a:cubicBezTo>
                    <a:pt x="4215" y="4372"/>
                    <a:pt x="4289" y="4335"/>
                    <a:pt x="4326" y="4224"/>
                  </a:cubicBezTo>
                  <a:cubicBezTo>
                    <a:pt x="4363" y="4150"/>
                    <a:pt x="4363" y="4076"/>
                    <a:pt x="4326" y="3965"/>
                  </a:cubicBezTo>
                  <a:lnTo>
                    <a:pt x="2699" y="194"/>
                  </a:lnTo>
                  <a:cubicBezTo>
                    <a:pt x="2668" y="72"/>
                    <a:pt x="2562" y="0"/>
                    <a:pt x="24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4684;p64">
              <a:extLst>
                <a:ext uri="{FF2B5EF4-FFF2-40B4-BE49-F238E27FC236}">
                  <a16:creationId xmlns:a16="http://schemas.microsoft.com/office/drawing/2014/main" id="{FBA48EBC-71A9-6B4A-9DB7-FC4F8FE6979C}"/>
                </a:ext>
              </a:extLst>
            </p:cNvPr>
            <p:cNvSpPr/>
            <p:nvPr/>
          </p:nvSpPr>
          <p:spPr>
            <a:xfrm>
              <a:off x="1087575" y="3563625"/>
              <a:ext cx="235700" cy="215375"/>
            </a:xfrm>
            <a:custGeom>
              <a:avLst/>
              <a:gdLst/>
              <a:ahLst/>
              <a:cxnLst/>
              <a:rect l="l" t="t" r="r" b="b"/>
              <a:pathLst>
                <a:path w="9428" h="8615" extrusionOk="0">
                  <a:moveTo>
                    <a:pt x="6951" y="1"/>
                  </a:moveTo>
                  <a:lnTo>
                    <a:pt x="0" y="1701"/>
                  </a:lnTo>
                  <a:lnTo>
                    <a:pt x="2810" y="8615"/>
                  </a:lnTo>
                  <a:lnTo>
                    <a:pt x="9428" y="6064"/>
                  </a:lnTo>
                  <a:lnTo>
                    <a:pt x="695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4685;p64">
              <a:extLst>
                <a:ext uri="{FF2B5EF4-FFF2-40B4-BE49-F238E27FC236}">
                  <a16:creationId xmlns:a16="http://schemas.microsoft.com/office/drawing/2014/main" id="{FADDD6A1-6821-1847-888E-5B242CB6B51C}"/>
                </a:ext>
              </a:extLst>
            </p:cNvPr>
            <p:cNvSpPr/>
            <p:nvPr/>
          </p:nvSpPr>
          <p:spPr>
            <a:xfrm>
              <a:off x="1079250" y="3556000"/>
              <a:ext cx="252350" cy="231100"/>
            </a:xfrm>
            <a:custGeom>
              <a:avLst/>
              <a:gdLst/>
              <a:ahLst/>
              <a:cxnLst/>
              <a:rect l="l" t="t" r="r" b="b"/>
              <a:pathLst>
                <a:path w="10094" h="9244" extrusionOk="0">
                  <a:moveTo>
                    <a:pt x="7091" y="667"/>
                  </a:moveTo>
                  <a:lnTo>
                    <a:pt x="9354" y="6184"/>
                  </a:lnTo>
                  <a:lnTo>
                    <a:pt x="3328" y="8513"/>
                  </a:lnTo>
                  <a:lnTo>
                    <a:pt x="740" y="2228"/>
                  </a:lnTo>
                  <a:lnTo>
                    <a:pt x="7091" y="667"/>
                  </a:lnTo>
                  <a:close/>
                  <a:moveTo>
                    <a:pt x="7285" y="0"/>
                  </a:moveTo>
                  <a:cubicBezTo>
                    <a:pt x="7260" y="0"/>
                    <a:pt x="7235" y="4"/>
                    <a:pt x="7210" y="10"/>
                  </a:cubicBezTo>
                  <a:lnTo>
                    <a:pt x="259" y="1711"/>
                  </a:lnTo>
                  <a:cubicBezTo>
                    <a:pt x="185" y="1747"/>
                    <a:pt x="111" y="1821"/>
                    <a:pt x="74" y="1895"/>
                  </a:cubicBezTo>
                  <a:cubicBezTo>
                    <a:pt x="37" y="1969"/>
                    <a:pt x="0" y="2043"/>
                    <a:pt x="37" y="2154"/>
                  </a:cubicBezTo>
                  <a:lnTo>
                    <a:pt x="2847" y="9031"/>
                  </a:lnTo>
                  <a:cubicBezTo>
                    <a:pt x="2902" y="9168"/>
                    <a:pt x="3018" y="9244"/>
                    <a:pt x="3134" y="9244"/>
                  </a:cubicBezTo>
                  <a:cubicBezTo>
                    <a:pt x="3175" y="9244"/>
                    <a:pt x="3216" y="9235"/>
                    <a:pt x="3254" y="9216"/>
                  </a:cubicBezTo>
                  <a:lnTo>
                    <a:pt x="9872" y="6665"/>
                  </a:lnTo>
                  <a:cubicBezTo>
                    <a:pt x="9945" y="6628"/>
                    <a:pt x="10019" y="6591"/>
                    <a:pt x="10056" y="6480"/>
                  </a:cubicBezTo>
                  <a:cubicBezTo>
                    <a:pt x="10093" y="6406"/>
                    <a:pt x="10093" y="6332"/>
                    <a:pt x="10056" y="6258"/>
                  </a:cubicBezTo>
                  <a:lnTo>
                    <a:pt x="7542" y="195"/>
                  </a:lnTo>
                  <a:cubicBezTo>
                    <a:pt x="7512" y="72"/>
                    <a:pt x="7405" y="0"/>
                    <a:pt x="728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4686;p64">
              <a:extLst>
                <a:ext uri="{FF2B5EF4-FFF2-40B4-BE49-F238E27FC236}">
                  <a16:creationId xmlns:a16="http://schemas.microsoft.com/office/drawing/2014/main" id="{F0459112-1C01-9B4B-A6AA-E63B1AB49930}"/>
                </a:ext>
              </a:extLst>
            </p:cNvPr>
            <p:cNvSpPr/>
            <p:nvPr/>
          </p:nvSpPr>
          <p:spPr>
            <a:xfrm>
              <a:off x="1670775" y="3434225"/>
              <a:ext cx="154375" cy="132200"/>
            </a:xfrm>
            <a:custGeom>
              <a:avLst/>
              <a:gdLst/>
              <a:ahLst/>
              <a:cxnLst/>
              <a:rect l="l" t="t" r="r" b="b"/>
              <a:pathLst>
                <a:path w="6175" h="5288" extrusionOk="0">
                  <a:moveTo>
                    <a:pt x="4733" y="1"/>
                  </a:moveTo>
                  <a:lnTo>
                    <a:pt x="1" y="1147"/>
                  </a:lnTo>
                  <a:lnTo>
                    <a:pt x="1627" y="5288"/>
                  </a:lnTo>
                  <a:lnTo>
                    <a:pt x="6175" y="3513"/>
                  </a:lnTo>
                  <a:lnTo>
                    <a:pt x="473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4687;p64">
              <a:extLst>
                <a:ext uri="{FF2B5EF4-FFF2-40B4-BE49-F238E27FC236}">
                  <a16:creationId xmlns:a16="http://schemas.microsoft.com/office/drawing/2014/main" id="{072F54F9-E330-7F45-BE99-B69A453645CA}"/>
                </a:ext>
              </a:extLst>
            </p:cNvPr>
            <p:cNvSpPr/>
            <p:nvPr/>
          </p:nvSpPr>
          <p:spPr>
            <a:xfrm>
              <a:off x="1663375" y="3426600"/>
              <a:ext cx="170100" cy="147450"/>
            </a:xfrm>
            <a:custGeom>
              <a:avLst/>
              <a:gdLst/>
              <a:ahLst/>
              <a:cxnLst/>
              <a:rect l="l" t="t" r="r" b="b"/>
              <a:pathLst>
                <a:path w="6804" h="5898" extrusionOk="0">
                  <a:moveTo>
                    <a:pt x="4867" y="660"/>
                  </a:moveTo>
                  <a:lnTo>
                    <a:pt x="6064" y="3670"/>
                  </a:lnTo>
                  <a:lnTo>
                    <a:pt x="2108" y="5186"/>
                  </a:lnTo>
                  <a:lnTo>
                    <a:pt x="740" y="1674"/>
                  </a:lnTo>
                  <a:lnTo>
                    <a:pt x="4867" y="660"/>
                  </a:lnTo>
                  <a:close/>
                  <a:moveTo>
                    <a:pt x="5031" y="1"/>
                  </a:moveTo>
                  <a:cubicBezTo>
                    <a:pt x="5006" y="1"/>
                    <a:pt x="4980" y="4"/>
                    <a:pt x="4955" y="10"/>
                  </a:cubicBezTo>
                  <a:lnTo>
                    <a:pt x="223" y="1156"/>
                  </a:lnTo>
                  <a:cubicBezTo>
                    <a:pt x="149" y="1193"/>
                    <a:pt x="75" y="1230"/>
                    <a:pt x="38" y="1304"/>
                  </a:cubicBezTo>
                  <a:cubicBezTo>
                    <a:pt x="1" y="1415"/>
                    <a:pt x="1" y="1489"/>
                    <a:pt x="38" y="1563"/>
                  </a:cubicBezTo>
                  <a:lnTo>
                    <a:pt x="1628" y="5703"/>
                  </a:lnTo>
                  <a:cubicBezTo>
                    <a:pt x="1689" y="5826"/>
                    <a:pt x="1826" y="5898"/>
                    <a:pt x="1956" y="5898"/>
                  </a:cubicBezTo>
                  <a:cubicBezTo>
                    <a:pt x="1982" y="5898"/>
                    <a:pt x="2009" y="5895"/>
                    <a:pt x="2034" y="5888"/>
                  </a:cubicBezTo>
                  <a:lnTo>
                    <a:pt x="6582" y="4114"/>
                  </a:lnTo>
                  <a:cubicBezTo>
                    <a:pt x="6656" y="4077"/>
                    <a:pt x="6729" y="4040"/>
                    <a:pt x="6766" y="3966"/>
                  </a:cubicBezTo>
                  <a:cubicBezTo>
                    <a:pt x="6803" y="3892"/>
                    <a:pt x="6803" y="3781"/>
                    <a:pt x="6766" y="3707"/>
                  </a:cubicBezTo>
                  <a:lnTo>
                    <a:pt x="5325" y="195"/>
                  </a:lnTo>
                  <a:cubicBezTo>
                    <a:pt x="5263" y="72"/>
                    <a:pt x="5151" y="1"/>
                    <a:pt x="50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4688;p64">
              <a:extLst>
                <a:ext uri="{FF2B5EF4-FFF2-40B4-BE49-F238E27FC236}">
                  <a16:creationId xmlns:a16="http://schemas.microsoft.com/office/drawing/2014/main" id="{773FBCF7-FD8E-E94D-AC8B-6DFC42E91817}"/>
                </a:ext>
              </a:extLst>
            </p:cNvPr>
            <p:cNvSpPr/>
            <p:nvPr/>
          </p:nvSpPr>
          <p:spPr>
            <a:xfrm>
              <a:off x="1817725" y="3414825"/>
              <a:ext cx="87850" cy="97075"/>
            </a:xfrm>
            <a:custGeom>
              <a:avLst/>
              <a:gdLst/>
              <a:ahLst/>
              <a:cxnLst/>
              <a:rect l="l" t="t" r="r" b="b"/>
              <a:pathLst>
                <a:path w="3514" h="3883" extrusionOk="0">
                  <a:moveTo>
                    <a:pt x="1997" y="0"/>
                  </a:moveTo>
                  <a:lnTo>
                    <a:pt x="1" y="481"/>
                  </a:lnTo>
                  <a:lnTo>
                    <a:pt x="1406" y="3882"/>
                  </a:lnTo>
                  <a:lnTo>
                    <a:pt x="3513" y="3069"/>
                  </a:lnTo>
                  <a:lnTo>
                    <a:pt x="199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4689;p64">
              <a:extLst>
                <a:ext uri="{FF2B5EF4-FFF2-40B4-BE49-F238E27FC236}">
                  <a16:creationId xmlns:a16="http://schemas.microsoft.com/office/drawing/2014/main" id="{2E52B865-9435-D34D-B120-45F3016EB80A}"/>
                </a:ext>
              </a:extLst>
            </p:cNvPr>
            <p:cNvSpPr/>
            <p:nvPr/>
          </p:nvSpPr>
          <p:spPr>
            <a:xfrm>
              <a:off x="1810350" y="3407175"/>
              <a:ext cx="103525" cy="112350"/>
            </a:xfrm>
            <a:custGeom>
              <a:avLst/>
              <a:gdLst/>
              <a:ahLst/>
              <a:cxnLst/>
              <a:rect l="l" t="t" r="r" b="b"/>
              <a:pathLst>
                <a:path w="4141" h="4494" extrusionOk="0">
                  <a:moveTo>
                    <a:pt x="2107" y="676"/>
                  </a:moveTo>
                  <a:lnTo>
                    <a:pt x="3401" y="3227"/>
                  </a:lnTo>
                  <a:lnTo>
                    <a:pt x="1878" y="3787"/>
                  </a:lnTo>
                  <a:lnTo>
                    <a:pt x="1878" y="3787"/>
                  </a:lnTo>
                  <a:lnTo>
                    <a:pt x="740" y="1009"/>
                  </a:lnTo>
                  <a:lnTo>
                    <a:pt x="2107" y="676"/>
                  </a:lnTo>
                  <a:close/>
                  <a:moveTo>
                    <a:pt x="2280" y="1"/>
                  </a:moveTo>
                  <a:cubicBezTo>
                    <a:pt x="2259" y="1"/>
                    <a:pt x="2238" y="4"/>
                    <a:pt x="2218" y="11"/>
                  </a:cubicBezTo>
                  <a:lnTo>
                    <a:pt x="222" y="491"/>
                  </a:lnTo>
                  <a:cubicBezTo>
                    <a:pt x="148" y="528"/>
                    <a:pt x="74" y="565"/>
                    <a:pt x="37" y="639"/>
                  </a:cubicBezTo>
                  <a:cubicBezTo>
                    <a:pt x="0" y="713"/>
                    <a:pt x="0" y="824"/>
                    <a:pt x="37" y="898"/>
                  </a:cubicBezTo>
                  <a:lnTo>
                    <a:pt x="1405" y="4299"/>
                  </a:lnTo>
                  <a:cubicBezTo>
                    <a:pt x="1466" y="4422"/>
                    <a:pt x="1604" y="4493"/>
                    <a:pt x="1733" y="4493"/>
                  </a:cubicBezTo>
                  <a:cubicBezTo>
                    <a:pt x="1760" y="4493"/>
                    <a:pt x="1786" y="4490"/>
                    <a:pt x="1812" y="4484"/>
                  </a:cubicBezTo>
                  <a:lnTo>
                    <a:pt x="3919" y="3671"/>
                  </a:lnTo>
                  <a:cubicBezTo>
                    <a:pt x="3993" y="3634"/>
                    <a:pt x="4067" y="3560"/>
                    <a:pt x="4104" y="3486"/>
                  </a:cubicBezTo>
                  <a:cubicBezTo>
                    <a:pt x="4141" y="3412"/>
                    <a:pt x="4141" y="3301"/>
                    <a:pt x="4104" y="3227"/>
                  </a:cubicBezTo>
                  <a:lnTo>
                    <a:pt x="2551" y="158"/>
                  </a:lnTo>
                  <a:cubicBezTo>
                    <a:pt x="2490" y="67"/>
                    <a:pt x="2379" y="1"/>
                    <a:pt x="228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4690;p64">
              <a:extLst>
                <a:ext uri="{FF2B5EF4-FFF2-40B4-BE49-F238E27FC236}">
                  <a16:creationId xmlns:a16="http://schemas.microsoft.com/office/drawing/2014/main" id="{E43D7AA1-D794-EE44-8435-E2A9E22509C3}"/>
                </a:ext>
              </a:extLst>
            </p:cNvPr>
            <p:cNvSpPr/>
            <p:nvPr/>
          </p:nvSpPr>
          <p:spPr>
            <a:xfrm>
              <a:off x="6467700" y="3108900"/>
              <a:ext cx="396550" cy="1791250"/>
            </a:xfrm>
            <a:custGeom>
              <a:avLst/>
              <a:gdLst/>
              <a:ahLst/>
              <a:cxnLst/>
              <a:rect l="l" t="t" r="r" b="b"/>
              <a:pathLst>
                <a:path w="15862" h="71650" extrusionOk="0">
                  <a:moveTo>
                    <a:pt x="15529" y="0"/>
                  </a:moveTo>
                  <a:cubicBezTo>
                    <a:pt x="15381" y="0"/>
                    <a:pt x="15233" y="148"/>
                    <a:pt x="15233" y="296"/>
                  </a:cubicBezTo>
                  <a:lnTo>
                    <a:pt x="15233" y="55456"/>
                  </a:lnTo>
                  <a:lnTo>
                    <a:pt x="297" y="55456"/>
                  </a:lnTo>
                  <a:cubicBezTo>
                    <a:pt x="223" y="55456"/>
                    <a:pt x="149" y="55493"/>
                    <a:pt x="112" y="55530"/>
                  </a:cubicBezTo>
                  <a:cubicBezTo>
                    <a:pt x="38" y="55604"/>
                    <a:pt x="1" y="55678"/>
                    <a:pt x="1" y="55752"/>
                  </a:cubicBezTo>
                  <a:lnTo>
                    <a:pt x="1" y="71354"/>
                  </a:lnTo>
                  <a:cubicBezTo>
                    <a:pt x="1" y="71538"/>
                    <a:pt x="149" y="71649"/>
                    <a:pt x="297" y="71649"/>
                  </a:cubicBezTo>
                  <a:cubicBezTo>
                    <a:pt x="482" y="71649"/>
                    <a:pt x="629" y="71538"/>
                    <a:pt x="629" y="71354"/>
                  </a:cubicBezTo>
                  <a:lnTo>
                    <a:pt x="629" y="56085"/>
                  </a:lnTo>
                  <a:lnTo>
                    <a:pt x="15529" y="56085"/>
                  </a:lnTo>
                  <a:cubicBezTo>
                    <a:pt x="15603" y="56085"/>
                    <a:pt x="15713" y="56048"/>
                    <a:pt x="15750" y="55974"/>
                  </a:cubicBezTo>
                  <a:cubicBezTo>
                    <a:pt x="15824" y="55937"/>
                    <a:pt x="15861" y="55863"/>
                    <a:pt x="15861" y="55752"/>
                  </a:cubicBezTo>
                  <a:lnTo>
                    <a:pt x="15861" y="296"/>
                  </a:lnTo>
                  <a:cubicBezTo>
                    <a:pt x="15861" y="148"/>
                    <a:pt x="15713" y="0"/>
                    <a:pt x="1552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4691;p64">
              <a:extLst>
                <a:ext uri="{FF2B5EF4-FFF2-40B4-BE49-F238E27FC236}">
                  <a16:creationId xmlns:a16="http://schemas.microsoft.com/office/drawing/2014/main" id="{57E92F83-90F9-534E-ABED-83D14C6847A7}"/>
                </a:ext>
              </a:extLst>
            </p:cNvPr>
            <p:cNvSpPr/>
            <p:nvPr/>
          </p:nvSpPr>
          <p:spPr>
            <a:xfrm>
              <a:off x="6694150" y="3425900"/>
              <a:ext cx="170100" cy="713575"/>
            </a:xfrm>
            <a:custGeom>
              <a:avLst/>
              <a:gdLst/>
              <a:ahLst/>
              <a:cxnLst/>
              <a:rect l="l" t="t" r="r" b="b"/>
              <a:pathLst>
                <a:path w="6804" h="28543" extrusionOk="0">
                  <a:moveTo>
                    <a:pt x="333" y="1"/>
                  </a:moveTo>
                  <a:cubicBezTo>
                    <a:pt x="149" y="1"/>
                    <a:pt x="1" y="149"/>
                    <a:pt x="1" y="297"/>
                  </a:cubicBezTo>
                  <a:lnTo>
                    <a:pt x="1" y="28210"/>
                  </a:lnTo>
                  <a:cubicBezTo>
                    <a:pt x="1" y="28321"/>
                    <a:pt x="38" y="28395"/>
                    <a:pt x="112" y="28431"/>
                  </a:cubicBezTo>
                  <a:cubicBezTo>
                    <a:pt x="149" y="28505"/>
                    <a:pt x="223" y="28542"/>
                    <a:pt x="333" y="28542"/>
                  </a:cubicBezTo>
                  <a:lnTo>
                    <a:pt x="6471" y="28542"/>
                  </a:lnTo>
                  <a:cubicBezTo>
                    <a:pt x="6655" y="28542"/>
                    <a:pt x="6803" y="28395"/>
                    <a:pt x="6803" y="28210"/>
                  </a:cubicBezTo>
                  <a:cubicBezTo>
                    <a:pt x="6803" y="28062"/>
                    <a:pt x="6655" y="27914"/>
                    <a:pt x="6471" y="27914"/>
                  </a:cubicBezTo>
                  <a:lnTo>
                    <a:pt x="629" y="27914"/>
                  </a:lnTo>
                  <a:lnTo>
                    <a:pt x="629" y="297"/>
                  </a:lnTo>
                  <a:cubicBezTo>
                    <a:pt x="629" y="149"/>
                    <a:pt x="481" y="1"/>
                    <a:pt x="33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4692;p64">
              <a:extLst>
                <a:ext uri="{FF2B5EF4-FFF2-40B4-BE49-F238E27FC236}">
                  <a16:creationId xmlns:a16="http://schemas.microsoft.com/office/drawing/2014/main" id="{6F2D5E34-C336-3A42-A193-11CBC4442B08}"/>
                </a:ext>
              </a:extLst>
            </p:cNvPr>
            <p:cNvSpPr/>
            <p:nvPr/>
          </p:nvSpPr>
          <p:spPr>
            <a:xfrm>
              <a:off x="5578575" y="4023925"/>
              <a:ext cx="478775" cy="632200"/>
            </a:xfrm>
            <a:custGeom>
              <a:avLst/>
              <a:gdLst/>
              <a:ahLst/>
              <a:cxnLst/>
              <a:rect l="l" t="t" r="r" b="b"/>
              <a:pathLst>
                <a:path w="19151" h="25288" extrusionOk="0">
                  <a:moveTo>
                    <a:pt x="362" y="0"/>
                  </a:moveTo>
                  <a:cubicBezTo>
                    <a:pt x="255" y="0"/>
                    <a:pt x="148" y="49"/>
                    <a:pt x="74" y="148"/>
                  </a:cubicBezTo>
                  <a:cubicBezTo>
                    <a:pt x="0" y="296"/>
                    <a:pt x="37" y="481"/>
                    <a:pt x="185" y="592"/>
                  </a:cubicBezTo>
                  <a:lnTo>
                    <a:pt x="18523" y="11720"/>
                  </a:lnTo>
                  <a:lnTo>
                    <a:pt x="18523" y="24955"/>
                  </a:lnTo>
                  <a:cubicBezTo>
                    <a:pt x="18523" y="25140"/>
                    <a:pt x="18670" y="25288"/>
                    <a:pt x="18855" y="25288"/>
                  </a:cubicBezTo>
                  <a:cubicBezTo>
                    <a:pt x="19003" y="25288"/>
                    <a:pt x="19151" y="25140"/>
                    <a:pt x="19151" y="24955"/>
                  </a:cubicBezTo>
                  <a:lnTo>
                    <a:pt x="19151" y="11535"/>
                  </a:lnTo>
                  <a:cubicBezTo>
                    <a:pt x="19151" y="11461"/>
                    <a:pt x="19077" y="11350"/>
                    <a:pt x="19003" y="11276"/>
                  </a:cubicBezTo>
                  <a:lnTo>
                    <a:pt x="518" y="37"/>
                  </a:lnTo>
                  <a:cubicBezTo>
                    <a:pt x="469" y="12"/>
                    <a:pt x="415" y="0"/>
                    <a:pt x="36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4693;p64">
              <a:extLst>
                <a:ext uri="{FF2B5EF4-FFF2-40B4-BE49-F238E27FC236}">
                  <a16:creationId xmlns:a16="http://schemas.microsoft.com/office/drawing/2014/main" id="{3F19BE11-D51E-0E4F-B177-ACA106A44D8E}"/>
                </a:ext>
              </a:extLst>
            </p:cNvPr>
            <p:cNvSpPr/>
            <p:nvPr/>
          </p:nvSpPr>
          <p:spPr>
            <a:xfrm>
              <a:off x="5824425" y="4187500"/>
              <a:ext cx="15725" cy="314275"/>
            </a:xfrm>
            <a:custGeom>
              <a:avLst/>
              <a:gdLst/>
              <a:ahLst/>
              <a:cxnLst/>
              <a:rect l="l" t="t" r="r" b="b"/>
              <a:pathLst>
                <a:path w="629" h="12571" extrusionOk="0">
                  <a:moveTo>
                    <a:pt x="296" y="1"/>
                  </a:moveTo>
                  <a:cubicBezTo>
                    <a:pt x="148" y="1"/>
                    <a:pt x="0" y="112"/>
                    <a:pt x="0" y="297"/>
                  </a:cubicBezTo>
                  <a:lnTo>
                    <a:pt x="0" y="12275"/>
                  </a:lnTo>
                  <a:cubicBezTo>
                    <a:pt x="0" y="12423"/>
                    <a:pt x="148" y="12571"/>
                    <a:pt x="296" y="12571"/>
                  </a:cubicBezTo>
                  <a:cubicBezTo>
                    <a:pt x="481" y="12571"/>
                    <a:pt x="629" y="12423"/>
                    <a:pt x="629" y="12275"/>
                  </a:cubicBezTo>
                  <a:lnTo>
                    <a:pt x="629" y="297"/>
                  </a:lnTo>
                  <a:cubicBezTo>
                    <a:pt x="629" y="112"/>
                    <a:pt x="481" y="1"/>
                    <a:pt x="29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4694;p64">
              <a:extLst>
                <a:ext uri="{FF2B5EF4-FFF2-40B4-BE49-F238E27FC236}">
                  <a16:creationId xmlns:a16="http://schemas.microsoft.com/office/drawing/2014/main" id="{708290CD-E370-9948-B20F-2BC7944FD57E}"/>
                </a:ext>
              </a:extLst>
            </p:cNvPr>
            <p:cNvSpPr/>
            <p:nvPr/>
          </p:nvSpPr>
          <p:spPr>
            <a:xfrm>
              <a:off x="5823500" y="3806475"/>
              <a:ext cx="396525" cy="794825"/>
            </a:xfrm>
            <a:custGeom>
              <a:avLst/>
              <a:gdLst/>
              <a:ahLst/>
              <a:cxnLst/>
              <a:rect l="l" t="t" r="r" b="b"/>
              <a:pathLst>
                <a:path w="15861" h="31793" extrusionOk="0">
                  <a:moveTo>
                    <a:pt x="335" y="1"/>
                  </a:moveTo>
                  <a:cubicBezTo>
                    <a:pt x="310" y="1"/>
                    <a:pt x="284" y="4"/>
                    <a:pt x="259" y="10"/>
                  </a:cubicBezTo>
                  <a:cubicBezTo>
                    <a:pt x="74" y="84"/>
                    <a:pt x="0" y="232"/>
                    <a:pt x="37" y="417"/>
                  </a:cubicBezTo>
                  <a:lnTo>
                    <a:pt x="1849" y="6221"/>
                  </a:lnTo>
                  <a:cubicBezTo>
                    <a:pt x="1886" y="6258"/>
                    <a:pt x="1923" y="6332"/>
                    <a:pt x="1997" y="6369"/>
                  </a:cubicBezTo>
                  <a:lnTo>
                    <a:pt x="15269" y="14613"/>
                  </a:lnTo>
                  <a:lnTo>
                    <a:pt x="15269" y="30844"/>
                  </a:lnTo>
                  <a:lnTo>
                    <a:pt x="9243" y="26185"/>
                  </a:lnTo>
                  <a:cubicBezTo>
                    <a:pt x="9174" y="26134"/>
                    <a:pt x="9098" y="26106"/>
                    <a:pt x="9024" y="26106"/>
                  </a:cubicBezTo>
                  <a:cubicBezTo>
                    <a:pt x="8940" y="26106"/>
                    <a:pt x="8859" y="26143"/>
                    <a:pt x="8799" y="26222"/>
                  </a:cubicBezTo>
                  <a:cubicBezTo>
                    <a:pt x="8689" y="26370"/>
                    <a:pt x="8726" y="26555"/>
                    <a:pt x="8836" y="26666"/>
                  </a:cubicBezTo>
                  <a:lnTo>
                    <a:pt x="15380" y="31731"/>
                  </a:lnTo>
                  <a:cubicBezTo>
                    <a:pt x="15424" y="31774"/>
                    <a:pt x="15492" y="31792"/>
                    <a:pt x="15564" y="31792"/>
                  </a:cubicBezTo>
                  <a:cubicBezTo>
                    <a:pt x="15615" y="31792"/>
                    <a:pt x="15667" y="31783"/>
                    <a:pt x="15713" y="31768"/>
                  </a:cubicBezTo>
                  <a:cubicBezTo>
                    <a:pt x="15824" y="31731"/>
                    <a:pt x="15861" y="31620"/>
                    <a:pt x="15861" y="31472"/>
                  </a:cubicBezTo>
                  <a:lnTo>
                    <a:pt x="15861" y="14465"/>
                  </a:lnTo>
                  <a:cubicBezTo>
                    <a:pt x="15861" y="14355"/>
                    <a:pt x="15824" y="14244"/>
                    <a:pt x="15713" y="14207"/>
                  </a:cubicBezTo>
                  <a:lnTo>
                    <a:pt x="2404" y="5925"/>
                  </a:lnTo>
                  <a:lnTo>
                    <a:pt x="629" y="232"/>
                  </a:lnTo>
                  <a:cubicBezTo>
                    <a:pt x="598" y="78"/>
                    <a:pt x="465" y="1"/>
                    <a:pt x="33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4695;p64">
              <a:extLst>
                <a:ext uri="{FF2B5EF4-FFF2-40B4-BE49-F238E27FC236}">
                  <a16:creationId xmlns:a16="http://schemas.microsoft.com/office/drawing/2014/main" id="{13EEAC5C-D135-534D-87B7-D5769CB26DC3}"/>
                </a:ext>
              </a:extLst>
            </p:cNvPr>
            <p:cNvSpPr/>
            <p:nvPr/>
          </p:nvSpPr>
          <p:spPr>
            <a:xfrm>
              <a:off x="694750" y="2954525"/>
              <a:ext cx="15750" cy="1954850"/>
            </a:xfrm>
            <a:custGeom>
              <a:avLst/>
              <a:gdLst/>
              <a:ahLst/>
              <a:cxnLst/>
              <a:rect l="l" t="t" r="r" b="b"/>
              <a:pathLst>
                <a:path w="630" h="78194" extrusionOk="0">
                  <a:moveTo>
                    <a:pt x="333" y="1"/>
                  </a:moveTo>
                  <a:cubicBezTo>
                    <a:pt x="149" y="1"/>
                    <a:pt x="1" y="149"/>
                    <a:pt x="1" y="334"/>
                  </a:cubicBezTo>
                  <a:lnTo>
                    <a:pt x="1" y="77898"/>
                  </a:lnTo>
                  <a:cubicBezTo>
                    <a:pt x="1" y="78046"/>
                    <a:pt x="149" y="78194"/>
                    <a:pt x="333" y="78194"/>
                  </a:cubicBezTo>
                  <a:cubicBezTo>
                    <a:pt x="481" y="78194"/>
                    <a:pt x="629" y="78046"/>
                    <a:pt x="629" y="77898"/>
                  </a:cubicBezTo>
                  <a:lnTo>
                    <a:pt x="629" y="334"/>
                  </a:lnTo>
                  <a:cubicBezTo>
                    <a:pt x="629" y="149"/>
                    <a:pt x="481" y="1"/>
                    <a:pt x="33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4696;p64">
              <a:extLst>
                <a:ext uri="{FF2B5EF4-FFF2-40B4-BE49-F238E27FC236}">
                  <a16:creationId xmlns:a16="http://schemas.microsoft.com/office/drawing/2014/main" id="{2A8BF019-BC1B-E249-9D3C-030CA6188BA0}"/>
                </a:ext>
              </a:extLst>
            </p:cNvPr>
            <p:cNvSpPr/>
            <p:nvPr/>
          </p:nvSpPr>
          <p:spPr>
            <a:xfrm>
              <a:off x="758525" y="3878800"/>
              <a:ext cx="223700" cy="15750"/>
            </a:xfrm>
            <a:custGeom>
              <a:avLst/>
              <a:gdLst/>
              <a:ahLst/>
              <a:cxnLst/>
              <a:rect l="l" t="t" r="r" b="b"/>
              <a:pathLst>
                <a:path w="8948" h="630" extrusionOk="0">
                  <a:moveTo>
                    <a:pt x="296" y="1"/>
                  </a:moveTo>
                  <a:cubicBezTo>
                    <a:pt x="148" y="1"/>
                    <a:pt x="1" y="149"/>
                    <a:pt x="1" y="333"/>
                  </a:cubicBezTo>
                  <a:cubicBezTo>
                    <a:pt x="1" y="481"/>
                    <a:pt x="148" y="629"/>
                    <a:pt x="296" y="629"/>
                  </a:cubicBezTo>
                  <a:lnTo>
                    <a:pt x="8652" y="629"/>
                  </a:lnTo>
                  <a:cubicBezTo>
                    <a:pt x="8800" y="629"/>
                    <a:pt x="8947" y="481"/>
                    <a:pt x="8947" y="333"/>
                  </a:cubicBezTo>
                  <a:cubicBezTo>
                    <a:pt x="8947" y="149"/>
                    <a:pt x="8800" y="1"/>
                    <a:pt x="865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4697;p64">
              <a:extLst>
                <a:ext uri="{FF2B5EF4-FFF2-40B4-BE49-F238E27FC236}">
                  <a16:creationId xmlns:a16="http://schemas.microsoft.com/office/drawing/2014/main" id="{4A21216D-4A8A-4843-B566-DAE61365C2ED}"/>
                </a:ext>
              </a:extLst>
            </p:cNvPr>
            <p:cNvSpPr/>
            <p:nvPr/>
          </p:nvSpPr>
          <p:spPr>
            <a:xfrm>
              <a:off x="966475" y="3697650"/>
              <a:ext cx="170100" cy="1175700"/>
            </a:xfrm>
            <a:custGeom>
              <a:avLst/>
              <a:gdLst/>
              <a:ahLst/>
              <a:cxnLst/>
              <a:rect l="l" t="t" r="r" b="b"/>
              <a:pathLst>
                <a:path w="6804" h="47028" extrusionOk="0">
                  <a:moveTo>
                    <a:pt x="334" y="0"/>
                  </a:moveTo>
                  <a:cubicBezTo>
                    <a:pt x="149" y="0"/>
                    <a:pt x="1" y="148"/>
                    <a:pt x="1" y="333"/>
                  </a:cubicBezTo>
                  <a:lnTo>
                    <a:pt x="1" y="46731"/>
                  </a:lnTo>
                  <a:cubicBezTo>
                    <a:pt x="1" y="46805"/>
                    <a:pt x="38" y="46879"/>
                    <a:pt x="112" y="46916"/>
                  </a:cubicBezTo>
                  <a:cubicBezTo>
                    <a:pt x="149" y="46990"/>
                    <a:pt x="260" y="47027"/>
                    <a:pt x="334" y="47027"/>
                  </a:cubicBezTo>
                  <a:lnTo>
                    <a:pt x="6471" y="47027"/>
                  </a:lnTo>
                  <a:cubicBezTo>
                    <a:pt x="6656" y="47027"/>
                    <a:pt x="6804" y="46879"/>
                    <a:pt x="6804" y="46731"/>
                  </a:cubicBezTo>
                  <a:cubicBezTo>
                    <a:pt x="6804" y="46547"/>
                    <a:pt x="6656" y="46399"/>
                    <a:pt x="6471" y="46399"/>
                  </a:cubicBezTo>
                  <a:lnTo>
                    <a:pt x="629" y="46399"/>
                  </a:lnTo>
                  <a:lnTo>
                    <a:pt x="629" y="333"/>
                  </a:lnTo>
                  <a:cubicBezTo>
                    <a:pt x="629" y="148"/>
                    <a:pt x="482" y="0"/>
                    <a:pt x="3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4698;p64">
              <a:extLst>
                <a:ext uri="{FF2B5EF4-FFF2-40B4-BE49-F238E27FC236}">
                  <a16:creationId xmlns:a16="http://schemas.microsoft.com/office/drawing/2014/main" id="{1A21CA0D-F109-7F40-99D1-3B5ED00A2516}"/>
                </a:ext>
              </a:extLst>
            </p:cNvPr>
            <p:cNvSpPr/>
            <p:nvPr/>
          </p:nvSpPr>
          <p:spPr>
            <a:xfrm>
              <a:off x="794575" y="4078450"/>
              <a:ext cx="187650" cy="332750"/>
            </a:xfrm>
            <a:custGeom>
              <a:avLst/>
              <a:gdLst/>
              <a:ahLst/>
              <a:cxnLst/>
              <a:rect l="l" t="t" r="r" b="b"/>
              <a:pathLst>
                <a:path w="7506" h="13310" extrusionOk="0">
                  <a:moveTo>
                    <a:pt x="296" y="0"/>
                  </a:moveTo>
                  <a:cubicBezTo>
                    <a:pt x="222" y="0"/>
                    <a:pt x="148" y="37"/>
                    <a:pt x="111" y="74"/>
                  </a:cubicBezTo>
                  <a:cubicBezTo>
                    <a:pt x="37" y="148"/>
                    <a:pt x="0" y="222"/>
                    <a:pt x="0" y="296"/>
                  </a:cubicBezTo>
                  <a:lnTo>
                    <a:pt x="0" y="13014"/>
                  </a:lnTo>
                  <a:cubicBezTo>
                    <a:pt x="0" y="13088"/>
                    <a:pt x="37" y="13162"/>
                    <a:pt x="111" y="13199"/>
                  </a:cubicBezTo>
                  <a:cubicBezTo>
                    <a:pt x="148" y="13273"/>
                    <a:pt x="222" y="13310"/>
                    <a:pt x="296" y="13310"/>
                  </a:cubicBezTo>
                  <a:lnTo>
                    <a:pt x="6840" y="13310"/>
                  </a:lnTo>
                  <a:cubicBezTo>
                    <a:pt x="7025" y="13310"/>
                    <a:pt x="7136" y="13162"/>
                    <a:pt x="7136" y="13014"/>
                  </a:cubicBezTo>
                  <a:cubicBezTo>
                    <a:pt x="7136" y="12829"/>
                    <a:pt x="7025" y="12681"/>
                    <a:pt x="6840" y="12681"/>
                  </a:cubicBezTo>
                  <a:lnTo>
                    <a:pt x="629" y="12681"/>
                  </a:lnTo>
                  <a:lnTo>
                    <a:pt x="629" y="629"/>
                  </a:lnTo>
                  <a:lnTo>
                    <a:pt x="7210" y="629"/>
                  </a:lnTo>
                  <a:cubicBezTo>
                    <a:pt x="7358" y="629"/>
                    <a:pt x="7505" y="481"/>
                    <a:pt x="7505" y="296"/>
                  </a:cubicBezTo>
                  <a:cubicBezTo>
                    <a:pt x="7505" y="148"/>
                    <a:pt x="7358" y="0"/>
                    <a:pt x="721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4699;p64">
              <a:extLst>
                <a:ext uri="{FF2B5EF4-FFF2-40B4-BE49-F238E27FC236}">
                  <a16:creationId xmlns:a16="http://schemas.microsoft.com/office/drawing/2014/main" id="{448DC4FD-A70E-3045-84F5-F825D3B82951}"/>
                </a:ext>
              </a:extLst>
            </p:cNvPr>
            <p:cNvSpPr/>
            <p:nvPr/>
          </p:nvSpPr>
          <p:spPr>
            <a:xfrm>
              <a:off x="1193850" y="4105250"/>
              <a:ext cx="14825" cy="813375"/>
            </a:xfrm>
            <a:custGeom>
              <a:avLst/>
              <a:gdLst/>
              <a:ahLst/>
              <a:cxnLst/>
              <a:rect l="l" t="t" r="r" b="b"/>
              <a:pathLst>
                <a:path w="593" h="32535" extrusionOk="0">
                  <a:moveTo>
                    <a:pt x="297" y="0"/>
                  </a:moveTo>
                  <a:cubicBezTo>
                    <a:pt x="112" y="0"/>
                    <a:pt x="1" y="148"/>
                    <a:pt x="1" y="333"/>
                  </a:cubicBezTo>
                  <a:lnTo>
                    <a:pt x="1" y="32239"/>
                  </a:lnTo>
                  <a:cubicBezTo>
                    <a:pt x="1" y="32387"/>
                    <a:pt x="112" y="32535"/>
                    <a:pt x="297" y="32535"/>
                  </a:cubicBezTo>
                  <a:cubicBezTo>
                    <a:pt x="444" y="32535"/>
                    <a:pt x="592" y="32387"/>
                    <a:pt x="592" y="32239"/>
                  </a:cubicBezTo>
                  <a:lnTo>
                    <a:pt x="592" y="333"/>
                  </a:lnTo>
                  <a:cubicBezTo>
                    <a:pt x="592" y="148"/>
                    <a:pt x="444" y="0"/>
                    <a:pt x="29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4700;p64">
              <a:extLst>
                <a:ext uri="{FF2B5EF4-FFF2-40B4-BE49-F238E27FC236}">
                  <a16:creationId xmlns:a16="http://schemas.microsoft.com/office/drawing/2014/main" id="{ED742399-91DF-5B49-95EF-B2079C1152BA}"/>
                </a:ext>
              </a:extLst>
            </p:cNvPr>
            <p:cNvSpPr/>
            <p:nvPr/>
          </p:nvSpPr>
          <p:spPr>
            <a:xfrm>
              <a:off x="6377125" y="4105250"/>
              <a:ext cx="15750" cy="857750"/>
            </a:xfrm>
            <a:custGeom>
              <a:avLst/>
              <a:gdLst/>
              <a:ahLst/>
              <a:cxnLst/>
              <a:rect l="l" t="t" r="r" b="b"/>
              <a:pathLst>
                <a:path w="630" h="34310" extrusionOk="0">
                  <a:moveTo>
                    <a:pt x="297" y="0"/>
                  </a:moveTo>
                  <a:cubicBezTo>
                    <a:pt x="149" y="0"/>
                    <a:pt x="1" y="148"/>
                    <a:pt x="1" y="333"/>
                  </a:cubicBezTo>
                  <a:lnTo>
                    <a:pt x="1" y="34014"/>
                  </a:lnTo>
                  <a:cubicBezTo>
                    <a:pt x="1" y="34161"/>
                    <a:pt x="149" y="34309"/>
                    <a:pt x="297" y="34309"/>
                  </a:cubicBezTo>
                  <a:cubicBezTo>
                    <a:pt x="481" y="34309"/>
                    <a:pt x="629" y="34161"/>
                    <a:pt x="629" y="34014"/>
                  </a:cubicBezTo>
                  <a:lnTo>
                    <a:pt x="629" y="333"/>
                  </a:lnTo>
                  <a:cubicBezTo>
                    <a:pt x="629" y="148"/>
                    <a:pt x="481" y="0"/>
                    <a:pt x="29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4701;p64">
              <a:extLst>
                <a:ext uri="{FF2B5EF4-FFF2-40B4-BE49-F238E27FC236}">
                  <a16:creationId xmlns:a16="http://schemas.microsoft.com/office/drawing/2014/main" id="{2B599A6C-6E4F-7446-9580-CD893BCAD4C6}"/>
                </a:ext>
              </a:extLst>
            </p:cNvPr>
            <p:cNvSpPr/>
            <p:nvPr/>
          </p:nvSpPr>
          <p:spPr>
            <a:xfrm>
              <a:off x="1301075" y="3906075"/>
              <a:ext cx="715400" cy="278475"/>
            </a:xfrm>
            <a:custGeom>
              <a:avLst/>
              <a:gdLst/>
              <a:ahLst/>
              <a:cxnLst/>
              <a:rect l="l" t="t" r="r" b="b"/>
              <a:pathLst>
                <a:path w="28616" h="11139" extrusionOk="0">
                  <a:moveTo>
                    <a:pt x="19941" y="0"/>
                  </a:moveTo>
                  <a:cubicBezTo>
                    <a:pt x="19891" y="0"/>
                    <a:pt x="19835" y="19"/>
                    <a:pt x="19780" y="56"/>
                  </a:cubicBezTo>
                  <a:lnTo>
                    <a:pt x="222" y="10555"/>
                  </a:lnTo>
                  <a:cubicBezTo>
                    <a:pt x="74" y="10629"/>
                    <a:pt x="0" y="10814"/>
                    <a:pt x="74" y="10962"/>
                  </a:cubicBezTo>
                  <a:cubicBezTo>
                    <a:pt x="128" y="11070"/>
                    <a:pt x="242" y="11139"/>
                    <a:pt x="357" y="11139"/>
                  </a:cubicBezTo>
                  <a:cubicBezTo>
                    <a:pt x="399" y="11139"/>
                    <a:pt x="441" y="11130"/>
                    <a:pt x="481" y="11110"/>
                  </a:cubicBezTo>
                  <a:lnTo>
                    <a:pt x="19632" y="832"/>
                  </a:lnTo>
                  <a:lnTo>
                    <a:pt x="19632" y="9372"/>
                  </a:lnTo>
                  <a:cubicBezTo>
                    <a:pt x="19632" y="9483"/>
                    <a:pt x="19669" y="9594"/>
                    <a:pt x="19780" y="9668"/>
                  </a:cubicBezTo>
                  <a:cubicBezTo>
                    <a:pt x="19826" y="9683"/>
                    <a:pt x="19878" y="9692"/>
                    <a:pt x="19929" y="9692"/>
                  </a:cubicBezTo>
                  <a:cubicBezTo>
                    <a:pt x="20000" y="9692"/>
                    <a:pt x="20069" y="9674"/>
                    <a:pt x="20112" y="9631"/>
                  </a:cubicBezTo>
                  <a:lnTo>
                    <a:pt x="28468" y="3087"/>
                  </a:lnTo>
                  <a:cubicBezTo>
                    <a:pt x="28579" y="2976"/>
                    <a:pt x="28616" y="2792"/>
                    <a:pt x="28505" y="2681"/>
                  </a:cubicBezTo>
                  <a:cubicBezTo>
                    <a:pt x="28437" y="2591"/>
                    <a:pt x="28343" y="2542"/>
                    <a:pt x="28246" y="2542"/>
                  </a:cubicBezTo>
                  <a:cubicBezTo>
                    <a:pt x="28183" y="2542"/>
                    <a:pt x="28119" y="2563"/>
                    <a:pt x="28061" y="2607"/>
                  </a:cubicBezTo>
                  <a:lnTo>
                    <a:pt x="20223" y="8744"/>
                  </a:lnTo>
                  <a:lnTo>
                    <a:pt x="20223" y="315"/>
                  </a:lnTo>
                  <a:cubicBezTo>
                    <a:pt x="20223" y="204"/>
                    <a:pt x="20186" y="93"/>
                    <a:pt x="20075" y="56"/>
                  </a:cubicBezTo>
                  <a:cubicBezTo>
                    <a:pt x="20038" y="19"/>
                    <a:pt x="19992" y="0"/>
                    <a:pt x="1994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4702;p64">
              <a:extLst>
                <a:ext uri="{FF2B5EF4-FFF2-40B4-BE49-F238E27FC236}">
                  <a16:creationId xmlns:a16="http://schemas.microsoft.com/office/drawing/2014/main" id="{45E892C2-FA57-7E4C-A198-42BC1F50DDAD}"/>
                </a:ext>
              </a:extLst>
            </p:cNvPr>
            <p:cNvSpPr/>
            <p:nvPr/>
          </p:nvSpPr>
          <p:spPr>
            <a:xfrm>
              <a:off x="1355600" y="3997100"/>
              <a:ext cx="297650" cy="595025"/>
            </a:xfrm>
            <a:custGeom>
              <a:avLst/>
              <a:gdLst/>
              <a:ahLst/>
              <a:cxnLst/>
              <a:rect l="l" t="t" r="r" b="b"/>
              <a:pathLst>
                <a:path w="11906" h="23801" extrusionOk="0">
                  <a:moveTo>
                    <a:pt x="11572" y="1"/>
                  </a:moveTo>
                  <a:cubicBezTo>
                    <a:pt x="11425" y="1"/>
                    <a:pt x="11277" y="149"/>
                    <a:pt x="11277" y="297"/>
                  </a:cubicBezTo>
                  <a:lnTo>
                    <a:pt x="11277" y="15381"/>
                  </a:lnTo>
                  <a:lnTo>
                    <a:pt x="185" y="23255"/>
                  </a:lnTo>
                  <a:cubicBezTo>
                    <a:pt x="38" y="23329"/>
                    <a:pt x="1" y="23551"/>
                    <a:pt x="112" y="23662"/>
                  </a:cubicBezTo>
                  <a:cubicBezTo>
                    <a:pt x="156" y="23752"/>
                    <a:pt x="242" y="23801"/>
                    <a:pt x="335" y="23801"/>
                  </a:cubicBezTo>
                  <a:cubicBezTo>
                    <a:pt x="396" y="23801"/>
                    <a:pt x="460" y="23780"/>
                    <a:pt x="518" y="23736"/>
                  </a:cubicBezTo>
                  <a:lnTo>
                    <a:pt x="11757" y="15787"/>
                  </a:lnTo>
                  <a:cubicBezTo>
                    <a:pt x="11831" y="15713"/>
                    <a:pt x="11905" y="15640"/>
                    <a:pt x="11905" y="15529"/>
                  </a:cubicBezTo>
                  <a:lnTo>
                    <a:pt x="11905" y="297"/>
                  </a:lnTo>
                  <a:cubicBezTo>
                    <a:pt x="11905" y="149"/>
                    <a:pt x="11757" y="1"/>
                    <a:pt x="1157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4703;p64">
              <a:extLst>
                <a:ext uri="{FF2B5EF4-FFF2-40B4-BE49-F238E27FC236}">
                  <a16:creationId xmlns:a16="http://schemas.microsoft.com/office/drawing/2014/main" id="{FEE30427-0172-1E45-B9B7-8240D201AAF6}"/>
                </a:ext>
              </a:extLst>
            </p:cNvPr>
            <p:cNvSpPr/>
            <p:nvPr/>
          </p:nvSpPr>
          <p:spPr>
            <a:xfrm>
              <a:off x="1882425" y="4069200"/>
              <a:ext cx="14825" cy="206150"/>
            </a:xfrm>
            <a:custGeom>
              <a:avLst/>
              <a:gdLst/>
              <a:ahLst/>
              <a:cxnLst/>
              <a:rect l="l" t="t" r="r" b="b"/>
              <a:pathLst>
                <a:path w="593" h="8246" extrusionOk="0">
                  <a:moveTo>
                    <a:pt x="297" y="1"/>
                  </a:moveTo>
                  <a:cubicBezTo>
                    <a:pt x="112" y="1"/>
                    <a:pt x="1" y="148"/>
                    <a:pt x="1" y="333"/>
                  </a:cubicBezTo>
                  <a:lnTo>
                    <a:pt x="1" y="7912"/>
                  </a:lnTo>
                  <a:cubicBezTo>
                    <a:pt x="1" y="8097"/>
                    <a:pt x="112" y="8245"/>
                    <a:pt x="297" y="8245"/>
                  </a:cubicBezTo>
                  <a:cubicBezTo>
                    <a:pt x="481" y="8245"/>
                    <a:pt x="592" y="8097"/>
                    <a:pt x="592" y="7912"/>
                  </a:cubicBezTo>
                  <a:lnTo>
                    <a:pt x="592" y="333"/>
                  </a:lnTo>
                  <a:cubicBezTo>
                    <a:pt x="592" y="148"/>
                    <a:pt x="481" y="1"/>
                    <a:pt x="29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4704;p64">
              <a:extLst>
                <a:ext uri="{FF2B5EF4-FFF2-40B4-BE49-F238E27FC236}">
                  <a16:creationId xmlns:a16="http://schemas.microsoft.com/office/drawing/2014/main" id="{B581433A-6857-7B49-A0CF-F652364030FF}"/>
                </a:ext>
              </a:extLst>
            </p:cNvPr>
            <p:cNvSpPr/>
            <p:nvPr/>
          </p:nvSpPr>
          <p:spPr>
            <a:xfrm>
              <a:off x="3261425" y="5005475"/>
              <a:ext cx="265300" cy="191150"/>
            </a:xfrm>
            <a:custGeom>
              <a:avLst/>
              <a:gdLst/>
              <a:ahLst/>
              <a:cxnLst/>
              <a:rect l="l" t="t" r="r" b="b"/>
              <a:pathLst>
                <a:path w="10612" h="7646" extrusionOk="0">
                  <a:moveTo>
                    <a:pt x="5879" y="1"/>
                  </a:moveTo>
                  <a:lnTo>
                    <a:pt x="851" y="6397"/>
                  </a:lnTo>
                  <a:cubicBezTo>
                    <a:pt x="851" y="6397"/>
                    <a:pt x="1" y="7395"/>
                    <a:pt x="1517" y="7580"/>
                  </a:cubicBezTo>
                  <a:cubicBezTo>
                    <a:pt x="2022" y="7629"/>
                    <a:pt x="3201" y="7646"/>
                    <a:pt x="4548" y="7646"/>
                  </a:cubicBezTo>
                  <a:cubicBezTo>
                    <a:pt x="7243" y="7646"/>
                    <a:pt x="10612" y="7580"/>
                    <a:pt x="10612" y="7580"/>
                  </a:cubicBezTo>
                  <a:lnTo>
                    <a:pt x="10612" y="999"/>
                  </a:lnTo>
                  <a:lnTo>
                    <a:pt x="587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4705;p64">
              <a:extLst>
                <a:ext uri="{FF2B5EF4-FFF2-40B4-BE49-F238E27FC236}">
                  <a16:creationId xmlns:a16="http://schemas.microsoft.com/office/drawing/2014/main" id="{738E4702-579A-8445-9E74-436427C44120}"/>
                </a:ext>
              </a:extLst>
            </p:cNvPr>
            <p:cNvSpPr/>
            <p:nvPr/>
          </p:nvSpPr>
          <p:spPr>
            <a:xfrm>
              <a:off x="3268825" y="4997850"/>
              <a:ext cx="265300" cy="206375"/>
            </a:xfrm>
            <a:custGeom>
              <a:avLst/>
              <a:gdLst/>
              <a:ahLst/>
              <a:cxnLst/>
              <a:rect l="l" t="t" r="r" b="b"/>
              <a:pathLst>
                <a:path w="10612" h="8255" extrusionOk="0">
                  <a:moveTo>
                    <a:pt x="5724" y="640"/>
                  </a:moveTo>
                  <a:lnTo>
                    <a:pt x="9983" y="1563"/>
                  </a:lnTo>
                  <a:lnTo>
                    <a:pt x="9983" y="7566"/>
                  </a:lnTo>
                  <a:lnTo>
                    <a:pt x="9983" y="7566"/>
                  </a:lnTo>
                  <a:cubicBezTo>
                    <a:pt x="9629" y="7580"/>
                    <a:pt x="9021" y="7603"/>
                    <a:pt x="8282" y="7626"/>
                  </a:cubicBezTo>
                  <a:cubicBezTo>
                    <a:pt x="7099" y="7626"/>
                    <a:pt x="5583" y="7663"/>
                    <a:pt x="4252" y="7663"/>
                  </a:cubicBezTo>
                  <a:cubicBezTo>
                    <a:pt x="2921" y="7663"/>
                    <a:pt x="1738" y="7626"/>
                    <a:pt x="1258" y="7589"/>
                  </a:cubicBezTo>
                  <a:cubicBezTo>
                    <a:pt x="925" y="7552"/>
                    <a:pt x="777" y="7441"/>
                    <a:pt x="703" y="7404"/>
                  </a:cubicBezTo>
                  <a:cubicBezTo>
                    <a:pt x="629" y="7330"/>
                    <a:pt x="629" y="7330"/>
                    <a:pt x="629" y="7256"/>
                  </a:cubicBezTo>
                  <a:cubicBezTo>
                    <a:pt x="629" y="7219"/>
                    <a:pt x="666" y="7109"/>
                    <a:pt x="703" y="7035"/>
                  </a:cubicBezTo>
                  <a:lnTo>
                    <a:pt x="777" y="6924"/>
                  </a:lnTo>
                  <a:lnTo>
                    <a:pt x="777" y="6887"/>
                  </a:lnTo>
                  <a:lnTo>
                    <a:pt x="5724" y="640"/>
                  </a:lnTo>
                  <a:close/>
                  <a:moveTo>
                    <a:pt x="5596" y="0"/>
                  </a:moveTo>
                  <a:cubicBezTo>
                    <a:pt x="5507" y="0"/>
                    <a:pt x="5422" y="61"/>
                    <a:pt x="5361" y="121"/>
                  </a:cubicBezTo>
                  <a:lnTo>
                    <a:pt x="296" y="6517"/>
                  </a:lnTo>
                  <a:lnTo>
                    <a:pt x="308" y="6525"/>
                  </a:lnTo>
                  <a:lnTo>
                    <a:pt x="308" y="6525"/>
                  </a:lnTo>
                  <a:cubicBezTo>
                    <a:pt x="268" y="6548"/>
                    <a:pt x="208" y="6620"/>
                    <a:pt x="149" y="6739"/>
                  </a:cubicBezTo>
                  <a:cubicBezTo>
                    <a:pt x="112" y="6850"/>
                    <a:pt x="1" y="7035"/>
                    <a:pt x="1" y="7256"/>
                  </a:cubicBezTo>
                  <a:cubicBezTo>
                    <a:pt x="1" y="7478"/>
                    <a:pt x="112" y="7737"/>
                    <a:pt x="296" y="7885"/>
                  </a:cubicBezTo>
                  <a:cubicBezTo>
                    <a:pt x="518" y="8033"/>
                    <a:pt x="814" y="8144"/>
                    <a:pt x="1184" y="8181"/>
                  </a:cubicBezTo>
                  <a:cubicBezTo>
                    <a:pt x="1738" y="8255"/>
                    <a:pt x="2884" y="8255"/>
                    <a:pt x="4252" y="8255"/>
                  </a:cubicBezTo>
                  <a:cubicBezTo>
                    <a:pt x="6951" y="8255"/>
                    <a:pt x="10316" y="8181"/>
                    <a:pt x="10316" y="8181"/>
                  </a:cubicBezTo>
                  <a:cubicBezTo>
                    <a:pt x="10463" y="8181"/>
                    <a:pt x="10611" y="8033"/>
                    <a:pt x="10611" y="7885"/>
                  </a:cubicBezTo>
                  <a:lnTo>
                    <a:pt x="10611" y="1304"/>
                  </a:lnTo>
                  <a:cubicBezTo>
                    <a:pt x="10611" y="1193"/>
                    <a:pt x="10500" y="1045"/>
                    <a:pt x="10352" y="1008"/>
                  </a:cubicBezTo>
                  <a:lnTo>
                    <a:pt x="5657" y="10"/>
                  </a:lnTo>
                  <a:cubicBezTo>
                    <a:pt x="5637" y="3"/>
                    <a:pt x="5617" y="0"/>
                    <a:pt x="559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4706;p64">
              <a:extLst>
                <a:ext uri="{FF2B5EF4-FFF2-40B4-BE49-F238E27FC236}">
                  <a16:creationId xmlns:a16="http://schemas.microsoft.com/office/drawing/2014/main" id="{9EB1EBC4-4053-494D-8F79-145441CF5F93}"/>
                </a:ext>
              </a:extLst>
            </p:cNvPr>
            <p:cNvSpPr/>
            <p:nvPr/>
          </p:nvSpPr>
          <p:spPr>
            <a:xfrm>
              <a:off x="3389900" y="4063650"/>
              <a:ext cx="271775" cy="1028750"/>
            </a:xfrm>
            <a:custGeom>
              <a:avLst/>
              <a:gdLst/>
              <a:ahLst/>
              <a:cxnLst/>
              <a:rect l="l" t="t" r="r" b="b"/>
              <a:pathLst>
                <a:path w="10871" h="41150" extrusionOk="0">
                  <a:moveTo>
                    <a:pt x="297" y="1"/>
                  </a:moveTo>
                  <a:lnTo>
                    <a:pt x="1" y="39264"/>
                  </a:lnTo>
                  <a:cubicBezTo>
                    <a:pt x="1" y="40299"/>
                    <a:pt x="851" y="41149"/>
                    <a:pt x="1886" y="41149"/>
                  </a:cubicBezTo>
                  <a:lnTo>
                    <a:pt x="3365" y="41149"/>
                  </a:lnTo>
                  <a:cubicBezTo>
                    <a:pt x="4289" y="41149"/>
                    <a:pt x="5066" y="40484"/>
                    <a:pt x="5214" y="39559"/>
                  </a:cubicBezTo>
                  <a:lnTo>
                    <a:pt x="10870" y="3883"/>
                  </a:lnTo>
                  <a:lnTo>
                    <a:pt x="29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4707;p64">
              <a:extLst>
                <a:ext uri="{FF2B5EF4-FFF2-40B4-BE49-F238E27FC236}">
                  <a16:creationId xmlns:a16="http://schemas.microsoft.com/office/drawing/2014/main" id="{21649760-340F-0447-89FC-63A80D7803D0}"/>
                </a:ext>
              </a:extLst>
            </p:cNvPr>
            <p:cNvSpPr/>
            <p:nvPr/>
          </p:nvSpPr>
          <p:spPr>
            <a:xfrm>
              <a:off x="3382525" y="4055650"/>
              <a:ext cx="287450" cy="1044125"/>
            </a:xfrm>
            <a:custGeom>
              <a:avLst/>
              <a:gdLst/>
              <a:ahLst/>
              <a:cxnLst/>
              <a:rect l="l" t="t" r="r" b="b"/>
              <a:pathLst>
                <a:path w="11498" h="41765" extrusionOk="0">
                  <a:moveTo>
                    <a:pt x="921" y="777"/>
                  </a:moveTo>
                  <a:lnTo>
                    <a:pt x="10832" y="4388"/>
                  </a:lnTo>
                  <a:lnTo>
                    <a:pt x="5213" y="39842"/>
                  </a:lnTo>
                  <a:cubicBezTo>
                    <a:pt x="5102" y="40619"/>
                    <a:pt x="4437" y="41173"/>
                    <a:pt x="3660" y="41173"/>
                  </a:cubicBezTo>
                  <a:lnTo>
                    <a:pt x="2181" y="41173"/>
                  </a:lnTo>
                  <a:cubicBezTo>
                    <a:pt x="1331" y="41173"/>
                    <a:pt x="629" y="40471"/>
                    <a:pt x="629" y="39584"/>
                  </a:cubicBezTo>
                  <a:lnTo>
                    <a:pt x="921" y="777"/>
                  </a:lnTo>
                  <a:close/>
                  <a:moveTo>
                    <a:pt x="597" y="1"/>
                  </a:moveTo>
                  <a:cubicBezTo>
                    <a:pt x="543" y="1"/>
                    <a:pt x="487" y="19"/>
                    <a:pt x="444" y="62"/>
                  </a:cubicBezTo>
                  <a:cubicBezTo>
                    <a:pt x="333" y="99"/>
                    <a:pt x="296" y="210"/>
                    <a:pt x="296" y="321"/>
                  </a:cubicBezTo>
                  <a:lnTo>
                    <a:pt x="0" y="39584"/>
                  </a:lnTo>
                  <a:cubicBezTo>
                    <a:pt x="0" y="40804"/>
                    <a:pt x="961" y="41765"/>
                    <a:pt x="2181" y="41765"/>
                  </a:cubicBezTo>
                  <a:lnTo>
                    <a:pt x="3660" y="41765"/>
                  </a:lnTo>
                  <a:cubicBezTo>
                    <a:pt x="4732" y="41765"/>
                    <a:pt x="5657" y="40989"/>
                    <a:pt x="5804" y="39953"/>
                  </a:cubicBezTo>
                  <a:lnTo>
                    <a:pt x="11461" y="4240"/>
                  </a:lnTo>
                  <a:cubicBezTo>
                    <a:pt x="11498" y="4092"/>
                    <a:pt x="11424" y="3944"/>
                    <a:pt x="11276" y="3907"/>
                  </a:cubicBezTo>
                  <a:lnTo>
                    <a:pt x="703" y="25"/>
                  </a:lnTo>
                  <a:cubicBezTo>
                    <a:pt x="672" y="10"/>
                    <a:pt x="635" y="1"/>
                    <a:pt x="59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4708;p64">
              <a:extLst>
                <a:ext uri="{FF2B5EF4-FFF2-40B4-BE49-F238E27FC236}">
                  <a16:creationId xmlns:a16="http://schemas.microsoft.com/office/drawing/2014/main" id="{35D70A71-CE85-6C44-9889-C815C05D3D40}"/>
                </a:ext>
              </a:extLst>
            </p:cNvPr>
            <p:cNvSpPr/>
            <p:nvPr/>
          </p:nvSpPr>
          <p:spPr>
            <a:xfrm>
              <a:off x="3397300" y="3850150"/>
              <a:ext cx="427050" cy="427050"/>
            </a:xfrm>
            <a:custGeom>
              <a:avLst/>
              <a:gdLst/>
              <a:ahLst/>
              <a:cxnLst/>
              <a:rect l="l" t="t" r="r" b="b"/>
              <a:pathLst>
                <a:path w="17082" h="17082" extrusionOk="0">
                  <a:moveTo>
                    <a:pt x="8541" y="1"/>
                  </a:moveTo>
                  <a:cubicBezTo>
                    <a:pt x="3846" y="1"/>
                    <a:pt x="1" y="3809"/>
                    <a:pt x="1" y="8541"/>
                  </a:cubicBezTo>
                  <a:cubicBezTo>
                    <a:pt x="1" y="13236"/>
                    <a:pt x="3846" y="17081"/>
                    <a:pt x="8541" y="17081"/>
                  </a:cubicBezTo>
                  <a:cubicBezTo>
                    <a:pt x="13273" y="17081"/>
                    <a:pt x="17081" y="13236"/>
                    <a:pt x="17081" y="8541"/>
                  </a:cubicBezTo>
                  <a:cubicBezTo>
                    <a:pt x="17081" y="3809"/>
                    <a:pt x="13273" y="1"/>
                    <a:pt x="854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4709;p64">
              <a:extLst>
                <a:ext uri="{FF2B5EF4-FFF2-40B4-BE49-F238E27FC236}">
                  <a16:creationId xmlns:a16="http://schemas.microsoft.com/office/drawing/2014/main" id="{F6C60455-CFD8-664B-960A-E8C1587617CD}"/>
                </a:ext>
              </a:extLst>
            </p:cNvPr>
            <p:cNvSpPr/>
            <p:nvPr/>
          </p:nvSpPr>
          <p:spPr>
            <a:xfrm>
              <a:off x="3389900" y="3841825"/>
              <a:ext cx="442750" cy="442750"/>
            </a:xfrm>
            <a:custGeom>
              <a:avLst/>
              <a:gdLst/>
              <a:ahLst/>
              <a:cxnLst/>
              <a:rect l="l" t="t" r="r" b="b"/>
              <a:pathLst>
                <a:path w="17710" h="17710" extrusionOk="0">
                  <a:moveTo>
                    <a:pt x="8837" y="629"/>
                  </a:moveTo>
                  <a:cubicBezTo>
                    <a:pt x="11129" y="629"/>
                    <a:pt x="13199" y="1554"/>
                    <a:pt x="14678" y="3032"/>
                  </a:cubicBezTo>
                  <a:cubicBezTo>
                    <a:pt x="16157" y="4548"/>
                    <a:pt x="17081" y="6582"/>
                    <a:pt x="17081" y="8874"/>
                  </a:cubicBezTo>
                  <a:cubicBezTo>
                    <a:pt x="17081" y="11129"/>
                    <a:pt x="16157" y="13199"/>
                    <a:pt x="14678" y="14678"/>
                  </a:cubicBezTo>
                  <a:cubicBezTo>
                    <a:pt x="13199" y="16194"/>
                    <a:pt x="11129" y="17081"/>
                    <a:pt x="8837" y="17081"/>
                  </a:cubicBezTo>
                  <a:cubicBezTo>
                    <a:pt x="6582" y="17081"/>
                    <a:pt x="4511" y="16194"/>
                    <a:pt x="3032" y="14678"/>
                  </a:cubicBezTo>
                  <a:cubicBezTo>
                    <a:pt x="1554" y="13199"/>
                    <a:pt x="629" y="11129"/>
                    <a:pt x="629" y="8874"/>
                  </a:cubicBezTo>
                  <a:cubicBezTo>
                    <a:pt x="629" y="6582"/>
                    <a:pt x="1554" y="4548"/>
                    <a:pt x="3032" y="3032"/>
                  </a:cubicBezTo>
                  <a:cubicBezTo>
                    <a:pt x="4511" y="1554"/>
                    <a:pt x="6582" y="629"/>
                    <a:pt x="8837" y="629"/>
                  </a:cubicBezTo>
                  <a:close/>
                  <a:moveTo>
                    <a:pt x="8837" y="1"/>
                  </a:moveTo>
                  <a:cubicBezTo>
                    <a:pt x="3957" y="1"/>
                    <a:pt x="1" y="3994"/>
                    <a:pt x="1" y="8874"/>
                  </a:cubicBezTo>
                  <a:cubicBezTo>
                    <a:pt x="1" y="13754"/>
                    <a:pt x="3957" y="17710"/>
                    <a:pt x="8837" y="17710"/>
                  </a:cubicBezTo>
                  <a:cubicBezTo>
                    <a:pt x="13754" y="17710"/>
                    <a:pt x="17710" y="13754"/>
                    <a:pt x="17710" y="8874"/>
                  </a:cubicBezTo>
                  <a:cubicBezTo>
                    <a:pt x="17710" y="3994"/>
                    <a:pt x="13754" y="1"/>
                    <a:pt x="88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4710;p64">
              <a:extLst>
                <a:ext uri="{FF2B5EF4-FFF2-40B4-BE49-F238E27FC236}">
                  <a16:creationId xmlns:a16="http://schemas.microsoft.com/office/drawing/2014/main" id="{E890B126-6A89-A04C-84FF-B5545B89131F}"/>
                </a:ext>
              </a:extLst>
            </p:cNvPr>
            <p:cNvSpPr/>
            <p:nvPr/>
          </p:nvSpPr>
          <p:spPr>
            <a:xfrm>
              <a:off x="4143175" y="5005475"/>
              <a:ext cx="265300" cy="191150"/>
            </a:xfrm>
            <a:custGeom>
              <a:avLst/>
              <a:gdLst/>
              <a:ahLst/>
              <a:cxnLst/>
              <a:rect l="l" t="t" r="r" b="b"/>
              <a:pathLst>
                <a:path w="10612" h="7646" extrusionOk="0">
                  <a:moveTo>
                    <a:pt x="4733" y="1"/>
                  </a:moveTo>
                  <a:lnTo>
                    <a:pt x="1" y="999"/>
                  </a:lnTo>
                  <a:lnTo>
                    <a:pt x="1" y="7580"/>
                  </a:lnTo>
                  <a:cubicBezTo>
                    <a:pt x="1" y="7580"/>
                    <a:pt x="3369" y="7646"/>
                    <a:pt x="6064" y="7646"/>
                  </a:cubicBezTo>
                  <a:cubicBezTo>
                    <a:pt x="7411" y="7646"/>
                    <a:pt x="8590" y="7629"/>
                    <a:pt x="9096" y="7580"/>
                  </a:cubicBezTo>
                  <a:cubicBezTo>
                    <a:pt x="10611" y="7395"/>
                    <a:pt x="9761" y="6397"/>
                    <a:pt x="9761" y="6397"/>
                  </a:cubicBezTo>
                  <a:lnTo>
                    <a:pt x="473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4711;p64">
              <a:extLst>
                <a:ext uri="{FF2B5EF4-FFF2-40B4-BE49-F238E27FC236}">
                  <a16:creationId xmlns:a16="http://schemas.microsoft.com/office/drawing/2014/main" id="{AAF0F3E1-0D89-A44F-B3BB-B1FEFFFB7DE3}"/>
                </a:ext>
              </a:extLst>
            </p:cNvPr>
            <p:cNvSpPr/>
            <p:nvPr/>
          </p:nvSpPr>
          <p:spPr>
            <a:xfrm>
              <a:off x="4135800" y="4997850"/>
              <a:ext cx="265275" cy="206375"/>
            </a:xfrm>
            <a:custGeom>
              <a:avLst/>
              <a:gdLst/>
              <a:ahLst/>
              <a:cxnLst/>
              <a:rect l="l" t="t" r="r" b="b"/>
              <a:pathLst>
                <a:path w="10611" h="8255" extrusionOk="0">
                  <a:moveTo>
                    <a:pt x="4887" y="640"/>
                  </a:moveTo>
                  <a:lnTo>
                    <a:pt x="9797" y="6887"/>
                  </a:lnTo>
                  <a:lnTo>
                    <a:pt x="9834" y="6887"/>
                  </a:lnTo>
                  <a:cubicBezTo>
                    <a:pt x="9834" y="6887"/>
                    <a:pt x="9871" y="6961"/>
                    <a:pt x="9908" y="7035"/>
                  </a:cubicBezTo>
                  <a:cubicBezTo>
                    <a:pt x="9945" y="7109"/>
                    <a:pt x="9982" y="7219"/>
                    <a:pt x="9982" y="7256"/>
                  </a:cubicBezTo>
                  <a:cubicBezTo>
                    <a:pt x="9982" y="7330"/>
                    <a:pt x="9982" y="7330"/>
                    <a:pt x="9908" y="7404"/>
                  </a:cubicBezTo>
                  <a:cubicBezTo>
                    <a:pt x="9834" y="7441"/>
                    <a:pt x="9686" y="7552"/>
                    <a:pt x="9354" y="7589"/>
                  </a:cubicBezTo>
                  <a:cubicBezTo>
                    <a:pt x="8873" y="7626"/>
                    <a:pt x="7690" y="7663"/>
                    <a:pt x="6359" y="7663"/>
                  </a:cubicBezTo>
                  <a:cubicBezTo>
                    <a:pt x="5028" y="7663"/>
                    <a:pt x="3512" y="7626"/>
                    <a:pt x="2329" y="7626"/>
                  </a:cubicBezTo>
                  <a:cubicBezTo>
                    <a:pt x="1564" y="7602"/>
                    <a:pt x="938" y="7578"/>
                    <a:pt x="592" y="7564"/>
                  </a:cubicBezTo>
                  <a:lnTo>
                    <a:pt x="592" y="7564"/>
                  </a:lnTo>
                  <a:lnTo>
                    <a:pt x="592" y="1563"/>
                  </a:lnTo>
                  <a:lnTo>
                    <a:pt x="4887" y="640"/>
                  </a:lnTo>
                  <a:close/>
                  <a:moveTo>
                    <a:pt x="5015" y="0"/>
                  </a:moveTo>
                  <a:cubicBezTo>
                    <a:pt x="4995" y="0"/>
                    <a:pt x="4975" y="3"/>
                    <a:pt x="4954" y="10"/>
                  </a:cubicBezTo>
                  <a:lnTo>
                    <a:pt x="222" y="1008"/>
                  </a:lnTo>
                  <a:cubicBezTo>
                    <a:pt x="111" y="1045"/>
                    <a:pt x="0" y="1193"/>
                    <a:pt x="0" y="1304"/>
                  </a:cubicBezTo>
                  <a:lnTo>
                    <a:pt x="0" y="7885"/>
                  </a:lnTo>
                  <a:cubicBezTo>
                    <a:pt x="0" y="8033"/>
                    <a:pt x="111" y="8181"/>
                    <a:pt x="296" y="8181"/>
                  </a:cubicBezTo>
                  <a:cubicBezTo>
                    <a:pt x="296" y="8181"/>
                    <a:pt x="3660" y="8255"/>
                    <a:pt x="6359" y="8255"/>
                  </a:cubicBezTo>
                  <a:cubicBezTo>
                    <a:pt x="7690" y="8255"/>
                    <a:pt x="8873" y="8255"/>
                    <a:pt x="9428" y="8181"/>
                  </a:cubicBezTo>
                  <a:cubicBezTo>
                    <a:pt x="9797" y="8144"/>
                    <a:pt x="10093" y="8033"/>
                    <a:pt x="10278" y="7885"/>
                  </a:cubicBezTo>
                  <a:cubicBezTo>
                    <a:pt x="10500" y="7737"/>
                    <a:pt x="10611" y="7478"/>
                    <a:pt x="10611" y="7256"/>
                  </a:cubicBezTo>
                  <a:cubicBezTo>
                    <a:pt x="10611" y="7035"/>
                    <a:pt x="10500" y="6850"/>
                    <a:pt x="10426" y="6739"/>
                  </a:cubicBezTo>
                  <a:cubicBezTo>
                    <a:pt x="10352" y="6591"/>
                    <a:pt x="10315" y="6517"/>
                    <a:pt x="10278" y="6517"/>
                  </a:cubicBezTo>
                  <a:lnTo>
                    <a:pt x="5250" y="121"/>
                  </a:lnTo>
                  <a:cubicBezTo>
                    <a:pt x="5190" y="61"/>
                    <a:pt x="5105" y="0"/>
                    <a:pt x="50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4712;p64">
              <a:extLst>
                <a:ext uri="{FF2B5EF4-FFF2-40B4-BE49-F238E27FC236}">
                  <a16:creationId xmlns:a16="http://schemas.microsoft.com/office/drawing/2014/main" id="{8279CBF6-2360-604C-BE59-0BE2B0FC2699}"/>
                </a:ext>
              </a:extLst>
            </p:cNvPr>
            <p:cNvSpPr/>
            <p:nvPr/>
          </p:nvSpPr>
          <p:spPr>
            <a:xfrm>
              <a:off x="4008250" y="4063650"/>
              <a:ext cx="271750" cy="1028750"/>
            </a:xfrm>
            <a:custGeom>
              <a:avLst/>
              <a:gdLst/>
              <a:ahLst/>
              <a:cxnLst/>
              <a:rect l="l" t="t" r="r" b="b"/>
              <a:pathLst>
                <a:path w="10870" h="41150" extrusionOk="0">
                  <a:moveTo>
                    <a:pt x="10574" y="1"/>
                  </a:moveTo>
                  <a:lnTo>
                    <a:pt x="0" y="3883"/>
                  </a:lnTo>
                  <a:lnTo>
                    <a:pt x="5657" y="39559"/>
                  </a:lnTo>
                  <a:cubicBezTo>
                    <a:pt x="5805" y="40484"/>
                    <a:pt x="6581" y="41149"/>
                    <a:pt x="7505" y="41149"/>
                  </a:cubicBezTo>
                  <a:lnTo>
                    <a:pt x="8984" y="41149"/>
                  </a:lnTo>
                  <a:cubicBezTo>
                    <a:pt x="10019" y="41149"/>
                    <a:pt x="10870" y="40299"/>
                    <a:pt x="10870" y="39264"/>
                  </a:cubicBezTo>
                  <a:lnTo>
                    <a:pt x="1057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4713;p64">
              <a:extLst>
                <a:ext uri="{FF2B5EF4-FFF2-40B4-BE49-F238E27FC236}">
                  <a16:creationId xmlns:a16="http://schemas.microsoft.com/office/drawing/2014/main" id="{282803FF-72B6-1448-BB30-13911DBECE64}"/>
                </a:ext>
              </a:extLst>
            </p:cNvPr>
            <p:cNvSpPr/>
            <p:nvPr/>
          </p:nvSpPr>
          <p:spPr>
            <a:xfrm>
              <a:off x="3999925" y="4055650"/>
              <a:ext cx="287475" cy="1044125"/>
            </a:xfrm>
            <a:custGeom>
              <a:avLst/>
              <a:gdLst/>
              <a:ahLst/>
              <a:cxnLst/>
              <a:rect l="l" t="t" r="r" b="b"/>
              <a:pathLst>
                <a:path w="11499" h="41765" extrusionOk="0">
                  <a:moveTo>
                    <a:pt x="10577" y="764"/>
                  </a:moveTo>
                  <a:lnTo>
                    <a:pt x="10870" y="39584"/>
                  </a:lnTo>
                  <a:cubicBezTo>
                    <a:pt x="10870" y="40471"/>
                    <a:pt x="10167" y="41173"/>
                    <a:pt x="9317" y="41173"/>
                  </a:cubicBezTo>
                  <a:lnTo>
                    <a:pt x="7838" y="41173"/>
                  </a:lnTo>
                  <a:cubicBezTo>
                    <a:pt x="7062" y="41173"/>
                    <a:pt x="6396" y="40619"/>
                    <a:pt x="6285" y="39842"/>
                  </a:cubicBezTo>
                  <a:lnTo>
                    <a:pt x="666" y="4388"/>
                  </a:lnTo>
                  <a:lnTo>
                    <a:pt x="10577" y="764"/>
                  </a:lnTo>
                  <a:close/>
                  <a:moveTo>
                    <a:pt x="10902" y="1"/>
                  </a:moveTo>
                  <a:cubicBezTo>
                    <a:pt x="10863" y="1"/>
                    <a:pt x="10827" y="10"/>
                    <a:pt x="10796" y="25"/>
                  </a:cubicBezTo>
                  <a:lnTo>
                    <a:pt x="222" y="3907"/>
                  </a:lnTo>
                  <a:cubicBezTo>
                    <a:pt x="74" y="3944"/>
                    <a:pt x="0" y="4092"/>
                    <a:pt x="37" y="4240"/>
                  </a:cubicBezTo>
                  <a:lnTo>
                    <a:pt x="5657" y="39953"/>
                  </a:lnTo>
                  <a:cubicBezTo>
                    <a:pt x="5842" y="40989"/>
                    <a:pt x="6766" y="41765"/>
                    <a:pt x="7838" y="41765"/>
                  </a:cubicBezTo>
                  <a:lnTo>
                    <a:pt x="9317" y="41765"/>
                  </a:lnTo>
                  <a:cubicBezTo>
                    <a:pt x="10500" y="41765"/>
                    <a:pt x="11498" y="40804"/>
                    <a:pt x="11498" y="39584"/>
                  </a:cubicBezTo>
                  <a:lnTo>
                    <a:pt x="11203" y="321"/>
                  </a:lnTo>
                  <a:cubicBezTo>
                    <a:pt x="11203" y="210"/>
                    <a:pt x="11129" y="99"/>
                    <a:pt x="11055" y="62"/>
                  </a:cubicBezTo>
                  <a:cubicBezTo>
                    <a:pt x="11011" y="19"/>
                    <a:pt x="10955" y="1"/>
                    <a:pt x="109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4714;p64">
              <a:extLst>
                <a:ext uri="{FF2B5EF4-FFF2-40B4-BE49-F238E27FC236}">
                  <a16:creationId xmlns:a16="http://schemas.microsoft.com/office/drawing/2014/main" id="{E1740009-EF8A-2F48-8B7E-96F40D7107E2}"/>
                </a:ext>
              </a:extLst>
            </p:cNvPr>
            <p:cNvSpPr/>
            <p:nvPr/>
          </p:nvSpPr>
          <p:spPr>
            <a:xfrm>
              <a:off x="3844650" y="3850150"/>
              <a:ext cx="427950" cy="427050"/>
            </a:xfrm>
            <a:custGeom>
              <a:avLst/>
              <a:gdLst/>
              <a:ahLst/>
              <a:cxnLst/>
              <a:rect l="l" t="t" r="r" b="b"/>
              <a:pathLst>
                <a:path w="17118" h="17082" extrusionOk="0">
                  <a:moveTo>
                    <a:pt x="8541" y="1"/>
                  </a:moveTo>
                  <a:cubicBezTo>
                    <a:pt x="3845" y="1"/>
                    <a:pt x="0" y="3809"/>
                    <a:pt x="0" y="8541"/>
                  </a:cubicBezTo>
                  <a:cubicBezTo>
                    <a:pt x="0" y="13236"/>
                    <a:pt x="3845" y="17081"/>
                    <a:pt x="8541" y="17081"/>
                  </a:cubicBezTo>
                  <a:cubicBezTo>
                    <a:pt x="13273" y="17081"/>
                    <a:pt x="17118" y="13236"/>
                    <a:pt x="17118" y="8541"/>
                  </a:cubicBezTo>
                  <a:cubicBezTo>
                    <a:pt x="17118" y="3809"/>
                    <a:pt x="13273" y="1"/>
                    <a:pt x="854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4715;p64">
              <a:extLst>
                <a:ext uri="{FF2B5EF4-FFF2-40B4-BE49-F238E27FC236}">
                  <a16:creationId xmlns:a16="http://schemas.microsoft.com/office/drawing/2014/main" id="{171B321E-D0B4-1045-B8D6-2F3C878CF79A}"/>
                </a:ext>
              </a:extLst>
            </p:cNvPr>
            <p:cNvSpPr/>
            <p:nvPr/>
          </p:nvSpPr>
          <p:spPr>
            <a:xfrm>
              <a:off x="3837250" y="3841825"/>
              <a:ext cx="442750" cy="442750"/>
            </a:xfrm>
            <a:custGeom>
              <a:avLst/>
              <a:gdLst/>
              <a:ahLst/>
              <a:cxnLst/>
              <a:rect l="l" t="t" r="r" b="b"/>
              <a:pathLst>
                <a:path w="17710" h="17710" extrusionOk="0">
                  <a:moveTo>
                    <a:pt x="8837" y="629"/>
                  </a:moveTo>
                  <a:cubicBezTo>
                    <a:pt x="11129" y="629"/>
                    <a:pt x="13199" y="1554"/>
                    <a:pt x="14678" y="3032"/>
                  </a:cubicBezTo>
                  <a:cubicBezTo>
                    <a:pt x="16157" y="4548"/>
                    <a:pt x="17081" y="6582"/>
                    <a:pt x="17081" y="8874"/>
                  </a:cubicBezTo>
                  <a:cubicBezTo>
                    <a:pt x="17081" y="11129"/>
                    <a:pt x="16157" y="13199"/>
                    <a:pt x="14678" y="14678"/>
                  </a:cubicBezTo>
                  <a:cubicBezTo>
                    <a:pt x="13199" y="16194"/>
                    <a:pt x="11129" y="17081"/>
                    <a:pt x="8837" y="17081"/>
                  </a:cubicBezTo>
                  <a:cubicBezTo>
                    <a:pt x="6581" y="17081"/>
                    <a:pt x="4511" y="16194"/>
                    <a:pt x="3032" y="14678"/>
                  </a:cubicBezTo>
                  <a:cubicBezTo>
                    <a:pt x="1553" y="13199"/>
                    <a:pt x="629" y="11129"/>
                    <a:pt x="629" y="8874"/>
                  </a:cubicBezTo>
                  <a:cubicBezTo>
                    <a:pt x="629" y="6582"/>
                    <a:pt x="1553" y="4548"/>
                    <a:pt x="3032" y="3032"/>
                  </a:cubicBezTo>
                  <a:cubicBezTo>
                    <a:pt x="4511" y="1554"/>
                    <a:pt x="6581" y="629"/>
                    <a:pt x="8837" y="629"/>
                  </a:cubicBezTo>
                  <a:close/>
                  <a:moveTo>
                    <a:pt x="8837" y="1"/>
                  </a:moveTo>
                  <a:cubicBezTo>
                    <a:pt x="3956" y="1"/>
                    <a:pt x="1" y="3994"/>
                    <a:pt x="1" y="8874"/>
                  </a:cubicBezTo>
                  <a:cubicBezTo>
                    <a:pt x="1" y="13754"/>
                    <a:pt x="3956" y="17710"/>
                    <a:pt x="8837" y="17710"/>
                  </a:cubicBezTo>
                  <a:cubicBezTo>
                    <a:pt x="13754" y="17710"/>
                    <a:pt x="17710" y="13754"/>
                    <a:pt x="17710" y="8874"/>
                  </a:cubicBezTo>
                  <a:cubicBezTo>
                    <a:pt x="17710" y="3994"/>
                    <a:pt x="13754" y="1"/>
                    <a:pt x="88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4716;p64">
              <a:extLst>
                <a:ext uri="{FF2B5EF4-FFF2-40B4-BE49-F238E27FC236}">
                  <a16:creationId xmlns:a16="http://schemas.microsoft.com/office/drawing/2014/main" id="{ACBDF262-C58A-7946-A276-965E45129579}"/>
                </a:ext>
              </a:extLst>
            </p:cNvPr>
            <p:cNvSpPr/>
            <p:nvPr/>
          </p:nvSpPr>
          <p:spPr>
            <a:xfrm>
              <a:off x="3685675" y="2397200"/>
              <a:ext cx="332750" cy="450150"/>
            </a:xfrm>
            <a:custGeom>
              <a:avLst/>
              <a:gdLst/>
              <a:ahLst/>
              <a:cxnLst/>
              <a:rect l="l" t="t" r="r" b="b"/>
              <a:pathLst>
                <a:path w="13310" h="18006" extrusionOk="0">
                  <a:moveTo>
                    <a:pt x="6433" y="1"/>
                  </a:moveTo>
                  <a:cubicBezTo>
                    <a:pt x="5657" y="1"/>
                    <a:pt x="4881" y="112"/>
                    <a:pt x="4252" y="333"/>
                  </a:cubicBezTo>
                  <a:cubicBezTo>
                    <a:pt x="0" y="2034"/>
                    <a:pt x="1442" y="9280"/>
                    <a:pt x="2034" y="12755"/>
                  </a:cubicBezTo>
                  <a:cubicBezTo>
                    <a:pt x="2516" y="15718"/>
                    <a:pt x="5405" y="18006"/>
                    <a:pt x="8369" y="18006"/>
                  </a:cubicBezTo>
                  <a:cubicBezTo>
                    <a:pt x="8586" y="18006"/>
                    <a:pt x="8804" y="17994"/>
                    <a:pt x="9021" y="17968"/>
                  </a:cubicBezTo>
                  <a:cubicBezTo>
                    <a:pt x="13125" y="17525"/>
                    <a:pt x="13310" y="12534"/>
                    <a:pt x="13162" y="9391"/>
                  </a:cubicBezTo>
                  <a:cubicBezTo>
                    <a:pt x="12903" y="4770"/>
                    <a:pt x="12090" y="38"/>
                    <a:pt x="643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4717;p64">
              <a:extLst>
                <a:ext uri="{FF2B5EF4-FFF2-40B4-BE49-F238E27FC236}">
                  <a16:creationId xmlns:a16="http://schemas.microsoft.com/office/drawing/2014/main" id="{17CE8F41-36FB-E443-BF30-CE263BA5E46F}"/>
                </a:ext>
              </a:extLst>
            </p:cNvPr>
            <p:cNvSpPr/>
            <p:nvPr/>
          </p:nvSpPr>
          <p:spPr>
            <a:xfrm>
              <a:off x="3710625" y="2388875"/>
              <a:ext cx="312425" cy="466800"/>
            </a:xfrm>
            <a:custGeom>
              <a:avLst/>
              <a:gdLst/>
              <a:ahLst/>
              <a:cxnLst/>
              <a:rect l="l" t="t" r="r" b="b"/>
              <a:pathLst>
                <a:path w="12497" h="18672" extrusionOk="0">
                  <a:moveTo>
                    <a:pt x="5435" y="629"/>
                  </a:moveTo>
                  <a:cubicBezTo>
                    <a:pt x="6803" y="629"/>
                    <a:pt x="7838" y="925"/>
                    <a:pt x="8689" y="1406"/>
                  </a:cubicBezTo>
                  <a:cubicBezTo>
                    <a:pt x="9909" y="2145"/>
                    <a:pt x="10648" y="3365"/>
                    <a:pt x="11092" y="4807"/>
                  </a:cubicBezTo>
                  <a:cubicBezTo>
                    <a:pt x="11572" y="6286"/>
                    <a:pt x="11757" y="8023"/>
                    <a:pt x="11831" y="9761"/>
                  </a:cubicBezTo>
                  <a:cubicBezTo>
                    <a:pt x="11868" y="10168"/>
                    <a:pt x="11868" y="10648"/>
                    <a:pt x="11868" y="11129"/>
                  </a:cubicBezTo>
                  <a:cubicBezTo>
                    <a:pt x="11868" y="12645"/>
                    <a:pt x="11720" y="14309"/>
                    <a:pt x="11129" y="15602"/>
                  </a:cubicBezTo>
                  <a:cubicBezTo>
                    <a:pt x="10870" y="16231"/>
                    <a:pt x="10463" y="16786"/>
                    <a:pt x="9983" y="17229"/>
                  </a:cubicBezTo>
                  <a:cubicBezTo>
                    <a:pt x="9465" y="17636"/>
                    <a:pt x="8837" y="17932"/>
                    <a:pt x="8023" y="18006"/>
                  </a:cubicBezTo>
                  <a:cubicBezTo>
                    <a:pt x="7801" y="18043"/>
                    <a:pt x="7617" y="18043"/>
                    <a:pt x="7395" y="18043"/>
                  </a:cubicBezTo>
                  <a:cubicBezTo>
                    <a:pt x="5990" y="18043"/>
                    <a:pt x="4585" y="17488"/>
                    <a:pt x="3476" y="16601"/>
                  </a:cubicBezTo>
                  <a:cubicBezTo>
                    <a:pt x="2367" y="15676"/>
                    <a:pt x="1553" y="14419"/>
                    <a:pt x="1332" y="13052"/>
                  </a:cubicBezTo>
                  <a:cubicBezTo>
                    <a:pt x="1073" y="11462"/>
                    <a:pt x="629" y="9059"/>
                    <a:pt x="629" y="6840"/>
                  </a:cubicBezTo>
                  <a:cubicBezTo>
                    <a:pt x="629" y="5509"/>
                    <a:pt x="777" y="4216"/>
                    <a:pt x="1221" y="3217"/>
                  </a:cubicBezTo>
                  <a:cubicBezTo>
                    <a:pt x="1627" y="2182"/>
                    <a:pt x="2293" y="1406"/>
                    <a:pt x="3365" y="962"/>
                  </a:cubicBezTo>
                  <a:cubicBezTo>
                    <a:pt x="3957" y="740"/>
                    <a:pt x="4659" y="629"/>
                    <a:pt x="5398" y="629"/>
                  </a:cubicBezTo>
                  <a:close/>
                  <a:moveTo>
                    <a:pt x="5398" y="1"/>
                  </a:moveTo>
                  <a:cubicBezTo>
                    <a:pt x="4585" y="1"/>
                    <a:pt x="3809" y="149"/>
                    <a:pt x="3143" y="408"/>
                  </a:cubicBezTo>
                  <a:cubicBezTo>
                    <a:pt x="1886" y="888"/>
                    <a:pt x="1110" y="1812"/>
                    <a:pt x="629" y="2959"/>
                  </a:cubicBezTo>
                  <a:cubicBezTo>
                    <a:pt x="149" y="4105"/>
                    <a:pt x="1" y="5473"/>
                    <a:pt x="1" y="6840"/>
                  </a:cubicBezTo>
                  <a:cubicBezTo>
                    <a:pt x="1" y="9133"/>
                    <a:pt x="481" y="11573"/>
                    <a:pt x="740" y="13162"/>
                  </a:cubicBezTo>
                  <a:cubicBezTo>
                    <a:pt x="999" y="14715"/>
                    <a:pt x="1886" y="16083"/>
                    <a:pt x="3069" y="17081"/>
                  </a:cubicBezTo>
                  <a:cubicBezTo>
                    <a:pt x="4289" y="18043"/>
                    <a:pt x="5842" y="18671"/>
                    <a:pt x="7395" y="18671"/>
                  </a:cubicBezTo>
                  <a:cubicBezTo>
                    <a:pt x="7617" y="18671"/>
                    <a:pt x="7838" y="18634"/>
                    <a:pt x="8060" y="18634"/>
                  </a:cubicBezTo>
                  <a:cubicBezTo>
                    <a:pt x="9021" y="18523"/>
                    <a:pt x="9761" y="18190"/>
                    <a:pt x="10352" y="17673"/>
                  </a:cubicBezTo>
                  <a:cubicBezTo>
                    <a:pt x="11277" y="16970"/>
                    <a:pt x="11794" y="15861"/>
                    <a:pt x="12090" y="14715"/>
                  </a:cubicBezTo>
                  <a:cubicBezTo>
                    <a:pt x="12423" y="13569"/>
                    <a:pt x="12497" y="12312"/>
                    <a:pt x="12497" y="11129"/>
                  </a:cubicBezTo>
                  <a:cubicBezTo>
                    <a:pt x="12497" y="10648"/>
                    <a:pt x="12497" y="10168"/>
                    <a:pt x="12460" y="9724"/>
                  </a:cubicBezTo>
                  <a:cubicBezTo>
                    <a:pt x="12312" y="7395"/>
                    <a:pt x="12053" y="4992"/>
                    <a:pt x="11092" y="3143"/>
                  </a:cubicBezTo>
                  <a:cubicBezTo>
                    <a:pt x="10611" y="2219"/>
                    <a:pt x="9909" y="1443"/>
                    <a:pt x="8985" y="888"/>
                  </a:cubicBezTo>
                  <a:cubicBezTo>
                    <a:pt x="8060" y="334"/>
                    <a:pt x="6877" y="38"/>
                    <a:pt x="54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4718;p64">
              <a:extLst>
                <a:ext uri="{FF2B5EF4-FFF2-40B4-BE49-F238E27FC236}">
                  <a16:creationId xmlns:a16="http://schemas.microsoft.com/office/drawing/2014/main" id="{5ED48577-980A-2045-A08F-89E951CB30BC}"/>
                </a:ext>
              </a:extLst>
            </p:cNvPr>
            <p:cNvSpPr/>
            <p:nvPr/>
          </p:nvSpPr>
          <p:spPr>
            <a:xfrm>
              <a:off x="3762400" y="2725350"/>
              <a:ext cx="136800" cy="153425"/>
            </a:xfrm>
            <a:custGeom>
              <a:avLst/>
              <a:gdLst/>
              <a:ahLst/>
              <a:cxnLst/>
              <a:rect l="l" t="t" r="r" b="b"/>
              <a:pathLst>
                <a:path w="5472" h="6137" extrusionOk="0">
                  <a:moveTo>
                    <a:pt x="1639" y="0"/>
                  </a:moveTo>
                  <a:cubicBezTo>
                    <a:pt x="994" y="0"/>
                    <a:pt x="403" y="187"/>
                    <a:pt x="0" y="702"/>
                  </a:cubicBezTo>
                  <a:lnTo>
                    <a:pt x="444" y="5730"/>
                  </a:lnTo>
                  <a:lnTo>
                    <a:pt x="5250" y="6136"/>
                  </a:lnTo>
                  <a:lnTo>
                    <a:pt x="5472" y="1330"/>
                  </a:lnTo>
                  <a:cubicBezTo>
                    <a:pt x="5472" y="1330"/>
                    <a:pt x="3360" y="0"/>
                    <a:pt x="163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4719;p64">
              <a:extLst>
                <a:ext uri="{FF2B5EF4-FFF2-40B4-BE49-F238E27FC236}">
                  <a16:creationId xmlns:a16="http://schemas.microsoft.com/office/drawing/2014/main" id="{DBC12AE7-EF1C-FD4B-B569-93A00A267658}"/>
                </a:ext>
              </a:extLst>
            </p:cNvPr>
            <p:cNvSpPr/>
            <p:nvPr/>
          </p:nvSpPr>
          <p:spPr>
            <a:xfrm>
              <a:off x="3755000" y="2717000"/>
              <a:ext cx="151600" cy="169525"/>
            </a:xfrm>
            <a:custGeom>
              <a:avLst/>
              <a:gdLst/>
              <a:ahLst/>
              <a:cxnLst/>
              <a:rect l="l" t="t" r="r" b="b"/>
              <a:pathLst>
                <a:path w="6064" h="6781" extrusionOk="0">
                  <a:moveTo>
                    <a:pt x="1923" y="629"/>
                  </a:moveTo>
                  <a:cubicBezTo>
                    <a:pt x="2699" y="629"/>
                    <a:pt x="3660" y="925"/>
                    <a:pt x="4363" y="1257"/>
                  </a:cubicBezTo>
                  <a:cubicBezTo>
                    <a:pt x="4732" y="1442"/>
                    <a:pt x="5028" y="1590"/>
                    <a:pt x="5250" y="1701"/>
                  </a:cubicBezTo>
                  <a:cubicBezTo>
                    <a:pt x="5321" y="1749"/>
                    <a:pt x="5377" y="1781"/>
                    <a:pt x="5428" y="1807"/>
                  </a:cubicBezTo>
                  <a:lnTo>
                    <a:pt x="5428" y="1807"/>
                  </a:lnTo>
                  <a:lnTo>
                    <a:pt x="5250" y="6138"/>
                  </a:lnTo>
                  <a:lnTo>
                    <a:pt x="998" y="5768"/>
                  </a:lnTo>
                  <a:lnTo>
                    <a:pt x="638" y="1112"/>
                  </a:lnTo>
                  <a:lnTo>
                    <a:pt x="638" y="1112"/>
                  </a:lnTo>
                  <a:cubicBezTo>
                    <a:pt x="779" y="950"/>
                    <a:pt x="963" y="838"/>
                    <a:pt x="1146" y="777"/>
                  </a:cubicBezTo>
                  <a:cubicBezTo>
                    <a:pt x="1368" y="666"/>
                    <a:pt x="1664" y="629"/>
                    <a:pt x="1923" y="629"/>
                  </a:cubicBezTo>
                  <a:close/>
                  <a:moveTo>
                    <a:pt x="1923" y="0"/>
                  </a:moveTo>
                  <a:cubicBezTo>
                    <a:pt x="1590" y="0"/>
                    <a:pt x="1257" y="74"/>
                    <a:pt x="925" y="185"/>
                  </a:cubicBezTo>
                  <a:cubicBezTo>
                    <a:pt x="592" y="333"/>
                    <a:pt x="296" y="518"/>
                    <a:pt x="74" y="814"/>
                  </a:cubicBezTo>
                  <a:cubicBezTo>
                    <a:pt x="0" y="888"/>
                    <a:pt x="0" y="962"/>
                    <a:pt x="0" y="1036"/>
                  </a:cubicBezTo>
                  <a:lnTo>
                    <a:pt x="407" y="6064"/>
                  </a:lnTo>
                  <a:cubicBezTo>
                    <a:pt x="444" y="6212"/>
                    <a:pt x="555" y="6359"/>
                    <a:pt x="703" y="6359"/>
                  </a:cubicBezTo>
                  <a:lnTo>
                    <a:pt x="5509" y="6766"/>
                  </a:lnTo>
                  <a:cubicBezTo>
                    <a:pt x="5539" y="6776"/>
                    <a:pt x="5566" y="6781"/>
                    <a:pt x="5591" y="6781"/>
                  </a:cubicBezTo>
                  <a:cubicBezTo>
                    <a:pt x="5659" y="6781"/>
                    <a:pt x="5714" y="6746"/>
                    <a:pt x="5768" y="6692"/>
                  </a:cubicBezTo>
                  <a:cubicBezTo>
                    <a:pt x="5805" y="6655"/>
                    <a:pt x="5842" y="6581"/>
                    <a:pt x="5842" y="6470"/>
                  </a:cubicBezTo>
                  <a:lnTo>
                    <a:pt x="6063" y="1664"/>
                  </a:lnTo>
                  <a:cubicBezTo>
                    <a:pt x="6063" y="1553"/>
                    <a:pt x="6026" y="1442"/>
                    <a:pt x="5916" y="1405"/>
                  </a:cubicBezTo>
                  <a:cubicBezTo>
                    <a:pt x="5916" y="1368"/>
                    <a:pt x="5398" y="1036"/>
                    <a:pt x="4622" y="703"/>
                  </a:cubicBezTo>
                  <a:cubicBezTo>
                    <a:pt x="3845" y="370"/>
                    <a:pt x="2884" y="0"/>
                    <a:pt x="192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4720;p64">
              <a:extLst>
                <a:ext uri="{FF2B5EF4-FFF2-40B4-BE49-F238E27FC236}">
                  <a16:creationId xmlns:a16="http://schemas.microsoft.com/office/drawing/2014/main" id="{7D96E7D4-246B-9948-AB24-70DFEF3D6468}"/>
                </a:ext>
              </a:extLst>
            </p:cNvPr>
            <p:cNvSpPr/>
            <p:nvPr/>
          </p:nvSpPr>
          <p:spPr>
            <a:xfrm>
              <a:off x="3642950" y="2338775"/>
              <a:ext cx="450350" cy="524625"/>
            </a:xfrm>
            <a:custGeom>
              <a:avLst/>
              <a:gdLst/>
              <a:ahLst/>
              <a:cxnLst/>
              <a:rect l="l" t="t" r="r" b="b"/>
              <a:pathLst>
                <a:path w="18014" h="20985" extrusionOk="0">
                  <a:moveTo>
                    <a:pt x="11262" y="9730"/>
                  </a:moveTo>
                  <a:cubicBezTo>
                    <a:pt x="11883" y="9730"/>
                    <a:pt x="12619" y="11617"/>
                    <a:pt x="12727" y="11913"/>
                  </a:cubicBezTo>
                  <a:cubicBezTo>
                    <a:pt x="12727" y="12911"/>
                    <a:pt x="12616" y="14538"/>
                    <a:pt x="12357" y="15092"/>
                  </a:cubicBezTo>
                  <a:cubicBezTo>
                    <a:pt x="12209" y="15351"/>
                    <a:pt x="11913" y="15647"/>
                    <a:pt x="11544" y="15906"/>
                  </a:cubicBezTo>
                  <a:cubicBezTo>
                    <a:pt x="12024" y="15277"/>
                    <a:pt x="12172" y="14760"/>
                    <a:pt x="11728" y="14686"/>
                  </a:cubicBezTo>
                  <a:cubicBezTo>
                    <a:pt x="10250" y="14464"/>
                    <a:pt x="10028" y="13429"/>
                    <a:pt x="10656" y="10693"/>
                  </a:cubicBezTo>
                  <a:cubicBezTo>
                    <a:pt x="10817" y="9991"/>
                    <a:pt x="11032" y="9730"/>
                    <a:pt x="11262" y="9730"/>
                  </a:cubicBezTo>
                  <a:close/>
                  <a:moveTo>
                    <a:pt x="6846" y="1"/>
                  </a:moveTo>
                  <a:cubicBezTo>
                    <a:pt x="3183" y="1"/>
                    <a:pt x="1" y="4529"/>
                    <a:pt x="1229" y="9658"/>
                  </a:cubicBezTo>
                  <a:cubicBezTo>
                    <a:pt x="1931" y="12652"/>
                    <a:pt x="3743" y="17348"/>
                    <a:pt x="7144" y="18272"/>
                  </a:cubicBezTo>
                  <a:cubicBezTo>
                    <a:pt x="7305" y="18314"/>
                    <a:pt x="7471" y="18333"/>
                    <a:pt x="7640" y="18333"/>
                  </a:cubicBezTo>
                  <a:cubicBezTo>
                    <a:pt x="8367" y="18333"/>
                    <a:pt x="9153" y="17975"/>
                    <a:pt x="9843" y="17496"/>
                  </a:cubicBezTo>
                  <a:lnTo>
                    <a:pt x="9843" y="17496"/>
                  </a:lnTo>
                  <a:cubicBezTo>
                    <a:pt x="9806" y="17606"/>
                    <a:pt x="9806" y="17717"/>
                    <a:pt x="9806" y="17828"/>
                  </a:cubicBezTo>
                  <a:cubicBezTo>
                    <a:pt x="10019" y="18643"/>
                    <a:pt x="9824" y="20985"/>
                    <a:pt x="11498" y="20985"/>
                  </a:cubicBezTo>
                  <a:cubicBezTo>
                    <a:pt x="11571" y="20985"/>
                    <a:pt x="11648" y="20980"/>
                    <a:pt x="11728" y="20971"/>
                  </a:cubicBezTo>
                  <a:cubicBezTo>
                    <a:pt x="13614" y="20749"/>
                    <a:pt x="14871" y="17422"/>
                    <a:pt x="14871" y="15943"/>
                  </a:cubicBezTo>
                  <a:cubicBezTo>
                    <a:pt x="14871" y="14464"/>
                    <a:pt x="13392" y="13614"/>
                    <a:pt x="13392" y="13614"/>
                  </a:cubicBezTo>
                  <a:lnTo>
                    <a:pt x="12985" y="7957"/>
                  </a:lnTo>
                  <a:cubicBezTo>
                    <a:pt x="12985" y="7957"/>
                    <a:pt x="14649" y="7957"/>
                    <a:pt x="16313" y="5887"/>
                  </a:cubicBezTo>
                  <a:cubicBezTo>
                    <a:pt x="18013" y="3779"/>
                    <a:pt x="11285" y="230"/>
                    <a:pt x="7107" y="8"/>
                  </a:cubicBezTo>
                  <a:cubicBezTo>
                    <a:pt x="7020" y="3"/>
                    <a:pt x="6933" y="1"/>
                    <a:pt x="68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4721;p64">
              <a:extLst>
                <a:ext uri="{FF2B5EF4-FFF2-40B4-BE49-F238E27FC236}">
                  <a16:creationId xmlns:a16="http://schemas.microsoft.com/office/drawing/2014/main" id="{139B494D-AFAA-EA47-ADAD-7D15F48AA1EC}"/>
                </a:ext>
              </a:extLst>
            </p:cNvPr>
            <p:cNvSpPr/>
            <p:nvPr/>
          </p:nvSpPr>
          <p:spPr>
            <a:xfrm>
              <a:off x="3658875" y="2330650"/>
              <a:ext cx="406700" cy="540725"/>
            </a:xfrm>
            <a:custGeom>
              <a:avLst/>
              <a:gdLst/>
              <a:ahLst/>
              <a:cxnLst/>
              <a:rect l="l" t="t" r="r" b="b"/>
              <a:pathLst>
                <a:path w="16268" h="21629" extrusionOk="0">
                  <a:moveTo>
                    <a:pt x="10685" y="10389"/>
                  </a:moveTo>
                  <a:cubicBezTo>
                    <a:pt x="10796" y="10463"/>
                    <a:pt x="10907" y="10574"/>
                    <a:pt x="11018" y="10759"/>
                  </a:cubicBezTo>
                  <a:cubicBezTo>
                    <a:pt x="11376" y="11248"/>
                    <a:pt x="11677" y="11966"/>
                    <a:pt x="11794" y="12256"/>
                  </a:cubicBezTo>
                  <a:lnTo>
                    <a:pt x="11794" y="12256"/>
                  </a:lnTo>
                  <a:cubicBezTo>
                    <a:pt x="11793" y="12736"/>
                    <a:pt x="11756" y="13392"/>
                    <a:pt x="11683" y="13976"/>
                  </a:cubicBezTo>
                  <a:cubicBezTo>
                    <a:pt x="11646" y="14271"/>
                    <a:pt x="11609" y="14530"/>
                    <a:pt x="11572" y="14752"/>
                  </a:cubicBezTo>
                  <a:cubicBezTo>
                    <a:pt x="11562" y="14821"/>
                    <a:pt x="11550" y="14885"/>
                    <a:pt x="11536" y="14943"/>
                  </a:cubicBezTo>
                  <a:lnTo>
                    <a:pt x="11536" y="14943"/>
                  </a:lnTo>
                  <a:cubicBezTo>
                    <a:pt x="11524" y="14928"/>
                    <a:pt x="11512" y="14914"/>
                    <a:pt x="11498" y="14900"/>
                  </a:cubicBezTo>
                  <a:cubicBezTo>
                    <a:pt x="11424" y="14789"/>
                    <a:pt x="11276" y="14715"/>
                    <a:pt x="11128" y="14715"/>
                  </a:cubicBezTo>
                  <a:cubicBezTo>
                    <a:pt x="10685" y="14641"/>
                    <a:pt x="10426" y="14493"/>
                    <a:pt x="10278" y="14308"/>
                  </a:cubicBezTo>
                  <a:cubicBezTo>
                    <a:pt x="10093" y="14124"/>
                    <a:pt x="9982" y="13791"/>
                    <a:pt x="9982" y="13273"/>
                  </a:cubicBezTo>
                  <a:cubicBezTo>
                    <a:pt x="9982" y="12756"/>
                    <a:pt x="10093" y="12016"/>
                    <a:pt x="10315" y="11092"/>
                  </a:cubicBezTo>
                  <a:cubicBezTo>
                    <a:pt x="10389" y="10759"/>
                    <a:pt x="10500" y="10537"/>
                    <a:pt x="10574" y="10463"/>
                  </a:cubicBezTo>
                  <a:lnTo>
                    <a:pt x="10611" y="10389"/>
                  </a:lnTo>
                  <a:close/>
                  <a:moveTo>
                    <a:pt x="6433" y="629"/>
                  </a:moveTo>
                  <a:cubicBezTo>
                    <a:pt x="8245" y="740"/>
                    <a:pt x="10611" y="1480"/>
                    <a:pt x="12459" y="2478"/>
                  </a:cubicBezTo>
                  <a:cubicBezTo>
                    <a:pt x="13384" y="2958"/>
                    <a:pt x="14234" y="3513"/>
                    <a:pt x="14789" y="4031"/>
                  </a:cubicBezTo>
                  <a:cubicBezTo>
                    <a:pt x="15084" y="4289"/>
                    <a:pt x="15306" y="4585"/>
                    <a:pt x="15417" y="4807"/>
                  </a:cubicBezTo>
                  <a:cubicBezTo>
                    <a:pt x="15565" y="5066"/>
                    <a:pt x="15639" y="5288"/>
                    <a:pt x="15639" y="5472"/>
                  </a:cubicBezTo>
                  <a:cubicBezTo>
                    <a:pt x="15639" y="5657"/>
                    <a:pt x="15602" y="5842"/>
                    <a:pt x="15454" y="5990"/>
                  </a:cubicBezTo>
                  <a:cubicBezTo>
                    <a:pt x="14641" y="7025"/>
                    <a:pt x="13864" y="7506"/>
                    <a:pt x="13273" y="7765"/>
                  </a:cubicBezTo>
                  <a:cubicBezTo>
                    <a:pt x="12977" y="7875"/>
                    <a:pt x="12718" y="7912"/>
                    <a:pt x="12570" y="7949"/>
                  </a:cubicBezTo>
                  <a:cubicBezTo>
                    <a:pt x="12496" y="7986"/>
                    <a:pt x="12422" y="7986"/>
                    <a:pt x="12385" y="7986"/>
                  </a:cubicBezTo>
                  <a:lnTo>
                    <a:pt x="12348" y="7986"/>
                  </a:lnTo>
                  <a:cubicBezTo>
                    <a:pt x="12238" y="7986"/>
                    <a:pt x="12164" y="8023"/>
                    <a:pt x="12090" y="8097"/>
                  </a:cubicBezTo>
                  <a:cubicBezTo>
                    <a:pt x="12053" y="8134"/>
                    <a:pt x="12016" y="8245"/>
                    <a:pt x="12016" y="8319"/>
                  </a:cubicBezTo>
                  <a:lnTo>
                    <a:pt x="12294" y="11868"/>
                  </a:lnTo>
                  <a:lnTo>
                    <a:pt x="12294" y="11868"/>
                  </a:lnTo>
                  <a:cubicBezTo>
                    <a:pt x="12196" y="11621"/>
                    <a:pt x="12030" y="11256"/>
                    <a:pt x="11831" y="10907"/>
                  </a:cubicBezTo>
                  <a:cubicBezTo>
                    <a:pt x="11683" y="10648"/>
                    <a:pt x="11535" y="10389"/>
                    <a:pt x="11350" y="10168"/>
                  </a:cubicBezTo>
                  <a:cubicBezTo>
                    <a:pt x="11239" y="10057"/>
                    <a:pt x="11165" y="9946"/>
                    <a:pt x="11055" y="9872"/>
                  </a:cubicBezTo>
                  <a:cubicBezTo>
                    <a:pt x="10907" y="9798"/>
                    <a:pt x="10796" y="9761"/>
                    <a:pt x="10648" y="9761"/>
                  </a:cubicBezTo>
                  <a:cubicBezTo>
                    <a:pt x="10500" y="9761"/>
                    <a:pt x="10389" y="9798"/>
                    <a:pt x="10278" y="9872"/>
                  </a:cubicBezTo>
                  <a:cubicBezTo>
                    <a:pt x="10130" y="9946"/>
                    <a:pt x="10056" y="10094"/>
                    <a:pt x="9945" y="10279"/>
                  </a:cubicBezTo>
                  <a:cubicBezTo>
                    <a:pt x="9871" y="10463"/>
                    <a:pt x="9798" y="10685"/>
                    <a:pt x="9724" y="10944"/>
                  </a:cubicBezTo>
                  <a:cubicBezTo>
                    <a:pt x="9502" y="11905"/>
                    <a:pt x="9391" y="12645"/>
                    <a:pt x="9391" y="13273"/>
                  </a:cubicBezTo>
                  <a:cubicBezTo>
                    <a:pt x="9391" y="13865"/>
                    <a:pt x="9502" y="14345"/>
                    <a:pt x="9798" y="14678"/>
                  </a:cubicBezTo>
                  <a:cubicBezTo>
                    <a:pt x="10056" y="15048"/>
                    <a:pt x="10500" y="15233"/>
                    <a:pt x="11018" y="15307"/>
                  </a:cubicBezTo>
                  <a:lnTo>
                    <a:pt x="11055" y="15307"/>
                  </a:lnTo>
                  <a:cubicBezTo>
                    <a:pt x="11055" y="15344"/>
                    <a:pt x="11018" y="15454"/>
                    <a:pt x="10944" y="15602"/>
                  </a:cubicBezTo>
                  <a:cubicBezTo>
                    <a:pt x="10907" y="15713"/>
                    <a:pt x="10796" y="15898"/>
                    <a:pt x="10648" y="16046"/>
                  </a:cubicBezTo>
                  <a:cubicBezTo>
                    <a:pt x="10574" y="16194"/>
                    <a:pt x="10574" y="16379"/>
                    <a:pt x="10685" y="16453"/>
                  </a:cubicBezTo>
                  <a:cubicBezTo>
                    <a:pt x="10749" y="16517"/>
                    <a:pt x="10839" y="16557"/>
                    <a:pt x="10924" y="16557"/>
                  </a:cubicBezTo>
                  <a:cubicBezTo>
                    <a:pt x="10986" y="16557"/>
                    <a:pt x="11045" y="16536"/>
                    <a:pt x="11091" y="16490"/>
                  </a:cubicBezTo>
                  <a:cubicBezTo>
                    <a:pt x="11461" y="16194"/>
                    <a:pt x="11794" y="15898"/>
                    <a:pt x="11979" y="15565"/>
                  </a:cubicBezTo>
                  <a:cubicBezTo>
                    <a:pt x="12090" y="15381"/>
                    <a:pt x="12127" y="15159"/>
                    <a:pt x="12201" y="14900"/>
                  </a:cubicBezTo>
                  <a:cubicBezTo>
                    <a:pt x="12303" y="14362"/>
                    <a:pt x="12352" y="13665"/>
                    <a:pt x="12385" y="13029"/>
                  </a:cubicBezTo>
                  <a:lnTo>
                    <a:pt x="12385" y="13029"/>
                  </a:lnTo>
                  <a:lnTo>
                    <a:pt x="12459" y="13976"/>
                  </a:lnTo>
                  <a:cubicBezTo>
                    <a:pt x="12459" y="14087"/>
                    <a:pt x="12496" y="14160"/>
                    <a:pt x="12607" y="14234"/>
                  </a:cubicBezTo>
                  <a:cubicBezTo>
                    <a:pt x="12681" y="14271"/>
                    <a:pt x="13014" y="14493"/>
                    <a:pt x="13310" y="14826"/>
                  </a:cubicBezTo>
                  <a:cubicBezTo>
                    <a:pt x="13642" y="15196"/>
                    <a:pt x="13901" y="15676"/>
                    <a:pt x="13901" y="16268"/>
                  </a:cubicBezTo>
                  <a:cubicBezTo>
                    <a:pt x="13901" y="16933"/>
                    <a:pt x="13605" y="18116"/>
                    <a:pt x="13088" y="19115"/>
                  </a:cubicBezTo>
                  <a:cubicBezTo>
                    <a:pt x="12829" y="19595"/>
                    <a:pt x="12496" y="20076"/>
                    <a:pt x="12164" y="20409"/>
                  </a:cubicBezTo>
                  <a:cubicBezTo>
                    <a:pt x="11794" y="20741"/>
                    <a:pt x="11424" y="20963"/>
                    <a:pt x="11055" y="21000"/>
                  </a:cubicBezTo>
                  <a:lnTo>
                    <a:pt x="10870" y="21000"/>
                  </a:lnTo>
                  <a:cubicBezTo>
                    <a:pt x="10500" y="21000"/>
                    <a:pt x="10315" y="20889"/>
                    <a:pt x="10167" y="20704"/>
                  </a:cubicBezTo>
                  <a:cubicBezTo>
                    <a:pt x="9908" y="20446"/>
                    <a:pt x="9761" y="19965"/>
                    <a:pt x="9687" y="19447"/>
                  </a:cubicBezTo>
                  <a:cubicBezTo>
                    <a:pt x="9576" y="18930"/>
                    <a:pt x="9576" y="18449"/>
                    <a:pt x="9502" y="18079"/>
                  </a:cubicBezTo>
                  <a:lnTo>
                    <a:pt x="9465" y="18042"/>
                  </a:lnTo>
                  <a:lnTo>
                    <a:pt x="9502" y="17931"/>
                  </a:lnTo>
                  <a:cubicBezTo>
                    <a:pt x="9539" y="17821"/>
                    <a:pt x="9502" y="17673"/>
                    <a:pt x="9428" y="17599"/>
                  </a:cubicBezTo>
                  <a:cubicBezTo>
                    <a:pt x="9367" y="17538"/>
                    <a:pt x="9294" y="17510"/>
                    <a:pt x="9223" y="17510"/>
                  </a:cubicBezTo>
                  <a:cubicBezTo>
                    <a:pt x="9165" y="17510"/>
                    <a:pt x="9108" y="17529"/>
                    <a:pt x="9058" y="17562"/>
                  </a:cubicBezTo>
                  <a:cubicBezTo>
                    <a:pt x="8356" y="18042"/>
                    <a:pt x="7616" y="18338"/>
                    <a:pt x="7025" y="18338"/>
                  </a:cubicBezTo>
                  <a:cubicBezTo>
                    <a:pt x="6877" y="18338"/>
                    <a:pt x="6729" y="18338"/>
                    <a:pt x="6581" y="18301"/>
                  </a:cubicBezTo>
                  <a:cubicBezTo>
                    <a:pt x="4991" y="17858"/>
                    <a:pt x="3734" y="16527"/>
                    <a:pt x="2810" y="14900"/>
                  </a:cubicBezTo>
                  <a:cubicBezTo>
                    <a:pt x="1849" y="13273"/>
                    <a:pt x="1257" y="11388"/>
                    <a:pt x="888" y="9909"/>
                  </a:cubicBezTo>
                  <a:cubicBezTo>
                    <a:pt x="703" y="9169"/>
                    <a:pt x="629" y="8430"/>
                    <a:pt x="629" y="7728"/>
                  </a:cubicBezTo>
                  <a:cubicBezTo>
                    <a:pt x="629" y="5731"/>
                    <a:pt x="1294" y="3957"/>
                    <a:pt x="2329" y="2663"/>
                  </a:cubicBezTo>
                  <a:cubicBezTo>
                    <a:pt x="3365" y="1369"/>
                    <a:pt x="4770" y="629"/>
                    <a:pt x="6211" y="629"/>
                  </a:cubicBezTo>
                  <a:close/>
                  <a:moveTo>
                    <a:pt x="6211" y="1"/>
                  </a:moveTo>
                  <a:cubicBezTo>
                    <a:pt x="4548" y="1"/>
                    <a:pt x="2995" y="888"/>
                    <a:pt x="1849" y="2293"/>
                  </a:cubicBezTo>
                  <a:cubicBezTo>
                    <a:pt x="740" y="3661"/>
                    <a:pt x="0" y="5583"/>
                    <a:pt x="0" y="7728"/>
                  </a:cubicBezTo>
                  <a:cubicBezTo>
                    <a:pt x="0" y="8467"/>
                    <a:pt x="111" y="9243"/>
                    <a:pt x="296" y="10057"/>
                  </a:cubicBezTo>
                  <a:cubicBezTo>
                    <a:pt x="666" y="11573"/>
                    <a:pt x="1294" y="13532"/>
                    <a:pt x="2256" y="15233"/>
                  </a:cubicBezTo>
                  <a:cubicBezTo>
                    <a:pt x="3254" y="16933"/>
                    <a:pt x="4585" y="18412"/>
                    <a:pt x="6433" y="18893"/>
                  </a:cubicBezTo>
                  <a:cubicBezTo>
                    <a:pt x="6618" y="18930"/>
                    <a:pt x="6803" y="18967"/>
                    <a:pt x="7025" y="18967"/>
                  </a:cubicBezTo>
                  <a:cubicBezTo>
                    <a:pt x="7663" y="18967"/>
                    <a:pt x="8301" y="18716"/>
                    <a:pt x="8903" y="18377"/>
                  </a:cubicBezTo>
                  <a:lnTo>
                    <a:pt x="8903" y="18377"/>
                  </a:lnTo>
                  <a:cubicBezTo>
                    <a:pt x="8930" y="18537"/>
                    <a:pt x="8957" y="18760"/>
                    <a:pt x="8984" y="19004"/>
                  </a:cubicBezTo>
                  <a:cubicBezTo>
                    <a:pt x="9058" y="19521"/>
                    <a:pt x="9132" y="20150"/>
                    <a:pt x="9391" y="20667"/>
                  </a:cubicBezTo>
                  <a:cubicBezTo>
                    <a:pt x="9502" y="20926"/>
                    <a:pt x="9687" y="21148"/>
                    <a:pt x="9945" y="21333"/>
                  </a:cubicBezTo>
                  <a:cubicBezTo>
                    <a:pt x="10167" y="21518"/>
                    <a:pt x="10500" y="21629"/>
                    <a:pt x="10870" y="21629"/>
                  </a:cubicBezTo>
                  <a:cubicBezTo>
                    <a:pt x="10944" y="21629"/>
                    <a:pt x="11018" y="21629"/>
                    <a:pt x="11091" y="21592"/>
                  </a:cubicBezTo>
                  <a:cubicBezTo>
                    <a:pt x="11683" y="21555"/>
                    <a:pt x="12164" y="21259"/>
                    <a:pt x="12570" y="20852"/>
                  </a:cubicBezTo>
                  <a:cubicBezTo>
                    <a:pt x="13199" y="20261"/>
                    <a:pt x="13679" y="19410"/>
                    <a:pt x="14012" y="18560"/>
                  </a:cubicBezTo>
                  <a:cubicBezTo>
                    <a:pt x="14345" y="17710"/>
                    <a:pt x="14530" y="16859"/>
                    <a:pt x="14530" y="16268"/>
                  </a:cubicBezTo>
                  <a:cubicBezTo>
                    <a:pt x="14530" y="15417"/>
                    <a:pt x="14123" y="14789"/>
                    <a:pt x="13716" y="14345"/>
                  </a:cubicBezTo>
                  <a:cubicBezTo>
                    <a:pt x="13455" y="14084"/>
                    <a:pt x="13194" y="13899"/>
                    <a:pt x="13040" y="13790"/>
                  </a:cubicBezTo>
                  <a:lnTo>
                    <a:pt x="13040" y="13790"/>
                  </a:lnTo>
                  <a:lnTo>
                    <a:pt x="12666" y="8578"/>
                  </a:lnTo>
                  <a:lnTo>
                    <a:pt x="12666" y="8578"/>
                  </a:lnTo>
                  <a:cubicBezTo>
                    <a:pt x="13265" y="8469"/>
                    <a:pt x="14621" y="8046"/>
                    <a:pt x="15935" y="6397"/>
                  </a:cubicBezTo>
                  <a:cubicBezTo>
                    <a:pt x="16156" y="6101"/>
                    <a:pt x="16267" y="5805"/>
                    <a:pt x="16267" y="5472"/>
                  </a:cubicBezTo>
                  <a:cubicBezTo>
                    <a:pt x="16267" y="5140"/>
                    <a:pt x="16156" y="4807"/>
                    <a:pt x="15972" y="4511"/>
                  </a:cubicBezTo>
                  <a:cubicBezTo>
                    <a:pt x="15639" y="3957"/>
                    <a:pt x="15084" y="3439"/>
                    <a:pt x="14419" y="2921"/>
                  </a:cubicBezTo>
                  <a:cubicBezTo>
                    <a:pt x="12348" y="1443"/>
                    <a:pt x="9021" y="149"/>
                    <a:pt x="64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4722;p64">
              <a:extLst>
                <a:ext uri="{FF2B5EF4-FFF2-40B4-BE49-F238E27FC236}">
                  <a16:creationId xmlns:a16="http://schemas.microsoft.com/office/drawing/2014/main" id="{3C804113-427F-1F4F-8E8D-0B624C118ED2}"/>
                </a:ext>
              </a:extLst>
            </p:cNvPr>
            <p:cNvSpPr/>
            <p:nvPr/>
          </p:nvSpPr>
          <p:spPr>
            <a:xfrm>
              <a:off x="3633000" y="2838275"/>
              <a:ext cx="438125" cy="93175"/>
            </a:xfrm>
            <a:custGeom>
              <a:avLst/>
              <a:gdLst/>
              <a:ahLst/>
              <a:cxnLst/>
              <a:rect l="l" t="t" r="r" b="b"/>
              <a:pathLst>
                <a:path w="17525" h="3727" extrusionOk="0">
                  <a:moveTo>
                    <a:pt x="6167" y="0"/>
                  </a:moveTo>
                  <a:cubicBezTo>
                    <a:pt x="5883" y="0"/>
                    <a:pt x="5625" y="10"/>
                    <a:pt x="5398" y="30"/>
                  </a:cubicBezTo>
                  <a:cubicBezTo>
                    <a:pt x="2884" y="251"/>
                    <a:pt x="1738" y="1619"/>
                    <a:pt x="1738" y="1619"/>
                  </a:cubicBezTo>
                  <a:lnTo>
                    <a:pt x="0" y="3061"/>
                  </a:lnTo>
                  <a:lnTo>
                    <a:pt x="17524" y="3727"/>
                  </a:lnTo>
                  <a:cubicBezTo>
                    <a:pt x="17524" y="3727"/>
                    <a:pt x="17007" y="2728"/>
                    <a:pt x="15676" y="1804"/>
                  </a:cubicBezTo>
                  <a:cubicBezTo>
                    <a:pt x="14431" y="963"/>
                    <a:pt x="9025" y="0"/>
                    <a:pt x="616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4723;p64">
              <a:extLst>
                <a:ext uri="{FF2B5EF4-FFF2-40B4-BE49-F238E27FC236}">
                  <a16:creationId xmlns:a16="http://schemas.microsoft.com/office/drawing/2014/main" id="{6962CF1E-07A6-3B40-A9E4-60F7E0862657}"/>
                </a:ext>
              </a:extLst>
            </p:cNvPr>
            <p:cNvSpPr/>
            <p:nvPr/>
          </p:nvSpPr>
          <p:spPr>
            <a:xfrm>
              <a:off x="3624675" y="2830675"/>
              <a:ext cx="454750" cy="108425"/>
            </a:xfrm>
            <a:custGeom>
              <a:avLst/>
              <a:gdLst/>
              <a:ahLst/>
              <a:cxnLst/>
              <a:rect l="l" t="t" r="r" b="b"/>
              <a:pathLst>
                <a:path w="18190" h="4337" extrusionOk="0">
                  <a:moveTo>
                    <a:pt x="6544" y="592"/>
                  </a:moveTo>
                  <a:cubicBezTo>
                    <a:pt x="7949" y="592"/>
                    <a:pt x="9982" y="851"/>
                    <a:pt x="11831" y="1184"/>
                  </a:cubicBezTo>
                  <a:cubicBezTo>
                    <a:pt x="12755" y="1369"/>
                    <a:pt x="13606" y="1554"/>
                    <a:pt x="14345" y="1775"/>
                  </a:cubicBezTo>
                  <a:cubicBezTo>
                    <a:pt x="15047" y="1960"/>
                    <a:pt x="15602" y="2182"/>
                    <a:pt x="15824" y="2367"/>
                  </a:cubicBezTo>
                  <a:cubicBezTo>
                    <a:pt x="16489" y="2811"/>
                    <a:pt x="16933" y="3254"/>
                    <a:pt x="17192" y="3624"/>
                  </a:cubicBezTo>
                  <a:cubicBezTo>
                    <a:pt x="17221" y="3653"/>
                    <a:pt x="17249" y="3683"/>
                    <a:pt x="17275" y="3712"/>
                  </a:cubicBezTo>
                  <a:lnTo>
                    <a:pt x="17275" y="3712"/>
                  </a:lnTo>
                  <a:lnTo>
                    <a:pt x="1146" y="3106"/>
                  </a:lnTo>
                  <a:lnTo>
                    <a:pt x="2293" y="2182"/>
                  </a:lnTo>
                  <a:lnTo>
                    <a:pt x="2330" y="2145"/>
                  </a:lnTo>
                  <a:cubicBezTo>
                    <a:pt x="2367" y="2108"/>
                    <a:pt x="3439" y="851"/>
                    <a:pt x="5768" y="629"/>
                  </a:cubicBezTo>
                  <a:cubicBezTo>
                    <a:pt x="5990" y="629"/>
                    <a:pt x="6248" y="592"/>
                    <a:pt x="6544" y="592"/>
                  </a:cubicBezTo>
                  <a:close/>
                  <a:moveTo>
                    <a:pt x="6544" y="1"/>
                  </a:moveTo>
                  <a:cubicBezTo>
                    <a:pt x="6211" y="1"/>
                    <a:pt x="5953" y="1"/>
                    <a:pt x="5694" y="38"/>
                  </a:cubicBezTo>
                  <a:cubicBezTo>
                    <a:pt x="3241" y="245"/>
                    <a:pt x="2047" y="1517"/>
                    <a:pt x="1871" y="1714"/>
                  </a:cubicBezTo>
                  <a:lnTo>
                    <a:pt x="1871" y="1714"/>
                  </a:lnTo>
                  <a:lnTo>
                    <a:pt x="148" y="3143"/>
                  </a:lnTo>
                  <a:cubicBezTo>
                    <a:pt x="37" y="3217"/>
                    <a:pt x="0" y="3365"/>
                    <a:pt x="37" y="3476"/>
                  </a:cubicBezTo>
                  <a:cubicBezTo>
                    <a:pt x="74" y="3587"/>
                    <a:pt x="185" y="3661"/>
                    <a:pt x="296" y="3661"/>
                  </a:cubicBezTo>
                  <a:lnTo>
                    <a:pt x="17857" y="4326"/>
                  </a:lnTo>
                  <a:cubicBezTo>
                    <a:pt x="17878" y="4333"/>
                    <a:pt x="17898" y="4336"/>
                    <a:pt x="17918" y="4336"/>
                  </a:cubicBezTo>
                  <a:cubicBezTo>
                    <a:pt x="18006" y="4336"/>
                    <a:pt x="18086" y="4276"/>
                    <a:pt x="18116" y="4216"/>
                  </a:cubicBezTo>
                  <a:cubicBezTo>
                    <a:pt x="18190" y="4105"/>
                    <a:pt x="18190" y="3994"/>
                    <a:pt x="18153" y="3883"/>
                  </a:cubicBezTo>
                  <a:cubicBezTo>
                    <a:pt x="18116" y="3883"/>
                    <a:pt x="17598" y="2811"/>
                    <a:pt x="16194" y="1849"/>
                  </a:cubicBezTo>
                  <a:cubicBezTo>
                    <a:pt x="15824" y="1591"/>
                    <a:pt x="15232" y="1406"/>
                    <a:pt x="14493" y="1184"/>
                  </a:cubicBezTo>
                  <a:cubicBezTo>
                    <a:pt x="12312" y="555"/>
                    <a:pt x="8725" y="1"/>
                    <a:pt x="65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4724;p64">
              <a:extLst>
                <a:ext uri="{FF2B5EF4-FFF2-40B4-BE49-F238E27FC236}">
                  <a16:creationId xmlns:a16="http://schemas.microsoft.com/office/drawing/2014/main" id="{19356FB7-C7B9-9842-B3E7-69B4E4515751}"/>
                </a:ext>
              </a:extLst>
            </p:cNvPr>
            <p:cNvSpPr/>
            <p:nvPr/>
          </p:nvSpPr>
          <p:spPr>
            <a:xfrm>
              <a:off x="3174550" y="2857500"/>
              <a:ext cx="244950" cy="223675"/>
            </a:xfrm>
            <a:custGeom>
              <a:avLst/>
              <a:gdLst/>
              <a:ahLst/>
              <a:cxnLst/>
              <a:rect l="l" t="t" r="r" b="b"/>
              <a:pathLst>
                <a:path w="9798" h="8947" extrusionOk="0">
                  <a:moveTo>
                    <a:pt x="6545" y="0"/>
                  </a:moveTo>
                  <a:lnTo>
                    <a:pt x="4992" y="148"/>
                  </a:lnTo>
                  <a:lnTo>
                    <a:pt x="4289" y="2403"/>
                  </a:lnTo>
                  <a:lnTo>
                    <a:pt x="1" y="3623"/>
                  </a:lnTo>
                  <a:lnTo>
                    <a:pt x="1221" y="8947"/>
                  </a:lnTo>
                  <a:lnTo>
                    <a:pt x="5103" y="8762"/>
                  </a:lnTo>
                  <a:lnTo>
                    <a:pt x="6729" y="7061"/>
                  </a:lnTo>
                  <a:lnTo>
                    <a:pt x="9798" y="3771"/>
                  </a:lnTo>
                  <a:lnTo>
                    <a:pt x="9132" y="3253"/>
                  </a:lnTo>
                  <a:lnTo>
                    <a:pt x="6027" y="5176"/>
                  </a:lnTo>
                  <a:lnTo>
                    <a:pt x="6360" y="2218"/>
                  </a:lnTo>
                  <a:lnTo>
                    <a:pt x="6877" y="2921"/>
                  </a:lnTo>
                  <a:lnTo>
                    <a:pt x="7580" y="2218"/>
                  </a:lnTo>
                  <a:lnTo>
                    <a:pt x="654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4725;p64">
              <a:extLst>
                <a:ext uri="{FF2B5EF4-FFF2-40B4-BE49-F238E27FC236}">
                  <a16:creationId xmlns:a16="http://schemas.microsoft.com/office/drawing/2014/main" id="{778D98C2-F998-3740-AC87-B37A48160F41}"/>
                </a:ext>
              </a:extLst>
            </p:cNvPr>
            <p:cNvSpPr/>
            <p:nvPr/>
          </p:nvSpPr>
          <p:spPr>
            <a:xfrm>
              <a:off x="3165325" y="2849175"/>
              <a:ext cx="261575" cy="239575"/>
            </a:xfrm>
            <a:custGeom>
              <a:avLst/>
              <a:gdLst/>
              <a:ahLst/>
              <a:cxnLst/>
              <a:rect l="l" t="t" r="r" b="b"/>
              <a:pathLst>
                <a:path w="10463" h="9583" extrusionOk="0">
                  <a:moveTo>
                    <a:pt x="6729" y="666"/>
                  </a:moveTo>
                  <a:lnTo>
                    <a:pt x="7579" y="2514"/>
                  </a:lnTo>
                  <a:lnTo>
                    <a:pt x="7283" y="2773"/>
                  </a:lnTo>
                  <a:lnTo>
                    <a:pt x="6987" y="2366"/>
                  </a:lnTo>
                  <a:cubicBezTo>
                    <a:pt x="6914" y="2292"/>
                    <a:pt x="6803" y="2255"/>
                    <a:pt x="6655" y="2255"/>
                  </a:cubicBezTo>
                  <a:cubicBezTo>
                    <a:pt x="6544" y="2292"/>
                    <a:pt x="6470" y="2403"/>
                    <a:pt x="6433" y="2514"/>
                  </a:cubicBezTo>
                  <a:lnTo>
                    <a:pt x="6100" y="5472"/>
                  </a:lnTo>
                  <a:cubicBezTo>
                    <a:pt x="6063" y="5583"/>
                    <a:pt x="6137" y="5694"/>
                    <a:pt x="6248" y="5768"/>
                  </a:cubicBezTo>
                  <a:cubicBezTo>
                    <a:pt x="6285" y="5805"/>
                    <a:pt x="6340" y="5823"/>
                    <a:pt x="6396" y="5823"/>
                  </a:cubicBezTo>
                  <a:cubicBezTo>
                    <a:pt x="6451" y="5823"/>
                    <a:pt x="6507" y="5805"/>
                    <a:pt x="6544" y="5768"/>
                  </a:cubicBezTo>
                  <a:lnTo>
                    <a:pt x="9501" y="3993"/>
                  </a:lnTo>
                  <a:lnTo>
                    <a:pt x="9686" y="4141"/>
                  </a:lnTo>
                  <a:lnTo>
                    <a:pt x="6877" y="7210"/>
                  </a:lnTo>
                  <a:lnTo>
                    <a:pt x="5324" y="8799"/>
                  </a:lnTo>
                  <a:lnTo>
                    <a:pt x="1831" y="8972"/>
                  </a:lnTo>
                  <a:lnTo>
                    <a:pt x="1831" y="8972"/>
                  </a:lnTo>
                  <a:lnTo>
                    <a:pt x="702" y="4178"/>
                  </a:lnTo>
                  <a:lnTo>
                    <a:pt x="4769" y="3032"/>
                  </a:lnTo>
                  <a:cubicBezTo>
                    <a:pt x="4843" y="2995"/>
                    <a:pt x="4954" y="2921"/>
                    <a:pt x="4954" y="2847"/>
                  </a:cubicBezTo>
                  <a:lnTo>
                    <a:pt x="5583" y="777"/>
                  </a:lnTo>
                  <a:lnTo>
                    <a:pt x="6729" y="666"/>
                  </a:lnTo>
                  <a:close/>
                  <a:moveTo>
                    <a:pt x="6877" y="0"/>
                  </a:moveTo>
                  <a:lnTo>
                    <a:pt x="5324" y="185"/>
                  </a:lnTo>
                  <a:cubicBezTo>
                    <a:pt x="5213" y="185"/>
                    <a:pt x="5102" y="296"/>
                    <a:pt x="5065" y="407"/>
                  </a:cubicBezTo>
                  <a:lnTo>
                    <a:pt x="4436" y="2477"/>
                  </a:lnTo>
                  <a:lnTo>
                    <a:pt x="259" y="3660"/>
                  </a:lnTo>
                  <a:cubicBezTo>
                    <a:pt x="111" y="3697"/>
                    <a:pt x="0" y="3845"/>
                    <a:pt x="37" y="4030"/>
                  </a:cubicBezTo>
                  <a:lnTo>
                    <a:pt x="1294" y="9354"/>
                  </a:lnTo>
                  <a:cubicBezTo>
                    <a:pt x="1326" y="9482"/>
                    <a:pt x="1442" y="9583"/>
                    <a:pt x="1569" y="9583"/>
                  </a:cubicBezTo>
                  <a:cubicBezTo>
                    <a:pt x="1588" y="9583"/>
                    <a:pt x="1607" y="9581"/>
                    <a:pt x="1627" y="9576"/>
                  </a:cubicBezTo>
                  <a:lnTo>
                    <a:pt x="5472" y="9391"/>
                  </a:lnTo>
                  <a:cubicBezTo>
                    <a:pt x="5546" y="9391"/>
                    <a:pt x="5620" y="9354"/>
                    <a:pt x="5693" y="9317"/>
                  </a:cubicBezTo>
                  <a:lnTo>
                    <a:pt x="7320" y="7616"/>
                  </a:lnTo>
                  <a:lnTo>
                    <a:pt x="10389" y="4289"/>
                  </a:lnTo>
                  <a:cubicBezTo>
                    <a:pt x="10426" y="4252"/>
                    <a:pt x="10463" y="4141"/>
                    <a:pt x="10463" y="4067"/>
                  </a:cubicBezTo>
                  <a:cubicBezTo>
                    <a:pt x="10463" y="3993"/>
                    <a:pt x="10426" y="3919"/>
                    <a:pt x="10352" y="3845"/>
                  </a:cubicBezTo>
                  <a:lnTo>
                    <a:pt x="9686" y="3365"/>
                  </a:lnTo>
                  <a:cubicBezTo>
                    <a:pt x="9643" y="3321"/>
                    <a:pt x="9574" y="3303"/>
                    <a:pt x="9503" y="3303"/>
                  </a:cubicBezTo>
                  <a:cubicBezTo>
                    <a:pt x="9452" y="3303"/>
                    <a:pt x="9400" y="3312"/>
                    <a:pt x="9354" y="3328"/>
                  </a:cubicBezTo>
                  <a:lnTo>
                    <a:pt x="6766" y="4917"/>
                  </a:lnTo>
                  <a:lnTo>
                    <a:pt x="6950" y="3365"/>
                  </a:lnTo>
                  <a:lnTo>
                    <a:pt x="7024" y="3439"/>
                  </a:lnTo>
                  <a:cubicBezTo>
                    <a:pt x="7061" y="3512"/>
                    <a:pt x="7135" y="3549"/>
                    <a:pt x="7246" y="3549"/>
                  </a:cubicBezTo>
                  <a:cubicBezTo>
                    <a:pt x="7266" y="3559"/>
                    <a:pt x="7289" y="3564"/>
                    <a:pt x="7312" y="3564"/>
                  </a:cubicBezTo>
                  <a:cubicBezTo>
                    <a:pt x="7374" y="3564"/>
                    <a:pt x="7441" y="3530"/>
                    <a:pt x="7468" y="3476"/>
                  </a:cubicBezTo>
                  <a:lnTo>
                    <a:pt x="8171" y="2773"/>
                  </a:lnTo>
                  <a:cubicBezTo>
                    <a:pt x="8281" y="2699"/>
                    <a:pt x="8281" y="2551"/>
                    <a:pt x="8244" y="2440"/>
                  </a:cubicBezTo>
                  <a:lnTo>
                    <a:pt x="7209" y="185"/>
                  </a:lnTo>
                  <a:cubicBezTo>
                    <a:pt x="7135" y="74"/>
                    <a:pt x="7024" y="0"/>
                    <a:pt x="687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4726;p64">
              <a:extLst>
                <a:ext uri="{FF2B5EF4-FFF2-40B4-BE49-F238E27FC236}">
                  <a16:creationId xmlns:a16="http://schemas.microsoft.com/office/drawing/2014/main" id="{53E943FF-188E-374B-ACB2-D87544FE6811}"/>
                </a:ext>
              </a:extLst>
            </p:cNvPr>
            <p:cNvSpPr/>
            <p:nvPr/>
          </p:nvSpPr>
          <p:spPr>
            <a:xfrm>
              <a:off x="3119100" y="3076550"/>
              <a:ext cx="183025" cy="423600"/>
            </a:xfrm>
            <a:custGeom>
              <a:avLst/>
              <a:gdLst/>
              <a:ahLst/>
              <a:cxnLst/>
              <a:rect l="l" t="t" r="r" b="b"/>
              <a:pathLst>
                <a:path w="7321" h="16944" extrusionOk="0">
                  <a:moveTo>
                    <a:pt x="7321" y="0"/>
                  </a:moveTo>
                  <a:lnTo>
                    <a:pt x="3439" y="185"/>
                  </a:lnTo>
                  <a:lnTo>
                    <a:pt x="148" y="13975"/>
                  </a:lnTo>
                  <a:lnTo>
                    <a:pt x="0" y="14345"/>
                  </a:lnTo>
                  <a:cubicBezTo>
                    <a:pt x="1103" y="16435"/>
                    <a:pt x="2918" y="16943"/>
                    <a:pt x="4422" y="16943"/>
                  </a:cubicBezTo>
                  <a:cubicBezTo>
                    <a:pt x="5844" y="16943"/>
                    <a:pt x="6988" y="16489"/>
                    <a:pt x="6988" y="16489"/>
                  </a:cubicBezTo>
                  <a:lnTo>
                    <a:pt x="732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4727;p64">
              <a:extLst>
                <a:ext uri="{FF2B5EF4-FFF2-40B4-BE49-F238E27FC236}">
                  <a16:creationId xmlns:a16="http://schemas.microsoft.com/office/drawing/2014/main" id="{B4300D1F-E676-B540-AF55-05787D2063BB}"/>
                </a:ext>
              </a:extLst>
            </p:cNvPr>
            <p:cNvSpPr/>
            <p:nvPr/>
          </p:nvSpPr>
          <p:spPr>
            <a:xfrm>
              <a:off x="3110775" y="3068775"/>
              <a:ext cx="198750" cy="439425"/>
            </a:xfrm>
            <a:custGeom>
              <a:avLst/>
              <a:gdLst/>
              <a:ahLst/>
              <a:cxnLst/>
              <a:rect l="l" t="t" r="r" b="b"/>
              <a:pathLst>
                <a:path w="7950" h="17577" extrusionOk="0">
                  <a:moveTo>
                    <a:pt x="7321" y="644"/>
                  </a:moveTo>
                  <a:lnTo>
                    <a:pt x="6993" y="16588"/>
                  </a:lnTo>
                  <a:lnTo>
                    <a:pt x="6993" y="16588"/>
                  </a:lnTo>
                  <a:cubicBezTo>
                    <a:pt x="6621" y="16705"/>
                    <a:pt x="5745" y="16948"/>
                    <a:pt x="4733" y="16948"/>
                  </a:cubicBezTo>
                  <a:cubicBezTo>
                    <a:pt x="3994" y="16948"/>
                    <a:pt x="3217" y="16837"/>
                    <a:pt x="2515" y="16467"/>
                  </a:cubicBezTo>
                  <a:cubicBezTo>
                    <a:pt x="1841" y="16113"/>
                    <a:pt x="1168" y="15555"/>
                    <a:pt x="658" y="14663"/>
                  </a:cubicBezTo>
                  <a:lnTo>
                    <a:pt x="658" y="14663"/>
                  </a:lnTo>
                  <a:lnTo>
                    <a:pt x="740" y="14360"/>
                  </a:lnTo>
                  <a:lnTo>
                    <a:pt x="777" y="14360"/>
                  </a:lnTo>
                  <a:lnTo>
                    <a:pt x="4031" y="792"/>
                  </a:lnTo>
                  <a:lnTo>
                    <a:pt x="7321" y="644"/>
                  </a:lnTo>
                  <a:close/>
                  <a:moveTo>
                    <a:pt x="7699" y="1"/>
                  </a:moveTo>
                  <a:cubicBezTo>
                    <a:pt x="7673" y="1"/>
                    <a:pt x="7646" y="5"/>
                    <a:pt x="7617" y="15"/>
                  </a:cubicBezTo>
                  <a:lnTo>
                    <a:pt x="3772" y="200"/>
                  </a:lnTo>
                  <a:cubicBezTo>
                    <a:pt x="3624" y="200"/>
                    <a:pt x="3513" y="311"/>
                    <a:pt x="3476" y="422"/>
                  </a:cubicBezTo>
                  <a:lnTo>
                    <a:pt x="149" y="14175"/>
                  </a:lnTo>
                  <a:lnTo>
                    <a:pt x="38" y="14582"/>
                  </a:lnTo>
                  <a:cubicBezTo>
                    <a:pt x="1" y="14656"/>
                    <a:pt x="38" y="14730"/>
                    <a:pt x="75" y="14804"/>
                  </a:cubicBezTo>
                  <a:cubicBezTo>
                    <a:pt x="629" y="15913"/>
                    <a:pt x="1406" y="16615"/>
                    <a:pt x="2256" y="17022"/>
                  </a:cubicBezTo>
                  <a:cubicBezTo>
                    <a:pt x="3069" y="17429"/>
                    <a:pt x="3957" y="17576"/>
                    <a:pt x="4733" y="17576"/>
                  </a:cubicBezTo>
                  <a:cubicBezTo>
                    <a:pt x="6212" y="17576"/>
                    <a:pt x="7395" y="17096"/>
                    <a:pt x="7432" y="17096"/>
                  </a:cubicBezTo>
                  <a:cubicBezTo>
                    <a:pt x="7543" y="17022"/>
                    <a:pt x="7617" y="16948"/>
                    <a:pt x="7617" y="16800"/>
                  </a:cubicBezTo>
                  <a:lnTo>
                    <a:pt x="7949" y="311"/>
                  </a:lnTo>
                  <a:cubicBezTo>
                    <a:pt x="7949" y="237"/>
                    <a:pt x="7912" y="126"/>
                    <a:pt x="7875" y="89"/>
                  </a:cubicBezTo>
                  <a:cubicBezTo>
                    <a:pt x="7821" y="35"/>
                    <a:pt x="7767" y="1"/>
                    <a:pt x="76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4728;p64">
              <a:extLst>
                <a:ext uri="{FF2B5EF4-FFF2-40B4-BE49-F238E27FC236}">
                  <a16:creationId xmlns:a16="http://schemas.microsoft.com/office/drawing/2014/main" id="{A2C02586-245E-5145-817F-8EDCB039A47E}"/>
                </a:ext>
              </a:extLst>
            </p:cNvPr>
            <p:cNvSpPr/>
            <p:nvPr/>
          </p:nvSpPr>
          <p:spPr>
            <a:xfrm>
              <a:off x="3104300" y="2951775"/>
              <a:ext cx="378050" cy="561575"/>
            </a:xfrm>
            <a:custGeom>
              <a:avLst/>
              <a:gdLst/>
              <a:ahLst/>
              <a:cxnLst/>
              <a:rect l="l" t="t" r="r" b="b"/>
              <a:pathLst>
                <a:path w="15122" h="22463" extrusionOk="0">
                  <a:moveTo>
                    <a:pt x="12608" y="0"/>
                  </a:moveTo>
                  <a:lnTo>
                    <a:pt x="777" y="18559"/>
                  </a:lnTo>
                  <a:cubicBezTo>
                    <a:pt x="777" y="18559"/>
                    <a:pt x="1" y="20888"/>
                    <a:pt x="2922" y="22072"/>
                  </a:cubicBezTo>
                  <a:cubicBezTo>
                    <a:pt x="3637" y="22356"/>
                    <a:pt x="4284" y="22463"/>
                    <a:pt x="4852" y="22463"/>
                  </a:cubicBezTo>
                  <a:cubicBezTo>
                    <a:pt x="6576" y="22463"/>
                    <a:pt x="7580" y="21480"/>
                    <a:pt x="7580" y="21480"/>
                  </a:cubicBezTo>
                  <a:lnTo>
                    <a:pt x="15122" y="14714"/>
                  </a:lnTo>
                  <a:lnTo>
                    <a:pt x="1260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4729;p64">
              <a:extLst>
                <a:ext uri="{FF2B5EF4-FFF2-40B4-BE49-F238E27FC236}">
                  <a16:creationId xmlns:a16="http://schemas.microsoft.com/office/drawing/2014/main" id="{DD840903-69F4-9B45-83F4-15A971C72CC2}"/>
                </a:ext>
              </a:extLst>
            </p:cNvPr>
            <p:cNvSpPr/>
            <p:nvPr/>
          </p:nvSpPr>
          <p:spPr>
            <a:xfrm>
              <a:off x="3113550" y="2944025"/>
              <a:ext cx="376200" cy="577100"/>
            </a:xfrm>
            <a:custGeom>
              <a:avLst/>
              <a:gdLst/>
              <a:ahLst/>
              <a:cxnLst/>
              <a:rect l="l" t="t" r="r" b="b"/>
              <a:pathLst>
                <a:path w="15048" h="23084" extrusionOk="0">
                  <a:moveTo>
                    <a:pt x="12046" y="1166"/>
                  </a:moveTo>
                  <a:lnTo>
                    <a:pt x="14419" y="14913"/>
                  </a:lnTo>
                  <a:lnTo>
                    <a:pt x="6988" y="21568"/>
                  </a:lnTo>
                  <a:cubicBezTo>
                    <a:pt x="6951" y="21605"/>
                    <a:pt x="6027" y="22455"/>
                    <a:pt x="4511" y="22455"/>
                  </a:cubicBezTo>
                  <a:cubicBezTo>
                    <a:pt x="3957" y="22455"/>
                    <a:pt x="3365" y="22345"/>
                    <a:pt x="2663" y="22086"/>
                  </a:cubicBezTo>
                  <a:cubicBezTo>
                    <a:pt x="1775" y="21716"/>
                    <a:pt x="1258" y="21272"/>
                    <a:pt x="999" y="20829"/>
                  </a:cubicBezTo>
                  <a:cubicBezTo>
                    <a:pt x="703" y="20385"/>
                    <a:pt x="629" y="19941"/>
                    <a:pt x="629" y="19572"/>
                  </a:cubicBezTo>
                  <a:cubicBezTo>
                    <a:pt x="629" y="19387"/>
                    <a:pt x="666" y="19239"/>
                    <a:pt x="666" y="19128"/>
                  </a:cubicBezTo>
                  <a:lnTo>
                    <a:pt x="703" y="19017"/>
                  </a:lnTo>
                  <a:lnTo>
                    <a:pt x="703" y="18996"/>
                  </a:lnTo>
                  <a:lnTo>
                    <a:pt x="703" y="18996"/>
                  </a:lnTo>
                  <a:lnTo>
                    <a:pt x="12046" y="1166"/>
                  </a:lnTo>
                  <a:close/>
                  <a:moveTo>
                    <a:pt x="12187" y="0"/>
                  </a:moveTo>
                  <a:cubicBezTo>
                    <a:pt x="12097" y="0"/>
                    <a:pt x="12007" y="42"/>
                    <a:pt x="11979" y="125"/>
                  </a:cubicBezTo>
                  <a:lnTo>
                    <a:pt x="149" y="18721"/>
                  </a:lnTo>
                  <a:lnTo>
                    <a:pt x="112" y="18795"/>
                  </a:lnTo>
                  <a:cubicBezTo>
                    <a:pt x="112" y="18795"/>
                    <a:pt x="1" y="19128"/>
                    <a:pt x="1" y="19572"/>
                  </a:cubicBezTo>
                  <a:cubicBezTo>
                    <a:pt x="1" y="20015"/>
                    <a:pt x="112" y="20570"/>
                    <a:pt x="481" y="21162"/>
                  </a:cubicBezTo>
                  <a:cubicBezTo>
                    <a:pt x="814" y="21716"/>
                    <a:pt x="1443" y="22271"/>
                    <a:pt x="2441" y="22640"/>
                  </a:cubicBezTo>
                  <a:cubicBezTo>
                    <a:pt x="3180" y="22973"/>
                    <a:pt x="3883" y="23084"/>
                    <a:pt x="4511" y="23084"/>
                  </a:cubicBezTo>
                  <a:cubicBezTo>
                    <a:pt x="6323" y="23084"/>
                    <a:pt x="7395" y="22049"/>
                    <a:pt x="7395" y="22012"/>
                  </a:cubicBezTo>
                  <a:lnTo>
                    <a:pt x="14937" y="15246"/>
                  </a:lnTo>
                  <a:cubicBezTo>
                    <a:pt x="15011" y="15172"/>
                    <a:pt x="15048" y="15061"/>
                    <a:pt x="15048" y="14950"/>
                  </a:cubicBezTo>
                  <a:lnTo>
                    <a:pt x="12534" y="236"/>
                  </a:lnTo>
                  <a:cubicBezTo>
                    <a:pt x="12497" y="125"/>
                    <a:pt x="12423" y="14"/>
                    <a:pt x="12275" y="14"/>
                  </a:cubicBezTo>
                  <a:cubicBezTo>
                    <a:pt x="12247" y="5"/>
                    <a:pt x="12217" y="0"/>
                    <a:pt x="1218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4730;p64">
              <a:extLst>
                <a:ext uri="{FF2B5EF4-FFF2-40B4-BE49-F238E27FC236}">
                  <a16:creationId xmlns:a16="http://schemas.microsoft.com/office/drawing/2014/main" id="{6470AEA4-E720-CE4C-B9D0-823DE618FE27}"/>
                </a:ext>
              </a:extLst>
            </p:cNvPr>
            <p:cNvSpPr/>
            <p:nvPr/>
          </p:nvSpPr>
          <p:spPr>
            <a:xfrm>
              <a:off x="4058150" y="2922175"/>
              <a:ext cx="1011175" cy="521400"/>
            </a:xfrm>
            <a:custGeom>
              <a:avLst/>
              <a:gdLst/>
              <a:ahLst/>
              <a:cxnLst/>
              <a:rect l="l" t="t" r="r" b="b"/>
              <a:pathLst>
                <a:path w="40447" h="20856" extrusionOk="0">
                  <a:moveTo>
                    <a:pt x="7173" y="1"/>
                  </a:moveTo>
                  <a:lnTo>
                    <a:pt x="1" y="10649"/>
                  </a:lnTo>
                  <a:lnTo>
                    <a:pt x="15861" y="20113"/>
                  </a:lnTo>
                  <a:cubicBezTo>
                    <a:pt x="16705" y="20604"/>
                    <a:pt x="17644" y="20855"/>
                    <a:pt x="18582" y="20855"/>
                  </a:cubicBezTo>
                  <a:cubicBezTo>
                    <a:pt x="19410" y="20855"/>
                    <a:pt x="20237" y="20660"/>
                    <a:pt x="21000" y="20261"/>
                  </a:cubicBezTo>
                  <a:lnTo>
                    <a:pt x="40446" y="10353"/>
                  </a:lnTo>
                  <a:lnTo>
                    <a:pt x="38968" y="7617"/>
                  </a:lnTo>
                  <a:lnTo>
                    <a:pt x="21591" y="13680"/>
                  </a:lnTo>
                  <a:lnTo>
                    <a:pt x="717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4731;p64">
              <a:extLst>
                <a:ext uri="{FF2B5EF4-FFF2-40B4-BE49-F238E27FC236}">
                  <a16:creationId xmlns:a16="http://schemas.microsoft.com/office/drawing/2014/main" id="{C59A96A0-AA30-5B48-A955-8F9A83B2350E}"/>
                </a:ext>
              </a:extLst>
            </p:cNvPr>
            <p:cNvSpPr/>
            <p:nvPr/>
          </p:nvSpPr>
          <p:spPr>
            <a:xfrm>
              <a:off x="4049825" y="2914800"/>
              <a:ext cx="1026900" cy="537025"/>
            </a:xfrm>
            <a:custGeom>
              <a:avLst/>
              <a:gdLst/>
              <a:ahLst/>
              <a:cxnLst/>
              <a:rect l="l" t="t" r="r" b="b"/>
              <a:pathLst>
                <a:path w="41076" h="21481" extrusionOk="0">
                  <a:moveTo>
                    <a:pt x="7540" y="760"/>
                  </a:moveTo>
                  <a:lnTo>
                    <a:pt x="21740" y="14197"/>
                  </a:lnTo>
                  <a:cubicBezTo>
                    <a:pt x="21794" y="14251"/>
                    <a:pt x="21868" y="14285"/>
                    <a:pt x="21947" y="14285"/>
                  </a:cubicBezTo>
                  <a:cubicBezTo>
                    <a:pt x="21976" y="14285"/>
                    <a:pt x="22006" y="14281"/>
                    <a:pt x="22035" y="14271"/>
                  </a:cubicBezTo>
                  <a:lnTo>
                    <a:pt x="39153" y="8282"/>
                  </a:lnTo>
                  <a:lnTo>
                    <a:pt x="40336" y="10500"/>
                  </a:lnTo>
                  <a:lnTo>
                    <a:pt x="21222" y="20297"/>
                  </a:lnTo>
                  <a:cubicBezTo>
                    <a:pt x="20483" y="20667"/>
                    <a:pt x="19706" y="20852"/>
                    <a:pt x="18930" y="20852"/>
                  </a:cubicBezTo>
                  <a:cubicBezTo>
                    <a:pt x="18043" y="20852"/>
                    <a:pt x="17155" y="20593"/>
                    <a:pt x="16342" y="20149"/>
                  </a:cubicBezTo>
                  <a:lnTo>
                    <a:pt x="740" y="10833"/>
                  </a:lnTo>
                  <a:lnTo>
                    <a:pt x="7540" y="760"/>
                  </a:lnTo>
                  <a:close/>
                  <a:moveTo>
                    <a:pt x="7469" y="0"/>
                  </a:moveTo>
                  <a:cubicBezTo>
                    <a:pt x="7358" y="0"/>
                    <a:pt x="7284" y="74"/>
                    <a:pt x="7247" y="148"/>
                  </a:cubicBezTo>
                  <a:lnTo>
                    <a:pt x="75" y="10759"/>
                  </a:lnTo>
                  <a:cubicBezTo>
                    <a:pt x="1" y="10833"/>
                    <a:pt x="1" y="10944"/>
                    <a:pt x="38" y="11017"/>
                  </a:cubicBezTo>
                  <a:cubicBezTo>
                    <a:pt x="38" y="11091"/>
                    <a:pt x="75" y="11165"/>
                    <a:pt x="149" y="11202"/>
                  </a:cubicBezTo>
                  <a:lnTo>
                    <a:pt x="16046" y="20667"/>
                  </a:lnTo>
                  <a:cubicBezTo>
                    <a:pt x="16933" y="21184"/>
                    <a:pt x="17932" y="21480"/>
                    <a:pt x="18930" y="21480"/>
                  </a:cubicBezTo>
                  <a:cubicBezTo>
                    <a:pt x="19817" y="21480"/>
                    <a:pt x="20667" y="21258"/>
                    <a:pt x="21481" y="20852"/>
                  </a:cubicBezTo>
                  <a:lnTo>
                    <a:pt x="40927" y="10907"/>
                  </a:lnTo>
                  <a:cubicBezTo>
                    <a:pt x="40964" y="10870"/>
                    <a:pt x="41038" y="10833"/>
                    <a:pt x="41075" y="10722"/>
                  </a:cubicBezTo>
                  <a:cubicBezTo>
                    <a:pt x="41075" y="10648"/>
                    <a:pt x="41075" y="10574"/>
                    <a:pt x="41038" y="10500"/>
                  </a:cubicBezTo>
                  <a:lnTo>
                    <a:pt x="39559" y="7764"/>
                  </a:lnTo>
                  <a:cubicBezTo>
                    <a:pt x="39531" y="7651"/>
                    <a:pt x="39417" y="7603"/>
                    <a:pt x="39298" y="7603"/>
                  </a:cubicBezTo>
                  <a:cubicBezTo>
                    <a:pt x="39262" y="7603"/>
                    <a:pt x="39225" y="7607"/>
                    <a:pt x="39190" y="7616"/>
                  </a:cubicBezTo>
                  <a:lnTo>
                    <a:pt x="21998" y="13605"/>
                  </a:lnTo>
                  <a:lnTo>
                    <a:pt x="7691" y="74"/>
                  </a:lnTo>
                  <a:cubicBezTo>
                    <a:pt x="7617" y="37"/>
                    <a:pt x="7543" y="0"/>
                    <a:pt x="746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4732;p64">
              <a:extLst>
                <a:ext uri="{FF2B5EF4-FFF2-40B4-BE49-F238E27FC236}">
                  <a16:creationId xmlns:a16="http://schemas.microsoft.com/office/drawing/2014/main" id="{AAFE784F-3E87-664B-B4E2-EBB8E5DCC9FD}"/>
                </a:ext>
              </a:extLst>
            </p:cNvPr>
            <p:cNvSpPr/>
            <p:nvPr/>
          </p:nvSpPr>
          <p:spPr>
            <a:xfrm>
              <a:off x="5032325" y="2936500"/>
              <a:ext cx="282850" cy="248425"/>
            </a:xfrm>
            <a:custGeom>
              <a:avLst/>
              <a:gdLst/>
              <a:ahLst/>
              <a:cxnLst/>
              <a:rect l="l" t="t" r="r" b="b"/>
              <a:pathLst>
                <a:path w="11314" h="9937" extrusionOk="0">
                  <a:moveTo>
                    <a:pt x="3692" y="1"/>
                  </a:moveTo>
                  <a:cubicBezTo>
                    <a:pt x="3456" y="1"/>
                    <a:pt x="3291" y="130"/>
                    <a:pt x="3291" y="130"/>
                  </a:cubicBezTo>
                  <a:lnTo>
                    <a:pt x="1479" y="4197"/>
                  </a:lnTo>
                  <a:lnTo>
                    <a:pt x="1" y="7044"/>
                  </a:lnTo>
                  <a:lnTo>
                    <a:pt x="1479" y="9780"/>
                  </a:lnTo>
                  <a:cubicBezTo>
                    <a:pt x="1479" y="9780"/>
                    <a:pt x="2594" y="9936"/>
                    <a:pt x="3401" y="9936"/>
                  </a:cubicBezTo>
                  <a:cubicBezTo>
                    <a:pt x="3704" y="9936"/>
                    <a:pt x="3963" y="9914"/>
                    <a:pt x="4104" y="9854"/>
                  </a:cubicBezTo>
                  <a:cubicBezTo>
                    <a:pt x="4474" y="9669"/>
                    <a:pt x="5546" y="9077"/>
                    <a:pt x="6175" y="8671"/>
                  </a:cubicBezTo>
                  <a:cubicBezTo>
                    <a:pt x="6470" y="8486"/>
                    <a:pt x="6692" y="8153"/>
                    <a:pt x="6766" y="7783"/>
                  </a:cubicBezTo>
                  <a:lnTo>
                    <a:pt x="7173" y="4863"/>
                  </a:lnTo>
                  <a:cubicBezTo>
                    <a:pt x="7173" y="4863"/>
                    <a:pt x="9391" y="3864"/>
                    <a:pt x="10796" y="3014"/>
                  </a:cubicBezTo>
                  <a:cubicBezTo>
                    <a:pt x="11314" y="2681"/>
                    <a:pt x="10759" y="2090"/>
                    <a:pt x="10537" y="1905"/>
                  </a:cubicBezTo>
                  <a:cubicBezTo>
                    <a:pt x="10467" y="1835"/>
                    <a:pt x="10382" y="1809"/>
                    <a:pt x="10291" y="1809"/>
                  </a:cubicBezTo>
                  <a:cubicBezTo>
                    <a:pt x="10239" y="1809"/>
                    <a:pt x="10185" y="1818"/>
                    <a:pt x="10131" y="1831"/>
                  </a:cubicBezTo>
                  <a:lnTo>
                    <a:pt x="5805" y="3495"/>
                  </a:lnTo>
                  <a:lnTo>
                    <a:pt x="3846" y="3162"/>
                  </a:lnTo>
                  <a:cubicBezTo>
                    <a:pt x="4067" y="2423"/>
                    <a:pt x="4659" y="722"/>
                    <a:pt x="4326" y="352"/>
                  </a:cubicBezTo>
                  <a:cubicBezTo>
                    <a:pt x="4101" y="78"/>
                    <a:pt x="3875" y="1"/>
                    <a:pt x="369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4733;p64">
              <a:extLst>
                <a:ext uri="{FF2B5EF4-FFF2-40B4-BE49-F238E27FC236}">
                  <a16:creationId xmlns:a16="http://schemas.microsoft.com/office/drawing/2014/main" id="{7B408272-84BE-1F44-8369-E8893CF98055}"/>
                </a:ext>
              </a:extLst>
            </p:cNvPr>
            <p:cNvSpPr/>
            <p:nvPr/>
          </p:nvSpPr>
          <p:spPr>
            <a:xfrm>
              <a:off x="5024000" y="2928650"/>
              <a:ext cx="291175" cy="263450"/>
            </a:xfrm>
            <a:custGeom>
              <a:avLst/>
              <a:gdLst/>
              <a:ahLst/>
              <a:cxnLst/>
              <a:rect l="l" t="t" r="r" b="b"/>
              <a:pathLst>
                <a:path w="11647" h="10538" extrusionOk="0">
                  <a:moveTo>
                    <a:pt x="4031" y="629"/>
                  </a:moveTo>
                  <a:cubicBezTo>
                    <a:pt x="4142" y="629"/>
                    <a:pt x="4252" y="666"/>
                    <a:pt x="4400" y="851"/>
                  </a:cubicBezTo>
                  <a:cubicBezTo>
                    <a:pt x="4437" y="851"/>
                    <a:pt x="4437" y="925"/>
                    <a:pt x="4437" y="1036"/>
                  </a:cubicBezTo>
                  <a:cubicBezTo>
                    <a:pt x="4437" y="1295"/>
                    <a:pt x="4363" y="1775"/>
                    <a:pt x="4216" y="2219"/>
                  </a:cubicBezTo>
                  <a:cubicBezTo>
                    <a:pt x="4105" y="2663"/>
                    <a:pt x="3957" y="3069"/>
                    <a:pt x="3883" y="3402"/>
                  </a:cubicBezTo>
                  <a:cubicBezTo>
                    <a:pt x="3883" y="3476"/>
                    <a:pt x="3883" y="3550"/>
                    <a:pt x="3920" y="3624"/>
                  </a:cubicBezTo>
                  <a:cubicBezTo>
                    <a:pt x="3957" y="3698"/>
                    <a:pt x="4031" y="3772"/>
                    <a:pt x="4142" y="3772"/>
                  </a:cubicBezTo>
                  <a:lnTo>
                    <a:pt x="6101" y="4104"/>
                  </a:lnTo>
                  <a:lnTo>
                    <a:pt x="6249" y="4104"/>
                  </a:lnTo>
                  <a:lnTo>
                    <a:pt x="10574" y="2441"/>
                  </a:lnTo>
                  <a:lnTo>
                    <a:pt x="10685" y="2441"/>
                  </a:lnTo>
                  <a:cubicBezTo>
                    <a:pt x="10722" y="2515"/>
                    <a:pt x="10833" y="2589"/>
                    <a:pt x="10907" y="2700"/>
                  </a:cubicBezTo>
                  <a:cubicBezTo>
                    <a:pt x="10981" y="2811"/>
                    <a:pt x="11018" y="2921"/>
                    <a:pt x="11018" y="2958"/>
                  </a:cubicBezTo>
                  <a:lnTo>
                    <a:pt x="11018" y="2995"/>
                  </a:lnTo>
                  <a:lnTo>
                    <a:pt x="10944" y="3069"/>
                  </a:lnTo>
                  <a:cubicBezTo>
                    <a:pt x="10279" y="3476"/>
                    <a:pt x="9391" y="3920"/>
                    <a:pt x="8652" y="4289"/>
                  </a:cubicBezTo>
                  <a:cubicBezTo>
                    <a:pt x="8319" y="4437"/>
                    <a:pt x="7987" y="4622"/>
                    <a:pt x="7765" y="4696"/>
                  </a:cubicBezTo>
                  <a:cubicBezTo>
                    <a:pt x="7543" y="4807"/>
                    <a:pt x="7395" y="4881"/>
                    <a:pt x="7395" y="4881"/>
                  </a:cubicBezTo>
                  <a:cubicBezTo>
                    <a:pt x="7284" y="4918"/>
                    <a:pt x="7247" y="5029"/>
                    <a:pt x="7210" y="5103"/>
                  </a:cubicBezTo>
                  <a:lnTo>
                    <a:pt x="6766" y="8060"/>
                  </a:lnTo>
                  <a:cubicBezTo>
                    <a:pt x="6730" y="8356"/>
                    <a:pt x="6582" y="8578"/>
                    <a:pt x="6323" y="8726"/>
                  </a:cubicBezTo>
                  <a:cubicBezTo>
                    <a:pt x="6027" y="8911"/>
                    <a:pt x="5620" y="9169"/>
                    <a:pt x="5214" y="9391"/>
                  </a:cubicBezTo>
                  <a:cubicBezTo>
                    <a:pt x="4844" y="9613"/>
                    <a:pt x="4474" y="9798"/>
                    <a:pt x="4326" y="9872"/>
                  </a:cubicBezTo>
                  <a:cubicBezTo>
                    <a:pt x="4326" y="9872"/>
                    <a:pt x="4216" y="9909"/>
                    <a:pt x="4105" y="9909"/>
                  </a:cubicBezTo>
                  <a:cubicBezTo>
                    <a:pt x="3994" y="9909"/>
                    <a:pt x="3846" y="9946"/>
                    <a:pt x="3698" y="9946"/>
                  </a:cubicBezTo>
                  <a:cubicBezTo>
                    <a:pt x="3328" y="9946"/>
                    <a:pt x="2848" y="9909"/>
                    <a:pt x="2478" y="9872"/>
                  </a:cubicBezTo>
                  <a:cubicBezTo>
                    <a:pt x="2281" y="9852"/>
                    <a:pt x="2116" y="9833"/>
                    <a:pt x="2004" y="9818"/>
                  </a:cubicBezTo>
                  <a:lnTo>
                    <a:pt x="2004" y="9818"/>
                  </a:lnTo>
                  <a:lnTo>
                    <a:pt x="703" y="7358"/>
                  </a:lnTo>
                  <a:lnTo>
                    <a:pt x="2071" y="4659"/>
                  </a:lnTo>
                  <a:lnTo>
                    <a:pt x="2108" y="4659"/>
                  </a:lnTo>
                  <a:lnTo>
                    <a:pt x="3885" y="670"/>
                  </a:lnTo>
                  <a:lnTo>
                    <a:pt x="3885" y="670"/>
                  </a:lnTo>
                  <a:cubicBezTo>
                    <a:pt x="3923" y="650"/>
                    <a:pt x="3972" y="629"/>
                    <a:pt x="4031" y="629"/>
                  </a:cubicBezTo>
                  <a:close/>
                  <a:moveTo>
                    <a:pt x="4031" y="1"/>
                  </a:moveTo>
                  <a:cubicBezTo>
                    <a:pt x="3698" y="1"/>
                    <a:pt x="3476" y="186"/>
                    <a:pt x="3439" y="223"/>
                  </a:cubicBezTo>
                  <a:lnTo>
                    <a:pt x="3365" y="333"/>
                  </a:lnTo>
                  <a:lnTo>
                    <a:pt x="1517" y="4400"/>
                  </a:lnTo>
                  <a:lnTo>
                    <a:pt x="75" y="7210"/>
                  </a:lnTo>
                  <a:cubicBezTo>
                    <a:pt x="1" y="7284"/>
                    <a:pt x="1" y="7395"/>
                    <a:pt x="75" y="7506"/>
                  </a:cubicBezTo>
                  <a:lnTo>
                    <a:pt x="1517" y="10242"/>
                  </a:lnTo>
                  <a:cubicBezTo>
                    <a:pt x="1591" y="10316"/>
                    <a:pt x="1665" y="10390"/>
                    <a:pt x="1775" y="10390"/>
                  </a:cubicBezTo>
                  <a:cubicBezTo>
                    <a:pt x="1775" y="10390"/>
                    <a:pt x="2848" y="10537"/>
                    <a:pt x="3698" y="10537"/>
                  </a:cubicBezTo>
                  <a:lnTo>
                    <a:pt x="4179" y="10537"/>
                  </a:lnTo>
                  <a:cubicBezTo>
                    <a:pt x="4326" y="10500"/>
                    <a:pt x="4437" y="10500"/>
                    <a:pt x="4585" y="10426"/>
                  </a:cubicBezTo>
                  <a:cubicBezTo>
                    <a:pt x="4770" y="10353"/>
                    <a:pt x="5140" y="10168"/>
                    <a:pt x="5546" y="9909"/>
                  </a:cubicBezTo>
                  <a:cubicBezTo>
                    <a:pt x="5916" y="9687"/>
                    <a:pt x="6323" y="9465"/>
                    <a:pt x="6656" y="9243"/>
                  </a:cubicBezTo>
                  <a:cubicBezTo>
                    <a:pt x="7062" y="9022"/>
                    <a:pt x="7321" y="8615"/>
                    <a:pt x="7395" y="8171"/>
                  </a:cubicBezTo>
                  <a:lnTo>
                    <a:pt x="7816" y="5361"/>
                  </a:lnTo>
                  <a:lnTo>
                    <a:pt x="7816" y="5361"/>
                  </a:lnTo>
                  <a:cubicBezTo>
                    <a:pt x="8353" y="5115"/>
                    <a:pt x="10100" y="4299"/>
                    <a:pt x="11277" y="3587"/>
                  </a:cubicBezTo>
                  <a:cubicBezTo>
                    <a:pt x="11388" y="3513"/>
                    <a:pt x="11499" y="3439"/>
                    <a:pt x="11536" y="3328"/>
                  </a:cubicBezTo>
                  <a:cubicBezTo>
                    <a:pt x="11610" y="3217"/>
                    <a:pt x="11647" y="3069"/>
                    <a:pt x="11647" y="2958"/>
                  </a:cubicBezTo>
                  <a:cubicBezTo>
                    <a:pt x="11647" y="2700"/>
                    <a:pt x="11536" y="2515"/>
                    <a:pt x="11425" y="2330"/>
                  </a:cubicBezTo>
                  <a:cubicBezTo>
                    <a:pt x="11277" y="2182"/>
                    <a:pt x="11166" y="2071"/>
                    <a:pt x="11055" y="1960"/>
                  </a:cubicBezTo>
                  <a:cubicBezTo>
                    <a:pt x="10944" y="1886"/>
                    <a:pt x="10759" y="1812"/>
                    <a:pt x="10611" y="1812"/>
                  </a:cubicBezTo>
                  <a:cubicBezTo>
                    <a:pt x="10537" y="1812"/>
                    <a:pt x="10427" y="1849"/>
                    <a:pt x="10353" y="1886"/>
                  </a:cubicBezTo>
                  <a:lnTo>
                    <a:pt x="6101" y="3476"/>
                  </a:lnTo>
                  <a:lnTo>
                    <a:pt x="4563" y="3230"/>
                  </a:lnTo>
                  <a:lnTo>
                    <a:pt x="4563" y="3230"/>
                  </a:lnTo>
                  <a:cubicBezTo>
                    <a:pt x="4638" y="2974"/>
                    <a:pt x="4731" y="2670"/>
                    <a:pt x="4807" y="2367"/>
                  </a:cubicBezTo>
                  <a:cubicBezTo>
                    <a:pt x="4955" y="1886"/>
                    <a:pt x="5066" y="1443"/>
                    <a:pt x="5066" y="1036"/>
                  </a:cubicBezTo>
                  <a:cubicBezTo>
                    <a:pt x="5066" y="851"/>
                    <a:pt x="5029" y="629"/>
                    <a:pt x="4881" y="444"/>
                  </a:cubicBezTo>
                  <a:cubicBezTo>
                    <a:pt x="4622" y="149"/>
                    <a:pt x="4326" y="1"/>
                    <a:pt x="40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4734;p64">
              <a:extLst>
                <a:ext uri="{FF2B5EF4-FFF2-40B4-BE49-F238E27FC236}">
                  <a16:creationId xmlns:a16="http://schemas.microsoft.com/office/drawing/2014/main" id="{1E0C58BE-BD5C-B94F-8310-2D07CD2CF011}"/>
                </a:ext>
              </a:extLst>
            </p:cNvPr>
            <p:cNvSpPr/>
            <p:nvPr/>
          </p:nvSpPr>
          <p:spPr>
            <a:xfrm>
              <a:off x="5170975" y="3049725"/>
              <a:ext cx="49925" cy="34225"/>
            </a:xfrm>
            <a:custGeom>
              <a:avLst/>
              <a:gdLst/>
              <a:ahLst/>
              <a:cxnLst/>
              <a:rect l="l" t="t" r="r" b="b"/>
              <a:pathLst>
                <a:path w="1997" h="1369" extrusionOk="0">
                  <a:moveTo>
                    <a:pt x="1635" y="1"/>
                  </a:moveTo>
                  <a:cubicBezTo>
                    <a:pt x="1582" y="1"/>
                    <a:pt x="1528" y="13"/>
                    <a:pt x="1479" y="38"/>
                  </a:cubicBezTo>
                  <a:lnTo>
                    <a:pt x="185" y="777"/>
                  </a:lnTo>
                  <a:cubicBezTo>
                    <a:pt x="37" y="888"/>
                    <a:pt x="0" y="1073"/>
                    <a:pt x="74" y="1221"/>
                  </a:cubicBezTo>
                  <a:cubicBezTo>
                    <a:pt x="123" y="1320"/>
                    <a:pt x="222" y="1369"/>
                    <a:pt x="326" y="1369"/>
                  </a:cubicBezTo>
                  <a:cubicBezTo>
                    <a:pt x="378" y="1369"/>
                    <a:pt x="432" y="1357"/>
                    <a:pt x="481" y="1332"/>
                  </a:cubicBezTo>
                  <a:lnTo>
                    <a:pt x="1812" y="592"/>
                  </a:lnTo>
                  <a:cubicBezTo>
                    <a:pt x="1960" y="519"/>
                    <a:pt x="1997" y="297"/>
                    <a:pt x="1923" y="149"/>
                  </a:cubicBezTo>
                  <a:cubicBezTo>
                    <a:pt x="1849" y="50"/>
                    <a:pt x="1742" y="1"/>
                    <a:pt x="16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4735;p64">
              <a:extLst>
                <a:ext uri="{FF2B5EF4-FFF2-40B4-BE49-F238E27FC236}">
                  <a16:creationId xmlns:a16="http://schemas.microsoft.com/office/drawing/2014/main" id="{E6D3AC9E-D4DF-3A47-82CB-44EEB975C3C9}"/>
                </a:ext>
              </a:extLst>
            </p:cNvPr>
            <p:cNvSpPr/>
            <p:nvPr/>
          </p:nvSpPr>
          <p:spPr>
            <a:xfrm>
              <a:off x="5177425" y="3078150"/>
              <a:ext cx="36075" cy="32750"/>
            </a:xfrm>
            <a:custGeom>
              <a:avLst/>
              <a:gdLst/>
              <a:ahLst/>
              <a:cxnLst/>
              <a:rect l="l" t="t" r="r" b="b"/>
              <a:pathLst>
                <a:path w="1443" h="1310" extrusionOk="0">
                  <a:moveTo>
                    <a:pt x="1124" y="1"/>
                  </a:moveTo>
                  <a:cubicBezTo>
                    <a:pt x="1045" y="1"/>
                    <a:pt x="962" y="28"/>
                    <a:pt x="888" y="84"/>
                  </a:cubicBezTo>
                  <a:lnTo>
                    <a:pt x="149" y="786"/>
                  </a:lnTo>
                  <a:cubicBezTo>
                    <a:pt x="1" y="897"/>
                    <a:pt x="1" y="1082"/>
                    <a:pt x="112" y="1193"/>
                  </a:cubicBezTo>
                  <a:cubicBezTo>
                    <a:pt x="171" y="1272"/>
                    <a:pt x="263" y="1309"/>
                    <a:pt x="352" y="1309"/>
                  </a:cubicBezTo>
                  <a:cubicBezTo>
                    <a:pt x="429" y="1309"/>
                    <a:pt x="504" y="1282"/>
                    <a:pt x="556" y="1230"/>
                  </a:cubicBezTo>
                  <a:lnTo>
                    <a:pt x="1332" y="528"/>
                  </a:lnTo>
                  <a:cubicBezTo>
                    <a:pt x="1443" y="417"/>
                    <a:pt x="1443" y="232"/>
                    <a:pt x="1332" y="84"/>
                  </a:cubicBezTo>
                  <a:cubicBezTo>
                    <a:pt x="1276" y="28"/>
                    <a:pt x="1203" y="1"/>
                    <a:pt x="11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4736;p64">
              <a:extLst>
                <a:ext uri="{FF2B5EF4-FFF2-40B4-BE49-F238E27FC236}">
                  <a16:creationId xmlns:a16="http://schemas.microsoft.com/office/drawing/2014/main" id="{4C4866B1-7A31-8E48-BD39-B6C37B7EAB01}"/>
                </a:ext>
              </a:extLst>
            </p:cNvPr>
            <p:cNvSpPr/>
            <p:nvPr/>
          </p:nvSpPr>
          <p:spPr>
            <a:xfrm>
              <a:off x="5175600" y="3110600"/>
              <a:ext cx="33275" cy="33575"/>
            </a:xfrm>
            <a:custGeom>
              <a:avLst/>
              <a:gdLst/>
              <a:ahLst/>
              <a:cxnLst/>
              <a:rect l="l" t="t" r="r" b="b"/>
              <a:pathLst>
                <a:path w="1331" h="1343" extrusionOk="0">
                  <a:moveTo>
                    <a:pt x="964" y="1"/>
                  </a:moveTo>
                  <a:cubicBezTo>
                    <a:pt x="880" y="1"/>
                    <a:pt x="799" y="38"/>
                    <a:pt x="739" y="117"/>
                  </a:cubicBezTo>
                  <a:lnTo>
                    <a:pt x="111" y="819"/>
                  </a:lnTo>
                  <a:cubicBezTo>
                    <a:pt x="0" y="967"/>
                    <a:pt x="37" y="1152"/>
                    <a:pt x="148" y="1263"/>
                  </a:cubicBezTo>
                  <a:cubicBezTo>
                    <a:pt x="217" y="1314"/>
                    <a:pt x="293" y="1342"/>
                    <a:pt x="367" y="1342"/>
                  </a:cubicBezTo>
                  <a:cubicBezTo>
                    <a:pt x="451" y="1342"/>
                    <a:pt x="532" y="1305"/>
                    <a:pt x="592" y="1226"/>
                  </a:cubicBezTo>
                  <a:lnTo>
                    <a:pt x="1220" y="524"/>
                  </a:lnTo>
                  <a:cubicBezTo>
                    <a:pt x="1331" y="376"/>
                    <a:pt x="1294" y="191"/>
                    <a:pt x="1183" y="80"/>
                  </a:cubicBezTo>
                  <a:cubicBezTo>
                    <a:pt x="1114" y="28"/>
                    <a:pt x="1038" y="1"/>
                    <a:pt x="96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4737;p64">
              <a:extLst>
                <a:ext uri="{FF2B5EF4-FFF2-40B4-BE49-F238E27FC236}">
                  <a16:creationId xmlns:a16="http://schemas.microsoft.com/office/drawing/2014/main" id="{A91516AD-1330-C94B-B510-2EAE1C4CED3A}"/>
                </a:ext>
              </a:extLst>
            </p:cNvPr>
            <p:cNvSpPr/>
            <p:nvPr/>
          </p:nvSpPr>
          <p:spPr>
            <a:xfrm>
              <a:off x="5094250" y="3007225"/>
              <a:ext cx="42550" cy="15725"/>
            </a:xfrm>
            <a:custGeom>
              <a:avLst/>
              <a:gdLst/>
              <a:ahLst/>
              <a:cxnLst/>
              <a:rect l="l" t="t" r="r" b="b"/>
              <a:pathLst>
                <a:path w="1702" h="629" extrusionOk="0">
                  <a:moveTo>
                    <a:pt x="296" y="0"/>
                  </a:moveTo>
                  <a:cubicBezTo>
                    <a:pt x="149" y="0"/>
                    <a:pt x="1" y="148"/>
                    <a:pt x="1" y="296"/>
                  </a:cubicBezTo>
                  <a:cubicBezTo>
                    <a:pt x="1" y="481"/>
                    <a:pt x="112" y="629"/>
                    <a:pt x="296" y="629"/>
                  </a:cubicBezTo>
                  <a:lnTo>
                    <a:pt x="1369" y="629"/>
                  </a:lnTo>
                  <a:cubicBezTo>
                    <a:pt x="1553" y="629"/>
                    <a:pt x="1664" y="481"/>
                    <a:pt x="1701" y="333"/>
                  </a:cubicBezTo>
                  <a:cubicBezTo>
                    <a:pt x="1701" y="148"/>
                    <a:pt x="1553" y="0"/>
                    <a:pt x="136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4738;p64">
              <a:extLst>
                <a:ext uri="{FF2B5EF4-FFF2-40B4-BE49-F238E27FC236}">
                  <a16:creationId xmlns:a16="http://schemas.microsoft.com/office/drawing/2014/main" id="{94E2283E-7617-8F49-9DD0-D79402213BCB}"/>
                </a:ext>
              </a:extLst>
            </p:cNvPr>
            <p:cNvSpPr/>
            <p:nvPr/>
          </p:nvSpPr>
          <p:spPr>
            <a:xfrm>
              <a:off x="3419475" y="2893525"/>
              <a:ext cx="818000" cy="942775"/>
            </a:xfrm>
            <a:custGeom>
              <a:avLst/>
              <a:gdLst/>
              <a:ahLst/>
              <a:cxnLst/>
              <a:rect l="l" t="t" r="r" b="b"/>
              <a:pathLst>
                <a:path w="32720" h="37711" extrusionOk="0">
                  <a:moveTo>
                    <a:pt x="13162" y="1"/>
                  </a:moveTo>
                  <a:cubicBezTo>
                    <a:pt x="7543" y="1"/>
                    <a:pt x="1" y="2330"/>
                    <a:pt x="1" y="2330"/>
                  </a:cubicBezTo>
                  <a:lnTo>
                    <a:pt x="4253" y="37711"/>
                  </a:lnTo>
                  <a:lnTo>
                    <a:pt x="28246" y="37711"/>
                  </a:lnTo>
                  <a:lnTo>
                    <a:pt x="32720" y="1147"/>
                  </a:lnTo>
                  <a:lnTo>
                    <a:pt x="28838" y="962"/>
                  </a:lnTo>
                  <a:cubicBezTo>
                    <a:pt x="28838" y="962"/>
                    <a:pt x="18782" y="1"/>
                    <a:pt x="131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4739;p64">
              <a:extLst>
                <a:ext uri="{FF2B5EF4-FFF2-40B4-BE49-F238E27FC236}">
                  <a16:creationId xmlns:a16="http://schemas.microsoft.com/office/drawing/2014/main" id="{4F22229F-A24F-9140-B203-5BD03AA3DAFB}"/>
                </a:ext>
              </a:extLst>
            </p:cNvPr>
            <p:cNvSpPr/>
            <p:nvPr/>
          </p:nvSpPr>
          <p:spPr>
            <a:xfrm>
              <a:off x="3411175" y="2886150"/>
              <a:ext cx="833700" cy="957550"/>
            </a:xfrm>
            <a:custGeom>
              <a:avLst/>
              <a:gdLst/>
              <a:ahLst/>
              <a:cxnLst/>
              <a:rect l="l" t="t" r="r" b="b"/>
              <a:pathLst>
                <a:path w="33348" h="38302" extrusionOk="0">
                  <a:moveTo>
                    <a:pt x="13494" y="592"/>
                  </a:moveTo>
                  <a:cubicBezTo>
                    <a:pt x="16267" y="592"/>
                    <a:pt x="20186" y="850"/>
                    <a:pt x="23403" y="1072"/>
                  </a:cubicBezTo>
                  <a:cubicBezTo>
                    <a:pt x="25029" y="1220"/>
                    <a:pt x="26434" y="1331"/>
                    <a:pt x="27469" y="1405"/>
                  </a:cubicBezTo>
                  <a:cubicBezTo>
                    <a:pt x="28505" y="1516"/>
                    <a:pt x="29133" y="1553"/>
                    <a:pt x="29133" y="1553"/>
                  </a:cubicBezTo>
                  <a:lnTo>
                    <a:pt x="32682" y="1738"/>
                  </a:lnTo>
                  <a:lnTo>
                    <a:pt x="28320" y="37710"/>
                  </a:lnTo>
                  <a:lnTo>
                    <a:pt x="4843" y="37710"/>
                  </a:lnTo>
                  <a:lnTo>
                    <a:pt x="659" y="2837"/>
                  </a:lnTo>
                  <a:lnTo>
                    <a:pt x="659" y="2837"/>
                  </a:lnTo>
                  <a:cubicBezTo>
                    <a:pt x="684" y="2829"/>
                    <a:pt x="711" y="2820"/>
                    <a:pt x="740" y="2810"/>
                  </a:cubicBezTo>
                  <a:cubicBezTo>
                    <a:pt x="2255" y="2366"/>
                    <a:pt x="8651" y="592"/>
                    <a:pt x="13494" y="592"/>
                  </a:cubicBezTo>
                  <a:close/>
                  <a:moveTo>
                    <a:pt x="13494" y="0"/>
                  </a:moveTo>
                  <a:cubicBezTo>
                    <a:pt x="7801" y="0"/>
                    <a:pt x="259" y="2329"/>
                    <a:pt x="222" y="2329"/>
                  </a:cubicBezTo>
                  <a:cubicBezTo>
                    <a:pt x="74" y="2366"/>
                    <a:pt x="0" y="2514"/>
                    <a:pt x="0" y="2662"/>
                  </a:cubicBezTo>
                  <a:lnTo>
                    <a:pt x="4289" y="38043"/>
                  </a:lnTo>
                  <a:cubicBezTo>
                    <a:pt x="4289" y="38191"/>
                    <a:pt x="4437" y="38302"/>
                    <a:pt x="4585" y="38302"/>
                  </a:cubicBezTo>
                  <a:lnTo>
                    <a:pt x="28578" y="38302"/>
                  </a:lnTo>
                  <a:cubicBezTo>
                    <a:pt x="28726" y="38302"/>
                    <a:pt x="28874" y="38191"/>
                    <a:pt x="28874" y="38043"/>
                  </a:cubicBezTo>
                  <a:lnTo>
                    <a:pt x="33348" y="1479"/>
                  </a:lnTo>
                  <a:cubicBezTo>
                    <a:pt x="33348" y="1405"/>
                    <a:pt x="33311" y="1331"/>
                    <a:pt x="33274" y="1257"/>
                  </a:cubicBezTo>
                  <a:cubicBezTo>
                    <a:pt x="33200" y="1183"/>
                    <a:pt x="33126" y="1146"/>
                    <a:pt x="33052" y="1146"/>
                  </a:cubicBezTo>
                  <a:lnTo>
                    <a:pt x="29207" y="963"/>
                  </a:lnTo>
                  <a:lnTo>
                    <a:pt x="29207" y="963"/>
                  </a:lnTo>
                  <a:lnTo>
                    <a:pt x="29207" y="961"/>
                  </a:lnTo>
                  <a:cubicBezTo>
                    <a:pt x="29170" y="961"/>
                    <a:pt x="19114" y="0"/>
                    <a:pt x="1349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4740;p64">
              <a:extLst>
                <a:ext uri="{FF2B5EF4-FFF2-40B4-BE49-F238E27FC236}">
                  <a16:creationId xmlns:a16="http://schemas.microsoft.com/office/drawing/2014/main" id="{7C8D0E3E-E30F-9C45-AD5E-356B2F8D8E12}"/>
                </a:ext>
              </a:extLst>
            </p:cNvPr>
            <p:cNvSpPr/>
            <p:nvPr/>
          </p:nvSpPr>
          <p:spPr>
            <a:xfrm>
              <a:off x="3472175" y="3836275"/>
              <a:ext cx="732025" cy="440925"/>
            </a:xfrm>
            <a:custGeom>
              <a:avLst/>
              <a:gdLst/>
              <a:ahLst/>
              <a:cxnLst/>
              <a:rect l="l" t="t" r="r" b="b"/>
              <a:pathLst>
                <a:path w="29281" h="17637" extrusionOk="0">
                  <a:moveTo>
                    <a:pt x="2145" y="1"/>
                  </a:moveTo>
                  <a:lnTo>
                    <a:pt x="333" y="7284"/>
                  </a:lnTo>
                  <a:cubicBezTo>
                    <a:pt x="0" y="8541"/>
                    <a:pt x="185" y="9872"/>
                    <a:pt x="777" y="11055"/>
                  </a:cubicBezTo>
                  <a:lnTo>
                    <a:pt x="4178" y="17636"/>
                  </a:lnTo>
                  <a:lnTo>
                    <a:pt x="24992" y="17636"/>
                  </a:lnTo>
                  <a:lnTo>
                    <a:pt x="28283" y="11462"/>
                  </a:lnTo>
                  <a:cubicBezTo>
                    <a:pt x="29170" y="9872"/>
                    <a:pt x="29281" y="7950"/>
                    <a:pt x="28615" y="6249"/>
                  </a:cubicBezTo>
                  <a:lnTo>
                    <a:pt x="2613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4741;p64">
              <a:extLst>
                <a:ext uri="{FF2B5EF4-FFF2-40B4-BE49-F238E27FC236}">
                  <a16:creationId xmlns:a16="http://schemas.microsoft.com/office/drawing/2014/main" id="{5BCB1780-C895-3940-BCC2-74D1FF99EFA5}"/>
                </a:ext>
              </a:extLst>
            </p:cNvPr>
            <p:cNvSpPr/>
            <p:nvPr/>
          </p:nvSpPr>
          <p:spPr>
            <a:xfrm>
              <a:off x="3468475" y="3828900"/>
              <a:ext cx="737575" cy="455675"/>
            </a:xfrm>
            <a:custGeom>
              <a:avLst/>
              <a:gdLst/>
              <a:ahLst/>
              <a:cxnLst/>
              <a:rect l="l" t="t" r="r" b="b"/>
              <a:pathLst>
                <a:path w="29503" h="18227" extrusionOk="0">
                  <a:moveTo>
                    <a:pt x="26065" y="592"/>
                  </a:moveTo>
                  <a:lnTo>
                    <a:pt x="28468" y="6655"/>
                  </a:lnTo>
                  <a:cubicBezTo>
                    <a:pt x="28727" y="7357"/>
                    <a:pt x="28874" y="8097"/>
                    <a:pt x="28874" y="8836"/>
                  </a:cubicBezTo>
                  <a:cubicBezTo>
                    <a:pt x="28874" y="9797"/>
                    <a:pt x="28653" y="10759"/>
                    <a:pt x="28172" y="11646"/>
                  </a:cubicBezTo>
                  <a:lnTo>
                    <a:pt x="24956" y="17598"/>
                  </a:lnTo>
                  <a:lnTo>
                    <a:pt x="4511" y="17598"/>
                  </a:lnTo>
                  <a:lnTo>
                    <a:pt x="1183" y="11202"/>
                  </a:lnTo>
                  <a:cubicBezTo>
                    <a:pt x="814" y="10463"/>
                    <a:pt x="629" y="9687"/>
                    <a:pt x="629" y="8873"/>
                  </a:cubicBezTo>
                  <a:cubicBezTo>
                    <a:pt x="629" y="8467"/>
                    <a:pt x="666" y="8060"/>
                    <a:pt x="777" y="7653"/>
                  </a:cubicBezTo>
                  <a:lnTo>
                    <a:pt x="2533" y="592"/>
                  </a:lnTo>
                  <a:close/>
                  <a:moveTo>
                    <a:pt x="2293" y="0"/>
                  </a:moveTo>
                  <a:cubicBezTo>
                    <a:pt x="2145" y="0"/>
                    <a:pt x="2034" y="74"/>
                    <a:pt x="1997" y="222"/>
                  </a:cubicBezTo>
                  <a:lnTo>
                    <a:pt x="185" y="7505"/>
                  </a:lnTo>
                  <a:cubicBezTo>
                    <a:pt x="74" y="7949"/>
                    <a:pt x="0" y="8393"/>
                    <a:pt x="0" y="8873"/>
                  </a:cubicBezTo>
                  <a:cubicBezTo>
                    <a:pt x="0" y="9760"/>
                    <a:pt x="222" y="10685"/>
                    <a:pt x="629" y="11498"/>
                  </a:cubicBezTo>
                  <a:lnTo>
                    <a:pt x="4067" y="18079"/>
                  </a:lnTo>
                  <a:cubicBezTo>
                    <a:pt x="4104" y="18153"/>
                    <a:pt x="4215" y="18227"/>
                    <a:pt x="4326" y="18227"/>
                  </a:cubicBezTo>
                  <a:lnTo>
                    <a:pt x="25140" y="18227"/>
                  </a:lnTo>
                  <a:cubicBezTo>
                    <a:pt x="25251" y="18227"/>
                    <a:pt x="25362" y="18153"/>
                    <a:pt x="25399" y="18079"/>
                  </a:cubicBezTo>
                  <a:lnTo>
                    <a:pt x="28727" y="11905"/>
                  </a:lnTo>
                  <a:cubicBezTo>
                    <a:pt x="29244" y="10944"/>
                    <a:pt x="29503" y="9908"/>
                    <a:pt x="29503" y="8836"/>
                  </a:cubicBezTo>
                  <a:cubicBezTo>
                    <a:pt x="29503" y="8023"/>
                    <a:pt x="29318" y="7210"/>
                    <a:pt x="29022" y="6433"/>
                  </a:cubicBezTo>
                  <a:lnTo>
                    <a:pt x="26582" y="185"/>
                  </a:lnTo>
                  <a:cubicBezTo>
                    <a:pt x="26545" y="74"/>
                    <a:pt x="26434" y="0"/>
                    <a:pt x="2628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4742;p64">
              <a:extLst>
                <a:ext uri="{FF2B5EF4-FFF2-40B4-BE49-F238E27FC236}">
                  <a16:creationId xmlns:a16="http://schemas.microsoft.com/office/drawing/2014/main" id="{FBDBF4F5-D815-AB45-8336-F5202BD15395}"/>
                </a:ext>
              </a:extLst>
            </p:cNvPr>
            <p:cNvSpPr/>
            <p:nvPr/>
          </p:nvSpPr>
          <p:spPr>
            <a:xfrm>
              <a:off x="3795650" y="4161625"/>
              <a:ext cx="109100" cy="415025"/>
            </a:xfrm>
            <a:custGeom>
              <a:avLst/>
              <a:gdLst/>
              <a:ahLst/>
              <a:cxnLst/>
              <a:rect l="l" t="t" r="r" b="b"/>
              <a:pathLst>
                <a:path w="4364" h="16601" extrusionOk="0">
                  <a:moveTo>
                    <a:pt x="1" y="1"/>
                  </a:moveTo>
                  <a:lnTo>
                    <a:pt x="1" y="16601"/>
                  </a:lnTo>
                  <a:lnTo>
                    <a:pt x="4363" y="16601"/>
                  </a:lnTo>
                  <a:lnTo>
                    <a:pt x="436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4743;p64">
              <a:extLst>
                <a:ext uri="{FF2B5EF4-FFF2-40B4-BE49-F238E27FC236}">
                  <a16:creationId xmlns:a16="http://schemas.microsoft.com/office/drawing/2014/main" id="{2EEF3E8B-A0AC-2A45-BAF6-4D6057AFE569}"/>
                </a:ext>
              </a:extLst>
            </p:cNvPr>
            <p:cNvSpPr/>
            <p:nvPr/>
          </p:nvSpPr>
          <p:spPr>
            <a:xfrm>
              <a:off x="3788275" y="4154225"/>
              <a:ext cx="123875" cy="430750"/>
            </a:xfrm>
            <a:custGeom>
              <a:avLst/>
              <a:gdLst/>
              <a:ahLst/>
              <a:cxnLst/>
              <a:rect l="l" t="t" r="r" b="b"/>
              <a:pathLst>
                <a:path w="4955" h="17230" extrusionOk="0">
                  <a:moveTo>
                    <a:pt x="4363" y="592"/>
                  </a:moveTo>
                  <a:lnTo>
                    <a:pt x="4363" y="16601"/>
                  </a:lnTo>
                  <a:lnTo>
                    <a:pt x="629" y="16601"/>
                  </a:lnTo>
                  <a:lnTo>
                    <a:pt x="629" y="592"/>
                  </a:lnTo>
                  <a:close/>
                  <a:moveTo>
                    <a:pt x="296" y="1"/>
                  </a:moveTo>
                  <a:cubicBezTo>
                    <a:pt x="222" y="1"/>
                    <a:pt x="148" y="38"/>
                    <a:pt x="74" y="75"/>
                  </a:cubicBezTo>
                  <a:cubicBezTo>
                    <a:pt x="37" y="149"/>
                    <a:pt x="0" y="223"/>
                    <a:pt x="0" y="297"/>
                  </a:cubicBezTo>
                  <a:lnTo>
                    <a:pt x="0" y="16897"/>
                  </a:lnTo>
                  <a:cubicBezTo>
                    <a:pt x="0" y="17007"/>
                    <a:pt x="37" y="17081"/>
                    <a:pt x="74" y="17118"/>
                  </a:cubicBezTo>
                  <a:cubicBezTo>
                    <a:pt x="148" y="17192"/>
                    <a:pt x="222" y="17229"/>
                    <a:pt x="296" y="17229"/>
                  </a:cubicBezTo>
                  <a:lnTo>
                    <a:pt x="4658" y="17229"/>
                  </a:lnTo>
                  <a:cubicBezTo>
                    <a:pt x="4732" y="17229"/>
                    <a:pt x="4806" y="17192"/>
                    <a:pt x="4880" y="17118"/>
                  </a:cubicBezTo>
                  <a:cubicBezTo>
                    <a:pt x="4954" y="17081"/>
                    <a:pt x="4954" y="17007"/>
                    <a:pt x="4954" y="16897"/>
                  </a:cubicBezTo>
                  <a:lnTo>
                    <a:pt x="4954" y="297"/>
                  </a:lnTo>
                  <a:cubicBezTo>
                    <a:pt x="4954" y="223"/>
                    <a:pt x="4954" y="149"/>
                    <a:pt x="4880" y="75"/>
                  </a:cubicBezTo>
                  <a:cubicBezTo>
                    <a:pt x="4806" y="38"/>
                    <a:pt x="4732" y="1"/>
                    <a:pt x="4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4744;p64">
              <a:extLst>
                <a:ext uri="{FF2B5EF4-FFF2-40B4-BE49-F238E27FC236}">
                  <a16:creationId xmlns:a16="http://schemas.microsoft.com/office/drawing/2014/main" id="{18829FCD-FE4F-DF46-B929-34239BED11F9}"/>
                </a:ext>
              </a:extLst>
            </p:cNvPr>
            <p:cNvSpPr/>
            <p:nvPr/>
          </p:nvSpPr>
          <p:spPr>
            <a:xfrm>
              <a:off x="3767925" y="4511925"/>
              <a:ext cx="164550" cy="525000"/>
            </a:xfrm>
            <a:custGeom>
              <a:avLst/>
              <a:gdLst/>
              <a:ahLst/>
              <a:cxnLst/>
              <a:rect l="l" t="t" r="r" b="b"/>
              <a:pathLst>
                <a:path w="6582" h="21000" extrusionOk="0">
                  <a:moveTo>
                    <a:pt x="1" y="1"/>
                  </a:moveTo>
                  <a:lnTo>
                    <a:pt x="1" y="21000"/>
                  </a:lnTo>
                  <a:lnTo>
                    <a:pt x="6582" y="21000"/>
                  </a:lnTo>
                  <a:lnTo>
                    <a:pt x="658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4745;p64">
              <a:extLst>
                <a:ext uri="{FF2B5EF4-FFF2-40B4-BE49-F238E27FC236}">
                  <a16:creationId xmlns:a16="http://schemas.microsoft.com/office/drawing/2014/main" id="{E390C20F-80C3-BE42-99E8-ACE1E70AC0E8}"/>
                </a:ext>
              </a:extLst>
            </p:cNvPr>
            <p:cNvSpPr/>
            <p:nvPr/>
          </p:nvSpPr>
          <p:spPr>
            <a:xfrm>
              <a:off x="3760550" y="4503600"/>
              <a:ext cx="179325" cy="540725"/>
            </a:xfrm>
            <a:custGeom>
              <a:avLst/>
              <a:gdLst/>
              <a:ahLst/>
              <a:cxnLst/>
              <a:rect l="l" t="t" r="r" b="b"/>
              <a:pathLst>
                <a:path w="7173" h="21629" extrusionOk="0">
                  <a:moveTo>
                    <a:pt x="6581" y="629"/>
                  </a:moveTo>
                  <a:lnTo>
                    <a:pt x="6581" y="21037"/>
                  </a:lnTo>
                  <a:lnTo>
                    <a:pt x="629" y="21037"/>
                  </a:lnTo>
                  <a:lnTo>
                    <a:pt x="629" y="629"/>
                  </a:lnTo>
                  <a:close/>
                  <a:moveTo>
                    <a:pt x="296" y="1"/>
                  </a:moveTo>
                  <a:cubicBezTo>
                    <a:pt x="222" y="1"/>
                    <a:pt x="148" y="38"/>
                    <a:pt x="111" y="112"/>
                  </a:cubicBezTo>
                  <a:cubicBezTo>
                    <a:pt x="37" y="149"/>
                    <a:pt x="0" y="260"/>
                    <a:pt x="0" y="334"/>
                  </a:cubicBezTo>
                  <a:lnTo>
                    <a:pt x="0" y="21333"/>
                  </a:lnTo>
                  <a:cubicBezTo>
                    <a:pt x="0" y="21407"/>
                    <a:pt x="37" y="21481"/>
                    <a:pt x="111" y="21555"/>
                  </a:cubicBezTo>
                  <a:cubicBezTo>
                    <a:pt x="148" y="21592"/>
                    <a:pt x="222" y="21629"/>
                    <a:pt x="296" y="21629"/>
                  </a:cubicBezTo>
                  <a:lnTo>
                    <a:pt x="6877" y="21629"/>
                  </a:lnTo>
                  <a:cubicBezTo>
                    <a:pt x="6951" y="21629"/>
                    <a:pt x="7024" y="21592"/>
                    <a:pt x="7098" y="21555"/>
                  </a:cubicBezTo>
                  <a:cubicBezTo>
                    <a:pt x="7172" y="21481"/>
                    <a:pt x="7172" y="21407"/>
                    <a:pt x="7172" y="21333"/>
                  </a:cubicBezTo>
                  <a:lnTo>
                    <a:pt x="7172" y="334"/>
                  </a:lnTo>
                  <a:cubicBezTo>
                    <a:pt x="7172" y="260"/>
                    <a:pt x="7172" y="149"/>
                    <a:pt x="7098" y="112"/>
                  </a:cubicBezTo>
                  <a:cubicBezTo>
                    <a:pt x="7024" y="38"/>
                    <a:pt x="6951" y="1"/>
                    <a:pt x="687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4746;p64">
              <a:extLst>
                <a:ext uri="{FF2B5EF4-FFF2-40B4-BE49-F238E27FC236}">
                  <a16:creationId xmlns:a16="http://schemas.microsoft.com/office/drawing/2014/main" id="{74214594-C5F1-9B44-989F-5E53FB01FF25}"/>
                </a:ext>
              </a:extLst>
            </p:cNvPr>
            <p:cNvSpPr/>
            <p:nvPr/>
          </p:nvSpPr>
          <p:spPr>
            <a:xfrm>
              <a:off x="3244800" y="4999025"/>
              <a:ext cx="1202500" cy="159000"/>
            </a:xfrm>
            <a:custGeom>
              <a:avLst/>
              <a:gdLst/>
              <a:ahLst/>
              <a:cxnLst/>
              <a:rect l="l" t="t" r="r" b="b"/>
              <a:pathLst>
                <a:path w="48100" h="6360" extrusionOk="0">
                  <a:moveTo>
                    <a:pt x="23773" y="0"/>
                  </a:moveTo>
                  <a:lnTo>
                    <a:pt x="23773" y="148"/>
                  </a:lnTo>
                  <a:lnTo>
                    <a:pt x="20741" y="961"/>
                  </a:lnTo>
                  <a:lnTo>
                    <a:pt x="0" y="4843"/>
                  </a:lnTo>
                  <a:lnTo>
                    <a:pt x="0" y="6359"/>
                  </a:lnTo>
                  <a:lnTo>
                    <a:pt x="48099" y="6359"/>
                  </a:lnTo>
                  <a:lnTo>
                    <a:pt x="48099" y="4843"/>
                  </a:lnTo>
                  <a:lnTo>
                    <a:pt x="27359" y="961"/>
                  </a:lnTo>
                  <a:lnTo>
                    <a:pt x="24327" y="148"/>
                  </a:lnTo>
                  <a:lnTo>
                    <a:pt x="24327" y="0"/>
                  </a:lnTo>
                  <a:lnTo>
                    <a:pt x="24068" y="74"/>
                  </a:lnTo>
                  <a:lnTo>
                    <a:pt x="2377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4747;p64">
              <a:extLst>
                <a:ext uri="{FF2B5EF4-FFF2-40B4-BE49-F238E27FC236}">
                  <a16:creationId xmlns:a16="http://schemas.microsoft.com/office/drawing/2014/main" id="{6B1EE66E-B273-AC47-8A44-522935D4BF28}"/>
                </a:ext>
              </a:extLst>
            </p:cNvPr>
            <p:cNvSpPr/>
            <p:nvPr/>
          </p:nvSpPr>
          <p:spPr>
            <a:xfrm>
              <a:off x="3237400" y="4991250"/>
              <a:ext cx="1217275" cy="174150"/>
            </a:xfrm>
            <a:custGeom>
              <a:avLst/>
              <a:gdLst/>
              <a:ahLst/>
              <a:cxnLst/>
              <a:rect l="l" t="t" r="r" b="b"/>
              <a:pathLst>
                <a:path w="48691" h="6966" extrusionOk="0">
                  <a:moveTo>
                    <a:pt x="24411" y="681"/>
                  </a:moveTo>
                  <a:cubicBezTo>
                    <a:pt x="24446" y="715"/>
                    <a:pt x="24492" y="740"/>
                    <a:pt x="24549" y="755"/>
                  </a:cubicBezTo>
                  <a:lnTo>
                    <a:pt x="27581" y="1568"/>
                  </a:lnTo>
                  <a:lnTo>
                    <a:pt x="27618" y="1568"/>
                  </a:lnTo>
                  <a:lnTo>
                    <a:pt x="48099" y="5413"/>
                  </a:lnTo>
                  <a:lnTo>
                    <a:pt x="48099" y="6374"/>
                  </a:lnTo>
                  <a:lnTo>
                    <a:pt x="592" y="6374"/>
                  </a:lnTo>
                  <a:lnTo>
                    <a:pt x="592" y="5413"/>
                  </a:lnTo>
                  <a:lnTo>
                    <a:pt x="21074" y="1568"/>
                  </a:lnTo>
                  <a:lnTo>
                    <a:pt x="21111" y="1568"/>
                  </a:lnTo>
                  <a:lnTo>
                    <a:pt x="24143" y="755"/>
                  </a:lnTo>
                  <a:cubicBezTo>
                    <a:pt x="24200" y="740"/>
                    <a:pt x="24246" y="715"/>
                    <a:pt x="24281" y="681"/>
                  </a:cubicBezTo>
                  <a:close/>
                  <a:moveTo>
                    <a:pt x="24070" y="0"/>
                  </a:moveTo>
                  <a:cubicBezTo>
                    <a:pt x="24007" y="0"/>
                    <a:pt x="23936" y="26"/>
                    <a:pt x="23884" y="52"/>
                  </a:cubicBezTo>
                  <a:cubicBezTo>
                    <a:pt x="23832" y="104"/>
                    <a:pt x="23798" y="156"/>
                    <a:pt x="23783" y="220"/>
                  </a:cubicBezTo>
                  <a:lnTo>
                    <a:pt x="23783" y="220"/>
                  </a:lnTo>
                  <a:lnTo>
                    <a:pt x="20963" y="977"/>
                  </a:lnTo>
                  <a:lnTo>
                    <a:pt x="260" y="4859"/>
                  </a:lnTo>
                  <a:cubicBezTo>
                    <a:pt x="112" y="4859"/>
                    <a:pt x="1" y="5006"/>
                    <a:pt x="1" y="5154"/>
                  </a:cubicBezTo>
                  <a:lnTo>
                    <a:pt x="1" y="6670"/>
                  </a:lnTo>
                  <a:cubicBezTo>
                    <a:pt x="1" y="6744"/>
                    <a:pt x="38" y="6818"/>
                    <a:pt x="75" y="6892"/>
                  </a:cubicBezTo>
                  <a:cubicBezTo>
                    <a:pt x="149" y="6929"/>
                    <a:pt x="223" y="6966"/>
                    <a:pt x="296" y="6966"/>
                  </a:cubicBezTo>
                  <a:lnTo>
                    <a:pt x="48395" y="6966"/>
                  </a:lnTo>
                  <a:cubicBezTo>
                    <a:pt x="48469" y="6966"/>
                    <a:pt x="48543" y="6929"/>
                    <a:pt x="48617" y="6892"/>
                  </a:cubicBezTo>
                  <a:cubicBezTo>
                    <a:pt x="48691" y="6818"/>
                    <a:pt x="48691" y="6744"/>
                    <a:pt x="48691" y="6670"/>
                  </a:cubicBezTo>
                  <a:lnTo>
                    <a:pt x="48691" y="5154"/>
                  </a:lnTo>
                  <a:cubicBezTo>
                    <a:pt x="48691" y="5006"/>
                    <a:pt x="48617" y="4859"/>
                    <a:pt x="48469" y="4859"/>
                  </a:cubicBezTo>
                  <a:lnTo>
                    <a:pt x="27729" y="977"/>
                  </a:lnTo>
                  <a:lnTo>
                    <a:pt x="24909" y="220"/>
                  </a:lnTo>
                  <a:lnTo>
                    <a:pt x="24909" y="220"/>
                  </a:lnTo>
                  <a:cubicBezTo>
                    <a:pt x="24893" y="156"/>
                    <a:pt x="24860" y="104"/>
                    <a:pt x="24808" y="52"/>
                  </a:cubicBezTo>
                  <a:cubicBezTo>
                    <a:pt x="24756" y="26"/>
                    <a:pt x="24685" y="0"/>
                    <a:pt x="24622" y="0"/>
                  </a:cubicBezTo>
                  <a:cubicBezTo>
                    <a:pt x="24596" y="0"/>
                    <a:pt x="24571" y="5"/>
                    <a:pt x="24549" y="15"/>
                  </a:cubicBezTo>
                  <a:lnTo>
                    <a:pt x="24364" y="52"/>
                  </a:lnTo>
                  <a:lnTo>
                    <a:pt x="24143" y="15"/>
                  </a:lnTo>
                  <a:cubicBezTo>
                    <a:pt x="24121" y="5"/>
                    <a:pt x="24096" y="0"/>
                    <a:pt x="240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4748;p64">
              <a:extLst>
                <a:ext uri="{FF2B5EF4-FFF2-40B4-BE49-F238E27FC236}">
                  <a16:creationId xmlns:a16="http://schemas.microsoft.com/office/drawing/2014/main" id="{E0A5E94C-42E5-084A-B50F-5EE5F61DB8E8}"/>
                </a:ext>
              </a:extLst>
            </p:cNvPr>
            <p:cNvSpPr/>
            <p:nvPr/>
          </p:nvSpPr>
          <p:spPr>
            <a:xfrm>
              <a:off x="3253125" y="5145975"/>
              <a:ext cx="73025" cy="72125"/>
            </a:xfrm>
            <a:custGeom>
              <a:avLst/>
              <a:gdLst/>
              <a:ahLst/>
              <a:cxnLst/>
              <a:rect l="l" t="t" r="r" b="b"/>
              <a:pathLst>
                <a:path w="2921" h="2885" extrusionOk="0">
                  <a:moveTo>
                    <a:pt x="1479" y="0"/>
                  </a:moveTo>
                  <a:cubicBezTo>
                    <a:pt x="666" y="0"/>
                    <a:pt x="0" y="629"/>
                    <a:pt x="0" y="1442"/>
                  </a:cubicBezTo>
                  <a:cubicBezTo>
                    <a:pt x="0" y="2256"/>
                    <a:pt x="666" y="2884"/>
                    <a:pt x="1479" y="2884"/>
                  </a:cubicBezTo>
                  <a:cubicBezTo>
                    <a:pt x="2255" y="2884"/>
                    <a:pt x="2921" y="2256"/>
                    <a:pt x="2921" y="1442"/>
                  </a:cubicBezTo>
                  <a:cubicBezTo>
                    <a:pt x="2921" y="629"/>
                    <a:pt x="2255" y="0"/>
                    <a:pt x="14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4749;p64">
              <a:extLst>
                <a:ext uri="{FF2B5EF4-FFF2-40B4-BE49-F238E27FC236}">
                  <a16:creationId xmlns:a16="http://schemas.microsoft.com/office/drawing/2014/main" id="{97535195-981F-0545-A4A2-CA938845E437}"/>
                </a:ext>
              </a:extLst>
            </p:cNvPr>
            <p:cNvSpPr/>
            <p:nvPr/>
          </p:nvSpPr>
          <p:spPr>
            <a:xfrm>
              <a:off x="3245725" y="5137650"/>
              <a:ext cx="87825" cy="88750"/>
            </a:xfrm>
            <a:custGeom>
              <a:avLst/>
              <a:gdLst/>
              <a:ahLst/>
              <a:cxnLst/>
              <a:rect l="l" t="t" r="r" b="b"/>
              <a:pathLst>
                <a:path w="3513" h="3550" extrusionOk="0">
                  <a:moveTo>
                    <a:pt x="1775" y="629"/>
                  </a:moveTo>
                  <a:cubicBezTo>
                    <a:pt x="2404" y="629"/>
                    <a:pt x="2921" y="1147"/>
                    <a:pt x="2921" y="1775"/>
                  </a:cubicBezTo>
                  <a:cubicBezTo>
                    <a:pt x="2921" y="2404"/>
                    <a:pt x="2404" y="2921"/>
                    <a:pt x="1775" y="2921"/>
                  </a:cubicBezTo>
                  <a:cubicBezTo>
                    <a:pt x="1147" y="2921"/>
                    <a:pt x="629" y="2404"/>
                    <a:pt x="629" y="1775"/>
                  </a:cubicBezTo>
                  <a:cubicBezTo>
                    <a:pt x="629" y="1147"/>
                    <a:pt x="1147" y="629"/>
                    <a:pt x="1775" y="629"/>
                  </a:cubicBezTo>
                  <a:close/>
                  <a:moveTo>
                    <a:pt x="1775" y="1"/>
                  </a:moveTo>
                  <a:cubicBezTo>
                    <a:pt x="777" y="1"/>
                    <a:pt x="0" y="814"/>
                    <a:pt x="0" y="1775"/>
                  </a:cubicBezTo>
                  <a:cubicBezTo>
                    <a:pt x="0" y="2737"/>
                    <a:pt x="777" y="3550"/>
                    <a:pt x="1775" y="3550"/>
                  </a:cubicBezTo>
                  <a:cubicBezTo>
                    <a:pt x="2736" y="3550"/>
                    <a:pt x="3513" y="2737"/>
                    <a:pt x="3513" y="1775"/>
                  </a:cubicBezTo>
                  <a:cubicBezTo>
                    <a:pt x="3513" y="814"/>
                    <a:pt x="2736" y="1"/>
                    <a:pt x="177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4750;p64">
              <a:extLst>
                <a:ext uri="{FF2B5EF4-FFF2-40B4-BE49-F238E27FC236}">
                  <a16:creationId xmlns:a16="http://schemas.microsoft.com/office/drawing/2014/main" id="{530AD8A5-6C2C-9948-A327-F79052D2964F}"/>
                </a:ext>
              </a:extLst>
            </p:cNvPr>
            <p:cNvSpPr/>
            <p:nvPr/>
          </p:nvSpPr>
          <p:spPr>
            <a:xfrm>
              <a:off x="3809525" y="5145975"/>
              <a:ext cx="73050" cy="72125"/>
            </a:xfrm>
            <a:custGeom>
              <a:avLst/>
              <a:gdLst/>
              <a:ahLst/>
              <a:cxnLst/>
              <a:rect l="l" t="t" r="r" b="b"/>
              <a:pathLst>
                <a:path w="2922" h="2885" extrusionOk="0">
                  <a:moveTo>
                    <a:pt x="1479" y="0"/>
                  </a:moveTo>
                  <a:cubicBezTo>
                    <a:pt x="666" y="0"/>
                    <a:pt x="1" y="629"/>
                    <a:pt x="1" y="1442"/>
                  </a:cubicBezTo>
                  <a:cubicBezTo>
                    <a:pt x="1" y="2256"/>
                    <a:pt x="666" y="2884"/>
                    <a:pt x="1479" y="2884"/>
                  </a:cubicBezTo>
                  <a:cubicBezTo>
                    <a:pt x="2256" y="2884"/>
                    <a:pt x="2921" y="2256"/>
                    <a:pt x="2921" y="1442"/>
                  </a:cubicBezTo>
                  <a:cubicBezTo>
                    <a:pt x="2921" y="629"/>
                    <a:pt x="2256" y="0"/>
                    <a:pt x="14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4751;p64">
              <a:extLst>
                <a:ext uri="{FF2B5EF4-FFF2-40B4-BE49-F238E27FC236}">
                  <a16:creationId xmlns:a16="http://schemas.microsoft.com/office/drawing/2014/main" id="{58C77EC9-CF30-8F43-A639-F706414B1FF7}"/>
                </a:ext>
              </a:extLst>
            </p:cNvPr>
            <p:cNvSpPr/>
            <p:nvPr/>
          </p:nvSpPr>
          <p:spPr>
            <a:xfrm>
              <a:off x="3802125" y="5137650"/>
              <a:ext cx="87825" cy="88750"/>
            </a:xfrm>
            <a:custGeom>
              <a:avLst/>
              <a:gdLst/>
              <a:ahLst/>
              <a:cxnLst/>
              <a:rect l="l" t="t" r="r" b="b"/>
              <a:pathLst>
                <a:path w="3513" h="3550" extrusionOk="0">
                  <a:moveTo>
                    <a:pt x="1775" y="629"/>
                  </a:moveTo>
                  <a:cubicBezTo>
                    <a:pt x="2404" y="629"/>
                    <a:pt x="2884" y="1147"/>
                    <a:pt x="2921" y="1775"/>
                  </a:cubicBezTo>
                  <a:cubicBezTo>
                    <a:pt x="2884" y="2404"/>
                    <a:pt x="2404" y="2921"/>
                    <a:pt x="1775" y="2921"/>
                  </a:cubicBezTo>
                  <a:cubicBezTo>
                    <a:pt x="1147" y="2921"/>
                    <a:pt x="629" y="2404"/>
                    <a:pt x="629" y="1775"/>
                  </a:cubicBezTo>
                  <a:cubicBezTo>
                    <a:pt x="629" y="1147"/>
                    <a:pt x="1147" y="629"/>
                    <a:pt x="1775" y="629"/>
                  </a:cubicBezTo>
                  <a:close/>
                  <a:moveTo>
                    <a:pt x="1775" y="1"/>
                  </a:moveTo>
                  <a:cubicBezTo>
                    <a:pt x="777" y="1"/>
                    <a:pt x="1" y="814"/>
                    <a:pt x="1" y="1775"/>
                  </a:cubicBezTo>
                  <a:cubicBezTo>
                    <a:pt x="1" y="2737"/>
                    <a:pt x="777" y="3550"/>
                    <a:pt x="1775" y="3550"/>
                  </a:cubicBezTo>
                  <a:cubicBezTo>
                    <a:pt x="2737" y="3550"/>
                    <a:pt x="3513" y="2737"/>
                    <a:pt x="3513" y="1775"/>
                  </a:cubicBezTo>
                  <a:cubicBezTo>
                    <a:pt x="3513" y="814"/>
                    <a:pt x="2737" y="1"/>
                    <a:pt x="177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4752;p64">
              <a:extLst>
                <a:ext uri="{FF2B5EF4-FFF2-40B4-BE49-F238E27FC236}">
                  <a16:creationId xmlns:a16="http://schemas.microsoft.com/office/drawing/2014/main" id="{71C3AAA3-64D2-7942-8463-C1E1722EE57F}"/>
                </a:ext>
              </a:extLst>
            </p:cNvPr>
            <p:cNvSpPr/>
            <p:nvPr/>
          </p:nvSpPr>
          <p:spPr>
            <a:xfrm>
              <a:off x="4369625" y="5145975"/>
              <a:ext cx="72125" cy="72125"/>
            </a:xfrm>
            <a:custGeom>
              <a:avLst/>
              <a:gdLst/>
              <a:ahLst/>
              <a:cxnLst/>
              <a:rect l="l" t="t" r="r" b="b"/>
              <a:pathLst>
                <a:path w="2885" h="2885" extrusionOk="0">
                  <a:moveTo>
                    <a:pt x="1443" y="0"/>
                  </a:moveTo>
                  <a:cubicBezTo>
                    <a:pt x="666" y="0"/>
                    <a:pt x="1" y="629"/>
                    <a:pt x="1" y="1442"/>
                  </a:cubicBezTo>
                  <a:cubicBezTo>
                    <a:pt x="1" y="2256"/>
                    <a:pt x="666" y="2884"/>
                    <a:pt x="1443" y="2884"/>
                  </a:cubicBezTo>
                  <a:cubicBezTo>
                    <a:pt x="2256" y="2884"/>
                    <a:pt x="2884" y="2256"/>
                    <a:pt x="2884" y="1442"/>
                  </a:cubicBezTo>
                  <a:cubicBezTo>
                    <a:pt x="2884" y="629"/>
                    <a:pt x="2256" y="0"/>
                    <a:pt x="144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4753;p64">
              <a:extLst>
                <a:ext uri="{FF2B5EF4-FFF2-40B4-BE49-F238E27FC236}">
                  <a16:creationId xmlns:a16="http://schemas.microsoft.com/office/drawing/2014/main" id="{B5948028-FA99-F644-909E-3599ECD72EFF}"/>
                </a:ext>
              </a:extLst>
            </p:cNvPr>
            <p:cNvSpPr/>
            <p:nvPr/>
          </p:nvSpPr>
          <p:spPr>
            <a:xfrm>
              <a:off x="4362225" y="5137650"/>
              <a:ext cx="87850" cy="88750"/>
            </a:xfrm>
            <a:custGeom>
              <a:avLst/>
              <a:gdLst/>
              <a:ahLst/>
              <a:cxnLst/>
              <a:rect l="l" t="t" r="r" b="b"/>
              <a:pathLst>
                <a:path w="3514" h="3550" extrusionOk="0">
                  <a:moveTo>
                    <a:pt x="1739" y="629"/>
                  </a:moveTo>
                  <a:cubicBezTo>
                    <a:pt x="2367" y="629"/>
                    <a:pt x="2885" y="1147"/>
                    <a:pt x="2885" y="1775"/>
                  </a:cubicBezTo>
                  <a:cubicBezTo>
                    <a:pt x="2885" y="2404"/>
                    <a:pt x="2367" y="2921"/>
                    <a:pt x="1739" y="2921"/>
                  </a:cubicBezTo>
                  <a:cubicBezTo>
                    <a:pt x="1110" y="2921"/>
                    <a:pt x="592" y="2404"/>
                    <a:pt x="592" y="1775"/>
                  </a:cubicBezTo>
                  <a:cubicBezTo>
                    <a:pt x="592" y="1147"/>
                    <a:pt x="1110" y="629"/>
                    <a:pt x="1739" y="629"/>
                  </a:cubicBezTo>
                  <a:close/>
                  <a:moveTo>
                    <a:pt x="1739" y="1"/>
                  </a:moveTo>
                  <a:cubicBezTo>
                    <a:pt x="777" y="1"/>
                    <a:pt x="1" y="814"/>
                    <a:pt x="1" y="1775"/>
                  </a:cubicBezTo>
                  <a:cubicBezTo>
                    <a:pt x="1" y="2737"/>
                    <a:pt x="777" y="3550"/>
                    <a:pt x="1739" y="3550"/>
                  </a:cubicBezTo>
                  <a:cubicBezTo>
                    <a:pt x="2700" y="3550"/>
                    <a:pt x="3513" y="2737"/>
                    <a:pt x="3513" y="1775"/>
                  </a:cubicBezTo>
                  <a:cubicBezTo>
                    <a:pt x="3513" y="814"/>
                    <a:pt x="2700" y="1"/>
                    <a:pt x="17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4754;p64">
              <a:extLst>
                <a:ext uri="{FF2B5EF4-FFF2-40B4-BE49-F238E27FC236}">
                  <a16:creationId xmlns:a16="http://schemas.microsoft.com/office/drawing/2014/main" id="{7BD2F723-C449-5244-B7F3-204D4E87F725}"/>
                </a:ext>
              </a:extLst>
            </p:cNvPr>
            <p:cNvSpPr/>
            <p:nvPr/>
          </p:nvSpPr>
          <p:spPr>
            <a:xfrm>
              <a:off x="3325200" y="3763275"/>
              <a:ext cx="108175" cy="466775"/>
            </a:xfrm>
            <a:custGeom>
              <a:avLst/>
              <a:gdLst/>
              <a:ahLst/>
              <a:cxnLst/>
              <a:rect l="l" t="t" r="r" b="b"/>
              <a:pathLst>
                <a:path w="4327" h="18671" extrusionOk="0">
                  <a:moveTo>
                    <a:pt x="1" y="0"/>
                  </a:moveTo>
                  <a:lnTo>
                    <a:pt x="1" y="14382"/>
                  </a:lnTo>
                  <a:cubicBezTo>
                    <a:pt x="1" y="16748"/>
                    <a:pt x="1923" y="18671"/>
                    <a:pt x="4326" y="18671"/>
                  </a:cubicBezTo>
                  <a:lnTo>
                    <a:pt x="432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4755;p64">
              <a:extLst>
                <a:ext uri="{FF2B5EF4-FFF2-40B4-BE49-F238E27FC236}">
                  <a16:creationId xmlns:a16="http://schemas.microsoft.com/office/drawing/2014/main" id="{CB60E88A-DD25-834E-B0E8-ED224286AF8A}"/>
                </a:ext>
              </a:extLst>
            </p:cNvPr>
            <p:cNvSpPr/>
            <p:nvPr/>
          </p:nvSpPr>
          <p:spPr>
            <a:xfrm>
              <a:off x="3317825" y="3755875"/>
              <a:ext cx="122950" cy="482500"/>
            </a:xfrm>
            <a:custGeom>
              <a:avLst/>
              <a:gdLst/>
              <a:ahLst/>
              <a:cxnLst/>
              <a:rect l="l" t="t" r="r" b="b"/>
              <a:pathLst>
                <a:path w="4918" h="19300" extrusionOk="0">
                  <a:moveTo>
                    <a:pt x="4289" y="629"/>
                  </a:moveTo>
                  <a:lnTo>
                    <a:pt x="4289" y="18657"/>
                  </a:lnTo>
                  <a:lnTo>
                    <a:pt x="4289" y="18657"/>
                  </a:lnTo>
                  <a:cubicBezTo>
                    <a:pt x="3313" y="18578"/>
                    <a:pt x="2439" y="18152"/>
                    <a:pt x="1775" y="17488"/>
                  </a:cubicBezTo>
                  <a:cubicBezTo>
                    <a:pt x="1072" y="16785"/>
                    <a:pt x="629" y="15787"/>
                    <a:pt x="592" y="14678"/>
                  </a:cubicBezTo>
                  <a:lnTo>
                    <a:pt x="592" y="629"/>
                  </a:lnTo>
                  <a:close/>
                  <a:moveTo>
                    <a:pt x="296" y="1"/>
                  </a:moveTo>
                  <a:cubicBezTo>
                    <a:pt x="222" y="1"/>
                    <a:pt x="148" y="38"/>
                    <a:pt x="74" y="111"/>
                  </a:cubicBezTo>
                  <a:cubicBezTo>
                    <a:pt x="37" y="148"/>
                    <a:pt x="0" y="222"/>
                    <a:pt x="0" y="296"/>
                  </a:cubicBezTo>
                  <a:lnTo>
                    <a:pt x="0" y="14678"/>
                  </a:lnTo>
                  <a:cubicBezTo>
                    <a:pt x="0" y="17229"/>
                    <a:pt x="2071" y="19262"/>
                    <a:pt x="4621" y="19299"/>
                  </a:cubicBezTo>
                  <a:cubicBezTo>
                    <a:pt x="4695" y="19299"/>
                    <a:pt x="4769" y="19262"/>
                    <a:pt x="4843" y="19188"/>
                  </a:cubicBezTo>
                  <a:cubicBezTo>
                    <a:pt x="4880" y="19151"/>
                    <a:pt x="4917" y="19040"/>
                    <a:pt x="4917" y="18967"/>
                  </a:cubicBezTo>
                  <a:lnTo>
                    <a:pt x="4917" y="296"/>
                  </a:lnTo>
                  <a:cubicBezTo>
                    <a:pt x="4917" y="222"/>
                    <a:pt x="4880" y="148"/>
                    <a:pt x="4843" y="111"/>
                  </a:cubicBezTo>
                  <a:cubicBezTo>
                    <a:pt x="4769" y="38"/>
                    <a:pt x="4695" y="1"/>
                    <a:pt x="4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4756;p64">
              <a:extLst>
                <a:ext uri="{FF2B5EF4-FFF2-40B4-BE49-F238E27FC236}">
                  <a16:creationId xmlns:a16="http://schemas.microsoft.com/office/drawing/2014/main" id="{3D4483AE-6CD1-6747-AF6B-669CE32E8134}"/>
                </a:ext>
              </a:extLst>
            </p:cNvPr>
            <p:cNvSpPr/>
            <p:nvPr/>
          </p:nvSpPr>
          <p:spPr>
            <a:xfrm>
              <a:off x="3264200" y="3666225"/>
              <a:ext cx="169175" cy="86900"/>
            </a:xfrm>
            <a:custGeom>
              <a:avLst/>
              <a:gdLst/>
              <a:ahLst/>
              <a:cxnLst/>
              <a:rect l="l" t="t" r="r" b="b"/>
              <a:pathLst>
                <a:path w="6767" h="3476" extrusionOk="0">
                  <a:moveTo>
                    <a:pt x="1" y="0"/>
                  </a:moveTo>
                  <a:lnTo>
                    <a:pt x="1" y="3476"/>
                  </a:lnTo>
                  <a:lnTo>
                    <a:pt x="6766" y="3476"/>
                  </a:lnTo>
                  <a:lnTo>
                    <a:pt x="676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4757;p64">
              <a:extLst>
                <a:ext uri="{FF2B5EF4-FFF2-40B4-BE49-F238E27FC236}">
                  <a16:creationId xmlns:a16="http://schemas.microsoft.com/office/drawing/2014/main" id="{ED297DD3-4029-5F43-9683-D9B74598D889}"/>
                </a:ext>
              </a:extLst>
            </p:cNvPr>
            <p:cNvSpPr/>
            <p:nvPr/>
          </p:nvSpPr>
          <p:spPr>
            <a:xfrm>
              <a:off x="3255900" y="3658825"/>
              <a:ext cx="184875" cy="102625"/>
            </a:xfrm>
            <a:custGeom>
              <a:avLst/>
              <a:gdLst/>
              <a:ahLst/>
              <a:cxnLst/>
              <a:rect l="l" t="t" r="r" b="b"/>
              <a:pathLst>
                <a:path w="7395" h="4105" extrusionOk="0">
                  <a:moveTo>
                    <a:pt x="6766" y="592"/>
                  </a:moveTo>
                  <a:lnTo>
                    <a:pt x="6766" y="3476"/>
                  </a:lnTo>
                  <a:lnTo>
                    <a:pt x="629" y="3476"/>
                  </a:lnTo>
                  <a:lnTo>
                    <a:pt x="629" y="592"/>
                  </a:lnTo>
                  <a:close/>
                  <a:moveTo>
                    <a:pt x="333" y="1"/>
                  </a:moveTo>
                  <a:cubicBezTo>
                    <a:pt x="222" y="1"/>
                    <a:pt x="148" y="38"/>
                    <a:pt x="111" y="75"/>
                  </a:cubicBezTo>
                  <a:cubicBezTo>
                    <a:pt x="37" y="148"/>
                    <a:pt x="0" y="222"/>
                    <a:pt x="0" y="296"/>
                  </a:cubicBezTo>
                  <a:lnTo>
                    <a:pt x="0" y="3772"/>
                  </a:lnTo>
                  <a:cubicBezTo>
                    <a:pt x="0" y="3846"/>
                    <a:pt x="37" y="3956"/>
                    <a:pt x="111" y="3993"/>
                  </a:cubicBezTo>
                  <a:cubicBezTo>
                    <a:pt x="148" y="4067"/>
                    <a:pt x="222" y="4104"/>
                    <a:pt x="333" y="4104"/>
                  </a:cubicBezTo>
                  <a:lnTo>
                    <a:pt x="7098" y="4104"/>
                  </a:lnTo>
                  <a:cubicBezTo>
                    <a:pt x="7172" y="4104"/>
                    <a:pt x="7246" y="4067"/>
                    <a:pt x="7320" y="3993"/>
                  </a:cubicBezTo>
                  <a:cubicBezTo>
                    <a:pt x="7357" y="3956"/>
                    <a:pt x="7394" y="3883"/>
                    <a:pt x="7394" y="3772"/>
                  </a:cubicBezTo>
                  <a:lnTo>
                    <a:pt x="7394" y="296"/>
                  </a:lnTo>
                  <a:cubicBezTo>
                    <a:pt x="7394" y="222"/>
                    <a:pt x="7357" y="148"/>
                    <a:pt x="7320" y="75"/>
                  </a:cubicBezTo>
                  <a:cubicBezTo>
                    <a:pt x="7246" y="38"/>
                    <a:pt x="7172" y="1"/>
                    <a:pt x="709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4758;p64">
              <a:extLst>
                <a:ext uri="{FF2B5EF4-FFF2-40B4-BE49-F238E27FC236}">
                  <a16:creationId xmlns:a16="http://schemas.microsoft.com/office/drawing/2014/main" id="{46D236C8-15E5-DF44-81DD-77FCF1BF7332}"/>
                </a:ext>
              </a:extLst>
            </p:cNvPr>
            <p:cNvSpPr/>
            <p:nvPr/>
          </p:nvSpPr>
          <p:spPr>
            <a:xfrm>
              <a:off x="4271650" y="3763275"/>
              <a:ext cx="107250" cy="466775"/>
            </a:xfrm>
            <a:custGeom>
              <a:avLst/>
              <a:gdLst/>
              <a:ahLst/>
              <a:cxnLst/>
              <a:rect l="l" t="t" r="r" b="b"/>
              <a:pathLst>
                <a:path w="4290" h="18671" extrusionOk="0">
                  <a:moveTo>
                    <a:pt x="1" y="0"/>
                  </a:moveTo>
                  <a:lnTo>
                    <a:pt x="1" y="18671"/>
                  </a:lnTo>
                  <a:cubicBezTo>
                    <a:pt x="2367" y="18671"/>
                    <a:pt x="4289" y="16748"/>
                    <a:pt x="4289" y="14382"/>
                  </a:cubicBezTo>
                  <a:lnTo>
                    <a:pt x="428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4759;p64">
              <a:extLst>
                <a:ext uri="{FF2B5EF4-FFF2-40B4-BE49-F238E27FC236}">
                  <a16:creationId xmlns:a16="http://schemas.microsoft.com/office/drawing/2014/main" id="{080FA5B5-6D29-9048-8E65-BB9F05ADFA30}"/>
                </a:ext>
              </a:extLst>
            </p:cNvPr>
            <p:cNvSpPr/>
            <p:nvPr/>
          </p:nvSpPr>
          <p:spPr>
            <a:xfrm>
              <a:off x="4264275" y="3755875"/>
              <a:ext cx="122950" cy="482500"/>
            </a:xfrm>
            <a:custGeom>
              <a:avLst/>
              <a:gdLst/>
              <a:ahLst/>
              <a:cxnLst/>
              <a:rect l="l" t="t" r="r" b="b"/>
              <a:pathLst>
                <a:path w="4918" h="19300" extrusionOk="0">
                  <a:moveTo>
                    <a:pt x="4289" y="629"/>
                  </a:moveTo>
                  <a:lnTo>
                    <a:pt x="4289" y="14678"/>
                  </a:lnTo>
                  <a:cubicBezTo>
                    <a:pt x="4289" y="15787"/>
                    <a:pt x="3845" y="16785"/>
                    <a:pt x="3106" y="17488"/>
                  </a:cubicBezTo>
                  <a:cubicBezTo>
                    <a:pt x="2466" y="18161"/>
                    <a:pt x="1582" y="18589"/>
                    <a:pt x="592" y="18660"/>
                  </a:cubicBezTo>
                  <a:lnTo>
                    <a:pt x="592" y="18660"/>
                  </a:lnTo>
                  <a:lnTo>
                    <a:pt x="592" y="629"/>
                  </a:lnTo>
                  <a:close/>
                  <a:moveTo>
                    <a:pt x="296" y="1"/>
                  </a:moveTo>
                  <a:cubicBezTo>
                    <a:pt x="222" y="1"/>
                    <a:pt x="148" y="38"/>
                    <a:pt x="74" y="111"/>
                  </a:cubicBezTo>
                  <a:cubicBezTo>
                    <a:pt x="37" y="148"/>
                    <a:pt x="0" y="222"/>
                    <a:pt x="0" y="296"/>
                  </a:cubicBezTo>
                  <a:lnTo>
                    <a:pt x="0" y="18967"/>
                  </a:lnTo>
                  <a:cubicBezTo>
                    <a:pt x="0" y="19040"/>
                    <a:pt x="37" y="19151"/>
                    <a:pt x="74" y="19188"/>
                  </a:cubicBezTo>
                  <a:cubicBezTo>
                    <a:pt x="148" y="19262"/>
                    <a:pt x="222" y="19299"/>
                    <a:pt x="296" y="19299"/>
                  </a:cubicBezTo>
                  <a:cubicBezTo>
                    <a:pt x="2847" y="19262"/>
                    <a:pt x="4917" y="17229"/>
                    <a:pt x="4917" y="14678"/>
                  </a:cubicBezTo>
                  <a:lnTo>
                    <a:pt x="4917" y="296"/>
                  </a:lnTo>
                  <a:cubicBezTo>
                    <a:pt x="4917" y="222"/>
                    <a:pt x="4880" y="148"/>
                    <a:pt x="4806" y="111"/>
                  </a:cubicBezTo>
                  <a:cubicBezTo>
                    <a:pt x="4769" y="38"/>
                    <a:pt x="4695" y="1"/>
                    <a:pt x="458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4760;p64">
              <a:extLst>
                <a:ext uri="{FF2B5EF4-FFF2-40B4-BE49-F238E27FC236}">
                  <a16:creationId xmlns:a16="http://schemas.microsoft.com/office/drawing/2014/main" id="{8B682B91-F061-6344-9A5B-952AA18A3397}"/>
                </a:ext>
              </a:extLst>
            </p:cNvPr>
            <p:cNvSpPr/>
            <p:nvPr/>
          </p:nvSpPr>
          <p:spPr>
            <a:xfrm>
              <a:off x="4271650" y="3666225"/>
              <a:ext cx="169175" cy="86900"/>
            </a:xfrm>
            <a:custGeom>
              <a:avLst/>
              <a:gdLst/>
              <a:ahLst/>
              <a:cxnLst/>
              <a:rect l="l" t="t" r="r" b="b"/>
              <a:pathLst>
                <a:path w="6767" h="3476" extrusionOk="0">
                  <a:moveTo>
                    <a:pt x="1" y="0"/>
                  </a:moveTo>
                  <a:lnTo>
                    <a:pt x="1" y="3476"/>
                  </a:lnTo>
                  <a:lnTo>
                    <a:pt x="6766" y="3476"/>
                  </a:lnTo>
                  <a:lnTo>
                    <a:pt x="676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4761;p64">
              <a:extLst>
                <a:ext uri="{FF2B5EF4-FFF2-40B4-BE49-F238E27FC236}">
                  <a16:creationId xmlns:a16="http://schemas.microsoft.com/office/drawing/2014/main" id="{1505E172-F132-2242-9D2D-C7F527F2EC53}"/>
                </a:ext>
              </a:extLst>
            </p:cNvPr>
            <p:cNvSpPr/>
            <p:nvPr/>
          </p:nvSpPr>
          <p:spPr>
            <a:xfrm>
              <a:off x="4264275" y="3658825"/>
              <a:ext cx="183950" cy="102625"/>
            </a:xfrm>
            <a:custGeom>
              <a:avLst/>
              <a:gdLst/>
              <a:ahLst/>
              <a:cxnLst/>
              <a:rect l="l" t="t" r="r" b="b"/>
              <a:pathLst>
                <a:path w="7358" h="4105" extrusionOk="0">
                  <a:moveTo>
                    <a:pt x="6766" y="592"/>
                  </a:moveTo>
                  <a:lnTo>
                    <a:pt x="6766" y="3476"/>
                  </a:lnTo>
                  <a:lnTo>
                    <a:pt x="592" y="3476"/>
                  </a:lnTo>
                  <a:lnTo>
                    <a:pt x="592" y="592"/>
                  </a:lnTo>
                  <a:close/>
                  <a:moveTo>
                    <a:pt x="296" y="1"/>
                  </a:moveTo>
                  <a:cubicBezTo>
                    <a:pt x="222" y="1"/>
                    <a:pt x="148" y="38"/>
                    <a:pt x="74" y="75"/>
                  </a:cubicBezTo>
                  <a:cubicBezTo>
                    <a:pt x="37" y="148"/>
                    <a:pt x="0" y="222"/>
                    <a:pt x="0" y="296"/>
                  </a:cubicBezTo>
                  <a:lnTo>
                    <a:pt x="0" y="3772"/>
                  </a:lnTo>
                  <a:cubicBezTo>
                    <a:pt x="0" y="3846"/>
                    <a:pt x="37" y="3956"/>
                    <a:pt x="74" y="3993"/>
                  </a:cubicBezTo>
                  <a:cubicBezTo>
                    <a:pt x="148" y="4067"/>
                    <a:pt x="222" y="4104"/>
                    <a:pt x="296" y="4104"/>
                  </a:cubicBezTo>
                  <a:lnTo>
                    <a:pt x="7061" y="4104"/>
                  </a:lnTo>
                  <a:cubicBezTo>
                    <a:pt x="7135" y="4104"/>
                    <a:pt x="7209" y="4067"/>
                    <a:pt x="7283" y="3993"/>
                  </a:cubicBezTo>
                  <a:cubicBezTo>
                    <a:pt x="7320" y="3956"/>
                    <a:pt x="7357" y="3883"/>
                    <a:pt x="7357" y="3772"/>
                  </a:cubicBezTo>
                  <a:lnTo>
                    <a:pt x="7357" y="296"/>
                  </a:lnTo>
                  <a:cubicBezTo>
                    <a:pt x="7357" y="222"/>
                    <a:pt x="7320" y="148"/>
                    <a:pt x="7283" y="75"/>
                  </a:cubicBezTo>
                  <a:cubicBezTo>
                    <a:pt x="7209" y="38"/>
                    <a:pt x="7135" y="1"/>
                    <a:pt x="706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4762;p64">
              <a:extLst>
                <a:ext uri="{FF2B5EF4-FFF2-40B4-BE49-F238E27FC236}">
                  <a16:creationId xmlns:a16="http://schemas.microsoft.com/office/drawing/2014/main" id="{5B3A69CF-D9B5-A64C-BDE8-0C5DC816A5A7}"/>
                </a:ext>
              </a:extLst>
            </p:cNvPr>
            <p:cNvSpPr/>
            <p:nvPr/>
          </p:nvSpPr>
          <p:spPr>
            <a:xfrm>
              <a:off x="3376050" y="3036800"/>
              <a:ext cx="949250" cy="1256100"/>
            </a:xfrm>
            <a:custGeom>
              <a:avLst/>
              <a:gdLst/>
              <a:ahLst/>
              <a:cxnLst/>
              <a:rect l="l" t="t" r="r" b="b"/>
              <a:pathLst>
                <a:path w="37970" h="50244" extrusionOk="0">
                  <a:moveTo>
                    <a:pt x="7875" y="0"/>
                  </a:moveTo>
                  <a:cubicBezTo>
                    <a:pt x="5250" y="0"/>
                    <a:pt x="3143" y="2108"/>
                    <a:pt x="3143" y="4696"/>
                  </a:cubicBezTo>
                  <a:lnTo>
                    <a:pt x="0" y="44587"/>
                  </a:lnTo>
                  <a:cubicBezTo>
                    <a:pt x="0" y="47730"/>
                    <a:pt x="2514" y="50244"/>
                    <a:pt x="5620" y="50244"/>
                  </a:cubicBezTo>
                  <a:lnTo>
                    <a:pt x="32313" y="50244"/>
                  </a:lnTo>
                  <a:cubicBezTo>
                    <a:pt x="35418" y="50244"/>
                    <a:pt x="37969" y="47730"/>
                    <a:pt x="37969" y="44587"/>
                  </a:cubicBezTo>
                  <a:lnTo>
                    <a:pt x="34790" y="4696"/>
                  </a:lnTo>
                  <a:cubicBezTo>
                    <a:pt x="34790" y="2108"/>
                    <a:pt x="32682" y="0"/>
                    <a:pt x="3009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4763;p64">
              <a:extLst>
                <a:ext uri="{FF2B5EF4-FFF2-40B4-BE49-F238E27FC236}">
                  <a16:creationId xmlns:a16="http://schemas.microsoft.com/office/drawing/2014/main" id="{30CD983C-BE63-CE43-A190-FAAF91D3B7A4}"/>
                </a:ext>
              </a:extLst>
            </p:cNvPr>
            <p:cNvSpPr/>
            <p:nvPr/>
          </p:nvSpPr>
          <p:spPr>
            <a:xfrm>
              <a:off x="3367725" y="3029400"/>
              <a:ext cx="964950" cy="1271825"/>
            </a:xfrm>
            <a:custGeom>
              <a:avLst/>
              <a:gdLst/>
              <a:ahLst/>
              <a:cxnLst/>
              <a:rect l="l" t="t" r="r" b="b"/>
              <a:pathLst>
                <a:path w="38598" h="50873" extrusionOk="0">
                  <a:moveTo>
                    <a:pt x="30427" y="592"/>
                  </a:moveTo>
                  <a:cubicBezTo>
                    <a:pt x="31647" y="629"/>
                    <a:pt x="32757" y="1110"/>
                    <a:pt x="33533" y="1886"/>
                  </a:cubicBezTo>
                  <a:cubicBezTo>
                    <a:pt x="34346" y="2699"/>
                    <a:pt x="34827" y="3809"/>
                    <a:pt x="34827" y="4992"/>
                  </a:cubicBezTo>
                  <a:lnTo>
                    <a:pt x="34827" y="5029"/>
                  </a:lnTo>
                  <a:lnTo>
                    <a:pt x="38006" y="44918"/>
                  </a:lnTo>
                  <a:lnTo>
                    <a:pt x="38006" y="44918"/>
                  </a:lnTo>
                  <a:cubicBezTo>
                    <a:pt x="37996" y="46383"/>
                    <a:pt x="37370" y="47701"/>
                    <a:pt x="36417" y="48691"/>
                  </a:cubicBezTo>
                  <a:cubicBezTo>
                    <a:pt x="35455" y="49652"/>
                    <a:pt x="34124" y="50244"/>
                    <a:pt x="32646" y="50244"/>
                  </a:cubicBezTo>
                  <a:lnTo>
                    <a:pt x="5953" y="50244"/>
                  </a:lnTo>
                  <a:cubicBezTo>
                    <a:pt x="4511" y="50244"/>
                    <a:pt x="3143" y="49652"/>
                    <a:pt x="2182" y="48691"/>
                  </a:cubicBezTo>
                  <a:cubicBezTo>
                    <a:pt x="1228" y="47701"/>
                    <a:pt x="639" y="46383"/>
                    <a:pt x="629" y="44919"/>
                  </a:cubicBezTo>
                  <a:lnTo>
                    <a:pt x="629" y="44919"/>
                  </a:lnTo>
                  <a:lnTo>
                    <a:pt x="3809" y="5029"/>
                  </a:lnTo>
                  <a:lnTo>
                    <a:pt x="3809" y="4992"/>
                  </a:lnTo>
                  <a:cubicBezTo>
                    <a:pt x="3809" y="3809"/>
                    <a:pt x="4289" y="2699"/>
                    <a:pt x="5066" y="1886"/>
                  </a:cubicBezTo>
                  <a:cubicBezTo>
                    <a:pt x="5879" y="1110"/>
                    <a:pt x="6988" y="629"/>
                    <a:pt x="8208" y="592"/>
                  </a:cubicBezTo>
                  <a:close/>
                  <a:moveTo>
                    <a:pt x="8208" y="1"/>
                  </a:moveTo>
                  <a:cubicBezTo>
                    <a:pt x="5435" y="1"/>
                    <a:pt x="3180" y="2256"/>
                    <a:pt x="3180" y="4992"/>
                  </a:cubicBezTo>
                  <a:lnTo>
                    <a:pt x="1" y="44883"/>
                  </a:lnTo>
                  <a:cubicBezTo>
                    <a:pt x="1" y="48173"/>
                    <a:pt x="2662" y="50872"/>
                    <a:pt x="5953" y="50872"/>
                  </a:cubicBezTo>
                  <a:lnTo>
                    <a:pt x="32646" y="50872"/>
                  </a:lnTo>
                  <a:cubicBezTo>
                    <a:pt x="35936" y="50872"/>
                    <a:pt x="38598" y="48173"/>
                    <a:pt x="38598" y="44883"/>
                  </a:cubicBezTo>
                  <a:lnTo>
                    <a:pt x="35455" y="4992"/>
                  </a:lnTo>
                  <a:cubicBezTo>
                    <a:pt x="35455" y="2256"/>
                    <a:pt x="33200" y="1"/>
                    <a:pt x="3042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4764;p64">
              <a:extLst>
                <a:ext uri="{FF2B5EF4-FFF2-40B4-BE49-F238E27FC236}">
                  <a16:creationId xmlns:a16="http://schemas.microsoft.com/office/drawing/2014/main" id="{AEBAC3E7-A285-9342-9076-5A8800AB888F}"/>
                </a:ext>
              </a:extLst>
            </p:cNvPr>
            <p:cNvSpPr/>
            <p:nvPr/>
          </p:nvSpPr>
          <p:spPr>
            <a:xfrm>
              <a:off x="3376050" y="3089475"/>
              <a:ext cx="949250" cy="1256100"/>
            </a:xfrm>
            <a:custGeom>
              <a:avLst/>
              <a:gdLst/>
              <a:ahLst/>
              <a:cxnLst/>
              <a:rect l="l" t="t" r="r" b="b"/>
              <a:pathLst>
                <a:path w="37970" h="50244" extrusionOk="0">
                  <a:moveTo>
                    <a:pt x="7875" y="1"/>
                  </a:moveTo>
                  <a:cubicBezTo>
                    <a:pt x="5250" y="1"/>
                    <a:pt x="3143" y="2108"/>
                    <a:pt x="3143" y="4696"/>
                  </a:cubicBezTo>
                  <a:lnTo>
                    <a:pt x="0" y="44587"/>
                  </a:lnTo>
                  <a:cubicBezTo>
                    <a:pt x="0" y="47730"/>
                    <a:pt x="2514" y="50244"/>
                    <a:pt x="5620" y="50244"/>
                  </a:cubicBezTo>
                  <a:lnTo>
                    <a:pt x="32313" y="50244"/>
                  </a:lnTo>
                  <a:cubicBezTo>
                    <a:pt x="35418" y="50244"/>
                    <a:pt x="37969" y="47730"/>
                    <a:pt x="37969" y="44587"/>
                  </a:cubicBezTo>
                  <a:lnTo>
                    <a:pt x="34790" y="4696"/>
                  </a:lnTo>
                  <a:cubicBezTo>
                    <a:pt x="34790" y="2108"/>
                    <a:pt x="32682" y="1"/>
                    <a:pt x="300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4765;p64">
              <a:extLst>
                <a:ext uri="{FF2B5EF4-FFF2-40B4-BE49-F238E27FC236}">
                  <a16:creationId xmlns:a16="http://schemas.microsoft.com/office/drawing/2014/main" id="{0CE1E497-70B3-2147-8572-468568DBE53B}"/>
                </a:ext>
              </a:extLst>
            </p:cNvPr>
            <p:cNvSpPr/>
            <p:nvPr/>
          </p:nvSpPr>
          <p:spPr>
            <a:xfrm>
              <a:off x="3367725" y="3082075"/>
              <a:ext cx="964950" cy="1270900"/>
            </a:xfrm>
            <a:custGeom>
              <a:avLst/>
              <a:gdLst/>
              <a:ahLst/>
              <a:cxnLst/>
              <a:rect l="l" t="t" r="r" b="b"/>
              <a:pathLst>
                <a:path w="38598" h="50836" extrusionOk="0">
                  <a:moveTo>
                    <a:pt x="30427" y="592"/>
                  </a:moveTo>
                  <a:cubicBezTo>
                    <a:pt x="31647" y="592"/>
                    <a:pt x="32757" y="1110"/>
                    <a:pt x="33533" y="1886"/>
                  </a:cubicBezTo>
                  <a:cubicBezTo>
                    <a:pt x="34346" y="2700"/>
                    <a:pt x="34827" y="3772"/>
                    <a:pt x="34827" y="4992"/>
                  </a:cubicBezTo>
                  <a:lnTo>
                    <a:pt x="34827" y="5029"/>
                  </a:lnTo>
                  <a:lnTo>
                    <a:pt x="38006" y="44919"/>
                  </a:lnTo>
                  <a:lnTo>
                    <a:pt x="38006" y="44919"/>
                  </a:lnTo>
                  <a:cubicBezTo>
                    <a:pt x="37996" y="46383"/>
                    <a:pt x="37370" y="47701"/>
                    <a:pt x="36417" y="48654"/>
                  </a:cubicBezTo>
                  <a:cubicBezTo>
                    <a:pt x="35455" y="49616"/>
                    <a:pt x="34124" y="50244"/>
                    <a:pt x="32646" y="50244"/>
                  </a:cubicBezTo>
                  <a:lnTo>
                    <a:pt x="5953" y="50244"/>
                  </a:lnTo>
                  <a:cubicBezTo>
                    <a:pt x="4511" y="50244"/>
                    <a:pt x="3143" y="49616"/>
                    <a:pt x="2182" y="48654"/>
                  </a:cubicBezTo>
                  <a:cubicBezTo>
                    <a:pt x="1228" y="47701"/>
                    <a:pt x="639" y="46383"/>
                    <a:pt x="629" y="44919"/>
                  </a:cubicBezTo>
                  <a:lnTo>
                    <a:pt x="629" y="44919"/>
                  </a:lnTo>
                  <a:lnTo>
                    <a:pt x="3809" y="5029"/>
                  </a:lnTo>
                  <a:lnTo>
                    <a:pt x="3809" y="4992"/>
                  </a:lnTo>
                  <a:cubicBezTo>
                    <a:pt x="3809" y="3772"/>
                    <a:pt x="4289" y="2700"/>
                    <a:pt x="5066" y="1886"/>
                  </a:cubicBezTo>
                  <a:cubicBezTo>
                    <a:pt x="5879" y="1110"/>
                    <a:pt x="6988" y="592"/>
                    <a:pt x="8208" y="592"/>
                  </a:cubicBezTo>
                  <a:close/>
                  <a:moveTo>
                    <a:pt x="8208" y="1"/>
                  </a:moveTo>
                  <a:cubicBezTo>
                    <a:pt x="5435" y="1"/>
                    <a:pt x="3180" y="2219"/>
                    <a:pt x="3180" y="4992"/>
                  </a:cubicBezTo>
                  <a:lnTo>
                    <a:pt x="1" y="44883"/>
                  </a:lnTo>
                  <a:cubicBezTo>
                    <a:pt x="1" y="48174"/>
                    <a:pt x="2662" y="50836"/>
                    <a:pt x="5953" y="50836"/>
                  </a:cubicBezTo>
                  <a:lnTo>
                    <a:pt x="32646" y="50836"/>
                  </a:lnTo>
                  <a:cubicBezTo>
                    <a:pt x="35936" y="50836"/>
                    <a:pt x="38598" y="48174"/>
                    <a:pt x="38598" y="44883"/>
                  </a:cubicBezTo>
                  <a:lnTo>
                    <a:pt x="35455" y="4992"/>
                  </a:lnTo>
                  <a:cubicBezTo>
                    <a:pt x="35455" y="2219"/>
                    <a:pt x="33200" y="1"/>
                    <a:pt x="3042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id="{B128D787-6487-0844-BF00-4698A0632B9F}"/>
              </a:ext>
            </a:extLst>
          </p:cNvPr>
          <p:cNvSpPr txBox="1"/>
          <p:nvPr/>
        </p:nvSpPr>
        <p:spPr>
          <a:xfrm>
            <a:off x="8032376" y="4697506"/>
            <a:ext cx="932330" cy="307777"/>
          </a:xfrm>
          <a:prstGeom prst="rect">
            <a:avLst/>
          </a:prstGeom>
          <a:noFill/>
        </p:spPr>
        <p:txBody>
          <a:bodyPr wrap="square" rtlCol="0">
            <a:spAutoFit/>
          </a:bodyPr>
          <a:lstStyle/>
          <a:p>
            <a:r>
              <a:rPr lang="en-LY" dirty="0"/>
              <a:t>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212"/>
        <p:cNvGrpSpPr/>
        <p:nvPr/>
      </p:nvGrpSpPr>
      <p:grpSpPr>
        <a:xfrm>
          <a:off x="0" y="0"/>
          <a:ext cx="0" cy="0"/>
          <a:chOff x="0" y="0"/>
          <a:chExt cx="0" cy="0"/>
        </a:xfrm>
      </p:grpSpPr>
      <p:sp>
        <p:nvSpPr>
          <p:cNvPr id="3213" name="Google Shape;3213;p57"/>
          <p:cNvSpPr txBox="1">
            <a:spLocks noGrp="1"/>
          </p:cNvSpPr>
          <p:nvPr>
            <p:ph type="title"/>
          </p:nvPr>
        </p:nvSpPr>
        <p:spPr>
          <a:xfrm>
            <a:off x="1271016" y="338328"/>
            <a:ext cx="6611100" cy="548700"/>
          </a:xfrm>
          <a:prstGeom prst="rect">
            <a:avLst/>
          </a:prstGeom>
        </p:spPr>
        <p:txBody>
          <a:bodyPr spcFirstLastPara="1" wrap="square" lIns="91425" tIns="91425" rIns="91425" bIns="91425" anchor="t" anchorCtr="0">
            <a:noAutofit/>
          </a:bodyPr>
          <a:lstStyle/>
          <a:p>
            <a:pPr>
              <a:buClr>
                <a:schemeClr val="dk1"/>
              </a:buClr>
              <a:buSzPts val="1100"/>
            </a:pPr>
            <a:r>
              <a:rPr lang="en-GB" dirty="0"/>
              <a:t>3.Government-to-Employee (G2E):</a:t>
            </a:r>
            <a:br>
              <a:rPr lang="en-GB" dirty="0"/>
            </a:br>
            <a:endParaRPr dirty="0"/>
          </a:p>
          <a:p>
            <a:pPr marL="0" lvl="0" indent="0" algn="ctr" rtl="0">
              <a:spcBef>
                <a:spcPts val="0"/>
              </a:spcBef>
              <a:spcAft>
                <a:spcPts val="0"/>
              </a:spcAft>
              <a:buNone/>
            </a:pPr>
            <a:endParaRPr dirty="0"/>
          </a:p>
        </p:txBody>
      </p:sp>
      <p:sp>
        <p:nvSpPr>
          <p:cNvPr id="3214" name="Google Shape;3214;p57"/>
          <p:cNvSpPr txBox="1">
            <a:spLocks noGrp="1"/>
          </p:cNvSpPr>
          <p:nvPr>
            <p:ph type="subTitle" idx="1"/>
          </p:nvPr>
        </p:nvSpPr>
        <p:spPr>
          <a:xfrm>
            <a:off x="4690875" y="1491351"/>
            <a:ext cx="3557100" cy="2656200"/>
          </a:xfrm>
          <a:prstGeom prst="rect">
            <a:avLst/>
          </a:prstGeom>
        </p:spPr>
        <p:txBody>
          <a:bodyPr spcFirstLastPara="1" wrap="square" lIns="91425" tIns="91425" rIns="91425" bIns="91425" anchor="t" anchorCtr="0">
            <a:noAutofit/>
          </a:bodyPr>
          <a:lstStyle/>
          <a:p>
            <a:r>
              <a:rPr lang="en-GB" dirty="0"/>
              <a:t>The Government-to-Employee is the internal part of G2G section. It aims to bring employees together and improvise knowledge sharing. It provides online facilities to the employees. Similarly, applying for leave, reviewing salary payment record and checking the balance of holiday. The G2E sector yields human resource training and development. So, G2E is also the correlation between employees and government institutions.</a:t>
            </a:r>
          </a:p>
          <a:p>
            <a:pPr marL="0" lvl="0" indent="0" algn="l" rtl="0">
              <a:spcBef>
                <a:spcPts val="0"/>
              </a:spcBef>
              <a:spcAft>
                <a:spcPts val="0"/>
              </a:spcAft>
              <a:buClr>
                <a:schemeClr val="dk1"/>
              </a:buClr>
              <a:buSzPts val="1100"/>
              <a:buFont typeface="Arial"/>
              <a:buNone/>
            </a:pPr>
            <a:endParaRPr dirty="0">
              <a:latin typeface="Barlow Semi Condensed"/>
              <a:ea typeface="Barlow Semi Condensed"/>
              <a:cs typeface="Barlow Semi Condensed"/>
              <a:sym typeface="Barlow Semi Condensed"/>
            </a:endParaRPr>
          </a:p>
        </p:txBody>
      </p:sp>
      <p:grpSp>
        <p:nvGrpSpPr>
          <p:cNvPr id="3215" name="Google Shape;3215;p57"/>
          <p:cNvGrpSpPr/>
          <p:nvPr/>
        </p:nvGrpSpPr>
        <p:grpSpPr>
          <a:xfrm>
            <a:off x="899732" y="1213281"/>
            <a:ext cx="3584753" cy="2934361"/>
            <a:chOff x="845850" y="467825"/>
            <a:chExt cx="5996575" cy="4908600"/>
          </a:xfrm>
        </p:grpSpPr>
        <p:sp>
          <p:nvSpPr>
            <p:cNvPr id="3216" name="Google Shape;3216;p57"/>
            <p:cNvSpPr/>
            <p:nvPr/>
          </p:nvSpPr>
          <p:spPr>
            <a:xfrm>
              <a:off x="845850" y="467825"/>
              <a:ext cx="5996575" cy="4814800"/>
            </a:xfrm>
            <a:custGeom>
              <a:avLst/>
              <a:gdLst/>
              <a:ahLst/>
              <a:cxnLst/>
              <a:rect l="l" t="t" r="r" b="b"/>
              <a:pathLst>
                <a:path w="239863" h="192592" extrusionOk="0">
                  <a:moveTo>
                    <a:pt x="147813" y="1"/>
                  </a:moveTo>
                  <a:cubicBezTo>
                    <a:pt x="142156" y="1"/>
                    <a:pt x="136078" y="789"/>
                    <a:pt x="129736" y="2770"/>
                  </a:cubicBezTo>
                  <a:cubicBezTo>
                    <a:pt x="98620" y="12477"/>
                    <a:pt x="86341" y="39929"/>
                    <a:pt x="68918" y="59055"/>
                  </a:cubicBezTo>
                  <a:cubicBezTo>
                    <a:pt x="59821" y="69084"/>
                    <a:pt x="45999" y="73102"/>
                    <a:pt x="35038" y="80945"/>
                  </a:cubicBezTo>
                  <a:cubicBezTo>
                    <a:pt x="1" y="106018"/>
                    <a:pt x="6976" y="159667"/>
                    <a:pt x="35231" y="179114"/>
                  </a:cubicBezTo>
                  <a:cubicBezTo>
                    <a:pt x="48326" y="188144"/>
                    <a:pt x="62992" y="192591"/>
                    <a:pt x="79703" y="192591"/>
                  </a:cubicBezTo>
                  <a:cubicBezTo>
                    <a:pt x="94167" y="192591"/>
                    <a:pt x="110163" y="189259"/>
                    <a:pt x="128000" y="182683"/>
                  </a:cubicBezTo>
                  <a:cubicBezTo>
                    <a:pt x="166445" y="168507"/>
                    <a:pt x="194025" y="159828"/>
                    <a:pt x="216944" y="121962"/>
                  </a:cubicBezTo>
                  <a:cubicBezTo>
                    <a:pt x="239863" y="84063"/>
                    <a:pt x="216108" y="37807"/>
                    <a:pt x="185539" y="11995"/>
                  </a:cubicBezTo>
                  <a:cubicBezTo>
                    <a:pt x="185539" y="11995"/>
                    <a:pt x="169878" y="1"/>
                    <a:pt x="1478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 name="Google Shape;3217;p57"/>
            <p:cNvSpPr/>
            <p:nvPr/>
          </p:nvSpPr>
          <p:spPr>
            <a:xfrm>
              <a:off x="1128725" y="467950"/>
              <a:ext cx="5369750" cy="4814475"/>
            </a:xfrm>
            <a:custGeom>
              <a:avLst/>
              <a:gdLst/>
              <a:ahLst/>
              <a:cxnLst/>
              <a:rect l="l" t="t" r="r" b="b"/>
              <a:pathLst>
                <a:path w="214790" h="192579" extrusionOk="0">
                  <a:moveTo>
                    <a:pt x="136486" y="0"/>
                  </a:moveTo>
                  <a:cubicBezTo>
                    <a:pt x="130828" y="0"/>
                    <a:pt x="124753" y="772"/>
                    <a:pt x="118421" y="2765"/>
                  </a:cubicBezTo>
                  <a:cubicBezTo>
                    <a:pt x="98363" y="9033"/>
                    <a:pt x="86148" y="22630"/>
                    <a:pt x="75347" y="36645"/>
                  </a:cubicBezTo>
                  <a:lnTo>
                    <a:pt x="188978" y="36645"/>
                  </a:lnTo>
                  <a:lnTo>
                    <a:pt x="188978" y="143911"/>
                  </a:lnTo>
                  <a:cubicBezTo>
                    <a:pt x="194828" y="137836"/>
                    <a:pt x="200357" y="130668"/>
                    <a:pt x="205629" y="121957"/>
                  </a:cubicBezTo>
                  <a:cubicBezTo>
                    <a:pt x="212025" y="111381"/>
                    <a:pt x="214790" y="100195"/>
                    <a:pt x="214790" y="88944"/>
                  </a:cubicBezTo>
                  <a:cubicBezTo>
                    <a:pt x="214790" y="59886"/>
                    <a:pt x="196275" y="30602"/>
                    <a:pt x="174224" y="11990"/>
                  </a:cubicBezTo>
                  <a:cubicBezTo>
                    <a:pt x="174224" y="11990"/>
                    <a:pt x="158569" y="0"/>
                    <a:pt x="136486" y="0"/>
                  </a:cubicBezTo>
                  <a:close/>
                  <a:moveTo>
                    <a:pt x="26745" y="78915"/>
                  </a:moveTo>
                  <a:cubicBezTo>
                    <a:pt x="25716" y="79558"/>
                    <a:pt x="24720" y="80233"/>
                    <a:pt x="23723" y="80940"/>
                  </a:cubicBezTo>
                  <a:cubicBezTo>
                    <a:pt x="7201" y="92769"/>
                    <a:pt x="33" y="110963"/>
                    <a:pt x="33" y="128932"/>
                  </a:cubicBezTo>
                  <a:cubicBezTo>
                    <a:pt x="0" y="149022"/>
                    <a:pt x="9001" y="168855"/>
                    <a:pt x="23916" y="179109"/>
                  </a:cubicBezTo>
                  <a:cubicBezTo>
                    <a:pt x="36999" y="188142"/>
                    <a:pt x="51689" y="192578"/>
                    <a:pt x="68404" y="192578"/>
                  </a:cubicBezTo>
                  <a:cubicBezTo>
                    <a:pt x="82869" y="192578"/>
                    <a:pt x="98877" y="189267"/>
                    <a:pt x="116685" y="182678"/>
                  </a:cubicBezTo>
                  <a:cubicBezTo>
                    <a:pt x="127678" y="178627"/>
                    <a:pt x="137804" y="175027"/>
                    <a:pt x="147158" y="171041"/>
                  </a:cubicBezTo>
                  <a:lnTo>
                    <a:pt x="26745" y="171041"/>
                  </a:lnTo>
                  <a:lnTo>
                    <a:pt x="26745" y="78915"/>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 name="Google Shape;3218;p57"/>
            <p:cNvSpPr/>
            <p:nvPr/>
          </p:nvSpPr>
          <p:spPr>
            <a:xfrm>
              <a:off x="1797325" y="1384075"/>
              <a:ext cx="4055850" cy="3359925"/>
            </a:xfrm>
            <a:custGeom>
              <a:avLst/>
              <a:gdLst/>
              <a:ahLst/>
              <a:cxnLst/>
              <a:rect l="l" t="t" r="r" b="b"/>
              <a:pathLst>
                <a:path w="162234" h="134397" extrusionOk="0">
                  <a:moveTo>
                    <a:pt x="1" y="0"/>
                  </a:moveTo>
                  <a:lnTo>
                    <a:pt x="1" y="134396"/>
                  </a:lnTo>
                  <a:lnTo>
                    <a:pt x="162234" y="134396"/>
                  </a:lnTo>
                  <a:lnTo>
                    <a:pt x="1622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 name="Google Shape;3219;p57"/>
            <p:cNvSpPr/>
            <p:nvPr/>
          </p:nvSpPr>
          <p:spPr>
            <a:xfrm>
              <a:off x="1797325" y="1384075"/>
              <a:ext cx="4055850" cy="3359925"/>
            </a:xfrm>
            <a:custGeom>
              <a:avLst/>
              <a:gdLst/>
              <a:ahLst/>
              <a:cxnLst/>
              <a:rect l="l" t="t" r="r" b="b"/>
              <a:pathLst>
                <a:path w="162234" h="134397" extrusionOk="0">
                  <a:moveTo>
                    <a:pt x="1" y="0"/>
                  </a:moveTo>
                  <a:lnTo>
                    <a:pt x="1" y="134396"/>
                  </a:lnTo>
                  <a:lnTo>
                    <a:pt x="162234" y="134396"/>
                  </a:lnTo>
                  <a:lnTo>
                    <a:pt x="1622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 name="Google Shape;3220;p57"/>
            <p:cNvSpPr/>
            <p:nvPr/>
          </p:nvSpPr>
          <p:spPr>
            <a:xfrm>
              <a:off x="1895375" y="1994800"/>
              <a:ext cx="3780200" cy="1720575"/>
            </a:xfrm>
            <a:custGeom>
              <a:avLst/>
              <a:gdLst/>
              <a:ahLst/>
              <a:cxnLst/>
              <a:rect l="l" t="t" r="r" b="b"/>
              <a:pathLst>
                <a:path w="151208" h="68823" extrusionOk="0">
                  <a:moveTo>
                    <a:pt x="0" y="1"/>
                  </a:moveTo>
                  <a:lnTo>
                    <a:pt x="0" y="68822"/>
                  </a:lnTo>
                  <a:lnTo>
                    <a:pt x="151208" y="68822"/>
                  </a:lnTo>
                  <a:lnTo>
                    <a:pt x="15120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 name="Google Shape;3221;p57"/>
            <p:cNvSpPr/>
            <p:nvPr/>
          </p:nvSpPr>
          <p:spPr>
            <a:xfrm>
              <a:off x="2015100" y="3464625"/>
              <a:ext cx="3521450" cy="6450"/>
            </a:xfrm>
            <a:custGeom>
              <a:avLst/>
              <a:gdLst/>
              <a:ahLst/>
              <a:cxnLst/>
              <a:rect l="l" t="t" r="r" b="b"/>
              <a:pathLst>
                <a:path w="140858" h="258" extrusionOk="0">
                  <a:moveTo>
                    <a:pt x="1" y="0"/>
                  </a:moveTo>
                  <a:lnTo>
                    <a:pt x="1" y="257"/>
                  </a:lnTo>
                  <a:lnTo>
                    <a:pt x="140858" y="257"/>
                  </a:lnTo>
                  <a:lnTo>
                    <a:pt x="140858" y="0"/>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2" name="Google Shape;3222;p57"/>
            <p:cNvSpPr/>
            <p:nvPr/>
          </p:nvSpPr>
          <p:spPr>
            <a:xfrm>
              <a:off x="2011900" y="3433275"/>
              <a:ext cx="6450" cy="34575"/>
            </a:xfrm>
            <a:custGeom>
              <a:avLst/>
              <a:gdLst/>
              <a:ahLst/>
              <a:cxnLst/>
              <a:rect l="l" t="t" r="r" b="b"/>
              <a:pathLst>
                <a:path w="258" h="1383" extrusionOk="0">
                  <a:moveTo>
                    <a:pt x="0" y="1"/>
                  </a:moveTo>
                  <a:lnTo>
                    <a:pt x="0" y="1383"/>
                  </a:lnTo>
                  <a:lnTo>
                    <a:pt x="257" y="1383"/>
                  </a:lnTo>
                  <a:lnTo>
                    <a:pt x="257"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3" name="Google Shape;3223;p57"/>
            <p:cNvSpPr/>
            <p:nvPr/>
          </p:nvSpPr>
          <p:spPr>
            <a:xfrm>
              <a:off x="2196725" y="3433275"/>
              <a:ext cx="7250" cy="34575"/>
            </a:xfrm>
            <a:custGeom>
              <a:avLst/>
              <a:gdLst/>
              <a:ahLst/>
              <a:cxnLst/>
              <a:rect l="l" t="t" r="r" b="b"/>
              <a:pathLst>
                <a:path w="290" h="1383" extrusionOk="0">
                  <a:moveTo>
                    <a:pt x="0" y="1"/>
                  </a:moveTo>
                  <a:lnTo>
                    <a:pt x="0" y="1383"/>
                  </a:lnTo>
                  <a:lnTo>
                    <a:pt x="290" y="1383"/>
                  </a:lnTo>
                  <a:lnTo>
                    <a:pt x="290"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4" name="Google Shape;3224;p57"/>
            <p:cNvSpPr/>
            <p:nvPr/>
          </p:nvSpPr>
          <p:spPr>
            <a:xfrm>
              <a:off x="2382350" y="3433275"/>
              <a:ext cx="6475" cy="34575"/>
            </a:xfrm>
            <a:custGeom>
              <a:avLst/>
              <a:gdLst/>
              <a:ahLst/>
              <a:cxnLst/>
              <a:rect l="l" t="t" r="r" b="b"/>
              <a:pathLst>
                <a:path w="259" h="1383" extrusionOk="0">
                  <a:moveTo>
                    <a:pt x="1" y="1"/>
                  </a:moveTo>
                  <a:lnTo>
                    <a:pt x="1" y="1383"/>
                  </a:lnTo>
                  <a:lnTo>
                    <a:pt x="258" y="1383"/>
                  </a:lnTo>
                  <a:lnTo>
                    <a:pt x="258"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5" name="Google Shape;3225;p57"/>
            <p:cNvSpPr/>
            <p:nvPr/>
          </p:nvSpPr>
          <p:spPr>
            <a:xfrm>
              <a:off x="2568000" y="3433275"/>
              <a:ext cx="6450" cy="34575"/>
            </a:xfrm>
            <a:custGeom>
              <a:avLst/>
              <a:gdLst/>
              <a:ahLst/>
              <a:cxnLst/>
              <a:rect l="l" t="t" r="r" b="b"/>
              <a:pathLst>
                <a:path w="258" h="1383" extrusionOk="0">
                  <a:moveTo>
                    <a:pt x="0" y="1"/>
                  </a:moveTo>
                  <a:lnTo>
                    <a:pt x="0" y="1383"/>
                  </a:lnTo>
                  <a:lnTo>
                    <a:pt x="257" y="1383"/>
                  </a:lnTo>
                  <a:lnTo>
                    <a:pt x="257"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6" name="Google Shape;3226;p57"/>
            <p:cNvSpPr/>
            <p:nvPr/>
          </p:nvSpPr>
          <p:spPr>
            <a:xfrm>
              <a:off x="2752825" y="3433275"/>
              <a:ext cx="6450" cy="34575"/>
            </a:xfrm>
            <a:custGeom>
              <a:avLst/>
              <a:gdLst/>
              <a:ahLst/>
              <a:cxnLst/>
              <a:rect l="l" t="t" r="r" b="b"/>
              <a:pathLst>
                <a:path w="258" h="1383" extrusionOk="0">
                  <a:moveTo>
                    <a:pt x="0" y="1"/>
                  </a:moveTo>
                  <a:lnTo>
                    <a:pt x="0" y="1383"/>
                  </a:lnTo>
                  <a:lnTo>
                    <a:pt x="258" y="1383"/>
                  </a:lnTo>
                  <a:lnTo>
                    <a:pt x="258"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7" name="Google Shape;3227;p57"/>
            <p:cNvSpPr/>
            <p:nvPr/>
          </p:nvSpPr>
          <p:spPr>
            <a:xfrm>
              <a:off x="2938450" y="3433275"/>
              <a:ext cx="6450" cy="34575"/>
            </a:xfrm>
            <a:custGeom>
              <a:avLst/>
              <a:gdLst/>
              <a:ahLst/>
              <a:cxnLst/>
              <a:rect l="l" t="t" r="r" b="b"/>
              <a:pathLst>
                <a:path w="258" h="1383" extrusionOk="0">
                  <a:moveTo>
                    <a:pt x="1" y="1"/>
                  </a:moveTo>
                  <a:lnTo>
                    <a:pt x="1" y="1383"/>
                  </a:lnTo>
                  <a:lnTo>
                    <a:pt x="258" y="1383"/>
                  </a:lnTo>
                  <a:lnTo>
                    <a:pt x="258"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8" name="Google Shape;3228;p57"/>
            <p:cNvSpPr/>
            <p:nvPr/>
          </p:nvSpPr>
          <p:spPr>
            <a:xfrm>
              <a:off x="3123300" y="3433275"/>
              <a:ext cx="7250" cy="34575"/>
            </a:xfrm>
            <a:custGeom>
              <a:avLst/>
              <a:gdLst/>
              <a:ahLst/>
              <a:cxnLst/>
              <a:rect l="l" t="t" r="r" b="b"/>
              <a:pathLst>
                <a:path w="290" h="1383" extrusionOk="0">
                  <a:moveTo>
                    <a:pt x="0" y="1"/>
                  </a:moveTo>
                  <a:lnTo>
                    <a:pt x="0" y="1383"/>
                  </a:lnTo>
                  <a:lnTo>
                    <a:pt x="289" y="1383"/>
                  </a:lnTo>
                  <a:lnTo>
                    <a:pt x="289"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9" name="Google Shape;3229;p57"/>
            <p:cNvSpPr/>
            <p:nvPr/>
          </p:nvSpPr>
          <p:spPr>
            <a:xfrm>
              <a:off x="3308925" y="3433275"/>
              <a:ext cx="6450" cy="34575"/>
            </a:xfrm>
            <a:custGeom>
              <a:avLst/>
              <a:gdLst/>
              <a:ahLst/>
              <a:cxnLst/>
              <a:rect l="l" t="t" r="r" b="b"/>
              <a:pathLst>
                <a:path w="258" h="1383" extrusionOk="0">
                  <a:moveTo>
                    <a:pt x="0" y="1"/>
                  </a:moveTo>
                  <a:lnTo>
                    <a:pt x="0" y="1383"/>
                  </a:lnTo>
                  <a:lnTo>
                    <a:pt x="258" y="1383"/>
                  </a:lnTo>
                  <a:lnTo>
                    <a:pt x="258"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0" name="Google Shape;3230;p57"/>
            <p:cNvSpPr/>
            <p:nvPr/>
          </p:nvSpPr>
          <p:spPr>
            <a:xfrm>
              <a:off x="3494550" y="3433275"/>
              <a:ext cx="6450" cy="34575"/>
            </a:xfrm>
            <a:custGeom>
              <a:avLst/>
              <a:gdLst/>
              <a:ahLst/>
              <a:cxnLst/>
              <a:rect l="l" t="t" r="r" b="b"/>
              <a:pathLst>
                <a:path w="258" h="1383" extrusionOk="0">
                  <a:moveTo>
                    <a:pt x="1" y="1"/>
                  </a:moveTo>
                  <a:lnTo>
                    <a:pt x="1" y="1383"/>
                  </a:lnTo>
                  <a:lnTo>
                    <a:pt x="258" y="1383"/>
                  </a:lnTo>
                  <a:lnTo>
                    <a:pt x="258"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1" name="Google Shape;3231;p57"/>
            <p:cNvSpPr/>
            <p:nvPr/>
          </p:nvSpPr>
          <p:spPr>
            <a:xfrm>
              <a:off x="3679400" y="3433275"/>
              <a:ext cx="7250" cy="34575"/>
            </a:xfrm>
            <a:custGeom>
              <a:avLst/>
              <a:gdLst/>
              <a:ahLst/>
              <a:cxnLst/>
              <a:rect l="l" t="t" r="r" b="b"/>
              <a:pathLst>
                <a:path w="290" h="1383" extrusionOk="0">
                  <a:moveTo>
                    <a:pt x="0" y="1"/>
                  </a:moveTo>
                  <a:lnTo>
                    <a:pt x="0" y="1383"/>
                  </a:lnTo>
                  <a:lnTo>
                    <a:pt x="289" y="1383"/>
                  </a:lnTo>
                  <a:lnTo>
                    <a:pt x="289"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2" name="Google Shape;3232;p57"/>
            <p:cNvSpPr/>
            <p:nvPr/>
          </p:nvSpPr>
          <p:spPr>
            <a:xfrm>
              <a:off x="3865025" y="3433275"/>
              <a:ext cx="6450" cy="34575"/>
            </a:xfrm>
            <a:custGeom>
              <a:avLst/>
              <a:gdLst/>
              <a:ahLst/>
              <a:cxnLst/>
              <a:rect l="l" t="t" r="r" b="b"/>
              <a:pathLst>
                <a:path w="258" h="1383" extrusionOk="0">
                  <a:moveTo>
                    <a:pt x="0" y="1"/>
                  </a:moveTo>
                  <a:lnTo>
                    <a:pt x="0" y="1383"/>
                  </a:lnTo>
                  <a:lnTo>
                    <a:pt x="258" y="1383"/>
                  </a:lnTo>
                  <a:lnTo>
                    <a:pt x="258"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3" name="Google Shape;3233;p57"/>
            <p:cNvSpPr/>
            <p:nvPr/>
          </p:nvSpPr>
          <p:spPr>
            <a:xfrm>
              <a:off x="4049850" y="3433275"/>
              <a:ext cx="7250" cy="34575"/>
            </a:xfrm>
            <a:custGeom>
              <a:avLst/>
              <a:gdLst/>
              <a:ahLst/>
              <a:cxnLst/>
              <a:rect l="l" t="t" r="r" b="b"/>
              <a:pathLst>
                <a:path w="290" h="1383" extrusionOk="0">
                  <a:moveTo>
                    <a:pt x="1" y="1"/>
                  </a:moveTo>
                  <a:lnTo>
                    <a:pt x="1" y="1383"/>
                  </a:lnTo>
                  <a:lnTo>
                    <a:pt x="290" y="1383"/>
                  </a:lnTo>
                  <a:lnTo>
                    <a:pt x="290"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4" name="Google Shape;3234;p57"/>
            <p:cNvSpPr/>
            <p:nvPr/>
          </p:nvSpPr>
          <p:spPr>
            <a:xfrm>
              <a:off x="4235500" y="3433275"/>
              <a:ext cx="6450" cy="34575"/>
            </a:xfrm>
            <a:custGeom>
              <a:avLst/>
              <a:gdLst/>
              <a:ahLst/>
              <a:cxnLst/>
              <a:rect l="l" t="t" r="r" b="b"/>
              <a:pathLst>
                <a:path w="258" h="1383" extrusionOk="0">
                  <a:moveTo>
                    <a:pt x="0" y="1"/>
                  </a:moveTo>
                  <a:lnTo>
                    <a:pt x="0" y="1383"/>
                  </a:lnTo>
                  <a:lnTo>
                    <a:pt x="257" y="1383"/>
                  </a:lnTo>
                  <a:lnTo>
                    <a:pt x="257"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5" name="Google Shape;3235;p57"/>
            <p:cNvSpPr/>
            <p:nvPr/>
          </p:nvSpPr>
          <p:spPr>
            <a:xfrm>
              <a:off x="4421125" y="3433275"/>
              <a:ext cx="6450" cy="34575"/>
            </a:xfrm>
            <a:custGeom>
              <a:avLst/>
              <a:gdLst/>
              <a:ahLst/>
              <a:cxnLst/>
              <a:rect l="l" t="t" r="r" b="b"/>
              <a:pathLst>
                <a:path w="258" h="1383" extrusionOk="0">
                  <a:moveTo>
                    <a:pt x="0" y="1"/>
                  </a:moveTo>
                  <a:lnTo>
                    <a:pt x="0" y="1383"/>
                  </a:lnTo>
                  <a:lnTo>
                    <a:pt x="258" y="1383"/>
                  </a:lnTo>
                  <a:lnTo>
                    <a:pt x="258"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6" name="Google Shape;3236;p57"/>
            <p:cNvSpPr/>
            <p:nvPr/>
          </p:nvSpPr>
          <p:spPr>
            <a:xfrm>
              <a:off x="4605950" y="3433275"/>
              <a:ext cx="7250" cy="34575"/>
            </a:xfrm>
            <a:custGeom>
              <a:avLst/>
              <a:gdLst/>
              <a:ahLst/>
              <a:cxnLst/>
              <a:rect l="l" t="t" r="r" b="b"/>
              <a:pathLst>
                <a:path w="290" h="1383" extrusionOk="0">
                  <a:moveTo>
                    <a:pt x="1" y="1"/>
                  </a:moveTo>
                  <a:lnTo>
                    <a:pt x="1" y="1383"/>
                  </a:lnTo>
                  <a:lnTo>
                    <a:pt x="290" y="1383"/>
                  </a:lnTo>
                  <a:lnTo>
                    <a:pt x="290"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7" name="Google Shape;3237;p57"/>
            <p:cNvSpPr/>
            <p:nvPr/>
          </p:nvSpPr>
          <p:spPr>
            <a:xfrm>
              <a:off x="4791575" y="3433275"/>
              <a:ext cx="6475" cy="34575"/>
            </a:xfrm>
            <a:custGeom>
              <a:avLst/>
              <a:gdLst/>
              <a:ahLst/>
              <a:cxnLst/>
              <a:rect l="l" t="t" r="r" b="b"/>
              <a:pathLst>
                <a:path w="259" h="1383" extrusionOk="0">
                  <a:moveTo>
                    <a:pt x="1" y="1"/>
                  </a:moveTo>
                  <a:lnTo>
                    <a:pt x="1" y="1383"/>
                  </a:lnTo>
                  <a:lnTo>
                    <a:pt x="258" y="1383"/>
                  </a:lnTo>
                  <a:lnTo>
                    <a:pt x="258"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8" name="Google Shape;3238;p57"/>
            <p:cNvSpPr/>
            <p:nvPr/>
          </p:nvSpPr>
          <p:spPr>
            <a:xfrm>
              <a:off x="4977225" y="3433275"/>
              <a:ext cx="6450" cy="34575"/>
            </a:xfrm>
            <a:custGeom>
              <a:avLst/>
              <a:gdLst/>
              <a:ahLst/>
              <a:cxnLst/>
              <a:rect l="l" t="t" r="r" b="b"/>
              <a:pathLst>
                <a:path w="258" h="1383" extrusionOk="0">
                  <a:moveTo>
                    <a:pt x="0" y="1"/>
                  </a:moveTo>
                  <a:lnTo>
                    <a:pt x="0" y="1383"/>
                  </a:lnTo>
                  <a:lnTo>
                    <a:pt x="258" y="1383"/>
                  </a:lnTo>
                  <a:lnTo>
                    <a:pt x="258"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9" name="Google Shape;3239;p57"/>
            <p:cNvSpPr/>
            <p:nvPr/>
          </p:nvSpPr>
          <p:spPr>
            <a:xfrm>
              <a:off x="5162050" y="3433275"/>
              <a:ext cx="7250" cy="34575"/>
            </a:xfrm>
            <a:custGeom>
              <a:avLst/>
              <a:gdLst/>
              <a:ahLst/>
              <a:cxnLst/>
              <a:rect l="l" t="t" r="r" b="b"/>
              <a:pathLst>
                <a:path w="290" h="1383" extrusionOk="0">
                  <a:moveTo>
                    <a:pt x="1" y="1"/>
                  </a:moveTo>
                  <a:lnTo>
                    <a:pt x="1" y="1383"/>
                  </a:lnTo>
                  <a:lnTo>
                    <a:pt x="290" y="1383"/>
                  </a:lnTo>
                  <a:lnTo>
                    <a:pt x="290"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0" name="Google Shape;3240;p57"/>
            <p:cNvSpPr/>
            <p:nvPr/>
          </p:nvSpPr>
          <p:spPr>
            <a:xfrm>
              <a:off x="5347675" y="3433275"/>
              <a:ext cx="6475" cy="34575"/>
            </a:xfrm>
            <a:custGeom>
              <a:avLst/>
              <a:gdLst/>
              <a:ahLst/>
              <a:cxnLst/>
              <a:rect l="l" t="t" r="r" b="b"/>
              <a:pathLst>
                <a:path w="259" h="1383" extrusionOk="0">
                  <a:moveTo>
                    <a:pt x="1" y="1"/>
                  </a:moveTo>
                  <a:lnTo>
                    <a:pt x="1" y="1383"/>
                  </a:lnTo>
                  <a:lnTo>
                    <a:pt x="258" y="1383"/>
                  </a:lnTo>
                  <a:lnTo>
                    <a:pt x="258"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1" name="Google Shape;3241;p57"/>
            <p:cNvSpPr/>
            <p:nvPr/>
          </p:nvSpPr>
          <p:spPr>
            <a:xfrm>
              <a:off x="5532525" y="3433275"/>
              <a:ext cx="7250" cy="34575"/>
            </a:xfrm>
            <a:custGeom>
              <a:avLst/>
              <a:gdLst/>
              <a:ahLst/>
              <a:cxnLst/>
              <a:rect l="l" t="t" r="r" b="b"/>
              <a:pathLst>
                <a:path w="290" h="1383" extrusionOk="0">
                  <a:moveTo>
                    <a:pt x="0" y="1"/>
                  </a:moveTo>
                  <a:lnTo>
                    <a:pt x="0" y="1383"/>
                  </a:lnTo>
                  <a:lnTo>
                    <a:pt x="289" y="1383"/>
                  </a:lnTo>
                  <a:lnTo>
                    <a:pt x="289"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2" name="Google Shape;3242;p57"/>
            <p:cNvSpPr/>
            <p:nvPr/>
          </p:nvSpPr>
          <p:spPr>
            <a:xfrm>
              <a:off x="2011900" y="2086425"/>
              <a:ext cx="6450" cy="1381425"/>
            </a:xfrm>
            <a:custGeom>
              <a:avLst/>
              <a:gdLst/>
              <a:ahLst/>
              <a:cxnLst/>
              <a:rect l="l" t="t" r="r" b="b"/>
              <a:pathLst>
                <a:path w="258" h="55257" extrusionOk="0">
                  <a:moveTo>
                    <a:pt x="0" y="0"/>
                  </a:moveTo>
                  <a:lnTo>
                    <a:pt x="0" y="55257"/>
                  </a:lnTo>
                  <a:lnTo>
                    <a:pt x="257" y="55257"/>
                  </a:lnTo>
                  <a:lnTo>
                    <a:pt x="257" y="0"/>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3" name="Google Shape;3243;p57"/>
            <p:cNvSpPr/>
            <p:nvPr/>
          </p:nvSpPr>
          <p:spPr>
            <a:xfrm>
              <a:off x="2015100" y="3464625"/>
              <a:ext cx="87625" cy="6450"/>
            </a:xfrm>
            <a:custGeom>
              <a:avLst/>
              <a:gdLst/>
              <a:ahLst/>
              <a:cxnLst/>
              <a:rect l="l" t="t" r="r" b="b"/>
              <a:pathLst>
                <a:path w="3505" h="258" extrusionOk="0">
                  <a:moveTo>
                    <a:pt x="1" y="0"/>
                  </a:moveTo>
                  <a:lnTo>
                    <a:pt x="1" y="257"/>
                  </a:lnTo>
                  <a:lnTo>
                    <a:pt x="3505" y="257"/>
                  </a:lnTo>
                  <a:lnTo>
                    <a:pt x="3505" y="0"/>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4" name="Google Shape;3244;p57"/>
            <p:cNvSpPr/>
            <p:nvPr/>
          </p:nvSpPr>
          <p:spPr>
            <a:xfrm>
              <a:off x="1917875" y="3188175"/>
              <a:ext cx="97250" cy="6450"/>
            </a:xfrm>
            <a:custGeom>
              <a:avLst/>
              <a:gdLst/>
              <a:ahLst/>
              <a:cxnLst/>
              <a:rect l="l" t="t" r="r" b="b"/>
              <a:pathLst>
                <a:path w="3890" h="258" extrusionOk="0">
                  <a:moveTo>
                    <a:pt x="0" y="0"/>
                  </a:moveTo>
                  <a:lnTo>
                    <a:pt x="0" y="258"/>
                  </a:lnTo>
                  <a:lnTo>
                    <a:pt x="3890" y="258"/>
                  </a:lnTo>
                  <a:lnTo>
                    <a:pt x="3890" y="0"/>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5" name="Google Shape;3245;p57"/>
            <p:cNvSpPr/>
            <p:nvPr/>
          </p:nvSpPr>
          <p:spPr>
            <a:xfrm>
              <a:off x="1917875" y="2911725"/>
              <a:ext cx="97250" cy="7275"/>
            </a:xfrm>
            <a:custGeom>
              <a:avLst/>
              <a:gdLst/>
              <a:ahLst/>
              <a:cxnLst/>
              <a:rect l="l" t="t" r="r" b="b"/>
              <a:pathLst>
                <a:path w="3890" h="291" extrusionOk="0">
                  <a:moveTo>
                    <a:pt x="0" y="1"/>
                  </a:moveTo>
                  <a:lnTo>
                    <a:pt x="0" y="290"/>
                  </a:lnTo>
                  <a:lnTo>
                    <a:pt x="3890" y="290"/>
                  </a:lnTo>
                  <a:lnTo>
                    <a:pt x="3890"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6" name="Google Shape;3246;p57"/>
            <p:cNvSpPr/>
            <p:nvPr/>
          </p:nvSpPr>
          <p:spPr>
            <a:xfrm>
              <a:off x="1917875" y="2636100"/>
              <a:ext cx="97250" cy="6450"/>
            </a:xfrm>
            <a:custGeom>
              <a:avLst/>
              <a:gdLst/>
              <a:ahLst/>
              <a:cxnLst/>
              <a:rect l="l" t="t" r="r" b="b"/>
              <a:pathLst>
                <a:path w="3890" h="258" extrusionOk="0">
                  <a:moveTo>
                    <a:pt x="0" y="0"/>
                  </a:moveTo>
                  <a:lnTo>
                    <a:pt x="0" y="257"/>
                  </a:lnTo>
                  <a:lnTo>
                    <a:pt x="3890" y="257"/>
                  </a:lnTo>
                  <a:lnTo>
                    <a:pt x="3890" y="0"/>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7" name="Google Shape;3247;p57"/>
            <p:cNvSpPr/>
            <p:nvPr/>
          </p:nvSpPr>
          <p:spPr>
            <a:xfrm>
              <a:off x="1917875" y="2359650"/>
              <a:ext cx="97250" cy="6450"/>
            </a:xfrm>
            <a:custGeom>
              <a:avLst/>
              <a:gdLst/>
              <a:ahLst/>
              <a:cxnLst/>
              <a:rect l="l" t="t" r="r" b="b"/>
              <a:pathLst>
                <a:path w="3890" h="258" extrusionOk="0">
                  <a:moveTo>
                    <a:pt x="0" y="0"/>
                  </a:moveTo>
                  <a:lnTo>
                    <a:pt x="0" y="258"/>
                  </a:lnTo>
                  <a:lnTo>
                    <a:pt x="3890" y="258"/>
                  </a:lnTo>
                  <a:lnTo>
                    <a:pt x="3890" y="0"/>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8" name="Google Shape;3248;p57"/>
            <p:cNvSpPr/>
            <p:nvPr/>
          </p:nvSpPr>
          <p:spPr>
            <a:xfrm>
              <a:off x="1917875" y="2083200"/>
              <a:ext cx="97250" cy="6450"/>
            </a:xfrm>
            <a:custGeom>
              <a:avLst/>
              <a:gdLst/>
              <a:ahLst/>
              <a:cxnLst/>
              <a:rect l="l" t="t" r="r" b="b"/>
              <a:pathLst>
                <a:path w="3890" h="258" extrusionOk="0">
                  <a:moveTo>
                    <a:pt x="0" y="1"/>
                  </a:moveTo>
                  <a:lnTo>
                    <a:pt x="0" y="258"/>
                  </a:lnTo>
                  <a:lnTo>
                    <a:pt x="3890" y="258"/>
                  </a:lnTo>
                  <a:lnTo>
                    <a:pt x="3890"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9" name="Google Shape;3249;p57"/>
            <p:cNvSpPr/>
            <p:nvPr/>
          </p:nvSpPr>
          <p:spPr>
            <a:xfrm>
              <a:off x="2093050" y="2349650"/>
              <a:ext cx="214600" cy="855725"/>
            </a:xfrm>
            <a:custGeom>
              <a:avLst/>
              <a:gdLst/>
              <a:ahLst/>
              <a:cxnLst/>
              <a:rect l="l" t="t" r="r" b="b"/>
              <a:pathLst>
                <a:path w="8584" h="34229" extrusionOk="0">
                  <a:moveTo>
                    <a:pt x="7976" y="1"/>
                  </a:moveTo>
                  <a:cubicBezTo>
                    <a:pt x="7740" y="1"/>
                    <a:pt x="7541" y="154"/>
                    <a:pt x="7458" y="400"/>
                  </a:cubicBezTo>
                  <a:lnTo>
                    <a:pt x="65" y="33574"/>
                  </a:lnTo>
                  <a:cubicBezTo>
                    <a:pt x="1" y="33863"/>
                    <a:pt x="194" y="34152"/>
                    <a:pt x="483" y="34217"/>
                  </a:cubicBezTo>
                  <a:cubicBezTo>
                    <a:pt x="517" y="34225"/>
                    <a:pt x="551" y="34229"/>
                    <a:pt x="585" y="34229"/>
                  </a:cubicBezTo>
                  <a:cubicBezTo>
                    <a:pt x="812" y="34229"/>
                    <a:pt x="1038" y="34050"/>
                    <a:pt x="1094" y="33799"/>
                  </a:cubicBezTo>
                  <a:lnTo>
                    <a:pt x="8519" y="658"/>
                  </a:lnTo>
                  <a:cubicBezTo>
                    <a:pt x="8583" y="368"/>
                    <a:pt x="8391" y="79"/>
                    <a:pt x="8101" y="15"/>
                  </a:cubicBezTo>
                  <a:cubicBezTo>
                    <a:pt x="8059" y="5"/>
                    <a:pt x="8017" y="1"/>
                    <a:pt x="79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0" name="Google Shape;3250;p57"/>
            <p:cNvSpPr/>
            <p:nvPr/>
          </p:nvSpPr>
          <p:spPr>
            <a:xfrm>
              <a:off x="2277900" y="2349575"/>
              <a:ext cx="215375" cy="496275"/>
            </a:xfrm>
            <a:custGeom>
              <a:avLst/>
              <a:gdLst/>
              <a:ahLst/>
              <a:cxnLst/>
              <a:rect l="l" t="t" r="r" b="b"/>
              <a:pathLst>
                <a:path w="8615" h="19851" extrusionOk="0">
                  <a:moveTo>
                    <a:pt x="629" y="0"/>
                  </a:moveTo>
                  <a:cubicBezTo>
                    <a:pt x="558" y="0"/>
                    <a:pt x="486" y="16"/>
                    <a:pt x="418" y="50"/>
                  </a:cubicBezTo>
                  <a:cubicBezTo>
                    <a:pt x="129" y="146"/>
                    <a:pt x="0" y="468"/>
                    <a:pt x="97" y="725"/>
                  </a:cubicBezTo>
                  <a:lnTo>
                    <a:pt x="7522" y="19529"/>
                  </a:lnTo>
                  <a:cubicBezTo>
                    <a:pt x="7597" y="19729"/>
                    <a:pt x="7806" y="19851"/>
                    <a:pt x="8017" y="19851"/>
                  </a:cubicBezTo>
                  <a:cubicBezTo>
                    <a:pt x="8078" y="19851"/>
                    <a:pt x="8139" y="19840"/>
                    <a:pt x="8197" y="19819"/>
                  </a:cubicBezTo>
                  <a:cubicBezTo>
                    <a:pt x="8486" y="19722"/>
                    <a:pt x="8615" y="19401"/>
                    <a:pt x="8518" y="19112"/>
                  </a:cubicBezTo>
                  <a:lnTo>
                    <a:pt x="1093" y="339"/>
                  </a:lnTo>
                  <a:cubicBezTo>
                    <a:pt x="1022" y="126"/>
                    <a:pt x="829" y="0"/>
                    <a:pt x="62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1" name="Google Shape;3251;p57"/>
            <p:cNvSpPr/>
            <p:nvPr/>
          </p:nvSpPr>
          <p:spPr>
            <a:xfrm>
              <a:off x="2463525" y="2625750"/>
              <a:ext cx="214600" cy="220300"/>
            </a:xfrm>
            <a:custGeom>
              <a:avLst/>
              <a:gdLst/>
              <a:ahLst/>
              <a:cxnLst/>
              <a:rect l="l" t="t" r="r" b="b"/>
              <a:pathLst>
                <a:path w="8584" h="8812" extrusionOk="0">
                  <a:moveTo>
                    <a:pt x="8009" y="0"/>
                  </a:moveTo>
                  <a:cubicBezTo>
                    <a:pt x="7862" y="0"/>
                    <a:pt x="7719" y="57"/>
                    <a:pt x="7619" y="157"/>
                  </a:cubicBezTo>
                  <a:lnTo>
                    <a:pt x="193" y="7904"/>
                  </a:lnTo>
                  <a:cubicBezTo>
                    <a:pt x="0" y="8129"/>
                    <a:pt x="0" y="8450"/>
                    <a:pt x="225" y="8643"/>
                  </a:cubicBezTo>
                  <a:cubicBezTo>
                    <a:pt x="322" y="8756"/>
                    <a:pt x="459" y="8812"/>
                    <a:pt x="595" y="8812"/>
                  </a:cubicBezTo>
                  <a:cubicBezTo>
                    <a:pt x="732" y="8812"/>
                    <a:pt x="868" y="8756"/>
                    <a:pt x="965" y="8643"/>
                  </a:cubicBezTo>
                  <a:lnTo>
                    <a:pt x="8390" y="896"/>
                  </a:lnTo>
                  <a:cubicBezTo>
                    <a:pt x="8583" y="703"/>
                    <a:pt x="8583" y="350"/>
                    <a:pt x="8390" y="157"/>
                  </a:cubicBezTo>
                  <a:cubicBezTo>
                    <a:pt x="8282" y="49"/>
                    <a:pt x="8144" y="0"/>
                    <a:pt x="80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2" name="Google Shape;3252;p57"/>
            <p:cNvSpPr/>
            <p:nvPr/>
          </p:nvSpPr>
          <p:spPr>
            <a:xfrm>
              <a:off x="2648350" y="2625650"/>
              <a:ext cx="215400" cy="523975"/>
            </a:xfrm>
            <a:custGeom>
              <a:avLst/>
              <a:gdLst/>
              <a:ahLst/>
              <a:cxnLst/>
              <a:rect l="l" t="t" r="r" b="b"/>
              <a:pathLst>
                <a:path w="8616" h="20959" extrusionOk="0">
                  <a:moveTo>
                    <a:pt x="609" y="1"/>
                  </a:moveTo>
                  <a:cubicBezTo>
                    <a:pt x="547" y="1"/>
                    <a:pt x="483" y="11"/>
                    <a:pt x="419" y="32"/>
                  </a:cubicBezTo>
                  <a:cubicBezTo>
                    <a:pt x="161" y="129"/>
                    <a:pt x="1" y="450"/>
                    <a:pt x="97" y="740"/>
                  </a:cubicBezTo>
                  <a:lnTo>
                    <a:pt x="7522" y="20605"/>
                  </a:lnTo>
                  <a:cubicBezTo>
                    <a:pt x="7598" y="20830"/>
                    <a:pt x="7809" y="20958"/>
                    <a:pt x="8020" y="20958"/>
                  </a:cubicBezTo>
                  <a:cubicBezTo>
                    <a:pt x="8081" y="20958"/>
                    <a:pt x="8141" y="20948"/>
                    <a:pt x="8198" y="20926"/>
                  </a:cubicBezTo>
                  <a:cubicBezTo>
                    <a:pt x="8487" y="20830"/>
                    <a:pt x="8615" y="20509"/>
                    <a:pt x="8519" y="20251"/>
                  </a:cubicBezTo>
                  <a:lnTo>
                    <a:pt x="1126" y="354"/>
                  </a:lnTo>
                  <a:cubicBezTo>
                    <a:pt x="1026" y="129"/>
                    <a:pt x="828" y="1"/>
                    <a:pt x="6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3" name="Google Shape;3253;p57"/>
            <p:cNvSpPr/>
            <p:nvPr/>
          </p:nvSpPr>
          <p:spPr>
            <a:xfrm>
              <a:off x="2834000" y="2349650"/>
              <a:ext cx="215375" cy="800275"/>
            </a:xfrm>
            <a:custGeom>
              <a:avLst/>
              <a:gdLst/>
              <a:ahLst/>
              <a:cxnLst/>
              <a:rect l="l" t="t" r="r" b="b"/>
              <a:pathLst>
                <a:path w="8615" h="32011" extrusionOk="0">
                  <a:moveTo>
                    <a:pt x="8005" y="1"/>
                  </a:moveTo>
                  <a:cubicBezTo>
                    <a:pt x="7763" y="1"/>
                    <a:pt x="7545" y="154"/>
                    <a:pt x="7490" y="400"/>
                  </a:cubicBezTo>
                  <a:lnTo>
                    <a:pt x="64" y="31356"/>
                  </a:lnTo>
                  <a:cubicBezTo>
                    <a:pt x="0" y="31645"/>
                    <a:pt x="193" y="31934"/>
                    <a:pt x="482" y="31999"/>
                  </a:cubicBezTo>
                  <a:cubicBezTo>
                    <a:pt x="520" y="32007"/>
                    <a:pt x="558" y="32011"/>
                    <a:pt x="595" y="32011"/>
                  </a:cubicBezTo>
                  <a:cubicBezTo>
                    <a:pt x="843" y="32011"/>
                    <a:pt x="1069" y="31832"/>
                    <a:pt x="1125" y="31581"/>
                  </a:cubicBezTo>
                  <a:lnTo>
                    <a:pt x="8518" y="658"/>
                  </a:lnTo>
                  <a:cubicBezTo>
                    <a:pt x="8615" y="368"/>
                    <a:pt x="8422" y="79"/>
                    <a:pt x="8133" y="15"/>
                  </a:cubicBezTo>
                  <a:cubicBezTo>
                    <a:pt x="8090" y="5"/>
                    <a:pt x="8047" y="1"/>
                    <a:pt x="800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4" name="Google Shape;3254;p57"/>
            <p:cNvSpPr/>
            <p:nvPr/>
          </p:nvSpPr>
          <p:spPr>
            <a:xfrm>
              <a:off x="3018825" y="2072975"/>
              <a:ext cx="216200" cy="303350"/>
            </a:xfrm>
            <a:custGeom>
              <a:avLst/>
              <a:gdLst/>
              <a:ahLst/>
              <a:cxnLst/>
              <a:rect l="l" t="t" r="r" b="b"/>
              <a:pathLst>
                <a:path w="8648" h="12134" extrusionOk="0">
                  <a:moveTo>
                    <a:pt x="8042" y="1"/>
                  </a:moveTo>
                  <a:cubicBezTo>
                    <a:pt x="7867" y="1"/>
                    <a:pt x="7688" y="86"/>
                    <a:pt x="7586" y="249"/>
                  </a:cubicBezTo>
                  <a:lnTo>
                    <a:pt x="161" y="11307"/>
                  </a:lnTo>
                  <a:cubicBezTo>
                    <a:pt x="0" y="11532"/>
                    <a:pt x="65" y="11885"/>
                    <a:pt x="322" y="12046"/>
                  </a:cubicBezTo>
                  <a:cubicBezTo>
                    <a:pt x="416" y="12105"/>
                    <a:pt x="519" y="12134"/>
                    <a:pt x="619" y="12134"/>
                  </a:cubicBezTo>
                  <a:cubicBezTo>
                    <a:pt x="793" y="12134"/>
                    <a:pt x="959" y="12048"/>
                    <a:pt x="1061" y="11885"/>
                  </a:cubicBezTo>
                  <a:lnTo>
                    <a:pt x="8486" y="860"/>
                  </a:lnTo>
                  <a:cubicBezTo>
                    <a:pt x="8647" y="603"/>
                    <a:pt x="8583" y="281"/>
                    <a:pt x="8326" y="88"/>
                  </a:cubicBezTo>
                  <a:cubicBezTo>
                    <a:pt x="8243" y="29"/>
                    <a:pt x="8143" y="1"/>
                    <a:pt x="80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5" name="Google Shape;3255;p57"/>
            <p:cNvSpPr/>
            <p:nvPr/>
          </p:nvSpPr>
          <p:spPr>
            <a:xfrm>
              <a:off x="3205250" y="2073275"/>
              <a:ext cx="213800" cy="1270100"/>
            </a:xfrm>
            <a:custGeom>
              <a:avLst/>
              <a:gdLst/>
              <a:ahLst/>
              <a:cxnLst/>
              <a:rect l="l" t="t" r="r" b="b"/>
              <a:pathLst>
                <a:path w="8552" h="50804" extrusionOk="0">
                  <a:moveTo>
                    <a:pt x="592" y="1"/>
                  </a:moveTo>
                  <a:cubicBezTo>
                    <a:pt x="557" y="1"/>
                    <a:pt x="520" y="5"/>
                    <a:pt x="483" y="12"/>
                  </a:cubicBezTo>
                  <a:cubicBezTo>
                    <a:pt x="194" y="44"/>
                    <a:pt x="1" y="333"/>
                    <a:pt x="33" y="623"/>
                  </a:cubicBezTo>
                  <a:lnTo>
                    <a:pt x="7458" y="50350"/>
                  </a:lnTo>
                  <a:cubicBezTo>
                    <a:pt x="7488" y="50619"/>
                    <a:pt x="7739" y="50804"/>
                    <a:pt x="8006" y="50804"/>
                  </a:cubicBezTo>
                  <a:cubicBezTo>
                    <a:pt x="8027" y="50804"/>
                    <a:pt x="8048" y="50803"/>
                    <a:pt x="8069" y="50800"/>
                  </a:cubicBezTo>
                  <a:cubicBezTo>
                    <a:pt x="8358" y="50736"/>
                    <a:pt x="8551" y="50479"/>
                    <a:pt x="8519" y="50190"/>
                  </a:cubicBezTo>
                  <a:lnTo>
                    <a:pt x="1094" y="462"/>
                  </a:lnTo>
                  <a:cubicBezTo>
                    <a:pt x="1065" y="206"/>
                    <a:pt x="861" y="1"/>
                    <a:pt x="59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6" name="Google Shape;3256;p57"/>
            <p:cNvSpPr/>
            <p:nvPr/>
          </p:nvSpPr>
          <p:spPr>
            <a:xfrm>
              <a:off x="3390100" y="3233525"/>
              <a:ext cx="215375" cy="109425"/>
            </a:xfrm>
            <a:custGeom>
              <a:avLst/>
              <a:gdLst/>
              <a:ahLst/>
              <a:cxnLst/>
              <a:rect l="l" t="t" r="r" b="b"/>
              <a:pathLst>
                <a:path w="8615" h="4377" extrusionOk="0">
                  <a:moveTo>
                    <a:pt x="8014" y="0"/>
                  </a:moveTo>
                  <a:cubicBezTo>
                    <a:pt x="7936" y="0"/>
                    <a:pt x="7857" y="16"/>
                    <a:pt x="7779" y="51"/>
                  </a:cubicBezTo>
                  <a:lnTo>
                    <a:pt x="386" y="3362"/>
                  </a:lnTo>
                  <a:cubicBezTo>
                    <a:pt x="96" y="3490"/>
                    <a:pt x="0" y="3812"/>
                    <a:pt x="96" y="4069"/>
                  </a:cubicBezTo>
                  <a:cubicBezTo>
                    <a:pt x="191" y="4257"/>
                    <a:pt x="388" y="4377"/>
                    <a:pt x="588" y="4377"/>
                  </a:cubicBezTo>
                  <a:cubicBezTo>
                    <a:pt x="661" y="4377"/>
                    <a:pt x="735" y="4361"/>
                    <a:pt x="804" y="4326"/>
                  </a:cubicBezTo>
                  <a:lnTo>
                    <a:pt x="8229" y="1015"/>
                  </a:lnTo>
                  <a:cubicBezTo>
                    <a:pt x="8486" y="887"/>
                    <a:pt x="8615" y="597"/>
                    <a:pt x="8486" y="308"/>
                  </a:cubicBezTo>
                  <a:cubicBezTo>
                    <a:pt x="8416" y="120"/>
                    <a:pt x="8224" y="0"/>
                    <a:pt x="801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7" name="Google Shape;3257;p57"/>
            <p:cNvSpPr/>
            <p:nvPr/>
          </p:nvSpPr>
          <p:spPr>
            <a:xfrm>
              <a:off x="3575725" y="3205775"/>
              <a:ext cx="214575" cy="54250"/>
            </a:xfrm>
            <a:custGeom>
              <a:avLst/>
              <a:gdLst/>
              <a:ahLst/>
              <a:cxnLst/>
              <a:rect l="l" t="t" r="r" b="b"/>
              <a:pathLst>
                <a:path w="8583" h="2170" extrusionOk="0">
                  <a:moveTo>
                    <a:pt x="7971" y="0"/>
                  </a:moveTo>
                  <a:cubicBezTo>
                    <a:pt x="7950" y="0"/>
                    <a:pt x="7929" y="1"/>
                    <a:pt x="7908" y="4"/>
                  </a:cubicBezTo>
                  <a:lnTo>
                    <a:pt x="515" y="1129"/>
                  </a:lnTo>
                  <a:cubicBezTo>
                    <a:pt x="225" y="1161"/>
                    <a:pt x="0" y="1418"/>
                    <a:pt x="65" y="1707"/>
                  </a:cubicBezTo>
                  <a:cubicBezTo>
                    <a:pt x="93" y="1987"/>
                    <a:pt x="291" y="2170"/>
                    <a:pt x="554" y="2170"/>
                  </a:cubicBezTo>
                  <a:cubicBezTo>
                    <a:pt x="593" y="2170"/>
                    <a:pt x="634" y="2166"/>
                    <a:pt x="675" y="2157"/>
                  </a:cubicBezTo>
                  <a:lnTo>
                    <a:pt x="8069" y="1064"/>
                  </a:lnTo>
                  <a:cubicBezTo>
                    <a:pt x="8358" y="1032"/>
                    <a:pt x="8583" y="743"/>
                    <a:pt x="8519" y="454"/>
                  </a:cubicBezTo>
                  <a:cubicBezTo>
                    <a:pt x="8489" y="185"/>
                    <a:pt x="8238" y="0"/>
                    <a:pt x="79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8" name="Google Shape;3258;p57"/>
            <p:cNvSpPr/>
            <p:nvPr/>
          </p:nvSpPr>
          <p:spPr>
            <a:xfrm>
              <a:off x="3760550" y="3122975"/>
              <a:ext cx="215400" cy="109875"/>
            </a:xfrm>
            <a:custGeom>
              <a:avLst/>
              <a:gdLst/>
              <a:ahLst/>
              <a:cxnLst/>
              <a:rect l="l" t="t" r="r" b="b"/>
              <a:pathLst>
                <a:path w="8616" h="4395" extrusionOk="0">
                  <a:moveTo>
                    <a:pt x="8013" y="1"/>
                  </a:moveTo>
                  <a:cubicBezTo>
                    <a:pt x="7944" y="1"/>
                    <a:pt x="7876" y="13"/>
                    <a:pt x="7812" y="37"/>
                  </a:cubicBezTo>
                  <a:lnTo>
                    <a:pt x="386" y="3348"/>
                  </a:lnTo>
                  <a:cubicBezTo>
                    <a:pt x="129" y="3476"/>
                    <a:pt x="1" y="3798"/>
                    <a:pt x="129" y="4055"/>
                  </a:cubicBezTo>
                  <a:cubicBezTo>
                    <a:pt x="200" y="4268"/>
                    <a:pt x="394" y="4394"/>
                    <a:pt x="606" y="4394"/>
                  </a:cubicBezTo>
                  <a:cubicBezTo>
                    <a:pt x="682" y="4394"/>
                    <a:pt x="760" y="4378"/>
                    <a:pt x="836" y="4344"/>
                  </a:cubicBezTo>
                  <a:lnTo>
                    <a:pt x="8230" y="1033"/>
                  </a:lnTo>
                  <a:cubicBezTo>
                    <a:pt x="8519" y="905"/>
                    <a:pt x="8615" y="583"/>
                    <a:pt x="8519" y="326"/>
                  </a:cubicBezTo>
                  <a:cubicBezTo>
                    <a:pt x="8422" y="109"/>
                    <a:pt x="8218" y="1"/>
                    <a:pt x="80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9" name="Google Shape;3259;p57"/>
            <p:cNvSpPr/>
            <p:nvPr/>
          </p:nvSpPr>
          <p:spPr>
            <a:xfrm>
              <a:off x="3945375" y="3012600"/>
              <a:ext cx="216200" cy="137375"/>
            </a:xfrm>
            <a:custGeom>
              <a:avLst/>
              <a:gdLst/>
              <a:ahLst/>
              <a:cxnLst/>
              <a:rect l="l" t="t" r="r" b="b"/>
              <a:pathLst>
                <a:path w="8648" h="5495" extrusionOk="0">
                  <a:moveTo>
                    <a:pt x="8032" y="0"/>
                  </a:moveTo>
                  <a:cubicBezTo>
                    <a:pt x="7935" y="0"/>
                    <a:pt x="7836" y="25"/>
                    <a:pt x="7748" y="80"/>
                  </a:cubicBezTo>
                  <a:lnTo>
                    <a:pt x="354" y="4484"/>
                  </a:lnTo>
                  <a:cubicBezTo>
                    <a:pt x="97" y="4645"/>
                    <a:pt x="1" y="4966"/>
                    <a:pt x="162" y="5223"/>
                  </a:cubicBezTo>
                  <a:cubicBezTo>
                    <a:pt x="269" y="5395"/>
                    <a:pt x="447" y="5495"/>
                    <a:pt x="631" y="5495"/>
                  </a:cubicBezTo>
                  <a:cubicBezTo>
                    <a:pt x="722" y="5495"/>
                    <a:pt x="815" y="5470"/>
                    <a:pt x="901" y="5416"/>
                  </a:cubicBezTo>
                  <a:lnTo>
                    <a:pt x="8326" y="980"/>
                  </a:lnTo>
                  <a:cubicBezTo>
                    <a:pt x="8551" y="852"/>
                    <a:pt x="8648" y="498"/>
                    <a:pt x="8487" y="241"/>
                  </a:cubicBezTo>
                  <a:cubicBezTo>
                    <a:pt x="8402" y="93"/>
                    <a:pt x="8220" y="0"/>
                    <a:pt x="80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0" name="Google Shape;3260;p57"/>
            <p:cNvSpPr/>
            <p:nvPr/>
          </p:nvSpPr>
          <p:spPr>
            <a:xfrm>
              <a:off x="4131025" y="3012275"/>
              <a:ext cx="215375" cy="82250"/>
            </a:xfrm>
            <a:custGeom>
              <a:avLst/>
              <a:gdLst/>
              <a:ahLst/>
              <a:cxnLst/>
              <a:rect l="l" t="t" r="r" b="b"/>
              <a:pathLst>
                <a:path w="8615" h="3290" extrusionOk="0">
                  <a:moveTo>
                    <a:pt x="602" y="1"/>
                  </a:moveTo>
                  <a:cubicBezTo>
                    <a:pt x="376" y="1"/>
                    <a:pt x="174" y="150"/>
                    <a:pt x="97" y="383"/>
                  </a:cubicBezTo>
                  <a:cubicBezTo>
                    <a:pt x="0" y="672"/>
                    <a:pt x="161" y="961"/>
                    <a:pt x="450" y="1058"/>
                  </a:cubicBezTo>
                  <a:lnTo>
                    <a:pt x="7876" y="3276"/>
                  </a:lnTo>
                  <a:cubicBezTo>
                    <a:pt x="7919" y="3285"/>
                    <a:pt x="7962" y="3290"/>
                    <a:pt x="8004" y="3290"/>
                  </a:cubicBezTo>
                  <a:cubicBezTo>
                    <a:pt x="8247" y="3290"/>
                    <a:pt x="8469" y="3141"/>
                    <a:pt x="8551" y="2922"/>
                  </a:cubicBezTo>
                  <a:cubicBezTo>
                    <a:pt x="8615" y="2633"/>
                    <a:pt x="8454" y="2311"/>
                    <a:pt x="8165" y="2247"/>
                  </a:cubicBezTo>
                  <a:lnTo>
                    <a:pt x="772" y="29"/>
                  </a:lnTo>
                  <a:cubicBezTo>
                    <a:pt x="715" y="10"/>
                    <a:pt x="658" y="1"/>
                    <a:pt x="60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1" name="Google Shape;3261;p57"/>
            <p:cNvSpPr/>
            <p:nvPr/>
          </p:nvSpPr>
          <p:spPr>
            <a:xfrm>
              <a:off x="4316650" y="3067625"/>
              <a:ext cx="215400" cy="137450"/>
            </a:xfrm>
            <a:custGeom>
              <a:avLst/>
              <a:gdLst/>
              <a:ahLst/>
              <a:cxnLst/>
              <a:rect l="l" t="t" r="r" b="b"/>
              <a:pathLst>
                <a:path w="8616" h="5498" extrusionOk="0">
                  <a:moveTo>
                    <a:pt x="598" y="1"/>
                  </a:moveTo>
                  <a:cubicBezTo>
                    <a:pt x="415" y="1"/>
                    <a:pt x="236" y="87"/>
                    <a:pt x="129" y="258"/>
                  </a:cubicBezTo>
                  <a:cubicBezTo>
                    <a:pt x="1" y="515"/>
                    <a:pt x="65" y="837"/>
                    <a:pt x="322" y="997"/>
                  </a:cubicBezTo>
                  <a:lnTo>
                    <a:pt x="7747" y="5433"/>
                  </a:lnTo>
                  <a:cubicBezTo>
                    <a:pt x="7833" y="5476"/>
                    <a:pt x="7926" y="5498"/>
                    <a:pt x="8018" y="5498"/>
                  </a:cubicBezTo>
                  <a:cubicBezTo>
                    <a:pt x="8201" y="5498"/>
                    <a:pt x="8380" y="5412"/>
                    <a:pt x="8487" y="5240"/>
                  </a:cubicBezTo>
                  <a:cubicBezTo>
                    <a:pt x="8615" y="4983"/>
                    <a:pt x="8551" y="4662"/>
                    <a:pt x="8294" y="4501"/>
                  </a:cubicBezTo>
                  <a:lnTo>
                    <a:pt x="868" y="65"/>
                  </a:lnTo>
                  <a:cubicBezTo>
                    <a:pt x="783" y="22"/>
                    <a:pt x="690" y="1"/>
                    <a:pt x="59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2" name="Google Shape;3262;p57"/>
            <p:cNvSpPr/>
            <p:nvPr/>
          </p:nvSpPr>
          <p:spPr>
            <a:xfrm>
              <a:off x="4502275" y="2598425"/>
              <a:ext cx="215400" cy="606550"/>
            </a:xfrm>
            <a:custGeom>
              <a:avLst/>
              <a:gdLst/>
              <a:ahLst/>
              <a:cxnLst/>
              <a:rect l="l" t="t" r="r" b="b"/>
              <a:pathLst>
                <a:path w="8616" h="24262" extrusionOk="0">
                  <a:moveTo>
                    <a:pt x="7994" y="0"/>
                  </a:moveTo>
                  <a:cubicBezTo>
                    <a:pt x="7768" y="0"/>
                    <a:pt x="7568" y="144"/>
                    <a:pt x="7491" y="350"/>
                  </a:cubicBezTo>
                  <a:lnTo>
                    <a:pt x="65" y="23558"/>
                  </a:lnTo>
                  <a:cubicBezTo>
                    <a:pt x="1" y="23848"/>
                    <a:pt x="130" y="24137"/>
                    <a:pt x="419" y="24233"/>
                  </a:cubicBezTo>
                  <a:cubicBezTo>
                    <a:pt x="476" y="24252"/>
                    <a:pt x="533" y="24261"/>
                    <a:pt x="589" y="24261"/>
                  </a:cubicBezTo>
                  <a:cubicBezTo>
                    <a:pt x="815" y="24261"/>
                    <a:pt x="1016" y="24112"/>
                    <a:pt x="1094" y="23880"/>
                  </a:cubicBezTo>
                  <a:lnTo>
                    <a:pt x="8519" y="671"/>
                  </a:lnTo>
                  <a:cubicBezTo>
                    <a:pt x="8616" y="414"/>
                    <a:pt x="8455" y="93"/>
                    <a:pt x="8166" y="29"/>
                  </a:cubicBezTo>
                  <a:cubicBezTo>
                    <a:pt x="8108" y="9"/>
                    <a:pt x="8050" y="0"/>
                    <a:pt x="79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3" name="Google Shape;3263;p57"/>
            <p:cNvSpPr/>
            <p:nvPr/>
          </p:nvSpPr>
          <p:spPr>
            <a:xfrm>
              <a:off x="4687125" y="2515100"/>
              <a:ext cx="215375" cy="109875"/>
            </a:xfrm>
            <a:custGeom>
              <a:avLst/>
              <a:gdLst/>
              <a:ahLst/>
              <a:cxnLst/>
              <a:rect l="l" t="t" r="r" b="b"/>
              <a:pathLst>
                <a:path w="8615" h="4395" extrusionOk="0">
                  <a:moveTo>
                    <a:pt x="8027" y="0"/>
                  </a:moveTo>
                  <a:cubicBezTo>
                    <a:pt x="7954" y="0"/>
                    <a:pt x="7880" y="16"/>
                    <a:pt x="7811" y="51"/>
                  </a:cubicBezTo>
                  <a:lnTo>
                    <a:pt x="386" y="3362"/>
                  </a:lnTo>
                  <a:cubicBezTo>
                    <a:pt x="129" y="3490"/>
                    <a:pt x="0" y="3812"/>
                    <a:pt x="129" y="4069"/>
                  </a:cubicBezTo>
                  <a:cubicBezTo>
                    <a:pt x="201" y="4286"/>
                    <a:pt x="400" y="4394"/>
                    <a:pt x="617" y="4394"/>
                  </a:cubicBezTo>
                  <a:cubicBezTo>
                    <a:pt x="689" y="4394"/>
                    <a:pt x="764" y="4382"/>
                    <a:pt x="836" y="4358"/>
                  </a:cubicBezTo>
                  <a:lnTo>
                    <a:pt x="8229" y="1015"/>
                  </a:lnTo>
                  <a:cubicBezTo>
                    <a:pt x="8518" y="919"/>
                    <a:pt x="8615" y="597"/>
                    <a:pt x="8518" y="308"/>
                  </a:cubicBezTo>
                  <a:cubicBezTo>
                    <a:pt x="8424" y="120"/>
                    <a:pt x="8227" y="0"/>
                    <a:pt x="802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4" name="Google Shape;3264;p57"/>
            <p:cNvSpPr/>
            <p:nvPr/>
          </p:nvSpPr>
          <p:spPr>
            <a:xfrm>
              <a:off x="4871950" y="2404650"/>
              <a:ext cx="216200" cy="137450"/>
            </a:xfrm>
            <a:custGeom>
              <a:avLst/>
              <a:gdLst/>
              <a:ahLst/>
              <a:cxnLst/>
              <a:rect l="l" t="t" r="r" b="b"/>
              <a:pathLst>
                <a:path w="8648" h="5498" extrusionOk="0">
                  <a:moveTo>
                    <a:pt x="8034" y="1"/>
                  </a:moveTo>
                  <a:cubicBezTo>
                    <a:pt x="7944" y="1"/>
                    <a:pt x="7854" y="22"/>
                    <a:pt x="7779" y="65"/>
                  </a:cubicBezTo>
                  <a:lnTo>
                    <a:pt x="354" y="4501"/>
                  </a:lnTo>
                  <a:cubicBezTo>
                    <a:pt x="97" y="4662"/>
                    <a:pt x="0" y="4983"/>
                    <a:pt x="161" y="5240"/>
                  </a:cubicBezTo>
                  <a:cubicBezTo>
                    <a:pt x="268" y="5412"/>
                    <a:pt x="447" y="5497"/>
                    <a:pt x="630" y="5497"/>
                  </a:cubicBezTo>
                  <a:cubicBezTo>
                    <a:pt x="722" y="5497"/>
                    <a:pt x="815" y="5476"/>
                    <a:pt x="900" y="5433"/>
                  </a:cubicBezTo>
                  <a:lnTo>
                    <a:pt x="8326" y="997"/>
                  </a:lnTo>
                  <a:cubicBezTo>
                    <a:pt x="8583" y="836"/>
                    <a:pt x="8647" y="515"/>
                    <a:pt x="8487" y="258"/>
                  </a:cubicBezTo>
                  <a:cubicBezTo>
                    <a:pt x="8401" y="86"/>
                    <a:pt x="8215" y="1"/>
                    <a:pt x="80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5" name="Google Shape;3265;p57"/>
            <p:cNvSpPr/>
            <p:nvPr/>
          </p:nvSpPr>
          <p:spPr>
            <a:xfrm>
              <a:off x="5057575" y="2404650"/>
              <a:ext cx="216200" cy="137450"/>
            </a:xfrm>
            <a:custGeom>
              <a:avLst/>
              <a:gdLst/>
              <a:ahLst/>
              <a:cxnLst/>
              <a:rect l="l" t="t" r="r" b="b"/>
              <a:pathLst>
                <a:path w="8648" h="5498" extrusionOk="0">
                  <a:moveTo>
                    <a:pt x="623" y="1"/>
                  </a:moveTo>
                  <a:cubicBezTo>
                    <a:pt x="433" y="1"/>
                    <a:pt x="247" y="86"/>
                    <a:pt x="162" y="258"/>
                  </a:cubicBezTo>
                  <a:cubicBezTo>
                    <a:pt x="1" y="515"/>
                    <a:pt x="97" y="836"/>
                    <a:pt x="354" y="997"/>
                  </a:cubicBezTo>
                  <a:lnTo>
                    <a:pt x="7748" y="5433"/>
                  </a:lnTo>
                  <a:cubicBezTo>
                    <a:pt x="7833" y="5476"/>
                    <a:pt x="7926" y="5497"/>
                    <a:pt x="8018" y="5497"/>
                  </a:cubicBezTo>
                  <a:cubicBezTo>
                    <a:pt x="8201" y="5497"/>
                    <a:pt x="8380" y="5412"/>
                    <a:pt x="8487" y="5240"/>
                  </a:cubicBezTo>
                  <a:cubicBezTo>
                    <a:pt x="8648" y="4983"/>
                    <a:pt x="8551" y="4662"/>
                    <a:pt x="8294" y="4501"/>
                  </a:cubicBezTo>
                  <a:lnTo>
                    <a:pt x="901" y="65"/>
                  </a:lnTo>
                  <a:cubicBezTo>
                    <a:pt x="815" y="22"/>
                    <a:pt x="719" y="1"/>
                    <a:pt x="6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6" name="Google Shape;3266;p57"/>
            <p:cNvSpPr/>
            <p:nvPr/>
          </p:nvSpPr>
          <p:spPr>
            <a:xfrm>
              <a:off x="5243225" y="2515200"/>
              <a:ext cx="215375" cy="137350"/>
            </a:xfrm>
            <a:custGeom>
              <a:avLst/>
              <a:gdLst/>
              <a:ahLst/>
              <a:cxnLst/>
              <a:rect l="l" t="t" r="r" b="b"/>
              <a:pathLst>
                <a:path w="8615" h="5494" extrusionOk="0">
                  <a:moveTo>
                    <a:pt x="598" y="0"/>
                  </a:moveTo>
                  <a:cubicBezTo>
                    <a:pt x="414" y="0"/>
                    <a:pt x="236" y="100"/>
                    <a:pt x="129" y="272"/>
                  </a:cubicBezTo>
                  <a:cubicBezTo>
                    <a:pt x="0" y="529"/>
                    <a:pt x="64" y="850"/>
                    <a:pt x="322" y="1011"/>
                  </a:cubicBezTo>
                  <a:lnTo>
                    <a:pt x="7747" y="5415"/>
                  </a:lnTo>
                  <a:cubicBezTo>
                    <a:pt x="7833" y="5468"/>
                    <a:pt x="7926" y="5493"/>
                    <a:pt x="8017" y="5493"/>
                  </a:cubicBezTo>
                  <a:cubicBezTo>
                    <a:pt x="8201" y="5493"/>
                    <a:pt x="8379" y="5393"/>
                    <a:pt x="8486" y="5222"/>
                  </a:cubicBezTo>
                  <a:cubicBezTo>
                    <a:pt x="8615" y="4965"/>
                    <a:pt x="8551" y="4643"/>
                    <a:pt x="8293" y="4483"/>
                  </a:cubicBezTo>
                  <a:lnTo>
                    <a:pt x="868" y="79"/>
                  </a:lnTo>
                  <a:cubicBezTo>
                    <a:pt x="782" y="25"/>
                    <a:pt x="689" y="0"/>
                    <a:pt x="59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7" name="Google Shape;3267;p57"/>
            <p:cNvSpPr/>
            <p:nvPr/>
          </p:nvSpPr>
          <p:spPr>
            <a:xfrm>
              <a:off x="2074575" y="3159250"/>
              <a:ext cx="65925" cy="65100"/>
            </a:xfrm>
            <a:custGeom>
              <a:avLst/>
              <a:gdLst/>
              <a:ahLst/>
              <a:cxnLst/>
              <a:rect l="l" t="t" r="r" b="b"/>
              <a:pathLst>
                <a:path w="2637" h="2604" extrusionOk="0">
                  <a:moveTo>
                    <a:pt x="1318" y="0"/>
                  </a:moveTo>
                  <a:cubicBezTo>
                    <a:pt x="611" y="0"/>
                    <a:pt x="1" y="579"/>
                    <a:pt x="1" y="1286"/>
                  </a:cubicBezTo>
                  <a:cubicBezTo>
                    <a:pt x="1" y="2025"/>
                    <a:pt x="611" y="2604"/>
                    <a:pt x="1318" y="2604"/>
                  </a:cubicBezTo>
                  <a:cubicBezTo>
                    <a:pt x="2058" y="2604"/>
                    <a:pt x="2636" y="2025"/>
                    <a:pt x="2636" y="1286"/>
                  </a:cubicBezTo>
                  <a:cubicBezTo>
                    <a:pt x="2636" y="579"/>
                    <a:pt x="2058" y="0"/>
                    <a:pt x="13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8" name="Google Shape;3268;p57"/>
            <p:cNvSpPr/>
            <p:nvPr/>
          </p:nvSpPr>
          <p:spPr>
            <a:xfrm>
              <a:off x="2068150" y="3152000"/>
              <a:ext cx="78775" cy="78800"/>
            </a:xfrm>
            <a:custGeom>
              <a:avLst/>
              <a:gdLst/>
              <a:ahLst/>
              <a:cxnLst/>
              <a:rect l="l" t="t" r="r" b="b"/>
              <a:pathLst>
                <a:path w="3151" h="3152" extrusionOk="0">
                  <a:moveTo>
                    <a:pt x="1575" y="547"/>
                  </a:moveTo>
                  <a:cubicBezTo>
                    <a:pt x="2154" y="547"/>
                    <a:pt x="2636" y="997"/>
                    <a:pt x="2636" y="1576"/>
                  </a:cubicBezTo>
                  <a:cubicBezTo>
                    <a:pt x="2636" y="2155"/>
                    <a:pt x="2154" y="2637"/>
                    <a:pt x="1575" y="2637"/>
                  </a:cubicBezTo>
                  <a:cubicBezTo>
                    <a:pt x="997" y="2637"/>
                    <a:pt x="547" y="2155"/>
                    <a:pt x="547" y="1576"/>
                  </a:cubicBezTo>
                  <a:cubicBezTo>
                    <a:pt x="547" y="997"/>
                    <a:pt x="997" y="547"/>
                    <a:pt x="1575" y="547"/>
                  </a:cubicBezTo>
                  <a:close/>
                  <a:moveTo>
                    <a:pt x="1575" y="1"/>
                  </a:moveTo>
                  <a:cubicBezTo>
                    <a:pt x="708" y="1"/>
                    <a:pt x="0" y="708"/>
                    <a:pt x="0" y="1576"/>
                  </a:cubicBezTo>
                  <a:cubicBezTo>
                    <a:pt x="0" y="2444"/>
                    <a:pt x="708" y="3151"/>
                    <a:pt x="1575" y="3151"/>
                  </a:cubicBezTo>
                  <a:cubicBezTo>
                    <a:pt x="2443" y="3151"/>
                    <a:pt x="3151" y="2444"/>
                    <a:pt x="3151" y="1576"/>
                  </a:cubicBezTo>
                  <a:cubicBezTo>
                    <a:pt x="3151" y="708"/>
                    <a:pt x="2443" y="1"/>
                    <a:pt x="15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9" name="Google Shape;3269;p57"/>
            <p:cNvSpPr/>
            <p:nvPr/>
          </p:nvSpPr>
          <p:spPr>
            <a:xfrm>
              <a:off x="2260200" y="2329925"/>
              <a:ext cx="65925" cy="65900"/>
            </a:xfrm>
            <a:custGeom>
              <a:avLst/>
              <a:gdLst/>
              <a:ahLst/>
              <a:cxnLst/>
              <a:rect l="l" t="t" r="r" b="b"/>
              <a:pathLst>
                <a:path w="2637" h="2636" extrusionOk="0">
                  <a:moveTo>
                    <a:pt x="1319" y="0"/>
                  </a:moveTo>
                  <a:cubicBezTo>
                    <a:pt x="579" y="0"/>
                    <a:pt x="1" y="579"/>
                    <a:pt x="1" y="1318"/>
                  </a:cubicBezTo>
                  <a:cubicBezTo>
                    <a:pt x="1" y="2057"/>
                    <a:pt x="579" y="2636"/>
                    <a:pt x="1319" y="2636"/>
                  </a:cubicBezTo>
                  <a:cubicBezTo>
                    <a:pt x="2026" y="2636"/>
                    <a:pt x="2637" y="2057"/>
                    <a:pt x="2637" y="1318"/>
                  </a:cubicBezTo>
                  <a:cubicBezTo>
                    <a:pt x="2637" y="579"/>
                    <a:pt x="2026" y="0"/>
                    <a:pt x="131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0" name="Google Shape;3270;p57"/>
            <p:cNvSpPr/>
            <p:nvPr/>
          </p:nvSpPr>
          <p:spPr>
            <a:xfrm>
              <a:off x="2253775" y="2323475"/>
              <a:ext cx="78775" cy="78800"/>
            </a:xfrm>
            <a:custGeom>
              <a:avLst/>
              <a:gdLst/>
              <a:ahLst/>
              <a:cxnLst/>
              <a:rect l="l" t="t" r="r" b="b"/>
              <a:pathLst>
                <a:path w="3151" h="3152" extrusionOk="0">
                  <a:moveTo>
                    <a:pt x="1576" y="547"/>
                  </a:moveTo>
                  <a:cubicBezTo>
                    <a:pt x="2154" y="547"/>
                    <a:pt x="2604" y="997"/>
                    <a:pt x="2604" y="1576"/>
                  </a:cubicBezTo>
                  <a:cubicBezTo>
                    <a:pt x="2604" y="2155"/>
                    <a:pt x="2154" y="2605"/>
                    <a:pt x="1576" y="2605"/>
                  </a:cubicBezTo>
                  <a:cubicBezTo>
                    <a:pt x="997" y="2605"/>
                    <a:pt x="515" y="2155"/>
                    <a:pt x="515" y="1576"/>
                  </a:cubicBezTo>
                  <a:cubicBezTo>
                    <a:pt x="515" y="997"/>
                    <a:pt x="997" y="547"/>
                    <a:pt x="1576" y="547"/>
                  </a:cubicBezTo>
                  <a:close/>
                  <a:moveTo>
                    <a:pt x="1576" y="1"/>
                  </a:moveTo>
                  <a:cubicBezTo>
                    <a:pt x="708" y="1"/>
                    <a:pt x="1" y="708"/>
                    <a:pt x="1" y="1576"/>
                  </a:cubicBezTo>
                  <a:cubicBezTo>
                    <a:pt x="1" y="2444"/>
                    <a:pt x="708" y="3151"/>
                    <a:pt x="1576" y="3151"/>
                  </a:cubicBezTo>
                  <a:cubicBezTo>
                    <a:pt x="2444" y="3151"/>
                    <a:pt x="3151" y="2444"/>
                    <a:pt x="3151" y="1576"/>
                  </a:cubicBezTo>
                  <a:cubicBezTo>
                    <a:pt x="3151" y="708"/>
                    <a:pt x="2444" y="1"/>
                    <a:pt x="15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1" name="Google Shape;3271;p57"/>
            <p:cNvSpPr/>
            <p:nvPr/>
          </p:nvSpPr>
          <p:spPr>
            <a:xfrm>
              <a:off x="2445850" y="2800025"/>
              <a:ext cx="65100" cy="65125"/>
            </a:xfrm>
            <a:custGeom>
              <a:avLst/>
              <a:gdLst/>
              <a:ahLst/>
              <a:cxnLst/>
              <a:rect l="l" t="t" r="r" b="b"/>
              <a:pathLst>
                <a:path w="2604" h="2605" extrusionOk="0">
                  <a:moveTo>
                    <a:pt x="1286" y="1"/>
                  </a:moveTo>
                  <a:cubicBezTo>
                    <a:pt x="579" y="1"/>
                    <a:pt x="0" y="579"/>
                    <a:pt x="0" y="1286"/>
                  </a:cubicBezTo>
                  <a:cubicBezTo>
                    <a:pt x="0" y="2026"/>
                    <a:pt x="579" y="2604"/>
                    <a:pt x="1286" y="2604"/>
                  </a:cubicBezTo>
                  <a:cubicBezTo>
                    <a:pt x="2025" y="2604"/>
                    <a:pt x="2604" y="2026"/>
                    <a:pt x="2604" y="1286"/>
                  </a:cubicBezTo>
                  <a:cubicBezTo>
                    <a:pt x="2604" y="579"/>
                    <a:pt x="2025" y="1"/>
                    <a:pt x="128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2" name="Google Shape;3272;p57"/>
            <p:cNvSpPr/>
            <p:nvPr/>
          </p:nvSpPr>
          <p:spPr>
            <a:xfrm>
              <a:off x="2438600" y="2792800"/>
              <a:ext cx="78800" cy="78775"/>
            </a:xfrm>
            <a:custGeom>
              <a:avLst/>
              <a:gdLst/>
              <a:ahLst/>
              <a:cxnLst/>
              <a:rect l="l" t="t" r="r" b="b"/>
              <a:pathLst>
                <a:path w="3152" h="3151" extrusionOk="0">
                  <a:moveTo>
                    <a:pt x="1576" y="547"/>
                  </a:moveTo>
                  <a:cubicBezTo>
                    <a:pt x="2155" y="547"/>
                    <a:pt x="2637" y="997"/>
                    <a:pt x="2637" y="1575"/>
                  </a:cubicBezTo>
                  <a:cubicBezTo>
                    <a:pt x="2637" y="2154"/>
                    <a:pt x="2155" y="2636"/>
                    <a:pt x="1576" y="2636"/>
                  </a:cubicBezTo>
                  <a:cubicBezTo>
                    <a:pt x="997" y="2636"/>
                    <a:pt x="547" y="2154"/>
                    <a:pt x="547" y="1575"/>
                  </a:cubicBezTo>
                  <a:cubicBezTo>
                    <a:pt x="547" y="997"/>
                    <a:pt x="997" y="547"/>
                    <a:pt x="1576" y="547"/>
                  </a:cubicBezTo>
                  <a:close/>
                  <a:moveTo>
                    <a:pt x="1576" y="0"/>
                  </a:moveTo>
                  <a:cubicBezTo>
                    <a:pt x="708" y="0"/>
                    <a:pt x="1" y="708"/>
                    <a:pt x="1" y="1575"/>
                  </a:cubicBezTo>
                  <a:cubicBezTo>
                    <a:pt x="1" y="2475"/>
                    <a:pt x="708" y="3151"/>
                    <a:pt x="1576" y="3151"/>
                  </a:cubicBezTo>
                  <a:cubicBezTo>
                    <a:pt x="2476" y="3151"/>
                    <a:pt x="3151" y="2475"/>
                    <a:pt x="3151" y="1575"/>
                  </a:cubicBezTo>
                  <a:cubicBezTo>
                    <a:pt x="3151" y="708"/>
                    <a:pt x="2476" y="0"/>
                    <a:pt x="157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3" name="Google Shape;3273;p57"/>
            <p:cNvSpPr/>
            <p:nvPr/>
          </p:nvSpPr>
          <p:spPr>
            <a:xfrm>
              <a:off x="2630675" y="2606350"/>
              <a:ext cx="65925" cy="65925"/>
            </a:xfrm>
            <a:custGeom>
              <a:avLst/>
              <a:gdLst/>
              <a:ahLst/>
              <a:cxnLst/>
              <a:rect l="l" t="t" r="r" b="b"/>
              <a:pathLst>
                <a:path w="2637" h="2637" extrusionOk="0">
                  <a:moveTo>
                    <a:pt x="1318" y="1"/>
                  </a:moveTo>
                  <a:cubicBezTo>
                    <a:pt x="611" y="1"/>
                    <a:pt x="0" y="579"/>
                    <a:pt x="0" y="1319"/>
                  </a:cubicBezTo>
                  <a:cubicBezTo>
                    <a:pt x="0" y="2026"/>
                    <a:pt x="611" y="2637"/>
                    <a:pt x="1318" y="2637"/>
                  </a:cubicBezTo>
                  <a:cubicBezTo>
                    <a:pt x="2058" y="2637"/>
                    <a:pt x="2636" y="2026"/>
                    <a:pt x="2636" y="1319"/>
                  </a:cubicBezTo>
                  <a:cubicBezTo>
                    <a:pt x="2636" y="579"/>
                    <a:pt x="2058" y="1"/>
                    <a:pt x="131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4" name="Google Shape;3274;p57"/>
            <p:cNvSpPr/>
            <p:nvPr/>
          </p:nvSpPr>
          <p:spPr>
            <a:xfrm>
              <a:off x="2624250" y="2599925"/>
              <a:ext cx="78775" cy="78775"/>
            </a:xfrm>
            <a:custGeom>
              <a:avLst/>
              <a:gdLst/>
              <a:ahLst/>
              <a:cxnLst/>
              <a:rect l="l" t="t" r="r" b="b"/>
              <a:pathLst>
                <a:path w="3151" h="3151" extrusionOk="0">
                  <a:moveTo>
                    <a:pt x="1575" y="515"/>
                  </a:moveTo>
                  <a:cubicBezTo>
                    <a:pt x="2154" y="515"/>
                    <a:pt x="2604" y="997"/>
                    <a:pt x="2604" y="1576"/>
                  </a:cubicBezTo>
                  <a:cubicBezTo>
                    <a:pt x="2604" y="2154"/>
                    <a:pt x="2154" y="2604"/>
                    <a:pt x="1575" y="2604"/>
                  </a:cubicBezTo>
                  <a:cubicBezTo>
                    <a:pt x="997" y="2604"/>
                    <a:pt x="547" y="2154"/>
                    <a:pt x="547" y="1576"/>
                  </a:cubicBezTo>
                  <a:cubicBezTo>
                    <a:pt x="547" y="997"/>
                    <a:pt x="997" y="515"/>
                    <a:pt x="1575" y="515"/>
                  </a:cubicBezTo>
                  <a:close/>
                  <a:moveTo>
                    <a:pt x="1575" y="1"/>
                  </a:moveTo>
                  <a:cubicBezTo>
                    <a:pt x="708" y="1"/>
                    <a:pt x="0" y="708"/>
                    <a:pt x="0" y="1576"/>
                  </a:cubicBezTo>
                  <a:cubicBezTo>
                    <a:pt x="0" y="2444"/>
                    <a:pt x="708" y="3151"/>
                    <a:pt x="1575" y="3151"/>
                  </a:cubicBezTo>
                  <a:cubicBezTo>
                    <a:pt x="2443" y="3151"/>
                    <a:pt x="3151" y="2444"/>
                    <a:pt x="3151" y="1576"/>
                  </a:cubicBezTo>
                  <a:cubicBezTo>
                    <a:pt x="3151" y="708"/>
                    <a:pt x="2443" y="1"/>
                    <a:pt x="15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5" name="Google Shape;3275;p57"/>
            <p:cNvSpPr/>
            <p:nvPr/>
          </p:nvSpPr>
          <p:spPr>
            <a:xfrm>
              <a:off x="2816300" y="3103800"/>
              <a:ext cx="65125" cy="65100"/>
            </a:xfrm>
            <a:custGeom>
              <a:avLst/>
              <a:gdLst/>
              <a:ahLst/>
              <a:cxnLst/>
              <a:rect l="l" t="t" r="r" b="b"/>
              <a:pathLst>
                <a:path w="2605" h="2604" extrusionOk="0">
                  <a:moveTo>
                    <a:pt x="1319" y="0"/>
                  </a:moveTo>
                  <a:cubicBezTo>
                    <a:pt x="579" y="0"/>
                    <a:pt x="1" y="579"/>
                    <a:pt x="1" y="1318"/>
                  </a:cubicBezTo>
                  <a:cubicBezTo>
                    <a:pt x="1" y="2025"/>
                    <a:pt x="579" y="2604"/>
                    <a:pt x="1319" y="2604"/>
                  </a:cubicBezTo>
                  <a:cubicBezTo>
                    <a:pt x="2026" y="2604"/>
                    <a:pt x="2605" y="2025"/>
                    <a:pt x="2605" y="1318"/>
                  </a:cubicBezTo>
                  <a:cubicBezTo>
                    <a:pt x="2605" y="579"/>
                    <a:pt x="2026" y="0"/>
                    <a:pt x="131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6" name="Google Shape;3276;p57"/>
            <p:cNvSpPr/>
            <p:nvPr/>
          </p:nvSpPr>
          <p:spPr>
            <a:xfrm>
              <a:off x="2809875" y="3096550"/>
              <a:ext cx="78775" cy="79600"/>
            </a:xfrm>
            <a:custGeom>
              <a:avLst/>
              <a:gdLst/>
              <a:ahLst/>
              <a:cxnLst/>
              <a:rect l="l" t="t" r="r" b="b"/>
              <a:pathLst>
                <a:path w="3151" h="3184" extrusionOk="0">
                  <a:moveTo>
                    <a:pt x="1576" y="547"/>
                  </a:moveTo>
                  <a:cubicBezTo>
                    <a:pt x="2154" y="547"/>
                    <a:pt x="2604" y="1030"/>
                    <a:pt x="2604" y="1608"/>
                  </a:cubicBezTo>
                  <a:cubicBezTo>
                    <a:pt x="2604" y="2155"/>
                    <a:pt x="2154" y="2637"/>
                    <a:pt x="1576" y="2637"/>
                  </a:cubicBezTo>
                  <a:cubicBezTo>
                    <a:pt x="997" y="2637"/>
                    <a:pt x="515" y="2155"/>
                    <a:pt x="515" y="1608"/>
                  </a:cubicBezTo>
                  <a:cubicBezTo>
                    <a:pt x="515" y="1030"/>
                    <a:pt x="997" y="547"/>
                    <a:pt x="1576" y="547"/>
                  </a:cubicBezTo>
                  <a:close/>
                  <a:moveTo>
                    <a:pt x="1576" y="1"/>
                  </a:moveTo>
                  <a:cubicBezTo>
                    <a:pt x="708" y="1"/>
                    <a:pt x="1" y="708"/>
                    <a:pt x="1" y="1608"/>
                  </a:cubicBezTo>
                  <a:cubicBezTo>
                    <a:pt x="1" y="2476"/>
                    <a:pt x="708" y="3183"/>
                    <a:pt x="1576" y="3183"/>
                  </a:cubicBezTo>
                  <a:cubicBezTo>
                    <a:pt x="2444" y="3183"/>
                    <a:pt x="3151" y="2476"/>
                    <a:pt x="3151" y="1608"/>
                  </a:cubicBezTo>
                  <a:cubicBezTo>
                    <a:pt x="3151" y="708"/>
                    <a:pt x="2444" y="1"/>
                    <a:pt x="15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7" name="Google Shape;3277;p57"/>
            <p:cNvSpPr/>
            <p:nvPr/>
          </p:nvSpPr>
          <p:spPr>
            <a:xfrm>
              <a:off x="3001150" y="2329925"/>
              <a:ext cx="65900" cy="65900"/>
            </a:xfrm>
            <a:custGeom>
              <a:avLst/>
              <a:gdLst/>
              <a:ahLst/>
              <a:cxnLst/>
              <a:rect l="l" t="t" r="r" b="b"/>
              <a:pathLst>
                <a:path w="2636" h="2636" extrusionOk="0">
                  <a:moveTo>
                    <a:pt x="1318" y="0"/>
                  </a:moveTo>
                  <a:cubicBezTo>
                    <a:pt x="611" y="0"/>
                    <a:pt x="0" y="579"/>
                    <a:pt x="0" y="1318"/>
                  </a:cubicBezTo>
                  <a:cubicBezTo>
                    <a:pt x="0" y="2057"/>
                    <a:pt x="611" y="2636"/>
                    <a:pt x="1318" y="2636"/>
                  </a:cubicBezTo>
                  <a:cubicBezTo>
                    <a:pt x="2057" y="2636"/>
                    <a:pt x="2636" y="2057"/>
                    <a:pt x="2636" y="1318"/>
                  </a:cubicBezTo>
                  <a:cubicBezTo>
                    <a:pt x="2636" y="579"/>
                    <a:pt x="2057" y="0"/>
                    <a:pt x="13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8" name="Google Shape;3278;p57"/>
            <p:cNvSpPr/>
            <p:nvPr/>
          </p:nvSpPr>
          <p:spPr>
            <a:xfrm>
              <a:off x="2994700" y="2323475"/>
              <a:ext cx="78800" cy="78800"/>
            </a:xfrm>
            <a:custGeom>
              <a:avLst/>
              <a:gdLst/>
              <a:ahLst/>
              <a:cxnLst/>
              <a:rect l="l" t="t" r="r" b="b"/>
              <a:pathLst>
                <a:path w="3152" h="3152" extrusionOk="0">
                  <a:moveTo>
                    <a:pt x="1576" y="547"/>
                  </a:moveTo>
                  <a:cubicBezTo>
                    <a:pt x="2155" y="547"/>
                    <a:pt x="2637" y="997"/>
                    <a:pt x="2637" y="1576"/>
                  </a:cubicBezTo>
                  <a:cubicBezTo>
                    <a:pt x="2637" y="2155"/>
                    <a:pt x="2155" y="2605"/>
                    <a:pt x="1576" y="2605"/>
                  </a:cubicBezTo>
                  <a:cubicBezTo>
                    <a:pt x="997" y="2605"/>
                    <a:pt x="547" y="2155"/>
                    <a:pt x="547" y="1576"/>
                  </a:cubicBezTo>
                  <a:cubicBezTo>
                    <a:pt x="547" y="997"/>
                    <a:pt x="997" y="547"/>
                    <a:pt x="1576" y="547"/>
                  </a:cubicBezTo>
                  <a:close/>
                  <a:moveTo>
                    <a:pt x="1576" y="1"/>
                  </a:moveTo>
                  <a:cubicBezTo>
                    <a:pt x="708" y="1"/>
                    <a:pt x="1" y="708"/>
                    <a:pt x="1" y="1576"/>
                  </a:cubicBezTo>
                  <a:cubicBezTo>
                    <a:pt x="1" y="2444"/>
                    <a:pt x="708" y="3151"/>
                    <a:pt x="1576" y="3151"/>
                  </a:cubicBezTo>
                  <a:cubicBezTo>
                    <a:pt x="2444" y="3151"/>
                    <a:pt x="3151" y="2444"/>
                    <a:pt x="3151" y="1576"/>
                  </a:cubicBezTo>
                  <a:cubicBezTo>
                    <a:pt x="3151" y="708"/>
                    <a:pt x="2444" y="1"/>
                    <a:pt x="15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9" name="Google Shape;3279;p57"/>
            <p:cNvSpPr/>
            <p:nvPr/>
          </p:nvSpPr>
          <p:spPr>
            <a:xfrm>
              <a:off x="3186775" y="2054275"/>
              <a:ext cx="65925" cy="65125"/>
            </a:xfrm>
            <a:custGeom>
              <a:avLst/>
              <a:gdLst/>
              <a:ahLst/>
              <a:cxnLst/>
              <a:rect l="l" t="t" r="r" b="b"/>
              <a:pathLst>
                <a:path w="2637" h="2605" extrusionOk="0">
                  <a:moveTo>
                    <a:pt x="1318" y="1"/>
                  </a:moveTo>
                  <a:cubicBezTo>
                    <a:pt x="579" y="1"/>
                    <a:pt x="0" y="579"/>
                    <a:pt x="0" y="1286"/>
                  </a:cubicBezTo>
                  <a:cubicBezTo>
                    <a:pt x="0" y="2026"/>
                    <a:pt x="579" y="2604"/>
                    <a:pt x="1318" y="2604"/>
                  </a:cubicBezTo>
                  <a:cubicBezTo>
                    <a:pt x="2026" y="2604"/>
                    <a:pt x="2636" y="2026"/>
                    <a:pt x="2636" y="1286"/>
                  </a:cubicBezTo>
                  <a:cubicBezTo>
                    <a:pt x="2636" y="579"/>
                    <a:pt x="2026" y="1"/>
                    <a:pt x="131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0" name="Google Shape;3280;p57"/>
            <p:cNvSpPr/>
            <p:nvPr/>
          </p:nvSpPr>
          <p:spPr>
            <a:xfrm>
              <a:off x="3180350" y="2047050"/>
              <a:ext cx="78775" cy="78775"/>
            </a:xfrm>
            <a:custGeom>
              <a:avLst/>
              <a:gdLst/>
              <a:ahLst/>
              <a:cxnLst/>
              <a:rect l="l" t="t" r="r" b="b"/>
              <a:pathLst>
                <a:path w="3151" h="3151" extrusionOk="0">
                  <a:moveTo>
                    <a:pt x="1575" y="547"/>
                  </a:moveTo>
                  <a:cubicBezTo>
                    <a:pt x="2154" y="547"/>
                    <a:pt x="2604" y="997"/>
                    <a:pt x="2604" y="1575"/>
                  </a:cubicBezTo>
                  <a:cubicBezTo>
                    <a:pt x="2604" y="2154"/>
                    <a:pt x="2154" y="2636"/>
                    <a:pt x="1575" y="2636"/>
                  </a:cubicBezTo>
                  <a:cubicBezTo>
                    <a:pt x="997" y="2636"/>
                    <a:pt x="515" y="2154"/>
                    <a:pt x="515" y="1575"/>
                  </a:cubicBezTo>
                  <a:cubicBezTo>
                    <a:pt x="515" y="997"/>
                    <a:pt x="997" y="547"/>
                    <a:pt x="1575" y="547"/>
                  </a:cubicBezTo>
                  <a:close/>
                  <a:moveTo>
                    <a:pt x="1575" y="0"/>
                  </a:moveTo>
                  <a:cubicBezTo>
                    <a:pt x="707" y="0"/>
                    <a:pt x="0" y="707"/>
                    <a:pt x="0" y="1575"/>
                  </a:cubicBezTo>
                  <a:cubicBezTo>
                    <a:pt x="0" y="2443"/>
                    <a:pt x="707" y="3150"/>
                    <a:pt x="1575" y="3150"/>
                  </a:cubicBezTo>
                  <a:cubicBezTo>
                    <a:pt x="2443" y="3150"/>
                    <a:pt x="3150" y="2443"/>
                    <a:pt x="3150" y="1575"/>
                  </a:cubicBezTo>
                  <a:cubicBezTo>
                    <a:pt x="3150" y="707"/>
                    <a:pt x="2443" y="0"/>
                    <a:pt x="157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1" name="Google Shape;3281;p57"/>
            <p:cNvSpPr/>
            <p:nvPr/>
          </p:nvSpPr>
          <p:spPr>
            <a:xfrm>
              <a:off x="3372400" y="3296650"/>
              <a:ext cx="65125" cy="65925"/>
            </a:xfrm>
            <a:custGeom>
              <a:avLst/>
              <a:gdLst/>
              <a:ahLst/>
              <a:cxnLst/>
              <a:rect l="l" t="t" r="r" b="b"/>
              <a:pathLst>
                <a:path w="2605" h="2637" extrusionOk="0">
                  <a:moveTo>
                    <a:pt x="1287" y="1"/>
                  </a:moveTo>
                  <a:cubicBezTo>
                    <a:pt x="579" y="1"/>
                    <a:pt x="1" y="612"/>
                    <a:pt x="1" y="1319"/>
                  </a:cubicBezTo>
                  <a:cubicBezTo>
                    <a:pt x="1" y="2058"/>
                    <a:pt x="579" y="2637"/>
                    <a:pt x="1287" y="2637"/>
                  </a:cubicBezTo>
                  <a:cubicBezTo>
                    <a:pt x="2026" y="2637"/>
                    <a:pt x="2605" y="2058"/>
                    <a:pt x="2605" y="1319"/>
                  </a:cubicBezTo>
                  <a:cubicBezTo>
                    <a:pt x="2605" y="612"/>
                    <a:pt x="2026" y="1"/>
                    <a:pt x="128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2" name="Google Shape;3282;p57"/>
            <p:cNvSpPr/>
            <p:nvPr/>
          </p:nvSpPr>
          <p:spPr>
            <a:xfrm>
              <a:off x="3365175" y="3290225"/>
              <a:ext cx="79575" cy="78775"/>
            </a:xfrm>
            <a:custGeom>
              <a:avLst/>
              <a:gdLst/>
              <a:ahLst/>
              <a:cxnLst/>
              <a:rect l="l" t="t" r="r" b="b"/>
              <a:pathLst>
                <a:path w="3183" h="3151" extrusionOk="0">
                  <a:moveTo>
                    <a:pt x="1576" y="547"/>
                  </a:moveTo>
                  <a:cubicBezTo>
                    <a:pt x="2154" y="547"/>
                    <a:pt x="2636" y="997"/>
                    <a:pt x="2636" y="1576"/>
                  </a:cubicBezTo>
                  <a:cubicBezTo>
                    <a:pt x="2636" y="2155"/>
                    <a:pt x="2154" y="2637"/>
                    <a:pt x="1576" y="2637"/>
                  </a:cubicBezTo>
                  <a:cubicBezTo>
                    <a:pt x="1029" y="2637"/>
                    <a:pt x="547" y="2155"/>
                    <a:pt x="547" y="1576"/>
                  </a:cubicBezTo>
                  <a:cubicBezTo>
                    <a:pt x="547" y="997"/>
                    <a:pt x="1029" y="547"/>
                    <a:pt x="1576" y="547"/>
                  </a:cubicBezTo>
                  <a:close/>
                  <a:moveTo>
                    <a:pt x="1576" y="1"/>
                  </a:moveTo>
                  <a:cubicBezTo>
                    <a:pt x="708" y="1"/>
                    <a:pt x="1" y="708"/>
                    <a:pt x="1" y="1576"/>
                  </a:cubicBezTo>
                  <a:cubicBezTo>
                    <a:pt x="1" y="2444"/>
                    <a:pt x="708" y="3151"/>
                    <a:pt x="1576" y="3151"/>
                  </a:cubicBezTo>
                  <a:cubicBezTo>
                    <a:pt x="2476" y="3151"/>
                    <a:pt x="3183" y="2444"/>
                    <a:pt x="3183" y="1576"/>
                  </a:cubicBezTo>
                  <a:cubicBezTo>
                    <a:pt x="3183" y="708"/>
                    <a:pt x="2476" y="1"/>
                    <a:pt x="15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3" name="Google Shape;3283;p57"/>
            <p:cNvSpPr/>
            <p:nvPr/>
          </p:nvSpPr>
          <p:spPr>
            <a:xfrm>
              <a:off x="3557250" y="3213900"/>
              <a:ext cx="65900" cy="65900"/>
            </a:xfrm>
            <a:custGeom>
              <a:avLst/>
              <a:gdLst/>
              <a:ahLst/>
              <a:cxnLst/>
              <a:rect l="l" t="t" r="r" b="b"/>
              <a:pathLst>
                <a:path w="2636" h="2636" extrusionOk="0">
                  <a:moveTo>
                    <a:pt x="1318" y="0"/>
                  </a:moveTo>
                  <a:cubicBezTo>
                    <a:pt x="611" y="0"/>
                    <a:pt x="0" y="579"/>
                    <a:pt x="0" y="1318"/>
                  </a:cubicBezTo>
                  <a:cubicBezTo>
                    <a:pt x="0" y="2057"/>
                    <a:pt x="611" y="2636"/>
                    <a:pt x="1318" y="2636"/>
                  </a:cubicBezTo>
                  <a:cubicBezTo>
                    <a:pt x="2057" y="2636"/>
                    <a:pt x="2636" y="2057"/>
                    <a:pt x="2636" y="1318"/>
                  </a:cubicBezTo>
                  <a:cubicBezTo>
                    <a:pt x="2636" y="579"/>
                    <a:pt x="2057" y="0"/>
                    <a:pt x="13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4" name="Google Shape;3284;p57"/>
            <p:cNvSpPr/>
            <p:nvPr/>
          </p:nvSpPr>
          <p:spPr>
            <a:xfrm>
              <a:off x="3550800" y="3207450"/>
              <a:ext cx="78800" cy="78800"/>
            </a:xfrm>
            <a:custGeom>
              <a:avLst/>
              <a:gdLst/>
              <a:ahLst/>
              <a:cxnLst/>
              <a:rect l="l" t="t" r="r" b="b"/>
              <a:pathLst>
                <a:path w="3152" h="3152" extrusionOk="0">
                  <a:moveTo>
                    <a:pt x="1576" y="547"/>
                  </a:moveTo>
                  <a:cubicBezTo>
                    <a:pt x="2155" y="547"/>
                    <a:pt x="2637" y="997"/>
                    <a:pt x="2637" y="1576"/>
                  </a:cubicBezTo>
                  <a:cubicBezTo>
                    <a:pt x="2637" y="2155"/>
                    <a:pt x="2155" y="2605"/>
                    <a:pt x="1576" y="2605"/>
                  </a:cubicBezTo>
                  <a:cubicBezTo>
                    <a:pt x="997" y="2605"/>
                    <a:pt x="547" y="2155"/>
                    <a:pt x="547" y="1576"/>
                  </a:cubicBezTo>
                  <a:cubicBezTo>
                    <a:pt x="547" y="997"/>
                    <a:pt x="997" y="547"/>
                    <a:pt x="1576" y="547"/>
                  </a:cubicBezTo>
                  <a:close/>
                  <a:moveTo>
                    <a:pt x="1576" y="1"/>
                  </a:moveTo>
                  <a:cubicBezTo>
                    <a:pt x="708" y="1"/>
                    <a:pt x="1" y="708"/>
                    <a:pt x="1" y="1576"/>
                  </a:cubicBezTo>
                  <a:cubicBezTo>
                    <a:pt x="1" y="2444"/>
                    <a:pt x="708" y="3151"/>
                    <a:pt x="1576" y="3151"/>
                  </a:cubicBezTo>
                  <a:cubicBezTo>
                    <a:pt x="2444" y="3151"/>
                    <a:pt x="3151" y="2444"/>
                    <a:pt x="3151" y="1576"/>
                  </a:cubicBezTo>
                  <a:cubicBezTo>
                    <a:pt x="3151" y="708"/>
                    <a:pt x="2444" y="1"/>
                    <a:pt x="15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5" name="Google Shape;3285;p57"/>
            <p:cNvSpPr/>
            <p:nvPr/>
          </p:nvSpPr>
          <p:spPr>
            <a:xfrm>
              <a:off x="3742875" y="3186575"/>
              <a:ext cx="65125" cy="65100"/>
            </a:xfrm>
            <a:custGeom>
              <a:avLst/>
              <a:gdLst/>
              <a:ahLst/>
              <a:cxnLst/>
              <a:rect l="l" t="t" r="r" b="b"/>
              <a:pathLst>
                <a:path w="2605" h="2604" extrusionOk="0">
                  <a:moveTo>
                    <a:pt x="1318" y="0"/>
                  </a:moveTo>
                  <a:cubicBezTo>
                    <a:pt x="579" y="0"/>
                    <a:pt x="0" y="579"/>
                    <a:pt x="0" y="1318"/>
                  </a:cubicBezTo>
                  <a:cubicBezTo>
                    <a:pt x="0" y="2025"/>
                    <a:pt x="579" y="2604"/>
                    <a:pt x="1318" y="2604"/>
                  </a:cubicBezTo>
                  <a:cubicBezTo>
                    <a:pt x="2026" y="2604"/>
                    <a:pt x="2604" y="2025"/>
                    <a:pt x="2604" y="1318"/>
                  </a:cubicBezTo>
                  <a:cubicBezTo>
                    <a:pt x="2604" y="579"/>
                    <a:pt x="2026" y="0"/>
                    <a:pt x="13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6" name="Google Shape;3286;p57"/>
            <p:cNvSpPr/>
            <p:nvPr/>
          </p:nvSpPr>
          <p:spPr>
            <a:xfrm>
              <a:off x="3736450" y="3180150"/>
              <a:ext cx="78775" cy="78775"/>
            </a:xfrm>
            <a:custGeom>
              <a:avLst/>
              <a:gdLst/>
              <a:ahLst/>
              <a:cxnLst/>
              <a:rect l="l" t="t" r="r" b="b"/>
              <a:pathLst>
                <a:path w="3151" h="3151" extrusionOk="0">
                  <a:moveTo>
                    <a:pt x="1575" y="514"/>
                  </a:moveTo>
                  <a:cubicBezTo>
                    <a:pt x="2154" y="514"/>
                    <a:pt x="2604" y="997"/>
                    <a:pt x="2604" y="1575"/>
                  </a:cubicBezTo>
                  <a:cubicBezTo>
                    <a:pt x="2604" y="2154"/>
                    <a:pt x="2154" y="2604"/>
                    <a:pt x="1575" y="2604"/>
                  </a:cubicBezTo>
                  <a:cubicBezTo>
                    <a:pt x="997" y="2604"/>
                    <a:pt x="515" y="2154"/>
                    <a:pt x="515" y="1575"/>
                  </a:cubicBezTo>
                  <a:cubicBezTo>
                    <a:pt x="515" y="997"/>
                    <a:pt x="997" y="514"/>
                    <a:pt x="1575" y="514"/>
                  </a:cubicBezTo>
                  <a:close/>
                  <a:moveTo>
                    <a:pt x="1575" y="0"/>
                  </a:moveTo>
                  <a:cubicBezTo>
                    <a:pt x="707" y="0"/>
                    <a:pt x="0" y="707"/>
                    <a:pt x="0" y="1575"/>
                  </a:cubicBezTo>
                  <a:cubicBezTo>
                    <a:pt x="0" y="2443"/>
                    <a:pt x="707" y="3150"/>
                    <a:pt x="1575" y="3150"/>
                  </a:cubicBezTo>
                  <a:cubicBezTo>
                    <a:pt x="2443" y="3150"/>
                    <a:pt x="3150" y="2443"/>
                    <a:pt x="3150" y="1575"/>
                  </a:cubicBezTo>
                  <a:cubicBezTo>
                    <a:pt x="3150" y="707"/>
                    <a:pt x="2443" y="0"/>
                    <a:pt x="157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7" name="Google Shape;3287;p57"/>
            <p:cNvSpPr/>
            <p:nvPr/>
          </p:nvSpPr>
          <p:spPr>
            <a:xfrm>
              <a:off x="3928500" y="3103800"/>
              <a:ext cx="65125" cy="65100"/>
            </a:xfrm>
            <a:custGeom>
              <a:avLst/>
              <a:gdLst/>
              <a:ahLst/>
              <a:cxnLst/>
              <a:rect l="l" t="t" r="r" b="b"/>
              <a:pathLst>
                <a:path w="2605" h="2604" extrusionOk="0">
                  <a:moveTo>
                    <a:pt x="1287" y="0"/>
                  </a:moveTo>
                  <a:cubicBezTo>
                    <a:pt x="579" y="0"/>
                    <a:pt x="1" y="579"/>
                    <a:pt x="1" y="1318"/>
                  </a:cubicBezTo>
                  <a:cubicBezTo>
                    <a:pt x="1" y="2025"/>
                    <a:pt x="579" y="2604"/>
                    <a:pt x="1287" y="2604"/>
                  </a:cubicBezTo>
                  <a:cubicBezTo>
                    <a:pt x="2026" y="2604"/>
                    <a:pt x="2605" y="2025"/>
                    <a:pt x="2605" y="1318"/>
                  </a:cubicBezTo>
                  <a:cubicBezTo>
                    <a:pt x="2605" y="579"/>
                    <a:pt x="2026" y="0"/>
                    <a:pt x="128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8" name="Google Shape;3288;p57"/>
            <p:cNvSpPr/>
            <p:nvPr/>
          </p:nvSpPr>
          <p:spPr>
            <a:xfrm>
              <a:off x="3921275" y="3096550"/>
              <a:ext cx="78775" cy="79600"/>
            </a:xfrm>
            <a:custGeom>
              <a:avLst/>
              <a:gdLst/>
              <a:ahLst/>
              <a:cxnLst/>
              <a:rect l="l" t="t" r="r" b="b"/>
              <a:pathLst>
                <a:path w="3151" h="3184" extrusionOk="0">
                  <a:moveTo>
                    <a:pt x="1576" y="547"/>
                  </a:moveTo>
                  <a:cubicBezTo>
                    <a:pt x="2154" y="547"/>
                    <a:pt x="2636" y="1030"/>
                    <a:pt x="2636" y="1608"/>
                  </a:cubicBezTo>
                  <a:cubicBezTo>
                    <a:pt x="2636" y="2155"/>
                    <a:pt x="2154" y="2637"/>
                    <a:pt x="1576" y="2637"/>
                  </a:cubicBezTo>
                  <a:cubicBezTo>
                    <a:pt x="997" y="2637"/>
                    <a:pt x="547" y="2155"/>
                    <a:pt x="547" y="1608"/>
                  </a:cubicBezTo>
                  <a:cubicBezTo>
                    <a:pt x="547" y="1030"/>
                    <a:pt x="997" y="547"/>
                    <a:pt x="1576" y="547"/>
                  </a:cubicBezTo>
                  <a:close/>
                  <a:moveTo>
                    <a:pt x="1576" y="1"/>
                  </a:moveTo>
                  <a:cubicBezTo>
                    <a:pt x="708" y="1"/>
                    <a:pt x="1" y="708"/>
                    <a:pt x="1" y="1608"/>
                  </a:cubicBezTo>
                  <a:cubicBezTo>
                    <a:pt x="1" y="2476"/>
                    <a:pt x="708" y="3183"/>
                    <a:pt x="1576" y="3183"/>
                  </a:cubicBezTo>
                  <a:cubicBezTo>
                    <a:pt x="2443" y="3183"/>
                    <a:pt x="3151" y="2476"/>
                    <a:pt x="3151" y="1608"/>
                  </a:cubicBezTo>
                  <a:cubicBezTo>
                    <a:pt x="3151" y="708"/>
                    <a:pt x="2443" y="1"/>
                    <a:pt x="15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9" name="Google Shape;3289;p57"/>
            <p:cNvSpPr/>
            <p:nvPr/>
          </p:nvSpPr>
          <p:spPr>
            <a:xfrm>
              <a:off x="4113350" y="2992900"/>
              <a:ext cx="65900" cy="65925"/>
            </a:xfrm>
            <a:custGeom>
              <a:avLst/>
              <a:gdLst/>
              <a:ahLst/>
              <a:cxnLst/>
              <a:rect l="l" t="t" r="r" b="b"/>
              <a:pathLst>
                <a:path w="2636" h="2637" extrusionOk="0">
                  <a:moveTo>
                    <a:pt x="1318" y="0"/>
                  </a:moveTo>
                  <a:cubicBezTo>
                    <a:pt x="579" y="0"/>
                    <a:pt x="0" y="579"/>
                    <a:pt x="0" y="1318"/>
                  </a:cubicBezTo>
                  <a:cubicBezTo>
                    <a:pt x="0" y="2058"/>
                    <a:pt x="579" y="2636"/>
                    <a:pt x="1318" y="2636"/>
                  </a:cubicBezTo>
                  <a:cubicBezTo>
                    <a:pt x="2025" y="2636"/>
                    <a:pt x="2636" y="2058"/>
                    <a:pt x="2636" y="1318"/>
                  </a:cubicBezTo>
                  <a:cubicBezTo>
                    <a:pt x="2636" y="579"/>
                    <a:pt x="2025" y="0"/>
                    <a:pt x="13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0" name="Google Shape;3290;p57"/>
            <p:cNvSpPr/>
            <p:nvPr/>
          </p:nvSpPr>
          <p:spPr>
            <a:xfrm>
              <a:off x="4106900" y="2986475"/>
              <a:ext cx="78800" cy="78775"/>
            </a:xfrm>
            <a:custGeom>
              <a:avLst/>
              <a:gdLst/>
              <a:ahLst/>
              <a:cxnLst/>
              <a:rect l="l" t="t" r="r" b="b"/>
              <a:pathLst>
                <a:path w="3152" h="3151" extrusionOk="0">
                  <a:moveTo>
                    <a:pt x="1576" y="547"/>
                  </a:moveTo>
                  <a:cubicBezTo>
                    <a:pt x="2155" y="547"/>
                    <a:pt x="2605" y="997"/>
                    <a:pt x="2605" y="1575"/>
                  </a:cubicBezTo>
                  <a:cubicBezTo>
                    <a:pt x="2605" y="2154"/>
                    <a:pt x="2155" y="2604"/>
                    <a:pt x="1576" y="2604"/>
                  </a:cubicBezTo>
                  <a:cubicBezTo>
                    <a:pt x="997" y="2604"/>
                    <a:pt x="547" y="2154"/>
                    <a:pt x="547" y="1575"/>
                  </a:cubicBezTo>
                  <a:cubicBezTo>
                    <a:pt x="547" y="997"/>
                    <a:pt x="997" y="547"/>
                    <a:pt x="1576" y="547"/>
                  </a:cubicBezTo>
                  <a:close/>
                  <a:moveTo>
                    <a:pt x="1576" y="0"/>
                  </a:moveTo>
                  <a:cubicBezTo>
                    <a:pt x="708" y="0"/>
                    <a:pt x="1" y="707"/>
                    <a:pt x="1" y="1575"/>
                  </a:cubicBezTo>
                  <a:cubicBezTo>
                    <a:pt x="1" y="2443"/>
                    <a:pt x="708" y="3150"/>
                    <a:pt x="1576" y="3150"/>
                  </a:cubicBezTo>
                  <a:cubicBezTo>
                    <a:pt x="2444" y="3150"/>
                    <a:pt x="3151" y="2443"/>
                    <a:pt x="3151" y="1575"/>
                  </a:cubicBezTo>
                  <a:cubicBezTo>
                    <a:pt x="3151" y="707"/>
                    <a:pt x="2444" y="0"/>
                    <a:pt x="157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1" name="Google Shape;3291;p57"/>
            <p:cNvSpPr/>
            <p:nvPr/>
          </p:nvSpPr>
          <p:spPr>
            <a:xfrm>
              <a:off x="4298975" y="3048350"/>
              <a:ext cx="65125" cy="65925"/>
            </a:xfrm>
            <a:custGeom>
              <a:avLst/>
              <a:gdLst/>
              <a:ahLst/>
              <a:cxnLst/>
              <a:rect l="l" t="t" r="r" b="b"/>
              <a:pathLst>
                <a:path w="2605" h="2637" extrusionOk="0">
                  <a:moveTo>
                    <a:pt x="1318" y="0"/>
                  </a:moveTo>
                  <a:cubicBezTo>
                    <a:pt x="579" y="0"/>
                    <a:pt x="0" y="579"/>
                    <a:pt x="0" y="1318"/>
                  </a:cubicBezTo>
                  <a:cubicBezTo>
                    <a:pt x="0" y="2025"/>
                    <a:pt x="579" y="2636"/>
                    <a:pt x="1318" y="2636"/>
                  </a:cubicBezTo>
                  <a:cubicBezTo>
                    <a:pt x="2026" y="2636"/>
                    <a:pt x="2604" y="2025"/>
                    <a:pt x="2604" y="1318"/>
                  </a:cubicBezTo>
                  <a:cubicBezTo>
                    <a:pt x="2604" y="579"/>
                    <a:pt x="2026" y="0"/>
                    <a:pt x="13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2" name="Google Shape;3292;p57"/>
            <p:cNvSpPr/>
            <p:nvPr/>
          </p:nvSpPr>
          <p:spPr>
            <a:xfrm>
              <a:off x="4292550" y="3041925"/>
              <a:ext cx="78775" cy="78775"/>
            </a:xfrm>
            <a:custGeom>
              <a:avLst/>
              <a:gdLst/>
              <a:ahLst/>
              <a:cxnLst/>
              <a:rect l="l" t="t" r="r" b="b"/>
              <a:pathLst>
                <a:path w="3151" h="3151" extrusionOk="0">
                  <a:moveTo>
                    <a:pt x="1575" y="514"/>
                  </a:moveTo>
                  <a:cubicBezTo>
                    <a:pt x="2122" y="514"/>
                    <a:pt x="2604" y="997"/>
                    <a:pt x="2604" y="1575"/>
                  </a:cubicBezTo>
                  <a:cubicBezTo>
                    <a:pt x="2604" y="2154"/>
                    <a:pt x="2122" y="2604"/>
                    <a:pt x="1575" y="2604"/>
                  </a:cubicBezTo>
                  <a:cubicBezTo>
                    <a:pt x="997" y="2604"/>
                    <a:pt x="515" y="2154"/>
                    <a:pt x="515" y="1575"/>
                  </a:cubicBezTo>
                  <a:cubicBezTo>
                    <a:pt x="515" y="997"/>
                    <a:pt x="997" y="514"/>
                    <a:pt x="1575" y="514"/>
                  </a:cubicBezTo>
                  <a:close/>
                  <a:moveTo>
                    <a:pt x="1575" y="0"/>
                  </a:moveTo>
                  <a:cubicBezTo>
                    <a:pt x="675" y="0"/>
                    <a:pt x="0" y="707"/>
                    <a:pt x="0" y="1575"/>
                  </a:cubicBezTo>
                  <a:cubicBezTo>
                    <a:pt x="0" y="2443"/>
                    <a:pt x="675" y="3150"/>
                    <a:pt x="1575" y="3150"/>
                  </a:cubicBezTo>
                  <a:cubicBezTo>
                    <a:pt x="2443" y="3150"/>
                    <a:pt x="3150" y="2443"/>
                    <a:pt x="3150" y="1575"/>
                  </a:cubicBezTo>
                  <a:cubicBezTo>
                    <a:pt x="3150" y="707"/>
                    <a:pt x="2443" y="0"/>
                    <a:pt x="157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3" name="Google Shape;3293;p57"/>
            <p:cNvSpPr/>
            <p:nvPr/>
          </p:nvSpPr>
          <p:spPr>
            <a:xfrm>
              <a:off x="4483800" y="3159250"/>
              <a:ext cx="65925" cy="65100"/>
            </a:xfrm>
            <a:custGeom>
              <a:avLst/>
              <a:gdLst/>
              <a:ahLst/>
              <a:cxnLst/>
              <a:rect l="l" t="t" r="r" b="b"/>
              <a:pathLst>
                <a:path w="2637" h="2604" extrusionOk="0">
                  <a:moveTo>
                    <a:pt x="1319" y="0"/>
                  </a:moveTo>
                  <a:cubicBezTo>
                    <a:pt x="611" y="0"/>
                    <a:pt x="1" y="579"/>
                    <a:pt x="1" y="1286"/>
                  </a:cubicBezTo>
                  <a:cubicBezTo>
                    <a:pt x="1" y="2025"/>
                    <a:pt x="611" y="2604"/>
                    <a:pt x="1319" y="2604"/>
                  </a:cubicBezTo>
                  <a:cubicBezTo>
                    <a:pt x="2058" y="2604"/>
                    <a:pt x="2636" y="2025"/>
                    <a:pt x="2636" y="1286"/>
                  </a:cubicBezTo>
                  <a:cubicBezTo>
                    <a:pt x="2636" y="579"/>
                    <a:pt x="2058" y="0"/>
                    <a:pt x="131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4" name="Google Shape;3294;p57"/>
            <p:cNvSpPr/>
            <p:nvPr/>
          </p:nvSpPr>
          <p:spPr>
            <a:xfrm>
              <a:off x="4477375" y="3152000"/>
              <a:ext cx="78775" cy="78800"/>
            </a:xfrm>
            <a:custGeom>
              <a:avLst/>
              <a:gdLst/>
              <a:ahLst/>
              <a:cxnLst/>
              <a:rect l="l" t="t" r="r" b="b"/>
              <a:pathLst>
                <a:path w="3151" h="3152" extrusionOk="0">
                  <a:moveTo>
                    <a:pt x="1576" y="547"/>
                  </a:moveTo>
                  <a:cubicBezTo>
                    <a:pt x="2154" y="547"/>
                    <a:pt x="2636" y="997"/>
                    <a:pt x="2636" y="1576"/>
                  </a:cubicBezTo>
                  <a:cubicBezTo>
                    <a:pt x="2636" y="2155"/>
                    <a:pt x="2154" y="2637"/>
                    <a:pt x="1576" y="2637"/>
                  </a:cubicBezTo>
                  <a:cubicBezTo>
                    <a:pt x="997" y="2637"/>
                    <a:pt x="547" y="2155"/>
                    <a:pt x="547" y="1576"/>
                  </a:cubicBezTo>
                  <a:cubicBezTo>
                    <a:pt x="547" y="997"/>
                    <a:pt x="997" y="547"/>
                    <a:pt x="1576" y="547"/>
                  </a:cubicBezTo>
                  <a:close/>
                  <a:moveTo>
                    <a:pt x="1576" y="1"/>
                  </a:moveTo>
                  <a:cubicBezTo>
                    <a:pt x="708" y="1"/>
                    <a:pt x="0" y="708"/>
                    <a:pt x="0" y="1576"/>
                  </a:cubicBezTo>
                  <a:cubicBezTo>
                    <a:pt x="0" y="2444"/>
                    <a:pt x="708" y="3151"/>
                    <a:pt x="1576" y="3151"/>
                  </a:cubicBezTo>
                  <a:cubicBezTo>
                    <a:pt x="2443" y="3151"/>
                    <a:pt x="3151" y="2444"/>
                    <a:pt x="3151" y="1576"/>
                  </a:cubicBezTo>
                  <a:cubicBezTo>
                    <a:pt x="3151" y="708"/>
                    <a:pt x="2443" y="1"/>
                    <a:pt x="15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5" name="Google Shape;3295;p57"/>
            <p:cNvSpPr/>
            <p:nvPr/>
          </p:nvSpPr>
          <p:spPr>
            <a:xfrm>
              <a:off x="4669450" y="2579025"/>
              <a:ext cx="65900" cy="65125"/>
            </a:xfrm>
            <a:custGeom>
              <a:avLst/>
              <a:gdLst/>
              <a:ahLst/>
              <a:cxnLst/>
              <a:rect l="l" t="t" r="r" b="b"/>
              <a:pathLst>
                <a:path w="2636" h="2605" extrusionOk="0">
                  <a:moveTo>
                    <a:pt x="1318" y="1"/>
                  </a:moveTo>
                  <a:cubicBezTo>
                    <a:pt x="579" y="1"/>
                    <a:pt x="0" y="580"/>
                    <a:pt x="0" y="1287"/>
                  </a:cubicBezTo>
                  <a:cubicBezTo>
                    <a:pt x="0" y="2026"/>
                    <a:pt x="579" y="2605"/>
                    <a:pt x="1318" y="2605"/>
                  </a:cubicBezTo>
                  <a:cubicBezTo>
                    <a:pt x="2025" y="2605"/>
                    <a:pt x="2636" y="2026"/>
                    <a:pt x="2636" y="1287"/>
                  </a:cubicBezTo>
                  <a:cubicBezTo>
                    <a:pt x="2636" y="580"/>
                    <a:pt x="2025" y="1"/>
                    <a:pt x="131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6" name="Google Shape;3296;p57"/>
            <p:cNvSpPr/>
            <p:nvPr/>
          </p:nvSpPr>
          <p:spPr>
            <a:xfrm>
              <a:off x="4663000" y="2571800"/>
              <a:ext cx="78800" cy="78775"/>
            </a:xfrm>
            <a:custGeom>
              <a:avLst/>
              <a:gdLst/>
              <a:ahLst/>
              <a:cxnLst/>
              <a:rect l="l" t="t" r="r" b="b"/>
              <a:pathLst>
                <a:path w="3152" h="3151" extrusionOk="0">
                  <a:moveTo>
                    <a:pt x="1576" y="547"/>
                  </a:moveTo>
                  <a:cubicBezTo>
                    <a:pt x="2155" y="547"/>
                    <a:pt x="2605" y="997"/>
                    <a:pt x="2605" y="1576"/>
                  </a:cubicBezTo>
                  <a:cubicBezTo>
                    <a:pt x="2605" y="2154"/>
                    <a:pt x="2155" y="2636"/>
                    <a:pt x="1576" y="2636"/>
                  </a:cubicBezTo>
                  <a:cubicBezTo>
                    <a:pt x="997" y="2636"/>
                    <a:pt x="515" y="2154"/>
                    <a:pt x="515" y="1576"/>
                  </a:cubicBezTo>
                  <a:cubicBezTo>
                    <a:pt x="515" y="997"/>
                    <a:pt x="997" y="547"/>
                    <a:pt x="1576" y="547"/>
                  </a:cubicBezTo>
                  <a:close/>
                  <a:moveTo>
                    <a:pt x="1576" y="1"/>
                  </a:moveTo>
                  <a:cubicBezTo>
                    <a:pt x="708" y="1"/>
                    <a:pt x="1" y="708"/>
                    <a:pt x="1" y="1576"/>
                  </a:cubicBezTo>
                  <a:cubicBezTo>
                    <a:pt x="1" y="2476"/>
                    <a:pt x="708" y="3151"/>
                    <a:pt x="1576" y="3151"/>
                  </a:cubicBezTo>
                  <a:cubicBezTo>
                    <a:pt x="2444" y="3151"/>
                    <a:pt x="3151" y="2476"/>
                    <a:pt x="3151" y="1576"/>
                  </a:cubicBezTo>
                  <a:cubicBezTo>
                    <a:pt x="3151" y="708"/>
                    <a:pt x="2444" y="1"/>
                    <a:pt x="15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7" name="Google Shape;3297;p57"/>
            <p:cNvSpPr/>
            <p:nvPr/>
          </p:nvSpPr>
          <p:spPr>
            <a:xfrm>
              <a:off x="4855075" y="2496275"/>
              <a:ext cx="65125" cy="65100"/>
            </a:xfrm>
            <a:custGeom>
              <a:avLst/>
              <a:gdLst/>
              <a:ahLst/>
              <a:cxnLst/>
              <a:rect l="l" t="t" r="r" b="b"/>
              <a:pathLst>
                <a:path w="2605" h="2604" extrusionOk="0">
                  <a:moveTo>
                    <a:pt x="1286" y="0"/>
                  </a:moveTo>
                  <a:cubicBezTo>
                    <a:pt x="579" y="0"/>
                    <a:pt x="0" y="579"/>
                    <a:pt x="0" y="1286"/>
                  </a:cubicBezTo>
                  <a:cubicBezTo>
                    <a:pt x="0" y="2025"/>
                    <a:pt x="579" y="2604"/>
                    <a:pt x="1286" y="2604"/>
                  </a:cubicBezTo>
                  <a:cubicBezTo>
                    <a:pt x="2025" y="2604"/>
                    <a:pt x="2604" y="2025"/>
                    <a:pt x="2604" y="1286"/>
                  </a:cubicBezTo>
                  <a:cubicBezTo>
                    <a:pt x="2604" y="579"/>
                    <a:pt x="2025" y="0"/>
                    <a:pt x="128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8" name="Google Shape;3298;p57"/>
            <p:cNvSpPr/>
            <p:nvPr/>
          </p:nvSpPr>
          <p:spPr>
            <a:xfrm>
              <a:off x="4847850" y="2489025"/>
              <a:ext cx="79575" cy="78775"/>
            </a:xfrm>
            <a:custGeom>
              <a:avLst/>
              <a:gdLst/>
              <a:ahLst/>
              <a:cxnLst/>
              <a:rect l="l" t="t" r="r" b="b"/>
              <a:pathLst>
                <a:path w="3183" h="3151" extrusionOk="0">
                  <a:moveTo>
                    <a:pt x="1575" y="547"/>
                  </a:moveTo>
                  <a:cubicBezTo>
                    <a:pt x="2154" y="547"/>
                    <a:pt x="2636" y="997"/>
                    <a:pt x="2636" y="1576"/>
                  </a:cubicBezTo>
                  <a:cubicBezTo>
                    <a:pt x="2636" y="2154"/>
                    <a:pt x="2154" y="2637"/>
                    <a:pt x="1575" y="2637"/>
                  </a:cubicBezTo>
                  <a:cubicBezTo>
                    <a:pt x="1029" y="2637"/>
                    <a:pt x="547" y="2154"/>
                    <a:pt x="547" y="1576"/>
                  </a:cubicBezTo>
                  <a:cubicBezTo>
                    <a:pt x="547" y="997"/>
                    <a:pt x="1029" y="547"/>
                    <a:pt x="1575" y="547"/>
                  </a:cubicBezTo>
                  <a:close/>
                  <a:moveTo>
                    <a:pt x="1575" y="1"/>
                  </a:moveTo>
                  <a:cubicBezTo>
                    <a:pt x="707" y="1"/>
                    <a:pt x="0" y="708"/>
                    <a:pt x="0" y="1576"/>
                  </a:cubicBezTo>
                  <a:cubicBezTo>
                    <a:pt x="0" y="2444"/>
                    <a:pt x="707" y="3151"/>
                    <a:pt x="1575" y="3151"/>
                  </a:cubicBezTo>
                  <a:cubicBezTo>
                    <a:pt x="2475" y="3151"/>
                    <a:pt x="3182" y="2444"/>
                    <a:pt x="3182" y="1576"/>
                  </a:cubicBezTo>
                  <a:cubicBezTo>
                    <a:pt x="3182" y="708"/>
                    <a:pt x="2475" y="1"/>
                    <a:pt x="15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9" name="Google Shape;3299;p57"/>
            <p:cNvSpPr/>
            <p:nvPr/>
          </p:nvSpPr>
          <p:spPr>
            <a:xfrm>
              <a:off x="5039900" y="2385375"/>
              <a:ext cx="65925" cy="65900"/>
            </a:xfrm>
            <a:custGeom>
              <a:avLst/>
              <a:gdLst/>
              <a:ahLst/>
              <a:cxnLst/>
              <a:rect l="l" t="t" r="r" b="b"/>
              <a:pathLst>
                <a:path w="2637" h="2636" extrusionOk="0">
                  <a:moveTo>
                    <a:pt x="1319" y="0"/>
                  </a:moveTo>
                  <a:cubicBezTo>
                    <a:pt x="611" y="0"/>
                    <a:pt x="1" y="579"/>
                    <a:pt x="1" y="1318"/>
                  </a:cubicBezTo>
                  <a:cubicBezTo>
                    <a:pt x="1" y="2025"/>
                    <a:pt x="611" y="2636"/>
                    <a:pt x="1319" y="2636"/>
                  </a:cubicBezTo>
                  <a:cubicBezTo>
                    <a:pt x="2058" y="2636"/>
                    <a:pt x="2636" y="2025"/>
                    <a:pt x="2636" y="1318"/>
                  </a:cubicBezTo>
                  <a:cubicBezTo>
                    <a:pt x="2636" y="579"/>
                    <a:pt x="2058" y="0"/>
                    <a:pt x="131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0" name="Google Shape;3300;p57"/>
            <p:cNvSpPr/>
            <p:nvPr/>
          </p:nvSpPr>
          <p:spPr>
            <a:xfrm>
              <a:off x="5033475" y="2378925"/>
              <a:ext cx="78775" cy="78800"/>
            </a:xfrm>
            <a:custGeom>
              <a:avLst/>
              <a:gdLst/>
              <a:ahLst/>
              <a:cxnLst/>
              <a:rect l="l" t="t" r="r" b="b"/>
              <a:pathLst>
                <a:path w="3151" h="3152" extrusionOk="0">
                  <a:moveTo>
                    <a:pt x="1576" y="515"/>
                  </a:moveTo>
                  <a:cubicBezTo>
                    <a:pt x="2154" y="515"/>
                    <a:pt x="2604" y="997"/>
                    <a:pt x="2636" y="1576"/>
                  </a:cubicBezTo>
                  <a:cubicBezTo>
                    <a:pt x="2604" y="2155"/>
                    <a:pt x="2154" y="2605"/>
                    <a:pt x="1576" y="2605"/>
                  </a:cubicBezTo>
                  <a:cubicBezTo>
                    <a:pt x="997" y="2605"/>
                    <a:pt x="547" y="2155"/>
                    <a:pt x="547" y="1576"/>
                  </a:cubicBezTo>
                  <a:cubicBezTo>
                    <a:pt x="547" y="997"/>
                    <a:pt x="997" y="515"/>
                    <a:pt x="1576" y="515"/>
                  </a:cubicBezTo>
                  <a:close/>
                  <a:moveTo>
                    <a:pt x="1576" y="1"/>
                  </a:moveTo>
                  <a:cubicBezTo>
                    <a:pt x="708" y="1"/>
                    <a:pt x="0" y="708"/>
                    <a:pt x="0" y="1576"/>
                  </a:cubicBezTo>
                  <a:cubicBezTo>
                    <a:pt x="0" y="2444"/>
                    <a:pt x="708" y="3151"/>
                    <a:pt x="1576" y="3151"/>
                  </a:cubicBezTo>
                  <a:cubicBezTo>
                    <a:pt x="2443" y="3151"/>
                    <a:pt x="3151" y="2444"/>
                    <a:pt x="3151" y="1576"/>
                  </a:cubicBezTo>
                  <a:cubicBezTo>
                    <a:pt x="3151" y="708"/>
                    <a:pt x="2443" y="1"/>
                    <a:pt x="15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1" name="Google Shape;3301;p57"/>
            <p:cNvSpPr/>
            <p:nvPr/>
          </p:nvSpPr>
          <p:spPr>
            <a:xfrm>
              <a:off x="5225525" y="2496275"/>
              <a:ext cx="65125" cy="65100"/>
            </a:xfrm>
            <a:custGeom>
              <a:avLst/>
              <a:gdLst/>
              <a:ahLst/>
              <a:cxnLst/>
              <a:rect l="l" t="t" r="r" b="b"/>
              <a:pathLst>
                <a:path w="2605" h="2604" extrusionOk="0">
                  <a:moveTo>
                    <a:pt x="1319" y="0"/>
                  </a:moveTo>
                  <a:cubicBezTo>
                    <a:pt x="580" y="0"/>
                    <a:pt x="1" y="579"/>
                    <a:pt x="1" y="1286"/>
                  </a:cubicBezTo>
                  <a:cubicBezTo>
                    <a:pt x="1" y="2025"/>
                    <a:pt x="580" y="2604"/>
                    <a:pt x="1319" y="2604"/>
                  </a:cubicBezTo>
                  <a:cubicBezTo>
                    <a:pt x="2026" y="2604"/>
                    <a:pt x="2605" y="2025"/>
                    <a:pt x="2605" y="1286"/>
                  </a:cubicBezTo>
                  <a:cubicBezTo>
                    <a:pt x="2605" y="579"/>
                    <a:pt x="2026" y="0"/>
                    <a:pt x="131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2" name="Google Shape;3302;p57"/>
            <p:cNvSpPr/>
            <p:nvPr/>
          </p:nvSpPr>
          <p:spPr>
            <a:xfrm>
              <a:off x="5219100" y="2489025"/>
              <a:ext cx="78775" cy="78775"/>
            </a:xfrm>
            <a:custGeom>
              <a:avLst/>
              <a:gdLst/>
              <a:ahLst/>
              <a:cxnLst/>
              <a:rect l="l" t="t" r="r" b="b"/>
              <a:pathLst>
                <a:path w="3151" h="3151" extrusionOk="0">
                  <a:moveTo>
                    <a:pt x="1576" y="547"/>
                  </a:moveTo>
                  <a:cubicBezTo>
                    <a:pt x="2155" y="547"/>
                    <a:pt x="2605" y="997"/>
                    <a:pt x="2605" y="1576"/>
                  </a:cubicBezTo>
                  <a:cubicBezTo>
                    <a:pt x="2605" y="2154"/>
                    <a:pt x="2155" y="2637"/>
                    <a:pt x="1576" y="2637"/>
                  </a:cubicBezTo>
                  <a:cubicBezTo>
                    <a:pt x="997" y="2637"/>
                    <a:pt x="515" y="2154"/>
                    <a:pt x="515" y="1576"/>
                  </a:cubicBezTo>
                  <a:cubicBezTo>
                    <a:pt x="515" y="997"/>
                    <a:pt x="997" y="547"/>
                    <a:pt x="1576" y="547"/>
                  </a:cubicBezTo>
                  <a:close/>
                  <a:moveTo>
                    <a:pt x="1576" y="1"/>
                  </a:moveTo>
                  <a:cubicBezTo>
                    <a:pt x="708" y="1"/>
                    <a:pt x="1" y="708"/>
                    <a:pt x="1" y="1576"/>
                  </a:cubicBezTo>
                  <a:cubicBezTo>
                    <a:pt x="1" y="2444"/>
                    <a:pt x="708" y="3151"/>
                    <a:pt x="1576" y="3151"/>
                  </a:cubicBezTo>
                  <a:cubicBezTo>
                    <a:pt x="2444" y="3151"/>
                    <a:pt x="3151" y="2444"/>
                    <a:pt x="3151" y="1576"/>
                  </a:cubicBezTo>
                  <a:cubicBezTo>
                    <a:pt x="3151" y="708"/>
                    <a:pt x="2444" y="1"/>
                    <a:pt x="15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3" name="Google Shape;3303;p57"/>
            <p:cNvSpPr/>
            <p:nvPr/>
          </p:nvSpPr>
          <p:spPr>
            <a:xfrm>
              <a:off x="5411175" y="2606350"/>
              <a:ext cx="65125" cy="65925"/>
            </a:xfrm>
            <a:custGeom>
              <a:avLst/>
              <a:gdLst/>
              <a:ahLst/>
              <a:cxnLst/>
              <a:rect l="l" t="t" r="r" b="b"/>
              <a:pathLst>
                <a:path w="2605" h="2637" extrusionOk="0">
                  <a:moveTo>
                    <a:pt x="1286" y="1"/>
                  </a:moveTo>
                  <a:cubicBezTo>
                    <a:pt x="579" y="1"/>
                    <a:pt x="0" y="579"/>
                    <a:pt x="0" y="1319"/>
                  </a:cubicBezTo>
                  <a:cubicBezTo>
                    <a:pt x="0" y="2026"/>
                    <a:pt x="579" y="2637"/>
                    <a:pt x="1286" y="2637"/>
                  </a:cubicBezTo>
                  <a:cubicBezTo>
                    <a:pt x="2025" y="2637"/>
                    <a:pt x="2604" y="2026"/>
                    <a:pt x="2604" y="1319"/>
                  </a:cubicBezTo>
                  <a:cubicBezTo>
                    <a:pt x="2604" y="579"/>
                    <a:pt x="2025" y="1"/>
                    <a:pt x="128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4" name="Google Shape;3304;p57"/>
            <p:cNvSpPr/>
            <p:nvPr/>
          </p:nvSpPr>
          <p:spPr>
            <a:xfrm>
              <a:off x="5403950" y="2599925"/>
              <a:ext cx="78775" cy="78775"/>
            </a:xfrm>
            <a:custGeom>
              <a:avLst/>
              <a:gdLst/>
              <a:ahLst/>
              <a:cxnLst/>
              <a:rect l="l" t="t" r="r" b="b"/>
              <a:pathLst>
                <a:path w="3151" h="3151" extrusionOk="0">
                  <a:moveTo>
                    <a:pt x="1575" y="515"/>
                  </a:moveTo>
                  <a:cubicBezTo>
                    <a:pt x="2154" y="515"/>
                    <a:pt x="2636" y="997"/>
                    <a:pt x="2636" y="1576"/>
                  </a:cubicBezTo>
                  <a:cubicBezTo>
                    <a:pt x="2636" y="2154"/>
                    <a:pt x="2154" y="2604"/>
                    <a:pt x="1575" y="2604"/>
                  </a:cubicBezTo>
                  <a:cubicBezTo>
                    <a:pt x="997" y="2604"/>
                    <a:pt x="547" y="2154"/>
                    <a:pt x="547" y="1576"/>
                  </a:cubicBezTo>
                  <a:cubicBezTo>
                    <a:pt x="547" y="997"/>
                    <a:pt x="997" y="515"/>
                    <a:pt x="1575" y="515"/>
                  </a:cubicBezTo>
                  <a:close/>
                  <a:moveTo>
                    <a:pt x="1575" y="1"/>
                  </a:moveTo>
                  <a:cubicBezTo>
                    <a:pt x="707" y="1"/>
                    <a:pt x="0" y="708"/>
                    <a:pt x="0" y="1576"/>
                  </a:cubicBezTo>
                  <a:cubicBezTo>
                    <a:pt x="0" y="2444"/>
                    <a:pt x="707" y="3151"/>
                    <a:pt x="1575" y="3151"/>
                  </a:cubicBezTo>
                  <a:cubicBezTo>
                    <a:pt x="2443" y="3151"/>
                    <a:pt x="3150" y="2444"/>
                    <a:pt x="3150" y="1576"/>
                  </a:cubicBezTo>
                  <a:cubicBezTo>
                    <a:pt x="3150" y="708"/>
                    <a:pt x="2443" y="1"/>
                    <a:pt x="15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5" name="Google Shape;3305;p57"/>
            <p:cNvSpPr/>
            <p:nvPr/>
          </p:nvSpPr>
          <p:spPr>
            <a:xfrm>
              <a:off x="5747875" y="1384075"/>
              <a:ext cx="105300" cy="3359925"/>
            </a:xfrm>
            <a:custGeom>
              <a:avLst/>
              <a:gdLst/>
              <a:ahLst/>
              <a:cxnLst/>
              <a:rect l="l" t="t" r="r" b="b"/>
              <a:pathLst>
                <a:path w="4212" h="134397" extrusionOk="0">
                  <a:moveTo>
                    <a:pt x="1" y="0"/>
                  </a:moveTo>
                  <a:lnTo>
                    <a:pt x="1" y="134396"/>
                  </a:lnTo>
                  <a:lnTo>
                    <a:pt x="4212" y="134396"/>
                  </a:lnTo>
                  <a:lnTo>
                    <a:pt x="4212" y="0"/>
                  </a:lnTo>
                  <a:close/>
                </a:path>
              </a:pathLst>
            </a:custGeom>
            <a:solidFill>
              <a:srgbClr val="DBD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6" name="Google Shape;3306;p57"/>
            <p:cNvSpPr/>
            <p:nvPr/>
          </p:nvSpPr>
          <p:spPr>
            <a:xfrm>
              <a:off x="5747875" y="1797925"/>
              <a:ext cx="105300" cy="856675"/>
            </a:xfrm>
            <a:custGeom>
              <a:avLst/>
              <a:gdLst/>
              <a:ahLst/>
              <a:cxnLst/>
              <a:rect l="l" t="t" r="r" b="b"/>
              <a:pathLst>
                <a:path w="4212" h="34267" extrusionOk="0">
                  <a:moveTo>
                    <a:pt x="1" y="0"/>
                  </a:moveTo>
                  <a:lnTo>
                    <a:pt x="1" y="34267"/>
                  </a:lnTo>
                  <a:lnTo>
                    <a:pt x="4212" y="34267"/>
                  </a:lnTo>
                  <a:lnTo>
                    <a:pt x="42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7" name="Google Shape;3307;p57"/>
            <p:cNvSpPr/>
            <p:nvPr/>
          </p:nvSpPr>
          <p:spPr>
            <a:xfrm>
              <a:off x="1797325" y="1384075"/>
              <a:ext cx="4055850" cy="205750"/>
            </a:xfrm>
            <a:custGeom>
              <a:avLst/>
              <a:gdLst/>
              <a:ahLst/>
              <a:cxnLst/>
              <a:rect l="l" t="t" r="r" b="b"/>
              <a:pathLst>
                <a:path w="162234" h="8230" extrusionOk="0">
                  <a:moveTo>
                    <a:pt x="1" y="0"/>
                  </a:moveTo>
                  <a:lnTo>
                    <a:pt x="1" y="8229"/>
                  </a:lnTo>
                  <a:lnTo>
                    <a:pt x="162234" y="8229"/>
                  </a:lnTo>
                  <a:lnTo>
                    <a:pt x="16223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8" name="Google Shape;3308;p57"/>
            <p:cNvSpPr/>
            <p:nvPr/>
          </p:nvSpPr>
          <p:spPr>
            <a:xfrm>
              <a:off x="1797325" y="1652475"/>
              <a:ext cx="1042325" cy="164750"/>
            </a:xfrm>
            <a:custGeom>
              <a:avLst/>
              <a:gdLst/>
              <a:ahLst/>
              <a:cxnLst/>
              <a:rect l="l" t="t" r="r" b="b"/>
              <a:pathLst>
                <a:path w="41693" h="6590" extrusionOk="0">
                  <a:moveTo>
                    <a:pt x="1" y="0"/>
                  </a:moveTo>
                  <a:lnTo>
                    <a:pt x="1" y="6590"/>
                  </a:lnTo>
                  <a:lnTo>
                    <a:pt x="40599" y="6590"/>
                  </a:lnTo>
                  <a:cubicBezTo>
                    <a:pt x="41178" y="6590"/>
                    <a:pt x="41692" y="6108"/>
                    <a:pt x="41692" y="5497"/>
                  </a:cubicBezTo>
                  <a:lnTo>
                    <a:pt x="41692" y="1061"/>
                  </a:lnTo>
                  <a:cubicBezTo>
                    <a:pt x="41692" y="482"/>
                    <a:pt x="41178" y="0"/>
                    <a:pt x="405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9" name="Google Shape;3309;p57"/>
            <p:cNvSpPr/>
            <p:nvPr/>
          </p:nvSpPr>
          <p:spPr>
            <a:xfrm>
              <a:off x="1927525" y="1675775"/>
              <a:ext cx="65900" cy="100475"/>
            </a:xfrm>
            <a:custGeom>
              <a:avLst/>
              <a:gdLst/>
              <a:ahLst/>
              <a:cxnLst/>
              <a:rect l="l" t="t" r="r" b="b"/>
              <a:pathLst>
                <a:path w="2636" h="4019" extrusionOk="0">
                  <a:moveTo>
                    <a:pt x="0" y="1"/>
                  </a:moveTo>
                  <a:lnTo>
                    <a:pt x="0" y="4019"/>
                  </a:lnTo>
                  <a:lnTo>
                    <a:pt x="547" y="4019"/>
                  </a:lnTo>
                  <a:lnTo>
                    <a:pt x="547" y="1190"/>
                  </a:lnTo>
                  <a:lnTo>
                    <a:pt x="997" y="4019"/>
                  </a:lnTo>
                  <a:lnTo>
                    <a:pt x="1607" y="4019"/>
                  </a:lnTo>
                  <a:lnTo>
                    <a:pt x="2025" y="1126"/>
                  </a:lnTo>
                  <a:lnTo>
                    <a:pt x="2025" y="4019"/>
                  </a:lnTo>
                  <a:lnTo>
                    <a:pt x="2636" y="4019"/>
                  </a:lnTo>
                  <a:lnTo>
                    <a:pt x="2636" y="1"/>
                  </a:lnTo>
                  <a:lnTo>
                    <a:pt x="1768" y="1"/>
                  </a:lnTo>
                  <a:lnTo>
                    <a:pt x="1318" y="2861"/>
                  </a:lnTo>
                  <a:lnTo>
                    <a:pt x="8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0" name="Google Shape;3310;p57"/>
            <p:cNvSpPr/>
            <p:nvPr/>
          </p:nvSpPr>
          <p:spPr>
            <a:xfrm>
              <a:off x="2000650" y="1675775"/>
              <a:ext cx="55475" cy="100475"/>
            </a:xfrm>
            <a:custGeom>
              <a:avLst/>
              <a:gdLst/>
              <a:ahLst/>
              <a:cxnLst/>
              <a:rect l="l" t="t" r="r" b="b"/>
              <a:pathLst>
                <a:path w="2219" h="4019" extrusionOk="0">
                  <a:moveTo>
                    <a:pt x="1093" y="708"/>
                  </a:moveTo>
                  <a:lnTo>
                    <a:pt x="1382" y="2733"/>
                  </a:lnTo>
                  <a:lnTo>
                    <a:pt x="772" y="2733"/>
                  </a:lnTo>
                  <a:lnTo>
                    <a:pt x="1093" y="708"/>
                  </a:lnTo>
                  <a:close/>
                  <a:moveTo>
                    <a:pt x="643" y="1"/>
                  </a:moveTo>
                  <a:lnTo>
                    <a:pt x="0" y="4019"/>
                  </a:lnTo>
                  <a:lnTo>
                    <a:pt x="579" y="4019"/>
                  </a:lnTo>
                  <a:lnTo>
                    <a:pt x="707" y="3279"/>
                  </a:lnTo>
                  <a:lnTo>
                    <a:pt x="1479" y="3279"/>
                  </a:lnTo>
                  <a:lnTo>
                    <a:pt x="1575" y="4019"/>
                  </a:lnTo>
                  <a:lnTo>
                    <a:pt x="2218" y="4019"/>
                  </a:lnTo>
                  <a:lnTo>
                    <a:pt x="157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1" name="Google Shape;3311;p57"/>
            <p:cNvSpPr/>
            <p:nvPr/>
          </p:nvSpPr>
          <p:spPr>
            <a:xfrm>
              <a:off x="2063325" y="1675775"/>
              <a:ext cx="49050" cy="100475"/>
            </a:xfrm>
            <a:custGeom>
              <a:avLst/>
              <a:gdLst/>
              <a:ahLst/>
              <a:cxnLst/>
              <a:rect l="l" t="t" r="r" b="b"/>
              <a:pathLst>
                <a:path w="1962" h="4019" extrusionOk="0">
                  <a:moveTo>
                    <a:pt x="933" y="579"/>
                  </a:moveTo>
                  <a:cubicBezTo>
                    <a:pt x="1158" y="579"/>
                    <a:pt x="1254" y="708"/>
                    <a:pt x="1254" y="997"/>
                  </a:cubicBezTo>
                  <a:lnTo>
                    <a:pt x="1254" y="1383"/>
                  </a:lnTo>
                  <a:cubicBezTo>
                    <a:pt x="1254" y="1704"/>
                    <a:pt x="1126" y="1801"/>
                    <a:pt x="868" y="1801"/>
                  </a:cubicBezTo>
                  <a:lnTo>
                    <a:pt x="643" y="1801"/>
                  </a:lnTo>
                  <a:lnTo>
                    <a:pt x="643" y="579"/>
                  </a:lnTo>
                  <a:close/>
                  <a:moveTo>
                    <a:pt x="1" y="1"/>
                  </a:moveTo>
                  <a:lnTo>
                    <a:pt x="1" y="4019"/>
                  </a:lnTo>
                  <a:lnTo>
                    <a:pt x="643" y="4019"/>
                  </a:lnTo>
                  <a:lnTo>
                    <a:pt x="643" y="2379"/>
                  </a:lnTo>
                  <a:lnTo>
                    <a:pt x="868" y="2379"/>
                  </a:lnTo>
                  <a:cubicBezTo>
                    <a:pt x="1126" y="2379"/>
                    <a:pt x="1254" y="2508"/>
                    <a:pt x="1254" y="2894"/>
                  </a:cubicBezTo>
                  <a:lnTo>
                    <a:pt x="1254" y="3536"/>
                  </a:lnTo>
                  <a:cubicBezTo>
                    <a:pt x="1254" y="3858"/>
                    <a:pt x="1286" y="3922"/>
                    <a:pt x="1318" y="4019"/>
                  </a:cubicBezTo>
                  <a:lnTo>
                    <a:pt x="1961" y="4019"/>
                  </a:lnTo>
                  <a:cubicBezTo>
                    <a:pt x="1897" y="3858"/>
                    <a:pt x="1897" y="3729"/>
                    <a:pt x="1897" y="3536"/>
                  </a:cubicBezTo>
                  <a:lnTo>
                    <a:pt x="1897" y="2926"/>
                  </a:lnTo>
                  <a:cubicBezTo>
                    <a:pt x="1897" y="2508"/>
                    <a:pt x="1801" y="2186"/>
                    <a:pt x="1479" y="2058"/>
                  </a:cubicBezTo>
                  <a:cubicBezTo>
                    <a:pt x="1768" y="1929"/>
                    <a:pt x="1897" y="1672"/>
                    <a:pt x="1897" y="1254"/>
                  </a:cubicBezTo>
                  <a:lnTo>
                    <a:pt x="1897" y="933"/>
                  </a:lnTo>
                  <a:cubicBezTo>
                    <a:pt x="1897" y="322"/>
                    <a:pt x="1608" y="1"/>
                    <a:pt x="96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2" name="Google Shape;3312;p57"/>
            <p:cNvSpPr/>
            <p:nvPr/>
          </p:nvSpPr>
          <p:spPr>
            <a:xfrm>
              <a:off x="2119575" y="1674975"/>
              <a:ext cx="47450" cy="102075"/>
            </a:xfrm>
            <a:custGeom>
              <a:avLst/>
              <a:gdLst/>
              <a:ahLst/>
              <a:cxnLst/>
              <a:rect l="l" t="t" r="r" b="b"/>
              <a:pathLst>
                <a:path w="1898" h="4083" extrusionOk="0">
                  <a:moveTo>
                    <a:pt x="965" y="0"/>
                  </a:moveTo>
                  <a:cubicBezTo>
                    <a:pt x="322" y="0"/>
                    <a:pt x="1" y="354"/>
                    <a:pt x="1" y="997"/>
                  </a:cubicBezTo>
                  <a:lnTo>
                    <a:pt x="1" y="3086"/>
                  </a:lnTo>
                  <a:cubicBezTo>
                    <a:pt x="1" y="3729"/>
                    <a:pt x="322" y="4083"/>
                    <a:pt x="965" y="4083"/>
                  </a:cubicBezTo>
                  <a:cubicBezTo>
                    <a:pt x="1576" y="4083"/>
                    <a:pt x="1897" y="3729"/>
                    <a:pt x="1897" y="3086"/>
                  </a:cubicBezTo>
                  <a:lnTo>
                    <a:pt x="1897" y="2540"/>
                  </a:lnTo>
                  <a:lnTo>
                    <a:pt x="1286" y="2540"/>
                  </a:lnTo>
                  <a:lnTo>
                    <a:pt x="1286" y="3118"/>
                  </a:lnTo>
                  <a:cubicBezTo>
                    <a:pt x="1286" y="3408"/>
                    <a:pt x="1158" y="3504"/>
                    <a:pt x="965" y="3504"/>
                  </a:cubicBezTo>
                  <a:cubicBezTo>
                    <a:pt x="772" y="3504"/>
                    <a:pt x="644" y="3408"/>
                    <a:pt x="644" y="3118"/>
                  </a:cubicBezTo>
                  <a:lnTo>
                    <a:pt x="644" y="965"/>
                  </a:lnTo>
                  <a:cubicBezTo>
                    <a:pt x="644" y="675"/>
                    <a:pt x="772" y="579"/>
                    <a:pt x="965" y="579"/>
                  </a:cubicBezTo>
                  <a:cubicBezTo>
                    <a:pt x="1158" y="579"/>
                    <a:pt x="1286" y="675"/>
                    <a:pt x="1286" y="965"/>
                  </a:cubicBezTo>
                  <a:lnTo>
                    <a:pt x="1286" y="1383"/>
                  </a:lnTo>
                  <a:lnTo>
                    <a:pt x="1897" y="1383"/>
                  </a:lnTo>
                  <a:lnTo>
                    <a:pt x="1897" y="997"/>
                  </a:lnTo>
                  <a:cubicBezTo>
                    <a:pt x="1897" y="354"/>
                    <a:pt x="1576" y="0"/>
                    <a:pt x="96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3" name="Google Shape;3313;p57"/>
            <p:cNvSpPr/>
            <p:nvPr/>
          </p:nvSpPr>
          <p:spPr>
            <a:xfrm>
              <a:off x="2176625" y="1675775"/>
              <a:ext cx="49850" cy="100475"/>
            </a:xfrm>
            <a:custGeom>
              <a:avLst/>
              <a:gdLst/>
              <a:ahLst/>
              <a:cxnLst/>
              <a:rect l="l" t="t" r="r" b="b"/>
              <a:pathLst>
                <a:path w="1994" h="4019" extrusionOk="0">
                  <a:moveTo>
                    <a:pt x="1" y="1"/>
                  </a:moveTo>
                  <a:lnTo>
                    <a:pt x="1" y="4019"/>
                  </a:lnTo>
                  <a:lnTo>
                    <a:pt x="612" y="4019"/>
                  </a:lnTo>
                  <a:lnTo>
                    <a:pt x="612" y="2315"/>
                  </a:lnTo>
                  <a:lnTo>
                    <a:pt x="1351" y="2315"/>
                  </a:lnTo>
                  <a:lnTo>
                    <a:pt x="1351" y="4019"/>
                  </a:lnTo>
                  <a:lnTo>
                    <a:pt x="1994" y="4019"/>
                  </a:lnTo>
                  <a:lnTo>
                    <a:pt x="1994" y="1"/>
                  </a:lnTo>
                  <a:lnTo>
                    <a:pt x="1351" y="1"/>
                  </a:lnTo>
                  <a:lnTo>
                    <a:pt x="1351" y="1736"/>
                  </a:lnTo>
                  <a:lnTo>
                    <a:pt x="612" y="1736"/>
                  </a:lnTo>
                  <a:lnTo>
                    <a:pt x="61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4" name="Google Shape;3314;p57"/>
            <p:cNvSpPr/>
            <p:nvPr/>
          </p:nvSpPr>
          <p:spPr>
            <a:xfrm>
              <a:off x="2064125" y="1418625"/>
              <a:ext cx="2607750" cy="116550"/>
            </a:xfrm>
            <a:custGeom>
              <a:avLst/>
              <a:gdLst/>
              <a:ahLst/>
              <a:cxnLst/>
              <a:rect l="l" t="t" r="r" b="b"/>
              <a:pathLst>
                <a:path w="104310" h="4662" extrusionOk="0">
                  <a:moveTo>
                    <a:pt x="1" y="0"/>
                  </a:moveTo>
                  <a:lnTo>
                    <a:pt x="1" y="4661"/>
                  </a:lnTo>
                  <a:lnTo>
                    <a:pt x="104309" y="4661"/>
                  </a:lnTo>
                  <a:lnTo>
                    <a:pt x="10430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5" name="Google Shape;3315;p57"/>
            <p:cNvSpPr/>
            <p:nvPr/>
          </p:nvSpPr>
          <p:spPr>
            <a:xfrm>
              <a:off x="2016725" y="3505600"/>
              <a:ext cx="176800" cy="81200"/>
            </a:xfrm>
            <a:custGeom>
              <a:avLst/>
              <a:gdLst/>
              <a:ahLst/>
              <a:cxnLst/>
              <a:rect l="l" t="t" r="r" b="b"/>
              <a:pathLst>
                <a:path w="7072" h="3248" extrusionOk="0">
                  <a:moveTo>
                    <a:pt x="0" y="1"/>
                  </a:moveTo>
                  <a:lnTo>
                    <a:pt x="0" y="3247"/>
                  </a:lnTo>
                  <a:lnTo>
                    <a:pt x="7072" y="3247"/>
                  </a:lnTo>
                  <a:lnTo>
                    <a:pt x="707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6" name="Google Shape;3316;p57"/>
            <p:cNvSpPr/>
            <p:nvPr/>
          </p:nvSpPr>
          <p:spPr>
            <a:xfrm>
              <a:off x="2202350" y="3505600"/>
              <a:ext cx="176825" cy="81200"/>
            </a:xfrm>
            <a:custGeom>
              <a:avLst/>
              <a:gdLst/>
              <a:ahLst/>
              <a:cxnLst/>
              <a:rect l="l" t="t" r="r" b="b"/>
              <a:pathLst>
                <a:path w="7073" h="3248" extrusionOk="0">
                  <a:moveTo>
                    <a:pt x="0" y="1"/>
                  </a:moveTo>
                  <a:lnTo>
                    <a:pt x="0" y="3247"/>
                  </a:lnTo>
                  <a:lnTo>
                    <a:pt x="7072" y="3247"/>
                  </a:lnTo>
                  <a:lnTo>
                    <a:pt x="707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7" name="Google Shape;3317;p57"/>
            <p:cNvSpPr/>
            <p:nvPr/>
          </p:nvSpPr>
          <p:spPr>
            <a:xfrm>
              <a:off x="2387975" y="3505600"/>
              <a:ext cx="176825" cy="81200"/>
            </a:xfrm>
            <a:custGeom>
              <a:avLst/>
              <a:gdLst/>
              <a:ahLst/>
              <a:cxnLst/>
              <a:rect l="l" t="t" r="r" b="b"/>
              <a:pathLst>
                <a:path w="7073" h="3248" extrusionOk="0">
                  <a:moveTo>
                    <a:pt x="1" y="1"/>
                  </a:moveTo>
                  <a:lnTo>
                    <a:pt x="1" y="3247"/>
                  </a:lnTo>
                  <a:lnTo>
                    <a:pt x="7073" y="3247"/>
                  </a:lnTo>
                  <a:lnTo>
                    <a:pt x="707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8" name="Google Shape;3318;p57"/>
            <p:cNvSpPr/>
            <p:nvPr/>
          </p:nvSpPr>
          <p:spPr>
            <a:xfrm>
              <a:off x="2573625" y="3505600"/>
              <a:ext cx="176825" cy="81200"/>
            </a:xfrm>
            <a:custGeom>
              <a:avLst/>
              <a:gdLst/>
              <a:ahLst/>
              <a:cxnLst/>
              <a:rect l="l" t="t" r="r" b="b"/>
              <a:pathLst>
                <a:path w="7073" h="3248" extrusionOk="0">
                  <a:moveTo>
                    <a:pt x="0" y="1"/>
                  </a:moveTo>
                  <a:lnTo>
                    <a:pt x="0" y="3247"/>
                  </a:lnTo>
                  <a:lnTo>
                    <a:pt x="7072" y="3247"/>
                  </a:lnTo>
                  <a:lnTo>
                    <a:pt x="707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9" name="Google Shape;3319;p57"/>
            <p:cNvSpPr/>
            <p:nvPr/>
          </p:nvSpPr>
          <p:spPr>
            <a:xfrm>
              <a:off x="2759250" y="3505600"/>
              <a:ext cx="176025" cy="81200"/>
            </a:xfrm>
            <a:custGeom>
              <a:avLst/>
              <a:gdLst/>
              <a:ahLst/>
              <a:cxnLst/>
              <a:rect l="l" t="t" r="r" b="b"/>
              <a:pathLst>
                <a:path w="7041" h="3248" extrusionOk="0">
                  <a:moveTo>
                    <a:pt x="1" y="1"/>
                  </a:moveTo>
                  <a:lnTo>
                    <a:pt x="1" y="3247"/>
                  </a:lnTo>
                  <a:lnTo>
                    <a:pt x="7040" y="3247"/>
                  </a:lnTo>
                  <a:lnTo>
                    <a:pt x="704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0" name="Google Shape;3320;p57"/>
            <p:cNvSpPr/>
            <p:nvPr/>
          </p:nvSpPr>
          <p:spPr>
            <a:xfrm>
              <a:off x="2944875" y="3505600"/>
              <a:ext cx="176025" cy="81200"/>
            </a:xfrm>
            <a:custGeom>
              <a:avLst/>
              <a:gdLst/>
              <a:ahLst/>
              <a:cxnLst/>
              <a:rect l="l" t="t" r="r" b="b"/>
              <a:pathLst>
                <a:path w="7041" h="3248" extrusionOk="0">
                  <a:moveTo>
                    <a:pt x="1" y="1"/>
                  </a:moveTo>
                  <a:lnTo>
                    <a:pt x="1" y="3247"/>
                  </a:lnTo>
                  <a:lnTo>
                    <a:pt x="7041" y="3247"/>
                  </a:lnTo>
                  <a:lnTo>
                    <a:pt x="704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1" name="Google Shape;3321;p57"/>
            <p:cNvSpPr/>
            <p:nvPr/>
          </p:nvSpPr>
          <p:spPr>
            <a:xfrm>
              <a:off x="3130525" y="3505600"/>
              <a:ext cx="176000" cy="81200"/>
            </a:xfrm>
            <a:custGeom>
              <a:avLst/>
              <a:gdLst/>
              <a:ahLst/>
              <a:cxnLst/>
              <a:rect l="l" t="t" r="r" b="b"/>
              <a:pathLst>
                <a:path w="7040" h="3248" extrusionOk="0">
                  <a:moveTo>
                    <a:pt x="0" y="1"/>
                  </a:moveTo>
                  <a:lnTo>
                    <a:pt x="0" y="3247"/>
                  </a:lnTo>
                  <a:lnTo>
                    <a:pt x="7040" y="3247"/>
                  </a:lnTo>
                  <a:lnTo>
                    <a:pt x="704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2" name="Google Shape;3322;p57"/>
            <p:cNvSpPr/>
            <p:nvPr/>
          </p:nvSpPr>
          <p:spPr>
            <a:xfrm>
              <a:off x="3316150" y="3505600"/>
              <a:ext cx="176025" cy="81200"/>
            </a:xfrm>
            <a:custGeom>
              <a:avLst/>
              <a:gdLst/>
              <a:ahLst/>
              <a:cxnLst/>
              <a:rect l="l" t="t" r="r" b="b"/>
              <a:pathLst>
                <a:path w="7041" h="3248" extrusionOk="0">
                  <a:moveTo>
                    <a:pt x="1" y="1"/>
                  </a:moveTo>
                  <a:lnTo>
                    <a:pt x="1" y="3247"/>
                  </a:lnTo>
                  <a:lnTo>
                    <a:pt x="7040" y="3247"/>
                  </a:lnTo>
                  <a:lnTo>
                    <a:pt x="704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3" name="Google Shape;3323;p57"/>
            <p:cNvSpPr/>
            <p:nvPr/>
          </p:nvSpPr>
          <p:spPr>
            <a:xfrm>
              <a:off x="3501800" y="3505600"/>
              <a:ext cx="176000" cy="81200"/>
            </a:xfrm>
            <a:custGeom>
              <a:avLst/>
              <a:gdLst/>
              <a:ahLst/>
              <a:cxnLst/>
              <a:rect l="l" t="t" r="r" b="b"/>
              <a:pathLst>
                <a:path w="7040" h="3248" extrusionOk="0">
                  <a:moveTo>
                    <a:pt x="0" y="1"/>
                  </a:moveTo>
                  <a:lnTo>
                    <a:pt x="0" y="3247"/>
                  </a:lnTo>
                  <a:lnTo>
                    <a:pt x="7040" y="3247"/>
                  </a:lnTo>
                  <a:lnTo>
                    <a:pt x="704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4" name="Google Shape;3324;p57"/>
            <p:cNvSpPr/>
            <p:nvPr/>
          </p:nvSpPr>
          <p:spPr>
            <a:xfrm>
              <a:off x="3686625" y="3505600"/>
              <a:ext cx="176825" cy="81200"/>
            </a:xfrm>
            <a:custGeom>
              <a:avLst/>
              <a:gdLst/>
              <a:ahLst/>
              <a:cxnLst/>
              <a:rect l="l" t="t" r="r" b="b"/>
              <a:pathLst>
                <a:path w="7073" h="3248" extrusionOk="0">
                  <a:moveTo>
                    <a:pt x="0" y="1"/>
                  </a:moveTo>
                  <a:lnTo>
                    <a:pt x="0" y="3247"/>
                  </a:lnTo>
                  <a:lnTo>
                    <a:pt x="7072" y="3247"/>
                  </a:lnTo>
                  <a:lnTo>
                    <a:pt x="707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5" name="Google Shape;3325;p57"/>
            <p:cNvSpPr/>
            <p:nvPr/>
          </p:nvSpPr>
          <p:spPr>
            <a:xfrm>
              <a:off x="3872250" y="3505600"/>
              <a:ext cx="176825" cy="81200"/>
            </a:xfrm>
            <a:custGeom>
              <a:avLst/>
              <a:gdLst/>
              <a:ahLst/>
              <a:cxnLst/>
              <a:rect l="l" t="t" r="r" b="b"/>
              <a:pathLst>
                <a:path w="7073" h="3248" extrusionOk="0">
                  <a:moveTo>
                    <a:pt x="1" y="1"/>
                  </a:moveTo>
                  <a:lnTo>
                    <a:pt x="1" y="3247"/>
                  </a:lnTo>
                  <a:lnTo>
                    <a:pt x="7072" y="3247"/>
                  </a:lnTo>
                  <a:lnTo>
                    <a:pt x="707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6" name="Google Shape;3326;p57"/>
            <p:cNvSpPr/>
            <p:nvPr/>
          </p:nvSpPr>
          <p:spPr>
            <a:xfrm>
              <a:off x="4057900" y="3505600"/>
              <a:ext cx="176800" cy="81200"/>
            </a:xfrm>
            <a:custGeom>
              <a:avLst/>
              <a:gdLst/>
              <a:ahLst/>
              <a:cxnLst/>
              <a:rect l="l" t="t" r="r" b="b"/>
              <a:pathLst>
                <a:path w="7072" h="3248" extrusionOk="0">
                  <a:moveTo>
                    <a:pt x="0" y="1"/>
                  </a:moveTo>
                  <a:lnTo>
                    <a:pt x="0" y="3247"/>
                  </a:lnTo>
                  <a:lnTo>
                    <a:pt x="7072" y="3247"/>
                  </a:lnTo>
                  <a:lnTo>
                    <a:pt x="707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7" name="Google Shape;3327;p57"/>
            <p:cNvSpPr/>
            <p:nvPr/>
          </p:nvSpPr>
          <p:spPr>
            <a:xfrm>
              <a:off x="4243525" y="3505600"/>
              <a:ext cx="176825" cy="81200"/>
            </a:xfrm>
            <a:custGeom>
              <a:avLst/>
              <a:gdLst/>
              <a:ahLst/>
              <a:cxnLst/>
              <a:rect l="l" t="t" r="r" b="b"/>
              <a:pathLst>
                <a:path w="7073" h="3248" extrusionOk="0">
                  <a:moveTo>
                    <a:pt x="0" y="1"/>
                  </a:moveTo>
                  <a:lnTo>
                    <a:pt x="0" y="3247"/>
                  </a:lnTo>
                  <a:lnTo>
                    <a:pt x="7072" y="3247"/>
                  </a:lnTo>
                  <a:lnTo>
                    <a:pt x="707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8" name="Google Shape;3328;p57"/>
            <p:cNvSpPr/>
            <p:nvPr/>
          </p:nvSpPr>
          <p:spPr>
            <a:xfrm>
              <a:off x="4429150" y="3505600"/>
              <a:ext cx="176825" cy="81200"/>
            </a:xfrm>
            <a:custGeom>
              <a:avLst/>
              <a:gdLst/>
              <a:ahLst/>
              <a:cxnLst/>
              <a:rect l="l" t="t" r="r" b="b"/>
              <a:pathLst>
                <a:path w="7073" h="3248" extrusionOk="0">
                  <a:moveTo>
                    <a:pt x="1" y="1"/>
                  </a:moveTo>
                  <a:lnTo>
                    <a:pt x="1" y="3247"/>
                  </a:lnTo>
                  <a:lnTo>
                    <a:pt x="7073" y="3247"/>
                  </a:lnTo>
                  <a:lnTo>
                    <a:pt x="7073" y="1"/>
                  </a:lnTo>
                  <a:close/>
                </a:path>
              </a:pathLst>
            </a:cu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9" name="Google Shape;3329;p57"/>
            <p:cNvSpPr/>
            <p:nvPr/>
          </p:nvSpPr>
          <p:spPr>
            <a:xfrm>
              <a:off x="4614800" y="3505600"/>
              <a:ext cx="176800" cy="81200"/>
            </a:xfrm>
            <a:custGeom>
              <a:avLst/>
              <a:gdLst/>
              <a:ahLst/>
              <a:cxnLst/>
              <a:rect l="l" t="t" r="r" b="b"/>
              <a:pathLst>
                <a:path w="7072" h="3248" extrusionOk="0">
                  <a:moveTo>
                    <a:pt x="0" y="1"/>
                  </a:moveTo>
                  <a:lnTo>
                    <a:pt x="0" y="3247"/>
                  </a:lnTo>
                  <a:lnTo>
                    <a:pt x="7072" y="3247"/>
                  </a:lnTo>
                  <a:lnTo>
                    <a:pt x="707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0" name="Google Shape;3330;p57"/>
            <p:cNvSpPr/>
            <p:nvPr/>
          </p:nvSpPr>
          <p:spPr>
            <a:xfrm>
              <a:off x="4800425" y="3505600"/>
              <a:ext cx="176025" cy="81200"/>
            </a:xfrm>
            <a:custGeom>
              <a:avLst/>
              <a:gdLst/>
              <a:ahLst/>
              <a:cxnLst/>
              <a:rect l="l" t="t" r="r" b="b"/>
              <a:pathLst>
                <a:path w="7041" h="3248" extrusionOk="0">
                  <a:moveTo>
                    <a:pt x="1" y="1"/>
                  </a:moveTo>
                  <a:lnTo>
                    <a:pt x="1" y="3247"/>
                  </a:lnTo>
                  <a:lnTo>
                    <a:pt x="7040" y="3247"/>
                  </a:lnTo>
                  <a:lnTo>
                    <a:pt x="704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1" name="Google Shape;3331;p57"/>
            <p:cNvSpPr/>
            <p:nvPr/>
          </p:nvSpPr>
          <p:spPr>
            <a:xfrm>
              <a:off x="4986050" y="3505600"/>
              <a:ext cx="176025" cy="81200"/>
            </a:xfrm>
            <a:custGeom>
              <a:avLst/>
              <a:gdLst/>
              <a:ahLst/>
              <a:cxnLst/>
              <a:rect l="l" t="t" r="r" b="b"/>
              <a:pathLst>
                <a:path w="7041" h="3248" extrusionOk="0">
                  <a:moveTo>
                    <a:pt x="1" y="1"/>
                  </a:moveTo>
                  <a:lnTo>
                    <a:pt x="1" y="3247"/>
                  </a:lnTo>
                  <a:lnTo>
                    <a:pt x="7041" y="3247"/>
                  </a:lnTo>
                  <a:lnTo>
                    <a:pt x="704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2" name="Google Shape;3332;p57"/>
            <p:cNvSpPr/>
            <p:nvPr/>
          </p:nvSpPr>
          <p:spPr>
            <a:xfrm>
              <a:off x="5171700" y="3505600"/>
              <a:ext cx="176000" cy="81200"/>
            </a:xfrm>
            <a:custGeom>
              <a:avLst/>
              <a:gdLst/>
              <a:ahLst/>
              <a:cxnLst/>
              <a:rect l="l" t="t" r="r" b="b"/>
              <a:pathLst>
                <a:path w="7040" h="3248" extrusionOk="0">
                  <a:moveTo>
                    <a:pt x="0" y="1"/>
                  </a:moveTo>
                  <a:lnTo>
                    <a:pt x="0" y="3247"/>
                  </a:lnTo>
                  <a:lnTo>
                    <a:pt x="7040" y="3247"/>
                  </a:lnTo>
                  <a:lnTo>
                    <a:pt x="704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3" name="Google Shape;3333;p57"/>
            <p:cNvSpPr/>
            <p:nvPr/>
          </p:nvSpPr>
          <p:spPr>
            <a:xfrm>
              <a:off x="5357325" y="3505600"/>
              <a:ext cx="176025" cy="81200"/>
            </a:xfrm>
            <a:custGeom>
              <a:avLst/>
              <a:gdLst/>
              <a:ahLst/>
              <a:cxnLst/>
              <a:rect l="l" t="t" r="r" b="b"/>
              <a:pathLst>
                <a:path w="7041" h="3248" extrusionOk="0">
                  <a:moveTo>
                    <a:pt x="1" y="1"/>
                  </a:moveTo>
                  <a:lnTo>
                    <a:pt x="1" y="3247"/>
                  </a:lnTo>
                  <a:lnTo>
                    <a:pt x="7040" y="3247"/>
                  </a:lnTo>
                  <a:lnTo>
                    <a:pt x="704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4" name="Google Shape;3334;p57"/>
            <p:cNvSpPr/>
            <p:nvPr/>
          </p:nvSpPr>
          <p:spPr>
            <a:xfrm>
              <a:off x="1902600" y="1883100"/>
              <a:ext cx="299775" cy="81200"/>
            </a:xfrm>
            <a:custGeom>
              <a:avLst/>
              <a:gdLst/>
              <a:ahLst/>
              <a:cxnLst/>
              <a:rect l="l" t="t" r="r" b="b"/>
              <a:pathLst>
                <a:path w="11991" h="3248" extrusionOk="0">
                  <a:moveTo>
                    <a:pt x="1" y="1"/>
                  </a:moveTo>
                  <a:lnTo>
                    <a:pt x="1" y="3247"/>
                  </a:lnTo>
                  <a:lnTo>
                    <a:pt x="11990" y="3247"/>
                  </a:lnTo>
                  <a:lnTo>
                    <a:pt x="1199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5" name="Google Shape;3335;p57"/>
            <p:cNvSpPr/>
            <p:nvPr/>
          </p:nvSpPr>
          <p:spPr>
            <a:xfrm>
              <a:off x="2218425" y="1883100"/>
              <a:ext cx="300575" cy="81200"/>
            </a:xfrm>
            <a:custGeom>
              <a:avLst/>
              <a:gdLst/>
              <a:ahLst/>
              <a:cxnLst/>
              <a:rect l="l" t="t" r="r" b="b"/>
              <a:pathLst>
                <a:path w="12023" h="3248" extrusionOk="0">
                  <a:moveTo>
                    <a:pt x="0" y="1"/>
                  </a:moveTo>
                  <a:lnTo>
                    <a:pt x="0" y="3247"/>
                  </a:lnTo>
                  <a:lnTo>
                    <a:pt x="12022" y="3247"/>
                  </a:lnTo>
                  <a:lnTo>
                    <a:pt x="1202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6" name="Google Shape;3336;p57"/>
            <p:cNvSpPr/>
            <p:nvPr/>
          </p:nvSpPr>
          <p:spPr>
            <a:xfrm>
              <a:off x="2534250" y="1883100"/>
              <a:ext cx="300575" cy="81200"/>
            </a:xfrm>
            <a:custGeom>
              <a:avLst/>
              <a:gdLst/>
              <a:ahLst/>
              <a:cxnLst/>
              <a:rect l="l" t="t" r="r" b="b"/>
              <a:pathLst>
                <a:path w="12023" h="3248" extrusionOk="0">
                  <a:moveTo>
                    <a:pt x="0" y="1"/>
                  </a:moveTo>
                  <a:lnTo>
                    <a:pt x="0" y="3247"/>
                  </a:lnTo>
                  <a:lnTo>
                    <a:pt x="12022" y="3247"/>
                  </a:lnTo>
                  <a:lnTo>
                    <a:pt x="1202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7" name="Google Shape;3337;p57"/>
            <p:cNvSpPr/>
            <p:nvPr/>
          </p:nvSpPr>
          <p:spPr>
            <a:xfrm>
              <a:off x="2850050" y="1883100"/>
              <a:ext cx="300575" cy="81200"/>
            </a:xfrm>
            <a:custGeom>
              <a:avLst/>
              <a:gdLst/>
              <a:ahLst/>
              <a:cxnLst/>
              <a:rect l="l" t="t" r="r" b="b"/>
              <a:pathLst>
                <a:path w="12023" h="3248" extrusionOk="0">
                  <a:moveTo>
                    <a:pt x="1" y="1"/>
                  </a:moveTo>
                  <a:lnTo>
                    <a:pt x="1" y="3247"/>
                  </a:lnTo>
                  <a:lnTo>
                    <a:pt x="12023" y="3247"/>
                  </a:lnTo>
                  <a:lnTo>
                    <a:pt x="1202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8" name="Google Shape;3338;p57"/>
            <p:cNvSpPr/>
            <p:nvPr/>
          </p:nvSpPr>
          <p:spPr>
            <a:xfrm>
              <a:off x="3166675" y="1883100"/>
              <a:ext cx="300575" cy="81200"/>
            </a:xfrm>
            <a:custGeom>
              <a:avLst/>
              <a:gdLst/>
              <a:ahLst/>
              <a:cxnLst/>
              <a:rect l="l" t="t" r="r" b="b"/>
              <a:pathLst>
                <a:path w="12023" h="3248" extrusionOk="0">
                  <a:moveTo>
                    <a:pt x="1" y="1"/>
                  </a:moveTo>
                  <a:lnTo>
                    <a:pt x="1" y="3247"/>
                  </a:lnTo>
                  <a:lnTo>
                    <a:pt x="12023" y="3247"/>
                  </a:lnTo>
                  <a:lnTo>
                    <a:pt x="1202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9" name="Google Shape;3339;p57"/>
            <p:cNvSpPr/>
            <p:nvPr/>
          </p:nvSpPr>
          <p:spPr>
            <a:xfrm>
              <a:off x="3482500" y="1883100"/>
              <a:ext cx="300575" cy="81200"/>
            </a:xfrm>
            <a:custGeom>
              <a:avLst/>
              <a:gdLst/>
              <a:ahLst/>
              <a:cxnLst/>
              <a:rect l="l" t="t" r="r" b="b"/>
              <a:pathLst>
                <a:path w="12023" h="3248" extrusionOk="0">
                  <a:moveTo>
                    <a:pt x="1" y="1"/>
                  </a:moveTo>
                  <a:lnTo>
                    <a:pt x="1" y="3247"/>
                  </a:lnTo>
                  <a:lnTo>
                    <a:pt x="12023" y="3247"/>
                  </a:lnTo>
                  <a:lnTo>
                    <a:pt x="1202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0" name="Google Shape;3340;p57"/>
            <p:cNvSpPr/>
            <p:nvPr/>
          </p:nvSpPr>
          <p:spPr>
            <a:xfrm>
              <a:off x="3798325" y="1883100"/>
              <a:ext cx="300575" cy="81200"/>
            </a:xfrm>
            <a:custGeom>
              <a:avLst/>
              <a:gdLst/>
              <a:ahLst/>
              <a:cxnLst/>
              <a:rect l="l" t="t" r="r" b="b"/>
              <a:pathLst>
                <a:path w="12023" h="3248" extrusionOk="0">
                  <a:moveTo>
                    <a:pt x="0" y="1"/>
                  </a:moveTo>
                  <a:lnTo>
                    <a:pt x="0" y="3247"/>
                  </a:lnTo>
                  <a:lnTo>
                    <a:pt x="12022" y="3247"/>
                  </a:lnTo>
                  <a:lnTo>
                    <a:pt x="1202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1" name="Google Shape;3341;p57"/>
            <p:cNvSpPr/>
            <p:nvPr/>
          </p:nvSpPr>
          <p:spPr>
            <a:xfrm>
              <a:off x="4114950" y="1883100"/>
              <a:ext cx="300575" cy="81200"/>
            </a:xfrm>
            <a:custGeom>
              <a:avLst/>
              <a:gdLst/>
              <a:ahLst/>
              <a:cxnLst/>
              <a:rect l="l" t="t" r="r" b="b"/>
              <a:pathLst>
                <a:path w="12023" h="3248" extrusionOk="0">
                  <a:moveTo>
                    <a:pt x="0" y="1"/>
                  </a:moveTo>
                  <a:lnTo>
                    <a:pt x="0" y="3247"/>
                  </a:lnTo>
                  <a:lnTo>
                    <a:pt x="12022" y="3247"/>
                  </a:lnTo>
                  <a:lnTo>
                    <a:pt x="1202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2" name="Google Shape;3342;p57"/>
            <p:cNvSpPr/>
            <p:nvPr/>
          </p:nvSpPr>
          <p:spPr>
            <a:xfrm>
              <a:off x="4430775" y="1883100"/>
              <a:ext cx="300575" cy="81200"/>
            </a:xfrm>
            <a:custGeom>
              <a:avLst/>
              <a:gdLst/>
              <a:ahLst/>
              <a:cxnLst/>
              <a:rect l="l" t="t" r="r" b="b"/>
              <a:pathLst>
                <a:path w="12023" h="3248" extrusionOk="0">
                  <a:moveTo>
                    <a:pt x="0" y="1"/>
                  </a:moveTo>
                  <a:lnTo>
                    <a:pt x="0" y="3247"/>
                  </a:lnTo>
                  <a:lnTo>
                    <a:pt x="12022" y="3247"/>
                  </a:lnTo>
                  <a:lnTo>
                    <a:pt x="1202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3" name="Google Shape;3343;p57"/>
            <p:cNvSpPr/>
            <p:nvPr/>
          </p:nvSpPr>
          <p:spPr>
            <a:xfrm>
              <a:off x="4746575" y="1883100"/>
              <a:ext cx="300575" cy="81200"/>
            </a:xfrm>
            <a:custGeom>
              <a:avLst/>
              <a:gdLst/>
              <a:ahLst/>
              <a:cxnLst/>
              <a:rect l="l" t="t" r="r" b="b"/>
              <a:pathLst>
                <a:path w="12023" h="3248" extrusionOk="0">
                  <a:moveTo>
                    <a:pt x="1" y="1"/>
                  </a:moveTo>
                  <a:lnTo>
                    <a:pt x="1" y="3247"/>
                  </a:lnTo>
                  <a:lnTo>
                    <a:pt x="12023" y="3247"/>
                  </a:lnTo>
                  <a:lnTo>
                    <a:pt x="1202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4" name="Google Shape;3344;p57"/>
            <p:cNvSpPr/>
            <p:nvPr/>
          </p:nvSpPr>
          <p:spPr>
            <a:xfrm>
              <a:off x="5063200" y="1883100"/>
              <a:ext cx="299775" cy="81200"/>
            </a:xfrm>
            <a:custGeom>
              <a:avLst/>
              <a:gdLst/>
              <a:ahLst/>
              <a:cxnLst/>
              <a:rect l="l" t="t" r="r" b="b"/>
              <a:pathLst>
                <a:path w="11991" h="3248" extrusionOk="0">
                  <a:moveTo>
                    <a:pt x="1" y="1"/>
                  </a:moveTo>
                  <a:lnTo>
                    <a:pt x="1" y="3247"/>
                  </a:lnTo>
                  <a:lnTo>
                    <a:pt x="11991" y="3247"/>
                  </a:lnTo>
                  <a:lnTo>
                    <a:pt x="1199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5" name="Google Shape;3345;p57"/>
            <p:cNvSpPr/>
            <p:nvPr/>
          </p:nvSpPr>
          <p:spPr>
            <a:xfrm>
              <a:off x="5379025" y="1883100"/>
              <a:ext cx="300575" cy="81200"/>
            </a:xfrm>
            <a:custGeom>
              <a:avLst/>
              <a:gdLst/>
              <a:ahLst/>
              <a:cxnLst/>
              <a:rect l="l" t="t" r="r" b="b"/>
              <a:pathLst>
                <a:path w="12023" h="3248" extrusionOk="0">
                  <a:moveTo>
                    <a:pt x="1" y="1"/>
                  </a:moveTo>
                  <a:lnTo>
                    <a:pt x="1" y="3247"/>
                  </a:lnTo>
                  <a:lnTo>
                    <a:pt x="12023" y="3247"/>
                  </a:lnTo>
                  <a:lnTo>
                    <a:pt x="1202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6" name="Google Shape;3346;p57"/>
            <p:cNvSpPr/>
            <p:nvPr/>
          </p:nvSpPr>
          <p:spPr>
            <a:xfrm>
              <a:off x="3290450" y="2074375"/>
              <a:ext cx="512725" cy="198500"/>
            </a:xfrm>
            <a:custGeom>
              <a:avLst/>
              <a:gdLst/>
              <a:ahLst/>
              <a:cxnLst/>
              <a:rect l="l" t="t" r="r" b="b"/>
              <a:pathLst>
                <a:path w="20509" h="7940" extrusionOk="0">
                  <a:moveTo>
                    <a:pt x="0" y="0"/>
                  </a:moveTo>
                  <a:lnTo>
                    <a:pt x="4436" y="2218"/>
                  </a:lnTo>
                  <a:lnTo>
                    <a:pt x="4436" y="6751"/>
                  </a:lnTo>
                  <a:cubicBezTo>
                    <a:pt x="4436" y="7426"/>
                    <a:pt x="4950" y="7940"/>
                    <a:pt x="5625" y="7940"/>
                  </a:cubicBezTo>
                  <a:lnTo>
                    <a:pt x="19319" y="7940"/>
                  </a:lnTo>
                  <a:cubicBezTo>
                    <a:pt x="19962" y="7940"/>
                    <a:pt x="20508" y="7426"/>
                    <a:pt x="20508" y="6751"/>
                  </a:cubicBezTo>
                  <a:lnTo>
                    <a:pt x="20508" y="1190"/>
                  </a:lnTo>
                  <a:cubicBezTo>
                    <a:pt x="20508" y="547"/>
                    <a:pt x="19962" y="0"/>
                    <a:pt x="1931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7" name="Google Shape;3347;p57"/>
            <p:cNvSpPr/>
            <p:nvPr/>
          </p:nvSpPr>
          <p:spPr>
            <a:xfrm>
              <a:off x="3503400" y="2106500"/>
              <a:ext cx="60300" cy="131025"/>
            </a:xfrm>
            <a:custGeom>
              <a:avLst/>
              <a:gdLst/>
              <a:ahLst/>
              <a:cxnLst/>
              <a:rect l="l" t="t" r="r" b="b"/>
              <a:pathLst>
                <a:path w="2412" h="5241" extrusionOk="0">
                  <a:moveTo>
                    <a:pt x="1190" y="1"/>
                  </a:moveTo>
                  <a:cubicBezTo>
                    <a:pt x="418" y="1"/>
                    <a:pt x="0" y="483"/>
                    <a:pt x="0" y="1287"/>
                  </a:cubicBezTo>
                  <a:lnTo>
                    <a:pt x="0" y="1576"/>
                  </a:lnTo>
                  <a:lnTo>
                    <a:pt x="772" y="1576"/>
                  </a:lnTo>
                  <a:lnTo>
                    <a:pt x="772" y="1255"/>
                  </a:lnTo>
                  <a:cubicBezTo>
                    <a:pt x="772" y="869"/>
                    <a:pt x="933" y="740"/>
                    <a:pt x="1190" y="740"/>
                  </a:cubicBezTo>
                  <a:cubicBezTo>
                    <a:pt x="1447" y="740"/>
                    <a:pt x="1608" y="869"/>
                    <a:pt x="1608" y="1319"/>
                  </a:cubicBezTo>
                  <a:lnTo>
                    <a:pt x="1608" y="1608"/>
                  </a:lnTo>
                  <a:cubicBezTo>
                    <a:pt x="1608" y="2026"/>
                    <a:pt x="1415" y="2155"/>
                    <a:pt x="1125" y="2155"/>
                  </a:cubicBezTo>
                  <a:lnTo>
                    <a:pt x="804" y="2155"/>
                  </a:lnTo>
                  <a:lnTo>
                    <a:pt x="804" y="2894"/>
                  </a:lnTo>
                  <a:lnTo>
                    <a:pt x="1061" y="2894"/>
                  </a:lnTo>
                  <a:cubicBezTo>
                    <a:pt x="1447" y="2894"/>
                    <a:pt x="1608" y="3055"/>
                    <a:pt x="1608" y="3537"/>
                  </a:cubicBezTo>
                  <a:lnTo>
                    <a:pt x="1608" y="3955"/>
                  </a:lnTo>
                  <a:cubicBezTo>
                    <a:pt x="1608" y="4405"/>
                    <a:pt x="1447" y="4533"/>
                    <a:pt x="1190" y="4533"/>
                  </a:cubicBezTo>
                  <a:cubicBezTo>
                    <a:pt x="933" y="4533"/>
                    <a:pt x="772" y="4373"/>
                    <a:pt x="772" y="4019"/>
                  </a:cubicBezTo>
                  <a:lnTo>
                    <a:pt x="772" y="3537"/>
                  </a:lnTo>
                  <a:lnTo>
                    <a:pt x="0" y="3537"/>
                  </a:lnTo>
                  <a:lnTo>
                    <a:pt x="0" y="3955"/>
                  </a:lnTo>
                  <a:cubicBezTo>
                    <a:pt x="0" y="4790"/>
                    <a:pt x="418" y="5241"/>
                    <a:pt x="1190" y="5241"/>
                  </a:cubicBezTo>
                  <a:cubicBezTo>
                    <a:pt x="1993" y="5241"/>
                    <a:pt x="2411" y="4790"/>
                    <a:pt x="2411" y="3955"/>
                  </a:cubicBezTo>
                  <a:lnTo>
                    <a:pt x="2411" y="3569"/>
                  </a:lnTo>
                  <a:cubicBezTo>
                    <a:pt x="2411" y="3055"/>
                    <a:pt x="2251" y="2669"/>
                    <a:pt x="1833" y="2476"/>
                  </a:cubicBezTo>
                  <a:cubicBezTo>
                    <a:pt x="2218" y="2315"/>
                    <a:pt x="2411" y="1962"/>
                    <a:pt x="2411" y="1415"/>
                  </a:cubicBezTo>
                  <a:lnTo>
                    <a:pt x="2411" y="1287"/>
                  </a:lnTo>
                  <a:cubicBezTo>
                    <a:pt x="2411" y="483"/>
                    <a:pt x="1993" y="1"/>
                    <a:pt x="119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8" name="Google Shape;3348;p57"/>
            <p:cNvSpPr/>
            <p:nvPr/>
          </p:nvSpPr>
          <p:spPr>
            <a:xfrm>
              <a:off x="3575725" y="2106500"/>
              <a:ext cx="61100" cy="131025"/>
            </a:xfrm>
            <a:custGeom>
              <a:avLst/>
              <a:gdLst/>
              <a:ahLst/>
              <a:cxnLst/>
              <a:rect l="l" t="t" r="r" b="b"/>
              <a:pathLst>
                <a:path w="2444" h="5241" extrusionOk="0">
                  <a:moveTo>
                    <a:pt x="1222" y="740"/>
                  </a:moveTo>
                  <a:cubicBezTo>
                    <a:pt x="1479" y="740"/>
                    <a:pt x="1640" y="869"/>
                    <a:pt x="1640" y="1255"/>
                  </a:cubicBezTo>
                  <a:lnTo>
                    <a:pt x="1640" y="4019"/>
                  </a:lnTo>
                  <a:cubicBezTo>
                    <a:pt x="1640" y="4373"/>
                    <a:pt x="1479" y="4533"/>
                    <a:pt x="1222" y="4533"/>
                  </a:cubicBezTo>
                  <a:cubicBezTo>
                    <a:pt x="965" y="4533"/>
                    <a:pt x="804" y="4373"/>
                    <a:pt x="804" y="4019"/>
                  </a:cubicBezTo>
                  <a:lnTo>
                    <a:pt x="804" y="1255"/>
                  </a:lnTo>
                  <a:cubicBezTo>
                    <a:pt x="804" y="869"/>
                    <a:pt x="965" y="740"/>
                    <a:pt x="1222" y="740"/>
                  </a:cubicBezTo>
                  <a:close/>
                  <a:moveTo>
                    <a:pt x="1222" y="1"/>
                  </a:moveTo>
                  <a:cubicBezTo>
                    <a:pt x="418" y="1"/>
                    <a:pt x="0" y="483"/>
                    <a:pt x="0" y="1287"/>
                  </a:cubicBezTo>
                  <a:lnTo>
                    <a:pt x="0" y="3955"/>
                  </a:lnTo>
                  <a:cubicBezTo>
                    <a:pt x="0" y="4790"/>
                    <a:pt x="418" y="5241"/>
                    <a:pt x="1222" y="5241"/>
                  </a:cubicBezTo>
                  <a:cubicBezTo>
                    <a:pt x="1993" y="5241"/>
                    <a:pt x="2443" y="4790"/>
                    <a:pt x="2443" y="3955"/>
                  </a:cubicBezTo>
                  <a:lnTo>
                    <a:pt x="2443" y="1287"/>
                  </a:lnTo>
                  <a:cubicBezTo>
                    <a:pt x="2443" y="483"/>
                    <a:pt x="1993" y="1"/>
                    <a:pt x="1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9" name="Google Shape;3349;p57"/>
            <p:cNvSpPr/>
            <p:nvPr/>
          </p:nvSpPr>
          <p:spPr>
            <a:xfrm>
              <a:off x="3649650" y="2108125"/>
              <a:ext cx="66725" cy="128600"/>
            </a:xfrm>
            <a:custGeom>
              <a:avLst/>
              <a:gdLst/>
              <a:ahLst/>
              <a:cxnLst/>
              <a:rect l="l" t="t" r="r" b="b"/>
              <a:pathLst>
                <a:path w="2669" h="5144" extrusionOk="0">
                  <a:moveTo>
                    <a:pt x="1" y="0"/>
                  </a:moveTo>
                  <a:lnTo>
                    <a:pt x="1" y="5143"/>
                  </a:lnTo>
                  <a:lnTo>
                    <a:pt x="804" y="5143"/>
                  </a:lnTo>
                  <a:lnTo>
                    <a:pt x="804" y="3568"/>
                  </a:lnTo>
                  <a:lnTo>
                    <a:pt x="1061" y="3086"/>
                  </a:lnTo>
                  <a:lnTo>
                    <a:pt x="1833" y="5143"/>
                  </a:lnTo>
                  <a:lnTo>
                    <a:pt x="2669" y="5143"/>
                  </a:lnTo>
                  <a:lnTo>
                    <a:pt x="1544" y="2283"/>
                  </a:lnTo>
                  <a:lnTo>
                    <a:pt x="2669" y="0"/>
                  </a:lnTo>
                  <a:lnTo>
                    <a:pt x="1865" y="0"/>
                  </a:lnTo>
                  <a:lnTo>
                    <a:pt x="804" y="2250"/>
                  </a:lnTo>
                  <a:lnTo>
                    <a:pt x="80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0" name="Google Shape;3350;p57"/>
            <p:cNvSpPr/>
            <p:nvPr/>
          </p:nvSpPr>
          <p:spPr>
            <a:xfrm>
              <a:off x="2318075" y="3979725"/>
              <a:ext cx="69125" cy="148700"/>
            </a:xfrm>
            <a:custGeom>
              <a:avLst/>
              <a:gdLst/>
              <a:ahLst/>
              <a:cxnLst/>
              <a:rect l="l" t="t" r="r" b="b"/>
              <a:pathLst>
                <a:path w="2765" h="5948" extrusionOk="0">
                  <a:moveTo>
                    <a:pt x="161" y="1"/>
                  </a:moveTo>
                  <a:lnTo>
                    <a:pt x="0" y="3408"/>
                  </a:lnTo>
                  <a:lnTo>
                    <a:pt x="868" y="3408"/>
                  </a:lnTo>
                  <a:lnTo>
                    <a:pt x="868" y="3215"/>
                  </a:lnTo>
                  <a:cubicBezTo>
                    <a:pt x="868" y="2797"/>
                    <a:pt x="1061" y="2637"/>
                    <a:pt x="1350" y="2637"/>
                  </a:cubicBezTo>
                  <a:cubicBezTo>
                    <a:pt x="1640" y="2637"/>
                    <a:pt x="1833" y="2797"/>
                    <a:pt x="1833" y="3215"/>
                  </a:cubicBezTo>
                  <a:lnTo>
                    <a:pt x="1833" y="4533"/>
                  </a:lnTo>
                  <a:cubicBezTo>
                    <a:pt x="1833" y="4951"/>
                    <a:pt x="1640" y="5112"/>
                    <a:pt x="1350" y="5112"/>
                  </a:cubicBezTo>
                  <a:cubicBezTo>
                    <a:pt x="1061" y="5112"/>
                    <a:pt x="868" y="4951"/>
                    <a:pt x="868" y="4533"/>
                  </a:cubicBezTo>
                  <a:lnTo>
                    <a:pt x="868" y="3987"/>
                  </a:lnTo>
                  <a:lnTo>
                    <a:pt x="0" y="3987"/>
                  </a:lnTo>
                  <a:lnTo>
                    <a:pt x="0" y="4469"/>
                  </a:lnTo>
                  <a:cubicBezTo>
                    <a:pt x="0" y="5401"/>
                    <a:pt x="482" y="5948"/>
                    <a:pt x="1383" y="5948"/>
                  </a:cubicBezTo>
                  <a:cubicBezTo>
                    <a:pt x="2283" y="5948"/>
                    <a:pt x="2765" y="5401"/>
                    <a:pt x="2765" y="4469"/>
                  </a:cubicBezTo>
                  <a:lnTo>
                    <a:pt x="2765" y="3151"/>
                  </a:lnTo>
                  <a:cubicBezTo>
                    <a:pt x="2765" y="2283"/>
                    <a:pt x="2411" y="1801"/>
                    <a:pt x="1736" y="1801"/>
                  </a:cubicBezTo>
                  <a:cubicBezTo>
                    <a:pt x="1350" y="1801"/>
                    <a:pt x="1093" y="1962"/>
                    <a:pt x="932" y="2251"/>
                  </a:cubicBezTo>
                  <a:lnTo>
                    <a:pt x="997" y="837"/>
                  </a:lnTo>
                  <a:lnTo>
                    <a:pt x="2604" y="837"/>
                  </a:lnTo>
                  <a:lnTo>
                    <a:pt x="260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1" name="Google Shape;3351;p57"/>
            <p:cNvSpPr/>
            <p:nvPr/>
          </p:nvSpPr>
          <p:spPr>
            <a:xfrm>
              <a:off x="2400050" y="3978125"/>
              <a:ext cx="70725" cy="150300"/>
            </a:xfrm>
            <a:custGeom>
              <a:avLst/>
              <a:gdLst/>
              <a:ahLst/>
              <a:cxnLst/>
              <a:rect l="l" t="t" r="r" b="b"/>
              <a:pathLst>
                <a:path w="2829" h="6012" extrusionOk="0">
                  <a:moveTo>
                    <a:pt x="1414" y="836"/>
                  </a:moveTo>
                  <a:cubicBezTo>
                    <a:pt x="1704" y="836"/>
                    <a:pt x="1897" y="997"/>
                    <a:pt x="1897" y="1415"/>
                  </a:cubicBezTo>
                  <a:lnTo>
                    <a:pt x="1897" y="4597"/>
                  </a:lnTo>
                  <a:cubicBezTo>
                    <a:pt x="1897" y="5015"/>
                    <a:pt x="1704" y="5176"/>
                    <a:pt x="1414" y="5176"/>
                  </a:cubicBezTo>
                  <a:cubicBezTo>
                    <a:pt x="1125" y="5176"/>
                    <a:pt x="932" y="5015"/>
                    <a:pt x="932" y="4597"/>
                  </a:cubicBezTo>
                  <a:lnTo>
                    <a:pt x="932" y="1415"/>
                  </a:lnTo>
                  <a:cubicBezTo>
                    <a:pt x="932" y="997"/>
                    <a:pt x="1125" y="836"/>
                    <a:pt x="1414" y="836"/>
                  </a:cubicBezTo>
                  <a:close/>
                  <a:moveTo>
                    <a:pt x="1414" y="1"/>
                  </a:moveTo>
                  <a:cubicBezTo>
                    <a:pt x="514" y="1"/>
                    <a:pt x="0" y="515"/>
                    <a:pt x="0" y="1479"/>
                  </a:cubicBezTo>
                  <a:lnTo>
                    <a:pt x="0" y="4533"/>
                  </a:lnTo>
                  <a:cubicBezTo>
                    <a:pt x="0" y="5465"/>
                    <a:pt x="514" y="6012"/>
                    <a:pt x="1414" y="6012"/>
                  </a:cubicBezTo>
                  <a:cubicBezTo>
                    <a:pt x="2314" y="6012"/>
                    <a:pt x="2829" y="5465"/>
                    <a:pt x="2829" y="4533"/>
                  </a:cubicBezTo>
                  <a:lnTo>
                    <a:pt x="2829" y="1479"/>
                  </a:lnTo>
                  <a:cubicBezTo>
                    <a:pt x="2829" y="515"/>
                    <a:pt x="2314" y="1"/>
                    <a:pt x="141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2" name="Google Shape;3352;p57"/>
            <p:cNvSpPr/>
            <p:nvPr/>
          </p:nvSpPr>
          <p:spPr>
            <a:xfrm>
              <a:off x="2483625" y="3978125"/>
              <a:ext cx="70725" cy="150300"/>
            </a:xfrm>
            <a:custGeom>
              <a:avLst/>
              <a:gdLst/>
              <a:ahLst/>
              <a:cxnLst/>
              <a:rect l="l" t="t" r="r" b="b"/>
              <a:pathLst>
                <a:path w="2829" h="6012" extrusionOk="0">
                  <a:moveTo>
                    <a:pt x="1414" y="836"/>
                  </a:moveTo>
                  <a:cubicBezTo>
                    <a:pt x="1704" y="836"/>
                    <a:pt x="1897" y="997"/>
                    <a:pt x="1897" y="1415"/>
                  </a:cubicBezTo>
                  <a:lnTo>
                    <a:pt x="1897" y="4597"/>
                  </a:lnTo>
                  <a:cubicBezTo>
                    <a:pt x="1897" y="5015"/>
                    <a:pt x="1704" y="5176"/>
                    <a:pt x="1414" y="5176"/>
                  </a:cubicBezTo>
                  <a:cubicBezTo>
                    <a:pt x="1125" y="5176"/>
                    <a:pt x="932" y="5015"/>
                    <a:pt x="932" y="4597"/>
                  </a:cubicBezTo>
                  <a:lnTo>
                    <a:pt x="932" y="1415"/>
                  </a:lnTo>
                  <a:cubicBezTo>
                    <a:pt x="932" y="997"/>
                    <a:pt x="1125" y="836"/>
                    <a:pt x="1414" y="836"/>
                  </a:cubicBezTo>
                  <a:close/>
                  <a:moveTo>
                    <a:pt x="1414" y="1"/>
                  </a:moveTo>
                  <a:cubicBezTo>
                    <a:pt x="514" y="1"/>
                    <a:pt x="0" y="515"/>
                    <a:pt x="0" y="1479"/>
                  </a:cubicBezTo>
                  <a:lnTo>
                    <a:pt x="0" y="4533"/>
                  </a:lnTo>
                  <a:cubicBezTo>
                    <a:pt x="0" y="5465"/>
                    <a:pt x="514" y="6012"/>
                    <a:pt x="1414" y="6012"/>
                  </a:cubicBezTo>
                  <a:cubicBezTo>
                    <a:pt x="2314" y="6012"/>
                    <a:pt x="2829" y="5465"/>
                    <a:pt x="2829" y="4533"/>
                  </a:cubicBezTo>
                  <a:lnTo>
                    <a:pt x="2829" y="1479"/>
                  </a:lnTo>
                  <a:cubicBezTo>
                    <a:pt x="2829" y="515"/>
                    <a:pt x="2314" y="1"/>
                    <a:pt x="141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3" name="Google Shape;3353;p57"/>
            <p:cNvSpPr/>
            <p:nvPr/>
          </p:nvSpPr>
          <p:spPr>
            <a:xfrm>
              <a:off x="2568800" y="3979725"/>
              <a:ext cx="76375" cy="147100"/>
            </a:xfrm>
            <a:custGeom>
              <a:avLst/>
              <a:gdLst/>
              <a:ahLst/>
              <a:cxnLst/>
              <a:rect l="l" t="t" r="r" b="b"/>
              <a:pathLst>
                <a:path w="3055" h="5884" extrusionOk="0">
                  <a:moveTo>
                    <a:pt x="0" y="1"/>
                  </a:moveTo>
                  <a:lnTo>
                    <a:pt x="0" y="5883"/>
                  </a:lnTo>
                  <a:lnTo>
                    <a:pt x="933" y="5883"/>
                  </a:lnTo>
                  <a:lnTo>
                    <a:pt x="933" y="4083"/>
                  </a:lnTo>
                  <a:lnTo>
                    <a:pt x="1222" y="3537"/>
                  </a:lnTo>
                  <a:lnTo>
                    <a:pt x="2122" y="5883"/>
                  </a:lnTo>
                  <a:lnTo>
                    <a:pt x="3054" y="5883"/>
                  </a:lnTo>
                  <a:lnTo>
                    <a:pt x="1768" y="2605"/>
                  </a:lnTo>
                  <a:lnTo>
                    <a:pt x="3054" y="1"/>
                  </a:lnTo>
                  <a:lnTo>
                    <a:pt x="2154" y="1"/>
                  </a:lnTo>
                  <a:lnTo>
                    <a:pt x="933" y="2572"/>
                  </a:lnTo>
                  <a:lnTo>
                    <a:pt x="93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4" name="Google Shape;3354;p57"/>
            <p:cNvSpPr/>
            <p:nvPr/>
          </p:nvSpPr>
          <p:spPr>
            <a:xfrm>
              <a:off x="2310025" y="4223225"/>
              <a:ext cx="337550" cy="12875"/>
            </a:xfrm>
            <a:custGeom>
              <a:avLst/>
              <a:gdLst/>
              <a:ahLst/>
              <a:cxnLst/>
              <a:rect l="l" t="t" r="r" b="b"/>
              <a:pathLst>
                <a:path w="13502" h="515" extrusionOk="0">
                  <a:moveTo>
                    <a:pt x="1" y="1"/>
                  </a:moveTo>
                  <a:lnTo>
                    <a:pt x="1" y="515"/>
                  </a:lnTo>
                  <a:lnTo>
                    <a:pt x="13502" y="515"/>
                  </a:lnTo>
                  <a:lnTo>
                    <a:pt x="1350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5" name="Google Shape;3355;p57"/>
            <p:cNvSpPr/>
            <p:nvPr/>
          </p:nvSpPr>
          <p:spPr>
            <a:xfrm>
              <a:off x="3584550" y="3979725"/>
              <a:ext cx="69150" cy="148700"/>
            </a:xfrm>
            <a:custGeom>
              <a:avLst/>
              <a:gdLst/>
              <a:ahLst/>
              <a:cxnLst/>
              <a:rect l="l" t="t" r="r" b="b"/>
              <a:pathLst>
                <a:path w="2766" h="5948" extrusionOk="0">
                  <a:moveTo>
                    <a:pt x="162" y="1"/>
                  </a:moveTo>
                  <a:lnTo>
                    <a:pt x="1" y="3408"/>
                  </a:lnTo>
                  <a:lnTo>
                    <a:pt x="869" y="3408"/>
                  </a:lnTo>
                  <a:lnTo>
                    <a:pt x="869" y="3215"/>
                  </a:lnTo>
                  <a:cubicBezTo>
                    <a:pt x="869" y="2797"/>
                    <a:pt x="1062" y="2637"/>
                    <a:pt x="1351" y="2637"/>
                  </a:cubicBezTo>
                  <a:cubicBezTo>
                    <a:pt x="1640" y="2637"/>
                    <a:pt x="1833" y="2797"/>
                    <a:pt x="1833" y="3215"/>
                  </a:cubicBezTo>
                  <a:lnTo>
                    <a:pt x="1833" y="4533"/>
                  </a:lnTo>
                  <a:cubicBezTo>
                    <a:pt x="1833" y="4951"/>
                    <a:pt x="1640" y="5112"/>
                    <a:pt x="1351" y="5112"/>
                  </a:cubicBezTo>
                  <a:cubicBezTo>
                    <a:pt x="1062" y="5112"/>
                    <a:pt x="869" y="4951"/>
                    <a:pt x="869" y="4533"/>
                  </a:cubicBezTo>
                  <a:lnTo>
                    <a:pt x="869" y="3987"/>
                  </a:lnTo>
                  <a:lnTo>
                    <a:pt x="1" y="3987"/>
                  </a:lnTo>
                  <a:lnTo>
                    <a:pt x="1" y="4469"/>
                  </a:lnTo>
                  <a:cubicBezTo>
                    <a:pt x="1" y="5401"/>
                    <a:pt x="451" y="5948"/>
                    <a:pt x="1383" y="5948"/>
                  </a:cubicBezTo>
                  <a:cubicBezTo>
                    <a:pt x="2283" y="5948"/>
                    <a:pt x="2765" y="5401"/>
                    <a:pt x="2765" y="4469"/>
                  </a:cubicBezTo>
                  <a:lnTo>
                    <a:pt x="2765" y="3151"/>
                  </a:lnTo>
                  <a:cubicBezTo>
                    <a:pt x="2765" y="2283"/>
                    <a:pt x="2412" y="1801"/>
                    <a:pt x="1737" y="1801"/>
                  </a:cubicBezTo>
                  <a:cubicBezTo>
                    <a:pt x="1351" y="1801"/>
                    <a:pt x="1094" y="1962"/>
                    <a:pt x="933" y="2251"/>
                  </a:cubicBezTo>
                  <a:lnTo>
                    <a:pt x="997" y="837"/>
                  </a:lnTo>
                  <a:lnTo>
                    <a:pt x="2605" y="837"/>
                  </a:lnTo>
                  <a:lnTo>
                    <a:pt x="26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6" name="Google Shape;3356;p57"/>
            <p:cNvSpPr/>
            <p:nvPr/>
          </p:nvSpPr>
          <p:spPr>
            <a:xfrm>
              <a:off x="3666525" y="3978125"/>
              <a:ext cx="70750" cy="150300"/>
            </a:xfrm>
            <a:custGeom>
              <a:avLst/>
              <a:gdLst/>
              <a:ahLst/>
              <a:cxnLst/>
              <a:rect l="l" t="t" r="r" b="b"/>
              <a:pathLst>
                <a:path w="2830" h="6012" extrusionOk="0">
                  <a:moveTo>
                    <a:pt x="1415" y="836"/>
                  </a:moveTo>
                  <a:cubicBezTo>
                    <a:pt x="1704" y="836"/>
                    <a:pt x="1897" y="997"/>
                    <a:pt x="1897" y="1415"/>
                  </a:cubicBezTo>
                  <a:lnTo>
                    <a:pt x="1897" y="4597"/>
                  </a:lnTo>
                  <a:cubicBezTo>
                    <a:pt x="1897" y="5015"/>
                    <a:pt x="1704" y="5176"/>
                    <a:pt x="1415" y="5176"/>
                  </a:cubicBezTo>
                  <a:cubicBezTo>
                    <a:pt x="1126" y="5176"/>
                    <a:pt x="933" y="5015"/>
                    <a:pt x="933" y="4597"/>
                  </a:cubicBezTo>
                  <a:lnTo>
                    <a:pt x="933" y="1415"/>
                  </a:lnTo>
                  <a:cubicBezTo>
                    <a:pt x="933" y="997"/>
                    <a:pt x="1126" y="836"/>
                    <a:pt x="1415" y="836"/>
                  </a:cubicBezTo>
                  <a:close/>
                  <a:moveTo>
                    <a:pt x="1415" y="1"/>
                  </a:moveTo>
                  <a:cubicBezTo>
                    <a:pt x="515" y="1"/>
                    <a:pt x="1" y="515"/>
                    <a:pt x="1" y="1479"/>
                  </a:cubicBezTo>
                  <a:lnTo>
                    <a:pt x="1" y="4533"/>
                  </a:lnTo>
                  <a:cubicBezTo>
                    <a:pt x="1" y="5465"/>
                    <a:pt x="515" y="6012"/>
                    <a:pt x="1415" y="6012"/>
                  </a:cubicBezTo>
                  <a:cubicBezTo>
                    <a:pt x="2315" y="6012"/>
                    <a:pt x="2829" y="5465"/>
                    <a:pt x="2829" y="4533"/>
                  </a:cubicBezTo>
                  <a:lnTo>
                    <a:pt x="2829" y="1479"/>
                  </a:lnTo>
                  <a:cubicBezTo>
                    <a:pt x="2829" y="515"/>
                    <a:pt x="2315" y="1"/>
                    <a:pt x="14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7" name="Google Shape;3357;p57"/>
            <p:cNvSpPr/>
            <p:nvPr/>
          </p:nvSpPr>
          <p:spPr>
            <a:xfrm>
              <a:off x="3750100" y="3978125"/>
              <a:ext cx="70750" cy="150300"/>
            </a:xfrm>
            <a:custGeom>
              <a:avLst/>
              <a:gdLst/>
              <a:ahLst/>
              <a:cxnLst/>
              <a:rect l="l" t="t" r="r" b="b"/>
              <a:pathLst>
                <a:path w="2830" h="6012" extrusionOk="0">
                  <a:moveTo>
                    <a:pt x="1415" y="836"/>
                  </a:moveTo>
                  <a:cubicBezTo>
                    <a:pt x="1704" y="836"/>
                    <a:pt x="1897" y="997"/>
                    <a:pt x="1897" y="1415"/>
                  </a:cubicBezTo>
                  <a:lnTo>
                    <a:pt x="1897" y="4597"/>
                  </a:lnTo>
                  <a:cubicBezTo>
                    <a:pt x="1897" y="5015"/>
                    <a:pt x="1704" y="5176"/>
                    <a:pt x="1415" y="5176"/>
                  </a:cubicBezTo>
                  <a:cubicBezTo>
                    <a:pt x="1126" y="5176"/>
                    <a:pt x="933" y="5015"/>
                    <a:pt x="933" y="4597"/>
                  </a:cubicBezTo>
                  <a:lnTo>
                    <a:pt x="933" y="1415"/>
                  </a:lnTo>
                  <a:cubicBezTo>
                    <a:pt x="933" y="997"/>
                    <a:pt x="1126" y="836"/>
                    <a:pt x="1415" y="836"/>
                  </a:cubicBezTo>
                  <a:close/>
                  <a:moveTo>
                    <a:pt x="1415" y="1"/>
                  </a:moveTo>
                  <a:cubicBezTo>
                    <a:pt x="515" y="1"/>
                    <a:pt x="1" y="515"/>
                    <a:pt x="1" y="1479"/>
                  </a:cubicBezTo>
                  <a:lnTo>
                    <a:pt x="1" y="4533"/>
                  </a:lnTo>
                  <a:cubicBezTo>
                    <a:pt x="1" y="5465"/>
                    <a:pt x="515" y="6012"/>
                    <a:pt x="1415" y="6012"/>
                  </a:cubicBezTo>
                  <a:cubicBezTo>
                    <a:pt x="2315" y="6012"/>
                    <a:pt x="2829" y="5465"/>
                    <a:pt x="2829" y="4533"/>
                  </a:cubicBezTo>
                  <a:lnTo>
                    <a:pt x="2829" y="1479"/>
                  </a:lnTo>
                  <a:cubicBezTo>
                    <a:pt x="2829" y="515"/>
                    <a:pt x="2315" y="1"/>
                    <a:pt x="14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8" name="Google Shape;3358;p57"/>
            <p:cNvSpPr/>
            <p:nvPr/>
          </p:nvSpPr>
          <p:spPr>
            <a:xfrm>
              <a:off x="3835300" y="3979725"/>
              <a:ext cx="76350" cy="147100"/>
            </a:xfrm>
            <a:custGeom>
              <a:avLst/>
              <a:gdLst/>
              <a:ahLst/>
              <a:cxnLst/>
              <a:rect l="l" t="t" r="r" b="b"/>
              <a:pathLst>
                <a:path w="3054" h="5884" extrusionOk="0">
                  <a:moveTo>
                    <a:pt x="0" y="1"/>
                  </a:moveTo>
                  <a:lnTo>
                    <a:pt x="0" y="5883"/>
                  </a:lnTo>
                  <a:lnTo>
                    <a:pt x="932" y="5883"/>
                  </a:lnTo>
                  <a:lnTo>
                    <a:pt x="932" y="4083"/>
                  </a:lnTo>
                  <a:lnTo>
                    <a:pt x="1222" y="3537"/>
                  </a:lnTo>
                  <a:lnTo>
                    <a:pt x="2122" y="5883"/>
                  </a:lnTo>
                  <a:lnTo>
                    <a:pt x="3054" y="5883"/>
                  </a:lnTo>
                  <a:lnTo>
                    <a:pt x="1768" y="2605"/>
                  </a:lnTo>
                  <a:lnTo>
                    <a:pt x="3054" y="1"/>
                  </a:lnTo>
                  <a:lnTo>
                    <a:pt x="2154" y="1"/>
                  </a:lnTo>
                  <a:lnTo>
                    <a:pt x="932" y="2572"/>
                  </a:lnTo>
                  <a:lnTo>
                    <a:pt x="93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9" name="Google Shape;3359;p57"/>
            <p:cNvSpPr/>
            <p:nvPr/>
          </p:nvSpPr>
          <p:spPr>
            <a:xfrm>
              <a:off x="3576525" y="4223225"/>
              <a:ext cx="337550" cy="12875"/>
            </a:xfrm>
            <a:custGeom>
              <a:avLst/>
              <a:gdLst/>
              <a:ahLst/>
              <a:cxnLst/>
              <a:rect l="l" t="t" r="r" b="b"/>
              <a:pathLst>
                <a:path w="13502" h="515" extrusionOk="0">
                  <a:moveTo>
                    <a:pt x="1" y="1"/>
                  </a:moveTo>
                  <a:lnTo>
                    <a:pt x="1" y="515"/>
                  </a:lnTo>
                  <a:lnTo>
                    <a:pt x="13501" y="515"/>
                  </a:lnTo>
                  <a:lnTo>
                    <a:pt x="1350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0" name="Google Shape;3360;p57"/>
            <p:cNvSpPr/>
            <p:nvPr/>
          </p:nvSpPr>
          <p:spPr>
            <a:xfrm>
              <a:off x="4959550" y="3979725"/>
              <a:ext cx="69125" cy="148700"/>
            </a:xfrm>
            <a:custGeom>
              <a:avLst/>
              <a:gdLst/>
              <a:ahLst/>
              <a:cxnLst/>
              <a:rect l="l" t="t" r="r" b="b"/>
              <a:pathLst>
                <a:path w="2765" h="5948" extrusionOk="0">
                  <a:moveTo>
                    <a:pt x="161" y="1"/>
                  </a:moveTo>
                  <a:lnTo>
                    <a:pt x="0" y="3408"/>
                  </a:lnTo>
                  <a:lnTo>
                    <a:pt x="868" y="3408"/>
                  </a:lnTo>
                  <a:lnTo>
                    <a:pt x="868" y="3215"/>
                  </a:lnTo>
                  <a:cubicBezTo>
                    <a:pt x="868" y="2797"/>
                    <a:pt x="1061" y="2637"/>
                    <a:pt x="1350" y="2637"/>
                  </a:cubicBezTo>
                  <a:cubicBezTo>
                    <a:pt x="1640" y="2637"/>
                    <a:pt x="1832" y="2797"/>
                    <a:pt x="1832" y="3215"/>
                  </a:cubicBezTo>
                  <a:lnTo>
                    <a:pt x="1832" y="4533"/>
                  </a:lnTo>
                  <a:cubicBezTo>
                    <a:pt x="1832" y="4951"/>
                    <a:pt x="1640" y="5112"/>
                    <a:pt x="1350" y="5112"/>
                  </a:cubicBezTo>
                  <a:cubicBezTo>
                    <a:pt x="1061" y="5112"/>
                    <a:pt x="868" y="4951"/>
                    <a:pt x="868" y="4533"/>
                  </a:cubicBezTo>
                  <a:lnTo>
                    <a:pt x="868" y="3987"/>
                  </a:lnTo>
                  <a:lnTo>
                    <a:pt x="0" y="3987"/>
                  </a:lnTo>
                  <a:lnTo>
                    <a:pt x="0" y="4469"/>
                  </a:lnTo>
                  <a:cubicBezTo>
                    <a:pt x="0" y="5401"/>
                    <a:pt x="482" y="5948"/>
                    <a:pt x="1382" y="5948"/>
                  </a:cubicBezTo>
                  <a:cubicBezTo>
                    <a:pt x="2282" y="5948"/>
                    <a:pt x="2765" y="5401"/>
                    <a:pt x="2765" y="4469"/>
                  </a:cubicBezTo>
                  <a:lnTo>
                    <a:pt x="2765" y="3151"/>
                  </a:lnTo>
                  <a:cubicBezTo>
                    <a:pt x="2765" y="2283"/>
                    <a:pt x="2411" y="1801"/>
                    <a:pt x="1736" y="1801"/>
                  </a:cubicBezTo>
                  <a:cubicBezTo>
                    <a:pt x="1350" y="1801"/>
                    <a:pt x="1093" y="1962"/>
                    <a:pt x="932" y="2251"/>
                  </a:cubicBezTo>
                  <a:lnTo>
                    <a:pt x="997" y="837"/>
                  </a:lnTo>
                  <a:lnTo>
                    <a:pt x="2604" y="837"/>
                  </a:lnTo>
                  <a:lnTo>
                    <a:pt x="260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1" name="Google Shape;3361;p57"/>
            <p:cNvSpPr/>
            <p:nvPr/>
          </p:nvSpPr>
          <p:spPr>
            <a:xfrm>
              <a:off x="5042325" y="3978125"/>
              <a:ext cx="69925" cy="150300"/>
            </a:xfrm>
            <a:custGeom>
              <a:avLst/>
              <a:gdLst/>
              <a:ahLst/>
              <a:cxnLst/>
              <a:rect l="l" t="t" r="r" b="b"/>
              <a:pathLst>
                <a:path w="2797" h="6012" extrusionOk="0">
                  <a:moveTo>
                    <a:pt x="1382" y="836"/>
                  </a:moveTo>
                  <a:cubicBezTo>
                    <a:pt x="1672" y="836"/>
                    <a:pt x="1864" y="997"/>
                    <a:pt x="1864" y="1415"/>
                  </a:cubicBezTo>
                  <a:lnTo>
                    <a:pt x="1864" y="4597"/>
                  </a:lnTo>
                  <a:cubicBezTo>
                    <a:pt x="1864" y="5015"/>
                    <a:pt x="1672" y="5176"/>
                    <a:pt x="1382" y="5176"/>
                  </a:cubicBezTo>
                  <a:cubicBezTo>
                    <a:pt x="1093" y="5176"/>
                    <a:pt x="900" y="5015"/>
                    <a:pt x="900" y="4597"/>
                  </a:cubicBezTo>
                  <a:lnTo>
                    <a:pt x="900" y="1415"/>
                  </a:lnTo>
                  <a:cubicBezTo>
                    <a:pt x="900" y="997"/>
                    <a:pt x="1093" y="836"/>
                    <a:pt x="1382" y="836"/>
                  </a:cubicBezTo>
                  <a:close/>
                  <a:moveTo>
                    <a:pt x="1382" y="1"/>
                  </a:moveTo>
                  <a:cubicBezTo>
                    <a:pt x="482" y="1"/>
                    <a:pt x="0" y="515"/>
                    <a:pt x="0" y="1479"/>
                  </a:cubicBezTo>
                  <a:lnTo>
                    <a:pt x="0" y="4533"/>
                  </a:lnTo>
                  <a:cubicBezTo>
                    <a:pt x="0" y="5465"/>
                    <a:pt x="482" y="6012"/>
                    <a:pt x="1382" y="6012"/>
                  </a:cubicBezTo>
                  <a:cubicBezTo>
                    <a:pt x="2314" y="6012"/>
                    <a:pt x="2797" y="5465"/>
                    <a:pt x="2797" y="4533"/>
                  </a:cubicBezTo>
                  <a:lnTo>
                    <a:pt x="2797" y="1479"/>
                  </a:lnTo>
                  <a:cubicBezTo>
                    <a:pt x="2797" y="515"/>
                    <a:pt x="2314" y="1"/>
                    <a:pt x="138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2" name="Google Shape;3362;p57"/>
            <p:cNvSpPr/>
            <p:nvPr/>
          </p:nvSpPr>
          <p:spPr>
            <a:xfrm>
              <a:off x="5125075" y="3978125"/>
              <a:ext cx="70750" cy="150300"/>
            </a:xfrm>
            <a:custGeom>
              <a:avLst/>
              <a:gdLst/>
              <a:ahLst/>
              <a:cxnLst/>
              <a:rect l="l" t="t" r="r" b="b"/>
              <a:pathLst>
                <a:path w="2830" h="6012" extrusionOk="0">
                  <a:moveTo>
                    <a:pt x="1415" y="836"/>
                  </a:moveTo>
                  <a:cubicBezTo>
                    <a:pt x="1705" y="836"/>
                    <a:pt x="1897" y="997"/>
                    <a:pt x="1897" y="1415"/>
                  </a:cubicBezTo>
                  <a:lnTo>
                    <a:pt x="1897" y="4597"/>
                  </a:lnTo>
                  <a:cubicBezTo>
                    <a:pt x="1897" y="5015"/>
                    <a:pt x="1705" y="5176"/>
                    <a:pt x="1415" y="5176"/>
                  </a:cubicBezTo>
                  <a:cubicBezTo>
                    <a:pt x="1126" y="5176"/>
                    <a:pt x="933" y="5015"/>
                    <a:pt x="933" y="4597"/>
                  </a:cubicBezTo>
                  <a:lnTo>
                    <a:pt x="933" y="1415"/>
                  </a:lnTo>
                  <a:cubicBezTo>
                    <a:pt x="933" y="997"/>
                    <a:pt x="1126" y="836"/>
                    <a:pt x="1415" y="836"/>
                  </a:cubicBezTo>
                  <a:close/>
                  <a:moveTo>
                    <a:pt x="1415" y="1"/>
                  </a:moveTo>
                  <a:cubicBezTo>
                    <a:pt x="515" y="1"/>
                    <a:pt x="1" y="515"/>
                    <a:pt x="1" y="1479"/>
                  </a:cubicBezTo>
                  <a:lnTo>
                    <a:pt x="1" y="4533"/>
                  </a:lnTo>
                  <a:cubicBezTo>
                    <a:pt x="1" y="5465"/>
                    <a:pt x="515" y="6012"/>
                    <a:pt x="1415" y="6012"/>
                  </a:cubicBezTo>
                  <a:cubicBezTo>
                    <a:pt x="2315" y="6012"/>
                    <a:pt x="2830" y="5465"/>
                    <a:pt x="2830" y="4533"/>
                  </a:cubicBezTo>
                  <a:lnTo>
                    <a:pt x="2830" y="1479"/>
                  </a:lnTo>
                  <a:cubicBezTo>
                    <a:pt x="2830" y="515"/>
                    <a:pt x="2315" y="1"/>
                    <a:pt x="14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3" name="Google Shape;3363;p57"/>
            <p:cNvSpPr/>
            <p:nvPr/>
          </p:nvSpPr>
          <p:spPr>
            <a:xfrm>
              <a:off x="5210275" y="3979725"/>
              <a:ext cx="77175" cy="147100"/>
            </a:xfrm>
            <a:custGeom>
              <a:avLst/>
              <a:gdLst/>
              <a:ahLst/>
              <a:cxnLst/>
              <a:rect l="l" t="t" r="r" b="b"/>
              <a:pathLst>
                <a:path w="3087" h="5884" extrusionOk="0">
                  <a:moveTo>
                    <a:pt x="0" y="1"/>
                  </a:moveTo>
                  <a:lnTo>
                    <a:pt x="0" y="5883"/>
                  </a:lnTo>
                  <a:lnTo>
                    <a:pt x="932" y="5883"/>
                  </a:lnTo>
                  <a:lnTo>
                    <a:pt x="932" y="4083"/>
                  </a:lnTo>
                  <a:lnTo>
                    <a:pt x="1222" y="3537"/>
                  </a:lnTo>
                  <a:lnTo>
                    <a:pt x="2122" y="5883"/>
                  </a:lnTo>
                  <a:lnTo>
                    <a:pt x="3086" y="5883"/>
                  </a:lnTo>
                  <a:lnTo>
                    <a:pt x="1768" y="2605"/>
                  </a:lnTo>
                  <a:lnTo>
                    <a:pt x="3086" y="1"/>
                  </a:lnTo>
                  <a:lnTo>
                    <a:pt x="2154" y="1"/>
                  </a:lnTo>
                  <a:lnTo>
                    <a:pt x="932" y="2572"/>
                  </a:lnTo>
                  <a:lnTo>
                    <a:pt x="93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4" name="Google Shape;3364;p57"/>
            <p:cNvSpPr/>
            <p:nvPr/>
          </p:nvSpPr>
          <p:spPr>
            <a:xfrm>
              <a:off x="4952300" y="4223225"/>
              <a:ext cx="336750" cy="12875"/>
            </a:xfrm>
            <a:custGeom>
              <a:avLst/>
              <a:gdLst/>
              <a:ahLst/>
              <a:cxnLst/>
              <a:rect l="l" t="t" r="r" b="b"/>
              <a:pathLst>
                <a:path w="13470" h="515" extrusionOk="0">
                  <a:moveTo>
                    <a:pt x="1" y="1"/>
                  </a:moveTo>
                  <a:lnTo>
                    <a:pt x="1" y="515"/>
                  </a:lnTo>
                  <a:lnTo>
                    <a:pt x="13469" y="515"/>
                  </a:lnTo>
                  <a:lnTo>
                    <a:pt x="1346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5" name="Google Shape;3365;p57"/>
            <p:cNvSpPr/>
            <p:nvPr/>
          </p:nvSpPr>
          <p:spPr>
            <a:xfrm>
              <a:off x="3124100" y="3854375"/>
              <a:ext cx="13675" cy="703175"/>
            </a:xfrm>
            <a:custGeom>
              <a:avLst/>
              <a:gdLst/>
              <a:ahLst/>
              <a:cxnLst/>
              <a:rect l="l" t="t" r="r" b="b"/>
              <a:pathLst>
                <a:path w="547" h="28127" extrusionOk="0">
                  <a:moveTo>
                    <a:pt x="0" y="0"/>
                  </a:moveTo>
                  <a:lnTo>
                    <a:pt x="0" y="28127"/>
                  </a:lnTo>
                  <a:lnTo>
                    <a:pt x="547" y="28127"/>
                  </a:lnTo>
                  <a:lnTo>
                    <a:pt x="5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6" name="Google Shape;3366;p57"/>
            <p:cNvSpPr/>
            <p:nvPr/>
          </p:nvSpPr>
          <p:spPr>
            <a:xfrm>
              <a:off x="4502275" y="3854375"/>
              <a:ext cx="12900" cy="703175"/>
            </a:xfrm>
            <a:custGeom>
              <a:avLst/>
              <a:gdLst/>
              <a:ahLst/>
              <a:cxnLst/>
              <a:rect l="l" t="t" r="r" b="b"/>
              <a:pathLst>
                <a:path w="516" h="28127" extrusionOk="0">
                  <a:moveTo>
                    <a:pt x="1" y="0"/>
                  </a:moveTo>
                  <a:lnTo>
                    <a:pt x="1" y="28127"/>
                  </a:lnTo>
                  <a:lnTo>
                    <a:pt x="515" y="28127"/>
                  </a:lnTo>
                  <a:lnTo>
                    <a:pt x="51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7" name="Google Shape;3367;p57"/>
            <p:cNvSpPr/>
            <p:nvPr/>
          </p:nvSpPr>
          <p:spPr>
            <a:xfrm>
              <a:off x="2361475" y="3788475"/>
              <a:ext cx="41000" cy="84400"/>
            </a:xfrm>
            <a:custGeom>
              <a:avLst/>
              <a:gdLst/>
              <a:ahLst/>
              <a:cxnLst/>
              <a:rect l="l" t="t" r="r" b="b"/>
              <a:pathLst>
                <a:path w="1640" h="3376" extrusionOk="0">
                  <a:moveTo>
                    <a:pt x="0" y="0"/>
                  </a:moveTo>
                  <a:lnTo>
                    <a:pt x="0" y="483"/>
                  </a:lnTo>
                  <a:lnTo>
                    <a:pt x="547" y="483"/>
                  </a:lnTo>
                  <a:lnTo>
                    <a:pt x="547" y="3376"/>
                  </a:lnTo>
                  <a:lnTo>
                    <a:pt x="1093" y="3376"/>
                  </a:lnTo>
                  <a:lnTo>
                    <a:pt x="1093" y="483"/>
                  </a:lnTo>
                  <a:lnTo>
                    <a:pt x="1639" y="483"/>
                  </a:lnTo>
                  <a:lnTo>
                    <a:pt x="163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8" name="Google Shape;3368;p57"/>
            <p:cNvSpPr/>
            <p:nvPr/>
          </p:nvSpPr>
          <p:spPr>
            <a:xfrm>
              <a:off x="2407275" y="3786875"/>
              <a:ext cx="40200" cy="86800"/>
            </a:xfrm>
            <a:custGeom>
              <a:avLst/>
              <a:gdLst/>
              <a:ahLst/>
              <a:cxnLst/>
              <a:rect l="l" t="t" r="r" b="b"/>
              <a:pathLst>
                <a:path w="1608" h="3472" extrusionOk="0">
                  <a:moveTo>
                    <a:pt x="804" y="482"/>
                  </a:moveTo>
                  <a:cubicBezTo>
                    <a:pt x="965" y="482"/>
                    <a:pt x="1093" y="579"/>
                    <a:pt x="1093" y="836"/>
                  </a:cubicBezTo>
                  <a:lnTo>
                    <a:pt x="1093" y="2636"/>
                  </a:lnTo>
                  <a:cubicBezTo>
                    <a:pt x="1093" y="2893"/>
                    <a:pt x="965" y="2990"/>
                    <a:pt x="804" y="2990"/>
                  </a:cubicBezTo>
                  <a:cubicBezTo>
                    <a:pt x="643" y="2990"/>
                    <a:pt x="547" y="2893"/>
                    <a:pt x="547" y="2636"/>
                  </a:cubicBezTo>
                  <a:lnTo>
                    <a:pt x="547" y="836"/>
                  </a:lnTo>
                  <a:cubicBezTo>
                    <a:pt x="547" y="579"/>
                    <a:pt x="643" y="482"/>
                    <a:pt x="804" y="482"/>
                  </a:cubicBezTo>
                  <a:close/>
                  <a:moveTo>
                    <a:pt x="804" y="0"/>
                  </a:moveTo>
                  <a:cubicBezTo>
                    <a:pt x="290" y="0"/>
                    <a:pt x="0" y="322"/>
                    <a:pt x="0" y="868"/>
                  </a:cubicBezTo>
                  <a:lnTo>
                    <a:pt x="0" y="2604"/>
                  </a:lnTo>
                  <a:cubicBezTo>
                    <a:pt x="0" y="3150"/>
                    <a:pt x="290" y="3472"/>
                    <a:pt x="804" y="3472"/>
                  </a:cubicBezTo>
                  <a:cubicBezTo>
                    <a:pt x="1318" y="3472"/>
                    <a:pt x="1608" y="3150"/>
                    <a:pt x="1608" y="2604"/>
                  </a:cubicBezTo>
                  <a:lnTo>
                    <a:pt x="1608" y="868"/>
                  </a:lnTo>
                  <a:cubicBezTo>
                    <a:pt x="1608" y="322"/>
                    <a:pt x="1318" y="0"/>
                    <a:pt x="8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9" name="Google Shape;3369;p57"/>
            <p:cNvSpPr/>
            <p:nvPr/>
          </p:nvSpPr>
          <p:spPr>
            <a:xfrm>
              <a:off x="2456300" y="3788475"/>
              <a:ext cx="40200" cy="84400"/>
            </a:xfrm>
            <a:custGeom>
              <a:avLst/>
              <a:gdLst/>
              <a:ahLst/>
              <a:cxnLst/>
              <a:rect l="l" t="t" r="r" b="b"/>
              <a:pathLst>
                <a:path w="1608" h="3376" extrusionOk="0">
                  <a:moveTo>
                    <a:pt x="836" y="483"/>
                  </a:moveTo>
                  <a:cubicBezTo>
                    <a:pt x="997" y="483"/>
                    <a:pt x="1093" y="547"/>
                    <a:pt x="1093" y="804"/>
                  </a:cubicBezTo>
                  <a:lnTo>
                    <a:pt x="1093" y="2540"/>
                  </a:lnTo>
                  <a:cubicBezTo>
                    <a:pt x="1093" y="2797"/>
                    <a:pt x="997" y="2893"/>
                    <a:pt x="836" y="2893"/>
                  </a:cubicBezTo>
                  <a:lnTo>
                    <a:pt x="514" y="2893"/>
                  </a:lnTo>
                  <a:lnTo>
                    <a:pt x="514" y="483"/>
                  </a:lnTo>
                  <a:close/>
                  <a:moveTo>
                    <a:pt x="0" y="0"/>
                  </a:moveTo>
                  <a:lnTo>
                    <a:pt x="0" y="3376"/>
                  </a:lnTo>
                  <a:lnTo>
                    <a:pt x="836" y="3376"/>
                  </a:lnTo>
                  <a:cubicBezTo>
                    <a:pt x="1350" y="3376"/>
                    <a:pt x="1607" y="3054"/>
                    <a:pt x="1607" y="2540"/>
                  </a:cubicBezTo>
                  <a:lnTo>
                    <a:pt x="1607" y="804"/>
                  </a:lnTo>
                  <a:cubicBezTo>
                    <a:pt x="1607" y="290"/>
                    <a:pt x="1350" y="0"/>
                    <a:pt x="8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0" name="Google Shape;3370;p57"/>
            <p:cNvSpPr/>
            <p:nvPr/>
          </p:nvSpPr>
          <p:spPr>
            <a:xfrm>
              <a:off x="2501300" y="3788475"/>
              <a:ext cx="46625" cy="84400"/>
            </a:xfrm>
            <a:custGeom>
              <a:avLst/>
              <a:gdLst/>
              <a:ahLst/>
              <a:cxnLst/>
              <a:rect l="l" t="t" r="r" b="b"/>
              <a:pathLst>
                <a:path w="1865" h="3376" extrusionOk="0">
                  <a:moveTo>
                    <a:pt x="900" y="579"/>
                  </a:moveTo>
                  <a:lnTo>
                    <a:pt x="1157" y="2283"/>
                  </a:lnTo>
                  <a:lnTo>
                    <a:pt x="675" y="2283"/>
                  </a:lnTo>
                  <a:lnTo>
                    <a:pt x="900" y="579"/>
                  </a:lnTo>
                  <a:close/>
                  <a:moveTo>
                    <a:pt x="547" y="0"/>
                  </a:moveTo>
                  <a:lnTo>
                    <a:pt x="0" y="3376"/>
                  </a:lnTo>
                  <a:lnTo>
                    <a:pt x="515" y="3376"/>
                  </a:lnTo>
                  <a:lnTo>
                    <a:pt x="579" y="2765"/>
                  </a:lnTo>
                  <a:lnTo>
                    <a:pt x="1254" y="2765"/>
                  </a:lnTo>
                  <a:lnTo>
                    <a:pt x="1350" y="3376"/>
                  </a:lnTo>
                  <a:lnTo>
                    <a:pt x="1865" y="3376"/>
                  </a:lnTo>
                  <a:lnTo>
                    <a:pt x="131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1" name="Google Shape;3371;p57"/>
            <p:cNvSpPr/>
            <p:nvPr/>
          </p:nvSpPr>
          <p:spPr>
            <a:xfrm>
              <a:off x="2549500" y="3788475"/>
              <a:ext cx="47450" cy="84400"/>
            </a:xfrm>
            <a:custGeom>
              <a:avLst/>
              <a:gdLst/>
              <a:ahLst/>
              <a:cxnLst/>
              <a:rect l="l" t="t" r="r" b="b"/>
              <a:pathLst>
                <a:path w="1898" h="3376" extrusionOk="0">
                  <a:moveTo>
                    <a:pt x="1" y="0"/>
                  </a:moveTo>
                  <a:lnTo>
                    <a:pt x="676" y="2251"/>
                  </a:lnTo>
                  <a:lnTo>
                    <a:pt x="676" y="3376"/>
                  </a:lnTo>
                  <a:lnTo>
                    <a:pt x="1222" y="3376"/>
                  </a:lnTo>
                  <a:lnTo>
                    <a:pt x="1222" y="2251"/>
                  </a:lnTo>
                  <a:lnTo>
                    <a:pt x="1897" y="0"/>
                  </a:lnTo>
                  <a:lnTo>
                    <a:pt x="1383" y="0"/>
                  </a:lnTo>
                  <a:lnTo>
                    <a:pt x="965" y="1511"/>
                  </a:lnTo>
                  <a:lnTo>
                    <a:pt x="58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2" name="Google Shape;3372;p57"/>
            <p:cNvSpPr/>
            <p:nvPr/>
          </p:nvSpPr>
          <p:spPr>
            <a:xfrm>
              <a:off x="3644025" y="3788475"/>
              <a:ext cx="64325" cy="84400"/>
            </a:xfrm>
            <a:custGeom>
              <a:avLst/>
              <a:gdLst/>
              <a:ahLst/>
              <a:cxnLst/>
              <a:rect l="l" t="t" r="r" b="b"/>
              <a:pathLst>
                <a:path w="2573" h="3376" extrusionOk="0">
                  <a:moveTo>
                    <a:pt x="1" y="0"/>
                  </a:moveTo>
                  <a:lnTo>
                    <a:pt x="354" y="3376"/>
                  </a:lnTo>
                  <a:lnTo>
                    <a:pt x="1094" y="3376"/>
                  </a:lnTo>
                  <a:lnTo>
                    <a:pt x="1286" y="1575"/>
                  </a:lnTo>
                  <a:lnTo>
                    <a:pt x="1479" y="3376"/>
                  </a:lnTo>
                  <a:lnTo>
                    <a:pt x="2186" y="3376"/>
                  </a:lnTo>
                  <a:lnTo>
                    <a:pt x="2572" y="0"/>
                  </a:lnTo>
                  <a:lnTo>
                    <a:pt x="2090" y="0"/>
                  </a:lnTo>
                  <a:lnTo>
                    <a:pt x="1833" y="2668"/>
                  </a:lnTo>
                  <a:lnTo>
                    <a:pt x="1576" y="0"/>
                  </a:lnTo>
                  <a:lnTo>
                    <a:pt x="1061" y="0"/>
                  </a:lnTo>
                  <a:lnTo>
                    <a:pt x="804" y="2636"/>
                  </a:lnTo>
                  <a:lnTo>
                    <a:pt x="51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3" name="Google Shape;3373;p57"/>
            <p:cNvSpPr/>
            <p:nvPr/>
          </p:nvSpPr>
          <p:spPr>
            <a:xfrm>
              <a:off x="3714750" y="3788475"/>
              <a:ext cx="36175" cy="84400"/>
            </a:xfrm>
            <a:custGeom>
              <a:avLst/>
              <a:gdLst/>
              <a:ahLst/>
              <a:cxnLst/>
              <a:rect l="l" t="t" r="r" b="b"/>
              <a:pathLst>
                <a:path w="1447" h="3376" extrusionOk="0">
                  <a:moveTo>
                    <a:pt x="0" y="0"/>
                  </a:moveTo>
                  <a:lnTo>
                    <a:pt x="0" y="3376"/>
                  </a:lnTo>
                  <a:lnTo>
                    <a:pt x="1447" y="3376"/>
                  </a:lnTo>
                  <a:lnTo>
                    <a:pt x="1447" y="2893"/>
                  </a:lnTo>
                  <a:lnTo>
                    <a:pt x="515" y="2893"/>
                  </a:lnTo>
                  <a:lnTo>
                    <a:pt x="515" y="1897"/>
                  </a:lnTo>
                  <a:lnTo>
                    <a:pt x="1254" y="1897"/>
                  </a:lnTo>
                  <a:lnTo>
                    <a:pt x="1254" y="1415"/>
                  </a:lnTo>
                  <a:lnTo>
                    <a:pt x="515" y="1415"/>
                  </a:lnTo>
                  <a:lnTo>
                    <a:pt x="515" y="483"/>
                  </a:lnTo>
                  <a:lnTo>
                    <a:pt x="1447" y="483"/>
                  </a:lnTo>
                  <a:lnTo>
                    <a:pt x="14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4" name="Google Shape;3374;p57"/>
            <p:cNvSpPr/>
            <p:nvPr/>
          </p:nvSpPr>
          <p:spPr>
            <a:xfrm>
              <a:off x="3758950" y="3788475"/>
              <a:ext cx="36175" cy="84400"/>
            </a:xfrm>
            <a:custGeom>
              <a:avLst/>
              <a:gdLst/>
              <a:ahLst/>
              <a:cxnLst/>
              <a:rect l="l" t="t" r="r" b="b"/>
              <a:pathLst>
                <a:path w="1447" h="3376" extrusionOk="0">
                  <a:moveTo>
                    <a:pt x="0" y="0"/>
                  </a:moveTo>
                  <a:lnTo>
                    <a:pt x="0" y="3376"/>
                  </a:lnTo>
                  <a:lnTo>
                    <a:pt x="1447" y="3376"/>
                  </a:lnTo>
                  <a:lnTo>
                    <a:pt x="1447" y="2893"/>
                  </a:lnTo>
                  <a:lnTo>
                    <a:pt x="547" y="2893"/>
                  </a:lnTo>
                  <a:lnTo>
                    <a:pt x="547" y="1897"/>
                  </a:lnTo>
                  <a:lnTo>
                    <a:pt x="1254" y="1897"/>
                  </a:lnTo>
                  <a:lnTo>
                    <a:pt x="1254" y="1415"/>
                  </a:lnTo>
                  <a:lnTo>
                    <a:pt x="547" y="1415"/>
                  </a:lnTo>
                  <a:lnTo>
                    <a:pt x="547" y="483"/>
                  </a:lnTo>
                  <a:lnTo>
                    <a:pt x="1447" y="483"/>
                  </a:lnTo>
                  <a:lnTo>
                    <a:pt x="14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5" name="Google Shape;3375;p57"/>
            <p:cNvSpPr/>
            <p:nvPr/>
          </p:nvSpPr>
          <p:spPr>
            <a:xfrm>
              <a:off x="3803150" y="3788475"/>
              <a:ext cx="44225" cy="84400"/>
            </a:xfrm>
            <a:custGeom>
              <a:avLst/>
              <a:gdLst/>
              <a:ahLst/>
              <a:cxnLst/>
              <a:rect l="l" t="t" r="r" b="b"/>
              <a:pathLst>
                <a:path w="1769" h="3376" extrusionOk="0">
                  <a:moveTo>
                    <a:pt x="0" y="0"/>
                  </a:moveTo>
                  <a:lnTo>
                    <a:pt x="0" y="3376"/>
                  </a:lnTo>
                  <a:lnTo>
                    <a:pt x="547" y="3376"/>
                  </a:lnTo>
                  <a:lnTo>
                    <a:pt x="547" y="2315"/>
                  </a:lnTo>
                  <a:lnTo>
                    <a:pt x="707" y="2026"/>
                  </a:lnTo>
                  <a:lnTo>
                    <a:pt x="1222" y="3376"/>
                  </a:lnTo>
                  <a:lnTo>
                    <a:pt x="1768" y="3376"/>
                  </a:lnTo>
                  <a:lnTo>
                    <a:pt x="1029" y="1479"/>
                  </a:lnTo>
                  <a:lnTo>
                    <a:pt x="1768" y="0"/>
                  </a:lnTo>
                  <a:lnTo>
                    <a:pt x="1222" y="0"/>
                  </a:lnTo>
                  <a:lnTo>
                    <a:pt x="547" y="1447"/>
                  </a:lnTo>
                  <a:lnTo>
                    <a:pt x="5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6" name="Google Shape;3376;p57"/>
            <p:cNvSpPr/>
            <p:nvPr/>
          </p:nvSpPr>
          <p:spPr>
            <a:xfrm>
              <a:off x="4995700" y="3788475"/>
              <a:ext cx="56275" cy="84400"/>
            </a:xfrm>
            <a:custGeom>
              <a:avLst/>
              <a:gdLst/>
              <a:ahLst/>
              <a:cxnLst/>
              <a:rect l="l" t="t" r="r" b="b"/>
              <a:pathLst>
                <a:path w="2251" h="3376" extrusionOk="0">
                  <a:moveTo>
                    <a:pt x="1" y="0"/>
                  </a:moveTo>
                  <a:lnTo>
                    <a:pt x="1" y="3376"/>
                  </a:lnTo>
                  <a:lnTo>
                    <a:pt x="483" y="3376"/>
                  </a:lnTo>
                  <a:lnTo>
                    <a:pt x="483" y="965"/>
                  </a:lnTo>
                  <a:lnTo>
                    <a:pt x="869" y="3376"/>
                  </a:lnTo>
                  <a:lnTo>
                    <a:pt x="1383" y="3376"/>
                  </a:lnTo>
                  <a:lnTo>
                    <a:pt x="1736" y="933"/>
                  </a:lnTo>
                  <a:lnTo>
                    <a:pt x="1736" y="3376"/>
                  </a:lnTo>
                  <a:lnTo>
                    <a:pt x="2251" y="3376"/>
                  </a:lnTo>
                  <a:lnTo>
                    <a:pt x="2251" y="0"/>
                  </a:lnTo>
                  <a:lnTo>
                    <a:pt x="1511" y="0"/>
                  </a:lnTo>
                  <a:lnTo>
                    <a:pt x="1126" y="2379"/>
                  </a:lnTo>
                  <a:lnTo>
                    <a:pt x="74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7" name="Google Shape;3377;p57"/>
            <p:cNvSpPr/>
            <p:nvPr/>
          </p:nvSpPr>
          <p:spPr>
            <a:xfrm>
              <a:off x="5060000" y="3786875"/>
              <a:ext cx="40200" cy="86800"/>
            </a:xfrm>
            <a:custGeom>
              <a:avLst/>
              <a:gdLst/>
              <a:ahLst/>
              <a:cxnLst/>
              <a:rect l="l" t="t" r="r" b="b"/>
              <a:pathLst>
                <a:path w="1608" h="3472" extrusionOk="0">
                  <a:moveTo>
                    <a:pt x="804" y="482"/>
                  </a:moveTo>
                  <a:cubicBezTo>
                    <a:pt x="997" y="482"/>
                    <a:pt x="1093" y="579"/>
                    <a:pt x="1093" y="836"/>
                  </a:cubicBezTo>
                  <a:lnTo>
                    <a:pt x="1093" y="2636"/>
                  </a:lnTo>
                  <a:cubicBezTo>
                    <a:pt x="1093" y="2893"/>
                    <a:pt x="997" y="2990"/>
                    <a:pt x="804" y="2990"/>
                  </a:cubicBezTo>
                  <a:cubicBezTo>
                    <a:pt x="643" y="2990"/>
                    <a:pt x="547" y="2893"/>
                    <a:pt x="547" y="2636"/>
                  </a:cubicBezTo>
                  <a:lnTo>
                    <a:pt x="547" y="836"/>
                  </a:lnTo>
                  <a:cubicBezTo>
                    <a:pt x="547" y="579"/>
                    <a:pt x="643" y="482"/>
                    <a:pt x="804" y="482"/>
                  </a:cubicBezTo>
                  <a:close/>
                  <a:moveTo>
                    <a:pt x="804" y="0"/>
                  </a:moveTo>
                  <a:cubicBezTo>
                    <a:pt x="290" y="0"/>
                    <a:pt x="0" y="322"/>
                    <a:pt x="0" y="868"/>
                  </a:cubicBezTo>
                  <a:lnTo>
                    <a:pt x="0" y="2604"/>
                  </a:lnTo>
                  <a:cubicBezTo>
                    <a:pt x="0" y="3150"/>
                    <a:pt x="290" y="3472"/>
                    <a:pt x="804" y="3472"/>
                  </a:cubicBezTo>
                  <a:cubicBezTo>
                    <a:pt x="1350" y="3472"/>
                    <a:pt x="1607" y="3150"/>
                    <a:pt x="1607" y="2604"/>
                  </a:cubicBezTo>
                  <a:lnTo>
                    <a:pt x="1607" y="868"/>
                  </a:lnTo>
                  <a:cubicBezTo>
                    <a:pt x="1607" y="322"/>
                    <a:pt x="1350" y="0"/>
                    <a:pt x="8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8" name="Google Shape;3378;p57"/>
            <p:cNvSpPr/>
            <p:nvPr/>
          </p:nvSpPr>
          <p:spPr>
            <a:xfrm>
              <a:off x="5109025" y="3788475"/>
              <a:ext cx="41800" cy="84400"/>
            </a:xfrm>
            <a:custGeom>
              <a:avLst/>
              <a:gdLst/>
              <a:ahLst/>
              <a:cxnLst/>
              <a:rect l="l" t="t" r="r" b="b"/>
              <a:pathLst>
                <a:path w="1672" h="3376" extrusionOk="0">
                  <a:moveTo>
                    <a:pt x="0" y="0"/>
                  </a:moveTo>
                  <a:lnTo>
                    <a:pt x="0" y="3376"/>
                  </a:lnTo>
                  <a:lnTo>
                    <a:pt x="482" y="3376"/>
                  </a:lnTo>
                  <a:lnTo>
                    <a:pt x="482" y="933"/>
                  </a:lnTo>
                  <a:lnTo>
                    <a:pt x="1125" y="3376"/>
                  </a:lnTo>
                  <a:lnTo>
                    <a:pt x="1672" y="3376"/>
                  </a:lnTo>
                  <a:lnTo>
                    <a:pt x="1672" y="0"/>
                  </a:lnTo>
                  <a:lnTo>
                    <a:pt x="1222" y="0"/>
                  </a:lnTo>
                  <a:lnTo>
                    <a:pt x="1222" y="1993"/>
                  </a:lnTo>
                  <a:lnTo>
                    <a:pt x="67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9" name="Google Shape;3379;p57"/>
            <p:cNvSpPr/>
            <p:nvPr/>
          </p:nvSpPr>
          <p:spPr>
            <a:xfrm>
              <a:off x="5156425" y="3788475"/>
              <a:ext cx="41000" cy="84400"/>
            </a:xfrm>
            <a:custGeom>
              <a:avLst/>
              <a:gdLst/>
              <a:ahLst/>
              <a:cxnLst/>
              <a:rect l="l" t="t" r="r" b="b"/>
              <a:pathLst>
                <a:path w="1640" h="3376" extrusionOk="0">
                  <a:moveTo>
                    <a:pt x="1" y="0"/>
                  </a:moveTo>
                  <a:lnTo>
                    <a:pt x="1" y="483"/>
                  </a:lnTo>
                  <a:lnTo>
                    <a:pt x="579" y="483"/>
                  </a:lnTo>
                  <a:lnTo>
                    <a:pt x="579" y="3376"/>
                  </a:lnTo>
                  <a:lnTo>
                    <a:pt x="1093" y="3376"/>
                  </a:lnTo>
                  <a:lnTo>
                    <a:pt x="1093" y="483"/>
                  </a:lnTo>
                  <a:lnTo>
                    <a:pt x="1640" y="483"/>
                  </a:lnTo>
                  <a:lnTo>
                    <a:pt x="164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0" name="Google Shape;3380;p57"/>
            <p:cNvSpPr/>
            <p:nvPr/>
          </p:nvSpPr>
          <p:spPr>
            <a:xfrm>
              <a:off x="5203850" y="3788475"/>
              <a:ext cx="41800" cy="84400"/>
            </a:xfrm>
            <a:custGeom>
              <a:avLst/>
              <a:gdLst/>
              <a:ahLst/>
              <a:cxnLst/>
              <a:rect l="l" t="t" r="r" b="b"/>
              <a:pathLst>
                <a:path w="1672" h="3376" extrusionOk="0">
                  <a:moveTo>
                    <a:pt x="0" y="0"/>
                  </a:moveTo>
                  <a:lnTo>
                    <a:pt x="0" y="3376"/>
                  </a:lnTo>
                  <a:lnTo>
                    <a:pt x="514" y="3376"/>
                  </a:lnTo>
                  <a:lnTo>
                    <a:pt x="514" y="1929"/>
                  </a:lnTo>
                  <a:lnTo>
                    <a:pt x="1125" y="1929"/>
                  </a:lnTo>
                  <a:lnTo>
                    <a:pt x="1125" y="3376"/>
                  </a:lnTo>
                  <a:lnTo>
                    <a:pt x="1672" y="3376"/>
                  </a:lnTo>
                  <a:lnTo>
                    <a:pt x="1672" y="0"/>
                  </a:lnTo>
                  <a:lnTo>
                    <a:pt x="1125" y="0"/>
                  </a:lnTo>
                  <a:lnTo>
                    <a:pt x="1125" y="1447"/>
                  </a:lnTo>
                  <a:lnTo>
                    <a:pt x="514" y="1447"/>
                  </a:lnTo>
                  <a:lnTo>
                    <a:pt x="51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1" name="Google Shape;3381;p57"/>
            <p:cNvSpPr/>
            <p:nvPr/>
          </p:nvSpPr>
          <p:spPr>
            <a:xfrm>
              <a:off x="5501975" y="4781525"/>
              <a:ext cx="384950" cy="152150"/>
            </a:xfrm>
            <a:custGeom>
              <a:avLst/>
              <a:gdLst/>
              <a:ahLst/>
              <a:cxnLst/>
              <a:rect l="l" t="t" r="r" b="b"/>
              <a:pathLst>
                <a:path w="15398" h="6086" extrusionOk="0">
                  <a:moveTo>
                    <a:pt x="10219" y="1"/>
                  </a:moveTo>
                  <a:cubicBezTo>
                    <a:pt x="9435" y="1"/>
                    <a:pt x="8648" y="105"/>
                    <a:pt x="7908" y="234"/>
                  </a:cubicBezTo>
                  <a:cubicBezTo>
                    <a:pt x="5112" y="716"/>
                    <a:pt x="2669" y="1841"/>
                    <a:pt x="1" y="2773"/>
                  </a:cubicBezTo>
                  <a:cubicBezTo>
                    <a:pt x="1" y="2773"/>
                    <a:pt x="76" y="2748"/>
                    <a:pt x="266" y="2748"/>
                  </a:cubicBezTo>
                  <a:cubicBezTo>
                    <a:pt x="818" y="2748"/>
                    <a:pt x="2340" y="2962"/>
                    <a:pt x="5787" y="4638"/>
                  </a:cubicBezTo>
                  <a:cubicBezTo>
                    <a:pt x="7449" y="5454"/>
                    <a:pt x="9357" y="6085"/>
                    <a:pt x="11271" y="6085"/>
                  </a:cubicBezTo>
                  <a:cubicBezTo>
                    <a:pt x="11318" y="6085"/>
                    <a:pt x="11365" y="6085"/>
                    <a:pt x="11412" y="6084"/>
                  </a:cubicBezTo>
                  <a:cubicBezTo>
                    <a:pt x="12987" y="6020"/>
                    <a:pt x="15398" y="5602"/>
                    <a:pt x="15301" y="3577"/>
                  </a:cubicBezTo>
                  <a:cubicBezTo>
                    <a:pt x="15301" y="3577"/>
                    <a:pt x="14594" y="1231"/>
                    <a:pt x="12505" y="395"/>
                  </a:cubicBezTo>
                  <a:cubicBezTo>
                    <a:pt x="11782" y="105"/>
                    <a:pt x="11002" y="1"/>
                    <a:pt x="102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2" name="Google Shape;3382;p57"/>
            <p:cNvSpPr/>
            <p:nvPr/>
          </p:nvSpPr>
          <p:spPr>
            <a:xfrm>
              <a:off x="5530100" y="4563375"/>
              <a:ext cx="360850" cy="175900"/>
            </a:xfrm>
            <a:custGeom>
              <a:avLst/>
              <a:gdLst/>
              <a:ahLst/>
              <a:cxnLst/>
              <a:rect l="l" t="t" r="r" b="b"/>
              <a:pathLst>
                <a:path w="14434" h="7036" extrusionOk="0">
                  <a:moveTo>
                    <a:pt x="5706" y="1"/>
                  </a:moveTo>
                  <a:cubicBezTo>
                    <a:pt x="3817" y="1"/>
                    <a:pt x="1947" y="203"/>
                    <a:pt x="1" y="313"/>
                  </a:cubicBezTo>
                  <a:cubicBezTo>
                    <a:pt x="1" y="313"/>
                    <a:pt x="2" y="313"/>
                    <a:pt x="5" y="313"/>
                  </a:cubicBezTo>
                  <a:cubicBezTo>
                    <a:pt x="90" y="313"/>
                    <a:pt x="1356" y="373"/>
                    <a:pt x="5015" y="3753"/>
                  </a:cubicBezTo>
                  <a:cubicBezTo>
                    <a:pt x="6397" y="5038"/>
                    <a:pt x="8101" y="6228"/>
                    <a:pt x="9966" y="6742"/>
                  </a:cubicBezTo>
                  <a:cubicBezTo>
                    <a:pt x="10551" y="6901"/>
                    <a:pt x="11261" y="7036"/>
                    <a:pt x="11945" y="7036"/>
                  </a:cubicBezTo>
                  <a:cubicBezTo>
                    <a:pt x="13064" y="7036"/>
                    <a:pt x="14114" y="6673"/>
                    <a:pt x="14434" y="5456"/>
                  </a:cubicBezTo>
                  <a:cubicBezTo>
                    <a:pt x="14434" y="5456"/>
                    <a:pt x="14434" y="3045"/>
                    <a:pt x="12666" y="1631"/>
                  </a:cubicBezTo>
                  <a:cubicBezTo>
                    <a:pt x="11444" y="667"/>
                    <a:pt x="9805" y="313"/>
                    <a:pt x="8294" y="152"/>
                  </a:cubicBezTo>
                  <a:cubicBezTo>
                    <a:pt x="7422" y="42"/>
                    <a:pt x="6562" y="1"/>
                    <a:pt x="57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3" name="Google Shape;3383;p57"/>
            <p:cNvSpPr/>
            <p:nvPr/>
          </p:nvSpPr>
          <p:spPr>
            <a:xfrm>
              <a:off x="5963250" y="4563150"/>
              <a:ext cx="171200" cy="366975"/>
            </a:xfrm>
            <a:custGeom>
              <a:avLst/>
              <a:gdLst/>
              <a:ahLst/>
              <a:cxnLst/>
              <a:rect l="l" t="t" r="r" b="b"/>
              <a:pathLst>
                <a:path w="6848" h="14679" extrusionOk="0">
                  <a:moveTo>
                    <a:pt x="6847" y="1"/>
                  </a:moveTo>
                  <a:cubicBezTo>
                    <a:pt x="4983" y="2090"/>
                    <a:pt x="3054" y="3954"/>
                    <a:pt x="1576" y="6365"/>
                  </a:cubicBezTo>
                  <a:cubicBezTo>
                    <a:pt x="772" y="7683"/>
                    <a:pt x="1" y="9162"/>
                    <a:pt x="1" y="10737"/>
                  </a:cubicBezTo>
                  <a:cubicBezTo>
                    <a:pt x="33" y="12987"/>
                    <a:pt x="1929" y="14498"/>
                    <a:pt x="1929" y="14498"/>
                  </a:cubicBezTo>
                  <a:cubicBezTo>
                    <a:pt x="2213" y="14622"/>
                    <a:pt x="2485" y="14678"/>
                    <a:pt x="2744" y="14678"/>
                  </a:cubicBezTo>
                  <a:cubicBezTo>
                    <a:pt x="4153" y="14678"/>
                    <a:pt x="5174" y="13020"/>
                    <a:pt x="5690" y="11798"/>
                  </a:cubicBezTo>
                  <a:cubicBezTo>
                    <a:pt x="6462" y="9998"/>
                    <a:pt x="6558" y="7940"/>
                    <a:pt x="6430" y="6044"/>
                  </a:cubicBezTo>
                  <a:cubicBezTo>
                    <a:pt x="6044" y="910"/>
                    <a:pt x="6844" y="4"/>
                    <a:pt x="68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4" name="Google Shape;3384;p57"/>
            <p:cNvSpPr/>
            <p:nvPr/>
          </p:nvSpPr>
          <p:spPr>
            <a:xfrm>
              <a:off x="6172200" y="4849250"/>
              <a:ext cx="349575" cy="202350"/>
            </a:xfrm>
            <a:custGeom>
              <a:avLst/>
              <a:gdLst/>
              <a:ahLst/>
              <a:cxnLst/>
              <a:rect l="l" t="t" r="r" b="b"/>
              <a:pathLst>
                <a:path w="13983" h="8094" extrusionOk="0">
                  <a:moveTo>
                    <a:pt x="13983" y="0"/>
                  </a:moveTo>
                  <a:cubicBezTo>
                    <a:pt x="13983" y="0"/>
                    <a:pt x="13983" y="0"/>
                    <a:pt x="13983" y="0"/>
                  </a:cubicBezTo>
                  <a:lnTo>
                    <a:pt x="13983" y="0"/>
                  </a:lnTo>
                  <a:cubicBezTo>
                    <a:pt x="13983" y="0"/>
                    <a:pt x="13983" y="0"/>
                    <a:pt x="13983" y="0"/>
                  </a:cubicBezTo>
                  <a:close/>
                  <a:moveTo>
                    <a:pt x="13983" y="0"/>
                  </a:moveTo>
                  <a:cubicBezTo>
                    <a:pt x="11186" y="161"/>
                    <a:pt x="8518" y="129"/>
                    <a:pt x="5754" y="772"/>
                  </a:cubicBezTo>
                  <a:cubicBezTo>
                    <a:pt x="4275" y="1157"/>
                    <a:pt x="2668" y="1672"/>
                    <a:pt x="1575" y="2765"/>
                  </a:cubicBezTo>
                  <a:cubicBezTo>
                    <a:pt x="0" y="4372"/>
                    <a:pt x="257" y="6783"/>
                    <a:pt x="257" y="6783"/>
                  </a:cubicBezTo>
                  <a:cubicBezTo>
                    <a:pt x="641" y="7768"/>
                    <a:pt x="1468" y="8094"/>
                    <a:pt x="2381" y="8094"/>
                  </a:cubicBezTo>
                  <a:cubicBezTo>
                    <a:pt x="3226" y="8094"/>
                    <a:pt x="4144" y="7815"/>
                    <a:pt x="4854" y="7522"/>
                  </a:cubicBezTo>
                  <a:cubicBezTo>
                    <a:pt x="6654" y="6783"/>
                    <a:pt x="8197" y="5433"/>
                    <a:pt x="9418" y="3986"/>
                  </a:cubicBezTo>
                  <a:cubicBezTo>
                    <a:pt x="12783" y="77"/>
                    <a:pt x="13975" y="1"/>
                    <a:pt x="139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5" name="Google Shape;3385;p57"/>
            <p:cNvSpPr/>
            <p:nvPr/>
          </p:nvSpPr>
          <p:spPr>
            <a:xfrm>
              <a:off x="6055675" y="4428950"/>
              <a:ext cx="163950" cy="374500"/>
            </a:xfrm>
            <a:custGeom>
              <a:avLst/>
              <a:gdLst/>
              <a:ahLst/>
              <a:cxnLst/>
              <a:rect l="l" t="t" r="r" b="b"/>
              <a:pathLst>
                <a:path w="6558" h="14980" extrusionOk="0">
                  <a:moveTo>
                    <a:pt x="1254" y="1"/>
                  </a:moveTo>
                  <a:cubicBezTo>
                    <a:pt x="1254" y="1"/>
                    <a:pt x="1254" y="1"/>
                    <a:pt x="1254" y="1"/>
                  </a:cubicBezTo>
                  <a:lnTo>
                    <a:pt x="1254" y="1"/>
                  </a:lnTo>
                  <a:cubicBezTo>
                    <a:pt x="1254" y="1"/>
                    <a:pt x="1254" y="1"/>
                    <a:pt x="1254" y="1"/>
                  </a:cubicBezTo>
                  <a:close/>
                  <a:moveTo>
                    <a:pt x="1254" y="1"/>
                  </a:moveTo>
                  <a:lnTo>
                    <a:pt x="1254" y="1"/>
                  </a:lnTo>
                  <a:cubicBezTo>
                    <a:pt x="740" y="2797"/>
                    <a:pt x="32" y="5369"/>
                    <a:pt x="0" y="8197"/>
                  </a:cubicBezTo>
                  <a:cubicBezTo>
                    <a:pt x="0" y="9740"/>
                    <a:pt x="129" y="11412"/>
                    <a:pt x="932" y="12730"/>
                  </a:cubicBezTo>
                  <a:cubicBezTo>
                    <a:pt x="2090" y="14658"/>
                    <a:pt x="4500" y="14980"/>
                    <a:pt x="4500" y="14980"/>
                  </a:cubicBezTo>
                  <a:cubicBezTo>
                    <a:pt x="6493" y="14723"/>
                    <a:pt x="6558" y="12280"/>
                    <a:pt x="6333" y="10737"/>
                  </a:cubicBezTo>
                  <a:cubicBezTo>
                    <a:pt x="6076" y="8808"/>
                    <a:pt x="5111" y="6976"/>
                    <a:pt x="4018" y="5401"/>
                  </a:cubicBezTo>
                  <a:cubicBezTo>
                    <a:pt x="1044" y="1212"/>
                    <a:pt x="1252" y="13"/>
                    <a:pt x="1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6" name="Google Shape;3386;p57"/>
            <p:cNvSpPr/>
            <p:nvPr/>
          </p:nvSpPr>
          <p:spPr>
            <a:xfrm>
              <a:off x="6315225" y="4531000"/>
              <a:ext cx="371300" cy="201600"/>
            </a:xfrm>
            <a:custGeom>
              <a:avLst/>
              <a:gdLst/>
              <a:ahLst/>
              <a:cxnLst/>
              <a:rect l="l" t="t" r="r" b="b"/>
              <a:pathLst>
                <a:path w="14852" h="8064" extrusionOk="0">
                  <a:moveTo>
                    <a:pt x="14852" y="1"/>
                  </a:moveTo>
                  <a:cubicBezTo>
                    <a:pt x="14851" y="1"/>
                    <a:pt x="14851" y="2"/>
                    <a:pt x="14851" y="2"/>
                  </a:cubicBezTo>
                  <a:lnTo>
                    <a:pt x="14851" y="2"/>
                  </a:lnTo>
                  <a:cubicBezTo>
                    <a:pt x="14851" y="1"/>
                    <a:pt x="14852" y="1"/>
                    <a:pt x="14852" y="1"/>
                  </a:cubicBezTo>
                  <a:close/>
                  <a:moveTo>
                    <a:pt x="14851" y="2"/>
                  </a:moveTo>
                  <a:lnTo>
                    <a:pt x="14851" y="2"/>
                  </a:lnTo>
                  <a:cubicBezTo>
                    <a:pt x="14821" y="35"/>
                    <a:pt x="13983" y="905"/>
                    <a:pt x="8905" y="1126"/>
                  </a:cubicBezTo>
                  <a:cubicBezTo>
                    <a:pt x="7008" y="1190"/>
                    <a:pt x="4983" y="1544"/>
                    <a:pt x="3280" y="2540"/>
                  </a:cubicBezTo>
                  <a:cubicBezTo>
                    <a:pt x="1897" y="3312"/>
                    <a:pt x="1" y="4823"/>
                    <a:pt x="1030" y="6591"/>
                  </a:cubicBezTo>
                  <a:cubicBezTo>
                    <a:pt x="1030" y="6591"/>
                    <a:pt x="2530" y="8063"/>
                    <a:pt x="4524" y="8063"/>
                  </a:cubicBezTo>
                  <a:cubicBezTo>
                    <a:pt x="4674" y="8063"/>
                    <a:pt x="4828" y="8055"/>
                    <a:pt x="4983" y="8037"/>
                  </a:cubicBezTo>
                  <a:cubicBezTo>
                    <a:pt x="6558" y="7844"/>
                    <a:pt x="7941" y="6944"/>
                    <a:pt x="9130" y="5980"/>
                  </a:cubicBezTo>
                  <a:cubicBezTo>
                    <a:pt x="11380" y="4244"/>
                    <a:pt x="12987" y="2091"/>
                    <a:pt x="14851" y="2"/>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7" name="Google Shape;3387;p57"/>
            <p:cNvSpPr/>
            <p:nvPr/>
          </p:nvSpPr>
          <p:spPr>
            <a:xfrm>
              <a:off x="6243725" y="4308400"/>
              <a:ext cx="213775" cy="345150"/>
            </a:xfrm>
            <a:custGeom>
              <a:avLst/>
              <a:gdLst/>
              <a:ahLst/>
              <a:cxnLst/>
              <a:rect l="l" t="t" r="r" b="b"/>
              <a:pathLst>
                <a:path w="8551" h="13806" extrusionOk="0">
                  <a:moveTo>
                    <a:pt x="8550" y="1"/>
                  </a:moveTo>
                  <a:cubicBezTo>
                    <a:pt x="8550" y="1"/>
                    <a:pt x="8550" y="1"/>
                    <a:pt x="8550" y="1"/>
                  </a:cubicBezTo>
                  <a:lnTo>
                    <a:pt x="8550" y="1"/>
                  </a:lnTo>
                  <a:cubicBezTo>
                    <a:pt x="8550" y="1"/>
                    <a:pt x="8550" y="1"/>
                    <a:pt x="8550" y="1"/>
                  </a:cubicBezTo>
                  <a:close/>
                  <a:moveTo>
                    <a:pt x="8550" y="1"/>
                  </a:moveTo>
                  <a:cubicBezTo>
                    <a:pt x="8550" y="12"/>
                    <a:pt x="8469" y="1238"/>
                    <a:pt x="4597" y="4598"/>
                  </a:cubicBezTo>
                  <a:cubicBezTo>
                    <a:pt x="3182" y="5851"/>
                    <a:pt x="1800" y="7426"/>
                    <a:pt x="1093" y="9226"/>
                  </a:cubicBezTo>
                  <a:cubicBezTo>
                    <a:pt x="514" y="10705"/>
                    <a:pt x="0" y="13084"/>
                    <a:pt x="1897" y="13791"/>
                  </a:cubicBezTo>
                  <a:cubicBezTo>
                    <a:pt x="1897" y="13791"/>
                    <a:pt x="2038" y="13806"/>
                    <a:pt x="2275" y="13806"/>
                  </a:cubicBezTo>
                  <a:cubicBezTo>
                    <a:pt x="3016" y="13806"/>
                    <a:pt x="4689" y="13658"/>
                    <a:pt x="5882" y="12441"/>
                  </a:cubicBezTo>
                  <a:cubicBezTo>
                    <a:pt x="6975" y="11348"/>
                    <a:pt x="7490" y="9741"/>
                    <a:pt x="7843" y="8262"/>
                  </a:cubicBezTo>
                  <a:cubicBezTo>
                    <a:pt x="8454" y="5498"/>
                    <a:pt x="8390" y="2830"/>
                    <a:pt x="85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8" name="Google Shape;3388;p57"/>
            <p:cNvSpPr/>
            <p:nvPr/>
          </p:nvSpPr>
          <p:spPr>
            <a:xfrm>
              <a:off x="5842700" y="4681450"/>
              <a:ext cx="240325" cy="567025"/>
            </a:xfrm>
            <a:custGeom>
              <a:avLst/>
              <a:gdLst/>
              <a:ahLst/>
              <a:cxnLst/>
              <a:rect l="l" t="t" r="r" b="b"/>
              <a:pathLst>
                <a:path w="9613" h="22681" extrusionOk="0">
                  <a:moveTo>
                    <a:pt x="333" y="1"/>
                  </a:moveTo>
                  <a:cubicBezTo>
                    <a:pt x="297" y="1"/>
                    <a:pt x="260" y="9"/>
                    <a:pt x="226" y="26"/>
                  </a:cubicBezTo>
                  <a:cubicBezTo>
                    <a:pt x="65" y="58"/>
                    <a:pt x="1" y="219"/>
                    <a:pt x="65" y="380"/>
                  </a:cubicBezTo>
                  <a:lnTo>
                    <a:pt x="4887" y="12241"/>
                  </a:lnTo>
                  <a:lnTo>
                    <a:pt x="9066" y="22495"/>
                  </a:lnTo>
                  <a:cubicBezTo>
                    <a:pt x="9090" y="22614"/>
                    <a:pt x="9184" y="22680"/>
                    <a:pt x="9284" y="22680"/>
                  </a:cubicBezTo>
                  <a:cubicBezTo>
                    <a:pt x="9319" y="22680"/>
                    <a:pt x="9354" y="22672"/>
                    <a:pt x="9387" y="22656"/>
                  </a:cubicBezTo>
                  <a:cubicBezTo>
                    <a:pt x="9548" y="22592"/>
                    <a:pt x="9612" y="22431"/>
                    <a:pt x="9548" y="22302"/>
                  </a:cubicBezTo>
                  <a:lnTo>
                    <a:pt x="5369" y="12048"/>
                  </a:lnTo>
                  <a:lnTo>
                    <a:pt x="547" y="155"/>
                  </a:lnTo>
                  <a:cubicBezTo>
                    <a:pt x="524" y="61"/>
                    <a:pt x="431" y="1"/>
                    <a:pt x="33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9" name="Google Shape;3389;p57"/>
            <p:cNvSpPr/>
            <p:nvPr/>
          </p:nvSpPr>
          <p:spPr>
            <a:xfrm>
              <a:off x="6091825" y="4613150"/>
              <a:ext cx="231475" cy="591025"/>
            </a:xfrm>
            <a:custGeom>
              <a:avLst/>
              <a:gdLst/>
              <a:ahLst/>
              <a:cxnLst/>
              <a:rect l="l" t="t" r="r" b="b"/>
              <a:pathLst>
                <a:path w="9259" h="23641" extrusionOk="0">
                  <a:moveTo>
                    <a:pt x="8970" y="1"/>
                  </a:moveTo>
                  <a:cubicBezTo>
                    <a:pt x="8858" y="1"/>
                    <a:pt x="8759" y="60"/>
                    <a:pt x="8712" y="154"/>
                  </a:cubicBezTo>
                  <a:lnTo>
                    <a:pt x="4244" y="8962"/>
                  </a:lnTo>
                  <a:lnTo>
                    <a:pt x="4212" y="9026"/>
                  </a:lnTo>
                  <a:lnTo>
                    <a:pt x="33" y="23298"/>
                  </a:lnTo>
                  <a:cubicBezTo>
                    <a:pt x="1" y="23427"/>
                    <a:pt x="65" y="23588"/>
                    <a:pt x="226" y="23620"/>
                  </a:cubicBezTo>
                  <a:cubicBezTo>
                    <a:pt x="254" y="23634"/>
                    <a:pt x="284" y="23640"/>
                    <a:pt x="313" y="23640"/>
                  </a:cubicBezTo>
                  <a:cubicBezTo>
                    <a:pt x="419" y="23640"/>
                    <a:pt x="522" y="23560"/>
                    <a:pt x="547" y="23459"/>
                  </a:cubicBezTo>
                  <a:lnTo>
                    <a:pt x="4726" y="9187"/>
                  </a:lnTo>
                  <a:lnTo>
                    <a:pt x="9194" y="379"/>
                  </a:lnTo>
                  <a:cubicBezTo>
                    <a:pt x="9258" y="251"/>
                    <a:pt x="9226" y="90"/>
                    <a:pt x="9098" y="26"/>
                  </a:cubicBezTo>
                  <a:cubicBezTo>
                    <a:pt x="9055" y="9"/>
                    <a:pt x="9011" y="1"/>
                    <a:pt x="89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0" name="Google Shape;3390;p57"/>
            <p:cNvSpPr/>
            <p:nvPr/>
          </p:nvSpPr>
          <p:spPr>
            <a:xfrm>
              <a:off x="6132000" y="4990325"/>
              <a:ext cx="118975" cy="73500"/>
            </a:xfrm>
            <a:custGeom>
              <a:avLst/>
              <a:gdLst/>
              <a:ahLst/>
              <a:cxnLst/>
              <a:rect l="l" t="t" r="r" b="b"/>
              <a:pathLst>
                <a:path w="4759" h="2940" extrusionOk="0">
                  <a:moveTo>
                    <a:pt x="4475" y="0"/>
                  </a:moveTo>
                  <a:cubicBezTo>
                    <a:pt x="4430" y="0"/>
                    <a:pt x="4383" y="15"/>
                    <a:pt x="4340" y="47"/>
                  </a:cubicBezTo>
                  <a:lnTo>
                    <a:pt x="162" y="2425"/>
                  </a:lnTo>
                  <a:cubicBezTo>
                    <a:pt x="33" y="2522"/>
                    <a:pt x="1" y="2683"/>
                    <a:pt x="65" y="2811"/>
                  </a:cubicBezTo>
                  <a:cubicBezTo>
                    <a:pt x="108" y="2897"/>
                    <a:pt x="194" y="2940"/>
                    <a:pt x="284" y="2940"/>
                  </a:cubicBezTo>
                  <a:cubicBezTo>
                    <a:pt x="330" y="2940"/>
                    <a:pt x="376" y="2929"/>
                    <a:pt x="419" y="2908"/>
                  </a:cubicBezTo>
                  <a:lnTo>
                    <a:pt x="4598" y="497"/>
                  </a:lnTo>
                  <a:cubicBezTo>
                    <a:pt x="4726" y="432"/>
                    <a:pt x="4758" y="272"/>
                    <a:pt x="4694" y="143"/>
                  </a:cubicBezTo>
                  <a:cubicBezTo>
                    <a:pt x="4651" y="57"/>
                    <a:pt x="4565" y="0"/>
                    <a:pt x="44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1" name="Google Shape;3391;p57"/>
            <p:cNvSpPr/>
            <p:nvPr/>
          </p:nvSpPr>
          <p:spPr>
            <a:xfrm>
              <a:off x="6144075" y="4717625"/>
              <a:ext cx="67525" cy="129850"/>
            </a:xfrm>
            <a:custGeom>
              <a:avLst/>
              <a:gdLst/>
              <a:ahLst/>
              <a:cxnLst/>
              <a:rect l="l" t="t" r="r" b="b"/>
              <a:pathLst>
                <a:path w="2701" h="5194" extrusionOk="0">
                  <a:moveTo>
                    <a:pt x="301" y="0"/>
                  </a:moveTo>
                  <a:cubicBezTo>
                    <a:pt x="264" y="0"/>
                    <a:pt x="227" y="8"/>
                    <a:pt x="193" y="26"/>
                  </a:cubicBezTo>
                  <a:cubicBezTo>
                    <a:pt x="64" y="90"/>
                    <a:pt x="0" y="251"/>
                    <a:pt x="64" y="379"/>
                  </a:cubicBezTo>
                  <a:lnTo>
                    <a:pt x="2122" y="5008"/>
                  </a:lnTo>
                  <a:cubicBezTo>
                    <a:pt x="2169" y="5127"/>
                    <a:pt x="2270" y="5193"/>
                    <a:pt x="2371" y="5193"/>
                  </a:cubicBezTo>
                  <a:cubicBezTo>
                    <a:pt x="2407" y="5193"/>
                    <a:pt x="2442" y="5185"/>
                    <a:pt x="2475" y="5169"/>
                  </a:cubicBezTo>
                  <a:cubicBezTo>
                    <a:pt x="2636" y="5104"/>
                    <a:pt x="2700" y="4944"/>
                    <a:pt x="2636" y="4815"/>
                  </a:cubicBezTo>
                  <a:lnTo>
                    <a:pt x="547" y="154"/>
                  </a:lnTo>
                  <a:cubicBezTo>
                    <a:pt x="500" y="60"/>
                    <a:pt x="401" y="0"/>
                    <a:pt x="3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2" name="Google Shape;3392;p57"/>
            <p:cNvSpPr/>
            <p:nvPr/>
          </p:nvSpPr>
          <p:spPr>
            <a:xfrm>
              <a:off x="6261400" y="4661375"/>
              <a:ext cx="142250" cy="70375"/>
            </a:xfrm>
            <a:custGeom>
              <a:avLst/>
              <a:gdLst/>
              <a:ahLst/>
              <a:cxnLst/>
              <a:rect l="l" t="t" r="r" b="b"/>
              <a:pathLst>
                <a:path w="5690" h="2815" extrusionOk="0">
                  <a:moveTo>
                    <a:pt x="5380" y="0"/>
                  </a:moveTo>
                  <a:cubicBezTo>
                    <a:pt x="5343" y="0"/>
                    <a:pt x="5306" y="8"/>
                    <a:pt x="5272" y="25"/>
                  </a:cubicBezTo>
                  <a:lnTo>
                    <a:pt x="193" y="2276"/>
                  </a:lnTo>
                  <a:cubicBezTo>
                    <a:pt x="64" y="2340"/>
                    <a:pt x="0" y="2501"/>
                    <a:pt x="64" y="2629"/>
                  </a:cubicBezTo>
                  <a:cubicBezTo>
                    <a:pt x="88" y="2748"/>
                    <a:pt x="183" y="2815"/>
                    <a:pt x="296" y="2815"/>
                  </a:cubicBezTo>
                  <a:cubicBezTo>
                    <a:pt x="335" y="2815"/>
                    <a:pt x="377" y="2807"/>
                    <a:pt x="418" y="2790"/>
                  </a:cubicBezTo>
                  <a:lnTo>
                    <a:pt x="5497" y="508"/>
                  </a:lnTo>
                  <a:cubicBezTo>
                    <a:pt x="5625" y="443"/>
                    <a:pt x="5690" y="283"/>
                    <a:pt x="5625" y="154"/>
                  </a:cubicBezTo>
                  <a:cubicBezTo>
                    <a:pt x="5578" y="60"/>
                    <a:pt x="5480" y="0"/>
                    <a:pt x="538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3" name="Google Shape;3393;p57"/>
            <p:cNvSpPr/>
            <p:nvPr/>
          </p:nvSpPr>
          <p:spPr>
            <a:xfrm>
              <a:off x="5983350" y="4849900"/>
              <a:ext cx="59475" cy="189975"/>
            </a:xfrm>
            <a:custGeom>
              <a:avLst/>
              <a:gdLst/>
              <a:ahLst/>
              <a:cxnLst/>
              <a:rect l="l" t="t" r="r" b="b"/>
              <a:pathLst>
                <a:path w="2379" h="7599" extrusionOk="0">
                  <a:moveTo>
                    <a:pt x="2070" y="0"/>
                  </a:moveTo>
                  <a:cubicBezTo>
                    <a:pt x="1953" y="0"/>
                    <a:pt x="1828" y="87"/>
                    <a:pt x="1800" y="199"/>
                  </a:cubicBezTo>
                  <a:lnTo>
                    <a:pt x="32" y="7271"/>
                  </a:lnTo>
                  <a:cubicBezTo>
                    <a:pt x="0" y="7400"/>
                    <a:pt x="97" y="7560"/>
                    <a:pt x="225" y="7592"/>
                  </a:cubicBezTo>
                  <a:cubicBezTo>
                    <a:pt x="246" y="7597"/>
                    <a:pt x="267" y="7599"/>
                    <a:pt x="287" y="7599"/>
                  </a:cubicBezTo>
                  <a:cubicBezTo>
                    <a:pt x="419" y="7599"/>
                    <a:pt x="523" y="7511"/>
                    <a:pt x="579" y="7400"/>
                  </a:cubicBezTo>
                  <a:lnTo>
                    <a:pt x="2315" y="328"/>
                  </a:lnTo>
                  <a:cubicBezTo>
                    <a:pt x="2379" y="199"/>
                    <a:pt x="2282" y="38"/>
                    <a:pt x="2122" y="6"/>
                  </a:cubicBezTo>
                  <a:cubicBezTo>
                    <a:pt x="2105" y="2"/>
                    <a:pt x="2087" y="0"/>
                    <a:pt x="20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4" name="Google Shape;3394;p57"/>
            <p:cNvSpPr/>
            <p:nvPr/>
          </p:nvSpPr>
          <p:spPr>
            <a:xfrm>
              <a:off x="5822625" y="4838000"/>
              <a:ext cx="117350" cy="67525"/>
            </a:xfrm>
            <a:custGeom>
              <a:avLst/>
              <a:gdLst/>
              <a:ahLst/>
              <a:cxnLst/>
              <a:rect l="l" t="t" r="r" b="b"/>
              <a:pathLst>
                <a:path w="4694" h="2701" extrusionOk="0">
                  <a:moveTo>
                    <a:pt x="315" y="0"/>
                  </a:moveTo>
                  <a:cubicBezTo>
                    <a:pt x="222" y="0"/>
                    <a:pt x="129" y="43"/>
                    <a:pt x="65" y="129"/>
                  </a:cubicBezTo>
                  <a:cubicBezTo>
                    <a:pt x="0" y="257"/>
                    <a:pt x="65" y="418"/>
                    <a:pt x="193" y="482"/>
                  </a:cubicBezTo>
                  <a:lnTo>
                    <a:pt x="4276" y="2668"/>
                  </a:lnTo>
                  <a:cubicBezTo>
                    <a:pt x="4318" y="2690"/>
                    <a:pt x="4365" y="2700"/>
                    <a:pt x="4410" y="2700"/>
                  </a:cubicBezTo>
                  <a:cubicBezTo>
                    <a:pt x="4501" y="2700"/>
                    <a:pt x="4586" y="2657"/>
                    <a:pt x="4629" y="2572"/>
                  </a:cubicBezTo>
                  <a:cubicBezTo>
                    <a:pt x="4693" y="2443"/>
                    <a:pt x="4661" y="2282"/>
                    <a:pt x="4533" y="2186"/>
                  </a:cubicBezTo>
                  <a:lnTo>
                    <a:pt x="450" y="32"/>
                  </a:lnTo>
                  <a:cubicBezTo>
                    <a:pt x="407" y="11"/>
                    <a:pt x="361" y="0"/>
                    <a:pt x="3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5" name="Google Shape;3395;p57"/>
            <p:cNvSpPr/>
            <p:nvPr/>
          </p:nvSpPr>
          <p:spPr>
            <a:xfrm>
              <a:off x="5951200" y="5157025"/>
              <a:ext cx="268425" cy="212975"/>
            </a:xfrm>
            <a:custGeom>
              <a:avLst/>
              <a:gdLst/>
              <a:ahLst/>
              <a:cxnLst/>
              <a:rect l="l" t="t" r="r" b="b"/>
              <a:pathLst>
                <a:path w="10737" h="8519" extrusionOk="0">
                  <a:moveTo>
                    <a:pt x="0" y="0"/>
                  </a:moveTo>
                  <a:lnTo>
                    <a:pt x="1608" y="8519"/>
                  </a:lnTo>
                  <a:lnTo>
                    <a:pt x="9129" y="8519"/>
                  </a:lnTo>
                  <a:lnTo>
                    <a:pt x="1073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6" name="Google Shape;3396;p57"/>
            <p:cNvSpPr/>
            <p:nvPr/>
          </p:nvSpPr>
          <p:spPr>
            <a:xfrm>
              <a:off x="5943975" y="5150600"/>
              <a:ext cx="282875" cy="225825"/>
            </a:xfrm>
            <a:custGeom>
              <a:avLst/>
              <a:gdLst/>
              <a:ahLst/>
              <a:cxnLst/>
              <a:rect l="l" t="t" r="r" b="b"/>
              <a:pathLst>
                <a:path w="11315" h="9033" extrusionOk="0">
                  <a:moveTo>
                    <a:pt x="10704" y="547"/>
                  </a:moveTo>
                  <a:lnTo>
                    <a:pt x="9198" y="8519"/>
                  </a:lnTo>
                  <a:lnTo>
                    <a:pt x="2122" y="8519"/>
                  </a:lnTo>
                  <a:lnTo>
                    <a:pt x="611" y="547"/>
                  </a:lnTo>
                  <a:close/>
                  <a:moveTo>
                    <a:pt x="289" y="0"/>
                  </a:moveTo>
                  <a:cubicBezTo>
                    <a:pt x="193" y="0"/>
                    <a:pt x="129" y="32"/>
                    <a:pt x="64" y="97"/>
                  </a:cubicBezTo>
                  <a:cubicBezTo>
                    <a:pt x="32" y="161"/>
                    <a:pt x="0" y="257"/>
                    <a:pt x="0" y="322"/>
                  </a:cubicBezTo>
                  <a:lnTo>
                    <a:pt x="1640" y="8840"/>
                  </a:lnTo>
                  <a:cubicBezTo>
                    <a:pt x="1640" y="8937"/>
                    <a:pt x="1768" y="9033"/>
                    <a:pt x="1897" y="9033"/>
                  </a:cubicBezTo>
                  <a:lnTo>
                    <a:pt x="9418" y="9033"/>
                  </a:lnTo>
                  <a:cubicBezTo>
                    <a:pt x="9547" y="9033"/>
                    <a:pt x="9643" y="8937"/>
                    <a:pt x="9676" y="8840"/>
                  </a:cubicBezTo>
                  <a:lnTo>
                    <a:pt x="11283" y="322"/>
                  </a:lnTo>
                  <a:cubicBezTo>
                    <a:pt x="11315" y="257"/>
                    <a:pt x="11283" y="161"/>
                    <a:pt x="11219" y="97"/>
                  </a:cubicBezTo>
                  <a:cubicBezTo>
                    <a:pt x="11186" y="32"/>
                    <a:pt x="11090" y="0"/>
                    <a:pt x="110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7" name="Google Shape;3397;p57"/>
            <p:cNvSpPr/>
            <p:nvPr/>
          </p:nvSpPr>
          <p:spPr>
            <a:xfrm>
              <a:off x="3847350" y="4310825"/>
              <a:ext cx="341550" cy="994100"/>
            </a:xfrm>
            <a:custGeom>
              <a:avLst/>
              <a:gdLst/>
              <a:ahLst/>
              <a:cxnLst/>
              <a:rect l="l" t="t" r="r" b="b"/>
              <a:pathLst>
                <a:path w="13662" h="39764" extrusionOk="0">
                  <a:moveTo>
                    <a:pt x="10897" y="0"/>
                  </a:moveTo>
                  <a:lnTo>
                    <a:pt x="0" y="30441"/>
                  </a:lnTo>
                  <a:lnTo>
                    <a:pt x="2315" y="39763"/>
                  </a:lnTo>
                  <a:lnTo>
                    <a:pt x="9740" y="35102"/>
                  </a:lnTo>
                  <a:lnTo>
                    <a:pt x="13662" y="3215"/>
                  </a:lnTo>
                  <a:lnTo>
                    <a:pt x="1089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8" name="Google Shape;3398;p57"/>
            <p:cNvSpPr/>
            <p:nvPr/>
          </p:nvSpPr>
          <p:spPr>
            <a:xfrm>
              <a:off x="3840100" y="4304400"/>
              <a:ext cx="356025" cy="1007475"/>
            </a:xfrm>
            <a:custGeom>
              <a:avLst/>
              <a:gdLst/>
              <a:ahLst/>
              <a:cxnLst/>
              <a:rect l="l" t="t" r="r" b="b"/>
              <a:pathLst>
                <a:path w="14241" h="40299" extrusionOk="0">
                  <a:moveTo>
                    <a:pt x="11288" y="789"/>
                  </a:moveTo>
                  <a:lnTo>
                    <a:pt x="13694" y="3568"/>
                  </a:lnTo>
                  <a:lnTo>
                    <a:pt x="9773" y="35198"/>
                  </a:lnTo>
                  <a:lnTo>
                    <a:pt x="2765" y="39602"/>
                  </a:lnTo>
                  <a:lnTo>
                    <a:pt x="547" y="30730"/>
                  </a:lnTo>
                  <a:lnTo>
                    <a:pt x="11288" y="789"/>
                  </a:lnTo>
                  <a:close/>
                  <a:moveTo>
                    <a:pt x="11155" y="0"/>
                  </a:moveTo>
                  <a:cubicBezTo>
                    <a:pt x="11059" y="32"/>
                    <a:pt x="10994" y="97"/>
                    <a:pt x="10962" y="193"/>
                  </a:cubicBezTo>
                  <a:lnTo>
                    <a:pt x="33" y="30634"/>
                  </a:lnTo>
                  <a:cubicBezTo>
                    <a:pt x="1" y="30666"/>
                    <a:pt x="1" y="30730"/>
                    <a:pt x="33" y="30762"/>
                  </a:cubicBezTo>
                  <a:lnTo>
                    <a:pt x="2347" y="40084"/>
                  </a:lnTo>
                  <a:cubicBezTo>
                    <a:pt x="2380" y="40181"/>
                    <a:pt x="2412" y="40245"/>
                    <a:pt x="2508" y="40277"/>
                  </a:cubicBezTo>
                  <a:cubicBezTo>
                    <a:pt x="2535" y="40291"/>
                    <a:pt x="2567" y="40298"/>
                    <a:pt x="2602" y="40298"/>
                  </a:cubicBezTo>
                  <a:cubicBezTo>
                    <a:pt x="2652" y="40298"/>
                    <a:pt x="2709" y="40283"/>
                    <a:pt x="2765" y="40245"/>
                  </a:cubicBezTo>
                  <a:lnTo>
                    <a:pt x="10191" y="35584"/>
                  </a:lnTo>
                  <a:cubicBezTo>
                    <a:pt x="10255" y="35552"/>
                    <a:pt x="10287" y="35488"/>
                    <a:pt x="10287" y="35391"/>
                  </a:cubicBezTo>
                  <a:lnTo>
                    <a:pt x="14241" y="3504"/>
                  </a:lnTo>
                  <a:cubicBezTo>
                    <a:pt x="14241" y="3440"/>
                    <a:pt x="14209" y="3343"/>
                    <a:pt x="14177" y="3311"/>
                  </a:cubicBezTo>
                  <a:lnTo>
                    <a:pt x="11412" y="97"/>
                  </a:lnTo>
                  <a:cubicBezTo>
                    <a:pt x="11348" y="32"/>
                    <a:pt x="11251" y="0"/>
                    <a:pt x="111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9" name="Google Shape;3399;p57"/>
            <p:cNvSpPr/>
            <p:nvPr/>
          </p:nvSpPr>
          <p:spPr>
            <a:xfrm>
              <a:off x="3691825" y="5009525"/>
              <a:ext cx="308225" cy="332350"/>
            </a:xfrm>
            <a:custGeom>
              <a:avLst/>
              <a:gdLst/>
              <a:ahLst/>
              <a:cxnLst/>
              <a:rect l="l" t="t" r="r" b="b"/>
              <a:pathLst>
                <a:path w="12329" h="13294" extrusionOk="0">
                  <a:moveTo>
                    <a:pt x="5783" y="0"/>
                  </a:moveTo>
                  <a:cubicBezTo>
                    <a:pt x="3319" y="0"/>
                    <a:pt x="0" y="1543"/>
                    <a:pt x="242" y="4100"/>
                  </a:cubicBezTo>
                  <a:cubicBezTo>
                    <a:pt x="532" y="7154"/>
                    <a:pt x="3457" y="13294"/>
                    <a:pt x="5610" y="13294"/>
                  </a:cubicBezTo>
                  <a:cubicBezTo>
                    <a:pt x="7796" y="13294"/>
                    <a:pt x="9564" y="13294"/>
                    <a:pt x="10721" y="12104"/>
                  </a:cubicBezTo>
                  <a:cubicBezTo>
                    <a:pt x="11879" y="10947"/>
                    <a:pt x="12329" y="8761"/>
                    <a:pt x="11171" y="5868"/>
                  </a:cubicBezTo>
                  <a:cubicBezTo>
                    <a:pt x="9982" y="2943"/>
                    <a:pt x="7089" y="179"/>
                    <a:pt x="7089" y="179"/>
                  </a:cubicBezTo>
                  <a:cubicBezTo>
                    <a:pt x="6708" y="59"/>
                    <a:pt x="6261" y="0"/>
                    <a:pt x="578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0" name="Google Shape;3400;p57"/>
            <p:cNvSpPr/>
            <p:nvPr/>
          </p:nvSpPr>
          <p:spPr>
            <a:xfrm>
              <a:off x="3690650" y="5002725"/>
              <a:ext cx="303775" cy="345575"/>
            </a:xfrm>
            <a:custGeom>
              <a:avLst/>
              <a:gdLst/>
              <a:ahLst/>
              <a:cxnLst/>
              <a:rect l="l" t="t" r="r" b="b"/>
              <a:pathLst>
                <a:path w="12151" h="13823" extrusionOk="0">
                  <a:moveTo>
                    <a:pt x="5850" y="547"/>
                  </a:moveTo>
                  <a:cubicBezTo>
                    <a:pt x="6277" y="547"/>
                    <a:pt x="6674" y="576"/>
                    <a:pt x="6988" y="688"/>
                  </a:cubicBezTo>
                  <a:lnTo>
                    <a:pt x="6988" y="688"/>
                  </a:lnTo>
                  <a:cubicBezTo>
                    <a:pt x="7008" y="708"/>
                    <a:pt x="7035" y="736"/>
                    <a:pt x="7072" y="772"/>
                  </a:cubicBezTo>
                  <a:cubicBezTo>
                    <a:pt x="7618" y="1319"/>
                    <a:pt x="9965" y="3762"/>
                    <a:pt x="10961" y="6237"/>
                  </a:cubicBezTo>
                  <a:cubicBezTo>
                    <a:pt x="11411" y="7394"/>
                    <a:pt x="11636" y="8423"/>
                    <a:pt x="11636" y="9323"/>
                  </a:cubicBezTo>
                  <a:cubicBezTo>
                    <a:pt x="11636" y="10608"/>
                    <a:pt x="11218" y="11573"/>
                    <a:pt x="10576" y="12184"/>
                  </a:cubicBezTo>
                  <a:cubicBezTo>
                    <a:pt x="10061" y="12730"/>
                    <a:pt x="9386" y="12987"/>
                    <a:pt x="8550" y="13148"/>
                  </a:cubicBezTo>
                  <a:cubicBezTo>
                    <a:pt x="7747" y="13276"/>
                    <a:pt x="6750" y="13276"/>
                    <a:pt x="5657" y="13276"/>
                  </a:cubicBezTo>
                  <a:cubicBezTo>
                    <a:pt x="5465" y="13276"/>
                    <a:pt x="5240" y="13212"/>
                    <a:pt x="4950" y="13051"/>
                  </a:cubicBezTo>
                  <a:cubicBezTo>
                    <a:pt x="4500" y="12794"/>
                    <a:pt x="3986" y="12280"/>
                    <a:pt x="3504" y="11605"/>
                  </a:cubicBezTo>
                  <a:cubicBezTo>
                    <a:pt x="2797" y="10608"/>
                    <a:pt x="2089" y="9258"/>
                    <a:pt x="1543" y="7940"/>
                  </a:cubicBezTo>
                  <a:cubicBezTo>
                    <a:pt x="1029" y="6623"/>
                    <a:pt x="643" y="5305"/>
                    <a:pt x="547" y="4340"/>
                  </a:cubicBezTo>
                  <a:cubicBezTo>
                    <a:pt x="547" y="4276"/>
                    <a:pt x="547" y="4180"/>
                    <a:pt x="547" y="4115"/>
                  </a:cubicBezTo>
                  <a:cubicBezTo>
                    <a:pt x="547" y="3569"/>
                    <a:pt x="707" y="3087"/>
                    <a:pt x="1029" y="2669"/>
                  </a:cubicBezTo>
                  <a:cubicBezTo>
                    <a:pt x="1479" y="1994"/>
                    <a:pt x="2250" y="1479"/>
                    <a:pt x="3150" y="1094"/>
                  </a:cubicBezTo>
                  <a:cubicBezTo>
                    <a:pt x="4018" y="740"/>
                    <a:pt x="4982" y="547"/>
                    <a:pt x="5850" y="547"/>
                  </a:cubicBezTo>
                  <a:close/>
                  <a:moveTo>
                    <a:pt x="5850" y="1"/>
                  </a:moveTo>
                  <a:cubicBezTo>
                    <a:pt x="4597" y="1"/>
                    <a:pt x="3182" y="386"/>
                    <a:pt x="2025" y="1062"/>
                  </a:cubicBezTo>
                  <a:cubicBezTo>
                    <a:pt x="1447" y="1415"/>
                    <a:pt x="964" y="1833"/>
                    <a:pt x="579" y="2347"/>
                  </a:cubicBezTo>
                  <a:cubicBezTo>
                    <a:pt x="225" y="2862"/>
                    <a:pt x="0" y="3440"/>
                    <a:pt x="0" y="4115"/>
                  </a:cubicBezTo>
                  <a:cubicBezTo>
                    <a:pt x="0" y="4212"/>
                    <a:pt x="0" y="4308"/>
                    <a:pt x="32" y="4405"/>
                  </a:cubicBezTo>
                  <a:cubicBezTo>
                    <a:pt x="161" y="5980"/>
                    <a:pt x="997" y="8294"/>
                    <a:pt x="2025" y="10255"/>
                  </a:cubicBezTo>
                  <a:cubicBezTo>
                    <a:pt x="2572" y="11219"/>
                    <a:pt x="3150" y="12087"/>
                    <a:pt x="3761" y="12730"/>
                  </a:cubicBezTo>
                  <a:cubicBezTo>
                    <a:pt x="4050" y="13051"/>
                    <a:pt x="4372" y="13309"/>
                    <a:pt x="4693" y="13501"/>
                  </a:cubicBezTo>
                  <a:cubicBezTo>
                    <a:pt x="5015" y="13694"/>
                    <a:pt x="5336" y="13823"/>
                    <a:pt x="5657" y="13823"/>
                  </a:cubicBezTo>
                  <a:cubicBezTo>
                    <a:pt x="6750" y="13823"/>
                    <a:pt x="7747" y="13823"/>
                    <a:pt x="8647" y="13662"/>
                  </a:cubicBezTo>
                  <a:cubicBezTo>
                    <a:pt x="9547" y="13534"/>
                    <a:pt x="10318" y="13212"/>
                    <a:pt x="10961" y="12569"/>
                  </a:cubicBezTo>
                  <a:cubicBezTo>
                    <a:pt x="11701" y="11830"/>
                    <a:pt x="12151" y="10705"/>
                    <a:pt x="12151" y="9323"/>
                  </a:cubicBezTo>
                  <a:cubicBezTo>
                    <a:pt x="12151" y="8358"/>
                    <a:pt x="11958" y="7233"/>
                    <a:pt x="11443" y="6012"/>
                  </a:cubicBezTo>
                  <a:cubicBezTo>
                    <a:pt x="10254" y="3022"/>
                    <a:pt x="7329" y="258"/>
                    <a:pt x="7329" y="258"/>
                  </a:cubicBezTo>
                  <a:lnTo>
                    <a:pt x="7200" y="194"/>
                  </a:lnTo>
                  <a:cubicBezTo>
                    <a:pt x="6815" y="65"/>
                    <a:pt x="6333" y="1"/>
                    <a:pt x="58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1" name="Google Shape;3401;p57"/>
            <p:cNvSpPr/>
            <p:nvPr/>
          </p:nvSpPr>
          <p:spPr>
            <a:xfrm>
              <a:off x="2765675" y="5136875"/>
              <a:ext cx="160425" cy="71975"/>
            </a:xfrm>
            <a:custGeom>
              <a:avLst/>
              <a:gdLst/>
              <a:ahLst/>
              <a:cxnLst/>
              <a:rect l="l" t="t" r="r" b="b"/>
              <a:pathLst>
                <a:path w="6417" h="2879" extrusionOk="0">
                  <a:moveTo>
                    <a:pt x="5299" y="0"/>
                  </a:moveTo>
                  <a:cubicBezTo>
                    <a:pt x="5199" y="0"/>
                    <a:pt x="5083" y="11"/>
                    <a:pt x="4951" y="35"/>
                  </a:cubicBezTo>
                  <a:cubicBezTo>
                    <a:pt x="4951" y="35"/>
                    <a:pt x="1" y="2349"/>
                    <a:pt x="451" y="2799"/>
                  </a:cubicBezTo>
                  <a:cubicBezTo>
                    <a:pt x="502" y="2854"/>
                    <a:pt x="596" y="2879"/>
                    <a:pt x="725" y="2879"/>
                  </a:cubicBezTo>
                  <a:cubicBezTo>
                    <a:pt x="1646" y="2879"/>
                    <a:pt x="4302" y="1623"/>
                    <a:pt x="4951" y="1482"/>
                  </a:cubicBezTo>
                  <a:cubicBezTo>
                    <a:pt x="5629" y="1364"/>
                    <a:pt x="6416" y="0"/>
                    <a:pt x="529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2" name="Google Shape;3402;p57"/>
            <p:cNvSpPr/>
            <p:nvPr/>
          </p:nvSpPr>
          <p:spPr>
            <a:xfrm>
              <a:off x="2768900" y="5129700"/>
              <a:ext cx="150300" cy="86025"/>
            </a:xfrm>
            <a:custGeom>
              <a:avLst/>
              <a:gdLst/>
              <a:ahLst/>
              <a:cxnLst/>
              <a:rect l="l" t="t" r="r" b="b"/>
              <a:pathLst>
                <a:path w="6012" h="3441" extrusionOk="0">
                  <a:moveTo>
                    <a:pt x="5176" y="547"/>
                  </a:moveTo>
                  <a:cubicBezTo>
                    <a:pt x="5336" y="547"/>
                    <a:pt x="5401" y="579"/>
                    <a:pt x="5433" y="611"/>
                  </a:cubicBezTo>
                  <a:cubicBezTo>
                    <a:pt x="5433" y="611"/>
                    <a:pt x="5465" y="643"/>
                    <a:pt x="5465" y="708"/>
                  </a:cubicBezTo>
                  <a:cubicBezTo>
                    <a:pt x="5465" y="804"/>
                    <a:pt x="5368" y="1029"/>
                    <a:pt x="5240" y="1190"/>
                  </a:cubicBezTo>
                  <a:cubicBezTo>
                    <a:pt x="5079" y="1351"/>
                    <a:pt x="4886" y="1479"/>
                    <a:pt x="4758" y="1511"/>
                  </a:cubicBezTo>
                  <a:cubicBezTo>
                    <a:pt x="4565" y="1544"/>
                    <a:pt x="4276" y="1672"/>
                    <a:pt x="3922" y="1801"/>
                  </a:cubicBezTo>
                  <a:cubicBezTo>
                    <a:pt x="3376" y="1994"/>
                    <a:pt x="2700" y="2283"/>
                    <a:pt x="2058" y="2508"/>
                  </a:cubicBezTo>
                  <a:cubicBezTo>
                    <a:pt x="1768" y="2604"/>
                    <a:pt x="1447" y="2701"/>
                    <a:pt x="1190" y="2797"/>
                  </a:cubicBezTo>
                  <a:cubicBezTo>
                    <a:pt x="1018" y="2840"/>
                    <a:pt x="861" y="2869"/>
                    <a:pt x="738" y="2883"/>
                  </a:cubicBezTo>
                  <a:lnTo>
                    <a:pt x="738" y="2883"/>
                  </a:lnTo>
                  <a:cubicBezTo>
                    <a:pt x="749" y="2876"/>
                    <a:pt x="760" y="2869"/>
                    <a:pt x="772" y="2861"/>
                  </a:cubicBezTo>
                  <a:cubicBezTo>
                    <a:pt x="1222" y="2476"/>
                    <a:pt x="2283" y="1897"/>
                    <a:pt x="3215" y="1415"/>
                  </a:cubicBezTo>
                  <a:cubicBezTo>
                    <a:pt x="3665" y="1190"/>
                    <a:pt x="4115" y="965"/>
                    <a:pt x="4436" y="804"/>
                  </a:cubicBezTo>
                  <a:cubicBezTo>
                    <a:pt x="4632" y="695"/>
                    <a:pt x="4798" y="616"/>
                    <a:pt x="4886" y="576"/>
                  </a:cubicBezTo>
                  <a:lnTo>
                    <a:pt x="4886" y="576"/>
                  </a:lnTo>
                  <a:lnTo>
                    <a:pt x="4886" y="579"/>
                  </a:lnTo>
                  <a:cubicBezTo>
                    <a:pt x="4983" y="547"/>
                    <a:pt x="5079" y="547"/>
                    <a:pt x="5176" y="547"/>
                  </a:cubicBezTo>
                  <a:close/>
                  <a:moveTo>
                    <a:pt x="5176" y="1"/>
                  </a:moveTo>
                  <a:cubicBezTo>
                    <a:pt x="5047" y="1"/>
                    <a:pt x="4918" y="33"/>
                    <a:pt x="4790" y="65"/>
                  </a:cubicBezTo>
                  <a:lnTo>
                    <a:pt x="4726" y="65"/>
                  </a:lnTo>
                  <a:cubicBezTo>
                    <a:pt x="4693" y="65"/>
                    <a:pt x="3568" y="611"/>
                    <a:pt x="2411" y="1222"/>
                  </a:cubicBezTo>
                  <a:cubicBezTo>
                    <a:pt x="1865" y="1511"/>
                    <a:pt x="1286" y="1833"/>
                    <a:pt x="836" y="2122"/>
                  </a:cubicBezTo>
                  <a:cubicBezTo>
                    <a:pt x="611" y="2283"/>
                    <a:pt x="450" y="2411"/>
                    <a:pt x="290" y="2540"/>
                  </a:cubicBezTo>
                  <a:cubicBezTo>
                    <a:pt x="225" y="2604"/>
                    <a:pt x="161" y="2669"/>
                    <a:pt x="129" y="2733"/>
                  </a:cubicBezTo>
                  <a:cubicBezTo>
                    <a:pt x="65" y="2797"/>
                    <a:pt x="32" y="2894"/>
                    <a:pt x="0" y="3022"/>
                  </a:cubicBezTo>
                  <a:cubicBezTo>
                    <a:pt x="0" y="3119"/>
                    <a:pt x="65" y="3215"/>
                    <a:pt x="129" y="3279"/>
                  </a:cubicBezTo>
                  <a:cubicBezTo>
                    <a:pt x="258" y="3408"/>
                    <a:pt x="418" y="3440"/>
                    <a:pt x="579" y="3440"/>
                  </a:cubicBezTo>
                  <a:cubicBezTo>
                    <a:pt x="868" y="3440"/>
                    <a:pt x="1222" y="3344"/>
                    <a:pt x="1608" y="3215"/>
                  </a:cubicBezTo>
                  <a:cubicBezTo>
                    <a:pt x="2218" y="3022"/>
                    <a:pt x="2925" y="2765"/>
                    <a:pt x="3536" y="2508"/>
                  </a:cubicBezTo>
                  <a:cubicBezTo>
                    <a:pt x="3858" y="2411"/>
                    <a:pt x="4147" y="2283"/>
                    <a:pt x="4372" y="2219"/>
                  </a:cubicBezTo>
                  <a:cubicBezTo>
                    <a:pt x="4597" y="2122"/>
                    <a:pt x="4790" y="2058"/>
                    <a:pt x="4886" y="2026"/>
                  </a:cubicBezTo>
                  <a:cubicBezTo>
                    <a:pt x="5176" y="1961"/>
                    <a:pt x="5433" y="1769"/>
                    <a:pt x="5626" y="1544"/>
                  </a:cubicBezTo>
                  <a:cubicBezTo>
                    <a:pt x="5851" y="1286"/>
                    <a:pt x="5979" y="997"/>
                    <a:pt x="5979" y="708"/>
                  </a:cubicBezTo>
                  <a:cubicBezTo>
                    <a:pt x="6011" y="515"/>
                    <a:pt x="5915" y="322"/>
                    <a:pt x="5786" y="193"/>
                  </a:cubicBezTo>
                  <a:cubicBezTo>
                    <a:pt x="5626" y="65"/>
                    <a:pt x="5401" y="1"/>
                    <a:pt x="517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3" name="Google Shape;3403;p57"/>
            <p:cNvSpPr/>
            <p:nvPr/>
          </p:nvSpPr>
          <p:spPr>
            <a:xfrm>
              <a:off x="2849250" y="5096175"/>
              <a:ext cx="87625" cy="156775"/>
            </a:xfrm>
            <a:custGeom>
              <a:avLst/>
              <a:gdLst/>
              <a:ahLst/>
              <a:cxnLst/>
              <a:rect l="l" t="t" r="r" b="b"/>
              <a:pathLst>
                <a:path w="3505" h="6271" extrusionOk="0">
                  <a:moveTo>
                    <a:pt x="2823" y="0"/>
                  </a:moveTo>
                  <a:cubicBezTo>
                    <a:pt x="2347" y="0"/>
                    <a:pt x="1770" y="91"/>
                    <a:pt x="1608" y="506"/>
                  </a:cubicBezTo>
                  <a:cubicBezTo>
                    <a:pt x="1319" y="1213"/>
                    <a:pt x="1" y="5167"/>
                    <a:pt x="162" y="6035"/>
                  </a:cubicBezTo>
                  <a:cubicBezTo>
                    <a:pt x="186" y="6200"/>
                    <a:pt x="254" y="6271"/>
                    <a:pt x="351" y="6271"/>
                  </a:cubicBezTo>
                  <a:cubicBezTo>
                    <a:pt x="766" y="6271"/>
                    <a:pt x="1718" y="4995"/>
                    <a:pt x="2187" y="4267"/>
                  </a:cubicBezTo>
                  <a:cubicBezTo>
                    <a:pt x="2765" y="3399"/>
                    <a:pt x="3505" y="56"/>
                    <a:pt x="3505" y="56"/>
                  </a:cubicBezTo>
                  <a:cubicBezTo>
                    <a:pt x="3505" y="56"/>
                    <a:pt x="3195" y="0"/>
                    <a:pt x="282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4" name="Google Shape;3404;p57"/>
            <p:cNvSpPr/>
            <p:nvPr/>
          </p:nvSpPr>
          <p:spPr>
            <a:xfrm>
              <a:off x="2846050" y="5089525"/>
              <a:ext cx="98050" cy="170375"/>
            </a:xfrm>
            <a:custGeom>
              <a:avLst/>
              <a:gdLst/>
              <a:ahLst/>
              <a:cxnLst/>
              <a:rect l="l" t="t" r="r" b="b"/>
              <a:pathLst>
                <a:path w="3922" h="6815" extrusionOk="0">
                  <a:moveTo>
                    <a:pt x="2795" y="541"/>
                  </a:moveTo>
                  <a:cubicBezTo>
                    <a:pt x="2839" y="541"/>
                    <a:pt x="2882" y="543"/>
                    <a:pt x="2925" y="547"/>
                  </a:cubicBezTo>
                  <a:lnTo>
                    <a:pt x="3302" y="547"/>
                  </a:lnTo>
                  <a:cubicBezTo>
                    <a:pt x="3285" y="622"/>
                    <a:pt x="3266" y="709"/>
                    <a:pt x="3247" y="804"/>
                  </a:cubicBezTo>
                  <a:cubicBezTo>
                    <a:pt x="3118" y="1286"/>
                    <a:pt x="2958" y="2058"/>
                    <a:pt x="2732" y="2765"/>
                  </a:cubicBezTo>
                  <a:cubicBezTo>
                    <a:pt x="2636" y="3118"/>
                    <a:pt x="2507" y="3440"/>
                    <a:pt x="2411" y="3729"/>
                  </a:cubicBezTo>
                  <a:cubicBezTo>
                    <a:pt x="2282" y="4018"/>
                    <a:pt x="2186" y="4276"/>
                    <a:pt x="2090" y="4404"/>
                  </a:cubicBezTo>
                  <a:cubicBezTo>
                    <a:pt x="1865" y="4758"/>
                    <a:pt x="1511" y="5240"/>
                    <a:pt x="1190" y="5626"/>
                  </a:cubicBezTo>
                  <a:cubicBezTo>
                    <a:pt x="997" y="5819"/>
                    <a:pt x="836" y="6011"/>
                    <a:pt x="707" y="6108"/>
                  </a:cubicBezTo>
                  <a:cubicBezTo>
                    <a:pt x="643" y="6172"/>
                    <a:pt x="579" y="6204"/>
                    <a:pt x="547" y="6236"/>
                  </a:cubicBezTo>
                  <a:cubicBezTo>
                    <a:pt x="547" y="6236"/>
                    <a:pt x="547" y="6172"/>
                    <a:pt x="547" y="6140"/>
                  </a:cubicBezTo>
                  <a:cubicBezTo>
                    <a:pt x="547" y="5883"/>
                    <a:pt x="611" y="5465"/>
                    <a:pt x="707" y="4983"/>
                  </a:cubicBezTo>
                  <a:cubicBezTo>
                    <a:pt x="1061" y="3504"/>
                    <a:pt x="1800" y="1350"/>
                    <a:pt x="1993" y="868"/>
                  </a:cubicBezTo>
                  <a:cubicBezTo>
                    <a:pt x="1993" y="804"/>
                    <a:pt x="2025" y="772"/>
                    <a:pt x="2090" y="708"/>
                  </a:cubicBezTo>
                  <a:cubicBezTo>
                    <a:pt x="2229" y="624"/>
                    <a:pt x="2513" y="541"/>
                    <a:pt x="2795" y="541"/>
                  </a:cubicBezTo>
                  <a:close/>
                  <a:moveTo>
                    <a:pt x="2925" y="0"/>
                  </a:moveTo>
                  <a:cubicBezTo>
                    <a:pt x="2700" y="0"/>
                    <a:pt x="2411" y="33"/>
                    <a:pt x="2122" y="97"/>
                  </a:cubicBezTo>
                  <a:cubicBezTo>
                    <a:pt x="1993" y="161"/>
                    <a:pt x="1865" y="225"/>
                    <a:pt x="1768" y="290"/>
                  </a:cubicBezTo>
                  <a:cubicBezTo>
                    <a:pt x="1640" y="386"/>
                    <a:pt x="1543" y="515"/>
                    <a:pt x="1479" y="675"/>
                  </a:cubicBezTo>
                  <a:cubicBezTo>
                    <a:pt x="1350" y="1029"/>
                    <a:pt x="965" y="2090"/>
                    <a:pt x="643" y="3215"/>
                  </a:cubicBezTo>
                  <a:cubicBezTo>
                    <a:pt x="482" y="3761"/>
                    <a:pt x="322" y="4340"/>
                    <a:pt x="193" y="4854"/>
                  </a:cubicBezTo>
                  <a:cubicBezTo>
                    <a:pt x="97" y="5368"/>
                    <a:pt x="0" y="5819"/>
                    <a:pt x="0" y="6140"/>
                  </a:cubicBezTo>
                  <a:cubicBezTo>
                    <a:pt x="0" y="6204"/>
                    <a:pt x="0" y="6269"/>
                    <a:pt x="32" y="6333"/>
                  </a:cubicBezTo>
                  <a:cubicBezTo>
                    <a:pt x="32" y="6461"/>
                    <a:pt x="65" y="6558"/>
                    <a:pt x="161" y="6654"/>
                  </a:cubicBezTo>
                  <a:cubicBezTo>
                    <a:pt x="225" y="6751"/>
                    <a:pt x="354" y="6815"/>
                    <a:pt x="482" y="6815"/>
                  </a:cubicBezTo>
                  <a:cubicBezTo>
                    <a:pt x="611" y="6815"/>
                    <a:pt x="707" y="6751"/>
                    <a:pt x="772" y="6719"/>
                  </a:cubicBezTo>
                  <a:cubicBezTo>
                    <a:pt x="1093" y="6526"/>
                    <a:pt x="1415" y="6204"/>
                    <a:pt x="1704" y="5819"/>
                  </a:cubicBezTo>
                  <a:cubicBezTo>
                    <a:pt x="2025" y="5433"/>
                    <a:pt x="2347" y="5015"/>
                    <a:pt x="2540" y="4693"/>
                  </a:cubicBezTo>
                  <a:cubicBezTo>
                    <a:pt x="2700" y="4436"/>
                    <a:pt x="2861" y="4051"/>
                    <a:pt x="3022" y="3601"/>
                  </a:cubicBezTo>
                  <a:cubicBezTo>
                    <a:pt x="3472" y="2283"/>
                    <a:pt x="3890" y="386"/>
                    <a:pt x="3890" y="386"/>
                  </a:cubicBezTo>
                  <a:cubicBezTo>
                    <a:pt x="3922" y="322"/>
                    <a:pt x="3890" y="225"/>
                    <a:pt x="3858" y="161"/>
                  </a:cubicBezTo>
                  <a:cubicBezTo>
                    <a:pt x="3825" y="129"/>
                    <a:pt x="3761" y="65"/>
                    <a:pt x="3665" y="65"/>
                  </a:cubicBezTo>
                  <a:cubicBezTo>
                    <a:pt x="3665" y="65"/>
                    <a:pt x="3343" y="0"/>
                    <a:pt x="292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5" name="Google Shape;3405;p57"/>
            <p:cNvSpPr/>
            <p:nvPr/>
          </p:nvSpPr>
          <p:spPr>
            <a:xfrm>
              <a:off x="2864525" y="5089350"/>
              <a:ext cx="148700" cy="160125"/>
            </a:xfrm>
            <a:custGeom>
              <a:avLst/>
              <a:gdLst/>
              <a:ahLst/>
              <a:cxnLst/>
              <a:rect l="l" t="t" r="r" b="b"/>
              <a:pathLst>
                <a:path w="5948" h="6405" extrusionOk="0">
                  <a:moveTo>
                    <a:pt x="3885" y="0"/>
                  </a:moveTo>
                  <a:cubicBezTo>
                    <a:pt x="3433" y="0"/>
                    <a:pt x="3044" y="82"/>
                    <a:pt x="2894" y="329"/>
                  </a:cubicBezTo>
                  <a:cubicBezTo>
                    <a:pt x="2444" y="1068"/>
                    <a:pt x="129" y="6147"/>
                    <a:pt x="129" y="6147"/>
                  </a:cubicBezTo>
                  <a:cubicBezTo>
                    <a:pt x="129" y="6147"/>
                    <a:pt x="1" y="6404"/>
                    <a:pt x="305" y="6404"/>
                  </a:cubicBezTo>
                  <a:cubicBezTo>
                    <a:pt x="458" y="6404"/>
                    <a:pt x="718" y="6340"/>
                    <a:pt x="1158" y="6147"/>
                  </a:cubicBezTo>
                  <a:cubicBezTo>
                    <a:pt x="2444" y="5568"/>
                    <a:pt x="5947" y="329"/>
                    <a:pt x="5947" y="329"/>
                  </a:cubicBezTo>
                  <a:cubicBezTo>
                    <a:pt x="5947" y="329"/>
                    <a:pt x="4790" y="0"/>
                    <a:pt x="388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6" name="Google Shape;3406;p57"/>
            <p:cNvSpPr/>
            <p:nvPr/>
          </p:nvSpPr>
          <p:spPr>
            <a:xfrm>
              <a:off x="2860500" y="5083100"/>
              <a:ext cx="159950" cy="173600"/>
            </a:xfrm>
            <a:custGeom>
              <a:avLst/>
              <a:gdLst/>
              <a:ahLst/>
              <a:cxnLst/>
              <a:rect l="l" t="t" r="r" b="b"/>
              <a:pathLst>
                <a:path w="6398" h="6944" extrusionOk="0">
                  <a:moveTo>
                    <a:pt x="4051" y="515"/>
                  </a:moveTo>
                  <a:cubicBezTo>
                    <a:pt x="4469" y="515"/>
                    <a:pt x="4983" y="611"/>
                    <a:pt x="5369" y="675"/>
                  </a:cubicBezTo>
                  <a:cubicBezTo>
                    <a:pt x="5479" y="694"/>
                    <a:pt x="5579" y="723"/>
                    <a:pt x="5669" y="750"/>
                  </a:cubicBezTo>
                  <a:lnTo>
                    <a:pt x="5669" y="750"/>
                  </a:lnTo>
                  <a:cubicBezTo>
                    <a:pt x="5579" y="888"/>
                    <a:pt x="5466" y="1060"/>
                    <a:pt x="5337" y="1254"/>
                  </a:cubicBezTo>
                  <a:cubicBezTo>
                    <a:pt x="4790" y="1993"/>
                    <a:pt x="3987" y="3150"/>
                    <a:pt x="3183" y="4147"/>
                  </a:cubicBezTo>
                  <a:cubicBezTo>
                    <a:pt x="2797" y="4629"/>
                    <a:pt x="2412" y="5111"/>
                    <a:pt x="2058" y="5465"/>
                  </a:cubicBezTo>
                  <a:cubicBezTo>
                    <a:pt x="1704" y="5818"/>
                    <a:pt x="1383" y="6076"/>
                    <a:pt x="1190" y="6172"/>
                  </a:cubicBezTo>
                  <a:cubicBezTo>
                    <a:pt x="906" y="6303"/>
                    <a:pt x="712" y="6360"/>
                    <a:pt x="585" y="6383"/>
                  </a:cubicBezTo>
                  <a:lnTo>
                    <a:pt x="585" y="6383"/>
                  </a:lnTo>
                  <a:cubicBezTo>
                    <a:pt x="653" y="6244"/>
                    <a:pt x="765" y="6012"/>
                    <a:pt x="901" y="5722"/>
                  </a:cubicBezTo>
                  <a:cubicBezTo>
                    <a:pt x="1222" y="4983"/>
                    <a:pt x="1769" y="3858"/>
                    <a:pt x="2219" y="2861"/>
                  </a:cubicBezTo>
                  <a:cubicBezTo>
                    <a:pt x="2476" y="2347"/>
                    <a:pt x="2701" y="1897"/>
                    <a:pt x="2862" y="1511"/>
                  </a:cubicBezTo>
                  <a:cubicBezTo>
                    <a:pt x="3055" y="1125"/>
                    <a:pt x="3215" y="836"/>
                    <a:pt x="3280" y="707"/>
                  </a:cubicBezTo>
                  <a:cubicBezTo>
                    <a:pt x="3312" y="675"/>
                    <a:pt x="3376" y="611"/>
                    <a:pt x="3505" y="579"/>
                  </a:cubicBezTo>
                  <a:cubicBezTo>
                    <a:pt x="3633" y="547"/>
                    <a:pt x="3826" y="515"/>
                    <a:pt x="4051" y="515"/>
                  </a:cubicBezTo>
                  <a:close/>
                  <a:moveTo>
                    <a:pt x="4051" y="0"/>
                  </a:moveTo>
                  <a:cubicBezTo>
                    <a:pt x="3794" y="0"/>
                    <a:pt x="3569" y="0"/>
                    <a:pt x="3344" y="64"/>
                  </a:cubicBezTo>
                  <a:cubicBezTo>
                    <a:pt x="3151" y="129"/>
                    <a:pt x="2958" y="225"/>
                    <a:pt x="2830" y="450"/>
                  </a:cubicBezTo>
                  <a:cubicBezTo>
                    <a:pt x="2701" y="643"/>
                    <a:pt x="2476" y="1093"/>
                    <a:pt x="2187" y="1672"/>
                  </a:cubicBezTo>
                  <a:cubicBezTo>
                    <a:pt x="1351" y="3440"/>
                    <a:pt x="33" y="6301"/>
                    <a:pt x="33" y="6301"/>
                  </a:cubicBezTo>
                  <a:cubicBezTo>
                    <a:pt x="33" y="6301"/>
                    <a:pt x="1" y="6365"/>
                    <a:pt x="1" y="6526"/>
                  </a:cubicBezTo>
                  <a:cubicBezTo>
                    <a:pt x="1" y="6590"/>
                    <a:pt x="1" y="6718"/>
                    <a:pt x="129" y="6815"/>
                  </a:cubicBezTo>
                  <a:cubicBezTo>
                    <a:pt x="226" y="6911"/>
                    <a:pt x="354" y="6943"/>
                    <a:pt x="451" y="6943"/>
                  </a:cubicBezTo>
                  <a:cubicBezTo>
                    <a:pt x="676" y="6943"/>
                    <a:pt x="965" y="6847"/>
                    <a:pt x="1415" y="6654"/>
                  </a:cubicBezTo>
                  <a:cubicBezTo>
                    <a:pt x="1833" y="6461"/>
                    <a:pt x="2283" y="6011"/>
                    <a:pt x="2797" y="5433"/>
                  </a:cubicBezTo>
                  <a:cubicBezTo>
                    <a:pt x="4372" y="3697"/>
                    <a:pt x="6333" y="740"/>
                    <a:pt x="6333" y="740"/>
                  </a:cubicBezTo>
                  <a:cubicBezTo>
                    <a:pt x="6398" y="643"/>
                    <a:pt x="6398" y="579"/>
                    <a:pt x="6365" y="482"/>
                  </a:cubicBezTo>
                  <a:cubicBezTo>
                    <a:pt x="6333" y="418"/>
                    <a:pt x="6269" y="354"/>
                    <a:pt x="6173" y="322"/>
                  </a:cubicBezTo>
                  <a:cubicBezTo>
                    <a:pt x="6173" y="322"/>
                    <a:pt x="5015" y="0"/>
                    <a:pt x="40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7" name="Google Shape;3407;p57"/>
            <p:cNvSpPr/>
            <p:nvPr/>
          </p:nvSpPr>
          <p:spPr>
            <a:xfrm>
              <a:off x="2874975" y="5075450"/>
              <a:ext cx="1043925" cy="240775"/>
            </a:xfrm>
            <a:custGeom>
              <a:avLst/>
              <a:gdLst/>
              <a:ahLst/>
              <a:cxnLst/>
              <a:rect l="l" t="t" r="r" b="b"/>
              <a:pathLst>
                <a:path w="41757" h="9631" extrusionOk="0">
                  <a:moveTo>
                    <a:pt x="7148" y="0"/>
                  </a:moveTo>
                  <a:cubicBezTo>
                    <a:pt x="5926" y="0"/>
                    <a:pt x="4749" y="946"/>
                    <a:pt x="4211" y="1753"/>
                  </a:cubicBezTo>
                  <a:cubicBezTo>
                    <a:pt x="3633" y="2621"/>
                    <a:pt x="0" y="7282"/>
                    <a:pt x="0" y="7282"/>
                  </a:cubicBezTo>
                  <a:lnTo>
                    <a:pt x="868" y="7571"/>
                  </a:lnTo>
                  <a:lnTo>
                    <a:pt x="5979" y="3521"/>
                  </a:lnTo>
                  <a:cubicBezTo>
                    <a:pt x="5979" y="3521"/>
                    <a:pt x="8744" y="3360"/>
                    <a:pt x="9612" y="3360"/>
                  </a:cubicBezTo>
                  <a:cubicBezTo>
                    <a:pt x="10480" y="3360"/>
                    <a:pt x="7136" y="5256"/>
                    <a:pt x="6108" y="5417"/>
                  </a:cubicBezTo>
                  <a:cubicBezTo>
                    <a:pt x="5111" y="5546"/>
                    <a:pt x="3922" y="5706"/>
                    <a:pt x="4083" y="6285"/>
                  </a:cubicBezTo>
                  <a:cubicBezTo>
                    <a:pt x="4211" y="6864"/>
                    <a:pt x="6847" y="6992"/>
                    <a:pt x="7426" y="6992"/>
                  </a:cubicBezTo>
                  <a:cubicBezTo>
                    <a:pt x="8004" y="6992"/>
                    <a:pt x="12087" y="5546"/>
                    <a:pt x="12087" y="5546"/>
                  </a:cubicBezTo>
                  <a:cubicBezTo>
                    <a:pt x="12087" y="5546"/>
                    <a:pt x="13115" y="5546"/>
                    <a:pt x="14401" y="5706"/>
                  </a:cubicBezTo>
                  <a:cubicBezTo>
                    <a:pt x="14479" y="5714"/>
                    <a:pt x="14560" y="5718"/>
                    <a:pt x="14644" y="5718"/>
                  </a:cubicBezTo>
                  <a:cubicBezTo>
                    <a:pt x="15987" y="5718"/>
                    <a:pt x="18066" y="4806"/>
                    <a:pt x="18066" y="4806"/>
                  </a:cubicBezTo>
                  <a:cubicBezTo>
                    <a:pt x="18066" y="4806"/>
                    <a:pt x="38208" y="9631"/>
                    <a:pt x="40116" y="9631"/>
                  </a:cubicBezTo>
                  <a:cubicBezTo>
                    <a:pt x="40141" y="9631"/>
                    <a:pt x="40162" y="9630"/>
                    <a:pt x="40181" y="9628"/>
                  </a:cubicBezTo>
                  <a:cubicBezTo>
                    <a:pt x="41660" y="9467"/>
                    <a:pt x="41756" y="1849"/>
                    <a:pt x="36838" y="885"/>
                  </a:cubicBezTo>
                  <a:lnTo>
                    <a:pt x="20251" y="2492"/>
                  </a:lnTo>
                  <a:cubicBezTo>
                    <a:pt x="20251" y="2492"/>
                    <a:pt x="8744" y="145"/>
                    <a:pt x="7426" y="17"/>
                  </a:cubicBezTo>
                  <a:cubicBezTo>
                    <a:pt x="7333" y="6"/>
                    <a:pt x="7240" y="0"/>
                    <a:pt x="714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8" name="Google Shape;3408;p57"/>
            <p:cNvSpPr/>
            <p:nvPr/>
          </p:nvSpPr>
          <p:spPr>
            <a:xfrm>
              <a:off x="2867750" y="5068625"/>
              <a:ext cx="1040700" cy="253975"/>
            </a:xfrm>
            <a:custGeom>
              <a:avLst/>
              <a:gdLst/>
              <a:ahLst/>
              <a:cxnLst/>
              <a:rect l="l" t="t" r="r" b="b"/>
              <a:pathLst>
                <a:path w="41628" h="10159" extrusionOk="0">
                  <a:moveTo>
                    <a:pt x="9772" y="3633"/>
                  </a:moveTo>
                  <a:lnTo>
                    <a:pt x="9788" y="3638"/>
                  </a:lnTo>
                  <a:lnTo>
                    <a:pt x="9788" y="3638"/>
                  </a:lnTo>
                  <a:cubicBezTo>
                    <a:pt x="9787" y="3638"/>
                    <a:pt x="9787" y="3639"/>
                    <a:pt x="9787" y="3639"/>
                  </a:cubicBezTo>
                  <a:lnTo>
                    <a:pt x="9787" y="3639"/>
                  </a:lnTo>
                  <a:lnTo>
                    <a:pt x="9772" y="3633"/>
                  </a:lnTo>
                  <a:close/>
                  <a:moveTo>
                    <a:pt x="7683" y="547"/>
                  </a:moveTo>
                  <a:cubicBezTo>
                    <a:pt x="8004" y="579"/>
                    <a:pt x="8968" y="772"/>
                    <a:pt x="10222" y="997"/>
                  </a:cubicBezTo>
                  <a:cubicBezTo>
                    <a:pt x="12119" y="1351"/>
                    <a:pt x="14690" y="1865"/>
                    <a:pt x="16780" y="2283"/>
                  </a:cubicBezTo>
                  <a:cubicBezTo>
                    <a:pt x="17808" y="2476"/>
                    <a:pt x="18740" y="2669"/>
                    <a:pt x="19415" y="2797"/>
                  </a:cubicBezTo>
                  <a:cubicBezTo>
                    <a:pt x="20058" y="2958"/>
                    <a:pt x="20476" y="3022"/>
                    <a:pt x="20476" y="3022"/>
                  </a:cubicBezTo>
                  <a:lnTo>
                    <a:pt x="20573" y="3022"/>
                  </a:lnTo>
                  <a:lnTo>
                    <a:pt x="37116" y="1419"/>
                  </a:lnTo>
                  <a:lnTo>
                    <a:pt x="37116" y="1419"/>
                  </a:lnTo>
                  <a:cubicBezTo>
                    <a:pt x="38583" y="1713"/>
                    <a:pt x="39541" y="2642"/>
                    <a:pt x="40181" y="3794"/>
                  </a:cubicBezTo>
                  <a:cubicBezTo>
                    <a:pt x="40824" y="4951"/>
                    <a:pt x="41081" y="6333"/>
                    <a:pt x="41081" y="7458"/>
                  </a:cubicBezTo>
                  <a:cubicBezTo>
                    <a:pt x="41081" y="8133"/>
                    <a:pt x="41016" y="8680"/>
                    <a:pt x="40856" y="9065"/>
                  </a:cubicBezTo>
                  <a:cubicBezTo>
                    <a:pt x="40791" y="9258"/>
                    <a:pt x="40727" y="9419"/>
                    <a:pt x="40631" y="9515"/>
                  </a:cubicBezTo>
                  <a:cubicBezTo>
                    <a:pt x="40566" y="9612"/>
                    <a:pt x="40502" y="9612"/>
                    <a:pt x="40470" y="9644"/>
                  </a:cubicBezTo>
                  <a:lnTo>
                    <a:pt x="40406" y="9644"/>
                  </a:lnTo>
                  <a:cubicBezTo>
                    <a:pt x="40213" y="9644"/>
                    <a:pt x="39666" y="9548"/>
                    <a:pt x="38927" y="9419"/>
                  </a:cubicBezTo>
                  <a:cubicBezTo>
                    <a:pt x="36356" y="8969"/>
                    <a:pt x="31245" y="7812"/>
                    <a:pt x="26744" y="6783"/>
                  </a:cubicBezTo>
                  <a:cubicBezTo>
                    <a:pt x="24494" y="6269"/>
                    <a:pt x="22405" y="5787"/>
                    <a:pt x="20894" y="5433"/>
                  </a:cubicBezTo>
                  <a:cubicBezTo>
                    <a:pt x="19383" y="5047"/>
                    <a:pt x="18419" y="4822"/>
                    <a:pt x="18419" y="4822"/>
                  </a:cubicBezTo>
                  <a:cubicBezTo>
                    <a:pt x="18355" y="4822"/>
                    <a:pt x="18290" y="4822"/>
                    <a:pt x="18226" y="4854"/>
                  </a:cubicBezTo>
                  <a:cubicBezTo>
                    <a:pt x="18226" y="4854"/>
                    <a:pt x="18194" y="4854"/>
                    <a:pt x="18162" y="4887"/>
                  </a:cubicBezTo>
                  <a:cubicBezTo>
                    <a:pt x="17969" y="4951"/>
                    <a:pt x="17422" y="5176"/>
                    <a:pt x="16812" y="5369"/>
                  </a:cubicBezTo>
                  <a:cubicBezTo>
                    <a:pt x="16201" y="5562"/>
                    <a:pt x="15526" y="5722"/>
                    <a:pt x="14979" y="5722"/>
                  </a:cubicBezTo>
                  <a:cubicBezTo>
                    <a:pt x="14883" y="5722"/>
                    <a:pt x="14819" y="5722"/>
                    <a:pt x="14722" y="5690"/>
                  </a:cubicBezTo>
                  <a:cubicBezTo>
                    <a:pt x="13404" y="5562"/>
                    <a:pt x="12376" y="5562"/>
                    <a:pt x="12376" y="5562"/>
                  </a:cubicBezTo>
                  <a:lnTo>
                    <a:pt x="12279" y="5562"/>
                  </a:lnTo>
                  <a:cubicBezTo>
                    <a:pt x="12279" y="5562"/>
                    <a:pt x="12022" y="5658"/>
                    <a:pt x="11636" y="5787"/>
                  </a:cubicBezTo>
                  <a:cubicBezTo>
                    <a:pt x="11058" y="6012"/>
                    <a:pt x="10158" y="6301"/>
                    <a:pt x="9354" y="6558"/>
                  </a:cubicBezTo>
                  <a:cubicBezTo>
                    <a:pt x="8968" y="6687"/>
                    <a:pt x="8583" y="6815"/>
                    <a:pt x="8293" y="6880"/>
                  </a:cubicBezTo>
                  <a:cubicBezTo>
                    <a:pt x="8133" y="6912"/>
                    <a:pt x="8004" y="6944"/>
                    <a:pt x="7908" y="6976"/>
                  </a:cubicBezTo>
                  <a:cubicBezTo>
                    <a:pt x="7811" y="7008"/>
                    <a:pt x="7715" y="7008"/>
                    <a:pt x="7715" y="7008"/>
                  </a:cubicBezTo>
                  <a:cubicBezTo>
                    <a:pt x="7425" y="7008"/>
                    <a:pt x="6654" y="6976"/>
                    <a:pt x="5915" y="6880"/>
                  </a:cubicBezTo>
                  <a:cubicBezTo>
                    <a:pt x="5561" y="6815"/>
                    <a:pt x="5208" y="6751"/>
                    <a:pt x="4950" y="6655"/>
                  </a:cubicBezTo>
                  <a:cubicBezTo>
                    <a:pt x="4822" y="6622"/>
                    <a:pt x="4725" y="6558"/>
                    <a:pt x="4693" y="6526"/>
                  </a:cubicBezTo>
                  <a:lnTo>
                    <a:pt x="4629" y="6494"/>
                  </a:lnTo>
                  <a:lnTo>
                    <a:pt x="4629" y="6462"/>
                  </a:lnTo>
                  <a:cubicBezTo>
                    <a:pt x="4629" y="6430"/>
                    <a:pt x="4629" y="6430"/>
                    <a:pt x="4693" y="6365"/>
                  </a:cubicBezTo>
                  <a:cubicBezTo>
                    <a:pt x="4822" y="6269"/>
                    <a:pt x="5079" y="6172"/>
                    <a:pt x="5400" y="6108"/>
                  </a:cubicBezTo>
                  <a:cubicBezTo>
                    <a:pt x="5722" y="6044"/>
                    <a:pt x="6075" y="5979"/>
                    <a:pt x="6429" y="5947"/>
                  </a:cubicBezTo>
                  <a:cubicBezTo>
                    <a:pt x="6718" y="5883"/>
                    <a:pt x="7072" y="5787"/>
                    <a:pt x="7458" y="5594"/>
                  </a:cubicBezTo>
                  <a:cubicBezTo>
                    <a:pt x="8036" y="5369"/>
                    <a:pt x="8743" y="5015"/>
                    <a:pt x="9258" y="4662"/>
                  </a:cubicBezTo>
                  <a:cubicBezTo>
                    <a:pt x="9547" y="4501"/>
                    <a:pt x="9772" y="4340"/>
                    <a:pt x="9965" y="4212"/>
                  </a:cubicBezTo>
                  <a:cubicBezTo>
                    <a:pt x="10029" y="4147"/>
                    <a:pt x="10126" y="4083"/>
                    <a:pt x="10190" y="4019"/>
                  </a:cubicBezTo>
                  <a:lnTo>
                    <a:pt x="10254" y="3890"/>
                  </a:lnTo>
                  <a:cubicBezTo>
                    <a:pt x="10286" y="3858"/>
                    <a:pt x="10318" y="3794"/>
                    <a:pt x="10318" y="3697"/>
                  </a:cubicBezTo>
                  <a:cubicBezTo>
                    <a:pt x="10318" y="3633"/>
                    <a:pt x="10286" y="3569"/>
                    <a:pt x="10254" y="3536"/>
                  </a:cubicBezTo>
                  <a:cubicBezTo>
                    <a:pt x="10190" y="3440"/>
                    <a:pt x="10126" y="3408"/>
                    <a:pt x="10061" y="3376"/>
                  </a:cubicBezTo>
                  <a:lnTo>
                    <a:pt x="9901" y="3376"/>
                  </a:lnTo>
                  <a:cubicBezTo>
                    <a:pt x="9001" y="3376"/>
                    <a:pt x="6236" y="3504"/>
                    <a:pt x="6236" y="3504"/>
                  </a:cubicBezTo>
                  <a:cubicBezTo>
                    <a:pt x="6204" y="3504"/>
                    <a:pt x="6140" y="3536"/>
                    <a:pt x="6108" y="3569"/>
                  </a:cubicBezTo>
                  <a:lnTo>
                    <a:pt x="1093" y="7555"/>
                  </a:lnTo>
                  <a:lnTo>
                    <a:pt x="745" y="7444"/>
                  </a:lnTo>
                  <a:lnTo>
                    <a:pt x="745" y="7444"/>
                  </a:lnTo>
                  <a:cubicBezTo>
                    <a:pt x="1073" y="7011"/>
                    <a:pt x="1711" y="6173"/>
                    <a:pt x="2379" y="5304"/>
                  </a:cubicBezTo>
                  <a:cubicBezTo>
                    <a:pt x="2893" y="4662"/>
                    <a:pt x="3407" y="3987"/>
                    <a:pt x="3825" y="3440"/>
                  </a:cubicBezTo>
                  <a:cubicBezTo>
                    <a:pt x="4243" y="2861"/>
                    <a:pt x="4565" y="2411"/>
                    <a:pt x="4725" y="2186"/>
                  </a:cubicBezTo>
                  <a:cubicBezTo>
                    <a:pt x="4983" y="1801"/>
                    <a:pt x="5400" y="1383"/>
                    <a:pt x="5883" y="1061"/>
                  </a:cubicBezTo>
                  <a:cubicBezTo>
                    <a:pt x="6365" y="740"/>
                    <a:pt x="6911" y="547"/>
                    <a:pt x="7458" y="547"/>
                  </a:cubicBezTo>
                  <a:close/>
                  <a:moveTo>
                    <a:pt x="7458" y="1"/>
                  </a:moveTo>
                  <a:cubicBezTo>
                    <a:pt x="6783" y="1"/>
                    <a:pt x="6140" y="258"/>
                    <a:pt x="5593" y="611"/>
                  </a:cubicBezTo>
                  <a:cubicBezTo>
                    <a:pt x="5047" y="997"/>
                    <a:pt x="4597" y="1447"/>
                    <a:pt x="4275" y="1897"/>
                  </a:cubicBezTo>
                  <a:cubicBezTo>
                    <a:pt x="4147" y="2090"/>
                    <a:pt x="3825" y="2540"/>
                    <a:pt x="3407" y="3119"/>
                  </a:cubicBezTo>
                  <a:cubicBezTo>
                    <a:pt x="2765" y="3954"/>
                    <a:pt x="1929" y="5015"/>
                    <a:pt x="1254" y="5883"/>
                  </a:cubicBezTo>
                  <a:cubicBezTo>
                    <a:pt x="579" y="6751"/>
                    <a:pt x="64" y="7394"/>
                    <a:pt x="64" y="7394"/>
                  </a:cubicBezTo>
                  <a:cubicBezTo>
                    <a:pt x="32" y="7458"/>
                    <a:pt x="0" y="7555"/>
                    <a:pt x="32" y="7651"/>
                  </a:cubicBezTo>
                  <a:cubicBezTo>
                    <a:pt x="64" y="7715"/>
                    <a:pt x="129" y="7780"/>
                    <a:pt x="193" y="7812"/>
                  </a:cubicBezTo>
                  <a:lnTo>
                    <a:pt x="1061" y="8101"/>
                  </a:lnTo>
                  <a:cubicBezTo>
                    <a:pt x="1101" y="8114"/>
                    <a:pt x="1141" y="8122"/>
                    <a:pt x="1178" y="8122"/>
                  </a:cubicBezTo>
                  <a:cubicBezTo>
                    <a:pt x="1232" y="8122"/>
                    <a:pt x="1280" y="8107"/>
                    <a:pt x="1318" y="8069"/>
                  </a:cubicBezTo>
                  <a:lnTo>
                    <a:pt x="6353" y="4047"/>
                  </a:lnTo>
                  <a:lnTo>
                    <a:pt x="6353" y="4047"/>
                  </a:lnTo>
                  <a:cubicBezTo>
                    <a:pt x="6564" y="4038"/>
                    <a:pt x="7141" y="4012"/>
                    <a:pt x="7779" y="3987"/>
                  </a:cubicBezTo>
                  <a:cubicBezTo>
                    <a:pt x="8340" y="3963"/>
                    <a:pt x="8986" y="3923"/>
                    <a:pt x="9457" y="3903"/>
                  </a:cubicBezTo>
                  <a:lnTo>
                    <a:pt x="9457" y="3903"/>
                  </a:lnTo>
                  <a:cubicBezTo>
                    <a:pt x="9107" y="4155"/>
                    <a:pt x="8566" y="4490"/>
                    <a:pt x="8004" y="4758"/>
                  </a:cubicBezTo>
                  <a:cubicBezTo>
                    <a:pt x="7683" y="4919"/>
                    <a:pt x="7329" y="5079"/>
                    <a:pt x="7040" y="5208"/>
                  </a:cubicBezTo>
                  <a:cubicBezTo>
                    <a:pt x="6750" y="5304"/>
                    <a:pt x="6525" y="5401"/>
                    <a:pt x="6365" y="5401"/>
                  </a:cubicBezTo>
                  <a:cubicBezTo>
                    <a:pt x="5883" y="5465"/>
                    <a:pt x="5368" y="5562"/>
                    <a:pt x="4950" y="5658"/>
                  </a:cubicBezTo>
                  <a:cubicBezTo>
                    <a:pt x="4725" y="5722"/>
                    <a:pt x="4532" y="5819"/>
                    <a:pt x="4372" y="5915"/>
                  </a:cubicBezTo>
                  <a:cubicBezTo>
                    <a:pt x="4211" y="6044"/>
                    <a:pt x="4082" y="6237"/>
                    <a:pt x="4082" y="6462"/>
                  </a:cubicBezTo>
                  <a:cubicBezTo>
                    <a:pt x="4082" y="6494"/>
                    <a:pt x="4082" y="6558"/>
                    <a:pt x="4115" y="6622"/>
                  </a:cubicBezTo>
                  <a:cubicBezTo>
                    <a:pt x="4147" y="6783"/>
                    <a:pt x="4275" y="6880"/>
                    <a:pt x="4372" y="6976"/>
                  </a:cubicBezTo>
                  <a:cubicBezTo>
                    <a:pt x="4565" y="7105"/>
                    <a:pt x="4854" y="7201"/>
                    <a:pt x="5143" y="7265"/>
                  </a:cubicBezTo>
                  <a:cubicBezTo>
                    <a:pt x="6043" y="7490"/>
                    <a:pt x="7297" y="7555"/>
                    <a:pt x="7715" y="7555"/>
                  </a:cubicBezTo>
                  <a:cubicBezTo>
                    <a:pt x="7843" y="7555"/>
                    <a:pt x="7972" y="7522"/>
                    <a:pt x="8133" y="7490"/>
                  </a:cubicBezTo>
                  <a:cubicBezTo>
                    <a:pt x="8743" y="7330"/>
                    <a:pt x="9836" y="6976"/>
                    <a:pt x="10769" y="6655"/>
                  </a:cubicBezTo>
                  <a:cubicBezTo>
                    <a:pt x="11669" y="6365"/>
                    <a:pt x="12472" y="6076"/>
                    <a:pt x="12472" y="6076"/>
                  </a:cubicBezTo>
                  <a:lnTo>
                    <a:pt x="12536" y="6076"/>
                  </a:lnTo>
                  <a:cubicBezTo>
                    <a:pt x="12890" y="6108"/>
                    <a:pt x="13694" y="6140"/>
                    <a:pt x="14690" y="6237"/>
                  </a:cubicBezTo>
                  <a:lnTo>
                    <a:pt x="14979" y="6237"/>
                  </a:lnTo>
                  <a:cubicBezTo>
                    <a:pt x="15719" y="6237"/>
                    <a:pt x="16555" y="6012"/>
                    <a:pt x="17262" y="5787"/>
                  </a:cubicBezTo>
                  <a:cubicBezTo>
                    <a:pt x="17803" y="5606"/>
                    <a:pt x="18240" y="5426"/>
                    <a:pt x="18393" y="5362"/>
                  </a:cubicBezTo>
                  <a:lnTo>
                    <a:pt x="18393" y="5362"/>
                  </a:lnTo>
                  <a:cubicBezTo>
                    <a:pt x="19131" y="5541"/>
                    <a:pt x="23746" y="6658"/>
                    <a:pt x="28577" y="7747"/>
                  </a:cubicBezTo>
                  <a:cubicBezTo>
                    <a:pt x="31212" y="8358"/>
                    <a:pt x="33913" y="8969"/>
                    <a:pt x="36066" y="9419"/>
                  </a:cubicBezTo>
                  <a:cubicBezTo>
                    <a:pt x="37159" y="9644"/>
                    <a:pt x="38091" y="9837"/>
                    <a:pt x="38831" y="9965"/>
                  </a:cubicBezTo>
                  <a:cubicBezTo>
                    <a:pt x="39602" y="10094"/>
                    <a:pt x="40116" y="10158"/>
                    <a:pt x="40406" y="10158"/>
                  </a:cubicBezTo>
                  <a:lnTo>
                    <a:pt x="40502" y="10158"/>
                  </a:lnTo>
                  <a:cubicBezTo>
                    <a:pt x="40727" y="10158"/>
                    <a:pt x="40920" y="10030"/>
                    <a:pt x="41049" y="9869"/>
                  </a:cubicBezTo>
                  <a:cubicBezTo>
                    <a:pt x="41241" y="9612"/>
                    <a:pt x="41370" y="9290"/>
                    <a:pt x="41466" y="8872"/>
                  </a:cubicBezTo>
                  <a:cubicBezTo>
                    <a:pt x="41563" y="8487"/>
                    <a:pt x="41627" y="8005"/>
                    <a:pt x="41627" y="7458"/>
                  </a:cubicBezTo>
                  <a:cubicBezTo>
                    <a:pt x="41627" y="6237"/>
                    <a:pt x="41338" y="4790"/>
                    <a:pt x="40663" y="3536"/>
                  </a:cubicBezTo>
                  <a:cubicBezTo>
                    <a:pt x="39956" y="2283"/>
                    <a:pt x="38831" y="1222"/>
                    <a:pt x="37191" y="901"/>
                  </a:cubicBezTo>
                  <a:lnTo>
                    <a:pt x="37095" y="901"/>
                  </a:lnTo>
                  <a:lnTo>
                    <a:pt x="20552" y="2504"/>
                  </a:lnTo>
                  <a:lnTo>
                    <a:pt x="20552" y="2504"/>
                  </a:lnTo>
                  <a:cubicBezTo>
                    <a:pt x="20288" y="2450"/>
                    <a:pt x="17560" y="1899"/>
                    <a:pt x="14658" y="1319"/>
                  </a:cubicBezTo>
                  <a:cubicBezTo>
                    <a:pt x="13147" y="1029"/>
                    <a:pt x="11572" y="708"/>
                    <a:pt x="10318" y="483"/>
                  </a:cubicBezTo>
                  <a:cubicBezTo>
                    <a:pt x="9065" y="226"/>
                    <a:pt x="8101" y="65"/>
                    <a:pt x="7747" y="33"/>
                  </a:cubicBezTo>
                  <a:cubicBezTo>
                    <a:pt x="7650" y="1"/>
                    <a:pt x="7554" y="1"/>
                    <a:pt x="74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9" name="Google Shape;3409;p57"/>
            <p:cNvSpPr/>
            <p:nvPr/>
          </p:nvSpPr>
          <p:spPr>
            <a:xfrm>
              <a:off x="4233075" y="4101575"/>
              <a:ext cx="677475" cy="1267625"/>
            </a:xfrm>
            <a:custGeom>
              <a:avLst/>
              <a:gdLst/>
              <a:ahLst/>
              <a:cxnLst/>
              <a:rect l="l" t="t" r="r" b="b"/>
              <a:pathLst>
                <a:path w="27099" h="50705" extrusionOk="0">
                  <a:moveTo>
                    <a:pt x="17643" y="0"/>
                  </a:moveTo>
                  <a:cubicBezTo>
                    <a:pt x="10633" y="0"/>
                    <a:pt x="2797" y="6795"/>
                    <a:pt x="2797" y="6795"/>
                  </a:cubicBezTo>
                  <a:lnTo>
                    <a:pt x="1" y="50705"/>
                  </a:lnTo>
                  <a:lnTo>
                    <a:pt x="21087" y="50705"/>
                  </a:lnTo>
                  <a:lnTo>
                    <a:pt x="27098" y="4320"/>
                  </a:lnTo>
                  <a:cubicBezTo>
                    <a:pt x="27098" y="4320"/>
                    <a:pt x="25298" y="366"/>
                    <a:pt x="18162" y="13"/>
                  </a:cubicBezTo>
                  <a:cubicBezTo>
                    <a:pt x="17990" y="4"/>
                    <a:pt x="17817" y="0"/>
                    <a:pt x="1764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0" name="Google Shape;3410;p57"/>
            <p:cNvSpPr/>
            <p:nvPr/>
          </p:nvSpPr>
          <p:spPr>
            <a:xfrm>
              <a:off x="4226650" y="4094650"/>
              <a:ext cx="690325" cy="1280975"/>
            </a:xfrm>
            <a:custGeom>
              <a:avLst/>
              <a:gdLst/>
              <a:ahLst/>
              <a:cxnLst/>
              <a:rect l="l" t="t" r="r" b="b"/>
              <a:pathLst>
                <a:path w="27613" h="51239" extrusionOk="0">
                  <a:moveTo>
                    <a:pt x="17905" y="547"/>
                  </a:moveTo>
                  <a:cubicBezTo>
                    <a:pt x="18066" y="547"/>
                    <a:pt x="18226" y="547"/>
                    <a:pt x="18419" y="579"/>
                  </a:cubicBezTo>
                  <a:cubicBezTo>
                    <a:pt x="21923" y="740"/>
                    <a:pt x="24109" y="1801"/>
                    <a:pt x="25395" y="2797"/>
                  </a:cubicBezTo>
                  <a:cubicBezTo>
                    <a:pt x="26037" y="3279"/>
                    <a:pt x="26487" y="3761"/>
                    <a:pt x="26745" y="4115"/>
                  </a:cubicBezTo>
                  <a:cubicBezTo>
                    <a:pt x="26873" y="4308"/>
                    <a:pt x="26970" y="4436"/>
                    <a:pt x="27034" y="4533"/>
                  </a:cubicBezTo>
                  <a:cubicBezTo>
                    <a:pt x="27060" y="4586"/>
                    <a:pt x="27065" y="4617"/>
                    <a:pt x="27084" y="4644"/>
                  </a:cubicBezTo>
                  <a:lnTo>
                    <a:pt x="27084" y="4644"/>
                  </a:lnTo>
                  <a:lnTo>
                    <a:pt x="21119" y="50692"/>
                  </a:lnTo>
                  <a:lnTo>
                    <a:pt x="547" y="50692"/>
                  </a:lnTo>
                  <a:lnTo>
                    <a:pt x="3339" y="7179"/>
                  </a:lnTo>
                  <a:lnTo>
                    <a:pt x="3339" y="7179"/>
                  </a:lnTo>
                  <a:cubicBezTo>
                    <a:pt x="3838" y="6784"/>
                    <a:pt x="5838" y="5146"/>
                    <a:pt x="8519" y="3601"/>
                  </a:cubicBezTo>
                  <a:cubicBezTo>
                    <a:pt x="11251" y="2026"/>
                    <a:pt x="14690" y="547"/>
                    <a:pt x="17905" y="547"/>
                  </a:cubicBezTo>
                  <a:close/>
                  <a:moveTo>
                    <a:pt x="17905" y="0"/>
                  </a:moveTo>
                  <a:cubicBezTo>
                    <a:pt x="14305" y="33"/>
                    <a:pt x="10576" y="1736"/>
                    <a:pt x="7715" y="3440"/>
                  </a:cubicBezTo>
                  <a:cubicBezTo>
                    <a:pt x="4854" y="5176"/>
                    <a:pt x="2893" y="6879"/>
                    <a:pt x="2893" y="6879"/>
                  </a:cubicBezTo>
                  <a:cubicBezTo>
                    <a:pt x="2829" y="6912"/>
                    <a:pt x="2797" y="7008"/>
                    <a:pt x="2797" y="7072"/>
                  </a:cubicBezTo>
                  <a:lnTo>
                    <a:pt x="0" y="50950"/>
                  </a:lnTo>
                  <a:cubicBezTo>
                    <a:pt x="0" y="51046"/>
                    <a:pt x="33" y="51110"/>
                    <a:pt x="65" y="51142"/>
                  </a:cubicBezTo>
                  <a:cubicBezTo>
                    <a:pt x="129" y="51207"/>
                    <a:pt x="193" y="51239"/>
                    <a:pt x="258" y="51239"/>
                  </a:cubicBezTo>
                  <a:lnTo>
                    <a:pt x="21344" y="51239"/>
                  </a:lnTo>
                  <a:cubicBezTo>
                    <a:pt x="21473" y="51239"/>
                    <a:pt x="21601" y="51142"/>
                    <a:pt x="21601" y="51014"/>
                  </a:cubicBezTo>
                  <a:lnTo>
                    <a:pt x="27613" y="4629"/>
                  </a:lnTo>
                  <a:cubicBezTo>
                    <a:pt x="27613" y="4565"/>
                    <a:pt x="27613" y="4501"/>
                    <a:pt x="27580" y="4469"/>
                  </a:cubicBezTo>
                  <a:cubicBezTo>
                    <a:pt x="27580" y="4436"/>
                    <a:pt x="27098" y="3408"/>
                    <a:pt x="25716" y="2347"/>
                  </a:cubicBezTo>
                  <a:cubicBezTo>
                    <a:pt x="24334" y="1286"/>
                    <a:pt x="22052" y="193"/>
                    <a:pt x="18419" y="33"/>
                  </a:cubicBezTo>
                  <a:cubicBezTo>
                    <a:pt x="18258" y="33"/>
                    <a:pt x="18066" y="0"/>
                    <a:pt x="179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1" name="Google Shape;3411;p57"/>
            <p:cNvSpPr/>
            <p:nvPr/>
          </p:nvSpPr>
          <p:spPr>
            <a:xfrm>
              <a:off x="4030575" y="4125175"/>
              <a:ext cx="497450" cy="1244825"/>
            </a:xfrm>
            <a:custGeom>
              <a:avLst/>
              <a:gdLst/>
              <a:ahLst/>
              <a:cxnLst/>
              <a:rect l="l" t="t" r="r" b="b"/>
              <a:pathLst>
                <a:path w="19898" h="49793" extrusionOk="0">
                  <a:moveTo>
                    <a:pt x="18869" y="1"/>
                  </a:moveTo>
                  <a:cubicBezTo>
                    <a:pt x="18869" y="1"/>
                    <a:pt x="3568" y="6430"/>
                    <a:pt x="3568" y="7426"/>
                  </a:cubicBezTo>
                  <a:cubicBezTo>
                    <a:pt x="3568" y="8455"/>
                    <a:pt x="3729" y="8037"/>
                    <a:pt x="3729" y="10062"/>
                  </a:cubicBezTo>
                  <a:cubicBezTo>
                    <a:pt x="3729" y="11959"/>
                    <a:pt x="482" y="44907"/>
                    <a:pt x="0" y="49793"/>
                  </a:cubicBezTo>
                  <a:lnTo>
                    <a:pt x="11251" y="49793"/>
                  </a:lnTo>
                  <a:cubicBezTo>
                    <a:pt x="11958" y="45260"/>
                    <a:pt x="16490" y="16748"/>
                    <a:pt x="17422" y="13116"/>
                  </a:cubicBezTo>
                  <a:cubicBezTo>
                    <a:pt x="18451" y="9194"/>
                    <a:pt x="19898" y="5851"/>
                    <a:pt x="19898" y="5851"/>
                  </a:cubicBezTo>
                  <a:lnTo>
                    <a:pt x="188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2" name="Google Shape;3412;p57"/>
            <p:cNvSpPr/>
            <p:nvPr/>
          </p:nvSpPr>
          <p:spPr>
            <a:xfrm>
              <a:off x="4023325" y="4118950"/>
              <a:ext cx="511125" cy="1257475"/>
            </a:xfrm>
            <a:custGeom>
              <a:avLst/>
              <a:gdLst/>
              <a:ahLst/>
              <a:cxnLst/>
              <a:rect l="l" t="t" r="r" b="b"/>
              <a:pathLst>
                <a:path w="20445" h="50299" extrusionOk="0">
                  <a:moveTo>
                    <a:pt x="4133" y="7733"/>
                  </a:moveTo>
                  <a:lnTo>
                    <a:pt x="4148" y="7740"/>
                  </a:lnTo>
                  <a:lnTo>
                    <a:pt x="4115" y="7740"/>
                  </a:lnTo>
                  <a:cubicBezTo>
                    <a:pt x="4121" y="7740"/>
                    <a:pt x="4126" y="7737"/>
                    <a:pt x="4133" y="7733"/>
                  </a:cubicBezTo>
                  <a:close/>
                  <a:moveTo>
                    <a:pt x="18958" y="635"/>
                  </a:moveTo>
                  <a:lnTo>
                    <a:pt x="19911" y="6023"/>
                  </a:lnTo>
                  <a:lnTo>
                    <a:pt x="19911" y="6023"/>
                  </a:lnTo>
                  <a:cubicBezTo>
                    <a:pt x="19736" y="6460"/>
                    <a:pt x="18414" y="9615"/>
                    <a:pt x="17455" y="13301"/>
                  </a:cubicBezTo>
                  <a:cubicBezTo>
                    <a:pt x="17198" y="14233"/>
                    <a:pt x="16748" y="16676"/>
                    <a:pt x="16170" y="19955"/>
                  </a:cubicBezTo>
                  <a:cubicBezTo>
                    <a:pt x="14532" y="29496"/>
                    <a:pt x="11908" y="45916"/>
                    <a:pt x="11318" y="49785"/>
                  </a:cubicBezTo>
                  <a:lnTo>
                    <a:pt x="578" y="49785"/>
                  </a:lnTo>
                  <a:cubicBezTo>
                    <a:pt x="871" y="46952"/>
                    <a:pt x="1768" y="37824"/>
                    <a:pt x="2605" y="29084"/>
                  </a:cubicBezTo>
                  <a:cubicBezTo>
                    <a:pt x="3022" y="24519"/>
                    <a:pt x="3472" y="20083"/>
                    <a:pt x="3762" y="16644"/>
                  </a:cubicBezTo>
                  <a:cubicBezTo>
                    <a:pt x="3922" y="14940"/>
                    <a:pt x="4051" y="13461"/>
                    <a:pt x="4148" y="12368"/>
                  </a:cubicBezTo>
                  <a:cubicBezTo>
                    <a:pt x="4244" y="11276"/>
                    <a:pt x="4276" y="10568"/>
                    <a:pt x="4276" y="10311"/>
                  </a:cubicBezTo>
                  <a:cubicBezTo>
                    <a:pt x="4276" y="9283"/>
                    <a:pt x="4244" y="8865"/>
                    <a:pt x="4212" y="8575"/>
                  </a:cubicBezTo>
                  <a:cubicBezTo>
                    <a:pt x="4181" y="8295"/>
                    <a:pt x="4149" y="8196"/>
                    <a:pt x="4148" y="7722"/>
                  </a:cubicBezTo>
                  <a:lnTo>
                    <a:pt x="4148" y="7722"/>
                  </a:lnTo>
                  <a:cubicBezTo>
                    <a:pt x="4185" y="7689"/>
                    <a:pt x="4245" y="7618"/>
                    <a:pt x="4340" y="7547"/>
                  </a:cubicBezTo>
                  <a:cubicBezTo>
                    <a:pt x="4855" y="7129"/>
                    <a:pt x="6044" y="6486"/>
                    <a:pt x="7555" y="5747"/>
                  </a:cubicBezTo>
                  <a:cubicBezTo>
                    <a:pt x="9805" y="4654"/>
                    <a:pt x="12730" y="3336"/>
                    <a:pt x="15109" y="2307"/>
                  </a:cubicBezTo>
                  <a:cubicBezTo>
                    <a:pt x="16298" y="1793"/>
                    <a:pt x="17327" y="1343"/>
                    <a:pt x="18066" y="1021"/>
                  </a:cubicBezTo>
                  <a:cubicBezTo>
                    <a:pt x="18448" y="855"/>
                    <a:pt x="18753" y="723"/>
                    <a:pt x="18958" y="635"/>
                  </a:cubicBezTo>
                  <a:close/>
                  <a:moveTo>
                    <a:pt x="19175" y="1"/>
                  </a:moveTo>
                  <a:cubicBezTo>
                    <a:pt x="19135" y="1"/>
                    <a:pt x="19095" y="9"/>
                    <a:pt x="19063" y="25"/>
                  </a:cubicBezTo>
                  <a:cubicBezTo>
                    <a:pt x="19063" y="25"/>
                    <a:pt x="15237" y="1632"/>
                    <a:pt x="11412" y="3336"/>
                  </a:cubicBezTo>
                  <a:cubicBezTo>
                    <a:pt x="9483" y="4204"/>
                    <a:pt x="7587" y="5104"/>
                    <a:pt x="6140" y="5875"/>
                  </a:cubicBezTo>
                  <a:cubicBezTo>
                    <a:pt x="5401" y="6229"/>
                    <a:pt x="4823" y="6582"/>
                    <a:pt x="4373" y="6840"/>
                  </a:cubicBezTo>
                  <a:cubicBezTo>
                    <a:pt x="4180" y="7000"/>
                    <a:pt x="3987" y="7129"/>
                    <a:pt x="3858" y="7225"/>
                  </a:cubicBezTo>
                  <a:cubicBezTo>
                    <a:pt x="3794" y="7290"/>
                    <a:pt x="3730" y="7354"/>
                    <a:pt x="3697" y="7418"/>
                  </a:cubicBezTo>
                  <a:cubicBezTo>
                    <a:pt x="3665" y="7482"/>
                    <a:pt x="3601" y="7579"/>
                    <a:pt x="3601" y="7675"/>
                  </a:cubicBezTo>
                  <a:cubicBezTo>
                    <a:pt x="3601" y="8222"/>
                    <a:pt x="3633" y="8383"/>
                    <a:pt x="3665" y="8640"/>
                  </a:cubicBezTo>
                  <a:cubicBezTo>
                    <a:pt x="3697" y="8929"/>
                    <a:pt x="3762" y="9283"/>
                    <a:pt x="3762" y="10311"/>
                  </a:cubicBezTo>
                  <a:cubicBezTo>
                    <a:pt x="3762" y="10536"/>
                    <a:pt x="3697" y="11243"/>
                    <a:pt x="3601" y="12336"/>
                  </a:cubicBezTo>
                  <a:cubicBezTo>
                    <a:pt x="2990" y="19955"/>
                    <a:pt x="451" y="45734"/>
                    <a:pt x="33" y="50010"/>
                  </a:cubicBezTo>
                  <a:cubicBezTo>
                    <a:pt x="1" y="50074"/>
                    <a:pt x="33" y="50170"/>
                    <a:pt x="97" y="50235"/>
                  </a:cubicBezTo>
                  <a:cubicBezTo>
                    <a:pt x="129" y="50267"/>
                    <a:pt x="226" y="50299"/>
                    <a:pt x="290" y="50299"/>
                  </a:cubicBezTo>
                  <a:lnTo>
                    <a:pt x="11541" y="50299"/>
                  </a:lnTo>
                  <a:cubicBezTo>
                    <a:pt x="11669" y="50299"/>
                    <a:pt x="11798" y="50203"/>
                    <a:pt x="11798" y="50074"/>
                  </a:cubicBezTo>
                  <a:cubicBezTo>
                    <a:pt x="12151" y="47824"/>
                    <a:pt x="13469" y="39563"/>
                    <a:pt x="14819" y="31398"/>
                  </a:cubicBezTo>
                  <a:cubicBezTo>
                    <a:pt x="15462" y="27316"/>
                    <a:pt x="16137" y="23298"/>
                    <a:pt x="16716" y="20019"/>
                  </a:cubicBezTo>
                  <a:cubicBezTo>
                    <a:pt x="17262" y="16772"/>
                    <a:pt x="17745" y="14329"/>
                    <a:pt x="17970" y="13429"/>
                  </a:cubicBezTo>
                  <a:cubicBezTo>
                    <a:pt x="18484" y="11468"/>
                    <a:pt x="19095" y="9668"/>
                    <a:pt x="19577" y="8350"/>
                  </a:cubicBezTo>
                  <a:cubicBezTo>
                    <a:pt x="19834" y="7675"/>
                    <a:pt x="20027" y="7161"/>
                    <a:pt x="20188" y="6775"/>
                  </a:cubicBezTo>
                  <a:cubicBezTo>
                    <a:pt x="20348" y="6390"/>
                    <a:pt x="20413" y="6197"/>
                    <a:pt x="20413" y="6197"/>
                  </a:cubicBezTo>
                  <a:cubicBezTo>
                    <a:pt x="20445" y="6132"/>
                    <a:pt x="20445" y="6100"/>
                    <a:pt x="20445" y="6036"/>
                  </a:cubicBezTo>
                  <a:lnTo>
                    <a:pt x="19416" y="218"/>
                  </a:lnTo>
                  <a:cubicBezTo>
                    <a:pt x="19416" y="121"/>
                    <a:pt x="19352" y="57"/>
                    <a:pt x="19288" y="25"/>
                  </a:cubicBezTo>
                  <a:cubicBezTo>
                    <a:pt x="19255" y="9"/>
                    <a:pt x="19215" y="1"/>
                    <a:pt x="1917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3" name="Google Shape;3413;p57"/>
            <p:cNvSpPr/>
            <p:nvPr/>
          </p:nvSpPr>
          <p:spPr>
            <a:xfrm>
              <a:off x="4349600" y="4100275"/>
              <a:ext cx="131025" cy="192900"/>
            </a:xfrm>
            <a:custGeom>
              <a:avLst/>
              <a:gdLst/>
              <a:ahLst/>
              <a:cxnLst/>
              <a:rect l="l" t="t" r="r" b="b"/>
              <a:pathLst>
                <a:path w="5241" h="7716" extrusionOk="0">
                  <a:moveTo>
                    <a:pt x="2765" y="0"/>
                  </a:moveTo>
                  <a:lnTo>
                    <a:pt x="1" y="7715"/>
                  </a:lnTo>
                  <a:lnTo>
                    <a:pt x="5240" y="5240"/>
                  </a:lnTo>
                  <a:lnTo>
                    <a:pt x="276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4" name="Google Shape;3414;p57"/>
            <p:cNvSpPr/>
            <p:nvPr/>
          </p:nvSpPr>
          <p:spPr>
            <a:xfrm>
              <a:off x="4342375" y="4093050"/>
              <a:ext cx="145475" cy="206625"/>
            </a:xfrm>
            <a:custGeom>
              <a:avLst/>
              <a:gdLst/>
              <a:ahLst/>
              <a:cxnLst/>
              <a:rect l="l" t="t" r="r" b="b"/>
              <a:pathLst>
                <a:path w="5819" h="8265" extrusionOk="0">
                  <a:moveTo>
                    <a:pt x="3088" y="1001"/>
                  </a:moveTo>
                  <a:lnTo>
                    <a:pt x="5175" y="5400"/>
                  </a:lnTo>
                  <a:lnTo>
                    <a:pt x="740" y="7490"/>
                  </a:lnTo>
                  <a:lnTo>
                    <a:pt x="740" y="7490"/>
                  </a:lnTo>
                  <a:lnTo>
                    <a:pt x="3088" y="1001"/>
                  </a:lnTo>
                  <a:close/>
                  <a:moveTo>
                    <a:pt x="3054" y="0"/>
                  </a:moveTo>
                  <a:cubicBezTo>
                    <a:pt x="2925" y="32"/>
                    <a:pt x="2829" y="97"/>
                    <a:pt x="2797" y="193"/>
                  </a:cubicBezTo>
                  <a:lnTo>
                    <a:pt x="32" y="7908"/>
                  </a:lnTo>
                  <a:cubicBezTo>
                    <a:pt x="0" y="8004"/>
                    <a:pt x="32" y="8133"/>
                    <a:pt x="97" y="8197"/>
                  </a:cubicBezTo>
                  <a:cubicBezTo>
                    <a:pt x="156" y="8237"/>
                    <a:pt x="216" y="8264"/>
                    <a:pt x="275" y="8264"/>
                  </a:cubicBezTo>
                  <a:cubicBezTo>
                    <a:pt x="312" y="8264"/>
                    <a:pt x="349" y="8254"/>
                    <a:pt x="386" y="8229"/>
                  </a:cubicBezTo>
                  <a:lnTo>
                    <a:pt x="5625" y="5754"/>
                  </a:lnTo>
                  <a:cubicBezTo>
                    <a:pt x="5690" y="5722"/>
                    <a:pt x="5754" y="5690"/>
                    <a:pt x="5786" y="5625"/>
                  </a:cubicBezTo>
                  <a:cubicBezTo>
                    <a:pt x="5818" y="5529"/>
                    <a:pt x="5786" y="5465"/>
                    <a:pt x="5754" y="5400"/>
                  </a:cubicBezTo>
                  <a:lnTo>
                    <a:pt x="3279" y="161"/>
                  </a:lnTo>
                  <a:cubicBezTo>
                    <a:pt x="3247" y="64"/>
                    <a:pt x="3150" y="0"/>
                    <a:pt x="30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5" name="Google Shape;3415;p57"/>
            <p:cNvSpPr/>
            <p:nvPr/>
          </p:nvSpPr>
          <p:spPr>
            <a:xfrm>
              <a:off x="4418700" y="3834275"/>
              <a:ext cx="451675" cy="495050"/>
            </a:xfrm>
            <a:custGeom>
              <a:avLst/>
              <a:gdLst/>
              <a:ahLst/>
              <a:cxnLst/>
              <a:rect l="l" t="t" r="r" b="b"/>
              <a:pathLst>
                <a:path w="18067" h="19802" extrusionOk="0">
                  <a:moveTo>
                    <a:pt x="10641" y="1"/>
                  </a:moveTo>
                  <a:lnTo>
                    <a:pt x="1" y="10640"/>
                  </a:lnTo>
                  <a:lnTo>
                    <a:pt x="3505" y="19802"/>
                  </a:lnTo>
                  <a:lnTo>
                    <a:pt x="10062" y="7426"/>
                  </a:lnTo>
                  <a:lnTo>
                    <a:pt x="17198" y="7426"/>
                  </a:lnTo>
                  <a:lnTo>
                    <a:pt x="18066" y="579"/>
                  </a:lnTo>
                  <a:lnTo>
                    <a:pt x="1064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6" name="Google Shape;3416;p57"/>
            <p:cNvSpPr/>
            <p:nvPr/>
          </p:nvSpPr>
          <p:spPr>
            <a:xfrm>
              <a:off x="4411475" y="3827525"/>
              <a:ext cx="465325" cy="508450"/>
            </a:xfrm>
            <a:custGeom>
              <a:avLst/>
              <a:gdLst/>
              <a:ahLst/>
              <a:cxnLst/>
              <a:rect l="l" t="t" r="r" b="b"/>
              <a:pathLst>
                <a:path w="18613" h="20338" extrusionOk="0">
                  <a:moveTo>
                    <a:pt x="11026" y="560"/>
                  </a:moveTo>
                  <a:lnTo>
                    <a:pt x="18032" y="1085"/>
                  </a:lnTo>
                  <a:lnTo>
                    <a:pt x="18032" y="1085"/>
                  </a:lnTo>
                  <a:lnTo>
                    <a:pt x="17230" y="7439"/>
                  </a:lnTo>
                  <a:lnTo>
                    <a:pt x="10351" y="7439"/>
                  </a:lnTo>
                  <a:cubicBezTo>
                    <a:pt x="10223" y="7439"/>
                    <a:pt x="10158" y="7471"/>
                    <a:pt x="10094" y="7567"/>
                  </a:cubicBezTo>
                  <a:lnTo>
                    <a:pt x="3826" y="19429"/>
                  </a:lnTo>
                  <a:lnTo>
                    <a:pt x="611" y="10975"/>
                  </a:lnTo>
                  <a:lnTo>
                    <a:pt x="11026" y="560"/>
                  </a:lnTo>
                  <a:close/>
                  <a:moveTo>
                    <a:pt x="10873" y="1"/>
                  </a:moveTo>
                  <a:cubicBezTo>
                    <a:pt x="10818" y="1"/>
                    <a:pt x="10760" y="31"/>
                    <a:pt x="10737" y="78"/>
                  </a:cubicBezTo>
                  <a:lnTo>
                    <a:pt x="97" y="10718"/>
                  </a:lnTo>
                  <a:cubicBezTo>
                    <a:pt x="33" y="10782"/>
                    <a:pt x="1" y="10910"/>
                    <a:pt x="33" y="11007"/>
                  </a:cubicBezTo>
                  <a:lnTo>
                    <a:pt x="3537" y="20168"/>
                  </a:lnTo>
                  <a:cubicBezTo>
                    <a:pt x="3569" y="20265"/>
                    <a:pt x="3665" y="20329"/>
                    <a:pt x="3762" y="20329"/>
                  </a:cubicBezTo>
                  <a:cubicBezTo>
                    <a:pt x="3779" y="20335"/>
                    <a:pt x="3796" y="20337"/>
                    <a:pt x="3813" y="20337"/>
                  </a:cubicBezTo>
                  <a:cubicBezTo>
                    <a:pt x="3891" y="20337"/>
                    <a:pt x="3966" y="20280"/>
                    <a:pt x="4019" y="20200"/>
                  </a:cubicBezTo>
                  <a:lnTo>
                    <a:pt x="10512" y="7953"/>
                  </a:lnTo>
                  <a:lnTo>
                    <a:pt x="17487" y="7953"/>
                  </a:lnTo>
                  <a:cubicBezTo>
                    <a:pt x="17616" y="7953"/>
                    <a:pt x="17712" y="7857"/>
                    <a:pt x="17744" y="7728"/>
                  </a:cubicBezTo>
                  <a:lnTo>
                    <a:pt x="18612" y="881"/>
                  </a:lnTo>
                  <a:cubicBezTo>
                    <a:pt x="18612" y="817"/>
                    <a:pt x="18612" y="753"/>
                    <a:pt x="18548" y="689"/>
                  </a:cubicBezTo>
                  <a:cubicBezTo>
                    <a:pt x="18516" y="624"/>
                    <a:pt x="18452" y="592"/>
                    <a:pt x="18355" y="592"/>
                  </a:cubicBezTo>
                  <a:lnTo>
                    <a:pt x="10930" y="13"/>
                  </a:lnTo>
                  <a:cubicBezTo>
                    <a:pt x="10913" y="5"/>
                    <a:pt x="10893" y="1"/>
                    <a:pt x="108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7" name="Google Shape;3417;p57"/>
            <p:cNvSpPr/>
            <p:nvPr/>
          </p:nvSpPr>
          <p:spPr>
            <a:xfrm>
              <a:off x="4254775" y="3175150"/>
              <a:ext cx="542450" cy="1180025"/>
            </a:xfrm>
            <a:custGeom>
              <a:avLst/>
              <a:gdLst/>
              <a:ahLst/>
              <a:cxnLst/>
              <a:rect l="l" t="t" r="r" b="b"/>
              <a:pathLst>
                <a:path w="21698" h="47201" extrusionOk="0">
                  <a:moveTo>
                    <a:pt x="11463" y="0"/>
                  </a:moveTo>
                  <a:cubicBezTo>
                    <a:pt x="8617" y="0"/>
                    <a:pt x="6106" y="1038"/>
                    <a:pt x="3922" y="2611"/>
                  </a:cubicBezTo>
                  <a:cubicBezTo>
                    <a:pt x="3922" y="2611"/>
                    <a:pt x="579" y="4668"/>
                    <a:pt x="290" y="9908"/>
                  </a:cubicBezTo>
                  <a:cubicBezTo>
                    <a:pt x="0" y="15147"/>
                    <a:pt x="1158" y="28680"/>
                    <a:pt x="1897" y="30866"/>
                  </a:cubicBezTo>
                  <a:cubicBezTo>
                    <a:pt x="2554" y="32810"/>
                    <a:pt x="5499" y="34753"/>
                    <a:pt x="8087" y="34753"/>
                  </a:cubicBezTo>
                  <a:cubicBezTo>
                    <a:pt x="8410" y="34753"/>
                    <a:pt x="8727" y="34723"/>
                    <a:pt x="9033" y="34659"/>
                  </a:cubicBezTo>
                  <a:cubicBezTo>
                    <a:pt x="9033" y="34659"/>
                    <a:pt x="10165" y="47200"/>
                    <a:pt x="11464" y="47200"/>
                  </a:cubicBezTo>
                  <a:cubicBezTo>
                    <a:pt x="11479" y="47200"/>
                    <a:pt x="11493" y="47199"/>
                    <a:pt x="11508" y="47195"/>
                  </a:cubicBezTo>
                  <a:cubicBezTo>
                    <a:pt x="12826" y="46906"/>
                    <a:pt x="19673" y="37713"/>
                    <a:pt x="19962" y="35109"/>
                  </a:cubicBezTo>
                  <a:cubicBezTo>
                    <a:pt x="20251" y="32473"/>
                    <a:pt x="20669" y="24019"/>
                    <a:pt x="20669" y="24019"/>
                  </a:cubicBezTo>
                  <a:cubicBezTo>
                    <a:pt x="20669" y="24019"/>
                    <a:pt x="21698" y="17494"/>
                    <a:pt x="21698" y="12093"/>
                  </a:cubicBezTo>
                  <a:cubicBezTo>
                    <a:pt x="21698" y="6693"/>
                    <a:pt x="20380" y="2322"/>
                    <a:pt x="15719" y="746"/>
                  </a:cubicBezTo>
                  <a:cubicBezTo>
                    <a:pt x="14225" y="231"/>
                    <a:pt x="12807" y="0"/>
                    <a:pt x="1146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8" name="Google Shape;3418;p57"/>
            <p:cNvSpPr/>
            <p:nvPr/>
          </p:nvSpPr>
          <p:spPr>
            <a:xfrm>
              <a:off x="4333525" y="3175150"/>
              <a:ext cx="463700" cy="450850"/>
            </a:xfrm>
            <a:custGeom>
              <a:avLst/>
              <a:gdLst/>
              <a:ahLst/>
              <a:cxnLst/>
              <a:rect l="l" t="t" r="r" b="b"/>
              <a:pathLst>
                <a:path w="18548" h="18034" extrusionOk="0">
                  <a:moveTo>
                    <a:pt x="8313" y="0"/>
                  </a:moveTo>
                  <a:cubicBezTo>
                    <a:pt x="5467" y="0"/>
                    <a:pt x="2956" y="1038"/>
                    <a:pt x="772" y="2611"/>
                  </a:cubicBezTo>
                  <a:cubicBezTo>
                    <a:pt x="772" y="2611"/>
                    <a:pt x="451" y="2836"/>
                    <a:pt x="1" y="3254"/>
                  </a:cubicBezTo>
                  <a:cubicBezTo>
                    <a:pt x="226" y="3414"/>
                    <a:pt x="1929" y="4379"/>
                    <a:pt x="5497" y="4379"/>
                  </a:cubicBezTo>
                  <a:cubicBezTo>
                    <a:pt x="9322" y="4379"/>
                    <a:pt x="14305" y="3800"/>
                    <a:pt x="14305" y="3800"/>
                  </a:cubicBezTo>
                  <a:lnTo>
                    <a:pt x="14305" y="3800"/>
                  </a:lnTo>
                  <a:cubicBezTo>
                    <a:pt x="14305" y="3800"/>
                    <a:pt x="12023" y="5954"/>
                    <a:pt x="11894" y="7497"/>
                  </a:cubicBezTo>
                  <a:cubicBezTo>
                    <a:pt x="11766" y="9072"/>
                    <a:pt x="12312" y="13058"/>
                    <a:pt x="13598" y="13765"/>
                  </a:cubicBezTo>
                  <a:cubicBezTo>
                    <a:pt x="14884" y="14472"/>
                    <a:pt x="13726" y="15758"/>
                    <a:pt x="14466" y="16883"/>
                  </a:cubicBezTo>
                  <a:cubicBezTo>
                    <a:pt x="14889" y="17556"/>
                    <a:pt x="15415" y="18033"/>
                    <a:pt x="16072" y="18033"/>
                  </a:cubicBezTo>
                  <a:cubicBezTo>
                    <a:pt x="16514" y="18033"/>
                    <a:pt x="17015" y="17818"/>
                    <a:pt x="17584" y="17301"/>
                  </a:cubicBezTo>
                  <a:cubicBezTo>
                    <a:pt x="17841" y="17076"/>
                    <a:pt x="18098" y="16658"/>
                    <a:pt x="18387" y="16079"/>
                  </a:cubicBezTo>
                  <a:cubicBezTo>
                    <a:pt x="18484" y="14761"/>
                    <a:pt x="18548" y="13379"/>
                    <a:pt x="18548" y="12093"/>
                  </a:cubicBezTo>
                  <a:cubicBezTo>
                    <a:pt x="18548" y="6693"/>
                    <a:pt x="17230" y="2322"/>
                    <a:pt x="12569" y="746"/>
                  </a:cubicBezTo>
                  <a:cubicBezTo>
                    <a:pt x="11075" y="231"/>
                    <a:pt x="9657" y="0"/>
                    <a:pt x="831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9" name="Google Shape;3419;p57"/>
            <p:cNvSpPr/>
            <p:nvPr/>
          </p:nvSpPr>
          <p:spPr>
            <a:xfrm>
              <a:off x="4253975" y="3168075"/>
              <a:ext cx="549700" cy="1193400"/>
            </a:xfrm>
            <a:custGeom>
              <a:avLst/>
              <a:gdLst/>
              <a:ahLst/>
              <a:cxnLst/>
              <a:rect l="l" t="t" r="r" b="b"/>
              <a:pathLst>
                <a:path w="21988" h="47736" extrusionOk="0">
                  <a:moveTo>
                    <a:pt x="3829" y="2675"/>
                  </a:moveTo>
                  <a:cubicBezTo>
                    <a:pt x="3829" y="2675"/>
                    <a:pt x="3829" y="2675"/>
                    <a:pt x="3829" y="2675"/>
                  </a:cubicBezTo>
                  <a:lnTo>
                    <a:pt x="3829" y="2675"/>
                  </a:lnTo>
                  <a:lnTo>
                    <a:pt x="3829" y="2675"/>
                  </a:lnTo>
                  <a:close/>
                  <a:moveTo>
                    <a:pt x="11540" y="547"/>
                  </a:moveTo>
                  <a:cubicBezTo>
                    <a:pt x="12826" y="547"/>
                    <a:pt x="14208" y="772"/>
                    <a:pt x="15687" y="1254"/>
                  </a:cubicBezTo>
                  <a:cubicBezTo>
                    <a:pt x="17937" y="2058"/>
                    <a:pt x="19351" y="3472"/>
                    <a:pt x="20251" y="5401"/>
                  </a:cubicBezTo>
                  <a:cubicBezTo>
                    <a:pt x="21151" y="7298"/>
                    <a:pt x="21473" y="9708"/>
                    <a:pt x="21473" y="12376"/>
                  </a:cubicBezTo>
                  <a:cubicBezTo>
                    <a:pt x="21473" y="15044"/>
                    <a:pt x="21216" y="18034"/>
                    <a:pt x="20959" y="20348"/>
                  </a:cubicBezTo>
                  <a:cubicBezTo>
                    <a:pt x="20830" y="21506"/>
                    <a:pt x="20701" y="22470"/>
                    <a:pt x="20605" y="23177"/>
                  </a:cubicBezTo>
                  <a:cubicBezTo>
                    <a:pt x="20508" y="23884"/>
                    <a:pt x="20444" y="24270"/>
                    <a:pt x="20444" y="24270"/>
                  </a:cubicBezTo>
                  <a:lnTo>
                    <a:pt x="20444" y="24302"/>
                  </a:lnTo>
                  <a:cubicBezTo>
                    <a:pt x="20444" y="24302"/>
                    <a:pt x="20412" y="24816"/>
                    <a:pt x="20380" y="25652"/>
                  </a:cubicBezTo>
                  <a:cubicBezTo>
                    <a:pt x="20251" y="28159"/>
                    <a:pt x="19930" y="33399"/>
                    <a:pt x="19705" y="35360"/>
                  </a:cubicBezTo>
                  <a:cubicBezTo>
                    <a:pt x="19705" y="35649"/>
                    <a:pt x="19544" y="36067"/>
                    <a:pt x="19351" y="36549"/>
                  </a:cubicBezTo>
                  <a:cubicBezTo>
                    <a:pt x="18612" y="38253"/>
                    <a:pt x="16876" y="40889"/>
                    <a:pt x="15205" y="43107"/>
                  </a:cubicBezTo>
                  <a:cubicBezTo>
                    <a:pt x="14369" y="44232"/>
                    <a:pt x="13565" y="45260"/>
                    <a:pt x="12858" y="46000"/>
                  </a:cubicBezTo>
                  <a:cubicBezTo>
                    <a:pt x="12537" y="46353"/>
                    <a:pt x="12215" y="46675"/>
                    <a:pt x="11990" y="46868"/>
                  </a:cubicBezTo>
                  <a:cubicBezTo>
                    <a:pt x="11862" y="46996"/>
                    <a:pt x="11733" y="47060"/>
                    <a:pt x="11669" y="47125"/>
                  </a:cubicBezTo>
                  <a:cubicBezTo>
                    <a:pt x="11595" y="47174"/>
                    <a:pt x="11539" y="47205"/>
                    <a:pt x="11503" y="47216"/>
                  </a:cubicBezTo>
                  <a:lnTo>
                    <a:pt x="11503" y="47216"/>
                  </a:lnTo>
                  <a:cubicBezTo>
                    <a:pt x="11487" y="47198"/>
                    <a:pt x="11433" y="47136"/>
                    <a:pt x="11379" y="47028"/>
                  </a:cubicBezTo>
                  <a:cubicBezTo>
                    <a:pt x="11251" y="46835"/>
                    <a:pt x="11122" y="46482"/>
                    <a:pt x="10994" y="46032"/>
                  </a:cubicBezTo>
                  <a:cubicBezTo>
                    <a:pt x="10512" y="44457"/>
                    <a:pt x="10094" y="41660"/>
                    <a:pt x="9804" y="39281"/>
                  </a:cubicBezTo>
                  <a:cubicBezTo>
                    <a:pt x="9644" y="38092"/>
                    <a:pt x="9547" y="36999"/>
                    <a:pt x="9451" y="36196"/>
                  </a:cubicBezTo>
                  <a:cubicBezTo>
                    <a:pt x="9387" y="35424"/>
                    <a:pt x="9322" y="34910"/>
                    <a:pt x="9322" y="34910"/>
                  </a:cubicBezTo>
                  <a:cubicBezTo>
                    <a:pt x="9322" y="34845"/>
                    <a:pt x="9290" y="34781"/>
                    <a:pt x="9226" y="34749"/>
                  </a:cubicBezTo>
                  <a:cubicBezTo>
                    <a:pt x="9161" y="34685"/>
                    <a:pt x="9097" y="34685"/>
                    <a:pt x="9001" y="34685"/>
                  </a:cubicBezTo>
                  <a:cubicBezTo>
                    <a:pt x="8711" y="34749"/>
                    <a:pt x="8422" y="34781"/>
                    <a:pt x="8101" y="34781"/>
                  </a:cubicBezTo>
                  <a:cubicBezTo>
                    <a:pt x="6879" y="34781"/>
                    <a:pt x="5529" y="34299"/>
                    <a:pt x="4436" y="33592"/>
                  </a:cubicBezTo>
                  <a:cubicBezTo>
                    <a:pt x="3343" y="32917"/>
                    <a:pt x="2475" y="31952"/>
                    <a:pt x="2186" y="31085"/>
                  </a:cubicBezTo>
                  <a:cubicBezTo>
                    <a:pt x="2025" y="30635"/>
                    <a:pt x="1833" y="29574"/>
                    <a:pt x="1672" y="28192"/>
                  </a:cubicBezTo>
                  <a:cubicBezTo>
                    <a:pt x="1093" y="24013"/>
                    <a:pt x="547" y="16684"/>
                    <a:pt x="547" y="12151"/>
                  </a:cubicBezTo>
                  <a:cubicBezTo>
                    <a:pt x="547" y="11412"/>
                    <a:pt x="547" y="10769"/>
                    <a:pt x="579" y="10191"/>
                  </a:cubicBezTo>
                  <a:cubicBezTo>
                    <a:pt x="740" y="7651"/>
                    <a:pt x="1608" y="5883"/>
                    <a:pt x="2475" y="4758"/>
                  </a:cubicBezTo>
                  <a:cubicBezTo>
                    <a:pt x="2893" y="4180"/>
                    <a:pt x="3311" y="3762"/>
                    <a:pt x="3601" y="3505"/>
                  </a:cubicBezTo>
                  <a:cubicBezTo>
                    <a:pt x="3761" y="3376"/>
                    <a:pt x="3890" y="3280"/>
                    <a:pt x="3986" y="3215"/>
                  </a:cubicBezTo>
                  <a:lnTo>
                    <a:pt x="4083" y="3151"/>
                  </a:lnTo>
                  <a:lnTo>
                    <a:pt x="4115" y="3151"/>
                  </a:lnTo>
                  <a:lnTo>
                    <a:pt x="4115" y="3119"/>
                  </a:lnTo>
                  <a:cubicBezTo>
                    <a:pt x="6268" y="1576"/>
                    <a:pt x="8744" y="547"/>
                    <a:pt x="11540" y="547"/>
                  </a:cubicBezTo>
                  <a:close/>
                  <a:moveTo>
                    <a:pt x="11540" y="1"/>
                  </a:moveTo>
                  <a:cubicBezTo>
                    <a:pt x="8631" y="1"/>
                    <a:pt x="6039" y="1082"/>
                    <a:pt x="3829" y="2675"/>
                  </a:cubicBezTo>
                  <a:lnTo>
                    <a:pt x="3826" y="2669"/>
                  </a:lnTo>
                  <a:cubicBezTo>
                    <a:pt x="3793" y="2701"/>
                    <a:pt x="2925" y="3215"/>
                    <a:pt x="2025" y="4437"/>
                  </a:cubicBezTo>
                  <a:cubicBezTo>
                    <a:pt x="1125" y="5626"/>
                    <a:pt x="193" y="7491"/>
                    <a:pt x="65" y="10191"/>
                  </a:cubicBezTo>
                  <a:cubicBezTo>
                    <a:pt x="32" y="10737"/>
                    <a:pt x="0" y="11412"/>
                    <a:pt x="0" y="12151"/>
                  </a:cubicBezTo>
                  <a:cubicBezTo>
                    <a:pt x="0" y="15205"/>
                    <a:pt x="257" y="19480"/>
                    <a:pt x="579" y="23209"/>
                  </a:cubicBezTo>
                  <a:cubicBezTo>
                    <a:pt x="772" y="25106"/>
                    <a:pt x="933" y="26842"/>
                    <a:pt x="1125" y="28256"/>
                  </a:cubicBezTo>
                  <a:cubicBezTo>
                    <a:pt x="1318" y="29670"/>
                    <a:pt x="1511" y="30731"/>
                    <a:pt x="1672" y="31245"/>
                  </a:cubicBezTo>
                  <a:cubicBezTo>
                    <a:pt x="2025" y="32306"/>
                    <a:pt x="2958" y="33303"/>
                    <a:pt x="4147" y="34042"/>
                  </a:cubicBezTo>
                  <a:cubicBezTo>
                    <a:pt x="5336" y="34813"/>
                    <a:pt x="6751" y="35296"/>
                    <a:pt x="8101" y="35328"/>
                  </a:cubicBezTo>
                  <a:cubicBezTo>
                    <a:pt x="8354" y="35328"/>
                    <a:pt x="8591" y="35311"/>
                    <a:pt x="8836" y="35266"/>
                  </a:cubicBezTo>
                  <a:lnTo>
                    <a:pt x="8836" y="35266"/>
                  </a:lnTo>
                  <a:cubicBezTo>
                    <a:pt x="8917" y="36116"/>
                    <a:pt x="9173" y="38690"/>
                    <a:pt x="9515" y="41242"/>
                  </a:cubicBezTo>
                  <a:cubicBezTo>
                    <a:pt x="9740" y="42817"/>
                    <a:pt x="10029" y="44392"/>
                    <a:pt x="10319" y="45582"/>
                  </a:cubicBezTo>
                  <a:cubicBezTo>
                    <a:pt x="10447" y="46193"/>
                    <a:pt x="10608" y="46675"/>
                    <a:pt x="10769" y="47060"/>
                  </a:cubicBezTo>
                  <a:cubicBezTo>
                    <a:pt x="10865" y="47221"/>
                    <a:pt x="10929" y="47382"/>
                    <a:pt x="11058" y="47510"/>
                  </a:cubicBezTo>
                  <a:cubicBezTo>
                    <a:pt x="11090" y="47575"/>
                    <a:pt x="11154" y="47639"/>
                    <a:pt x="11251" y="47671"/>
                  </a:cubicBezTo>
                  <a:cubicBezTo>
                    <a:pt x="11315" y="47703"/>
                    <a:pt x="11412" y="47735"/>
                    <a:pt x="11508" y="47735"/>
                  </a:cubicBezTo>
                  <a:lnTo>
                    <a:pt x="11604" y="47735"/>
                  </a:lnTo>
                  <a:cubicBezTo>
                    <a:pt x="11733" y="47703"/>
                    <a:pt x="11862" y="47639"/>
                    <a:pt x="11990" y="47543"/>
                  </a:cubicBezTo>
                  <a:cubicBezTo>
                    <a:pt x="12505" y="47189"/>
                    <a:pt x="13212" y="46450"/>
                    <a:pt x="14047" y="45453"/>
                  </a:cubicBezTo>
                  <a:cubicBezTo>
                    <a:pt x="15301" y="43942"/>
                    <a:pt x="16780" y="41949"/>
                    <a:pt x="18001" y="40053"/>
                  </a:cubicBezTo>
                  <a:cubicBezTo>
                    <a:pt x="18612" y="39121"/>
                    <a:pt x="19126" y="38221"/>
                    <a:pt x="19544" y="37417"/>
                  </a:cubicBezTo>
                  <a:cubicBezTo>
                    <a:pt x="19930" y="36613"/>
                    <a:pt x="20187" y="35938"/>
                    <a:pt x="20251" y="35424"/>
                  </a:cubicBezTo>
                  <a:cubicBezTo>
                    <a:pt x="20530" y="32882"/>
                    <a:pt x="20959" y="24931"/>
                    <a:pt x="20989" y="24366"/>
                  </a:cubicBezTo>
                  <a:lnTo>
                    <a:pt x="20989" y="24366"/>
                  </a:lnTo>
                  <a:lnTo>
                    <a:pt x="20991" y="24366"/>
                  </a:lnTo>
                  <a:cubicBezTo>
                    <a:pt x="20991" y="24366"/>
                    <a:pt x="21987" y="17809"/>
                    <a:pt x="21987" y="12376"/>
                  </a:cubicBezTo>
                  <a:cubicBezTo>
                    <a:pt x="21987" y="9644"/>
                    <a:pt x="21666" y="7169"/>
                    <a:pt x="20734" y="5176"/>
                  </a:cubicBezTo>
                  <a:cubicBezTo>
                    <a:pt x="19801" y="3151"/>
                    <a:pt x="18258" y="1576"/>
                    <a:pt x="15848" y="772"/>
                  </a:cubicBezTo>
                  <a:cubicBezTo>
                    <a:pt x="14337" y="258"/>
                    <a:pt x="12890" y="1"/>
                    <a:pt x="115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0" name="Google Shape;3420;p57"/>
            <p:cNvSpPr/>
            <p:nvPr/>
          </p:nvSpPr>
          <p:spPr>
            <a:xfrm>
              <a:off x="4706400" y="3568950"/>
              <a:ext cx="116550" cy="215550"/>
            </a:xfrm>
            <a:custGeom>
              <a:avLst/>
              <a:gdLst/>
              <a:ahLst/>
              <a:cxnLst/>
              <a:rect l="l" t="t" r="r" b="b"/>
              <a:pathLst>
                <a:path w="4662" h="8622" extrusionOk="0">
                  <a:moveTo>
                    <a:pt x="3089" y="1"/>
                  </a:moveTo>
                  <a:cubicBezTo>
                    <a:pt x="1847" y="1"/>
                    <a:pt x="1" y="2899"/>
                    <a:pt x="1" y="2899"/>
                  </a:cubicBezTo>
                  <a:lnTo>
                    <a:pt x="1319" y="7849"/>
                  </a:lnTo>
                  <a:cubicBezTo>
                    <a:pt x="1550" y="8377"/>
                    <a:pt x="1849" y="8621"/>
                    <a:pt x="2171" y="8621"/>
                  </a:cubicBezTo>
                  <a:cubicBezTo>
                    <a:pt x="2654" y="8621"/>
                    <a:pt x="3190" y="8074"/>
                    <a:pt x="3633" y="7110"/>
                  </a:cubicBezTo>
                  <a:cubicBezTo>
                    <a:pt x="4372" y="5503"/>
                    <a:pt x="4662" y="1002"/>
                    <a:pt x="3504" y="135"/>
                  </a:cubicBezTo>
                  <a:cubicBezTo>
                    <a:pt x="3377" y="42"/>
                    <a:pt x="3238" y="1"/>
                    <a:pt x="308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1" name="Google Shape;3421;p57"/>
            <p:cNvSpPr/>
            <p:nvPr/>
          </p:nvSpPr>
          <p:spPr>
            <a:xfrm>
              <a:off x="4700775" y="3561850"/>
              <a:ext cx="118975" cy="229050"/>
            </a:xfrm>
            <a:custGeom>
              <a:avLst/>
              <a:gdLst/>
              <a:ahLst/>
              <a:cxnLst/>
              <a:rect l="l" t="t" r="r" b="b"/>
              <a:pathLst>
                <a:path w="4759" h="9162" extrusionOk="0">
                  <a:moveTo>
                    <a:pt x="3312" y="1"/>
                  </a:moveTo>
                  <a:cubicBezTo>
                    <a:pt x="2894" y="1"/>
                    <a:pt x="2508" y="226"/>
                    <a:pt x="2154" y="515"/>
                  </a:cubicBezTo>
                  <a:cubicBezTo>
                    <a:pt x="1576" y="965"/>
                    <a:pt x="1061" y="1576"/>
                    <a:pt x="676" y="2090"/>
                  </a:cubicBezTo>
                  <a:cubicBezTo>
                    <a:pt x="258" y="2604"/>
                    <a:pt x="1" y="3022"/>
                    <a:pt x="1" y="3022"/>
                  </a:cubicBezTo>
                  <a:lnTo>
                    <a:pt x="451" y="3312"/>
                  </a:lnTo>
                  <a:cubicBezTo>
                    <a:pt x="451" y="3312"/>
                    <a:pt x="483" y="3279"/>
                    <a:pt x="515" y="3215"/>
                  </a:cubicBezTo>
                  <a:cubicBezTo>
                    <a:pt x="708" y="2926"/>
                    <a:pt x="1190" y="2251"/>
                    <a:pt x="1736" y="1640"/>
                  </a:cubicBezTo>
                  <a:cubicBezTo>
                    <a:pt x="2026" y="1319"/>
                    <a:pt x="2315" y="1061"/>
                    <a:pt x="2604" y="836"/>
                  </a:cubicBezTo>
                  <a:cubicBezTo>
                    <a:pt x="2862" y="644"/>
                    <a:pt x="3119" y="547"/>
                    <a:pt x="3312" y="547"/>
                  </a:cubicBezTo>
                  <a:cubicBezTo>
                    <a:pt x="3408" y="547"/>
                    <a:pt x="3472" y="579"/>
                    <a:pt x="3569" y="611"/>
                  </a:cubicBezTo>
                  <a:cubicBezTo>
                    <a:pt x="3762" y="772"/>
                    <a:pt x="3954" y="1126"/>
                    <a:pt x="4051" y="1640"/>
                  </a:cubicBezTo>
                  <a:cubicBezTo>
                    <a:pt x="4179" y="2154"/>
                    <a:pt x="4244" y="2797"/>
                    <a:pt x="4244" y="3472"/>
                  </a:cubicBezTo>
                  <a:cubicBezTo>
                    <a:pt x="4244" y="4179"/>
                    <a:pt x="4179" y="4951"/>
                    <a:pt x="4051" y="5626"/>
                  </a:cubicBezTo>
                  <a:cubicBezTo>
                    <a:pt x="3954" y="6301"/>
                    <a:pt x="3794" y="6912"/>
                    <a:pt x="3601" y="7297"/>
                  </a:cubicBezTo>
                  <a:cubicBezTo>
                    <a:pt x="3408" y="7747"/>
                    <a:pt x="3183" y="8101"/>
                    <a:pt x="2958" y="8326"/>
                  </a:cubicBezTo>
                  <a:cubicBezTo>
                    <a:pt x="2733" y="8551"/>
                    <a:pt x="2540" y="8648"/>
                    <a:pt x="2411" y="8648"/>
                  </a:cubicBezTo>
                  <a:cubicBezTo>
                    <a:pt x="2315" y="8648"/>
                    <a:pt x="2219" y="8615"/>
                    <a:pt x="2090" y="8519"/>
                  </a:cubicBezTo>
                  <a:cubicBezTo>
                    <a:pt x="1994" y="8423"/>
                    <a:pt x="1897" y="8262"/>
                    <a:pt x="1769" y="8037"/>
                  </a:cubicBezTo>
                  <a:lnTo>
                    <a:pt x="1286" y="8230"/>
                  </a:lnTo>
                  <a:cubicBezTo>
                    <a:pt x="1415" y="8519"/>
                    <a:pt x="1576" y="8744"/>
                    <a:pt x="1769" y="8905"/>
                  </a:cubicBezTo>
                  <a:cubicBezTo>
                    <a:pt x="1929" y="9065"/>
                    <a:pt x="2154" y="9162"/>
                    <a:pt x="2411" y="9162"/>
                  </a:cubicBezTo>
                  <a:cubicBezTo>
                    <a:pt x="2733" y="9162"/>
                    <a:pt x="3054" y="8969"/>
                    <a:pt x="3344" y="8712"/>
                  </a:cubicBezTo>
                  <a:cubicBezTo>
                    <a:pt x="3633" y="8423"/>
                    <a:pt x="3890" y="8005"/>
                    <a:pt x="4115" y="7522"/>
                  </a:cubicBezTo>
                  <a:cubicBezTo>
                    <a:pt x="4308" y="7072"/>
                    <a:pt x="4469" y="6430"/>
                    <a:pt x="4597" y="5722"/>
                  </a:cubicBezTo>
                  <a:cubicBezTo>
                    <a:pt x="4694" y="5015"/>
                    <a:pt x="4758" y="4212"/>
                    <a:pt x="4758" y="3472"/>
                  </a:cubicBezTo>
                  <a:cubicBezTo>
                    <a:pt x="4758" y="2765"/>
                    <a:pt x="4726" y="2090"/>
                    <a:pt x="4565" y="1511"/>
                  </a:cubicBezTo>
                  <a:cubicBezTo>
                    <a:pt x="4437" y="965"/>
                    <a:pt x="4244" y="483"/>
                    <a:pt x="3890" y="194"/>
                  </a:cubicBezTo>
                  <a:cubicBezTo>
                    <a:pt x="3697" y="65"/>
                    <a:pt x="3504" y="1"/>
                    <a:pt x="331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2" name="Google Shape;3422;p57"/>
            <p:cNvSpPr/>
            <p:nvPr/>
          </p:nvSpPr>
          <p:spPr>
            <a:xfrm>
              <a:off x="4340750" y="3605550"/>
              <a:ext cx="114950" cy="202225"/>
            </a:xfrm>
            <a:custGeom>
              <a:avLst/>
              <a:gdLst/>
              <a:ahLst/>
              <a:cxnLst/>
              <a:rect l="l" t="t" r="r" b="b"/>
              <a:pathLst>
                <a:path w="4598" h="8089" extrusionOk="0">
                  <a:moveTo>
                    <a:pt x="1349" y="0"/>
                  </a:moveTo>
                  <a:cubicBezTo>
                    <a:pt x="1235" y="0"/>
                    <a:pt x="1144" y="87"/>
                    <a:pt x="1094" y="213"/>
                  </a:cubicBezTo>
                  <a:cubicBezTo>
                    <a:pt x="1094" y="213"/>
                    <a:pt x="837" y="1339"/>
                    <a:pt x="547" y="2689"/>
                  </a:cubicBezTo>
                  <a:cubicBezTo>
                    <a:pt x="290" y="4039"/>
                    <a:pt x="1" y="5614"/>
                    <a:pt x="1" y="6546"/>
                  </a:cubicBezTo>
                  <a:cubicBezTo>
                    <a:pt x="1" y="6803"/>
                    <a:pt x="1" y="7028"/>
                    <a:pt x="97" y="7221"/>
                  </a:cubicBezTo>
                  <a:cubicBezTo>
                    <a:pt x="290" y="7575"/>
                    <a:pt x="644" y="7767"/>
                    <a:pt x="1030" y="7896"/>
                  </a:cubicBezTo>
                  <a:cubicBezTo>
                    <a:pt x="1415" y="8025"/>
                    <a:pt x="1865" y="8089"/>
                    <a:pt x="2347" y="8089"/>
                  </a:cubicBezTo>
                  <a:cubicBezTo>
                    <a:pt x="3119" y="8057"/>
                    <a:pt x="3890" y="7928"/>
                    <a:pt x="4405" y="7639"/>
                  </a:cubicBezTo>
                  <a:cubicBezTo>
                    <a:pt x="4533" y="7575"/>
                    <a:pt x="4598" y="7382"/>
                    <a:pt x="4501" y="7253"/>
                  </a:cubicBezTo>
                  <a:cubicBezTo>
                    <a:pt x="4458" y="7167"/>
                    <a:pt x="4373" y="7125"/>
                    <a:pt x="4282" y="7125"/>
                  </a:cubicBezTo>
                  <a:cubicBezTo>
                    <a:pt x="4237" y="7125"/>
                    <a:pt x="4190" y="7135"/>
                    <a:pt x="4148" y="7157"/>
                  </a:cubicBezTo>
                  <a:cubicBezTo>
                    <a:pt x="3762" y="7382"/>
                    <a:pt x="3023" y="7542"/>
                    <a:pt x="2347" y="7542"/>
                  </a:cubicBezTo>
                  <a:cubicBezTo>
                    <a:pt x="1930" y="7542"/>
                    <a:pt x="1512" y="7478"/>
                    <a:pt x="1190" y="7382"/>
                  </a:cubicBezTo>
                  <a:cubicBezTo>
                    <a:pt x="869" y="7285"/>
                    <a:pt x="644" y="7125"/>
                    <a:pt x="580" y="6996"/>
                  </a:cubicBezTo>
                  <a:cubicBezTo>
                    <a:pt x="580" y="6964"/>
                    <a:pt x="547" y="6771"/>
                    <a:pt x="547" y="6546"/>
                  </a:cubicBezTo>
                  <a:cubicBezTo>
                    <a:pt x="547" y="5710"/>
                    <a:pt x="805" y="4135"/>
                    <a:pt x="1094" y="2785"/>
                  </a:cubicBezTo>
                  <a:cubicBezTo>
                    <a:pt x="1222" y="2110"/>
                    <a:pt x="1351" y="1499"/>
                    <a:pt x="1447" y="1049"/>
                  </a:cubicBezTo>
                  <a:cubicBezTo>
                    <a:pt x="1576" y="599"/>
                    <a:pt x="1640" y="342"/>
                    <a:pt x="1640" y="342"/>
                  </a:cubicBezTo>
                  <a:cubicBezTo>
                    <a:pt x="1672" y="181"/>
                    <a:pt x="1576" y="53"/>
                    <a:pt x="1447" y="21"/>
                  </a:cubicBezTo>
                  <a:cubicBezTo>
                    <a:pt x="1413" y="7"/>
                    <a:pt x="1380" y="0"/>
                    <a:pt x="134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3" name="Google Shape;3423;p57"/>
            <p:cNvSpPr/>
            <p:nvPr/>
          </p:nvSpPr>
          <p:spPr>
            <a:xfrm>
              <a:off x="4360050" y="3835075"/>
              <a:ext cx="135825" cy="28150"/>
            </a:xfrm>
            <a:custGeom>
              <a:avLst/>
              <a:gdLst/>
              <a:ahLst/>
              <a:cxnLst/>
              <a:rect l="l" t="t" r="r" b="b"/>
              <a:pathLst>
                <a:path w="5433" h="1126" extrusionOk="0">
                  <a:moveTo>
                    <a:pt x="5117" y="1"/>
                  </a:moveTo>
                  <a:cubicBezTo>
                    <a:pt x="5072" y="1"/>
                    <a:pt x="5026" y="12"/>
                    <a:pt x="4983" y="33"/>
                  </a:cubicBezTo>
                  <a:cubicBezTo>
                    <a:pt x="4276" y="451"/>
                    <a:pt x="3408" y="612"/>
                    <a:pt x="2604" y="612"/>
                  </a:cubicBezTo>
                  <a:cubicBezTo>
                    <a:pt x="1993" y="612"/>
                    <a:pt x="1447" y="515"/>
                    <a:pt x="1029" y="451"/>
                  </a:cubicBezTo>
                  <a:cubicBezTo>
                    <a:pt x="836" y="419"/>
                    <a:pt x="675" y="354"/>
                    <a:pt x="547" y="354"/>
                  </a:cubicBezTo>
                  <a:cubicBezTo>
                    <a:pt x="483" y="322"/>
                    <a:pt x="450" y="322"/>
                    <a:pt x="418" y="290"/>
                  </a:cubicBezTo>
                  <a:lnTo>
                    <a:pt x="386" y="290"/>
                  </a:lnTo>
                  <a:cubicBezTo>
                    <a:pt x="359" y="285"/>
                    <a:pt x="333" y="282"/>
                    <a:pt x="309" y="282"/>
                  </a:cubicBezTo>
                  <a:cubicBezTo>
                    <a:pt x="185" y="282"/>
                    <a:pt x="91" y="349"/>
                    <a:pt x="65" y="483"/>
                  </a:cubicBezTo>
                  <a:cubicBezTo>
                    <a:pt x="0" y="612"/>
                    <a:pt x="97" y="772"/>
                    <a:pt x="225" y="804"/>
                  </a:cubicBezTo>
                  <a:cubicBezTo>
                    <a:pt x="258" y="804"/>
                    <a:pt x="1318" y="1126"/>
                    <a:pt x="2604" y="1126"/>
                  </a:cubicBezTo>
                  <a:cubicBezTo>
                    <a:pt x="3472" y="1126"/>
                    <a:pt x="4436" y="997"/>
                    <a:pt x="5240" y="483"/>
                  </a:cubicBezTo>
                  <a:cubicBezTo>
                    <a:pt x="5369" y="419"/>
                    <a:pt x="5433" y="258"/>
                    <a:pt x="5336" y="129"/>
                  </a:cubicBezTo>
                  <a:cubicBezTo>
                    <a:pt x="5294" y="44"/>
                    <a:pt x="5208" y="1"/>
                    <a:pt x="51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4" name="Google Shape;3424;p57"/>
            <p:cNvSpPr/>
            <p:nvPr/>
          </p:nvSpPr>
          <p:spPr>
            <a:xfrm>
              <a:off x="4480600" y="3605250"/>
              <a:ext cx="28950" cy="57875"/>
            </a:xfrm>
            <a:custGeom>
              <a:avLst/>
              <a:gdLst/>
              <a:ahLst/>
              <a:cxnLst/>
              <a:rect l="l" t="t" r="r" b="b"/>
              <a:pathLst>
                <a:path w="1158" h="2315" extrusionOk="0">
                  <a:moveTo>
                    <a:pt x="579" y="0"/>
                  </a:moveTo>
                  <a:cubicBezTo>
                    <a:pt x="257" y="0"/>
                    <a:pt x="0" y="515"/>
                    <a:pt x="0" y="1158"/>
                  </a:cubicBezTo>
                  <a:cubicBezTo>
                    <a:pt x="0" y="1801"/>
                    <a:pt x="257" y="2315"/>
                    <a:pt x="579" y="2315"/>
                  </a:cubicBezTo>
                  <a:cubicBezTo>
                    <a:pt x="900" y="2315"/>
                    <a:pt x="1157" y="1801"/>
                    <a:pt x="1157" y="1158"/>
                  </a:cubicBezTo>
                  <a:cubicBezTo>
                    <a:pt x="1157" y="515"/>
                    <a:pt x="900" y="0"/>
                    <a:pt x="5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5" name="Google Shape;3425;p57"/>
            <p:cNvSpPr/>
            <p:nvPr/>
          </p:nvSpPr>
          <p:spPr>
            <a:xfrm>
              <a:off x="4305400" y="3586775"/>
              <a:ext cx="29750" cy="57875"/>
            </a:xfrm>
            <a:custGeom>
              <a:avLst/>
              <a:gdLst/>
              <a:ahLst/>
              <a:cxnLst/>
              <a:rect l="l" t="t" r="r" b="b"/>
              <a:pathLst>
                <a:path w="1190" h="2315" extrusionOk="0">
                  <a:moveTo>
                    <a:pt x="611" y="0"/>
                  </a:moveTo>
                  <a:cubicBezTo>
                    <a:pt x="290" y="0"/>
                    <a:pt x="1" y="514"/>
                    <a:pt x="1" y="1157"/>
                  </a:cubicBezTo>
                  <a:cubicBezTo>
                    <a:pt x="1" y="1800"/>
                    <a:pt x="290" y="2315"/>
                    <a:pt x="611" y="2315"/>
                  </a:cubicBezTo>
                  <a:cubicBezTo>
                    <a:pt x="933" y="2315"/>
                    <a:pt x="1190" y="1800"/>
                    <a:pt x="1190" y="1157"/>
                  </a:cubicBezTo>
                  <a:cubicBezTo>
                    <a:pt x="1190" y="514"/>
                    <a:pt x="933" y="0"/>
                    <a:pt x="6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6" name="Google Shape;3426;p57"/>
            <p:cNvSpPr/>
            <p:nvPr/>
          </p:nvSpPr>
          <p:spPr>
            <a:xfrm>
              <a:off x="4276475" y="3539350"/>
              <a:ext cx="94850" cy="24950"/>
            </a:xfrm>
            <a:custGeom>
              <a:avLst/>
              <a:gdLst/>
              <a:ahLst/>
              <a:cxnLst/>
              <a:rect l="l" t="t" r="r" b="b"/>
              <a:pathLst>
                <a:path w="3794" h="998" extrusionOk="0">
                  <a:moveTo>
                    <a:pt x="1833" y="1"/>
                  </a:moveTo>
                  <a:cubicBezTo>
                    <a:pt x="804" y="1"/>
                    <a:pt x="161" y="483"/>
                    <a:pt x="129" y="515"/>
                  </a:cubicBezTo>
                  <a:cubicBezTo>
                    <a:pt x="33" y="611"/>
                    <a:pt x="0" y="772"/>
                    <a:pt x="97" y="901"/>
                  </a:cubicBezTo>
                  <a:cubicBezTo>
                    <a:pt x="153" y="957"/>
                    <a:pt x="231" y="991"/>
                    <a:pt x="305" y="991"/>
                  </a:cubicBezTo>
                  <a:cubicBezTo>
                    <a:pt x="358" y="991"/>
                    <a:pt x="410" y="973"/>
                    <a:pt x="450" y="933"/>
                  </a:cubicBezTo>
                  <a:cubicBezTo>
                    <a:pt x="483" y="933"/>
                    <a:pt x="997" y="547"/>
                    <a:pt x="1833" y="547"/>
                  </a:cubicBezTo>
                  <a:cubicBezTo>
                    <a:pt x="2250" y="547"/>
                    <a:pt x="2797" y="644"/>
                    <a:pt x="3376" y="965"/>
                  </a:cubicBezTo>
                  <a:cubicBezTo>
                    <a:pt x="3418" y="986"/>
                    <a:pt x="3465" y="997"/>
                    <a:pt x="3510" y="997"/>
                  </a:cubicBezTo>
                  <a:cubicBezTo>
                    <a:pt x="3601" y="997"/>
                    <a:pt x="3686" y="954"/>
                    <a:pt x="3729" y="869"/>
                  </a:cubicBezTo>
                  <a:cubicBezTo>
                    <a:pt x="3793" y="740"/>
                    <a:pt x="3761" y="547"/>
                    <a:pt x="3633" y="483"/>
                  </a:cubicBezTo>
                  <a:cubicBezTo>
                    <a:pt x="2958" y="129"/>
                    <a:pt x="2347" y="1"/>
                    <a:pt x="183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7" name="Google Shape;3427;p57"/>
            <p:cNvSpPr/>
            <p:nvPr/>
          </p:nvSpPr>
          <p:spPr>
            <a:xfrm>
              <a:off x="4443625" y="3548200"/>
              <a:ext cx="135025" cy="38000"/>
            </a:xfrm>
            <a:custGeom>
              <a:avLst/>
              <a:gdLst/>
              <a:ahLst/>
              <a:cxnLst/>
              <a:rect l="l" t="t" r="r" b="b"/>
              <a:pathLst>
                <a:path w="5401" h="1520" extrusionOk="0">
                  <a:moveTo>
                    <a:pt x="2636" y="0"/>
                  </a:moveTo>
                  <a:cubicBezTo>
                    <a:pt x="1318" y="0"/>
                    <a:pt x="225" y="579"/>
                    <a:pt x="193" y="579"/>
                  </a:cubicBezTo>
                  <a:cubicBezTo>
                    <a:pt x="65" y="643"/>
                    <a:pt x="0" y="804"/>
                    <a:pt x="65" y="932"/>
                  </a:cubicBezTo>
                  <a:cubicBezTo>
                    <a:pt x="112" y="1027"/>
                    <a:pt x="211" y="1086"/>
                    <a:pt x="310" y="1086"/>
                  </a:cubicBezTo>
                  <a:cubicBezTo>
                    <a:pt x="347" y="1086"/>
                    <a:pt x="384" y="1078"/>
                    <a:pt x="418" y="1061"/>
                  </a:cubicBezTo>
                  <a:lnTo>
                    <a:pt x="450" y="1061"/>
                  </a:lnTo>
                  <a:cubicBezTo>
                    <a:pt x="547" y="997"/>
                    <a:pt x="1543" y="547"/>
                    <a:pt x="2636" y="547"/>
                  </a:cubicBezTo>
                  <a:cubicBezTo>
                    <a:pt x="3408" y="547"/>
                    <a:pt x="4243" y="740"/>
                    <a:pt x="4919" y="1447"/>
                  </a:cubicBezTo>
                  <a:cubicBezTo>
                    <a:pt x="4983" y="1495"/>
                    <a:pt x="5055" y="1519"/>
                    <a:pt x="5123" y="1519"/>
                  </a:cubicBezTo>
                  <a:cubicBezTo>
                    <a:pt x="5192" y="1519"/>
                    <a:pt x="5256" y="1495"/>
                    <a:pt x="5304" y="1447"/>
                  </a:cubicBezTo>
                  <a:cubicBezTo>
                    <a:pt x="5401" y="1318"/>
                    <a:pt x="5401" y="1157"/>
                    <a:pt x="5304" y="1061"/>
                  </a:cubicBezTo>
                  <a:cubicBezTo>
                    <a:pt x="4501" y="257"/>
                    <a:pt x="3504" y="0"/>
                    <a:pt x="26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8" name="Google Shape;3428;p57"/>
            <p:cNvSpPr/>
            <p:nvPr/>
          </p:nvSpPr>
          <p:spPr>
            <a:xfrm>
              <a:off x="4481400" y="4034375"/>
              <a:ext cx="855050" cy="1335625"/>
            </a:xfrm>
            <a:custGeom>
              <a:avLst/>
              <a:gdLst/>
              <a:ahLst/>
              <a:cxnLst/>
              <a:rect l="l" t="t" r="r" b="b"/>
              <a:pathLst>
                <a:path w="34202" h="53425" extrusionOk="0">
                  <a:moveTo>
                    <a:pt x="14530" y="1"/>
                  </a:moveTo>
                  <a:lnTo>
                    <a:pt x="6236" y="5690"/>
                  </a:lnTo>
                  <a:cubicBezTo>
                    <a:pt x="6236" y="5690"/>
                    <a:pt x="6076" y="13855"/>
                    <a:pt x="4468" y="19384"/>
                  </a:cubicBezTo>
                  <a:cubicBezTo>
                    <a:pt x="2990" y="24559"/>
                    <a:pt x="322" y="50275"/>
                    <a:pt x="0" y="53425"/>
                  </a:cubicBezTo>
                  <a:lnTo>
                    <a:pt x="26809" y="53425"/>
                  </a:lnTo>
                  <a:cubicBezTo>
                    <a:pt x="27452" y="49760"/>
                    <a:pt x="33334" y="15366"/>
                    <a:pt x="33463" y="14273"/>
                  </a:cubicBezTo>
                  <a:cubicBezTo>
                    <a:pt x="33591" y="13116"/>
                    <a:pt x="34202" y="11219"/>
                    <a:pt x="33173" y="10930"/>
                  </a:cubicBezTo>
                  <a:cubicBezTo>
                    <a:pt x="32145" y="10640"/>
                    <a:pt x="14530" y="1"/>
                    <a:pt x="145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9" name="Google Shape;3429;p57"/>
            <p:cNvSpPr/>
            <p:nvPr/>
          </p:nvSpPr>
          <p:spPr>
            <a:xfrm>
              <a:off x="4474150" y="4027550"/>
              <a:ext cx="858300" cy="1348875"/>
            </a:xfrm>
            <a:custGeom>
              <a:avLst/>
              <a:gdLst/>
              <a:ahLst/>
              <a:cxnLst/>
              <a:rect l="l" t="t" r="r" b="b"/>
              <a:pathLst>
                <a:path w="34332" h="53955" extrusionOk="0">
                  <a:moveTo>
                    <a:pt x="14844" y="592"/>
                  </a:moveTo>
                  <a:lnTo>
                    <a:pt x="14844" y="592"/>
                  </a:lnTo>
                  <a:cubicBezTo>
                    <a:pt x="15659" y="1084"/>
                    <a:pt x="19592" y="3463"/>
                    <a:pt x="23627" y="5867"/>
                  </a:cubicBezTo>
                  <a:cubicBezTo>
                    <a:pt x="25877" y="7217"/>
                    <a:pt x="28192" y="8567"/>
                    <a:pt x="29992" y="9596"/>
                  </a:cubicBezTo>
                  <a:cubicBezTo>
                    <a:pt x="30892" y="10110"/>
                    <a:pt x="31663" y="10560"/>
                    <a:pt x="32242" y="10881"/>
                  </a:cubicBezTo>
                  <a:cubicBezTo>
                    <a:pt x="32531" y="11042"/>
                    <a:pt x="32788" y="11171"/>
                    <a:pt x="32949" y="11267"/>
                  </a:cubicBezTo>
                  <a:cubicBezTo>
                    <a:pt x="33142" y="11363"/>
                    <a:pt x="33270" y="11428"/>
                    <a:pt x="33399" y="11460"/>
                  </a:cubicBezTo>
                  <a:cubicBezTo>
                    <a:pt x="33528" y="11492"/>
                    <a:pt x="33624" y="11588"/>
                    <a:pt x="33688" y="11717"/>
                  </a:cubicBezTo>
                  <a:cubicBezTo>
                    <a:pt x="33753" y="11846"/>
                    <a:pt x="33785" y="12071"/>
                    <a:pt x="33785" y="12328"/>
                  </a:cubicBezTo>
                  <a:cubicBezTo>
                    <a:pt x="33785" y="12971"/>
                    <a:pt x="33560" y="13839"/>
                    <a:pt x="33495" y="14514"/>
                  </a:cubicBezTo>
                  <a:cubicBezTo>
                    <a:pt x="33463" y="14642"/>
                    <a:pt x="33367" y="15317"/>
                    <a:pt x="33174" y="16346"/>
                  </a:cubicBezTo>
                  <a:cubicBezTo>
                    <a:pt x="31977" y="23589"/>
                    <a:pt x="27572" y="49372"/>
                    <a:pt x="26880" y="53441"/>
                  </a:cubicBezTo>
                  <a:lnTo>
                    <a:pt x="577" y="53441"/>
                  </a:lnTo>
                  <a:cubicBezTo>
                    <a:pt x="785" y="51406"/>
                    <a:pt x="1494" y="44536"/>
                    <a:pt x="2347" y="37465"/>
                  </a:cubicBezTo>
                  <a:cubicBezTo>
                    <a:pt x="2797" y="33736"/>
                    <a:pt x="3280" y="29943"/>
                    <a:pt x="3762" y="26761"/>
                  </a:cubicBezTo>
                  <a:cubicBezTo>
                    <a:pt x="4212" y="23578"/>
                    <a:pt x="4662" y="20975"/>
                    <a:pt x="5015" y="19721"/>
                  </a:cubicBezTo>
                  <a:cubicBezTo>
                    <a:pt x="6529" y="14557"/>
                    <a:pt x="6755" y="7200"/>
                    <a:pt x="6781" y="6102"/>
                  </a:cubicBezTo>
                  <a:lnTo>
                    <a:pt x="6781" y="6102"/>
                  </a:lnTo>
                  <a:lnTo>
                    <a:pt x="14844" y="592"/>
                  </a:lnTo>
                  <a:close/>
                  <a:moveTo>
                    <a:pt x="14803" y="0"/>
                  </a:moveTo>
                  <a:cubicBezTo>
                    <a:pt x="14755" y="0"/>
                    <a:pt x="14707" y="16"/>
                    <a:pt x="14659" y="49"/>
                  </a:cubicBezTo>
                  <a:lnTo>
                    <a:pt x="6366" y="5738"/>
                  </a:lnTo>
                  <a:cubicBezTo>
                    <a:pt x="6301" y="5770"/>
                    <a:pt x="6237" y="5867"/>
                    <a:pt x="6237" y="5963"/>
                  </a:cubicBezTo>
                  <a:cubicBezTo>
                    <a:pt x="6237" y="5963"/>
                    <a:pt x="6237" y="6445"/>
                    <a:pt x="6205" y="7313"/>
                  </a:cubicBezTo>
                  <a:cubicBezTo>
                    <a:pt x="6076" y="9853"/>
                    <a:pt x="5690" y="15478"/>
                    <a:pt x="4501" y="19560"/>
                  </a:cubicBezTo>
                  <a:cubicBezTo>
                    <a:pt x="4115" y="20910"/>
                    <a:pt x="3698" y="23482"/>
                    <a:pt x="3215" y="26664"/>
                  </a:cubicBezTo>
                  <a:cubicBezTo>
                    <a:pt x="1833" y="36243"/>
                    <a:pt x="258" y="51287"/>
                    <a:pt x="33" y="53666"/>
                  </a:cubicBezTo>
                  <a:cubicBezTo>
                    <a:pt x="1" y="53730"/>
                    <a:pt x="33" y="53826"/>
                    <a:pt x="97" y="53891"/>
                  </a:cubicBezTo>
                  <a:cubicBezTo>
                    <a:pt x="129" y="53923"/>
                    <a:pt x="226" y="53955"/>
                    <a:pt x="290" y="53955"/>
                  </a:cubicBezTo>
                  <a:lnTo>
                    <a:pt x="27099" y="53955"/>
                  </a:lnTo>
                  <a:cubicBezTo>
                    <a:pt x="27227" y="53955"/>
                    <a:pt x="27356" y="53859"/>
                    <a:pt x="27356" y="53730"/>
                  </a:cubicBezTo>
                  <a:cubicBezTo>
                    <a:pt x="27677" y="51930"/>
                    <a:pt x="29317" y="42415"/>
                    <a:pt x="30892" y="33222"/>
                  </a:cubicBezTo>
                  <a:cubicBezTo>
                    <a:pt x="31663" y="28625"/>
                    <a:pt x="32435" y="24093"/>
                    <a:pt x="33013" y="20653"/>
                  </a:cubicBezTo>
                  <a:cubicBezTo>
                    <a:pt x="33303" y="18950"/>
                    <a:pt x="33528" y="17503"/>
                    <a:pt x="33720" y="16442"/>
                  </a:cubicBezTo>
                  <a:cubicBezTo>
                    <a:pt x="33881" y="15382"/>
                    <a:pt x="34010" y="14739"/>
                    <a:pt x="34010" y="14578"/>
                  </a:cubicBezTo>
                  <a:cubicBezTo>
                    <a:pt x="34106" y="13967"/>
                    <a:pt x="34299" y="13067"/>
                    <a:pt x="34331" y="12328"/>
                  </a:cubicBezTo>
                  <a:cubicBezTo>
                    <a:pt x="34331" y="12039"/>
                    <a:pt x="34267" y="11749"/>
                    <a:pt x="34170" y="11492"/>
                  </a:cubicBezTo>
                  <a:cubicBezTo>
                    <a:pt x="34042" y="11235"/>
                    <a:pt x="33849" y="11010"/>
                    <a:pt x="33528" y="10946"/>
                  </a:cubicBezTo>
                  <a:cubicBezTo>
                    <a:pt x="33528" y="10946"/>
                    <a:pt x="33367" y="10881"/>
                    <a:pt x="33206" y="10785"/>
                  </a:cubicBezTo>
                  <a:cubicBezTo>
                    <a:pt x="31824" y="10110"/>
                    <a:pt x="27259" y="7410"/>
                    <a:pt x="23048" y="4902"/>
                  </a:cubicBezTo>
                  <a:cubicBezTo>
                    <a:pt x="20927" y="3649"/>
                    <a:pt x="18902" y="2427"/>
                    <a:pt x="17423" y="1527"/>
                  </a:cubicBezTo>
                  <a:cubicBezTo>
                    <a:pt x="16684" y="1077"/>
                    <a:pt x="16073" y="724"/>
                    <a:pt x="15623" y="466"/>
                  </a:cubicBezTo>
                  <a:cubicBezTo>
                    <a:pt x="15205" y="209"/>
                    <a:pt x="14948" y="49"/>
                    <a:pt x="14948" y="49"/>
                  </a:cubicBezTo>
                  <a:cubicBezTo>
                    <a:pt x="14900" y="16"/>
                    <a:pt x="14852" y="0"/>
                    <a:pt x="1480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0" name="Google Shape;3430;p57"/>
            <p:cNvSpPr/>
            <p:nvPr/>
          </p:nvSpPr>
          <p:spPr>
            <a:xfrm>
              <a:off x="4637300" y="3848750"/>
              <a:ext cx="257975" cy="516750"/>
            </a:xfrm>
            <a:custGeom>
              <a:avLst/>
              <a:gdLst/>
              <a:ahLst/>
              <a:cxnLst/>
              <a:rect l="l" t="t" r="r" b="b"/>
              <a:pathLst>
                <a:path w="10319" h="20670" extrusionOk="0">
                  <a:moveTo>
                    <a:pt x="9322" y="0"/>
                  </a:moveTo>
                  <a:lnTo>
                    <a:pt x="0" y="13115"/>
                  </a:lnTo>
                  <a:lnTo>
                    <a:pt x="2475" y="20669"/>
                  </a:lnTo>
                  <a:lnTo>
                    <a:pt x="10319" y="7586"/>
                  </a:lnTo>
                  <a:lnTo>
                    <a:pt x="932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1" name="Google Shape;3431;p57"/>
            <p:cNvSpPr/>
            <p:nvPr/>
          </p:nvSpPr>
          <p:spPr>
            <a:xfrm>
              <a:off x="4630050" y="3842025"/>
              <a:ext cx="272450" cy="530700"/>
            </a:xfrm>
            <a:custGeom>
              <a:avLst/>
              <a:gdLst/>
              <a:ahLst/>
              <a:cxnLst/>
              <a:rect l="l" t="t" r="r" b="b"/>
              <a:pathLst>
                <a:path w="10898" h="21228" extrusionOk="0">
                  <a:moveTo>
                    <a:pt x="9419" y="976"/>
                  </a:moveTo>
                  <a:lnTo>
                    <a:pt x="10351" y="7791"/>
                  </a:lnTo>
                  <a:lnTo>
                    <a:pt x="2830" y="20295"/>
                  </a:lnTo>
                  <a:lnTo>
                    <a:pt x="595" y="13433"/>
                  </a:lnTo>
                  <a:lnTo>
                    <a:pt x="9419" y="976"/>
                  </a:lnTo>
                  <a:close/>
                  <a:moveTo>
                    <a:pt x="9586" y="0"/>
                  </a:moveTo>
                  <a:cubicBezTo>
                    <a:pt x="9502" y="0"/>
                    <a:pt x="9435" y="36"/>
                    <a:pt x="9387" y="109"/>
                  </a:cubicBezTo>
                  <a:lnTo>
                    <a:pt x="65" y="13223"/>
                  </a:lnTo>
                  <a:cubicBezTo>
                    <a:pt x="1" y="13288"/>
                    <a:pt x="1" y="13384"/>
                    <a:pt x="33" y="13448"/>
                  </a:cubicBezTo>
                  <a:lnTo>
                    <a:pt x="2508" y="21035"/>
                  </a:lnTo>
                  <a:cubicBezTo>
                    <a:pt x="2540" y="21131"/>
                    <a:pt x="2637" y="21195"/>
                    <a:pt x="2733" y="21227"/>
                  </a:cubicBezTo>
                  <a:cubicBezTo>
                    <a:pt x="2830" y="21227"/>
                    <a:pt x="2926" y="21195"/>
                    <a:pt x="2990" y="21099"/>
                  </a:cubicBezTo>
                  <a:lnTo>
                    <a:pt x="10866" y="7984"/>
                  </a:lnTo>
                  <a:cubicBezTo>
                    <a:pt x="10898" y="7920"/>
                    <a:pt x="10898" y="7855"/>
                    <a:pt x="10898" y="7823"/>
                  </a:cubicBezTo>
                  <a:lnTo>
                    <a:pt x="9869" y="237"/>
                  </a:lnTo>
                  <a:cubicBezTo>
                    <a:pt x="9869" y="141"/>
                    <a:pt x="9773" y="44"/>
                    <a:pt x="9676" y="12"/>
                  </a:cubicBezTo>
                  <a:cubicBezTo>
                    <a:pt x="9644" y="4"/>
                    <a:pt x="9614" y="0"/>
                    <a:pt x="958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2" name="Google Shape;3432;p57"/>
            <p:cNvSpPr/>
            <p:nvPr/>
          </p:nvSpPr>
          <p:spPr>
            <a:xfrm>
              <a:off x="4855875" y="4281900"/>
              <a:ext cx="512725" cy="946675"/>
            </a:xfrm>
            <a:custGeom>
              <a:avLst/>
              <a:gdLst/>
              <a:ahLst/>
              <a:cxnLst/>
              <a:rect l="l" t="t" r="r" b="b"/>
              <a:pathLst>
                <a:path w="20509" h="37867" extrusionOk="0">
                  <a:moveTo>
                    <a:pt x="15558" y="0"/>
                  </a:moveTo>
                  <a:lnTo>
                    <a:pt x="5658" y="7715"/>
                  </a:lnTo>
                  <a:lnTo>
                    <a:pt x="1" y="27837"/>
                  </a:lnTo>
                  <a:lnTo>
                    <a:pt x="8294" y="37866"/>
                  </a:lnTo>
                  <a:cubicBezTo>
                    <a:pt x="8294" y="37866"/>
                    <a:pt x="15269" y="25041"/>
                    <a:pt x="17744" y="16330"/>
                  </a:cubicBezTo>
                  <a:cubicBezTo>
                    <a:pt x="20219" y="7586"/>
                    <a:pt x="20509" y="2765"/>
                    <a:pt x="18934" y="1768"/>
                  </a:cubicBezTo>
                  <a:cubicBezTo>
                    <a:pt x="17326" y="739"/>
                    <a:pt x="15558" y="0"/>
                    <a:pt x="155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3" name="Google Shape;3433;p57"/>
            <p:cNvSpPr/>
            <p:nvPr/>
          </p:nvSpPr>
          <p:spPr>
            <a:xfrm>
              <a:off x="4848650" y="4276275"/>
              <a:ext cx="511925" cy="959025"/>
            </a:xfrm>
            <a:custGeom>
              <a:avLst/>
              <a:gdLst/>
              <a:ahLst/>
              <a:cxnLst/>
              <a:rect l="l" t="t" r="r" b="b"/>
              <a:pathLst>
                <a:path w="20477" h="38361" extrusionOk="0">
                  <a:moveTo>
                    <a:pt x="15976" y="0"/>
                  </a:moveTo>
                  <a:lnTo>
                    <a:pt x="15751" y="482"/>
                  </a:lnTo>
                  <a:cubicBezTo>
                    <a:pt x="15751" y="482"/>
                    <a:pt x="15847" y="514"/>
                    <a:pt x="16040" y="611"/>
                  </a:cubicBezTo>
                  <a:cubicBezTo>
                    <a:pt x="16619" y="868"/>
                    <a:pt x="17873" y="1447"/>
                    <a:pt x="19062" y="2218"/>
                  </a:cubicBezTo>
                  <a:cubicBezTo>
                    <a:pt x="19319" y="2379"/>
                    <a:pt x="19544" y="2668"/>
                    <a:pt x="19705" y="3182"/>
                  </a:cubicBezTo>
                  <a:cubicBezTo>
                    <a:pt x="19866" y="3665"/>
                    <a:pt x="19930" y="4307"/>
                    <a:pt x="19930" y="5143"/>
                  </a:cubicBezTo>
                  <a:cubicBezTo>
                    <a:pt x="19930" y="7554"/>
                    <a:pt x="19255" y="11315"/>
                    <a:pt x="17776" y="16458"/>
                  </a:cubicBezTo>
                  <a:cubicBezTo>
                    <a:pt x="16555" y="20798"/>
                    <a:pt x="14208" y="26198"/>
                    <a:pt x="12151" y="30473"/>
                  </a:cubicBezTo>
                  <a:cubicBezTo>
                    <a:pt x="11122" y="32627"/>
                    <a:pt x="10158" y="34491"/>
                    <a:pt x="9483" y="35841"/>
                  </a:cubicBezTo>
                  <a:cubicBezTo>
                    <a:pt x="9129" y="36516"/>
                    <a:pt x="8840" y="37031"/>
                    <a:pt x="8647" y="37416"/>
                  </a:cubicBezTo>
                  <a:cubicBezTo>
                    <a:pt x="8603" y="37497"/>
                    <a:pt x="8564" y="37569"/>
                    <a:pt x="8530" y="37633"/>
                  </a:cubicBezTo>
                  <a:lnTo>
                    <a:pt x="8530" y="37633"/>
                  </a:lnTo>
                  <a:lnTo>
                    <a:pt x="579" y="27998"/>
                  </a:lnTo>
                  <a:lnTo>
                    <a:pt x="6204" y="8036"/>
                  </a:lnTo>
                  <a:lnTo>
                    <a:pt x="5690" y="7876"/>
                  </a:lnTo>
                  <a:lnTo>
                    <a:pt x="32" y="27966"/>
                  </a:lnTo>
                  <a:cubicBezTo>
                    <a:pt x="0" y="28062"/>
                    <a:pt x="0" y="28159"/>
                    <a:pt x="65" y="28223"/>
                  </a:cubicBezTo>
                  <a:lnTo>
                    <a:pt x="8358" y="38252"/>
                  </a:lnTo>
                  <a:cubicBezTo>
                    <a:pt x="8406" y="38324"/>
                    <a:pt x="8472" y="38361"/>
                    <a:pt x="8543" y="38361"/>
                  </a:cubicBezTo>
                  <a:cubicBezTo>
                    <a:pt x="8567" y="38361"/>
                    <a:pt x="8591" y="38357"/>
                    <a:pt x="8615" y="38349"/>
                  </a:cubicBezTo>
                  <a:cubicBezTo>
                    <a:pt x="8679" y="38349"/>
                    <a:pt x="8776" y="38316"/>
                    <a:pt x="8808" y="38220"/>
                  </a:cubicBezTo>
                  <a:cubicBezTo>
                    <a:pt x="8808" y="38220"/>
                    <a:pt x="15815" y="25394"/>
                    <a:pt x="18290" y="16619"/>
                  </a:cubicBezTo>
                  <a:cubicBezTo>
                    <a:pt x="19769" y="11444"/>
                    <a:pt x="20476" y="7651"/>
                    <a:pt x="20476" y="5143"/>
                  </a:cubicBezTo>
                  <a:cubicBezTo>
                    <a:pt x="20476" y="4275"/>
                    <a:pt x="20380" y="3568"/>
                    <a:pt x="20219" y="2990"/>
                  </a:cubicBezTo>
                  <a:cubicBezTo>
                    <a:pt x="20026" y="2443"/>
                    <a:pt x="19737" y="1993"/>
                    <a:pt x="19351" y="1768"/>
                  </a:cubicBezTo>
                  <a:cubicBezTo>
                    <a:pt x="17712" y="707"/>
                    <a:pt x="15976" y="0"/>
                    <a:pt x="1597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4" name="Google Shape;3434;p57"/>
            <p:cNvSpPr/>
            <p:nvPr/>
          </p:nvSpPr>
          <p:spPr>
            <a:xfrm>
              <a:off x="4716850" y="4919150"/>
              <a:ext cx="404250" cy="407825"/>
            </a:xfrm>
            <a:custGeom>
              <a:avLst/>
              <a:gdLst/>
              <a:ahLst/>
              <a:cxnLst/>
              <a:rect l="l" t="t" r="r" b="b"/>
              <a:pathLst>
                <a:path w="16170" h="16313" extrusionOk="0">
                  <a:moveTo>
                    <a:pt x="5562" y="161"/>
                  </a:moveTo>
                  <a:cubicBezTo>
                    <a:pt x="5562" y="161"/>
                    <a:pt x="290" y="2765"/>
                    <a:pt x="161" y="4372"/>
                  </a:cubicBezTo>
                  <a:cubicBezTo>
                    <a:pt x="1" y="5980"/>
                    <a:pt x="4661" y="10930"/>
                    <a:pt x="5851" y="13116"/>
                  </a:cubicBezTo>
                  <a:cubicBezTo>
                    <a:pt x="6773" y="14857"/>
                    <a:pt x="7980" y="16313"/>
                    <a:pt x="9685" y="16313"/>
                  </a:cubicBezTo>
                  <a:cubicBezTo>
                    <a:pt x="10120" y="16313"/>
                    <a:pt x="10587" y="16218"/>
                    <a:pt x="11090" y="16009"/>
                  </a:cubicBezTo>
                  <a:cubicBezTo>
                    <a:pt x="13566" y="15012"/>
                    <a:pt x="16169" y="12248"/>
                    <a:pt x="16169" y="9773"/>
                  </a:cubicBezTo>
                  <a:cubicBezTo>
                    <a:pt x="16169" y="7298"/>
                    <a:pt x="12537" y="3504"/>
                    <a:pt x="9933" y="1737"/>
                  </a:cubicBezTo>
                  <a:cubicBezTo>
                    <a:pt x="7297" y="1"/>
                    <a:pt x="6429" y="290"/>
                    <a:pt x="5562" y="16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5" name="Google Shape;3435;p57"/>
            <p:cNvSpPr/>
            <p:nvPr/>
          </p:nvSpPr>
          <p:spPr>
            <a:xfrm>
              <a:off x="4714450" y="4915950"/>
              <a:ext cx="413875" cy="417900"/>
            </a:xfrm>
            <a:custGeom>
              <a:avLst/>
              <a:gdLst/>
              <a:ahLst/>
              <a:cxnLst/>
              <a:rect l="l" t="t" r="r" b="b"/>
              <a:pathLst>
                <a:path w="16555" h="16716" extrusionOk="0">
                  <a:moveTo>
                    <a:pt x="5673" y="556"/>
                  </a:moveTo>
                  <a:cubicBezTo>
                    <a:pt x="6123" y="608"/>
                    <a:pt x="6527" y="588"/>
                    <a:pt x="7104" y="739"/>
                  </a:cubicBezTo>
                  <a:cubicBezTo>
                    <a:pt x="7715" y="900"/>
                    <a:pt x="8583" y="1254"/>
                    <a:pt x="9868" y="2090"/>
                  </a:cubicBezTo>
                  <a:cubicBezTo>
                    <a:pt x="11154" y="2957"/>
                    <a:pt x="12697" y="4340"/>
                    <a:pt x="13919" y="5786"/>
                  </a:cubicBezTo>
                  <a:cubicBezTo>
                    <a:pt x="14529" y="6493"/>
                    <a:pt x="15044" y="7265"/>
                    <a:pt x="15429" y="7972"/>
                  </a:cubicBezTo>
                  <a:cubicBezTo>
                    <a:pt x="15783" y="8679"/>
                    <a:pt x="16008" y="9322"/>
                    <a:pt x="16008" y="9901"/>
                  </a:cubicBezTo>
                  <a:cubicBezTo>
                    <a:pt x="16008" y="11026"/>
                    <a:pt x="15397" y="12311"/>
                    <a:pt x="14465" y="13404"/>
                  </a:cubicBezTo>
                  <a:cubicBezTo>
                    <a:pt x="13501" y="14497"/>
                    <a:pt x="12279" y="15430"/>
                    <a:pt x="11090" y="15912"/>
                  </a:cubicBezTo>
                  <a:cubicBezTo>
                    <a:pt x="10608" y="16105"/>
                    <a:pt x="10190" y="16169"/>
                    <a:pt x="9772" y="16169"/>
                  </a:cubicBezTo>
                  <a:cubicBezTo>
                    <a:pt x="9001" y="16169"/>
                    <a:pt x="8358" y="15847"/>
                    <a:pt x="7747" y="15301"/>
                  </a:cubicBezTo>
                  <a:cubicBezTo>
                    <a:pt x="7136" y="14754"/>
                    <a:pt x="6622" y="13983"/>
                    <a:pt x="6172" y="13115"/>
                  </a:cubicBezTo>
                  <a:cubicBezTo>
                    <a:pt x="5561" y="11990"/>
                    <a:pt x="4147" y="10254"/>
                    <a:pt x="2861" y="8583"/>
                  </a:cubicBezTo>
                  <a:cubicBezTo>
                    <a:pt x="2250" y="7715"/>
                    <a:pt x="1639" y="6911"/>
                    <a:pt x="1222" y="6204"/>
                  </a:cubicBezTo>
                  <a:cubicBezTo>
                    <a:pt x="997" y="5850"/>
                    <a:pt x="804" y="5529"/>
                    <a:pt x="707" y="5240"/>
                  </a:cubicBezTo>
                  <a:cubicBezTo>
                    <a:pt x="579" y="4950"/>
                    <a:pt x="514" y="4725"/>
                    <a:pt x="514" y="4565"/>
                  </a:cubicBezTo>
                  <a:lnTo>
                    <a:pt x="514" y="4533"/>
                  </a:lnTo>
                  <a:cubicBezTo>
                    <a:pt x="547" y="4404"/>
                    <a:pt x="611" y="4211"/>
                    <a:pt x="739" y="4018"/>
                  </a:cubicBezTo>
                  <a:cubicBezTo>
                    <a:pt x="997" y="3665"/>
                    <a:pt x="1447" y="3247"/>
                    <a:pt x="1961" y="2861"/>
                  </a:cubicBezTo>
                  <a:cubicBezTo>
                    <a:pt x="2732" y="2250"/>
                    <a:pt x="3697" y="1672"/>
                    <a:pt x="4436" y="1222"/>
                  </a:cubicBezTo>
                  <a:cubicBezTo>
                    <a:pt x="4822" y="997"/>
                    <a:pt x="5143" y="836"/>
                    <a:pt x="5400" y="707"/>
                  </a:cubicBezTo>
                  <a:cubicBezTo>
                    <a:pt x="5520" y="639"/>
                    <a:pt x="5613" y="588"/>
                    <a:pt x="5673" y="556"/>
                  </a:cubicBezTo>
                  <a:close/>
                  <a:moveTo>
                    <a:pt x="5690" y="0"/>
                  </a:moveTo>
                  <a:cubicBezTo>
                    <a:pt x="5625" y="0"/>
                    <a:pt x="5561" y="0"/>
                    <a:pt x="5529" y="32"/>
                  </a:cubicBezTo>
                  <a:cubicBezTo>
                    <a:pt x="5529" y="32"/>
                    <a:pt x="4211" y="707"/>
                    <a:pt x="2861" y="1575"/>
                  </a:cubicBezTo>
                  <a:cubicBezTo>
                    <a:pt x="2186" y="1993"/>
                    <a:pt x="1511" y="2475"/>
                    <a:pt x="964" y="2957"/>
                  </a:cubicBezTo>
                  <a:cubicBezTo>
                    <a:pt x="707" y="3215"/>
                    <a:pt x="482" y="3472"/>
                    <a:pt x="322" y="3697"/>
                  </a:cubicBezTo>
                  <a:cubicBezTo>
                    <a:pt x="129" y="3954"/>
                    <a:pt x="0" y="4211"/>
                    <a:pt x="0" y="4468"/>
                  </a:cubicBezTo>
                  <a:lnTo>
                    <a:pt x="0" y="4565"/>
                  </a:lnTo>
                  <a:cubicBezTo>
                    <a:pt x="0" y="4854"/>
                    <a:pt x="64" y="5143"/>
                    <a:pt x="193" y="5433"/>
                  </a:cubicBezTo>
                  <a:cubicBezTo>
                    <a:pt x="675" y="6558"/>
                    <a:pt x="1800" y="8036"/>
                    <a:pt x="2925" y="9515"/>
                  </a:cubicBezTo>
                  <a:cubicBezTo>
                    <a:pt x="4082" y="10994"/>
                    <a:pt x="5208" y="12472"/>
                    <a:pt x="5690" y="13372"/>
                  </a:cubicBezTo>
                  <a:cubicBezTo>
                    <a:pt x="6172" y="14240"/>
                    <a:pt x="6718" y="15076"/>
                    <a:pt x="7393" y="15687"/>
                  </a:cubicBezTo>
                  <a:cubicBezTo>
                    <a:pt x="8036" y="16297"/>
                    <a:pt x="8840" y="16715"/>
                    <a:pt x="9772" y="16715"/>
                  </a:cubicBezTo>
                  <a:cubicBezTo>
                    <a:pt x="10254" y="16715"/>
                    <a:pt x="10769" y="16619"/>
                    <a:pt x="11283" y="16394"/>
                  </a:cubicBezTo>
                  <a:cubicBezTo>
                    <a:pt x="12569" y="15880"/>
                    <a:pt x="13854" y="14915"/>
                    <a:pt x="14851" y="13726"/>
                  </a:cubicBezTo>
                  <a:cubicBezTo>
                    <a:pt x="15847" y="12569"/>
                    <a:pt x="16555" y="11219"/>
                    <a:pt x="16555" y="9901"/>
                  </a:cubicBezTo>
                  <a:cubicBezTo>
                    <a:pt x="16555" y="9193"/>
                    <a:pt x="16297" y="8454"/>
                    <a:pt x="15912" y="7715"/>
                  </a:cubicBezTo>
                  <a:cubicBezTo>
                    <a:pt x="14722" y="5465"/>
                    <a:pt x="12151" y="2990"/>
                    <a:pt x="10158" y="1640"/>
                  </a:cubicBezTo>
                  <a:cubicBezTo>
                    <a:pt x="8840" y="772"/>
                    <a:pt x="7940" y="386"/>
                    <a:pt x="7233" y="225"/>
                  </a:cubicBezTo>
                  <a:cubicBezTo>
                    <a:pt x="6558" y="32"/>
                    <a:pt x="6075" y="97"/>
                    <a:pt x="569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6" name="Google Shape;3436;p57"/>
            <p:cNvSpPr/>
            <p:nvPr/>
          </p:nvSpPr>
          <p:spPr>
            <a:xfrm>
              <a:off x="3529925" y="5101700"/>
              <a:ext cx="469550" cy="99550"/>
            </a:xfrm>
            <a:custGeom>
              <a:avLst/>
              <a:gdLst/>
              <a:ahLst/>
              <a:cxnLst/>
              <a:rect l="l" t="t" r="r" b="b"/>
              <a:pathLst>
                <a:path w="18782" h="3982" extrusionOk="0">
                  <a:moveTo>
                    <a:pt x="10734" y="0"/>
                  </a:moveTo>
                  <a:cubicBezTo>
                    <a:pt x="8013" y="0"/>
                    <a:pt x="5561" y="413"/>
                    <a:pt x="5561" y="413"/>
                  </a:cubicBezTo>
                  <a:cubicBezTo>
                    <a:pt x="5561" y="413"/>
                    <a:pt x="2636" y="2021"/>
                    <a:pt x="1318" y="2181"/>
                  </a:cubicBezTo>
                  <a:cubicBezTo>
                    <a:pt x="0" y="2310"/>
                    <a:pt x="161" y="3467"/>
                    <a:pt x="1318" y="3917"/>
                  </a:cubicBezTo>
                  <a:cubicBezTo>
                    <a:pt x="1432" y="3962"/>
                    <a:pt x="1575" y="3982"/>
                    <a:pt x="1740" y="3982"/>
                  </a:cubicBezTo>
                  <a:cubicBezTo>
                    <a:pt x="3249" y="3982"/>
                    <a:pt x="6646" y="2310"/>
                    <a:pt x="7458" y="2310"/>
                  </a:cubicBezTo>
                  <a:cubicBezTo>
                    <a:pt x="8326" y="2310"/>
                    <a:pt x="15172" y="2889"/>
                    <a:pt x="16619" y="3049"/>
                  </a:cubicBezTo>
                  <a:cubicBezTo>
                    <a:pt x="16679" y="3055"/>
                    <a:pt x="16739" y="3057"/>
                    <a:pt x="16797" y="3057"/>
                  </a:cubicBezTo>
                  <a:cubicBezTo>
                    <a:pt x="18130" y="3057"/>
                    <a:pt x="18781" y="1683"/>
                    <a:pt x="15301" y="574"/>
                  </a:cubicBezTo>
                  <a:cubicBezTo>
                    <a:pt x="13970" y="138"/>
                    <a:pt x="12307" y="0"/>
                    <a:pt x="1073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7" name="Google Shape;3437;p57"/>
            <p:cNvSpPr/>
            <p:nvPr/>
          </p:nvSpPr>
          <p:spPr>
            <a:xfrm>
              <a:off x="3533125" y="5095150"/>
              <a:ext cx="450050" cy="112525"/>
            </a:xfrm>
            <a:custGeom>
              <a:avLst/>
              <a:gdLst/>
              <a:ahLst/>
              <a:cxnLst/>
              <a:rect l="l" t="t" r="r" b="b"/>
              <a:pathLst>
                <a:path w="18002" h="4501" extrusionOk="0">
                  <a:moveTo>
                    <a:pt x="10641" y="547"/>
                  </a:moveTo>
                  <a:cubicBezTo>
                    <a:pt x="12183" y="547"/>
                    <a:pt x="13823" y="675"/>
                    <a:pt x="15109" y="1093"/>
                  </a:cubicBezTo>
                  <a:cubicBezTo>
                    <a:pt x="16041" y="1383"/>
                    <a:pt x="16652" y="1704"/>
                    <a:pt x="17005" y="1993"/>
                  </a:cubicBezTo>
                  <a:cubicBezTo>
                    <a:pt x="17198" y="2122"/>
                    <a:pt x="17327" y="2250"/>
                    <a:pt x="17391" y="2347"/>
                  </a:cubicBezTo>
                  <a:cubicBezTo>
                    <a:pt x="17455" y="2475"/>
                    <a:pt x="17487" y="2572"/>
                    <a:pt x="17487" y="2604"/>
                  </a:cubicBezTo>
                  <a:cubicBezTo>
                    <a:pt x="17487" y="2733"/>
                    <a:pt x="17423" y="2797"/>
                    <a:pt x="17294" y="2893"/>
                  </a:cubicBezTo>
                  <a:cubicBezTo>
                    <a:pt x="17166" y="2990"/>
                    <a:pt x="16941" y="3054"/>
                    <a:pt x="16684" y="3054"/>
                  </a:cubicBezTo>
                  <a:cubicBezTo>
                    <a:pt x="16619" y="3054"/>
                    <a:pt x="16587" y="3054"/>
                    <a:pt x="16523" y="3022"/>
                  </a:cubicBezTo>
                  <a:cubicBezTo>
                    <a:pt x="15784" y="2958"/>
                    <a:pt x="13694" y="2797"/>
                    <a:pt x="11701" y="2604"/>
                  </a:cubicBezTo>
                  <a:cubicBezTo>
                    <a:pt x="10705" y="2540"/>
                    <a:pt x="9708" y="2443"/>
                    <a:pt x="8937" y="2411"/>
                  </a:cubicBezTo>
                  <a:cubicBezTo>
                    <a:pt x="8133" y="2347"/>
                    <a:pt x="7555" y="2315"/>
                    <a:pt x="7330" y="2315"/>
                  </a:cubicBezTo>
                  <a:cubicBezTo>
                    <a:pt x="7169" y="2315"/>
                    <a:pt x="7008" y="2347"/>
                    <a:pt x="6848" y="2379"/>
                  </a:cubicBezTo>
                  <a:cubicBezTo>
                    <a:pt x="6205" y="2572"/>
                    <a:pt x="5208" y="2958"/>
                    <a:pt x="4212" y="3311"/>
                  </a:cubicBezTo>
                  <a:cubicBezTo>
                    <a:pt x="3261" y="3648"/>
                    <a:pt x="2282" y="3956"/>
                    <a:pt x="1691" y="3956"/>
                  </a:cubicBezTo>
                  <a:cubicBezTo>
                    <a:pt x="1663" y="3956"/>
                    <a:pt x="1635" y="3956"/>
                    <a:pt x="1608" y="3954"/>
                  </a:cubicBezTo>
                  <a:cubicBezTo>
                    <a:pt x="1570" y="3964"/>
                    <a:pt x="1533" y="3967"/>
                    <a:pt x="1497" y="3967"/>
                  </a:cubicBezTo>
                  <a:cubicBezTo>
                    <a:pt x="1410" y="3967"/>
                    <a:pt x="1332" y="3945"/>
                    <a:pt x="1287" y="3922"/>
                  </a:cubicBezTo>
                  <a:cubicBezTo>
                    <a:pt x="1029" y="3826"/>
                    <a:pt x="836" y="3697"/>
                    <a:pt x="708" y="3536"/>
                  </a:cubicBezTo>
                  <a:cubicBezTo>
                    <a:pt x="579" y="3408"/>
                    <a:pt x="547" y="3279"/>
                    <a:pt x="547" y="3151"/>
                  </a:cubicBezTo>
                  <a:cubicBezTo>
                    <a:pt x="547" y="3054"/>
                    <a:pt x="579" y="2990"/>
                    <a:pt x="676" y="2893"/>
                  </a:cubicBezTo>
                  <a:cubicBezTo>
                    <a:pt x="772" y="2797"/>
                    <a:pt x="933" y="2733"/>
                    <a:pt x="1222" y="2701"/>
                  </a:cubicBezTo>
                  <a:cubicBezTo>
                    <a:pt x="1608" y="2668"/>
                    <a:pt x="2026" y="2508"/>
                    <a:pt x="2508" y="2347"/>
                  </a:cubicBezTo>
                  <a:cubicBezTo>
                    <a:pt x="3763" y="1880"/>
                    <a:pt x="5230" y="1095"/>
                    <a:pt x="5513" y="930"/>
                  </a:cubicBezTo>
                  <a:lnTo>
                    <a:pt x="5513" y="930"/>
                  </a:lnTo>
                  <a:cubicBezTo>
                    <a:pt x="5579" y="926"/>
                    <a:pt x="5709" y="912"/>
                    <a:pt x="5883" y="868"/>
                  </a:cubicBezTo>
                  <a:cubicBezTo>
                    <a:pt x="6719" y="772"/>
                    <a:pt x="8615" y="547"/>
                    <a:pt x="10641" y="547"/>
                  </a:cubicBezTo>
                  <a:close/>
                  <a:moveTo>
                    <a:pt x="10641" y="0"/>
                  </a:moveTo>
                  <a:cubicBezTo>
                    <a:pt x="7876" y="0"/>
                    <a:pt x="5369" y="418"/>
                    <a:pt x="5369" y="418"/>
                  </a:cubicBezTo>
                  <a:lnTo>
                    <a:pt x="5305" y="450"/>
                  </a:lnTo>
                  <a:cubicBezTo>
                    <a:pt x="5305" y="450"/>
                    <a:pt x="5112" y="547"/>
                    <a:pt x="4822" y="708"/>
                  </a:cubicBezTo>
                  <a:cubicBezTo>
                    <a:pt x="4372" y="933"/>
                    <a:pt x="3697" y="1254"/>
                    <a:pt x="2990" y="1575"/>
                  </a:cubicBezTo>
                  <a:cubicBezTo>
                    <a:pt x="2315" y="1865"/>
                    <a:pt x="1608" y="2122"/>
                    <a:pt x="1158" y="2154"/>
                  </a:cubicBezTo>
                  <a:cubicBezTo>
                    <a:pt x="804" y="2218"/>
                    <a:pt x="515" y="2315"/>
                    <a:pt x="322" y="2475"/>
                  </a:cubicBezTo>
                  <a:cubicBezTo>
                    <a:pt x="97" y="2668"/>
                    <a:pt x="1" y="2926"/>
                    <a:pt x="1" y="3151"/>
                  </a:cubicBezTo>
                  <a:cubicBezTo>
                    <a:pt x="1" y="3440"/>
                    <a:pt x="129" y="3697"/>
                    <a:pt x="322" y="3890"/>
                  </a:cubicBezTo>
                  <a:cubicBezTo>
                    <a:pt x="483" y="4115"/>
                    <a:pt x="772" y="4308"/>
                    <a:pt x="1094" y="4436"/>
                  </a:cubicBezTo>
                  <a:cubicBezTo>
                    <a:pt x="1254" y="4501"/>
                    <a:pt x="1415" y="4501"/>
                    <a:pt x="1608" y="4501"/>
                  </a:cubicBezTo>
                  <a:cubicBezTo>
                    <a:pt x="2026" y="4501"/>
                    <a:pt x="2540" y="4404"/>
                    <a:pt x="3087" y="4243"/>
                  </a:cubicBezTo>
                  <a:cubicBezTo>
                    <a:pt x="3922" y="3986"/>
                    <a:pt x="4855" y="3633"/>
                    <a:pt x="5658" y="3343"/>
                  </a:cubicBezTo>
                  <a:cubicBezTo>
                    <a:pt x="6044" y="3215"/>
                    <a:pt x="6397" y="3086"/>
                    <a:pt x="6719" y="2990"/>
                  </a:cubicBezTo>
                  <a:cubicBezTo>
                    <a:pt x="7008" y="2893"/>
                    <a:pt x="7233" y="2829"/>
                    <a:pt x="7330" y="2829"/>
                  </a:cubicBezTo>
                  <a:cubicBezTo>
                    <a:pt x="7523" y="2829"/>
                    <a:pt x="8101" y="2893"/>
                    <a:pt x="8905" y="2926"/>
                  </a:cubicBezTo>
                  <a:cubicBezTo>
                    <a:pt x="11251" y="3118"/>
                    <a:pt x="15366" y="3472"/>
                    <a:pt x="16459" y="3568"/>
                  </a:cubicBezTo>
                  <a:lnTo>
                    <a:pt x="16684" y="3568"/>
                  </a:lnTo>
                  <a:cubicBezTo>
                    <a:pt x="17037" y="3568"/>
                    <a:pt x="17327" y="3504"/>
                    <a:pt x="17584" y="3343"/>
                  </a:cubicBezTo>
                  <a:cubicBezTo>
                    <a:pt x="17841" y="3183"/>
                    <a:pt x="18002" y="2926"/>
                    <a:pt x="18002" y="2604"/>
                  </a:cubicBezTo>
                  <a:cubicBezTo>
                    <a:pt x="18002" y="2443"/>
                    <a:pt x="17937" y="2250"/>
                    <a:pt x="17841" y="2058"/>
                  </a:cubicBezTo>
                  <a:cubicBezTo>
                    <a:pt x="17487" y="1543"/>
                    <a:pt x="16716" y="1029"/>
                    <a:pt x="15269" y="579"/>
                  </a:cubicBezTo>
                  <a:cubicBezTo>
                    <a:pt x="13887" y="129"/>
                    <a:pt x="12216" y="0"/>
                    <a:pt x="106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8" name="Google Shape;3438;p57"/>
            <p:cNvSpPr/>
            <p:nvPr/>
          </p:nvSpPr>
          <p:spPr>
            <a:xfrm>
              <a:off x="3583025" y="5056825"/>
              <a:ext cx="166300" cy="176575"/>
            </a:xfrm>
            <a:custGeom>
              <a:avLst/>
              <a:gdLst/>
              <a:ahLst/>
              <a:cxnLst/>
              <a:rect l="l" t="t" r="r" b="b"/>
              <a:pathLst>
                <a:path w="6652" h="7063" extrusionOk="0">
                  <a:moveTo>
                    <a:pt x="5113" y="0"/>
                  </a:moveTo>
                  <a:cubicBezTo>
                    <a:pt x="4439" y="0"/>
                    <a:pt x="3763" y="140"/>
                    <a:pt x="3598" y="665"/>
                  </a:cubicBezTo>
                  <a:cubicBezTo>
                    <a:pt x="3276" y="1791"/>
                    <a:pt x="94" y="6259"/>
                    <a:pt x="30" y="6676"/>
                  </a:cubicBezTo>
                  <a:cubicBezTo>
                    <a:pt x="0" y="6883"/>
                    <a:pt x="221" y="7063"/>
                    <a:pt x="591" y="7063"/>
                  </a:cubicBezTo>
                  <a:cubicBezTo>
                    <a:pt x="1026" y="7063"/>
                    <a:pt x="1666" y="6813"/>
                    <a:pt x="2344" y="6066"/>
                  </a:cubicBezTo>
                  <a:cubicBezTo>
                    <a:pt x="3630" y="4651"/>
                    <a:pt x="6652" y="183"/>
                    <a:pt x="6652" y="183"/>
                  </a:cubicBezTo>
                  <a:cubicBezTo>
                    <a:pt x="6652" y="183"/>
                    <a:pt x="5884" y="0"/>
                    <a:pt x="511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9" name="Google Shape;3439;p57"/>
            <p:cNvSpPr/>
            <p:nvPr/>
          </p:nvSpPr>
          <p:spPr>
            <a:xfrm>
              <a:off x="3576525" y="5050150"/>
              <a:ext cx="180025" cy="189675"/>
            </a:xfrm>
            <a:custGeom>
              <a:avLst/>
              <a:gdLst/>
              <a:ahLst/>
              <a:cxnLst/>
              <a:rect l="l" t="t" r="r" b="b"/>
              <a:pathLst>
                <a:path w="7201" h="7587" extrusionOk="0">
                  <a:moveTo>
                    <a:pt x="5401" y="515"/>
                  </a:moveTo>
                  <a:cubicBezTo>
                    <a:pt x="5754" y="515"/>
                    <a:pt x="6140" y="579"/>
                    <a:pt x="6397" y="611"/>
                  </a:cubicBezTo>
                  <a:cubicBezTo>
                    <a:pt x="6418" y="616"/>
                    <a:pt x="6439" y="621"/>
                    <a:pt x="6460" y="625"/>
                  </a:cubicBezTo>
                  <a:lnTo>
                    <a:pt x="6460" y="625"/>
                  </a:lnTo>
                  <a:cubicBezTo>
                    <a:pt x="6388" y="730"/>
                    <a:pt x="6302" y="856"/>
                    <a:pt x="6204" y="997"/>
                  </a:cubicBezTo>
                  <a:cubicBezTo>
                    <a:pt x="5754" y="1672"/>
                    <a:pt x="5047" y="2700"/>
                    <a:pt x="4308" y="3697"/>
                  </a:cubicBezTo>
                  <a:cubicBezTo>
                    <a:pt x="3601" y="4693"/>
                    <a:pt x="2894" y="5658"/>
                    <a:pt x="2411" y="6140"/>
                  </a:cubicBezTo>
                  <a:cubicBezTo>
                    <a:pt x="1768" y="6879"/>
                    <a:pt x="1190" y="7072"/>
                    <a:pt x="836" y="7072"/>
                  </a:cubicBezTo>
                  <a:cubicBezTo>
                    <a:pt x="708" y="7072"/>
                    <a:pt x="611" y="7040"/>
                    <a:pt x="579" y="7008"/>
                  </a:cubicBezTo>
                  <a:lnTo>
                    <a:pt x="556" y="6985"/>
                  </a:lnTo>
                  <a:lnTo>
                    <a:pt x="556" y="6985"/>
                  </a:lnTo>
                  <a:cubicBezTo>
                    <a:pt x="578" y="6935"/>
                    <a:pt x="633" y="6811"/>
                    <a:pt x="708" y="6686"/>
                  </a:cubicBezTo>
                  <a:cubicBezTo>
                    <a:pt x="1061" y="6108"/>
                    <a:pt x="1833" y="4918"/>
                    <a:pt x="2540" y="3793"/>
                  </a:cubicBezTo>
                  <a:cubicBezTo>
                    <a:pt x="2926" y="3215"/>
                    <a:pt x="3279" y="2668"/>
                    <a:pt x="3536" y="2186"/>
                  </a:cubicBezTo>
                  <a:cubicBezTo>
                    <a:pt x="3826" y="1704"/>
                    <a:pt x="4019" y="1286"/>
                    <a:pt x="4115" y="997"/>
                  </a:cubicBezTo>
                  <a:cubicBezTo>
                    <a:pt x="4147" y="932"/>
                    <a:pt x="4179" y="868"/>
                    <a:pt x="4276" y="804"/>
                  </a:cubicBezTo>
                  <a:cubicBezTo>
                    <a:pt x="4372" y="707"/>
                    <a:pt x="4533" y="643"/>
                    <a:pt x="4726" y="579"/>
                  </a:cubicBezTo>
                  <a:cubicBezTo>
                    <a:pt x="4919" y="547"/>
                    <a:pt x="5176" y="515"/>
                    <a:pt x="5401" y="515"/>
                  </a:cubicBezTo>
                  <a:close/>
                  <a:moveTo>
                    <a:pt x="5401" y="0"/>
                  </a:moveTo>
                  <a:cubicBezTo>
                    <a:pt x="5047" y="0"/>
                    <a:pt x="4661" y="32"/>
                    <a:pt x="4340" y="161"/>
                  </a:cubicBezTo>
                  <a:cubicBezTo>
                    <a:pt x="4179" y="193"/>
                    <a:pt x="4019" y="290"/>
                    <a:pt x="3890" y="418"/>
                  </a:cubicBezTo>
                  <a:cubicBezTo>
                    <a:pt x="3761" y="515"/>
                    <a:pt x="3665" y="675"/>
                    <a:pt x="3601" y="868"/>
                  </a:cubicBezTo>
                  <a:cubicBezTo>
                    <a:pt x="3536" y="1093"/>
                    <a:pt x="3279" y="1575"/>
                    <a:pt x="2958" y="2154"/>
                  </a:cubicBezTo>
                  <a:cubicBezTo>
                    <a:pt x="2444" y="3022"/>
                    <a:pt x="1736" y="4115"/>
                    <a:pt x="1126" y="5015"/>
                  </a:cubicBezTo>
                  <a:cubicBezTo>
                    <a:pt x="836" y="5465"/>
                    <a:pt x="579" y="5883"/>
                    <a:pt x="386" y="6204"/>
                  </a:cubicBezTo>
                  <a:cubicBezTo>
                    <a:pt x="290" y="6365"/>
                    <a:pt x="226" y="6493"/>
                    <a:pt x="161" y="6590"/>
                  </a:cubicBezTo>
                  <a:cubicBezTo>
                    <a:pt x="129" y="6654"/>
                    <a:pt x="97" y="6718"/>
                    <a:pt x="65" y="6751"/>
                  </a:cubicBezTo>
                  <a:cubicBezTo>
                    <a:pt x="65" y="6815"/>
                    <a:pt x="33" y="6847"/>
                    <a:pt x="33" y="6911"/>
                  </a:cubicBezTo>
                  <a:lnTo>
                    <a:pt x="33" y="7008"/>
                  </a:lnTo>
                  <a:cubicBezTo>
                    <a:pt x="1" y="7201"/>
                    <a:pt x="129" y="7361"/>
                    <a:pt x="290" y="7458"/>
                  </a:cubicBezTo>
                  <a:cubicBezTo>
                    <a:pt x="451" y="7554"/>
                    <a:pt x="643" y="7586"/>
                    <a:pt x="836" y="7586"/>
                  </a:cubicBezTo>
                  <a:cubicBezTo>
                    <a:pt x="1383" y="7586"/>
                    <a:pt x="2090" y="7297"/>
                    <a:pt x="2829" y="6526"/>
                  </a:cubicBezTo>
                  <a:cubicBezTo>
                    <a:pt x="3472" y="5786"/>
                    <a:pt x="4533" y="4308"/>
                    <a:pt x="5465" y="3022"/>
                  </a:cubicBezTo>
                  <a:cubicBezTo>
                    <a:pt x="6397" y="1704"/>
                    <a:pt x="7137" y="579"/>
                    <a:pt x="7137" y="579"/>
                  </a:cubicBezTo>
                  <a:cubicBezTo>
                    <a:pt x="7201" y="515"/>
                    <a:pt x="7201" y="418"/>
                    <a:pt x="7169" y="322"/>
                  </a:cubicBezTo>
                  <a:cubicBezTo>
                    <a:pt x="7137" y="257"/>
                    <a:pt x="7072" y="193"/>
                    <a:pt x="6976" y="161"/>
                  </a:cubicBezTo>
                  <a:cubicBezTo>
                    <a:pt x="6976" y="161"/>
                    <a:pt x="6204" y="0"/>
                    <a:pt x="54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0" name="Google Shape;3440;p57"/>
            <p:cNvSpPr/>
            <p:nvPr/>
          </p:nvSpPr>
          <p:spPr>
            <a:xfrm>
              <a:off x="3610275" y="5040500"/>
              <a:ext cx="192900" cy="215600"/>
            </a:xfrm>
            <a:custGeom>
              <a:avLst/>
              <a:gdLst/>
              <a:ahLst/>
              <a:cxnLst/>
              <a:rect l="l" t="t" r="r" b="b"/>
              <a:pathLst>
                <a:path w="7716" h="8624" extrusionOk="0">
                  <a:moveTo>
                    <a:pt x="5677" y="1"/>
                  </a:moveTo>
                  <a:cubicBezTo>
                    <a:pt x="5244" y="1"/>
                    <a:pt x="4854" y="65"/>
                    <a:pt x="4662" y="258"/>
                  </a:cubicBezTo>
                  <a:cubicBezTo>
                    <a:pt x="4083" y="836"/>
                    <a:pt x="1" y="7683"/>
                    <a:pt x="1" y="8262"/>
                  </a:cubicBezTo>
                  <a:cubicBezTo>
                    <a:pt x="1" y="8551"/>
                    <a:pt x="402" y="8623"/>
                    <a:pt x="804" y="8623"/>
                  </a:cubicBezTo>
                  <a:cubicBezTo>
                    <a:pt x="1206" y="8623"/>
                    <a:pt x="1608" y="8551"/>
                    <a:pt x="1608" y="8551"/>
                  </a:cubicBezTo>
                  <a:lnTo>
                    <a:pt x="6269" y="2154"/>
                  </a:lnTo>
                  <a:lnTo>
                    <a:pt x="7715" y="836"/>
                  </a:lnTo>
                  <a:lnTo>
                    <a:pt x="7587" y="258"/>
                  </a:lnTo>
                  <a:cubicBezTo>
                    <a:pt x="7587" y="258"/>
                    <a:pt x="6544" y="1"/>
                    <a:pt x="567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1" name="Google Shape;3441;p57"/>
            <p:cNvSpPr/>
            <p:nvPr/>
          </p:nvSpPr>
          <p:spPr>
            <a:xfrm>
              <a:off x="3603850" y="5033275"/>
              <a:ext cx="206550" cy="229050"/>
            </a:xfrm>
            <a:custGeom>
              <a:avLst/>
              <a:gdLst/>
              <a:ahLst/>
              <a:cxnLst/>
              <a:rect l="l" t="t" r="r" b="b"/>
              <a:pathLst>
                <a:path w="8262" h="9162" extrusionOk="0">
                  <a:moveTo>
                    <a:pt x="5947" y="547"/>
                  </a:moveTo>
                  <a:cubicBezTo>
                    <a:pt x="6333" y="547"/>
                    <a:pt x="6815" y="611"/>
                    <a:pt x="7169" y="675"/>
                  </a:cubicBezTo>
                  <a:cubicBezTo>
                    <a:pt x="7329" y="707"/>
                    <a:pt x="7490" y="740"/>
                    <a:pt x="7587" y="772"/>
                  </a:cubicBezTo>
                  <a:cubicBezTo>
                    <a:pt x="7600" y="772"/>
                    <a:pt x="7612" y="772"/>
                    <a:pt x="7624" y="773"/>
                  </a:cubicBezTo>
                  <a:lnTo>
                    <a:pt x="7624" y="773"/>
                  </a:lnTo>
                  <a:lnTo>
                    <a:pt x="7683" y="1029"/>
                  </a:lnTo>
                  <a:lnTo>
                    <a:pt x="6333" y="2218"/>
                  </a:lnTo>
                  <a:lnTo>
                    <a:pt x="6301" y="2283"/>
                  </a:lnTo>
                  <a:lnTo>
                    <a:pt x="1700" y="8597"/>
                  </a:lnTo>
                  <a:lnTo>
                    <a:pt x="1700" y="8597"/>
                  </a:lnTo>
                  <a:cubicBezTo>
                    <a:pt x="1552" y="8624"/>
                    <a:pt x="1307" y="8647"/>
                    <a:pt x="1061" y="8647"/>
                  </a:cubicBezTo>
                  <a:cubicBezTo>
                    <a:pt x="868" y="8647"/>
                    <a:pt x="708" y="8615"/>
                    <a:pt x="611" y="8583"/>
                  </a:cubicBezTo>
                  <a:cubicBezTo>
                    <a:pt x="547" y="8583"/>
                    <a:pt x="515" y="8551"/>
                    <a:pt x="515" y="8551"/>
                  </a:cubicBezTo>
                  <a:cubicBezTo>
                    <a:pt x="515" y="8551"/>
                    <a:pt x="547" y="8486"/>
                    <a:pt x="579" y="8390"/>
                  </a:cubicBezTo>
                  <a:cubicBezTo>
                    <a:pt x="708" y="8101"/>
                    <a:pt x="1029" y="7458"/>
                    <a:pt x="1447" y="6718"/>
                  </a:cubicBezTo>
                  <a:cubicBezTo>
                    <a:pt x="2058" y="5593"/>
                    <a:pt x="2893" y="4179"/>
                    <a:pt x="3601" y="3022"/>
                  </a:cubicBezTo>
                  <a:cubicBezTo>
                    <a:pt x="3954" y="2411"/>
                    <a:pt x="4308" y="1897"/>
                    <a:pt x="4565" y="1479"/>
                  </a:cubicBezTo>
                  <a:cubicBezTo>
                    <a:pt x="4694" y="1286"/>
                    <a:pt x="4822" y="1093"/>
                    <a:pt x="4919" y="965"/>
                  </a:cubicBezTo>
                  <a:cubicBezTo>
                    <a:pt x="5015" y="836"/>
                    <a:pt x="5079" y="740"/>
                    <a:pt x="5111" y="740"/>
                  </a:cubicBezTo>
                  <a:cubicBezTo>
                    <a:pt x="5144" y="675"/>
                    <a:pt x="5240" y="643"/>
                    <a:pt x="5401" y="579"/>
                  </a:cubicBezTo>
                  <a:cubicBezTo>
                    <a:pt x="5561" y="547"/>
                    <a:pt x="5722" y="547"/>
                    <a:pt x="5947" y="547"/>
                  </a:cubicBezTo>
                  <a:close/>
                  <a:moveTo>
                    <a:pt x="5947" y="0"/>
                  </a:moveTo>
                  <a:cubicBezTo>
                    <a:pt x="5722" y="0"/>
                    <a:pt x="5497" y="32"/>
                    <a:pt x="5272" y="65"/>
                  </a:cubicBezTo>
                  <a:cubicBezTo>
                    <a:pt x="5079" y="129"/>
                    <a:pt x="4886" y="193"/>
                    <a:pt x="4726" y="354"/>
                  </a:cubicBezTo>
                  <a:cubicBezTo>
                    <a:pt x="4629" y="450"/>
                    <a:pt x="4501" y="611"/>
                    <a:pt x="4340" y="868"/>
                  </a:cubicBezTo>
                  <a:cubicBezTo>
                    <a:pt x="3729" y="1736"/>
                    <a:pt x="2668" y="3504"/>
                    <a:pt x="1736" y="5111"/>
                  </a:cubicBezTo>
                  <a:cubicBezTo>
                    <a:pt x="1286" y="5915"/>
                    <a:pt x="836" y="6654"/>
                    <a:pt x="515" y="7265"/>
                  </a:cubicBezTo>
                  <a:cubicBezTo>
                    <a:pt x="386" y="7586"/>
                    <a:pt x="258" y="7844"/>
                    <a:pt x="161" y="8036"/>
                  </a:cubicBezTo>
                  <a:cubicBezTo>
                    <a:pt x="97" y="8133"/>
                    <a:pt x="65" y="8229"/>
                    <a:pt x="33" y="8294"/>
                  </a:cubicBezTo>
                  <a:cubicBezTo>
                    <a:pt x="33" y="8390"/>
                    <a:pt x="0" y="8454"/>
                    <a:pt x="0" y="8551"/>
                  </a:cubicBezTo>
                  <a:cubicBezTo>
                    <a:pt x="0" y="8679"/>
                    <a:pt x="33" y="8808"/>
                    <a:pt x="129" y="8904"/>
                  </a:cubicBezTo>
                  <a:cubicBezTo>
                    <a:pt x="258" y="9033"/>
                    <a:pt x="418" y="9097"/>
                    <a:pt x="579" y="9129"/>
                  </a:cubicBezTo>
                  <a:cubicBezTo>
                    <a:pt x="740" y="9161"/>
                    <a:pt x="900" y="9161"/>
                    <a:pt x="1061" y="9161"/>
                  </a:cubicBezTo>
                  <a:cubicBezTo>
                    <a:pt x="1479" y="9161"/>
                    <a:pt x="1897" y="9097"/>
                    <a:pt x="1897" y="9097"/>
                  </a:cubicBezTo>
                  <a:cubicBezTo>
                    <a:pt x="1993" y="9097"/>
                    <a:pt x="2026" y="9065"/>
                    <a:pt x="2090" y="9001"/>
                  </a:cubicBezTo>
                  <a:lnTo>
                    <a:pt x="6719" y="2604"/>
                  </a:lnTo>
                  <a:lnTo>
                    <a:pt x="8165" y="1318"/>
                  </a:lnTo>
                  <a:cubicBezTo>
                    <a:pt x="8229" y="1254"/>
                    <a:pt x="8262" y="1157"/>
                    <a:pt x="8229" y="1061"/>
                  </a:cubicBezTo>
                  <a:lnTo>
                    <a:pt x="8101" y="482"/>
                  </a:lnTo>
                  <a:cubicBezTo>
                    <a:pt x="8069" y="386"/>
                    <a:pt x="8004" y="290"/>
                    <a:pt x="7908" y="290"/>
                  </a:cubicBezTo>
                  <a:cubicBezTo>
                    <a:pt x="7876" y="290"/>
                    <a:pt x="6847" y="0"/>
                    <a:pt x="594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2" name="Google Shape;3442;p57"/>
            <p:cNvSpPr/>
            <p:nvPr/>
          </p:nvSpPr>
          <p:spPr>
            <a:xfrm>
              <a:off x="3636000" y="5039525"/>
              <a:ext cx="1332400" cy="269500"/>
            </a:xfrm>
            <a:custGeom>
              <a:avLst/>
              <a:gdLst/>
              <a:ahLst/>
              <a:cxnLst/>
              <a:rect l="l" t="t" r="r" b="b"/>
              <a:pathLst>
                <a:path w="53296" h="10780" extrusionOk="0">
                  <a:moveTo>
                    <a:pt x="46653" y="1"/>
                  </a:moveTo>
                  <a:cubicBezTo>
                    <a:pt x="43579" y="1"/>
                    <a:pt x="31909" y="2616"/>
                    <a:pt x="27098" y="2772"/>
                  </a:cubicBezTo>
                  <a:cubicBezTo>
                    <a:pt x="25320" y="2818"/>
                    <a:pt x="23625" y="2847"/>
                    <a:pt x="22132" y="2847"/>
                  </a:cubicBezTo>
                  <a:cubicBezTo>
                    <a:pt x="19441" y="2847"/>
                    <a:pt x="17409" y="2751"/>
                    <a:pt x="16747" y="2483"/>
                  </a:cubicBezTo>
                  <a:cubicBezTo>
                    <a:pt x="15719" y="2033"/>
                    <a:pt x="7136" y="297"/>
                    <a:pt x="6558" y="297"/>
                  </a:cubicBezTo>
                  <a:cubicBezTo>
                    <a:pt x="5979" y="297"/>
                    <a:pt x="0" y="8590"/>
                    <a:pt x="0" y="8590"/>
                  </a:cubicBezTo>
                  <a:cubicBezTo>
                    <a:pt x="0" y="8590"/>
                    <a:pt x="186" y="9047"/>
                    <a:pt x="662" y="9047"/>
                  </a:cubicBezTo>
                  <a:cubicBezTo>
                    <a:pt x="900" y="9047"/>
                    <a:pt x="1211" y="8933"/>
                    <a:pt x="1607" y="8590"/>
                  </a:cubicBezTo>
                  <a:cubicBezTo>
                    <a:pt x="2765" y="7561"/>
                    <a:pt x="6558" y="4058"/>
                    <a:pt x="6558" y="4058"/>
                  </a:cubicBezTo>
                  <a:lnTo>
                    <a:pt x="10769" y="4058"/>
                  </a:lnTo>
                  <a:cubicBezTo>
                    <a:pt x="10769" y="4058"/>
                    <a:pt x="6847" y="6404"/>
                    <a:pt x="6268" y="6854"/>
                  </a:cubicBezTo>
                  <a:cubicBezTo>
                    <a:pt x="5690" y="7272"/>
                    <a:pt x="3343" y="9747"/>
                    <a:pt x="3922" y="9908"/>
                  </a:cubicBezTo>
                  <a:cubicBezTo>
                    <a:pt x="3936" y="9911"/>
                    <a:pt x="3951" y="9913"/>
                    <a:pt x="3968" y="9913"/>
                  </a:cubicBezTo>
                  <a:cubicBezTo>
                    <a:pt x="4646" y="9913"/>
                    <a:pt x="7554" y="7433"/>
                    <a:pt x="7554" y="7433"/>
                  </a:cubicBezTo>
                  <a:lnTo>
                    <a:pt x="11926" y="6243"/>
                  </a:lnTo>
                  <a:cubicBezTo>
                    <a:pt x="11926" y="6243"/>
                    <a:pt x="15140" y="8301"/>
                    <a:pt x="18065" y="8429"/>
                  </a:cubicBezTo>
                  <a:cubicBezTo>
                    <a:pt x="18311" y="8443"/>
                    <a:pt x="18551" y="8449"/>
                    <a:pt x="18785" y="8449"/>
                  </a:cubicBezTo>
                  <a:cubicBezTo>
                    <a:pt x="21313" y="8449"/>
                    <a:pt x="23144" y="7722"/>
                    <a:pt x="23144" y="7722"/>
                  </a:cubicBezTo>
                  <a:cubicBezTo>
                    <a:pt x="23144" y="7722"/>
                    <a:pt x="39389" y="10780"/>
                    <a:pt x="48933" y="10780"/>
                  </a:cubicBezTo>
                  <a:cubicBezTo>
                    <a:pt x="49126" y="10780"/>
                    <a:pt x="49316" y="10778"/>
                    <a:pt x="49503" y="10776"/>
                  </a:cubicBezTo>
                  <a:cubicBezTo>
                    <a:pt x="49503" y="10776"/>
                    <a:pt x="52717" y="10487"/>
                    <a:pt x="53006" y="6983"/>
                  </a:cubicBezTo>
                  <a:cubicBezTo>
                    <a:pt x="53296" y="3479"/>
                    <a:pt x="49503" y="136"/>
                    <a:pt x="46899" y="7"/>
                  </a:cubicBezTo>
                  <a:cubicBezTo>
                    <a:pt x="46825" y="3"/>
                    <a:pt x="46743" y="1"/>
                    <a:pt x="4665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3" name="Google Shape;3443;p57"/>
            <p:cNvSpPr/>
            <p:nvPr/>
          </p:nvSpPr>
          <p:spPr>
            <a:xfrm>
              <a:off x="3628750" y="5032475"/>
              <a:ext cx="1339650" cy="282875"/>
            </a:xfrm>
            <a:custGeom>
              <a:avLst/>
              <a:gdLst/>
              <a:ahLst/>
              <a:cxnLst/>
              <a:rect l="l" t="t" r="r" b="b"/>
              <a:pathLst>
                <a:path w="53586" h="11315" extrusionOk="0">
                  <a:moveTo>
                    <a:pt x="47157" y="547"/>
                  </a:moveTo>
                  <a:cubicBezTo>
                    <a:pt x="48314" y="611"/>
                    <a:pt x="49825" y="1382"/>
                    <a:pt x="51014" y="2572"/>
                  </a:cubicBezTo>
                  <a:cubicBezTo>
                    <a:pt x="52171" y="3729"/>
                    <a:pt x="53039" y="5304"/>
                    <a:pt x="53039" y="6879"/>
                  </a:cubicBezTo>
                  <a:cubicBezTo>
                    <a:pt x="53039" y="7008"/>
                    <a:pt x="53039" y="7136"/>
                    <a:pt x="53039" y="7233"/>
                  </a:cubicBezTo>
                  <a:cubicBezTo>
                    <a:pt x="52879" y="8904"/>
                    <a:pt x="52075" y="9772"/>
                    <a:pt x="51304" y="10254"/>
                  </a:cubicBezTo>
                  <a:cubicBezTo>
                    <a:pt x="50918" y="10479"/>
                    <a:pt x="50532" y="10608"/>
                    <a:pt x="50243" y="10704"/>
                  </a:cubicBezTo>
                  <a:cubicBezTo>
                    <a:pt x="50082" y="10736"/>
                    <a:pt x="49986" y="10769"/>
                    <a:pt x="49889" y="10769"/>
                  </a:cubicBezTo>
                  <a:lnTo>
                    <a:pt x="49793" y="10769"/>
                  </a:lnTo>
                  <a:lnTo>
                    <a:pt x="49761" y="10801"/>
                  </a:lnTo>
                  <a:lnTo>
                    <a:pt x="49150" y="10801"/>
                  </a:lnTo>
                  <a:cubicBezTo>
                    <a:pt x="44392" y="10801"/>
                    <a:pt x="37964" y="10029"/>
                    <a:pt x="32756" y="9258"/>
                  </a:cubicBezTo>
                  <a:cubicBezTo>
                    <a:pt x="30152" y="8872"/>
                    <a:pt x="27806" y="8486"/>
                    <a:pt x="26167" y="8197"/>
                  </a:cubicBezTo>
                  <a:cubicBezTo>
                    <a:pt x="25331" y="8068"/>
                    <a:pt x="24656" y="7940"/>
                    <a:pt x="24206" y="7876"/>
                  </a:cubicBezTo>
                  <a:cubicBezTo>
                    <a:pt x="23756" y="7779"/>
                    <a:pt x="23499" y="7747"/>
                    <a:pt x="23499" y="7747"/>
                  </a:cubicBezTo>
                  <a:cubicBezTo>
                    <a:pt x="23466" y="7731"/>
                    <a:pt x="23442" y="7723"/>
                    <a:pt x="23418" y="7723"/>
                  </a:cubicBezTo>
                  <a:cubicBezTo>
                    <a:pt x="23394" y="7723"/>
                    <a:pt x="23370" y="7731"/>
                    <a:pt x="23338" y="7747"/>
                  </a:cubicBezTo>
                  <a:cubicBezTo>
                    <a:pt x="23145" y="7811"/>
                    <a:pt x="21377" y="8486"/>
                    <a:pt x="18998" y="8486"/>
                  </a:cubicBezTo>
                  <a:cubicBezTo>
                    <a:pt x="18805" y="8486"/>
                    <a:pt x="18580" y="8454"/>
                    <a:pt x="18355" y="8454"/>
                  </a:cubicBezTo>
                  <a:cubicBezTo>
                    <a:pt x="16941" y="8390"/>
                    <a:pt x="15462" y="7843"/>
                    <a:pt x="14305" y="7329"/>
                  </a:cubicBezTo>
                  <a:cubicBezTo>
                    <a:pt x="13727" y="7072"/>
                    <a:pt x="13244" y="6815"/>
                    <a:pt x="12891" y="6622"/>
                  </a:cubicBezTo>
                  <a:cubicBezTo>
                    <a:pt x="12730" y="6525"/>
                    <a:pt x="12602" y="6461"/>
                    <a:pt x="12505" y="6397"/>
                  </a:cubicBezTo>
                  <a:cubicBezTo>
                    <a:pt x="12409" y="6333"/>
                    <a:pt x="12377" y="6300"/>
                    <a:pt x="12377" y="6300"/>
                  </a:cubicBezTo>
                  <a:cubicBezTo>
                    <a:pt x="12312" y="6268"/>
                    <a:pt x="12216" y="6268"/>
                    <a:pt x="12152" y="6268"/>
                  </a:cubicBezTo>
                  <a:lnTo>
                    <a:pt x="7780" y="7458"/>
                  </a:lnTo>
                  <a:lnTo>
                    <a:pt x="7683" y="7490"/>
                  </a:lnTo>
                  <a:cubicBezTo>
                    <a:pt x="7683" y="7490"/>
                    <a:pt x="7491" y="7650"/>
                    <a:pt x="7233" y="7876"/>
                  </a:cubicBezTo>
                  <a:cubicBezTo>
                    <a:pt x="6816" y="8229"/>
                    <a:pt x="6141" y="8743"/>
                    <a:pt x="5562" y="9193"/>
                  </a:cubicBezTo>
                  <a:cubicBezTo>
                    <a:pt x="5240" y="9386"/>
                    <a:pt x="4951" y="9579"/>
                    <a:pt x="4726" y="9708"/>
                  </a:cubicBezTo>
                  <a:cubicBezTo>
                    <a:pt x="4624" y="9784"/>
                    <a:pt x="4543" y="9820"/>
                    <a:pt x="4465" y="9848"/>
                  </a:cubicBezTo>
                  <a:lnTo>
                    <a:pt x="4465" y="9848"/>
                  </a:lnTo>
                  <a:cubicBezTo>
                    <a:pt x="4466" y="9844"/>
                    <a:pt x="4468" y="9840"/>
                    <a:pt x="4469" y="9836"/>
                  </a:cubicBezTo>
                  <a:cubicBezTo>
                    <a:pt x="4662" y="9515"/>
                    <a:pt x="5144" y="8936"/>
                    <a:pt x="5594" y="8422"/>
                  </a:cubicBezTo>
                  <a:cubicBezTo>
                    <a:pt x="5819" y="8197"/>
                    <a:pt x="6044" y="7940"/>
                    <a:pt x="6237" y="7747"/>
                  </a:cubicBezTo>
                  <a:cubicBezTo>
                    <a:pt x="6462" y="7554"/>
                    <a:pt x="6623" y="7393"/>
                    <a:pt x="6719" y="7329"/>
                  </a:cubicBezTo>
                  <a:cubicBezTo>
                    <a:pt x="6848" y="7233"/>
                    <a:pt x="7201" y="7008"/>
                    <a:pt x="7651" y="6718"/>
                  </a:cubicBezTo>
                  <a:cubicBezTo>
                    <a:pt x="8326" y="6300"/>
                    <a:pt x="9194" y="5786"/>
                    <a:pt x="9934" y="5336"/>
                  </a:cubicBezTo>
                  <a:cubicBezTo>
                    <a:pt x="10641" y="4918"/>
                    <a:pt x="11187" y="4597"/>
                    <a:pt x="11187" y="4597"/>
                  </a:cubicBezTo>
                  <a:cubicBezTo>
                    <a:pt x="11316" y="4532"/>
                    <a:pt x="11348" y="4404"/>
                    <a:pt x="11316" y="4275"/>
                  </a:cubicBezTo>
                  <a:cubicBezTo>
                    <a:pt x="11284" y="4179"/>
                    <a:pt x="11187" y="4082"/>
                    <a:pt x="11059" y="4082"/>
                  </a:cubicBezTo>
                  <a:lnTo>
                    <a:pt x="6848" y="4082"/>
                  </a:lnTo>
                  <a:cubicBezTo>
                    <a:pt x="6783" y="4082"/>
                    <a:pt x="6719" y="4115"/>
                    <a:pt x="6655" y="4147"/>
                  </a:cubicBezTo>
                  <a:cubicBezTo>
                    <a:pt x="6655" y="4147"/>
                    <a:pt x="6430" y="4372"/>
                    <a:pt x="6044" y="4725"/>
                  </a:cubicBezTo>
                  <a:cubicBezTo>
                    <a:pt x="4919" y="5754"/>
                    <a:pt x="2572" y="7908"/>
                    <a:pt x="1705" y="8679"/>
                  </a:cubicBezTo>
                  <a:cubicBezTo>
                    <a:pt x="1351" y="8968"/>
                    <a:pt x="1094" y="9065"/>
                    <a:pt x="965" y="9065"/>
                  </a:cubicBezTo>
                  <a:cubicBezTo>
                    <a:pt x="805" y="9065"/>
                    <a:pt x="708" y="9001"/>
                    <a:pt x="644" y="8904"/>
                  </a:cubicBezTo>
                  <a:lnTo>
                    <a:pt x="621" y="8881"/>
                  </a:lnTo>
                  <a:lnTo>
                    <a:pt x="621" y="8881"/>
                  </a:lnTo>
                  <a:cubicBezTo>
                    <a:pt x="766" y="8672"/>
                    <a:pt x="1055" y="8260"/>
                    <a:pt x="1447" y="7715"/>
                  </a:cubicBezTo>
                  <a:cubicBezTo>
                    <a:pt x="2283" y="6558"/>
                    <a:pt x="3601" y="4822"/>
                    <a:pt x="4726" y="3343"/>
                  </a:cubicBezTo>
                  <a:cubicBezTo>
                    <a:pt x="5273" y="2636"/>
                    <a:pt x="5819" y="1961"/>
                    <a:pt x="6205" y="1511"/>
                  </a:cubicBezTo>
                  <a:cubicBezTo>
                    <a:pt x="6430" y="1286"/>
                    <a:pt x="6591" y="1093"/>
                    <a:pt x="6719" y="964"/>
                  </a:cubicBezTo>
                  <a:cubicBezTo>
                    <a:pt x="6782" y="902"/>
                    <a:pt x="6845" y="869"/>
                    <a:pt x="6878" y="838"/>
                  </a:cubicBezTo>
                  <a:lnTo>
                    <a:pt x="6878" y="838"/>
                  </a:lnTo>
                  <a:cubicBezTo>
                    <a:pt x="6906" y="841"/>
                    <a:pt x="6951" y="849"/>
                    <a:pt x="7008" y="868"/>
                  </a:cubicBezTo>
                  <a:cubicBezTo>
                    <a:pt x="7683" y="932"/>
                    <a:pt x="9966" y="1382"/>
                    <a:pt x="12152" y="1864"/>
                  </a:cubicBezTo>
                  <a:cubicBezTo>
                    <a:pt x="13244" y="2089"/>
                    <a:pt x="14337" y="2315"/>
                    <a:pt x="15205" y="2540"/>
                  </a:cubicBezTo>
                  <a:cubicBezTo>
                    <a:pt x="15655" y="2636"/>
                    <a:pt x="16009" y="2732"/>
                    <a:pt x="16330" y="2797"/>
                  </a:cubicBezTo>
                  <a:cubicBezTo>
                    <a:pt x="16620" y="2893"/>
                    <a:pt x="16845" y="2957"/>
                    <a:pt x="16941" y="2990"/>
                  </a:cubicBezTo>
                  <a:cubicBezTo>
                    <a:pt x="17134" y="3086"/>
                    <a:pt x="17391" y="3150"/>
                    <a:pt x="17713" y="3182"/>
                  </a:cubicBezTo>
                  <a:cubicBezTo>
                    <a:pt x="18709" y="3343"/>
                    <a:pt x="20316" y="3407"/>
                    <a:pt x="22309" y="3407"/>
                  </a:cubicBezTo>
                  <a:cubicBezTo>
                    <a:pt x="23820" y="3407"/>
                    <a:pt x="25556" y="3375"/>
                    <a:pt x="27388" y="3311"/>
                  </a:cubicBezTo>
                  <a:cubicBezTo>
                    <a:pt x="29831" y="3247"/>
                    <a:pt x="33978" y="2540"/>
                    <a:pt x="37899" y="1864"/>
                  </a:cubicBezTo>
                  <a:cubicBezTo>
                    <a:pt x="39860" y="1543"/>
                    <a:pt x="41757" y="1189"/>
                    <a:pt x="43332" y="964"/>
                  </a:cubicBezTo>
                  <a:cubicBezTo>
                    <a:pt x="44939" y="707"/>
                    <a:pt x="46225" y="547"/>
                    <a:pt x="46964" y="547"/>
                  </a:cubicBezTo>
                  <a:close/>
                  <a:moveTo>
                    <a:pt x="46964" y="0"/>
                  </a:moveTo>
                  <a:cubicBezTo>
                    <a:pt x="46160" y="0"/>
                    <a:pt x="44875" y="161"/>
                    <a:pt x="43267" y="418"/>
                  </a:cubicBezTo>
                  <a:cubicBezTo>
                    <a:pt x="40857" y="804"/>
                    <a:pt x="37771" y="1350"/>
                    <a:pt x="34846" y="1832"/>
                  </a:cubicBezTo>
                  <a:cubicBezTo>
                    <a:pt x="31920" y="2315"/>
                    <a:pt x="29156" y="2732"/>
                    <a:pt x="27356" y="2765"/>
                  </a:cubicBezTo>
                  <a:cubicBezTo>
                    <a:pt x="25556" y="2829"/>
                    <a:pt x="23820" y="2861"/>
                    <a:pt x="22309" y="2861"/>
                  </a:cubicBezTo>
                  <a:cubicBezTo>
                    <a:pt x="20991" y="2861"/>
                    <a:pt x="19834" y="2829"/>
                    <a:pt x="18934" y="2765"/>
                  </a:cubicBezTo>
                  <a:cubicBezTo>
                    <a:pt x="18484" y="2732"/>
                    <a:pt x="18098" y="2700"/>
                    <a:pt x="17809" y="2668"/>
                  </a:cubicBezTo>
                  <a:cubicBezTo>
                    <a:pt x="17488" y="2604"/>
                    <a:pt x="17263" y="2572"/>
                    <a:pt x="17134" y="2507"/>
                  </a:cubicBezTo>
                  <a:cubicBezTo>
                    <a:pt x="16973" y="2443"/>
                    <a:pt x="16748" y="2379"/>
                    <a:pt x="16395" y="2282"/>
                  </a:cubicBezTo>
                  <a:cubicBezTo>
                    <a:pt x="15205" y="1961"/>
                    <a:pt x="12955" y="1479"/>
                    <a:pt x="10962" y="1061"/>
                  </a:cubicBezTo>
                  <a:cubicBezTo>
                    <a:pt x="9934" y="836"/>
                    <a:pt x="9001" y="643"/>
                    <a:pt x="8262" y="514"/>
                  </a:cubicBezTo>
                  <a:cubicBezTo>
                    <a:pt x="7876" y="450"/>
                    <a:pt x="7587" y="386"/>
                    <a:pt x="7330" y="354"/>
                  </a:cubicBezTo>
                  <a:cubicBezTo>
                    <a:pt x="7105" y="322"/>
                    <a:pt x="6944" y="289"/>
                    <a:pt x="6848" y="289"/>
                  </a:cubicBezTo>
                  <a:cubicBezTo>
                    <a:pt x="6751" y="289"/>
                    <a:pt x="6687" y="322"/>
                    <a:pt x="6623" y="354"/>
                  </a:cubicBezTo>
                  <a:cubicBezTo>
                    <a:pt x="6558" y="418"/>
                    <a:pt x="6462" y="482"/>
                    <a:pt x="6366" y="579"/>
                  </a:cubicBezTo>
                  <a:cubicBezTo>
                    <a:pt x="6012" y="900"/>
                    <a:pt x="5465" y="1575"/>
                    <a:pt x="4790" y="2379"/>
                  </a:cubicBezTo>
                  <a:cubicBezTo>
                    <a:pt x="2830" y="4854"/>
                    <a:pt x="65" y="8711"/>
                    <a:pt x="65" y="8711"/>
                  </a:cubicBezTo>
                  <a:cubicBezTo>
                    <a:pt x="1" y="8776"/>
                    <a:pt x="1" y="8872"/>
                    <a:pt x="33" y="8968"/>
                  </a:cubicBezTo>
                  <a:cubicBezTo>
                    <a:pt x="33" y="9001"/>
                    <a:pt x="97" y="9129"/>
                    <a:pt x="258" y="9290"/>
                  </a:cubicBezTo>
                  <a:cubicBezTo>
                    <a:pt x="387" y="9418"/>
                    <a:pt x="612" y="9579"/>
                    <a:pt x="965" y="9579"/>
                  </a:cubicBezTo>
                  <a:cubicBezTo>
                    <a:pt x="1287" y="9579"/>
                    <a:pt x="1640" y="9451"/>
                    <a:pt x="2058" y="9065"/>
                  </a:cubicBezTo>
                  <a:cubicBezTo>
                    <a:pt x="3152" y="8119"/>
                    <a:pt x="6420" y="5107"/>
                    <a:pt x="6939" y="4629"/>
                  </a:cubicBezTo>
                  <a:lnTo>
                    <a:pt x="10054" y="4629"/>
                  </a:lnTo>
                  <a:cubicBezTo>
                    <a:pt x="9710" y="4832"/>
                    <a:pt x="9297" y="5079"/>
                    <a:pt x="8873" y="5336"/>
                  </a:cubicBezTo>
                  <a:cubicBezTo>
                    <a:pt x="8358" y="5658"/>
                    <a:pt x="7812" y="6011"/>
                    <a:pt x="7362" y="6268"/>
                  </a:cubicBezTo>
                  <a:cubicBezTo>
                    <a:pt x="6912" y="6558"/>
                    <a:pt x="6558" y="6783"/>
                    <a:pt x="6398" y="6911"/>
                  </a:cubicBezTo>
                  <a:cubicBezTo>
                    <a:pt x="6237" y="7008"/>
                    <a:pt x="6012" y="7233"/>
                    <a:pt x="5755" y="7490"/>
                  </a:cubicBezTo>
                  <a:cubicBezTo>
                    <a:pt x="5369" y="7876"/>
                    <a:pt x="4919" y="8358"/>
                    <a:pt x="4533" y="8840"/>
                  </a:cubicBezTo>
                  <a:cubicBezTo>
                    <a:pt x="4373" y="9065"/>
                    <a:pt x="4212" y="9290"/>
                    <a:pt x="4083" y="9483"/>
                  </a:cubicBezTo>
                  <a:cubicBezTo>
                    <a:pt x="4019" y="9579"/>
                    <a:pt x="3955" y="9676"/>
                    <a:pt x="3923" y="9772"/>
                  </a:cubicBezTo>
                  <a:cubicBezTo>
                    <a:pt x="3890" y="9868"/>
                    <a:pt x="3858" y="9933"/>
                    <a:pt x="3858" y="10061"/>
                  </a:cubicBezTo>
                  <a:cubicBezTo>
                    <a:pt x="3858" y="10126"/>
                    <a:pt x="3858" y="10222"/>
                    <a:pt x="3923" y="10286"/>
                  </a:cubicBezTo>
                  <a:cubicBezTo>
                    <a:pt x="3987" y="10383"/>
                    <a:pt x="4083" y="10415"/>
                    <a:pt x="4148" y="10447"/>
                  </a:cubicBezTo>
                  <a:lnTo>
                    <a:pt x="4276" y="10447"/>
                  </a:lnTo>
                  <a:cubicBezTo>
                    <a:pt x="4437" y="10447"/>
                    <a:pt x="4565" y="10383"/>
                    <a:pt x="4726" y="10318"/>
                  </a:cubicBezTo>
                  <a:cubicBezTo>
                    <a:pt x="5305" y="10061"/>
                    <a:pt x="6108" y="9451"/>
                    <a:pt x="6783" y="8936"/>
                  </a:cubicBezTo>
                  <a:cubicBezTo>
                    <a:pt x="7321" y="8501"/>
                    <a:pt x="7797" y="8107"/>
                    <a:pt x="7969" y="7964"/>
                  </a:cubicBezTo>
                  <a:lnTo>
                    <a:pt x="7969" y="7964"/>
                  </a:lnTo>
                  <a:lnTo>
                    <a:pt x="12166" y="6814"/>
                  </a:lnTo>
                  <a:lnTo>
                    <a:pt x="12166" y="6814"/>
                  </a:lnTo>
                  <a:cubicBezTo>
                    <a:pt x="12395" y="6971"/>
                    <a:pt x="13109" y="7391"/>
                    <a:pt x="14080" y="7811"/>
                  </a:cubicBezTo>
                  <a:cubicBezTo>
                    <a:pt x="15270" y="8358"/>
                    <a:pt x="16812" y="8904"/>
                    <a:pt x="18323" y="9001"/>
                  </a:cubicBezTo>
                  <a:lnTo>
                    <a:pt x="18998" y="9001"/>
                  </a:lnTo>
                  <a:cubicBezTo>
                    <a:pt x="21312" y="9001"/>
                    <a:pt x="23057" y="8431"/>
                    <a:pt x="23448" y="8270"/>
                  </a:cubicBezTo>
                  <a:lnTo>
                    <a:pt x="23448" y="8270"/>
                  </a:lnTo>
                  <a:cubicBezTo>
                    <a:pt x="24396" y="8448"/>
                    <a:pt x="39837" y="11315"/>
                    <a:pt x="49150" y="11315"/>
                  </a:cubicBezTo>
                  <a:lnTo>
                    <a:pt x="49825" y="11315"/>
                  </a:lnTo>
                  <a:cubicBezTo>
                    <a:pt x="49857" y="11315"/>
                    <a:pt x="50693" y="11251"/>
                    <a:pt x="51593" y="10704"/>
                  </a:cubicBezTo>
                  <a:cubicBezTo>
                    <a:pt x="52461" y="10158"/>
                    <a:pt x="53425" y="9129"/>
                    <a:pt x="53554" y="7297"/>
                  </a:cubicBezTo>
                  <a:cubicBezTo>
                    <a:pt x="53586" y="7168"/>
                    <a:pt x="53586" y="7008"/>
                    <a:pt x="53586" y="6879"/>
                  </a:cubicBezTo>
                  <a:cubicBezTo>
                    <a:pt x="53586" y="5111"/>
                    <a:pt x="52621" y="3440"/>
                    <a:pt x="51368" y="2186"/>
                  </a:cubicBezTo>
                  <a:cubicBezTo>
                    <a:pt x="50114" y="932"/>
                    <a:pt x="48571" y="97"/>
                    <a:pt x="4718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4" name="Google Shape;3444;p57"/>
            <p:cNvSpPr/>
            <p:nvPr/>
          </p:nvSpPr>
          <p:spPr>
            <a:xfrm>
              <a:off x="1274175" y="5363550"/>
              <a:ext cx="5102975" cy="12875"/>
            </a:xfrm>
            <a:custGeom>
              <a:avLst/>
              <a:gdLst/>
              <a:ahLst/>
              <a:cxnLst/>
              <a:rect l="l" t="t" r="r" b="b"/>
              <a:pathLst>
                <a:path w="204119" h="515" extrusionOk="0">
                  <a:moveTo>
                    <a:pt x="1" y="1"/>
                  </a:moveTo>
                  <a:lnTo>
                    <a:pt x="1" y="515"/>
                  </a:lnTo>
                  <a:lnTo>
                    <a:pt x="204118" y="515"/>
                  </a:lnTo>
                  <a:lnTo>
                    <a:pt x="20411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5" name="Google Shape;3445;p57"/>
            <p:cNvSpPr/>
            <p:nvPr/>
          </p:nvSpPr>
          <p:spPr>
            <a:xfrm>
              <a:off x="2392800" y="5312125"/>
              <a:ext cx="1579925" cy="57875"/>
            </a:xfrm>
            <a:custGeom>
              <a:avLst/>
              <a:gdLst/>
              <a:ahLst/>
              <a:cxnLst/>
              <a:rect l="l" t="t" r="r" b="b"/>
              <a:pathLst>
                <a:path w="63197" h="2315" extrusionOk="0">
                  <a:moveTo>
                    <a:pt x="1" y="0"/>
                  </a:moveTo>
                  <a:lnTo>
                    <a:pt x="1" y="2315"/>
                  </a:lnTo>
                  <a:lnTo>
                    <a:pt x="63197" y="2315"/>
                  </a:lnTo>
                  <a:lnTo>
                    <a:pt x="6319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6" name="Google Shape;3446;p57"/>
            <p:cNvSpPr/>
            <p:nvPr/>
          </p:nvSpPr>
          <p:spPr>
            <a:xfrm>
              <a:off x="2385575" y="5304900"/>
              <a:ext cx="1594400" cy="71525"/>
            </a:xfrm>
            <a:custGeom>
              <a:avLst/>
              <a:gdLst/>
              <a:ahLst/>
              <a:cxnLst/>
              <a:rect l="l" t="t" r="r" b="b"/>
              <a:pathLst>
                <a:path w="63776" h="2861" extrusionOk="0">
                  <a:moveTo>
                    <a:pt x="63229" y="547"/>
                  </a:moveTo>
                  <a:lnTo>
                    <a:pt x="63229" y="2347"/>
                  </a:lnTo>
                  <a:lnTo>
                    <a:pt x="547" y="2347"/>
                  </a:lnTo>
                  <a:lnTo>
                    <a:pt x="547" y="547"/>
                  </a:lnTo>
                  <a:close/>
                  <a:moveTo>
                    <a:pt x="290" y="0"/>
                  </a:moveTo>
                  <a:cubicBezTo>
                    <a:pt x="193" y="0"/>
                    <a:pt x="129" y="32"/>
                    <a:pt x="97" y="97"/>
                  </a:cubicBezTo>
                  <a:cubicBezTo>
                    <a:pt x="33" y="129"/>
                    <a:pt x="0" y="225"/>
                    <a:pt x="0" y="289"/>
                  </a:cubicBezTo>
                  <a:lnTo>
                    <a:pt x="0" y="2604"/>
                  </a:lnTo>
                  <a:cubicBezTo>
                    <a:pt x="0" y="2668"/>
                    <a:pt x="33" y="2732"/>
                    <a:pt x="97" y="2797"/>
                  </a:cubicBezTo>
                  <a:cubicBezTo>
                    <a:pt x="129" y="2829"/>
                    <a:pt x="193" y="2861"/>
                    <a:pt x="290" y="2861"/>
                  </a:cubicBezTo>
                  <a:lnTo>
                    <a:pt x="63486" y="2861"/>
                  </a:lnTo>
                  <a:cubicBezTo>
                    <a:pt x="63550" y="2861"/>
                    <a:pt x="63614" y="2829"/>
                    <a:pt x="63679" y="2797"/>
                  </a:cubicBezTo>
                  <a:cubicBezTo>
                    <a:pt x="63743" y="2732"/>
                    <a:pt x="63775" y="2668"/>
                    <a:pt x="63775" y="2604"/>
                  </a:cubicBezTo>
                  <a:lnTo>
                    <a:pt x="63775" y="289"/>
                  </a:lnTo>
                  <a:cubicBezTo>
                    <a:pt x="63775" y="225"/>
                    <a:pt x="63743" y="129"/>
                    <a:pt x="63679" y="97"/>
                  </a:cubicBezTo>
                  <a:cubicBezTo>
                    <a:pt x="63614" y="32"/>
                    <a:pt x="63550" y="0"/>
                    <a:pt x="6348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7" name="Google Shape;3447;p57"/>
            <p:cNvSpPr/>
            <p:nvPr/>
          </p:nvSpPr>
          <p:spPr>
            <a:xfrm>
              <a:off x="3230175" y="5312125"/>
              <a:ext cx="742550" cy="57875"/>
            </a:xfrm>
            <a:custGeom>
              <a:avLst/>
              <a:gdLst/>
              <a:ahLst/>
              <a:cxnLst/>
              <a:rect l="l" t="t" r="r" b="b"/>
              <a:pathLst>
                <a:path w="29702" h="2315" extrusionOk="0">
                  <a:moveTo>
                    <a:pt x="0" y="0"/>
                  </a:moveTo>
                  <a:lnTo>
                    <a:pt x="0" y="2315"/>
                  </a:lnTo>
                  <a:lnTo>
                    <a:pt x="29702" y="2315"/>
                  </a:lnTo>
                  <a:lnTo>
                    <a:pt x="2970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8" name="Google Shape;3448;p57"/>
            <p:cNvSpPr/>
            <p:nvPr/>
          </p:nvSpPr>
          <p:spPr>
            <a:xfrm>
              <a:off x="3223750" y="5304900"/>
              <a:ext cx="756225" cy="71525"/>
            </a:xfrm>
            <a:custGeom>
              <a:avLst/>
              <a:gdLst/>
              <a:ahLst/>
              <a:cxnLst/>
              <a:rect l="l" t="t" r="r" b="b"/>
              <a:pathLst>
                <a:path w="30249" h="2861" extrusionOk="0">
                  <a:moveTo>
                    <a:pt x="29702" y="547"/>
                  </a:moveTo>
                  <a:lnTo>
                    <a:pt x="29702" y="2347"/>
                  </a:lnTo>
                  <a:lnTo>
                    <a:pt x="547" y="2347"/>
                  </a:lnTo>
                  <a:lnTo>
                    <a:pt x="547" y="547"/>
                  </a:lnTo>
                  <a:close/>
                  <a:moveTo>
                    <a:pt x="257" y="0"/>
                  </a:moveTo>
                  <a:cubicBezTo>
                    <a:pt x="193" y="0"/>
                    <a:pt x="129" y="32"/>
                    <a:pt x="64" y="97"/>
                  </a:cubicBezTo>
                  <a:cubicBezTo>
                    <a:pt x="32" y="129"/>
                    <a:pt x="0" y="225"/>
                    <a:pt x="0" y="289"/>
                  </a:cubicBezTo>
                  <a:lnTo>
                    <a:pt x="0" y="2604"/>
                  </a:lnTo>
                  <a:cubicBezTo>
                    <a:pt x="0" y="2668"/>
                    <a:pt x="32" y="2732"/>
                    <a:pt x="64" y="2797"/>
                  </a:cubicBezTo>
                  <a:cubicBezTo>
                    <a:pt x="129" y="2829"/>
                    <a:pt x="193" y="2861"/>
                    <a:pt x="257" y="2861"/>
                  </a:cubicBezTo>
                  <a:lnTo>
                    <a:pt x="29959" y="2861"/>
                  </a:lnTo>
                  <a:cubicBezTo>
                    <a:pt x="30023" y="2861"/>
                    <a:pt x="30087" y="2829"/>
                    <a:pt x="30152" y="2797"/>
                  </a:cubicBezTo>
                  <a:cubicBezTo>
                    <a:pt x="30216" y="2732"/>
                    <a:pt x="30248" y="2668"/>
                    <a:pt x="30248" y="2604"/>
                  </a:cubicBezTo>
                  <a:lnTo>
                    <a:pt x="30248" y="289"/>
                  </a:lnTo>
                  <a:cubicBezTo>
                    <a:pt x="30248" y="225"/>
                    <a:pt x="30216" y="129"/>
                    <a:pt x="30152" y="97"/>
                  </a:cubicBezTo>
                  <a:cubicBezTo>
                    <a:pt x="30087" y="32"/>
                    <a:pt x="30023" y="0"/>
                    <a:pt x="299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9" name="Google Shape;3449;p57"/>
            <p:cNvSpPr/>
            <p:nvPr/>
          </p:nvSpPr>
          <p:spPr>
            <a:xfrm>
              <a:off x="2064125" y="4578425"/>
              <a:ext cx="1203025" cy="733725"/>
            </a:xfrm>
            <a:custGeom>
              <a:avLst/>
              <a:gdLst/>
              <a:ahLst/>
              <a:cxnLst/>
              <a:rect l="l" t="t" r="r" b="b"/>
              <a:pathLst>
                <a:path w="48121" h="29349" extrusionOk="0">
                  <a:moveTo>
                    <a:pt x="1" y="0"/>
                  </a:moveTo>
                  <a:lnTo>
                    <a:pt x="14594" y="29348"/>
                  </a:lnTo>
                  <a:lnTo>
                    <a:pt x="48121" y="29348"/>
                  </a:lnTo>
                  <a:lnTo>
                    <a:pt x="3645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0" name="Google Shape;3450;p57"/>
            <p:cNvSpPr/>
            <p:nvPr/>
          </p:nvSpPr>
          <p:spPr>
            <a:xfrm>
              <a:off x="2056900" y="4572000"/>
              <a:ext cx="1217500" cy="746575"/>
            </a:xfrm>
            <a:custGeom>
              <a:avLst/>
              <a:gdLst/>
              <a:ahLst/>
              <a:cxnLst/>
              <a:rect l="l" t="t" r="r" b="b"/>
              <a:pathLst>
                <a:path w="48700" h="29863" extrusionOk="0">
                  <a:moveTo>
                    <a:pt x="36549" y="547"/>
                  </a:moveTo>
                  <a:lnTo>
                    <a:pt x="47999" y="29316"/>
                  </a:lnTo>
                  <a:lnTo>
                    <a:pt x="15076" y="29316"/>
                  </a:lnTo>
                  <a:lnTo>
                    <a:pt x="740" y="547"/>
                  </a:lnTo>
                  <a:close/>
                  <a:moveTo>
                    <a:pt x="290" y="0"/>
                  </a:moveTo>
                  <a:cubicBezTo>
                    <a:pt x="193" y="0"/>
                    <a:pt x="129" y="32"/>
                    <a:pt x="65" y="129"/>
                  </a:cubicBezTo>
                  <a:cubicBezTo>
                    <a:pt x="32" y="193"/>
                    <a:pt x="0" y="290"/>
                    <a:pt x="65" y="386"/>
                  </a:cubicBezTo>
                  <a:lnTo>
                    <a:pt x="14658" y="29702"/>
                  </a:lnTo>
                  <a:cubicBezTo>
                    <a:pt x="14690" y="29798"/>
                    <a:pt x="14787" y="29863"/>
                    <a:pt x="14883" y="29863"/>
                  </a:cubicBezTo>
                  <a:lnTo>
                    <a:pt x="48410" y="29863"/>
                  </a:lnTo>
                  <a:cubicBezTo>
                    <a:pt x="48506" y="29863"/>
                    <a:pt x="48571" y="29830"/>
                    <a:pt x="48635" y="29734"/>
                  </a:cubicBezTo>
                  <a:cubicBezTo>
                    <a:pt x="48667" y="29670"/>
                    <a:pt x="48699" y="29573"/>
                    <a:pt x="48667" y="29509"/>
                  </a:cubicBezTo>
                  <a:lnTo>
                    <a:pt x="36966" y="161"/>
                  </a:lnTo>
                  <a:cubicBezTo>
                    <a:pt x="36934" y="65"/>
                    <a:pt x="36838" y="0"/>
                    <a:pt x="367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1" name="Google Shape;3451;p57"/>
            <p:cNvSpPr/>
            <p:nvPr/>
          </p:nvSpPr>
          <p:spPr>
            <a:xfrm>
              <a:off x="2027175" y="4578425"/>
              <a:ext cx="1203025" cy="733725"/>
            </a:xfrm>
            <a:custGeom>
              <a:avLst/>
              <a:gdLst/>
              <a:ahLst/>
              <a:cxnLst/>
              <a:rect l="l" t="t" r="r" b="b"/>
              <a:pathLst>
                <a:path w="48121" h="29349" extrusionOk="0">
                  <a:moveTo>
                    <a:pt x="0" y="0"/>
                  </a:moveTo>
                  <a:lnTo>
                    <a:pt x="14626" y="29348"/>
                  </a:lnTo>
                  <a:lnTo>
                    <a:pt x="48120" y="29348"/>
                  </a:lnTo>
                  <a:lnTo>
                    <a:pt x="3645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2" name="Google Shape;3452;p57"/>
            <p:cNvSpPr/>
            <p:nvPr/>
          </p:nvSpPr>
          <p:spPr>
            <a:xfrm>
              <a:off x="2020725" y="4572000"/>
              <a:ext cx="1216700" cy="746575"/>
            </a:xfrm>
            <a:custGeom>
              <a:avLst/>
              <a:gdLst/>
              <a:ahLst/>
              <a:cxnLst/>
              <a:rect l="l" t="t" r="r" b="b"/>
              <a:pathLst>
                <a:path w="48668" h="29863" extrusionOk="0">
                  <a:moveTo>
                    <a:pt x="36517" y="547"/>
                  </a:moveTo>
                  <a:lnTo>
                    <a:pt x="47968" y="29316"/>
                  </a:lnTo>
                  <a:lnTo>
                    <a:pt x="15044" y="29316"/>
                  </a:lnTo>
                  <a:lnTo>
                    <a:pt x="708" y="547"/>
                  </a:lnTo>
                  <a:close/>
                  <a:moveTo>
                    <a:pt x="258" y="0"/>
                  </a:moveTo>
                  <a:cubicBezTo>
                    <a:pt x="162" y="0"/>
                    <a:pt x="97" y="32"/>
                    <a:pt x="33" y="129"/>
                  </a:cubicBezTo>
                  <a:cubicBezTo>
                    <a:pt x="1" y="193"/>
                    <a:pt x="1" y="290"/>
                    <a:pt x="33" y="386"/>
                  </a:cubicBezTo>
                  <a:lnTo>
                    <a:pt x="14627" y="29702"/>
                  </a:lnTo>
                  <a:cubicBezTo>
                    <a:pt x="14659" y="29798"/>
                    <a:pt x="14755" y="29863"/>
                    <a:pt x="14884" y="29863"/>
                  </a:cubicBezTo>
                  <a:lnTo>
                    <a:pt x="48378" y="29863"/>
                  </a:lnTo>
                  <a:cubicBezTo>
                    <a:pt x="48475" y="29863"/>
                    <a:pt x="48571" y="29830"/>
                    <a:pt x="48603" y="29734"/>
                  </a:cubicBezTo>
                  <a:cubicBezTo>
                    <a:pt x="48668" y="29670"/>
                    <a:pt x="48668" y="29573"/>
                    <a:pt x="48635" y="29509"/>
                  </a:cubicBezTo>
                  <a:lnTo>
                    <a:pt x="36935" y="161"/>
                  </a:lnTo>
                  <a:cubicBezTo>
                    <a:pt x="36903" y="65"/>
                    <a:pt x="36806" y="0"/>
                    <a:pt x="367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TextBox 2">
            <a:extLst>
              <a:ext uri="{FF2B5EF4-FFF2-40B4-BE49-F238E27FC236}">
                <a16:creationId xmlns:a16="http://schemas.microsoft.com/office/drawing/2014/main" id="{F3EA03C6-53CC-0348-A8E6-6598FCD1C374}"/>
              </a:ext>
            </a:extLst>
          </p:cNvPr>
          <p:cNvSpPr txBox="1"/>
          <p:nvPr/>
        </p:nvSpPr>
        <p:spPr>
          <a:xfrm>
            <a:off x="8489576" y="4814047"/>
            <a:ext cx="493059" cy="307777"/>
          </a:xfrm>
          <a:prstGeom prst="rect">
            <a:avLst/>
          </a:prstGeom>
          <a:noFill/>
        </p:spPr>
        <p:txBody>
          <a:bodyPr wrap="square" rtlCol="0">
            <a:spAutoFit/>
          </a:bodyPr>
          <a:lstStyle/>
          <a:p>
            <a:r>
              <a:rPr lang="en-LY" dirty="0"/>
              <a:t>7</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461"/>
        <p:cNvGrpSpPr/>
        <p:nvPr/>
      </p:nvGrpSpPr>
      <p:grpSpPr>
        <a:xfrm>
          <a:off x="0" y="0"/>
          <a:ext cx="0" cy="0"/>
          <a:chOff x="0" y="0"/>
          <a:chExt cx="0" cy="0"/>
        </a:xfrm>
      </p:grpSpPr>
      <p:sp>
        <p:nvSpPr>
          <p:cNvPr id="3462" name="Google Shape;3462;p59"/>
          <p:cNvSpPr txBox="1">
            <a:spLocks noGrp="1"/>
          </p:cNvSpPr>
          <p:nvPr>
            <p:ph type="title"/>
          </p:nvPr>
        </p:nvSpPr>
        <p:spPr>
          <a:xfrm>
            <a:off x="723750" y="526925"/>
            <a:ext cx="7696500" cy="572700"/>
          </a:xfrm>
          <a:prstGeom prst="rect">
            <a:avLst/>
          </a:prstGeom>
        </p:spPr>
        <p:txBody>
          <a:bodyPr spcFirstLastPara="1" wrap="square" lIns="91425" tIns="91425" rIns="91425" bIns="91425" anchor="t" anchorCtr="0">
            <a:noAutofit/>
          </a:bodyPr>
          <a:lstStyle/>
          <a:p>
            <a:pPr algn="l"/>
            <a:r>
              <a:rPr lang="en-GB" dirty="0"/>
              <a:t>Government-to-Government (G2G):</a:t>
            </a:r>
            <a:br>
              <a:rPr lang="en-GB" dirty="0"/>
            </a:br>
            <a:r>
              <a:rPr lang="en-GB" sz="1600" dirty="0"/>
              <a:t>The Government-to-Government mentions the interaction between different government departments, firms and agencies. This increases the efficiency of government processes. In G2G, government agencies can share the same database using online communication. The government departments can work together. This service can increase international discretion and relations.</a:t>
            </a:r>
            <a:br>
              <a:rPr lang="en-GB" sz="1600" dirty="0"/>
            </a:br>
            <a:r>
              <a:rPr lang="en-GB" sz="1600" dirty="0"/>
              <a:t>G2G services can be at the local level or at the international level. It can convey with both global government and local government. It also provides safe and secure inter-relationship between domestic or foreign government. G2G builds a universal database for all members to upgrade service.</a:t>
            </a:r>
            <a:br>
              <a:rPr lang="en-GB" dirty="0"/>
            </a:br>
            <a:endParaRPr dirty="0"/>
          </a:p>
        </p:txBody>
      </p:sp>
      <p:grpSp>
        <p:nvGrpSpPr>
          <p:cNvPr id="3463" name="Google Shape;3463;p59"/>
          <p:cNvGrpSpPr/>
          <p:nvPr/>
        </p:nvGrpSpPr>
        <p:grpSpPr>
          <a:xfrm>
            <a:off x="6154345" y="2981802"/>
            <a:ext cx="2307370" cy="1907136"/>
            <a:chOff x="4820425" y="1329900"/>
            <a:chExt cx="70175" cy="70350"/>
          </a:xfrm>
        </p:grpSpPr>
        <p:sp>
          <p:nvSpPr>
            <p:cNvPr id="3464" name="Google Shape;3464;p59"/>
            <p:cNvSpPr/>
            <p:nvPr/>
          </p:nvSpPr>
          <p:spPr>
            <a:xfrm>
              <a:off x="4862975" y="1335475"/>
              <a:ext cx="27625" cy="34650"/>
            </a:xfrm>
            <a:custGeom>
              <a:avLst/>
              <a:gdLst/>
              <a:ahLst/>
              <a:cxnLst/>
              <a:rect l="l" t="t" r="r" b="b"/>
              <a:pathLst>
                <a:path w="1105" h="1386" extrusionOk="0">
                  <a:moveTo>
                    <a:pt x="1" y="1"/>
                  </a:moveTo>
                  <a:lnTo>
                    <a:pt x="1" y="491"/>
                  </a:lnTo>
                  <a:cubicBezTo>
                    <a:pt x="217" y="585"/>
                    <a:pt x="376" y="765"/>
                    <a:pt x="441" y="989"/>
                  </a:cubicBezTo>
                  <a:lnTo>
                    <a:pt x="275" y="989"/>
                  </a:lnTo>
                  <a:lnTo>
                    <a:pt x="679" y="1386"/>
                  </a:lnTo>
                  <a:lnTo>
                    <a:pt x="1104" y="989"/>
                  </a:lnTo>
                  <a:lnTo>
                    <a:pt x="917" y="989"/>
                  </a:lnTo>
                  <a:cubicBezTo>
                    <a:pt x="830" y="513"/>
                    <a:pt x="470" y="123"/>
                    <a:pt x="1" y="1"/>
                  </a:cubicBezTo>
                  <a:close/>
                </a:path>
              </a:pathLst>
            </a:cu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5" name="Google Shape;3465;p59"/>
            <p:cNvSpPr/>
            <p:nvPr/>
          </p:nvSpPr>
          <p:spPr>
            <a:xfrm>
              <a:off x="4820425" y="1360000"/>
              <a:ext cx="27625" cy="34650"/>
            </a:xfrm>
            <a:custGeom>
              <a:avLst/>
              <a:gdLst/>
              <a:ahLst/>
              <a:cxnLst/>
              <a:rect l="l" t="t" r="r" b="b"/>
              <a:pathLst>
                <a:path w="1105" h="1386" extrusionOk="0">
                  <a:moveTo>
                    <a:pt x="426" y="1"/>
                  </a:moveTo>
                  <a:lnTo>
                    <a:pt x="1" y="397"/>
                  </a:lnTo>
                  <a:lnTo>
                    <a:pt x="188" y="397"/>
                  </a:lnTo>
                  <a:cubicBezTo>
                    <a:pt x="275" y="873"/>
                    <a:pt x="628" y="1263"/>
                    <a:pt x="1097" y="1386"/>
                  </a:cubicBezTo>
                  <a:lnTo>
                    <a:pt x="1104" y="895"/>
                  </a:lnTo>
                  <a:cubicBezTo>
                    <a:pt x="888" y="801"/>
                    <a:pt x="729" y="621"/>
                    <a:pt x="664" y="397"/>
                  </a:cubicBezTo>
                  <a:lnTo>
                    <a:pt x="830" y="397"/>
                  </a:lnTo>
                  <a:lnTo>
                    <a:pt x="426" y="1"/>
                  </a:lnTo>
                  <a:close/>
                </a:path>
              </a:pathLst>
            </a:cu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6" name="Google Shape;3466;p59"/>
            <p:cNvSpPr/>
            <p:nvPr/>
          </p:nvSpPr>
          <p:spPr>
            <a:xfrm>
              <a:off x="4850375" y="1372800"/>
              <a:ext cx="34625" cy="27450"/>
            </a:xfrm>
            <a:custGeom>
              <a:avLst/>
              <a:gdLst/>
              <a:ahLst/>
              <a:cxnLst/>
              <a:rect l="l" t="t" r="r" b="b"/>
              <a:pathLst>
                <a:path w="1385" h="1098" extrusionOk="0">
                  <a:moveTo>
                    <a:pt x="894" y="1"/>
                  </a:moveTo>
                  <a:cubicBezTo>
                    <a:pt x="801" y="210"/>
                    <a:pt x="620" y="369"/>
                    <a:pt x="397" y="434"/>
                  </a:cubicBezTo>
                  <a:lnTo>
                    <a:pt x="397" y="275"/>
                  </a:lnTo>
                  <a:lnTo>
                    <a:pt x="0" y="672"/>
                  </a:lnTo>
                  <a:lnTo>
                    <a:pt x="397" y="1097"/>
                  </a:lnTo>
                  <a:lnTo>
                    <a:pt x="397" y="910"/>
                  </a:lnTo>
                  <a:cubicBezTo>
                    <a:pt x="873" y="823"/>
                    <a:pt x="1262" y="470"/>
                    <a:pt x="1385" y="1"/>
                  </a:cubicBezTo>
                  <a:close/>
                </a:path>
              </a:pathLst>
            </a:custGeom>
            <a:solidFill>
              <a:schemeClr val="accent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7" name="Google Shape;3467;p59"/>
            <p:cNvSpPr/>
            <p:nvPr/>
          </p:nvSpPr>
          <p:spPr>
            <a:xfrm>
              <a:off x="4825850" y="1329900"/>
              <a:ext cx="34625" cy="27975"/>
            </a:xfrm>
            <a:custGeom>
              <a:avLst/>
              <a:gdLst/>
              <a:ahLst/>
              <a:cxnLst/>
              <a:rect l="l" t="t" r="r" b="b"/>
              <a:pathLst>
                <a:path w="1385" h="1119" extrusionOk="0">
                  <a:moveTo>
                    <a:pt x="988" y="0"/>
                  </a:moveTo>
                  <a:lnTo>
                    <a:pt x="988" y="188"/>
                  </a:lnTo>
                  <a:cubicBezTo>
                    <a:pt x="505" y="274"/>
                    <a:pt x="123" y="635"/>
                    <a:pt x="0" y="1118"/>
                  </a:cubicBezTo>
                  <a:lnTo>
                    <a:pt x="491" y="1118"/>
                  </a:lnTo>
                  <a:cubicBezTo>
                    <a:pt x="584" y="895"/>
                    <a:pt x="765" y="729"/>
                    <a:pt x="995" y="664"/>
                  </a:cubicBezTo>
                  <a:lnTo>
                    <a:pt x="995" y="830"/>
                  </a:lnTo>
                  <a:lnTo>
                    <a:pt x="1385" y="426"/>
                  </a:lnTo>
                  <a:lnTo>
                    <a:pt x="988" y="0"/>
                  </a:lnTo>
                  <a:close/>
                </a:path>
              </a:pathLst>
            </a:custGeom>
            <a:solidFill>
              <a:schemeClr val="accent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76" name="Google Shape;3476;p59"/>
          <p:cNvGrpSpPr/>
          <p:nvPr/>
        </p:nvGrpSpPr>
        <p:grpSpPr>
          <a:xfrm>
            <a:off x="7284143" y="4516863"/>
            <a:ext cx="210227" cy="236413"/>
            <a:chOff x="2523000" y="1954875"/>
            <a:chExt cx="262325" cy="295000"/>
          </a:xfrm>
        </p:grpSpPr>
        <p:sp>
          <p:nvSpPr>
            <p:cNvPr id="3477" name="Google Shape;3477;p59"/>
            <p:cNvSpPr/>
            <p:nvPr/>
          </p:nvSpPr>
          <p:spPr>
            <a:xfrm>
              <a:off x="2523000" y="1954875"/>
              <a:ext cx="262325" cy="295000"/>
            </a:xfrm>
            <a:custGeom>
              <a:avLst/>
              <a:gdLst/>
              <a:ahLst/>
              <a:cxnLst/>
              <a:rect l="l" t="t" r="r" b="b"/>
              <a:pathLst>
                <a:path w="10493" h="11800" extrusionOk="0">
                  <a:moveTo>
                    <a:pt x="5294" y="709"/>
                  </a:moveTo>
                  <a:cubicBezTo>
                    <a:pt x="6350" y="1316"/>
                    <a:pt x="7422" y="1602"/>
                    <a:pt x="8487" y="1602"/>
                  </a:cubicBezTo>
                  <a:cubicBezTo>
                    <a:pt x="8915" y="1602"/>
                    <a:pt x="9343" y="1556"/>
                    <a:pt x="9767" y="1465"/>
                  </a:cubicBezTo>
                  <a:lnTo>
                    <a:pt x="9767" y="5026"/>
                  </a:lnTo>
                  <a:cubicBezTo>
                    <a:pt x="9767" y="7798"/>
                    <a:pt x="7940" y="10287"/>
                    <a:pt x="5294" y="11137"/>
                  </a:cubicBezTo>
                  <a:cubicBezTo>
                    <a:pt x="2647" y="10350"/>
                    <a:pt x="789" y="7798"/>
                    <a:pt x="789" y="5026"/>
                  </a:cubicBezTo>
                  <a:lnTo>
                    <a:pt x="789" y="1465"/>
                  </a:lnTo>
                  <a:cubicBezTo>
                    <a:pt x="1222" y="1556"/>
                    <a:pt x="1654" y="1602"/>
                    <a:pt x="2084" y="1602"/>
                  </a:cubicBezTo>
                  <a:cubicBezTo>
                    <a:pt x="3153" y="1602"/>
                    <a:pt x="4215" y="1316"/>
                    <a:pt x="5294" y="709"/>
                  </a:cubicBezTo>
                  <a:close/>
                  <a:moveTo>
                    <a:pt x="5266" y="0"/>
                  </a:moveTo>
                  <a:cubicBezTo>
                    <a:pt x="5207" y="0"/>
                    <a:pt x="5152" y="16"/>
                    <a:pt x="5105" y="48"/>
                  </a:cubicBezTo>
                  <a:cubicBezTo>
                    <a:pt x="4065" y="646"/>
                    <a:pt x="3057" y="930"/>
                    <a:pt x="2017" y="930"/>
                  </a:cubicBezTo>
                  <a:cubicBezTo>
                    <a:pt x="1513" y="930"/>
                    <a:pt x="1009" y="835"/>
                    <a:pt x="473" y="678"/>
                  </a:cubicBezTo>
                  <a:cubicBezTo>
                    <a:pt x="440" y="669"/>
                    <a:pt x="408" y="665"/>
                    <a:pt x="378" y="665"/>
                  </a:cubicBezTo>
                  <a:cubicBezTo>
                    <a:pt x="297" y="665"/>
                    <a:pt x="228" y="695"/>
                    <a:pt x="158" y="741"/>
                  </a:cubicBezTo>
                  <a:cubicBezTo>
                    <a:pt x="95" y="804"/>
                    <a:pt x="1" y="898"/>
                    <a:pt x="1" y="993"/>
                  </a:cubicBezTo>
                  <a:lnTo>
                    <a:pt x="1" y="4994"/>
                  </a:lnTo>
                  <a:cubicBezTo>
                    <a:pt x="127" y="8176"/>
                    <a:pt x="2206" y="10917"/>
                    <a:pt x="5199" y="11799"/>
                  </a:cubicBezTo>
                  <a:lnTo>
                    <a:pt x="5357" y="11799"/>
                  </a:lnTo>
                  <a:cubicBezTo>
                    <a:pt x="8350" y="10917"/>
                    <a:pt x="10492" y="8176"/>
                    <a:pt x="10492" y="5026"/>
                  </a:cubicBezTo>
                  <a:lnTo>
                    <a:pt x="10492" y="1056"/>
                  </a:lnTo>
                  <a:cubicBezTo>
                    <a:pt x="10492" y="930"/>
                    <a:pt x="10429" y="835"/>
                    <a:pt x="10335" y="772"/>
                  </a:cubicBezTo>
                  <a:cubicBezTo>
                    <a:pt x="10282" y="720"/>
                    <a:pt x="10230" y="697"/>
                    <a:pt x="10173" y="697"/>
                  </a:cubicBezTo>
                  <a:cubicBezTo>
                    <a:pt x="10126" y="697"/>
                    <a:pt x="10076" y="713"/>
                    <a:pt x="10019" y="741"/>
                  </a:cubicBezTo>
                  <a:cubicBezTo>
                    <a:pt x="9509" y="876"/>
                    <a:pt x="9006" y="946"/>
                    <a:pt x="8504" y="946"/>
                  </a:cubicBezTo>
                  <a:cubicBezTo>
                    <a:pt x="7490" y="946"/>
                    <a:pt x="6485" y="659"/>
                    <a:pt x="5451" y="48"/>
                  </a:cubicBezTo>
                  <a:cubicBezTo>
                    <a:pt x="5388" y="16"/>
                    <a:pt x="5325" y="0"/>
                    <a:pt x="526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3478" name="Google Shape;3478;p59"/>
            <p:cNvSpPr/>
            <p:nvPr/>
          </p:nvSpPr>
          <p:spPr>
            <a:xfrm>
              <a:off x="2595475" y="2024575"/>
              <a:ext cx="122100" cy="138650"/>
            </a:xfrm>
            <a:custGeom>
              <a:avLst/>
              <a:gdLst/>
              <a:ahLst/>
              <a:cxnLst/>
              <a:rect l="l" t="t" r="r" b="b"/>
              <a:pathLst>
                <a:path w="4884" h="5546" extrusionOk="0">
                  <a:moveTo>
                    <a:pt x="2426" y="694"/>
                  </a:moveTo>
                  <a:cubicBezTo>
                    <a:pt x="2836" y="694"/>
                    <a:pt x="3151" y="1009"/>
                    <a:pt x="3151" y="1418"/>
                  </a:cubicBezTo>
                  <a:cubicBezTo>
                    <a:pt x="3151" y="1796"/>
                    <a:pt x="2836" y="2111"/>
                    <a:pt x="2426" y="2111"/>
                  </a:cubicBezTo>
                  <a:cubicBezTo>
                    <a:pt x="2048" y="2111"/>
                    <a:pt x="1733" y="1796"/>
                    <a:pt x="1733" y="1418"/>
                  </a:cubicBezTo>
                  <a:cubicBezTo>
                    <a:pt x="1733" y="1009"/>
                    <a:pt x="2048" y="694"/>
                    <a:pt x="2426" y="694"/>
                  </a:cubicBezTo>
                  <a:close/>
                  <a:moveTo>
                    <a:pt x="2426" y="2742"/>
                  </a:moveTo>
                  <a:cubicBezTo>
                    <a:pt x="3371" y="2742"/>
                    <a:pt x="4159" y="3529"/>
                    <a:pt x="4159" y="4474"/>
                  </a:cubicBezTo>
                  <a:lnTo>
                    <a:pt x="4159" y="4821"/>
                  </a:lnTo>
                  <a:lnTo>
                    <a:pt x="693" y="4821"/>
                  </a:lnTo>
                  <a:lnTo>
                    <a:pt x="693" y="4474"/>
                  </a:lnTo>
                  <a:cubicBezTo>
                    <a:pt x="693" y="3529"/>
                    <a:pt x="1481" y="2742"/>
                    <a:pt x="2426" y="2742"/>
                  </a:cubicBezTo>
                  <a:close/>
                  <a:moveTo>
                    <a:pt x="2458" y="1"/>
                  </a:moveTo>
                  <a:cubicBezTo>
                    <a:pt x="1733" y="1"/>
                    <a:pt x="1103" y="599"/>
                    <a:pt x="1103" y="1355"/>
                  </a:cubicBezTo>
                  <a:cubicBezTo>
                    <a:pt x="1103" y="1733"/>
                    <a:pt x="1198" y="2048"/>
                    <a:pt x="1450" y="2269"/>
                  </a:cubicBezTo>
                  <a:cubicBezTo>
                    <a:pt x="630" y="2647"/>
                    <a:pt x="63" y="3498"/>
                    <a:pt x="63" y="4474"/>
                  </a:cubicBezTo>
                  <a:lnTo>
                    <a:pt x="63" y="5199"/>
                  </a:lnTo>
                  <a:cubicBezTo>
                    <a:pt x="0" y="5388"/>
                    <a:pt x="158" y="5546"/>
                    <a:pt x="347" y="5546"/>
                  </a:cubicBezTo>
                  <a:lnTo>
                    <a:pt x="4506" y="5546"/>
                  </a:lnTo>
                  <a:cubicBezTo>
                    <a:pt x="4726" y="5546"/>
                    <a:pt x="4884" y="5388"/>
                    <a:pt x="4884" y="5199"/>
                  </a:cubicBezTo>
                  <a:lnTo>
                    <a:pt x="4884" y="4474"/>
                  </a:lnTo>
                  <a:cubicBezTo>
                    <a:pt x="4884" y="3498"/>
                    <a:pt x="4317" y="2647"/>
                    <a:pt x="3497" y="2269"/>
                  </a:cubicBezTo>
                  <a:cubicBezTo>
                    <a:pt x="3718" y="2048"/>
                    <a:pt x="3844" y="1702"/>
                    <a:pt x="3844" y="1355"/>
                  </a:cubicBezTo>
                  <a:cubicBezTo>
                    <a:pt x="3844" y="599"/>
                    <a:pt x="3214" y="1"/>
                    <a:pt x="24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grpSp>
      <p:grpSp>
        <p:nvGrpSpPr>
          <p:cNvPr id="3479" name="Google Shape;3479;p59"/>
          <p:cNvGrpSpPr/>
          <p:nvPr/>
        </p:nvGrpSpPr>
        <p:grpSpPr>
          <a:xfrm>
            <a:off x="7121418" y="3129987"/>
            <a:ext cx="238617" cy="237355"/>
            <a:chOff x="1412450" y="1954475"/>
            <a:chExt cx="297750" cy="296175"/>
          </a:xfrm>
        </p:grpSpPr>
        <p:sp>
          <p:nvSpPr>
            <p:cNvPr id="3480" name="Google Shape;3480;p59"/>
            <p:cNvSpPr/>
            <p:nvPr/>
          </p:nvSpPr>
          <p:spPr>
            <a:xfrm>
              <a:off x="1483350" y="2023800"/>
              <a:ext cx="155975" cy="155975"/>
            </a:xfrm>
            <a:custGeom>
              <a:avLst/>
              <a:gdLst/>
              <a:ahLst/>
              <a:cxnLst/>
              <a:rect l="l" t="t" r="r" b="b"/>
              <a:pathLst>
                <a:path w="6239" h="6239" extrusionOk="0">
                  <a:moveTo>
                    <a:pt x="3119" y="2079"/>
                  </a:moveTo>
                  <a:cubicBezTo>
                    <a:pt x="3529" y="2079"/>
                    <a:pt x="3844" y="2395"/>
                    <a:pt x="3844" y="2773"/>
                  </a:cubicBezTo>
                  <a:cubicBezTo>
                    <a:pt x="3844" y="3182"/>
                    <a:pt x="3529" y="3497"/>
                    <a:pt x="3119" y="3497"/>
                  </a:cubicBezTo>
                  <a:cubicBezTo>
                    <a:pt x="2741" y="3497"/>
                    <a:pt x="2426" y="3182"/>
                    <a:pt x="2426" y="2773"/>
                  </a:cubicBezTo>
                  <a:cubicBezTo>
                    <a:pt x="2426" y="2395"/>
                    <a:pt x="2741" y="2079"/>
                    <a:pt x="3119" y="2079"/>
                  </a:cubicBezTo>
                  <a:close/>
                  <a:moveTo>
                    <a:pt x="3119" y="725"/>
                  </a:moveTo>
                  <a:cubicBezTo>
                    <a:pt x="4474" y="725"/>
                    <a:pt x="5577" y="1827"/>
                    <a:pt x="5577" y="3182"/>
                  </a:cubicBezTo>
                  <a:cubicBezTo>
                    <a:pt x="5577" y="3686"/>
                    <a:pt x="5388" y="4159"/>
                    <a:pt x="5136" y="4537"/>
                  </a:cubicBezTo>
                  <a:cubicBezTo>
                    <a:pt x="4884" y="4190"/>
                    <a:pt x="4537" y="3907"/>
                    <a:pt x="4191" y="3718"/>
                  </a:cubicBezTo>
                  <a:cubicBezTo>
                    <a:pt x="4411" y="3497"/>
                    <a:pt x="4537" y="3182"/>
                    <a:pt x="4537" y="2804"/>
                  </a:cubicBezTo>
                  <a:cubicBezTo>
                    <a:pt x="4537" y="2079"/>
                    <a:pt x="3907" y="1449"/>
                    <a:pt x="3151" y="1449"/>
                  </a:cubicBezTo>
                  <a:cubicBezTo>
                    <a:pt x="2426" y="1449"/>
                    <a:pt x="1796" y="2079"/>
                    <a:pt x="1796" y="2804"/>
                  </a:cubicBezTo>
                  <a:cubicBezTo>
                    <a:pt x="1796" y="3182"/>
                    <a:pt x="1891" y="3497"/>
                    <a:pt x="2143" y="3718"/>
                  </a:cubicBezTo>
                  <a:cubicBezTo>
                    <a:pt x="1733" y="3907"/>
                    <a:pt x="1418" y="4190"/>
                    <a:pt x="1198" y="4537"/>
                  </a:cubicBezTo>
                  <a:cubicBezTo>
                    <a:pt x="914" y="4159"/>
                    <a:pt x="756" y="3686"/>
                    <a:pt x="756" y="3182"/>
                  </a:cubicBezTo>
                  <a:cubicBezTo>
                    <a:pt x="662" y="1796"/>
                    <a:pt x="1796" y="725"/>
                    <a:pt x="3119" y="725"/>
                  </a:cubicBezTo>
                  <a:close/>
                  <a:moveTo>
                    <a:pt x="3119" y="4190"/>
                  </a:moveTo>
                  <a:cubicBezTo>
                    <a:pt x="3749" y="4190"/>
                    <a:pt x="4317" y="4505"/>
                    <a:pt x="4632" y="5041"/>
                  </a:cubicBezTo>
                  <a:cubicBezTo>
                    <a:pt x="4222" y="5387"/>
                    <a:pt x="3686" y="5577"/>
                    <a:pt x="3119" y="5577"/>
                  </a:cubicBezTo>
                  <a:cubicBezTo>
                    <a:pt x="2584" y="5577"/>
                    <a:pt x="2017" y="5387"/>
                    <a:pt x="1639" y="5041"/>
                  </a:cubicBezTo>
                  <a:cubicBezTo>
                    <a:pt x="1954" y="4505"/>
                    <a:pt x="2489" y="4190"/>
                    <a:pt x="3119" y="4190"/>
                  </a:cubicBezTo>
                  <a:close/>
                  <a:moveTo>
                    <a:pt x="3119" y="0"/>
                  </a:moveTo>
                  <a:cubicBezTo>
                    <a:pt x="1387" y="0"/>
                    <a:pt x="0" y="1418"/>
                    <a:pt x="0" y="3119"/>
                  </a:cubicBezTo>
                  <a:cubicBezTo>
                    <a:pt x="0" y="4852"/>
                    <a:pt x="1387" y="6238"/>
                    <a:pt x="3119" y="6238"/>
                  </a:cubicBezTo>
                  <a:cubicBezTo>
                    <a:pt x="4852" y="6238"/>
                    <a:pt x="6238" y="4820"/>
                    <a:pt x="6238" y="3119"/>
                  </a:cubicBezTo>
                  <a:cubicBezTo>
                    <a:pt x="6238" y="1386"/>
                    <a:pt x="4821" y="0"/>
                    <a:pt x="311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3481" name="Google Shape;3481;p59"/>
            <p:cNvSpPr/>
            <p:nvPr/>
          </p:nvSpPr>
          <p:spPr>
            <a:xfrm>
              <a:off x="1412450" y="1954475"/>
              <a:ext cx="297750" cy="296175"/>
            </a:xfrm>
            <a:custGeom>
              <a:avLst/>
              <a:gdLst/>
              <a:ahLst/>
              <a:cxnLst/>
              <a:rect l="l" t="t" r="r" b="b"/>
              <a:pathLst>
                <a:path w="11910" h="11847" extrusionOk="0">
                  <a:moveTo>
                    <a:pt x="6365" y="662"/>
                  </a:moveTo>
                  <a:lnTo>
                    <a:pt x="6522" y="1513"/>
                  </a:lnTo>
                  <a:cubicBezTo>
                    <a:pt x="6554" y="1702"/>
                    <a:pt x="6617" y="1765"/>
                    <a:pt x="6774" y="1797"/>
                  </a:cubicBezTo>
                  <a:cubicBezTo>
                    <a:pt x="7342" y="1923"/>
                    <a:pt x="7814" y="2112"/>
                    <a:pt x="8287" y="2427"/>
                  </a:cubicBezTo>
                  <a:cubicBezTo>
                    <a:pt x="8350" y="2474"/>
                    <a:pt x="8421" y="2498"/>
                    <a:pt x="8488" y="2498"/>
                  </a:cubicBezTo>
                  <a:cubicBezTo>
                    <a:pt x="8554" y="2498"/>
                    <a:pt x="8618" y="2474"/>
                    <a:pt x="8665" y="2427"/>
                  </a:cubicBezTo>
                  <a:lnTo>
                    <a:pt x="9389" y="1923"/>
                  </a:lnTo>
                  <a:lnTo>
                    <a:pt x="9925" y="2490"/>
                  </a:lnTo>
                  <a:lnTo>
                    <a:pt x="9421" y="3183"/>
                  </a:lnTo>
                  <a:cubicBezTo>
                    <a:pt x="9358" y="3309"/>
                    <a:pt x="9358" y="3466"/>
                    <a:pt x="9421" y="3592"/>
                  </a:cubicBezTo>
                  <a:cubicBezTo>
                    <a:pt x="9736" y="4065"/>
                    <a:pt x="9925" y="4537"/>
                    <a:pt x="10051" y="5073"/>
                  </a:cubicBezTo>
                  <a:cubicBezTo>
                    <a:pt x="10082" y="5231"/>
                    <a:pt x="10209" y="5294"/>
                    <a:pt x="10335" y="5357"/>
                  </a:cubicBezTo>
                  <a:lnTo>
                    <a:pt x="11185" y="5514"/>
                  </a:lnTo>
                  <a:lnTo>
                    <a:pt x="11185" y="6302"/>
                  </a:lnTo>
                  <a:lnTo>
                    <a:pt x="10335" y="6459"/>
                  </a:lnTo>
                  <a:cubicBezTo>
                    <a:pt x="10177" y="6491"/>
                    <a:pt x="10082" y="6585"/>
                    <a:pt x="10051" y="6743"/>
                  </a:cubicBezTo>
                  <a:cubicBezTo>
                    <a:pt x="9925" y="7278"/>
                    <a:pt x="9736" y="7751"/>
                    <a:pt x="9421" y="8224"/>
                  </a:cubicBezTo>
                  <a:cubicBezTo>
                    <a:pt x="9358" y="8350"/>
                    <a:pt x="9358" y="8507"/>
                    <a:pt x="9421" y="8633"/>
                  </a:cubicBezTo>
                  <a:lnTo>
                    <a:pt x="9925" y="9326"/>
                  </a:lnTo>
                  <a:lnTo>
                    <a:pt x="9389" y="9893"/>
                  </a:lnTo>
                  <a:lnTo>
                    <a:pt x="8665" y="9358"/>
                  </a:lnTo>
                  <a:cubicBezTo>
                    <a:pt x="8618" y="9326"/>
                    <a:pt x="8554" y="9310"/>
                    <a:pt x="8488" y="9310"/>
                  </a:cubicBezTo>
                  <a:cubicBezTo>
                    <a:pt x="8421" y="9310"/>
                    <a:pt x="8350" y="9326"/>
                    <a:pt x="8287" y="9358"/>
                  </a:cubicBezTo>
                  <a:cubicBezTo>
                    <a:pt x="7814" y="9673"/>
                    <a:pt x="7342" y="9893"/>
                    <a:pt x="6774" y="9988"/>
                  </a:cubicBezTo>
                  <a:cubicBezTo>
                    <a:pt x="6617" y="10051"/>
                    <a:pt x="6554" y="10145"/>
                    <a:pt x="6522" y="10271"/>
                  </a:cubicBezTo>
                  <a:lnTo>
                    <a:pt x="6365" y="11153"/>
                  </a:lnTo>
                  <a:lnTo>
                    <a:pt x="5577" y="11153"/>
                  </a:lnTo>
                  <a:lnTo>
                    <a:pt x="5420" y="10271"/>
                  </a:lnTo>
                  <a:cubicBezTo>
                    <a:pt x="5357" y="10114"/>
                    <a:pt x="5294" y="10051"/>
                    <a:pt x="5136" y="9988"/>
                  </a:cubicBezTo>
                  <a:cubicBezTo>
                    <a:pt x="4569" y="9893"/>
                    <a:pt x="4097" y="9673"/>
                    <a:pt x="3624" y="9358"/>
                  </a:cubicBezTo>
                  <a:cubicBezTo>
                    <a:pt x="3561" y="9326"/>
                    <a:pt x="3498" y="9310"/>
                    <a:pt x="3435" y="9310"/>
                  </a:cubicBezTo>
                  <a:cubicBezTo>
                    <a:pt x="3372" y="9310"/>
                    <a:pt x="3309" y="9326"/>
                    <a:pt x="3246" y="9358"/>
                  </a:cubicBezTo>
                  <a:lnTo>
                    <a:pt x="2521" y="9893"/>
                  </a:lnTo>
                  <a:lnTo>
                    <a:pt x="1986" y="9326"/>
                  </a:lnTo>
                  <a:lnTo>
                    <a:pt x="2490" y="8633"/>
                  </a:lnTo>
                  <a:cubicBezTo>
                    <a:pt x="2584" y="8507"/>
                    <a:pt x="2584" y="8350"/>
                    <a:pt x="2490" y="8224"/>
                  </a:cubicBezTo>
                  <a:cubicBezTo>
                    <a:pt x="2175" y="7751"/>
                    <a:pt x="1986" y="7278"/>
                    <a:pt x="1860" y="6743"/>
                  </a:cubicBezTo>
                  <a:cubicBezTo>
                    <a:pt x="1828" y="6585"/>
                    <a:pt x="1702" y="6491"/>
                    <a:pt x="1576" y="6459"/>
                  </a:cubicBezTo>
                  <a:lnTo>
                    <a:pt x="726" y="6302"/>
                  </a:lnTo>
                  <a:lnTo>
                    <a:pt x="726" y="5514"/>
                  </a:lnTo>
                  <a:lnTo>
                    <a:pt x="1576" y="5357"/>
                  </a:lnTo>
                  <a:cubicBezTo>
                    <a:pt x="1734" y="5325"/>
                    <a:pt x="1828" y="5231"/>
                    <a:pt x="1860" y="5073"/>
                  </a:cubicBezTo>
                  <a:cubicBezTo>
                    <a:pt x="1986" y="4506"/>
                    <a:pt x="2175" y="4065"/>
                    <a:pt x="2490" y="3592"/>
                  </a:cubicBezTo>
                  <a:cubicBezTo>
                    <a:pt x="2584" y="3466"/>
                    <a:pt x="2584" y="3309"/>
                    <a:pt x="2490" y="3183"/>
                  </a:cubicBezTo>
                  <a:lnTo>
                    <a:pt x="1986" y="2490"/>
                  </a:lnTo>
                  <a:lnTo>
                    <a:pt x="2521" y="1923"/>
                  </a:lnTo>
                  <a:lnTo>
                    <a:pt x="3246" y="2427"/>
                  </a:lnTo>
                  <a:cubicBezTo>
                    <a:pt x="3309" y="2474"/>
                    <a:pt x="3372" y="2498"/>
                    <a:pt x="3435" y="2498"/>
                  </a:cubicBezTo>
                  <a:cubicBezTo>
                    <a:pt x="3498" y="2498"/>
                    <a:pt x="3561" y="2474"/>
                    <a:pt x="3624" y="2427"/>
                  </a:cubicBezTo>
                  <a:cubicBezTo>
                    <a:pt x="4097" y="2112"/>
                    <a:pt x="4569" y="1923"/>
                    <a:pt x="5136" y="1797"/>
                  </a:cubicBezTo>
                  <a:cubicBezTo>
                    <a:pt x="5294" y="1765"/>
                    <a:pt x="5357" y="1639"/>
                    <a:pt x="5420" y="1513"/>
                  </a:cubicBezTo>
                  <a:lnTo>
                    <a:pt x="5577" y="662"/>
                  </a:lnTo>
                  <a:close/>
                  <a:moveTo>
                    <a:pt x="5262" y="1"/>
                  </a:moveTo>
                  <a:cubicBezTo>
                    <a:pt x="5073" y="1"/>
                    <a:pt x="4916" y="127"/>
                    <a:pt x="4884" y="284"/>
                  </a:cubicBezTo>
                  <a:lnTo>
                    <a:pt x="4727" y="1166"/>
                  </a:lnTo>
                  <a:cubicBezTo>
                    <a:pt x="4254" y="1292"/>
                    <a:pt x="3813" y="1481"/>
                    <a:pt x="3435" y="1734"/>
                  </a:cubicBezTo>
                  <a:lnTo>
                    <a:pt x="2679" y="1229"/>
                  </a:lnTo>
                  <a:cubicBezTo>
                    <a:pt x="2610" y="1174"/>
                    <a:pt x="2541" y="1149"/>
                    <a:pt x="2474" y="1149"/>
                  </a:cubicBezTo>
                  <a:cubicBezTo>
                    <a:pt x="2389" y="1149"/>
                    <a:pt x="2309" y="1190"/>
                    <a:pt x="2238" y="1261"/>
                  </a:cubicBezTo>
                  <a:lnTo>
                    <a:pt x="1261" y="2238"/>
                  </a:lnTo>
                  <a:cubicBezTo>
                    <a:pt x="1135" y="2364"/>
                    <a:pt x="1135" y="2553"/>
                    <a:pt x="1230" y="2679"/>
                  </a:cubicBezTo>
                  <a:lnTo>
                    <a:pt x="1734" y="3435"/>
                  </a:lnTo>
                  <a:cubicBezTo>
                    <a:pt x="1513" y="3813"/>
                    <a:pt x="1324" y="4254"/>
                    <a:pt x="1198" y="4726"/>
                  </a:cubicBezTo>
                  <a:lnTo>
                    <a:pt x="284" y="4884"/>
                  </a:lnTo>
                  <a:cubicBezTo>
                    <a:pt x="127" y="4915"/>
                    <a:pt x="1" y="5042"/>
                    <a:pt x="1" y="5231"/>
                  </a:cubicBezTo>
                  <a:lnTo>
                    <a:pt x="1" y="6617"/>
                  </a:lnTo>
                  <a:cubicBezTo>
                    <a:pt x="64" y="6774"/>
                    <a:pt x="158" y="6932"/>
                    <a:pt x="316" y="6963"/>
                  </a:cubicBezTo>
                  <a:lnTo>
                    <a:pt x="1230" y="7121"/>
                  </a:lnTo>
                  <a:cubicBezTo>
                    <a:pt x="1356" y="7593"/>
                    <a:pt x="1545" y="8034"/>
                    <a:pt x="1797" y="8413"/>
                  </a:cubicBezTo>
                  <a:lnTo>
                    <a:pt x="1261" y="9169"/>
                  </a:lnTo>
                  <a:cubicBezTo>
                    <a:pt x="1167" y="9295"/>
                    <a:pt x="1198" y="9484"/>
                    <a:pt x="1324" y="9610"/>
                  </a:cubicBezTo>
                  <a:lnTo>
                    <a:pt x="2301" y="10586"/>
                  </a:lnTo>
                  <a:cubicBezTo>
                    <a:pt x="2368" y="10654"/>
                    <a:pt x="2454" y="10685"/>
                    <a:pt x="2533" y="10685"/>
                  </a:cubicBezTo>
                  <a:cubicBezTo>
                    <a:pt x="2602" y="10685"/>
                    <a:pt x="2666" y="10662"/>
                    <a:pt x="2710" y="10618"/>
                  </a:cubicBezTo>
                  <a:lnTo>
                    <a:pt x="3466" y="10114"/>
                  </a:lnTo>
                  <a:cubicBezTo>
                    <a:pt x="3876" y="10366"/>
                    <a:pt x="4286" y="10555"/>
                    <a:pt x="4790" y="10681"/>
                  </a:cubicBezTo>
                  <a:lnTo>
                    <a:pt x="4947" y="11563"/>
                  </a:lnTo>
                  <a:cubicBezTo>
                    <a:pt x="4979" y="11721"/>
                    <a:pt x="5105" y="11847"/>
                    <a:pt x="5294" y="11847"/>
                  </a:cubicBezTo>
                  <a:lnTo>
                    <a:pt x="6680" y="11847"/>
                  </a:lnTo>
                  <a:cubicBezTo>
                    <a:pt x="6837" y="11847"/>
                    <a:pt x="6995" y="11721"/>
                    <a:pt x="7027" y="11563"/>
                  </a:cubicBezTo>
                  <a:lnTo>
                    <a:pt x="7184" y="10681"/>
                  </a:lnTo>
                  <a:cubicBezTo>
                    <a:pt x="7657" y="10555"/>
                    <a:pt x="8098" y="10366"/>
                    <a:pt x="8476" y="10114"/>
                  </a:cubicBezTo>
                  <a:lnTo>
                    <a:pt x="9232" y="10618"/>
                  </a:lnTo>
                  <a:cubicBezTo>
                    <a:pt x="9301" y="10673"/>
                    <a:pt x="9370" y="10698"/>
                    <a:pt x="9436" y="10698"/>
                  </a:cubicBezTo>
                  <a:cubicBezTo>
                    <a:pt x="9521" y="10698"/>
                    <a:pt x="9602" y="10657"/>
                    <a:pt x="9673" y="10586"/>
                  </a:cubicBezTo>
                  <a:lnTo>
                    <a:pt x="10650" y="9610"/>
                  </a:lnTo>
                  <a:cubicBezTo>
                    <a:pt x="10776" y="9484"/>
                    <a:pt x="10776" y="9295"/>
                    <a:pt x="10681" y="9169"/>
                  </a:cubicBezTo>
                  <a:lnTo>
                    <a:pt x="10177" y="8413"/>
                  </a:lnTo>
                  <a:cubicBezTo>
                    <a:pt x="10398" y="8034"/>
                    <a:pt x="10618" y="7593"/>
                    <a:pt x="10713" y="7121"/>
                  </a:cubicBezTo>
                  <a:lnTo>
                    <a:pt x="11626" y="6963"/>
                  </a:lnTo>
                  <a:cubicBezTo>
                    <a:pt x="11784" y="6932"/>
                    <a:pt x="11910" y="6806"/>
                    <a:pt x="11910" y="6617"/>
                  </a:cubicBezTo>
                  <a:lnTo>
                    <a:pt x="11910" y="5231"/>
                  </a:lnTo>
                  <a:cubicBezTo>
                    <a:pt x="11910" y="5073"/>
                    <a:pt x="11784" y="4915"/>
                    <a:pt x="11626" y="4884"/>
                  </a:cubicBezTo>
                  <a:lnTo>
                    <a:pt x="10713" y="4726"/>
                  </a:lnTo>
                  <a:cubicBezTo>
                    <a:pt x="10618" y="4254"/>
                    <a:pt x="10398" y="3813"/>
                    <a:pt x="10177" y="3403"/>
                  </a:cubicBezTo>
                  <a:lnTo>
                    <a:pt x="10681" y="2679"/>
                  </a:lnTo>
                  <a:cubicBezTo>
                    <a:pt x="10807" y="2553"/>
                    <a:pt x="10776" y="2364"/>
                    <a:pt x="10650" y="2238"/>
                  </a:cubicBezTo>
                  <a:lnTo>
                    <a:pt x="9673" y="1261"/>
                  </a:lnTo>
                  <a:cubicBezTo>
                    <a:pt x="9605" y="1193"/>
                    <a:pt x="9520" y="1162"/>
                    <a:pt x="9435" y="1162"/>
                  </a:cubicBezTo>
                  <a:cubicBezTo>
                    <a:pt x="9362" y="1162"/>
                    <a:pt x="9290" y="1186"/>
                    <a:pt x="9232" y="1229"/>
                  </a:cubicBezTo>
                  <a:lnTo>
                    <a:pt x="8476" y="1734"/>
                  </a:lnTo>
                  <a:cubicBezTo>
                    <a:pt x="8098" y="1481"/>
                    <a:pt x="7657" y="1292"/>
                    <a:pt x="7184" y="1166"/>
                  </a:cubicBezTo>
                  <a:lnTo>
                    <a:pt x="6995" y="284"/>
                  </a:lnTo>
                  <a:cubicBezTo>
                    <a:pt x="6932" y="127"/>
                    <a:pt x="6837" y="1"/>
                    <a:pt x="6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grpSp>
      <p:grpSp>
        <p:nvGrpSpPr>
          <p:cNvPr id="3482" name="Google Shape;3482;p59"/>
          <p:cNvGrpSpPr/>
          <p:nvPr/>
        </p:nvGrpSpPr>
        <p:grpSpPr>
          <a:xfrm>
            <a:off x="8007557" y="3704049"/>
            <a:ext cx="238617" cy="238437"/>
            <a:chOff x="1413250" y="2680675"/>
            <a:chExt cx="297750" cy="297525"/>
          </a:xfrm>
        </p:grpSpPr>
        <p:sp>
          <p:nvSpPr>
            <p:cNvPr id="3483" name="Google Shape;3483;p59"/>
            <p:cNvSpPr/>
            <p:nvPr/>
          </p:nvSpPr>
          <p:spPr>
            <a:xfrm>
              <a:off x="1413250" y="2680675"/>
              <a:ext cx="297750" cy="297525"/>
            </a:xfrm>
            <a:custGeom>
              <a:avLst/>
              <a:gdLst/>
              <a:ahLst/>
              <a:cxnLst/>
              <a:rect l="l" t="t" r="r" b="b"/>
              <a:pathLst>
                <a:path w="11910" h="11901" extrusionOk="0">
                  <a:moveTo>
                    <a:pt x="10460" y="1418"/>
                  </a:moveTo>
                  <a:lnTo>
                    <a:pt x="10460" y="7719"/>
                  </a:lnTo>
                  <a:lnTo>
                    <a:pt x="1387" y="7719"/>
                  </a:lnTo>
                  <a:lnTo>
                    <a:pt x="1387" y="1418"/>
                  </a:lnTo>
                  <a:close/>
                  <a:moveTo>
                    <a:pt x="5577" y="8380"/>
                  </a:moveTo>
                  <a:lnTo>
                    <a:pt x="5577" y="9105"/>
                  </a:lnTo>
                  <a:lnTo>
                    <a:pt x="5167" y="9105"/>
                  </a:lnTo>
                  <a:lnTo>
                    <a:pt x="5451" y="8380"/>
                  </a:lnTo>
                  <a:close/>
                  <a:moveTo>
                    <a:pt x="6396" y="8380"/>
                  </a:moveTo>
                  <a:lnTo>
                    <a:pt x="6679" y="9105"/>
                  </a:lnTo>
                  <a:lnTo>
                    <a:pt x="6270" y="9105"/>
                  </a:lnTo>
                  <a:lnTo>
                    <a:pt x="6270" y="8380"/>
                  </a:lnTo>
                  <a:close/>
                  <a:moveTo>
                    <a:pt x="5955" y="0"/>
                  </a:moveTo>
                  <a:cubicBezTo>
                    <a:pt x="5766" y="0"/>
                    <a:pt x="5608" y="158"/>
                    <a:pt x="5608" y="347"/>
                  </a:cubicBezTo>
                  <a:lnTo>
                    <a:pt x="5608" y="725"/>
                  </a:lnTo>
                  <a:lnTo>
                    <a:pt x="378" y="725"/>
                  </a:lnTo>
                  <a:cubicBezTo>
                    <a:pt x="158" y="725"/>
                    <a:pt x="0" y="882"/>
                    <a:pt x="0" y="1071"/>
                  </a:cubicBezTo>
                  <a:cubicBezTo>
                    <a:pt x="0" y="1260"/>
                    <a:pt x="158" y="1418"/>
                    <a:pt x="378" y="1418"/>
                  </a:cubicBezTo>
                  <a:lnTo>
                    <a:pt x="725" y="1418"/>
                  </a:lnTo>
                  <a:lnTo>
                    <a:pt x="725" y="7719"/>
                  </a:lnTo>
                  <a:lnTo>
                    <a:pt x="378" y="7719"/>
                  </a:lnTo>
                  <a:cubicBezTo>
                    <a:pt x="189" y="7719"/>
                    <a:pt x="32" y="7876"/>
                    <a:pt x="32" y="8097"/>
                  </a:cubicBezTo>
                  <a:cubicBezTo>
                    <a:pt x="32" y="8286"/>
                    <a:pt x="189" y="8443"/>
                    <a:pt x="378" y="8443"/>
                  </a:cubicBezTo>
                  <a:lnTo>
                    <a:pt x="4758" y="8443"/>
                  </a:lnTo>
                  <a:lnTo>
                    <a:pt x="3560" y="11436"/>
                  </a:lnTo>
                  <a:cubicBezTo>
                    <a:pt x="3497" y="11625"/>
                    <a:pt x="3560" y="11814"/>
                    <a:pt x="3749" y="11877"/>
                  </a:cubicBezTo>
                  <a:cubicBezTo>
                    <a:pt x="3803" y="11893"/>
                    <a:pt x="3855" y="11901"/>
                    <a:pt x="3903" y="11901"/>
                  </a:cubicBezTo>
                  <a:cubicBezTo>
                    <a:pt x="4052" y="11901"/>
                    <a:pt x="4167" y="11824"/>
                    <a:pt x="4191" y="11657"/>
                  </a:cubicBezTo>
                  <a:lnTo>
                    <a:pt x="4947" y="9830"/>
                  </a:lnTo>
                  <a:lnTo>
                    <a:pt x="5608" y="9830"/>
                  </a:lnTo>
                  <a:lnTo>
                    <a:pt x="5608" y="10838"/>
                  </a:lnTo>
                  <a:cubicBezTo>
                    <a:pt x="5608" y="11027"/>
                    <a:pt x="5766" y="11184"/>
                    <a:pt x="5955" y="11184"/>
                  </a:cubicBezTo>
                  <a:cubicBezTo>
                    <a:pt x="6175" y="11184"/>
                    <a:pt x="6333" y="11027"/>
                    <a:pt x="6333" y="10838"/>
                  </a:cubicBezTo>
                  <a:lnTo>
                    <a:pt x="6333" y="9830"/>
                  </a:lnTo>
                  <a:lnTo>
                    <a:pt x="6995" y="9830"/>
                  </a:lnTo>
                  <a:lnTo>
                    <a:pt x="7751" y="11657"/>
                  </a:lnTo>
                  <a:cubicBezTo>
                    <a:pt x="7798" y="11824"/>
                    <a:pt x="7918" y="11901"/>
                    <a:pt x="8042" y="11901"/>
                  </a:cubicBezTo>
                  <a:cubicBezTo>
                    <a:pt x="8082" y="11901"/>
                    <a:pt x="8122" y="11893"/>
                    <a:pt x="8160" y="11877"/>
                  </a:cubicBezTo>
                  <a:cubicBezTo>
                    <a:pt x="8381" y="11783"/>
                    <a:pt x="8444" y="11594"/>
                    <a:pt x="8381" y="11436"/>
                  </a:cubicBezTo>
                  <a:lnTo>
                    <a:pt x="7184" y="8443"/>
                  </a:lnTo>
                  <a:lnTo>
                    <a:pt x="11563" y="8443"/>
                  </a:lnTo>
                  <a:cubicBezTo>
                    <a:pt x="11752" y="8443"/>
                    <a:pt x="11909" y="8286"/>
                    <a:pt x="11909" y="8097"/>
                  </a:cubicBezTo>
                  <a:cubicBezTo>
                    <a:pt x="11909" y="7876"/>
                    <a:pt x="11752" y="7719"/>
                    <a:pt x="11563" y="7719"/>
                  </a:cubicBezTo>
                  <a:lnTo>
                    <a:pt x="11185" y="7719"/>
                  </a:lnTo>
                  <a:lnTo>
                    <a:pt x="11185" y="1418"/>
                  </a:lnTo>
                  <a:lnTo>
                    <a:pt x="11563" y="1418"/>
                  </a:lnTo>
                  <a:cubicBezTo>
                    <a:pt x="11752" y="1418"/>
                    <a:pt x="11909" y="1260"/>
                    <a:pt x="11909" y="1071"/>
                  </a:cubicBezTo>
                  <a:cubicBezTo>
                    <a:pt x="11909" y="882"/>
                    <a:pt x="11752" y="725"/>
                    <a:pt x="11563" y="725"/>
                  </a:cubicBezTo>
                  <a:lnTo>
                    <a:pt x="6301" y="725"/>
                  </a:lnTo>
                  <a:lnTo>
                    <a:pt x="6301" y="347"/>
                  </a:lnTo>
                  <a:cubicBezTo>
                    <a:pt x="6301" y="158"/>
                    <a:pt x="6144" y="0"/>
                    <a:pt x="59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3484" name="Google Shape;3484;p59"/>
            <p:cNvSpPr/>
            <p:nvPr/>
          </p:nvSpPr>
          <p:spPr>
            <a:xfrm>
              <a:off x="1465225" y="2805100"/>
              <a:ext cx="52800" cy="52025"/>
            </a:xfrm>
            <a:custGeom>
              <a:avLst/>
              <a:gdLst/>
              <a:ahLst/>
              <a:cxnLst/>
              <a:rect l="l" t="t" r="r" b="b"/>
              <a:pathLst>
                <a:path w="2112" h="2081" extrusionOk="0">
                  <a:moveTo>
                    <a:pt x="1387" y="663"/>
                  </a:moveTo>
                  <a:lnTo>
                    <a:pt x="1387" y="1387"/>
                  </a:lnTo>
                  <a:lnTo>
                    <a:pt x="694" y="1387"/>
                  </a:lnTo>
                  <a:lnTo>
                    <a:pt x="694" y="663"/>
                  </a:lnTo>
                  <a:close/>
                  <a:moveTo>
                    <a:pt x="347" y="1"/>
                  </a:moveTo>
                  <a:cubicBezTo>
                    <a:pt x="158" y="1"/>
                    <a:pt x="1" y="158"/>
                    <a:pt x="1" y="347"/>
                  </a:cubicBezTo>
                  <a:lnTo>
                    <a:pt x="1" y="1734"/>
                  </a:lnTo>
                  <a:cubicBezTo>
                    <a:pt x="1" y="1923"/>
                    <a:pt x="158" y="2080"/>
                    <a:pt x="347" y="2080"/>
                  </a:cubicBezTo>
                  <a:lnTo>
                    <a:pt x="1765" y="2080"/>
                  </a:lnTo>
                  <a:cubicBezTo>
                    <a:pt x="1954" y="2080"/>
                    <a:pt x="2112" y="1923"/>
                    <a:pt x="2112" y="1734"/>
                  </a:cubicBezTo>
                  <a:lnTo>
                    <a:pt x="2112" y="347"/>
                  </a:lnTo>
                  <a:cubicBezTo>
                    <a:pt x="2112" y="158"/>
                    <a:pt x="1954" y="1"/>
                    <a:pt x="176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3485" name="Google Shape;3485;p59"/>
            <p:cNvSpPr/>
            <p:nvPr/>
          </p:nvSpPr>
          <p:spPr>
            <a:xfrm>
              <a:off x="1535325" y="2769675"/>
              <a:ext cx="52800" cy="87450"/>
            </a:xfrm>
            <a:custGeom>
              <a:avLst/>
              <a:gdLst/>
              <a:ahLst/>
              <a:cxnLst/>
              <a:rect l="l" t="t" r="r" b="b"/>
              <a:pathLst>
                <a:path w="2112" h="3498" extrusionOk="0">
                  <a:moveTo>
                    <a:pt x="1387" y="662"/>
                  </a:moveTo>
                  <a:lnTo>
                    <a:pt x="1387" y="2741"/>
                  </a:lnTo>
                  <a:lnTo>
                    <a:pt x="694" y="2741"/>
                  </a:lnTo>
                  <a:lnTo>
                    <a:pt x="694" y="662"/>
                  </a:lnTo>
                  <a:close/>
                  <a:moveTo>
                    <a:pt x="379" y="0"/>
                  </a:moveTo>
                  <a:cubicBezTo>
                    <a:pt x="158" y="0"/>
                    <a:pt x="1" y="158"/>
                    <a:pt x="1" y="347"/>
                  </a:cubicBezTo>
                  <a:lnTo>
                    <a:pt x="1" y="3151"/>
                  </a:lnTo>
                  <a:cubicBezTo>
                    <a:pt x="1" y="3340"/>
                    <a:pt x="158" y="3497"/>
                    <a:pt x="379" y="3497"/>
                  </a:cubicBezTo>
                  <a:lnTo>
                    <a:pt x="1733" y="3497"/>
                  </a:lnTo>
                  <a:lnTo>
                    <a:pt x="1733" y="3466"/>
                  </a:lnTo>
                  <a:cubicBezTo>
                    <a:pt x="1954" y="3466"/>
                    <a:pt x="2112" y="3308"/>
                    <a:pt x="2112" y="3119"/>
                  </a:cubicBezTo>
                  <a:lnTo>
                    <a:pt x="2112" y="347"/>
                  </a:lnTo>
                  <a:cubicBezTo>
                    <a:pt x="2112" y="158"/>
                    <a:pt x="1954" y="0"/>
                    <a:pt x="173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3486" name="Google Shape;3486;p59"/>
            <p:cNvSpPr/>
            <p:nvPr/>
          </p:nvSpPr>
          <p:spPr>
            <a:xfrm>
              <a:off x="1604650" y="2733425"/>
              <a:ext cx="52775" cy="122900"/>
            </a:xfrm>
            <a:custGeom>
              <a:avLst/>
              <a:gdLst/>
              <a:ahLst/>
              <a:cxnLst/>
              <a:rect l="l" t="t" r="r" b="b"/>
              <a:pathLst>
                <a:path w="2111" h="4916" extrusionOk="0">
                  <a:moveTo>
                    <a:pt x="1418" y="726"/>
                  </a:moveTo>
                  <a:lnTo>
                    <a:pt x="1418" y="4254"/>
                  </a:lnTo>
                  <a:lnTo>
                    <a:pt x="725" y="4254"/>
                  </a:lnTo>
                  <a:lnTo>
                    <a:pt x="725" y="726"/>
                  </a:lnTo>
                  <a:close/>
                  <a:moveTo>
                    <a:pt x="347" y="1"/>
                  </a:moveTo>
                  <a:cubicBezTo>
                    <a:pt x="158" y="1"/>
                    <a:pt x="0" y="159"/>
                    <a:pt x="0" y="348"/>
                  </a:cubicBezTo>
                  <a:lnTo>
                    <a:pt x="0" y="4569"/>
                  </a:lnTo>
                  <a:cubicBezTo>
                    <a:pt x="0" y="4758"/>
                    <a:pt x="158" y="4916"/>
                    <a:pt x="347" y="4916"/>
                  </a:cubicBezTo>
                  <a:lnTo>
                    <a:pt x="1764" y="4916"/>
                  </a:lnTo>
                  <a:cubicBezTo>
                    <a:pt x="1953" y="4916"/>
                    <a:pt x="2111" y="4758"/>
                    <a:pt x="2111" y="4569"/>
                  </a:cubicBezTo>
                  <a:lnTo>
                    <a:pt x="2111" y="348"/>
                  </a:lnTo>
                  <a:cubicBezTo>
                    <a:pt x="2111" y="159"/>
                    <a:pt x="1953" y="1"/>
                    <a:pt x="176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grpSp>
      <p:sp>
        <p:nvSpPr>
          <p:cNvPr id="3487" name="Google Shape;3487;p59"/>
          <p:cNvSpPr/>
          <p:nvPr/>
        </p:nvSpPr>
        <p:spPr>
          <a:xfrm>
            <a:off x="6424802" y="3901571"/>
            <a:ext cx="183701" cy="237335"/>
          </a:xfrm>
          <a:custGeom>
            <a:avLst/>
            <a:gdLst/>
            <a:ahLst/>
            <a:cxnLst/>
            <a:rect l="l" t="t" r="r" b="b"/>
            <a:pathLst>
              <a:path w="9169" h="11846" extrusionOk="0">
                <a:moveTo>
                  <a:pt x="4695" y="2079"/>
                </a:moveTo>
                <a:cubicBezTo>
                  <a:pt x="5073" y="2079"/>
                  <a:pt x="5388" y="2394"/>
                  <a:pt x="5388" y="2772"/>
                </a:cubicBezTo>
                <a:cubicBezTo>
                  <a:pt x="5388" y="3181"/>
                  <a:pt x="5073" y="3496"/>
                  <a:pt x="4695" y="3496"/>
                </a:cubicBezTo>
                <a:cubicBezTo>
                  <a:pt x="4285" y="3496"/>
                  <a:pt x="3970" y="3181"/>
                  <a:pt x="3970" y="2772"/>
                </a:cubicBezTo>
                <a:cubicBezTo>
                  <a:pt x="3970" y="2394"/>
                  <a:pt x="4285" y="2079"/>
                  <a:pt x="4695" y="2079"/>
                </a:cubicBezTo>
                <a:close/>
                <a:moveTo>
                  <a:pt x="4695" y="4189"/>
                </a:moveTo>
                <a:cubicBezTo>
                  <a:pt x="5640" y="4189"/>
                  <a:pt x="6428" y="4977"/>
                  <a:pt x="6428" y="5922"/>
                </a:cubicBezTo>
                <a:lnTo>
                  <a:pt x="6428" y="6300"/>
                </a:lnTo>
                <a:lnTo>
                  <a:pt x="2962" y="6300"/>
                </a:lnTo>
                <a:lnTo>
                  <a:pt x="2962" y="5922"/>
                </a:lnTo>
                <a:cubicBezTo>
                  <a:pt x="2962" y="4945"/>
                  <a:pt x="3750" y="4189"/>
                  <a:pt x="4695" y="4189"/>
                </a:cubicBezTo>
                <a:close/>
                <a:moveTo>
                  <a:pt x="4730" y="664"/>
                </a:moveTo>
                <a:cubicBezTo>
                  <a:pt x="6870" y="664"/>
                  <a:pt x="8538" y="2418"/>
                  <a:pt x="8538" y="4473"/>
                </a:cubicBezTo>
                <a:cubicBezTo>
                  <a:pt x="8538" y="5544"/>
                  <a:pt x="8097" y="6552"/>
                  <a:pt x="7310" y="7277"/>
                </a:cubicBezTo>
                <a:cubicBezTo>
                  <a:pt x="7215" y="7403"/>
                  <a:pt x="7121" y="7466"/>
                  <a:pt x="6995" y="7497"/>
                </a:cubicBezTo>
                <a:cubicBezTo>
                  <a:pt x="6774" y="7718"/>
                  <a:pt x="6522" y="7907"/>
                  <a:pt x="6459" y="8285"/>
                </a:cubicBezTo>
                <a:lnTo>
                  <a:pt x="5041" y="8285"/>
                </a:lnTo>
                <a:lnTo>
                  <a:pt x="5041" y="6993"/>
                </a:lnTo>
                <a:lnTo>
                  <a:pt x="6774" y="6993"/>
                </a:lnTo>
                <a:cubicBezTo>
                  <a:pt x="6963" y="6993"/>
                  <a:pt x="7121" y="6836"/>
                  <a:pt x="7121" y="6647"/>
                </a:cubicBezTo>
                <a:lnTo>
                  <a:pt x="7121" y="5922"/>
                </a:lnTo>
                <a:cubicBezTo>
                  <a:pt x="7121" y="4945"/>
                  <a:pt x="6585" y="4126"/>
                  <a:pt x="5734" y="3717"/>
                </a:cubicBezTo>
                <a:cubicBezTo>
                  <a:pt x="5987" y="3496"/>
                  <a:pt x="6113" y="3181"/>
                  <a:pt x="6113" y="2835"/>
                </a:cubicBezTo>
                <a:cubicBezTo>
                  <a:pt x="6113" y="2079"/>
                  <a:pt x="5482" y="1448"/>
                  <a:pt x="4726" y="1448"/>
                </a:cubicBezTo>
                <a:cubicBezTo>
                  <a:pt x="3970" y="1448"/>
                  <a:pt x="3340" y="2079"/>
                  <a:pt x="3340" y="2835"/>
                </a:cubicBezTo>
                <a:cubicBezTo>
                  <a:pt x="3340" y="3181"/>
                  <a:pt x="3466" y="3496"/>
                  <a:pt x="3687" y="3717"/>
                </a:cubicBezTo>
                <a:cubicBezTo>
                  <a:pt x="2868" y="4126"/>
                  <a:pt x="2332" y="4945"/>
                  <a:pt x="2332" y="5922"/>
                </a:cubicBezTo>
                <a:lnTo>
                  <a:pt x="2332" y="6647"/>
                </a:lnTo>
                <a:cubicBezTo>
                  <a:pt x="2332" y="6836"/>
                  <a:pt x="2489" y="6993"/>
                  <a:pt x="2679" y="6993"/>
                </a:cubicBezTo>
                <a:lnTo>
                  <a:pt x="4411" y="6993"/>
                </a:lnTo>
                <a:lnTo>
                  <a:pt x="4411" y="8411"/>
                </a:lnTo>
                <a:lnTo>
                  <a:pt x="2931" y="8411"/>
                </a:lnTo>
                <a:lnTo>
                  <a:pt x="2931" y="8380"/>
                </a:lnTo>
                <a:cubicBezTo>
                  <a:pt x="2836" y="7938"/>
                  <a:pt x="2615" y="7749"/>
                  <a:pt x="2363" y="7560"/>
                </a:cubicBezTo>
                <a:cubicBezTo>
                  <a:pt x="2300" y="7466"/>
                  <a:pt x="2174" y="7403"/>
                  <a:pt x="2048" y="7277"/>
                </a:cubicBezTo>
                <a:cubicBezTo>
                  <a:pt x="1135" y="6395"/>
                  <a:pt x="757" y="5135"/>
                  <a:pt x="946" y="3874"/>
                </a:cubicBezTo>
                <a:cubicBezTo>
                  <a:pt x="1198" y="2236"/>
                  <a:pt x="2615" y="881"/>
                  <a:pt x="4254" y="692"/>
                </a:cubicBezTo>
                <a:cubicBezTo>
                  <a:pt x="4415" y="673"/>
                  <a:pt x="4574" y="664"/>
                  <a:pt x="4730" y="664"/>
                </a:cubicBezTo>
                <a:close/>
                <a:moveTo>
                  <a:pt x="6428" y="9073"/>
                </a:moveTo>
                <a:lnTo>
                  <a:pt x="6428" y="9419"/>
                </a:lnTo>
                <a:cubicBezTo>
                  <a:pt x="6428" y="9640"/>
                  <a:pt x="6270" y="9797"/>
                  <a:pt x="6081" y="9797"/>
                </a:cubicBezTo>
                <a:lnTo>
                  <a:pt x="3309" y="9797"/>
                </a:lnTo>
                <a:cubicBezTo>
                  <a:pt x="3120" y="9797"/>
                  <a:pt x="2962" y="9640"/>
                  <a:pt x="2962" y="9419"/>
                </a:cubicBezTo>
                <a:lnTo>
                  <a:pt x="2962" y="9073"/>
                </a:lnTo>
                <a:close/>
                <a:moveTo>
                  <a:pt x="5703" y="10459"/>
                </a:moveTo>
                <a:lnTo>
                  <a:pt x="5703" y="10805"/>
                </a:lnTo>
                <a:cubicBezTo>
                  <a:pt x="5703" y="10994"/>
                  <a:pt x="5545" y="11183"/>
                  <a:pt x="5356" y="11183"/>
                </a:cubicBezTo>
                <a:lnTo>
                  <a:pt x="3970" y="11183"/>
                </a:lnTo>
                <a:cubicBezTo>
                  <a:pt x="3781" y="11183"/>
                  <a:pt x="3624" y="10994"/>
                  <a:pt x="3624" y="10805"/>
                </a:cubicBezTo>
                <a:lnTo>
                  <a:pt x="3624" y="10459"/>
                </a:lnTo>
                <a:close/>
                <a:moveTo>
                  <a:pt x="4662" y="0"/>
                </a:moveTo>
                <a:cubicBezTo>
                  <a:pt x="4486" y="0"/>
                  <a:pt x="4308" y="10"/>
                  <a:pt x="4128" y="31"/>
                </a:cubicBezTo>
                <a:cubicBezTo>
                  <a:pt x="2174" y="251"/>
                  <a:pt x="568" y="1827"/>
                  <a:pt x="253" y="3780"/>
                </a:cubicBezTo>
                <a:cubicBezTo>
                  <a:pt x="1" y="5229"/>
                  <a:pt x="505" y="6710"/>
                  <a:pt x="1576" y="7749"/>
                </a:cubicBezTo>
                <a:cubicBezTo>
                  <a:pt x="1733" y="7875"/>
                  <a:pt x="1859" y="7970"/>
                  <a:pt x="1922" y="8064"/>
                </a:cubicBezTo>
                <a:cubicBezTo>
                  <a:pt x="2206" y="8285"/>
                  <a:pt x="2237" y="8348"/>
                  <a:pt x="2237" y="8695"/>
                </a:cubicBezTo>
                <a:lnTo>
                  <a:pt x="2237" y="9388"/>
                </a:lnTo>
                <a:cubicBezTo>
                  <a:pt x="2237" y="9829"/>
                  <a:pt x="2521" y="10238"/>
                  <a:pt x="2962" y="10396"/>
                </a:cubicBezTo>
                <a:lnTo>
                  <a:pt x="2962" y="10774"/>
                </a:lnTo>
                <a:cubicBezTo>
                  <a:pt x="2962" y="11404"/>
                  <a:pt x="3435" y="11845"/>
                  <a:pt x="3970" y="11845"/>
                </a:cubicBezTo>
                <a:lnTo>
                  <a:pt x="5356" y="11845"/>
                </a:lnTo>
                <a:cubicBezTo>
                  <a:pt x="5955" y="11845"/>
                  <a:pt x="6396" y="11372"/>
                  <a:pt x="6396" y="10805"/>
                </a:cubicBezTo>
                <a:lnTo>
                  <a:pt x="6396" y="10427"/>
                </a:lnTo>
                <a:cubicBezTo>
                  <a:pt x="6774" y="10270"/>
                  <a:pt x="7089" y="9923"/>
                  <a:pt x="7089" y="9451"/>
                </a:cubicBezTo>
                <a:lnTo>
                  <a:pt x="7089" y="8726"/>
                </a:lnTo>
                <a:cubicBezTo>
                  <a:pt x="7089" y="8380"/>
                  <a:pt x="7121" y="8348"/>
                  <a:pt x="7404" y="8096"/>
                </a:cubicBezTo>
                <a:cubicBezTo>
                  <a:pt x="7499" y="8033"/>
                  <a:pt x="7593" y="7938"/>
                  <a:pt x="7751" y="7812"/>
                </a:cubicBezTo>
                <a:cubicBezTo>
                  <a:pt x="8664" y="6962"/>
                  <a:pt x="9169" y="5765"/>
                  <a:pt x="9169" y="4504"/>
                </a:cubicBezTo>
                <a:cubicBezTo>
                  <a:pt x="9169" y="2060"/>
                  <a:pt x="7186" y="0"/>
                  <a:pt x="4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 name="TextBox 1">
            <a:extLst>
              <a:ext uri="{FF2B5EF4-FFF2-40B4-BE49-F238E27FC236}">
                <a16:creationId xmlns:a16="http://schemas.microsoft.com/office/drawing/2014/main" id="{23D5BDC1-3535-0B4D-B0DB-1960CE43B30D}"/>
              </a:ext>
            </a:extLst>
          </p:cNvPr>
          <p:cNvSpPr txBox="1"/>
          <p:nvPr/>
        </p:nvSpPr>
        <p:spPr>
          <a:xfrm>
            <a:off x="8420250" y="4683835"/>
            <a:ext cx="607209" cy="307777"/>
          </a:xfrm>
          <a:prstGeom prst="rect">
            <a:avLst/>
          </a:prstGeom>
          <a:noFill/>
        </p:spPr>
        <p:txBody>
          <a:bodyPr wrap="square" rtlCol="0">
            <a:spAutoFit/>
          </a:bodyPr>
          <a:lstStyle/>
          <a:p>
            <a:r>
              <a:rPr lang="en-LY" dirty="0"/>
              <a:t>8</a:t>
            </a:r>
          </a:p>
        </p:txBody>
      </p:sp>
    </p:spTree>
  </p:cSld>
  <p:clrMapOvr>
    <a:masterClrMapping/>
  </p:clrMapOvr>
</p:sld>
</file>

<file path=ppt/theme/theme1.xml><?xml version="1.0" encoding="utf-8"?>
<a:theme xmlns:a="http://schemas.openxmlformats.org/drawingml/2006/main" name="Technology Consulting by Slidesgo">
  <a:themeElements>
    <a:clrScheme name="Simple Light">
      <a:dk1>
        <a:srgbClr val="3D3D3D"/>
      </a:dk1>
      <a:lt1>
        <a:srgbClr val="FFFFFF"/>
      </a:lt1>
      <a:dk2>
        <a:srgbClr val="494949"/>
      </a:dk2>
      <a:lt2>
        <a:srgbClr val="EEEEEE"/>
      </a:lt2>
      <a:accent1>
        <a:srgbClr val="77C6FC"/>
      </a:accent1>
      <a:accent2>
        <a:srgbClr val="BBE3FE"/>
      </a:accent2>
      <a:accent3>
        <a:srgbClr val="D6EEFE"/>
      </a:accent3>
      <a:accent4>
        <a:srgbClr val="BEBEBE"/>
      </a:accent4>
      <a:accent5>
        <a:srgbClr val="477797"/>
      </a:accent5>
      <a:accent6>
        <a:srgbClr val="9E9E9E"/>
      </a:accent6>
      <a:hlink>
        <a:srgbClr val="77C6FC"/>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323</TotalTime>
  <Words>796</Words>
  <Application>Microsoft Macintosh PowerPoint</Application>
  <PresentationFormat>On-screen Show (16:9)</PresentationFormat>
  <Paragraphs>86</Paragraphs>
  <Slides>16</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Baloo Bhaijaan</vt:lpstr>
      <vt:lpstr>Barlow Semi Condensed</vt:lpstr>
      <vt:lpstr>Barlow Semi Condensed Medium</vt:lpstr>
      <vt:lpstr>Fjalla One</vt:lpstr>
      <vt:lpstr>Technology Consulting by Slidesgo</vt:lpstr>
      <vt:lpstr>E-government Approaches and The Problems of E-government</vt:lpstr>
      <vt:lpstr>Table of Content:</vt:lpstr>
      <vt:lpstr>E-government</vt:lpstr>
      <vt:lpstr>E-government </vt:lpstr>
      <vt:lpstr>Types of E-government </vt:lpstr>
      <vt:lpstr>PowerPoint Presentation</vt:lpstr>
      <vt:lpstr>2.Government-to-business (G2B): </vt:lpstr>
      <vt:lpstr>3.Government-to-Employee (G2E):  </vt:lpstr>
      <vt:lpstr>Government-to-Government (G2G): The Government-to-Government mentions the interaction between different government departments, firms and agencies. This increases the efficiency of government processes. In G2G, government agencies can share the same database using online communication. The government departments can work together. This service can increase international discretion and relations. G2G services can be at the local level or at the international level. It can convey with both global government and local government. It also provides safe and secure inter-relationship between domestic or foreign government. G2G builds a universal database for all members to upgrade service. </vt:lpstr>
      <vt:lpstr>Examples of countries that use e- government</vt:lpstr>
      <vt:lpstr>Information and Communication Technology </vt:lpstr>
      <vt:lpstr>PROBLEMS OF E-GOVERNMENT</vt:lpstr>
      <vt:lpstr>PROBLEMS OF E-GOVERNMENT</vt:lpstr>
      <vt:lpstr>CONCLUSION </vt:lpstr>
      <vt:lpstr>References </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E-government Approaches and The Problems of E-government</dc:title>
  <cp:lastModifiedBy>Ahmed jad</cp:lastModifiedBy>
  <cp:revision>5</cp:revision>
  <dcterms:modified xsi:type="dcterms:W3CDTF">2021-12-15T12:33:54Z</dcterms:modified>
</cp:coreProperties>
</file>